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vml" ContentType="application/vnd.openxmlformats-officedocument.vmlDrawing"/>
  <Default Extension="bin" ContentType="application/vnd.openxmlformats-officedocument.oleObject"/>
  <Default Extension="wav" ContentType="audio/x-wav"/>
  <Default Extension="png" ContentType="image/png"/>
  <Default Extension="gif" ContentType="image/gi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256" r:id="rId3"/>
    <p:sldId id="257" r:id="rId4"/>
    <p:sldId id="269" r:id="rId5"/>
    <p:sldId id="265" r:id="rId6"/>
    <p:sldId id="258" r:id="rId7"/>
    <p:sldId id="259" r:id="rId8"/>
    <p:sldId id="267" r:id="rId9"/>
    <p:sldId id="268" r:id="rId10"/>
    <p:sldId id="270" r:id="rId11"/>
    <p:sldId id="261" r:id="rId12"/>
    <p:sldId id="272" r:id="rId13"/>
    <p:sldId id="273" r:id="rId14"/>
    <p:sldId id="274" r:id="rId15"/>
    <p:sldId id="275" r:id="rId16"/>
    <p:sldId id="276" r:id="rId17"/>
    <p:sldId id="277" r:id="rId18"/>
    <p:sldId id="264" r:id="rId19"/>
    <p:sldId id="278" r:id="rId20"/>
    <p:sldId id="283" r:id="rId21"/>
    <p:sldId id="284" r:id="rId22"/>
    <p:sldId id="285" r:id="rId23"/>
    <p:sldId id="279" r:id="rId24"/>
    <p:sldId id="280" r:id="rId25"/>
    <p:sldId id="305" r:id="rId26"/>
    <p:sldId id="303" r:id="rId27"/>
    <p:sldId id="304" r:id="rId28"/>
    <p:sldId id="306" r:id="rId29"/>
    <p:sldId id="307" r:id="rId30"/>
    <p:sldId id="308" r:id="rId31"/>
    <p:sldId id="309" r:id="rId32"/>
    <p:sldId id="310" r:id="rId33"/>
    <p:sldId id="311" r:id="rId34"/>
    <p:sldId id="281" r:id="rId35"/>
    <p:sldId id="292" r:id="rId36"/>
    <p:sldId id="293" r:id="rId37"/>
    <p:sldId id="295" r:id="rId38"/>
    <p:sldId id="312" r:id="rId39"/>
    <p:sldId id="313" r:id="rId40"/>
    <p:sldId id="314" r:id="rId41"/>
    <p:sldId id="315" r:id="rId42"/>
    <p:sldId id="316" r:id="rId43"/>
    <p:sldId id="317" r:id="rId44"/>
    <p:sldId id="299" r:id="rId45"/>
    <p:sldId id="294" r:id="rId46"/>
    <p:sldId id="296" r:id="rId47"/>
    <p:sldId id="297" r:id="rId48"/>
    <p:sldId id="298" r:id="rId49"/>
    <p:sldId id="300" r:id="rId50"/>
    <p:sldId id="301" r:id="rId51"/>
    <p:sldId id="302" r:id="rId52"/>
    <p:sldId id="318" r:id="rId53"/>
    <p:sldId id="319" r:id="rId54"/>
    <p:sldId id="330" r:id="rId55"/>
    <p:sldId id="331" r:id="rId56"/>
    <p:sldId id="332" r:id="rId57"/>
    <p:sldId id="320" r:id="rId58"/>
    <p:sldId id="333" r:id="rId59"/>
    <p:sldId id="334" r:id="rId60"/>
    <p:sldId id="335" r:id="rId61"/>
    <p:sldId id="337" r:id="rId62"/>
    <p:sldId id="336" r:id="rId63"/>
    <p:sldId id="338" r:id="rId64"/>
    <p:sldId id="329" r:id="rId65"/>
    <p:sldId id="339" r:id="rId66"/>
    <p:sldId id="340" r:id="rId67"/>
    <p:sldId id="341" r:id="rId68"/>
    <p:sldId id="342" r:id="rId69"/>
    <p:sldId id="343" r:id="rId70"/>
    <p:sldId id="345" r:id="rId71"/>
    <p:sldId id="346" r:id="rId72"/>
    <p:sldId id="347" r:id="rId73"/>
    <p:sldId id="348" r:id="rId74"/>
    <p:sldId id="349" r:id="rId75"/>
    <p:sldId id="350" r:id="rId76"/>
    <p:sldId id="351" r:id="rId77"/>
    <p:sldId id="352" r:id="rId78"/>
    <p:sldId id="353" r:id="rId79"/>
    <p:sldId id="354" r:id="rId80"/>
    <p:sldId id="355" r:id="rId81"/>
    <p:sldId id="356" r:id="rId82"/>
    <p:sldId id="357" r:id="rId83"/>
    <p:sldId id="358" r:id="rId84"/>
    <p:sldId id="359" r:id="rId85"/>
    <p:sldId id="360" r:id="rId86"/>
    <p:sldId id="361" r:id="rId87"/>
    <p:sldId id="362" r:id="rId88"/>
    <p:sldId id="363" r:id="rId89"/>
    <p:sldId id="327" r:id="rId90"/>
    <p:sldId id="370" r:id="rId91"/>
    <p:sldId id="371" r:id="rId92"/>
    <p:sldId id="372" r:id="rId93"/>
  </p:sldIdLst>
  <p:sldSz cx="12192000" cy="6858000"/>
  <p:notesSz cx="6858000" cy="9144000"/>
  <p:custDataLst>
    <p:tags r:id="rId9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fill>
          <a:solidFill>
            <a:schemeClr val="accent1">
              <a:tint val="40000"/>
            </a:schemeClr>
          </a:solidFill>
        </a:fill>
      </a:tcStyle>
    </a:band1H>
    <a:band1V>
      <a:tcStyle>
        <a:fill>
          <a:solidFill>
            <a:schemeClr val="accent1">
              <a:tint val="40000"/>
            </a:schemeClr>
          </a:solidFill>
        </a:fill>
      </a:tcStyle>
    </a:band1V>
    <a:lastCol>
      <a:tcTxStyle b="on">
        <a:fontRef idx="minor">
          <a:prstClr val="black"/>
        </a:fontRef>
        <a:schemeClr val="lt1"/>
      </a:tcTxStyle>
      <a:tcStyle>
        <a:fill>
          <a:solidFill>
            <a:schemeClr val="accent1"/>
          </a:solidFill>
        </a:fill>
      </a:tcStyle>
    </a:lastCol>
    <a:firstCol>
      <a:tcTxStyle b="on">
        <a:fontRef idx="minor">
          <a:prstClr val="black"/>
        </a:fontRef>
        <a:schemeClr val="lt1"/>
      </a:tcTxStyle>
      <a:tcStyle>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fill>
          <a:solidFill>
            <a:schemeClr val="accent6">
              <a:tint val="40000"/>
            </a:schemeClr>
          </a:solidFill>
        </a:fill>
      </a:tcStyle>
    </a:band1H>
    <a:band1V>
      <a:tcStyle>
        <a:fill>
          <a:solidFill>
            <a:schemeClr val="accent6">
              <a:tint val="40000"/>
            </a:schemeClr>
          </a:solidFill>
        </a:fill>
      </a:tcStyle>
    </a:band1V>
    <a:lastCol>
      <a:tcTxStyle b="on">
        <a:fontRef idx="minor">
          <a:prstClr val="black"/>
        </a:fontRef>
        <a:schemeClr val="lt1"/>
      </a:tcTxStyle>
      <a:tcStyle>
        <a:fill>
          <a:solidFill>
            <a:schemeClr val="accent6"/>
          </a:solidFill>
        </a:fill>
      </a:tcStyle>
    </a:lastCol>
    <a:firstCol>
      <a:tcTxStyle b="on">
        <a:fontRef idx="minor">
          <a:prstClr val="black"/>
        </a:fontRef>
        <a:schemeClr val="lt1"/>
      </a:tcTxStyle>
      <a:tcStyle>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fill>
          <a:solidFill>
            <a:schemeClr val="accent2">
              <a:tint val="40000"/>
            </a:schemeClr>
          </a:solidFill>
        </a:fill>
      </a:tcStyle>
    </a:band1H>
    <a:band1V>
      <a:tcStyle>
        <a:fill>
          <a:solidFill>
            <a:schemeClr val="accent2">
              <a:tint val="40000"/>
            </a:schemeClr>
          </a:solidFill>
        </a:fill>
      </a:tcStyle>
    </a:band1V>
    <a:lastCol>
      <a:tcTxStyle b="on">
        <a:fontRef idx="minor">
          <a:prstClr val="black"/>
        </a:fontRef>
        <a:schemeClr val="lt1"/>
      </a:tcTxStyle>
      <a:tcStyle>
        <a:fill>
          <a:solidFill>
            <a:schemeClr val="accent2"/>
          </a:solidFill>
        </a:fill>
      </a:tcStyle>
    </a:lastCol>
    <a:firstCol>
      <a:tcTxStyle b="on">
        <a:fontRef idx="minor">
          <a:prstClr val="black"/>
        </a:fontRef>
        <a:schemeClr val="lt1"/>
      </a:tcTxStyle>
      <a:tcStyle>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slide" Target="slides/slide42.xml" /><Relationship Id="rId45" Type="http://schemas.openxmlformats.org/officeDocument/2006/relationships/slide" Target="slides/slide43.xml" /><Relationship Id="rId46" Type="http://schemas.openxmlformats.org/officeDocument/2006/relationships/slide" Target="slides/slide44.xml" /><Relationship Id="rId47" Type="http://schemas.openxmlformats.org/officeDocument/2006/relationships/slide" Target="slides/slide45.xml" /><Relationship Id="rId48" Type="http://schemas.openxmlformats.org/officeDocument/2006/relationships/slide" Target="slides/slide46.xml" /><Relationship Id="rId49" Type="http://schemas.openxmlformats.org/officeDocument/2006/relationships/slide" Target="slides/slide47.xml" /><Relationship Id="rId5" Type="http://schemas.openxmlformats.org/officeDocument/2006/relationships/slide" Target="slides/slide3.xml" /><Relationship Id="rId50" Type="http://schemas.openxmlformats.org/officeDocument/2006/relationships/slide" Target="slides/slide48.xml" /><Relationship Id="rId51" Type="http://schemas.openxmlformats.org/officeDocument/2006/relationships/slide" Target="slides/slide49.xml" /><Relationship Id="rId52" Type="http://schemas.openxmlformats.org/officeDocument/2006/relationships/slide" Target="slides/slide50.xml" /><Relationship Id="rId53" Type="http://schemas.openxmlformats.org/officeDocument/2006/relationships/slide" Target="slides/slide51.xml" /><Relationship Id="rId54" Type="http://schemas.openxmlformats.org/officeDocument/2006/relationships/slide" Target="slides/slide52.xml" /><Relationship Id="rId55" Type="http://schemas.openxmlformats.org/officeDocument/2006/relationships/slide" Target="slides/slide53.xml" /><Relationship Id="rId56" Type="http://schemas.openxmlformats.org/officeDocument/2006/relationships/slide" Target="slides/slide54.xml" /><Relationship Id="rId57" Type="http://schemas.openxmlformats.org/officeDocument/2006/relationships/slide" Target="slides/slide55.xml" /><Relationship Id="rId58" Type="http://schemas.openxmlformats.org/officeDocument/2006/relationships/slide" Target="slides/slide56.xml" /><Relationship Id="rId59" Type="http://schemas.openxmlformats.org/officeDocument/2006/relationships/slide" Target="slides/slide57.xml" /><Relationship Id="rId6" Type="http://schemas.openxmlformats.org/officeDocument/2006/relationships/slide" Target="slides/slide4.xml" /><Relationship Id="rId60" Type="http://schemas.openxmlformats.org/officeDocument/2006/relationships/slide" Target="slides/slide58.xml" /><Relationship Id="rId61" Type="http://schemas.openxmlformats.org/officeDocument/2006/relationships/slide" Target="slides/slide59.xml" /><Relationship Id="rId62" Type="http://schemas.openxmlformats.org/officeDocument/2006/relationships/slide" Target="slides/slide60.xml" /><Relationship Id="rId63" Type="http://schemas.openxmlformats.org/officeDocument/2006/relationships/slide" Target="slides/slide61.xml" /><Relationship Id="rId64" Type="http://schemas.openxmlformats.org/officeDocument/2006/relationships/slide" Target="slides/slide62.xml" /><Relationship Id="rId65" Type="http://schemas.openxmlformats.org/officeDocument/2006/relationships/slide" Target="slides/slide63.xml" /><Relationship Id="rId66" Type="http://schemas.openxmlformats.org/officeDocument/2006/relationships/slide" Target="slides/slide64.xml" /><Relationship Id="rId67" Type="http://schemas.openxmlformats.org/officeDocument/2006/relationships/slide" Target="slides/slide65.xml" /><Relationship Id="rId68" Type="http://schemas.openxmlformats.org/officeDocument/2006/relationships/slide" Target="slides/slide66.xml" /><Relationship Id="rId69" Type="http://schemas.openxmlformats.org/officeDocument/2006/relationships/slide" Target="slides/slide67.xml" /><Relationship Id="rId7" Type="http://schemas.openxmlformats.org/officeDocument/2006/relationships/slide" Target="slides/slide5.xml" /><Relationship Id="rId70" Type="http://schemas.openxmlformats.org/officeDocument/2006/relationships/slide" Target="slides/slide68.xml" /><Relationship Id="rId71" Type="http://schemas.openxmlformats.org/officeDocument/2006/relationships/slide" Target="slides/slide69.xml" /><Relationship Id="rId72" Type="http://schemas.openxmlformats.org/officeDocument/2006/relationships/slide" Target="slides/slide70.xml" /><Relationship Id="rId73" Type="http://schemas.openxmlformats.org/officeDocument/2006/relationships/slide" Target="slides/slide71.xml" /><Relationship Id="rId74" Type="http://schemas.openxmlformats.org/officeDocument/2006/relationships/slide" Target="slides/slide72.xml" /><Relationship Id="rId75" Type="http://schemas.openxmlformats.org/officeDocument/2006/relationships/slide" Target="slides/slide73.xml" /><Relationship Id="rId76" Type="http://schemas.openxmlformats.org/officeDocument/2006/relationships/slide" Target="slides/slide74.xml" /><Relationship Id="rId77" Type="http://schemas.openxmlformats.org/officeDocument/2006/relationships/slide" Target="slides/slide75.xml" /><Relationship Id="rId78" Type="http://schemas.openxmlformats.org/officeDocument/2006/relationships/slide" Target="slides/slide76.xml" /><Relationship Id="rId79" Type="http://schemas.openxmlformats.org/officeDocument/2006/relationships/slide" Target="slides/slide77.xml" /><Relationship Id="rId8" Type="http://schemas.openxmlformats.org/officeDocument/2006/relationships/slide" Target="slides/slide6.xml" /><Relationship Id="rId80" Type="http://schemas.openxmlformats.org/officeDocument/2006/relationships/slide" Target="slides/slide78.xml" /><Relationship Id="rId81" Type="http://schemas.openxmlformats.org/officeDocument/2006/relationships/slide" Target="slides/slide79.xml" /><Relationship Id="rId82" Type="http://schemas.openxmlformats.org/officeDocument/2006/relationships/slide" Target="slides/slide80.xml" /><Relationship Id="rId83" Type="http://schemas.openxmlformats.org/officeDocument/2006/relationships/slide" Target="slides/slide81.xml" /><Relationship Id="rId84" Type="http://schemas.openxmlformats.org/officeDocument/2006/relationships/slide" Target="slides/slide82.xml" /><Relationship Id="rId85" Type="http://schemas.openxmlformats.org/officeDocument/2006/relationships/slide" Target="slides/slide83.xml" /><Relationship Id="rId86" Type="http://schemas.openxmlformats.org/officeDocument/2006/relationships/slide" Target="slides/slide84.xml" /><Relationship Id="rId87" Type="http://schemas.openxmlformats.org/officeDocument/2006/relationships/slide" Target="slides/slide85.xml" /><Relationship Id="rId88" Type="http://schemas.openxmlformats.org/officeDocument/2006/relationships/slide" Target="slides/slide86.xml" /><Relationship Id="rId89" Type="http://schemas.openxmlformats.org/officeDocument/2006/relationships/slide" Target="slides/slide87.xml" /><Relationship Id="rId9" Type="http://schemas.openxmlformats.org/officeDocument/2006/relationships/slide" Target="slides/slide7.xml" /><Relationship Id="rId90" Type="http://schemas.openxmlformats.org/officeDocument/2006/relationships/slide" Target="slides/slide88.xml" /><Relationship Id="rId91" Type="http://schemas.openxmlformats.org/officeDocument/2006/relationships/slide" Target="slides/slide89.xml" /><Relationship Id="rId92" Type="http://schemas.openxmlformats.org/officeDocument/2006/relationships/slide" Target="slides/slide90.xml" /><Relationship Id="rId93" Type="http://schemas.openxmlformats.org/officeDocument/2006/relationships/slide" Target="slides/slide91.xml" /><Relationship Id="rId94" Type="http://schemas.openxmlformats.org/officeDocument/2006/relationships/tags" Target="tags/tag161.xml" /><Relationship Id="rId95" Type="http://schemas.openxmlformats.org/officeDocument/2006/relationships/presProps" Target="presProps.xml" /><Relationship Id="rId96" Type="http://schemas.openxmlformats.org/officeDocument/2006/relationships/viewProps" Target="viewProps.xml" /><Relationship Id="rId97" Type="http://schemas.openxmlformats.org/officeDocument/2006/relationships/theme" Target="theme/theme1.xml" /><Relationship Id="rId98" Type="http://schemas.openxmlformats.org/officeDocument/2006/relationships/tableStyles" Target="tableStyles.xml" /></Relationships>
</file>

<file path=ppt/drawings/_rels/vmlDrawing1.vml.rels>&#65279;<?xml version="1.0" encoding="utf-8" standalone="yes"?><Relationships xmlns="http://schemas.openxmlformats.org/package/2006/relationships"><Relationship Id="rId1" Type="http://schemas.openxmlformats.org/officeDocument/2006/relationships/image" Target="../media/image17.png" /><Relationship Id="rId2" Type="http://schemas.openxmlformats.org/officeDocument/2006/relationships/image" Target="../media/image18.png"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67586" name="幻灯片图像占位符 1"/>
          <p:cNvSpPr>
            <a:spLocks noGrp="1" noRot="1" noChangeAspect="1" noTextEdit="1"/>
          </p:cNvSpPr>
          <p:nvPr>
            <p:ph type="sldImg" idx="2"/>
          </p:nvPr>
        </p:nvSpPr>
        <p:spPr>
          <a:xfrm>
            <a:off x="1143000" y="685800"/>
            <a:ext cx="4572000" cy="3429000"/>
          </a:xfrm>
          <a:noFill/>
          <a:ln>
            <a:miter lim="800000"/>
          </a:ln>
        </p:spPr>
      </p:sp>
      <p:sp>
        <p:nvSpPr>
          <p:cNvPr id="67587" name="文本占位符 2"/>
          <p:cNvSpPr>
            <a:spLocks noGrp="1"/>
          </p:cNvSpPr>
          <p:nvPr>
            <p:ph type="body" idx="3"/>
          </p:nvPr>
        </p:nvSpPr>
        <p:spPr>
          <a:xfrm>
            <a:off x="685800" y="4343400"/>
            <a:ext cx="5486400" cy="4114800"/>
          </a:xfrm>
          <a:noFill/>
          <a:ln>
            <a:miter lim="800000"/>
          </a:ln>
        </p:spPr>
        <p:txBody>
          <a:bodyPr vert="horz" wrap="square" lIns="91440" tIns="45720" rIns="91440" bIns="45720" anchor="t" anchorCtr="0"/>
          <a:lstStyle>
            <a:lvl1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Arial" panose="020b0604020202020204" pitchFamily="34" charset="0"/>
                <a:ea typeface="宋体" panose="02010600030101010101" pitchFamily="2" charset="-122"/>
              </a:defRPr>
            </a:lvl5pPr>
          </a:lstStyle>
          <a:p>
            <a:pPr marL="0" indent="0"/>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79874" name="幻灯片图像占位符 1"/>
          <p:cNvSpPr>
            <a:spLocks noGrp="1" noRot="1" noChangeAspect="1" noTextEdit="1"/>
          </p:cNvSpPr>
          <p:nvPr>
            <p:ph type="sldImg"/>
          </p:nvPr>
        </p:nvSpPr>
        <p:spPr>
          <a:ln>
            <a:solidFill>
              <a:srgbClr val="000000">
                <a:alpha val="100000"/>
              </a:srgbClr>
            </a:solidFill>
            <a:miter lim="800000"/>
          </a:ln>
        </p:spPr>
      </p:sp>
      <p:sp>
        <p:nvSpPr>
          <p:cNvPr id="79875" name="备注占位符 2"/>
          <p:cNvSpPr>
            <a:spLocks noGrp="1"/>
          </p:cNvSpPr>
          <p:nvPr>
            <p:ph type="body" idx="1"/>
          </p:nvPr>
        </p:nvSpPr>
        <p:spPr>
          <a:noFill/>
          <a:ln>
            <a:noFill/>
          </a:ln>
        </p:spPr>
        <p:txBody>
          <a:bodyPr wrap="square" lIns="91440" tIns="45720" rIns="91440" bIns="45720" anchor="t"/>
          <a:lstStyle/>
          <a:p>
            <a:pPr lvl="0"/>
            <a:endParaRPr lang="zh-CN" altLang="en-US"/>
          </a:p>
        </p:txBody>
      </p:sp>
      <p:sp>
        <p:nvSpPr>
          <p:cNvPr id="79876" name="灯片编号占位符 3"/>
          <p:cNvSpPr txBox="1">
            <a:spLocks noGrp="1"/>
          </p:cNvSpPr>
          <p:nvPr>
            <p:ph type="sldNum" sz="quarter" idx="10"/>
          </p:nvPr>
        </p:nvSpPr>
        <p:spPr>
          <a:xfrm>
            <a:off x="3884613" y="8685213"/>
            <a:ext cx="2971800" cy="458787"/>
          </a:xfrm>
          <a:prstGeom prst="rect">
            <a:avLst/>
          </a:prstGeom>
          <a:noFill/>
          <a:ln w="9525">
            <a:noFill/>
          </a:ln>
        </p:spPr>
        <p:txBody>
          <a:bodyPr anchor="b"/>
          <a:lstStyle/>
          <a:p>
            <a:pPr lvl="0" algn="r" eaLnBrk="1" hangingPunct="1">
              <a:buFont typeface="Arial" panose="020b0604020202020204" pitchFamily="34" charset="0"/>
            </a:pPr>
            <a:fld id="{9A0DB2DC-4C9A-4742-B13C-FB6460FD3503}" type="slidenum">
              <a:rPr lang="zh-CN" altLang="en-US" sz="1200"/>
              <a:t>20</a:t>
            </a:fld>
            <a:endParaRPr lang="zh-CN" altLang="en-US" sz="1200"/>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image" Target="../media/image1.png" /><Relationship Id="rId10" Type="http://schemas.openxmlformats.org/officeDocument/2006/relationships/tags" Target="../tags/tag8.xml" /><Relationship Id="rId11" Type="http://schemas.openxmlformats.org/officeDocument/2006/relationships/slideMaster" Target="../slideMasters/slideMaster1.xml" /><Relationship Id="rId2" Type="http://schemas.openxmlformats.org/officeDocument/2006/relationships/tags" Target="../tags/tag1.xml" /><Relationship Id="rId3" Type="http://schemas.openxmlformats.org/officeDocument/2006/relationships/image" Target="../media/image2.png" /><Relationship Id="rId4" Type="http://schemas.openxmlformats.org/officeDocument/2006/relationships/tags" Target="../tags/tag2.xml" /><Relationship Id="rId5" Type="http://schemas.openxmlformats.org/officeDocument/2006/relationships/tags" Target="../tags/tag3.xml" /><Relationship Id="rId6" Type="http://schemas.openxmlformats.org/officeDocument/2006/relationships/tags" Target="../tags/tag4.xml" /><Relationship Id="rId7" Type="http://schemas.openxmlformats.org/officeDocument/2006/relationships/tags" Target="../tags/tag5.xml" /><Relationship Id="rId8" Type="http://schemas.openxmlformats.org/officeDocument/2006/relationships/tags" Target="../tags/tag6.xml" /><Relationship Id="rId9" Type="http://schemas.openxmlformats.org/officeDocument/2006/relationships/tags" Target="../tags/tag7.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63.xml" /><Relationship Id="rId2" Type="http://schemas.openxmlformats.org/officeDocument/2006/relationships/image" Target="../media/image3.png" /><Relationship Id="rId3" Type="http://schemas.openxmlformats.org/officeDocument/2006/relationships/tags" Target="../tags/tag64.xml" /><Relationship Id="rId4" Type="http://schemas.openxmlformats.org/officeDocument/2006/relationships/tags" Target="../tags/tag65.xml" /><Relationship Id="rId5" Type="http://schemas.openxmlformats.org/officeDocument/2006/relationships/tags" Target="../tags/tag66.xml" /><Relationship Id="rId6" Type="http://schemas.openxmlformats.org/officeDocument/2006/relationships/tags" Target="../tags/tag67.xml" /><Relationship Id="rId7" Type="http://schemas.openxmlformats.org/officeDocument/2006/relationships/tags" Target="../tags/tag68.xml" /><Relationship Id="rId8" Type="http://schemas.openxmlformats.org/officeDocument/2006/relationships/tags" Target="../tags/tag69.xml" /><Relationship Id="rId9"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image" Target="../media/image1.png" /><Relationship Id="rId10" Type="http://schemas.openxmlformats.org/officeDocument/2006/relationships/tags" Target="../tags/tag77.xml" /><Relationship Id="rId11" Type="http://schemas.openxmlformats.org/officeDocument/2006/relationships/slideMaster" Target="../slideMasters/slideMaster1.xml" /><Relationship Id="rId2" Type="http://schemas.openxmlformats.org/officeDocument/2006/relationships/tags" Target="../tags/tag70.xml" /><Relationship Id="rId3" Type="http://schemas.openxmlformats.org/officeDocument/2006/relationships/image" Target="../media/image2.png" /><Relationship Id="rId4" Type="http://schemas.openxmlformats.org/officeDocument/2006/relationships/tags" Target="../tags/tag71.xml" /><Relationship Id="rId5" Type="http://schemas.openxmlformats.org/officeDocument/2006/relationships/tags" Target="../tags/tag72.xml" /><Relationship Id="rId6" Type="http://schemas.openxmlformats.org/officeDocument/2006/relationships/tags" Target="../tags/tag73.xml" /><Relationship Id="rId7" Type="http://schemas.openxmlformats.org/officeDocument/2006/relationships/tags" Target="../tags/tag74.xml" /><Relationship Id="rId8" Type="http://schemas.openxmlformats.org/officeDocument/2006/relationships/tags" Target="../tags/tag75.xml" /><Relationship Id="rId9" Type="http://schemas.openxmlformats.org/officeDocument/2006/relationships/tags" Target="../tags/tag76.xml" /></Relationships>
</file>

<file path=ppt/slideLayouts/_rels/slideLayout12.xml.rels>&#65279;<?xml version="1.0" encoding="utf-8" standalone="yes"?><Relationships xmlns="http://schemas.openxmlformats.org/package/2006/relationships"><Relationship Id="rId1" Type="http://schemas.openxmlformats.org/officeDocument/2006/relationships/image" Target="../media/image3.png" /><Relationship Id="rId2" Type="http://schemas.openxmlformats.org/officeDocument/2006/relationships/tags" Target="../tags/tag78.xml" /><Relationship Id="rId3" Type="http://schemas.openxmlformats.org/officeDocument/2006/relationships/tags" Target="../tags/tag79.xml" /><Relationship Id="rId4" Type="http://schemas.openxmlformats.org/officeDocument/2006/relationships/tags" Target="../tags/tag80.xml" /><Relationship Id="rId5" Type="http://schemas.openxmlformats.org/officeDocument/2006/relationships/tags" Target="../tags/tag81.xml" /><Relationship Id="rId6" Type="http://schemas.openxmlformats.org/officeDocument/2006/relationships/tags" Target="../tags/tag82.xml" /><Relationship Id="rId7"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image" Target="../media/image5.png" /><Relationship Id="rId10" Type="http://schemas.openxmlformats.org/officeDocument/2006/relationships/slideMaster" Target="../slideMasters/slideMaster1.xml" /><Relationship Id="rId2" Type="http://schemas.openxmlformats.org/officeDocument/2006/relationships/tags" Target="../tags/tag83.xml" /><Relationship Id="rId3" Type="http://schemas.openxmlformats.org/officeDocument/2006/relationships/tags" Target="../tags/tag84.xml" /><Relationship Id="rId4" Type="http://schemas.openxmlformats.org/officeDocument/2006/relationships/tags" Target="../tags/tag85.xml" /><Relationship Id="rId5" Type="http://schemas.openxmlformats.org/officeDocument/2006/relationships/tags" Target="../tags/tag86.xml" /><Relationship Id="rId6" Type="http://schemas.openxmlformats.org/officeDocument/2006/relationships/tags" Target="../tags/tag87.xml" /><Relationship Id="rId7" Type="http://schemas.openxmlformats.org/officeDocument/2006/relationships/tags" Target="../tags/tag88.xml" /><Relationship Id="rId8" Type="http://schemas.openxmlformats.org/officeDocument/2006/relationships/tags" Target="../tags/tag89.xml" /><Relationship Id="rId9" Type="http://schemas.openxmlformats.org/officeDocument/2006/relationships/tags" Target="../tags/tag90.xml" /></Relationships>
</file>

<file path=ppt/slideLayouts/_rels/slideLayout14.xml.rels>&#65279;<?xml version="1.0" encoding="utf-8" standalone="yes"?><Relationships xmlns="http://schemas.openxmlformats.org/package/2006/relationships"><Relationship Id="rId1" Type="http://schemas.openxmlformats.org/officeDocument/2006/relationships/image" Target="../media/image6.png" /><Relationship Id="rId10" Type="http://schemas.openxmlformats.org/officeDocument/2006/relationships/slideMaster" Target="../slideMasters/slideMaster1.xml" /><Relationship Id="rId2" Type="http://schemas.openxmlformats.org/officeDocument/2006/relationships/tags" Target="../tags/tag91.xml" /><Relationship Id="rId3" Type="http://schemas.openxmlformats.org/officeDocument/2006/relationships/tags" Target="../tags/tag92.xml" /><Relationship Id="rId4" Type="http://schemas.openxmlformats.org/officeDocument/2006/relationships/tags" Target="../tags/tag93.xml" /><Relationship Id="rId5" Type="http://schemas.openxmlformats.org/officeDocument/2006/relationships/tags" Target="../tags/tag94.xml" /><Relationship Id="rId6" Type="http://schemas.openxmlformats.org/officeDocument/2006/relationships/tags" Target="../tags/tag95.xml" /><Relationship Id="rId7" Type="http://schemas.openxmlformats.org/officeDocument/2006/relationships/tags" Target="../tags/tag96.xml" /><Relationship Id="rId8" Type="http://schemas.openxmlformats.org/officeDocument/2006/relationships/tags" Target="../tags/tag97.xml" /><Relationship Id="rId9" Type="http://schemas.openxmlformats.org/officeDocument/2006/relationships/tags" Target="../tags/tag98.xml" /></Relationships>
</file>

<file path=ppt/slideLayouts/_rels/slideLayout15.xml.rels>&#65279;<?xml version="1.0" encoding="utf-8" standalone="yes"?><Relationships xmlns="http://schemas.openxmlformats.org/package/2006/relationships"><Relationship Id="rId1" Type="http://schemas.openxmlformats.org/officeDocument/2006/relationships/image" Target="../media/image3.png" /><Relationship Id="rId10" Type="http://schemas.openxmlformats.org/officeDocument/2006/relationships/slideMaster" Target="../slideMasters/slideMaster1.xml" /><Relationship Id="rId2" Type="http://schemas.openxmlformats.org/officeDocument/2006/relationships/tags" Target="../tags/tag99.xml" /><Relationship Id="rId3" Type="http://schemas.openxmlformats.org/officeDocument/2006/relationships/tags" Target="../tags/tag100.xml" /><Relationship Id="rId4" Type="http://schemas.openxmlformats.org/officeDocument/2006/relationships/tags" Target="../tags/tag101.xml" /><Relationship Id="rId5" Type="http://schemas.openxmlformats.org/officeDocument/2006/relationships/tags" Target="../tags/tag102.xml" /><Relationship Id="rId6" Type="http://schemas.openxmlformats.org/officeDocument/2006/relationships/tags" Target="../tags/tag103.xml" /><Relationship Id="rId7" Type="http://schemas.openxmlformats.org/officeDocument/2006/relationships/tags" Target="../tags/tag104.xml" /><Relationship Id="rId8" Type="http://schemas.openxmlformats.org/officeDocument/2006/relationships/tags" Target="../tags/tag105.xml" /><Relationship Id="rId9" Type="http://schemas.openxmlformats.org/officeDocument/2006/relationships/tags" Target="../tags/tag106.xml" /></Relationships>
</file>

<file path=ppt/slideLayouts/_rels/slideLayout16.xml.rels>&#65279;<?xml version="1.0" encoding="utf-8" standalone="yes"?><Relationships xmlns="http://schemas.openxmlformats.org/package/2006/relationships"><Relationship Id="rId1" Type="http://schemas.openxmlformats.org/officeDocument/2006/relationships/image" Target="../media/image3.png" /><Relationship Id="rId10" Type="http://schemas.openxmlformats.org/officeDocument/2006/relationships/slideMaster" Target="../slideMasters/slideMaster1.xml" /><Relationship Id="rId2" Type="http://schemas.openxmlformats.org/officeDocument/2006/relationships/tags" Target="../tags/tag107.xml" /><Relationship Id="rId3" Type="http://schemas.openxmlformats.org/officeDocument/2006/relationships/tags" Target="../tags/tag108.xml" /><Relationship Id="rId4" Type="http://schemas.openxmlformats.org/officeDocument/2006/relationships/tags" Target="../tags/tag109.xml" /><Relationship Id="rId5" Type="http://schemas.openxmlformats.org/officeDocument/2006/relationships/tags" Target="../tags/tag110.xml" /><Relationship Id="rId6" Type="http://schemas.openxmlformats.org/officeDocument/2006/relationships/tags" Target="../tags/tag111.xml" /><Relationship Id="rId7" Type="http://schemas.openxmlformats.org/officeDocument/2006/relationships/tags" Target="../tags/tag112.xml" /><Relationship Id="rId8" Type="http://schemas.openxmlformats.org/officeDocument/2006/relationships/tags" Target="../tags/tag113.xml" /><Relationship Id="rId9" Type="http://schemas.openxmlformats.org/officeDocument/2006/relationships/tags" Target="../tags/tag114.xml" /></Relationships>
</file>

<file path=ppt/slideLayouts/_rels/slideLayout17.xml.rels>&#65279;<?xml version="1.0" encoding="utf-8" standalone="yes"?><Relationships xmlns="http://schemas.openxmlformats.org/package/2006/relationships"><Relationship Id="rId1" Type="http://schemas.openxmlformats.org/officeDocument/2006/relationships/image" Target="../media/image3.png" /><Relationship Id="rId10" Type="http://schemas.openxmlformats.org/officeDocument/2006/relationships/tags" Target="../tags/tag123.xml" /><Relationship Id="rId11" Type="http://schemas.openxmlformats.org/officeDocument/2006/relationships/tags" Target="../tags/tag124.xml" /><Relationship Id="rId12" Type="http://schemas.openxmlformats.org/officeDocument/2006/relationships/slideMaster" Target="../slideMasters/slideMaster1.xml" /><Relationship Id="rId2" Type="http://schemas.openxmlformats.org/officeDocument/2006/relationships/tags" Target="../tags/tag115.xml" /><Relationship Id="rId3" Type="http://schemas.openxmlformats.org/officeDocument/2006/relationships/tags" Target="../tags/tag116.xml" /><Relationship Id="rId4" Type="http://schemas.openxmlformats.org/officeDocument/2006/relationships/tags" Target="../tags/tag117.xml" /><Relationship Id="rId5" Type="http://schemas.openxmlformats.org/officeDocument/2006/relationships/tags" Target="../tags/tag118.xml" /><Relationship Id="rId6" Type="http://schemas.openxmlformats.org/officeDocument/2006/relationships/tags" Target="../tags/tag119.xml" /><Relationship Id="rId7" Type="http://schemas.openxmlformats.org/officeDocument/2006/relationships/tags" Target="../tags/tag120.xml" /><Relationship Id="rId8" Type="http://schemas.openxmlformats.org/officeDocument/2006/relationships/tags" Target="../tags/tag121.xml" /><Relationship Id="rId9" Type="http://schemas.openxmlformats.org/officeDocument/2006/relationships/tags" Target="../tags/tag122.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125.xml" /><Relationship Id="rId10" Type="http://schemas.openxmlformats.org/officeDocument/2006/relationships/slideMaster" Target="../slideMasters/slideMaster1.xml" /><Relationship Id="rId2" Type="http://schemas.openxmlformats.org/officeDocument/2006/relationships/image" Target="../media/image7.png" /><Relationship Id="rId3" Type="http://schemas.openxmlformats.org/officeDocument/2006/relationships/tags" Target="../tags/tag126.xml" /><Relationship Id="rId4" Type="http://schemas.openxmlformats.org/officeDocument/2006/relationships/tags" Target="../tags/tag127.xml" /><Relationship Id="rId5" Type="http://schemas.openxmlformats.org/officeDocument/2006/relationships/tags" Target="../tags/tag128.xml" /><Relationship Id="rId6" Type="http://schemas.openxmlformats.org/officeDocument/2006/relationships/tags" Target="../tags/tag129.xml" /><Relationship Id="rId7" Type="http://schemas.openxmlformats.org/officeDocument/2006/relationships/tags" Target="../tags/tag130.xml" /><Relationship Id="rId8" Type="http://schemas.openxmlformats.org/officeDocument/2006/relationships/tags" Target="../tags/tag131.xml" /><Relationship Id="rId9" Type="http://schemas.openxmlformats.org/officeDocument/2006/relationships/tags" Target="../tags/tag132.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image" Target="../media/image3.png" /><Relationship Id="rId2" Type="http://schemas.openxmlformats.org/officeDocument/2006/relationships/tags" Target="../tags/tag9.xml" /><Relationship Id="rId3" Type="http://schemas.openxmlformats.org/officeDocument/2006/relationships/tags" Target="../tags/tag10.xml" /><Relationship Id="rId4" Type="http://schemas.openxmlformats.org/officeDocument/2006/relationships/tags" Target="../tags/tag11.xml" /><Relationship Id="rId5" Type="http://schemas.openxmlformats.org/officeDocument/2006/relationships/tags" Target="../tags/tag12.xml" /><Relationship Id="rId6" Type="http://schemas.openxmlformats.org/officeDocument/2006/relationships/tags" Target="../tags/tag13.xml" /><Relationship Id="rId7" Type="http://schemas.openxmlformats.org/officeDocument/2006/relationships/tags" Target="../tags/tag14.xml" /><Relationship Id="rId8"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image" Target="../media/image4.png" /><Relationship Id="rId10" Type="http://schemas.openxmlformats.org/officeDocument/2006/relationships/tags" Target="../tags/tag21.xml" /><Relationship Id="rId11" Type="http://schemas.openxmlformats.org/officeDocument/2006/relationships/tags" Target="../tags/tag22.xml" /><Relationship Id="rId12" Type="http://schemas.openxmlformats.org/officeDocument/2006/relationships/tags" Target="../tags/tag23.xml" /><Relationship Id="rId13" Type="http://schemas.openxmlformats.org/officeDocument/2006/relationships/slideMaster" Target="../slideMasters/slideMaster1.xml" /><Relationship Id="rId2" Type="http://schemas.openxmlformats.org/officeDocument/2006/relationships/tags" Target="../tags/tag15.xml" /><Relationship Id="rId3" Type="http://schemas.openxmlformats.org/officeDocument/2006/relationships/image" Target="../media/image1.png" /><Relationship Id="rId4" Type="http://schemas.openxmlformats.org/officeDocument/2006/relationships/tags" Target="../tags/tag16.xml" /><Relationship Id="rId5" Type="http://schemas.openxmlformats.org/officeDocument/2006/relationships/image" Target="../media/image2.png" /><Relationship Id="rId6" Type="http://schemas.openxmlformats.org/officeDocument/2006/relationships/tags" Target="../tags/tag17.xml" /><Relationship Id="rId7" Type="http://schemas.openxmlformats.org/officeDocument/2006/relationships/tags" Target="../tags/tag18.xml" /><Relationship Id="rId8" Type="http://schemas.openxmlformats.org/officeDocument/2006/relationships/tags" Target="../tags/tag19.xml" /><Relationship Id="rId9" Type="http://schemas.openxmlformats.org/officeDocument/2006/relationships/tags" Target="../tags/tag20.xml" /></Relationships>
</file>

<file path=ppt/slideLayouts/_rels/slideLayout4.xml.rels>&#65279;<?xml version="1.0" encoding="utf-8" standalone="yes"?><Relationships xmlns="http://schemas.openxmlformats.org/package/2006/relationships"><Relationship Id="rId1" Type="http://schemas.openxmlformats.org/officeDocument/2006/relationships/image" Target="../media/image3.png" /><Relationship Id="rId2" Type="http://schemas.openxmlformats.org/officeDocument/2006/relationships/tags" Target="../tags/tag24.xml" /><Relationship Id="rId3" Type="http://schemas.openxmlformats.org/officeDocument/2006/relationships/tags" Target="../tags/tag25.xml" /><Relationship Id="rId4" Type="http://schemas.openxmlformats.org/officeDocument/2006/relationships/tags" Target="../tags/tag26.xml" /><Relationship Id="rId5" Type="http://schemas.openxmlformats.org/officeDocument/2006/relationships/tags" Target="../tags/tag27.xml" /><Relationship Id="rId6" Type="http://schemas.openxmlformats.org/officeDocument/2006/relationships/tags" Target="../tags/tag28.xml" /><Relationship Id="rId7" Type="http://schemas.openxmlformats.org/officeDocument/2006/relationships/tags" Target="../tags/tag29.xml" /><Relationship Id="rId8" Type="http://schemas.openxmlformats.org/officeDocument/2006/relationships/tags" Target="../tags/tag30.xml" /><Relationship Id="rId9"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image" Target="../media/image3.png" /><Relationship Id="rId10" Type="http://schemas.openxmlformats.org/officeDocument/2006/relationships/tags" Target="../tags/tag39.xml" /><Relationship Id="rId11" Type="http://schemas.openxmlformats.org/officeDocument/2006/relationships/slideMaster" Target="../slideMasters/slideMaster1.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tags" Target="../tags/tag34.xml" /><Relationship Id="rId6" Type="http://schemas.openxmlformats.org/officeDocument/2006/relationships/tags" Target="../tags/tag35.xml" /><Relationship Id="rId7" Type="http://schemas.openxmlformats.org/officeDocument/2006/relationships/tags" Target="../tags/tag36.xml" /><Relationship Id="rId8" Type="http://schemas.openxmlformats.org/officeDocument/2006/relationships/tags" Target="../tags/tag37.xml" /><Relationship Id="rId9" Type="http://schemas.openxmlformats.org/officeDocument/2006/relationships/tags" Target="../tags/tag38.xml" /></Relationships>
</file>

<file path=ppt/slideLayouts/_rels/slideLayout6.xml.rels>&#65279;<?xml version="1.0" encoding="utf-8" standalone="yes"?><Relationships xmlns="http://schemas.openxmlformats.org/package/2006/relationships"><Relationship Id="rId1" Type="http://schemas.openxmlformats.org/officeDocument/2006/relationships/image" Target="../media/image3.png" /><Relationship Id="rId2" Type="http://schemas.openxmlformats.org/officeDocument/2006/relationships/tags" Target="../tags/tag40.xml" /><Relationship Id="rId3" Type="http://schemas.openxmlformats.org/officeDocument/2006/relationships/tags" Target="../tags/tag41.xml" /><Relationship Id="rId4" Type="http://schemas.openxmlformats.org/officeDocument/2006/relationships/tags" Target="../tags/tag42.xml" /><Relationship Id="rId5" Type="http://schemas.openxmlformats.org/officeDocument/2006/relationships/tags" Target="../tags/tag43.xml" /><Relationship Id="rId6" Type="http://schemas.openxmlformats.org/officeDocument/2006/relationships/tags" Target="../tags/tag44.xml" /><Relationship Id="rId7"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45.xml" /><Relationship Id="rId2" Type="http://schemas.openxmlformats.org/officeDocument/2006/relationships/tags" Target="../tags/tag46.xml" /><Relationship Id="rId3" Type="http://schemas.openxmlformats.org/officeDocument/2006/relationships/tags" Target="../tags/tag47.xml" /><Relationship Id="rId4"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image" Target="../media/image3.png" /><Relationship Id="rId2" Type="http://schemas.openxmlformats.org/officeDocument/2006/relationships/tags" Target="../tags/tag48.xml" /><Relationship Id="rId3" Type="http://schemas.openxmlformats.org/officeDocument/2006/relationships/tags" Target="../tags/tag49.xml" /><Relationship Id="rId4" Type="http://schemas.openxmlformats.org/officeDocument/2006/relationships/tags" Target="../tags/tag50.xml" /><Relationship Id="rId5" Type="http://schemas.openxmlformats.org/officeDocument/2006/relationships/tags" Target="../tags/tag51.xml" /><Relationship Id="rId6" Type="http://schemas.openxmlformats.org/officeDocument/2006/relationships/tags" Target="../tags/tag52.xml" /><Relationship Id="rId7" Type="http://schemas.openxmlformats.org/officeDocument/2006/relationships/tags" Target="../tags/tag53.xml" /><Relationship Id="rId8" Type="http://schemas.openxmlformats.org/officeDocument/2006/relationships/tags" Target="../tags/tag54.xml" /><Relationship Id="rId9"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55.xml" /><Relationship Id="rId10" Type="http://schemas.openxmlformats.org/officeDocument/2006/relationships/slideMaster" Target="../slideMasters/slideMaster1.xml" /><Relationship Id="rId2" Type="http://schemas.openxmlformats.org/officeDocument/2006/relationships/image" Target="../media/image3.png" /><Relationship Id="rId3" Type="http://schemas.openxmlformats.org/officeDocument/2006/relationships/tags" Target="../tags/tag56.xml" /><Relationship Id="rId4" Type="http://schemas.openxmlformats.org/officeDocument/2006/relationships/tags" Target="../tags/tag57.xml" /><Relationship Id="rId5" Type="http://schemas.openxmlformats.org/officeDocument/2006/relationships/tags" Target="../tags/tag58.xml" /><Relationship Id="rId6" Type="http://schemas.openxmlformats.org/officeDocument/2006/relationships/tags" Target="../tags/tag59.xml" /><Relationship Id="rId7" Type="http://schemas.openxmlformats.org/officeDocument/2006/relationships/tags" Target="../tags/tag60.xml" /><Relationship Id="rId8" Type="http://schemas.openxmlformats.org/officeDocument/2006/relationships/tags" Target="../tags/tag61.xml" /><Relationship Id="rId9" Type="http://schemas.openxmlformats.org/officeDocument/2006/relationships/tags" Target="../tags/tag62.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bg>
      <p:bgPr>
        <a:solidFill>
          <a:schemeClr val="bg2"/>
        </a:solidFill>
        <a:effectLst/>
      </p:bgPr>
    </p:bg>
    <p:spTree>
      <p:nvGrpSpPr>
        <p:cNvPr id="1" name=""/>
        <p:cNvGrpSpPr/>
        <p:nvPr/>
      </p:nvGrpSpPr>
      <p:grpSpPr>
        <a:xfrm>
          <a:off x="0" y="0"/>
          <a:ext cx="0" cy="0"/>
        </a:xfrm>
      </p:grpSpPr>
      <p:pic>
        <p:nvPicPr>
          <p:cNvPr id="7" name="图片 6"/>
          <p:cNvPicPr>
            <a:picLocks noChangeAspect="1"/>
          </p:cNvPicPr>
          <p:nvPr>
            <p:custDataLst>
              <p:tags r:id="rId2"/>
            </p:custDataLst>
          </p:nvPr>
        </p:nvPicPr>
        <p:blipFill>
          <a:blip r:embed="rId1"/>
          <a:stretch>
            <a:fillRect/>
          </a:stretch>
        </p:blipFill>
        <p:spPr>
          <a:xfrm>
            <a:off x="0" y="4393003"/>
            <a:ext cx="12192000" cy="2473756"/>
          </a:xfrm>
          <a:prstGeom prst="rect">
            <a:avLst/>
          </a:prstGeom>
        </p:spPr>
      </p:pic>
      <p:pic>
        <p:nvPicPr>
          <p:cNvPr id="8" name="图片 7"/>
          <p:cNvPicPr>
            <a:picLocks noChangeAspect="1"/>
          </p:cNvPicPr>
          <p:nvPr>
            <p:custDataLst>
              <p:tags r:id="rId4"/>
            </p:custDataLst>
          </p:nvPr>
        </p:nvPicPr>
        <p:blipFill>
          <a:blip r:embed="rId3"/>
          <a:stretch>
            <a:fillRect/>
          </a:stretch>
        </p:blipFill>
        <p:spPr>
          <a:xfrm flipH="1" flipV="1">
            <a:off x="-28029" y="-1"/>
            <a:ext cx="12220028" cy="2242524"/>
          </a:xfrm>
          <a:prstGeom prst="rect">
            <a:avLst/>
          </a:prstGeom>
        </p:spPr>
      </p:pic>
      <p:sp>
        <p:nvSpPr>
          <p:cNvPr id="2" name="标题 1"/>
          <p:cNvSpPr>
            <a:spLocks noGrp="1"/>
          </p:cNvSpPr>
          <p:nvPr>
            <p:ph type="ctrTitle" hasCustomPrompt="1"/>
            <p:custDataLst>
              <p:tags r:id="rId5"/>
            </p:custDataLst>
          </p:nvPr>
        </p:nvSpPr>
        <p:spPr>
          <a:xfrm>
            <a:off x="1548130" y="2151530"/>
            <a:ext cx="9144000" cy="1440354"/>
          </a:xfrm>
        </p:spPr>
        <p:txBody>
          <a:bodyPr lIns="90170" tIns="46990" rIns="90170" bIns="46990" anchor="ctr" anchorCtr="0">
            <a:normAutofit/>
          </a:bodyPr>
          <a:lstStyle>
            <a:lvl1pPr algn="ctr">
              <a:defRPr sz="6600" u="none" strike="noStrike" kern="1200" cap="none" spc="-200" normalizeH="0" baseline="0">
                <a:solidFill>
                  <a:schemeClr val="accent1">
                    <a:lumMod val="50000"/>
                  </a:schemeClr>
                </a:solidFill>
                <a:uFillTx/>
                <a:latin typeface="Arial" panose="020b0604020202020204" pitchFamily="34" charset="0"/>
                <a:ea typeface="汉仪旗黑-85S"/>
              </a:defRPr>
            </a:lvl1pPr>
          </a:lstStyle>
          <a:p>
            <a:r>
              <a:rPr lang="zh-CN" altLang="en-US"/>
              <a:t>单击此处编辑标题</a:t>
            </a:r>
            <a:endParaRPr lang="zh-CN" altLang="en-US"/>
          </a:p>
        </p:txBody>
      </p:sp>
      <p:sp>
        <p:nvSpPr>
          <p:cNvPr id="3" name="副标题 2"/>
          <p:cNvSpPr>
            <a:spLocks noGrp="1"/>
          </p:cNvSpPr>
          <p:nvPr>
            <p:ph type="subTitle" idx="1" hasCustomPrompt="1"/>
            <p:custDataLst>
              <p:tags r:id="rId6"/>
            </p:custDataLst>
          </p:nvPr>
        </p:nvSpPr>
        <p:spPr>
          <a:xfrm>
            <a:off x="1524000" y="3671999"/>
            <a:ext cx="9144000" cy="520878"/>
          </a:xfrm>
        </p:spPr>
        <p:txBody>
          <a:bodyPr lIns="90170" tIns="46990" rIns="90170" bIns="46990" anchor="ctr">
            <a:normAutofit/>
          </a:bodyPr>
          <a:lstStyle>
            <a:lvl1pPr marL="0" indent="0" algn="ctr" eaLnBrk="1" fontAlgn="auto" latinLnBrk="0" hangingPunct="1">
              <a:lnSpc>
                <a:spcPct val="100000"/>
              </a:lnSpc>
              <a:buNone/>
              <a:defRPr sz="1800" u="none" strike="noStrike" kern="1200" cap="none" spc="200" normalizeH="0" baseline="0">
                <a:solidFill>
                  <a:schemeClr val="accent1">
                    <a:lumMod val="50000"/>
                  </a:schemeClr>
                </a:solidFill>
                <a:uFillTx/>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endParaRPr lang="zh-CN" altLang="en-US"/>
          </a:p>
        </p:txBody>
      </p:sp>
      <p:sp>
        <p:nvSpPr>
          <p:cNvPr id="16" name="日期占位符 15"/>
          <p:cNvSpPr>
            <a:spLocks noGrp="1"/>
          </p:cNvSpPr>
          <p:nvPr>
            <p:ph type="dt" sz="half" idx="10"/>
            <p:custDataLst>
              <p:tags r:id="rId7"/>
            </p:custDataLst>
          </p:nvPr>
        </p:nvSpPr>
        <p:spPr/>
        <p:txBody>
          <a:body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8"/>
            </p:custDataLst>
          </p:nvPr>
        </p:nvSpPr>
        <p:spPr/>
        <p:txBody>
          <a:bodyPr/>
          <a:lstStyle/>
          <a:p>
            <a:endParaRPr lang="zh-CN" altLang="en-US"/>
          </a:p>
        </p:txBody>
      </p:sp>
      <p:sp>
        <p:nvSpPr>
          <p:cNvPr id="18" name="灯片编号占位符 17"/>
          <p:cNvSpPr>
            <a:spLocks noGrp="1"/>
          </p:cNvSpPr>
          <p:nvPr>
            <p:ph type="sldNum" sz="quarter" idx="12"/>
            <p:custDataLst>
              <p:tags r:id="rId9"/>
            </p:custDataLst>
          </p:nvPr>
        </p:nvSpPr>
        <p:spPr/>
        <p:txBody>
          <a:bodyPr/>
          <a:lstStyle/>
          <a:p>
            <a:fld id="{49AE70B2-8BF9-45C0-BB95-33D1B9D3A854}" type="slidenum">
              <a:rPr lang="zh-CN" altLang="en-US" smtClean="0"/>
              <a:t/>
            </a:fld>
            <a:endParaRPr lang="zh-CN" altLang="en-US"/>
          </a:p>
        </p:txBody>
      </p:sp>
      <p:cxnSp>
        <p:nvCxnSpPr>
          <p:cNvPr id="14" name="直接连接符 13"/>
          <p:cNvCxnSpPr/>
          <p:nvPr>
            <p:custDataLst>
              <p:tags r:id="rId10"/>
            </p:custDataLst>
          </p:nvPr>
        </p:nvCxnSpPr>
        <p:spPr>
          <a:xfrm>
            <a:off x="5921830" y="4237889"/>
            <a:ext cx="348343"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chemeClr val="bg2"/>
        </a:solidFill>
        <a:effectLst/>
      </p:bgPr>
    </p:bg>
    <p:spTree>
      <p:nvGrpSpPr>
        <p:cNvPr id="1" name=""/>
        <p:cNvGrpSpPr/>
        <p:nvPr/>
      </p:nvGrpSpPr>
      <p:grpSpPr>
        <a:xfrm>
          <a:off x="0" y="0"/>
          <a:ext cx="0" cy="0"/>
        </a:xfrm>
      </p:grpSpPr>
      <p:grpSp>
        <p:nvGrpSpPr>
          <p:cNvPr id="2" name="组合 1"/>
          <p:cNvGrpSpPr/>
          <p:nvPr>
            <p:custDataLst>
              <p:tags r:id="rId1"/>
            </p:custDataLst>
          </p:nvPr>
        </p:nvGrpSpPr>
        <p:grpSpPr>
          <a:xfrm>
            <a:off x="-13397" y="0"/>
            <a:ext cx="12218794" cy="6873073"/>
            <a:chOff x="-13397" y="0"/>
            <a:chExt cx="12218794" cy="6873073"/>
          </a:xfrm>
        </p:grpSpPr>
        <p:pic>
          <p:nvPicPr>
            <p:cNvPr id="8" name="图片 7"/>
            <p:cNvPicPr>
              <a:picLocks noChangeAspect="1"/>
            </p:cNvPicPr>
            <p:nvPr userDrawn="1">
              <p:custDataLst>
                <p:tags r:id="rId3"/>
              </p:custDataLst>
            </p:nvPr>
          </p:nvPicPr>
          <p:blipFill>
            <a:blip r:embed="rId2"/>
            <a:srcRect l="-548"/>
            <a:stretch>
              <a:fillRect/>
            </a:stretch>
          </p:blipFill>
          <p:spPr>
            <a:xfrm>
              <a:off x="-13397" y="5246156"/>
              <a:ext cx="12205397" cy="1626917"/>
            </a:xfrm>
            <a:prstGeom prst="rect">
              <a:avLst/>
            </a:prstGeom>
          </p:spPr>
        </p:pic>
        <p:pic>
          <p:nvPicPr>
            <p:cNvPr id="9" name="图片 8"/>
            <p:cNvPicPr>
              <a:picLocks noChangeAspect="1"/>
            </p:cNvPicPr>
            <p:nvPr userDrawn="1">
              <p:custDataLst>
                <p:tags r:id="rId4"/>
              </p:custDataLst>
            </p:nvPr>
          </p:nvPicPr>
          <p:blipFill>
            <a:blip r:embed="rId2"/>
            <a:srcRect l="-548"/>
            <a:stretch>
              <a:fillRect/>
            </a:stretch>
          </p:blipFill>
          <p:spPr>
            <a:xfrm rot="10800000">
              <a:off x="0" y="0"/>
              <a:ext cx="12205397" cy="1626917"/>
            </a:xfrm>
            <a:prstGeom prst="rect">
              <a:avLst/>
            </a:prstGeom>
          </p:spPr>
        </p:pic>
      </p:gr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8"/>
            </p:custDataLst>
          </p:nvPr>
        </p:nvSpPr>
        <p:spPr>
          <a:xfrm>
            <a:off x="669930" y="952508"/>
            <a:ext cx="10852237" cy="5388907"/>
          </a:xfrm>
        </p:spPr>
        <p:txBody>
          <a:bodyPr/>
          <a:lstStyle>
            <a:lvl1pPr>
              <a:defRPr u="none" strike="noStrike" kern="1200" cap="none" spc="0" normalizeH="0">
                <a:solidFill>
                  <a:schemeClr val="tx1"/>
                </a:solidFill>
                <a:uFillTx/>
                <a:latin typeface="微软雅黑"/>
              </a:defRPr>
            </a:lvl1pPr>
            <a:lvl2pPr>
              <a:defRPr u="none" strike="noStrike" kern="1200" cap="none" spc="0" normalizeH="0">
                <a:solidFill>
                  <a:schemeClr val="tx1"/>
                </a:solidFill>
                <a:uFillTx/>
                <a:latin typeface="微软雅黑"/>
              </a:defRPr>
            </a:lvl2pPr>
            <a:lvl3pPr>
              <a:defRPr u="none" strike="noStrike" kern="1200" cap="none" spc="0" normalizeH="0">
                <a:solidFill>
                  <a:schemeClr val="tx1"/>
                </a:solidFill>
                <a:uFillTx/>
                <a:latin typeface="微软雅黑"/>
              </a:defRPr>
            </a:lvl3pPr>
            <a:lvl4pPr>
              <a:defRPr u="none" strike="noStrike" kern="1200" cap="none" spc="0" normalizeH="0">
                <a:solidFill>
                  <a:schemeClr val="tx1"/>
                </a:solidFill>
                <a:uFillTx/>
                <a:latin typeface="微软雅黑"/>
              </a:defRPr>
            </a:lvl4pPr>
            <a:lvl5pPr>
              <a:defRPr u="none" strike="noStrike" kern="1200" cap="none" spc="0" normalizeH="0">
                <a:solidFill>
                  <a:schemeClr val="tx1"/>
                </a:solidFill>
                <a:uFillTx/>
                <a:latin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p:custDataLst>
              <p:tags r:id="rId2"/>
            </p:custDataLst>
          </p:nvPr>
        </p:nvPicPr>
        <p:blipFill>
          <a:blip r:embed="rId1"/>
          <a:stretch>
            <a:fillRect/>
          </a:stretch>
        </p:blipFill>
        <p:spPr>
          <a:xfrm>
            <a:off x="0" y="4393003"/>
            <a:ext cx="12192000" cy="2473756"/>
          </a:xfrm>
          <a:prstGeom prst="rect">
            <a:avLst/>
          </a:prstGeom>
        </p:spPr>
      </p:pic>
      <p:pic>
        <p:nvPicPr>
          <p:cNvPr id="7" name="图片 6"/>
          <p:cNvPicPr>
            <a:picLocks noChangeAspect="1"/>
          </p:cNvPicPr>
          <p:nvPr>
            <p:custDataLst>
              <p:tags r:id="rId4"/>
            </p:custDataLst>
          </p:nvPr>
        </p:nvPicPr>
        <p:blipFill>
          <a:blip r:embed="rId3"/>
          <a:stretch>
            <a:fillRect/>
          </a:stretch>
        </p:blipFill>
        <p:spPr>
          <a:xfrm flipH="1" flipV="1">
            <a:off x="-28029" y="-1"/>
            <a:ext cx="12220028" cy="2242524"/>
          </a:xfrm>
          <a:prstGeom prst="rect">
            <a:avLst/>
          </a:prstGeom>
        </p:spPr>
      </p:pic>
      <p:sp>
        <p:nvSpPr>
          <p:cNvPr id="2" name="标题 1"/>
          <p:cNvSpPr>
            <a:spLocks noGrp="1"/>
          </p:cNvSpPr>
          <p:nvPr>
            <p:ph type="title" hasCustomPrompt="1"/>
            <p:custDataLst>
              <p:tags r:id="rId5"/>
            </p:custDataLst>
          </p:nvPr>
        </p:nvSpPr>
        <p:spPr>
          <a:xfrm>
            <a:off x="1523998" y="2373835"/>
            <a:ext cx="9144000" cy="1294912"/>
          </a:xfrm>
        </p:spPr>
        <p:txBody>
          <a:bodyPr vert="horz" lIns="90170" tIns="46990" rIns="90170" bIns="46990" rtlCol="0" anchor="ctr" anchorCtr="0">
            <a:normAutofit/>
          </a:bodyPr>
          <a:lstStyle>
            <a:lvl1pPr marL="0" marR="0" algn="ctr" defTabSz="914400" rtl="0" eaLnBrk="1" fontAlgn="auto" latinLnBrk="0" hangingPunct="1">
              <a:lnSpc>
                <a:spcPct val="100000"/>
              </a:lnSpc>
              <a:buNone/>
              <a:defRPr kumimoji="0" lang="zh-CN" altLang="en-US" sz="5400" b="1" i="0" u="none" strike="noStrike" kern="1200" cap="none" spc="-200" normalizeH="0" baseline="0" noProof="1">
                <a:solidFill>
                  <a:schemeClr val="accent1">
                    <a:lumMod val="50000"/>
                  </a:schemeClr>
                </a:solidFill>
                <a:uFillTx/>
                <a:latin typeface="Arial" panose="020b0604020202020204" pitchFamily="34" charset="0"/>
                <a:ea typeface="汉仪旗黑-85S"/>
                <a:cs typeface="+mj-cs"/>
                <a:sym typeface="+mn-ea"/>
              </a:defRPr>
            </a:lvl1pPr>
          </a:lstStyle>
          <a:p>
            <a:pPr lvl="0"/>
            <a:r>
              <a:rPr>
                <a:sym typeface="+mn-ea"/>
              </a:rPr>
              <a:t>编辑标题</a:t>
            </a:r>
            <a:endParaRPr>
              <a:sym typeface="+mn-ea"/>
            </a:endParaRPr>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t/>
            </a:fld>
            <a:endParaRPr lang="zh-CN" altLang="en-US"/>
          </a:p>
        </p:txBody>
      </p:sp>
      <p:sp>
        <p:nvSpPr>
          <p:cNvPr id="12" name="文本占位符 11"/>
          <p:cNvSpPr>
            <a:spLocks noGrp="1"/>
          </p:cNvSpPr>
          <p:nvPr>
            <p:ph type="body" sz="quarter" idx="15"/>
            <p:custDataLst>
              <p:tags r:id="rId9"/>
            </p:custDataLst>
          </p:nvPr>
        </p:nvSpPr>
        <p:spPr>
          <a:xfrm flipH="1">
            <a:off x="1523998" y="3739402"/>
            <a:ext cx="9144001" cy="522288"/>
          </a:xfrm>
        </p:spPr>
        <p:txBody>
          <a:bodyPr lIns="90170" tIns="46990" rIns="90170" bIns="46990" anchor="ctr">
            <a:normAutofit/>
          </a:bodyPr>
          <a:lstStyle>
            <a:lvl1pPr marL="0" indent="0" algn="ctr">
              <a:buNone/>
              <a:defRPr sz="2400" u="none" strike="noStrike" kern="1200" cap="none" spc="200" normalizeH="0" baseline="0">
                <a:solidFill>
                  <a:schemeClr val="accent1">
                    <a:lumMod val="50000"/>
                  </a:schemeClr>
                </a:solidFill>
                <a:uFillTx/>
                <a:latin typeface="Arial" panose="020b0604020202020204" pitchFamily="34" charset="0"/>
              </a:defRPr>
            </a:lvl1pPr>
          </a:lstStyle>
          <a:p>
            <a:pPr lvl="0"/>
            <a:r>
              <a:rPr lang="zh-CN" altLang="en-US"/>
              <a:t>单击此处编辑母版文本样式</a:t>
            </a:r>
            <a:endParaRPr lang="zh-CN" altLang="en-US"/>
          </a:p>
        </p:txBody>
      </p:sp>
      <p:cxnSp>
        <p:nvCxnSpPr>
          <p:cNvPr id="15" name="直接连接符 14"/>
          <p:cNvCxnSpPr/>
          <p:nvPr>
            <p:custDataLst>
              <p:tags r:id="rId10"/>
            </p:custDataLst>
          </p:nvPr>
        </p:nvCxnSpPr>
        <p:spPr>
          <a:xfrm>
            <a:off x="5921830" y="4306042"/>
            <a:ext cx="348343"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solidFill>
          <a:schemeClr val="bg2"/>
        </a:solidFill>
        <a:effectLst/>
      </p:bgPr>
    </p:bg>
    <p:spTree>
      <p:nvGrpSpPr>
        <p:cNvPr id="1" name=""/>
        <p:cNvGrpSpPr/>
        <p:nvPr/>
      </p:nvGrpSpPr>
      <p:grpSpPr>
        <a:xfrm>
          <a:off x="0" y="0"/>
          <a:ext cx="0" cy="0"/>
        </a:xfrm>
      </p:grpSpPr>
      <p:pic>
        <p:nvPicPr>
          <p:cNvPr id="7" name="图片 6"/>
          <p:cNvPicPr>
            <a:picLocks noChangeAspect="1"/>
          </p:cNvPicPr>
          <p:nvPr>
            <p:custDataLst>
              <p:tags r:id="rId2"/>
            </p:custDataLst>
          </p:nvPr>
        </p:nvPicPr>
        <p:blipFill>
          <a:blip r:embed="rId1"/>
          <a:srcRect l="-548"/>
          <a:stretch>
            <a:fillRect/>
          </a:stretch>
        </p:blipFill>
        <p:spPr>
          <a:xfrm>
            <a:off x="-13397" y="5246156"/>
            <a:ext cx="12205397" cy="1626917"/>
          </a:xfrm>
          <a:prstGeom prst="rect">
            <a:avLst/>
          </a:prstGeom>
        </p:spPr>
      </p:pic>
      <p:sp>
        <p:nvSpPr>
          <p:cNvPr id="2" name="标题 1"/>
          <p:cNvSpPr>
            <a:spLocks noGrp="1"/>
          </p:cNvSpPr>
          <p:nvPr>
            <p:ph type="title"/>
            <p:custDataLst>
              <p:tags r:id="rId3"/>
            </p:custDataLst>
          </p:nvPr>
        </p:nvSpPr>
        <p:spPr>
          <a:xfrm>
            <a:off x="669882" y="434975"/>
            <a:ext cx="10852237" cy="441964"/>
          </a:xfrm>
        </p:spPr>
        <p:txBody>
          <a:bodyPr/>
          <a:lstStyle>
            <a:lvl1pPr>
              <a:defRPr u="none" strike="noStrike" kern="1200" cap="none" spc="0" normalizeH="0" baseline="0">
                <a:solidFill>
                  <a:schemeClr val="tx1"/>
                </a:solidFill>
                <a:uFillTx/>
                <a:latin typeface="微软雅黑"/>
                <a:ea typeface="微软雅黑"/>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solidFill>
          <a:schemeClr val="tx2"/>
        </a:solidFill>
        <a:effectLst/>
      </p:bgPr>
    </p:bg>
    <p:spTree>
      <p:nvGrpSpPr>
        <p:cNvPr id="1" name=""/>
        <p:cNvGrpSpPr/>
        <p:nvPr/>
      </p:nvGrpSpPr>
      <p:grpSpPr>
        <a:xfrm>
          <a:off x="0" y="0"/>
          <a:ext cx="0" cy="0"/>
        </a:xfrm>
      </p:grpSpPr>
      <p:pic>
        <p:nvPicPr>
          <p:cNvPr id="9" name="图片 8"/>
          <p:cNvPicPr>
            <a:picLocks noChangeAspect="1"/>
          </p:cNvPicPr>
          <p:nvPr>
            <p:custDataLst>
              <p:tags r:id="rId2"/>
            </p:custDataLst>
          </p:nvPr>
        </p:nvPicPr>
        <p:blipFill>
          <a:blip r:embed="rId1"/>
          <a:stretch>
            <a:fillRect/>
          </a:stretch>
        </p:blipFill>
        <p:spPr>
          <a:xfrm rot="10800000">
            <a:off x="0" y="0"/>
            <a:ext cx="12192000" cy="1310005"/>
          </a:xfrm>
          <a:prstGeom prst="rect">
            <a:avLst/>
          </a:prstGeom>
        </p:spPr>
      </p:pic>
      <p:pic>
        <p:nvPicPr>
          <p:cNvPr id="10" name="图片 9"/>
          <p:cNvPicPr>
            <a:picLocks noChangeAspect="1"/>
          </p:cNvPicPr>
          <p:nvPr>
            <p:custDataLst>
              <p:tags r:id="rId3"/>
            </p:custDataLst>
          </p:nvPr>
        </p:nvPicPr>
        <p:blipFill>
          <a:blip r:embed="rId1"/>
          <a:stretch>
            <a:fillRect/>
          </a:stretch>
        </p:blipFill>
        <p:spPr>
          <a:xfrm>
            <a:off x="0" y="5547995"/>
            <a:ext cx="12192000" cy="1310005"/>
          </a:xfrm>
          <a:prstGeom prst="rect">
            <a:avLst/>
          </a:prstGeom>
        </p:spPr>
      </p:pic>
      <p:sp>
        <p:nvSpPr>
          <p:cNvPr id="8" name="矩形 7"/>
          <p:cNvSpPr/>
          <p:nvPr>
            <p:custDataLst>
              <p:tags r:id="rId4"/>
            </p:custDataLst>
          </p:nvPr>
        </p:nvSpPr>
        <p:spPr>
          <a:xfrm>
            <a:off x="292735" y="304165"/>
            <a:ext cx="11606530" cy="624967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hasCustomPrompt="1"/>
            <p:custDataLst>
              <p:tags r:id="rId5"/>
            </p:custDataLst>
          </p:nvPr>
        </p:nvSpPr>
        <p:spPr>
          <a:xfrm>
            <a:off x="1281600" y="1249200"/>
            <a:ext cx="9626400" cy="723600"/>
          </a:xfrm>
        </p:spPr>
        <p:txBody>
          <a:bodyPr anchor="ctr"/>
          <a:lstStyle>
            <a:lvl1pPr>
              <a:defRPr sz="3200" u="none" strike="noStrike" kern="1200" cap="none" spc="0" normalizeH="0" baseline="0">
                <a:solidFill>
                  <a:schemeClr val="tx1"/>
                </a:solidFill>
                <a:uFillTx/>
                <a:latin typeface="微软雅黑"/>
                <a:ea typeface="微软雅黑"/>
              </a:defRPr>
            </a:lvl1pPr>
          </a:lstStyle>
          <a:p>
            <a:r>
              <a:rPr lang="zh-CN" altLang="en-US"/>
              <a:t>单击此处编辑标题</a:t>
            </a:r>
            <a:endParaRPr lang="zh-CN" altLang="en-US"/>
          </a:p>
        </p:txBody>
      </p:sp>
      <p:sp>
        <p:nvSpPr>
          <p:cNvPr id="7" name="内容占位符 6"/>
          <p:cNvSpPr>
            <a:spLocks noGrp="1"/>
          </p:cNvSpPr>
          <p:nvPr>
            <p:ph sz="quarter" idx="13"/>
            <p:custDataLst>
              <p:tags r:id="rId6"/>
            </p:custDataLst>
          </p:nvPr>
        </p:nvSpPr>
        <p:spPr>
          <a:xfrm>
            <a:off x="1281113" y="2163600"/>
            <a:ext cx="9626600" cy="3445200"/>
          </a:xfrm>
        </p:spPr>
        <p:txBody>
          <a:bodyPr/>
          <a:lstStyle>
            <a:lvl1pPr>
              <a:defRPr u="none" strike="noStrike" kern="1200" cap="none" spc="0" normalizeH="0" baseline="0">
                <a:solidFill>
                  <a:schemeClr val="tx1"/>
                </a:solidFill>
                <a:uFillTx/>
                <a:latin typeface="微软雅黑"/>
                <a:ea typeface="微软雅黑"/>
              </a:defRPr>
            </a:lvl1pPr>
            <a:lvl2pPr>
              <a:defRPr u="none" strike="noStrike" kern="1200" cap="none" spc="0" normalizeH="0" baseline="0">
                <a:solidFill>
                  <a:schemeClr val="tx1"/>
                </a:solidFill>
                <a:uFillTx/>
                <a:latin typeface="微软雅黑"/>
                <a:ea typeface="微软雅黑"/>
              </a:defRPr>
            </a:lvl2pPr>
            <a:lvl3pPr>
              <a:defRPr u="none" strike="noStrike" kern="1200" cap="none" spc="0" normalizeH="0" baseline="0">
                <a:solidFill>
                  <a:schemeClr val="tx1"/>
                </a:solidFill>
                <a:uFillTx/>
                <a:latin typeface="微软雅黑"/>
                <a:ea typeface="微软雅黑"/>
              </a:defRPr>
            </a:lvl3pPr>
            <a:lvl4pPr>
              <a:defRPr u="none" strike="noStrike" kern="1200" cap="none" spc="0" normalizeH="0" baseline="0">
                <a:solidFill>
                  <a:schemeClr val="tx1"/>
                </a:solidFill>
                <a:uFillTx/>
                <a:latin typeface="微软雅黑"/>
                <a:ea typeface="微软雅黑"/>
              </a:defRPr>
            </a:lvl4pPr>
            <a:lvl5pPr>
              <a:defRPr u="none" strike="noStrike" kern="1200" cap="none" spc="0" normalizeH="0" baseline="0">
                <a:solidFill>
                  <a:schemeClr val="tx1"/>
                </a:solidFill>
                <a:uFillTx/>
                <a:latin typeface="微软雅黑"/>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custDataLst>
              <p:tags r:id="rId7"/>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8"/>
            </p:custDataLst>
          </p:nvPr>
        </p:nvSpPr>
        <p:spPr/>
        <p:txBody>
          <a:bodyPr/>
          <a:lstStyle/>
          <a:p>
            <a:endParaRPr lang="zh-CN" altLang="en-US"/>
          </a:p>
        </p:txBody>
      </p:sp>
      <p:sp>
        <p:nvSpPr>
          <p:cNvPr id="5" name="灯片编号占位符 4"/>
          <p:cNvSpPr>
            <a:spLocks noGrp="1"/>
          </p:cNvSpPr>
          <p:nvPr>
            <p:ph type="sldNum" sz="quarter" idx="12"/>
            <p:custDataLst>
              <p:tags r:id="rId9"/>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solidFill>
          <a:schemeClr val="bg2"/>
        </a:solidFill>
        <a:effectLst/>
      </p:bgPr>
    </p:bg>
    <p:spTree>
      <p:nvGrpSpPr>
        <p:cNvPr id="1" name=""/>
        <p:cNvGrpSpPr/>
        <p:nvPr/>
      </p:nvGrpSpPr>
      <p:grpSpPr>
        <a:xfrm>
          <a:off x="0" y="0"/>
          <a:ext cx="0" cy="0"/>
        </a:xfrm>
      </p:grpSpPr>
      <p:pic>
        <p:nvPicPr>
          <p:cNvPr id="11" name="图片 10"/>
          <p:cNvPicPr>
            <a:picLocks noChangeAspect="1"/>
          </p:cNvPicPr>
          <p:nvPr>
            <p:custDataLst>
              <p:tags r:id="rId2"/>
            </p:custDataLst>
          </p:nvPr>
        </p:nvPicPr>
        <p:blipFill>
          <a:blip r:embed="rId1"/>
          <a:srcRect l="-727"/>
          <a:stretch>
            <a:fillRect/>
          </a:stretch>
        </p:blipFill>
        <p:spPr>
          <a:xfrm rot="5400000" flipV="1">
            <a:off x="8159088" y="2825088"/>
            <a:ext cx="6858000" cy="1207827"/>
          </a:xfrm>
          <a:prstGeom prst="rect">
            <a:avLst/>
          </a:prstGeom>
        </p:spPr>
      </p:pic>
      <p:sp>
        <p:nvSpPr>
          <p:cNvPr id="8" name="矩形 7"/>
          <p:cNvSpPr/>
          <p:nvPr>
            <p:custDataLst>
              <p:tags r:id="rId3"/>
            </p:custDataLst>
          </p:nvPr>
        </p:nvSpPr>
        <p:spPr>
          <a:xfrm>
            <a:off x="0" y="1"/>
            <a:ext cx="4823460" cy="6858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hasCustomPrompt="1"/>
            <p:custDataLst>
              <p:tags r:id="rId4"/>
            </p:custDataLst>
          </p:nvPr>
        </p:nvSpPr>
        <p:spPr>
          <a:xfrm>
            <a:off x="583200" y="770400"/>
            <a:ext cx="3960000" cy="882000"/>
          </a:xfrm>
        </p:spPr>
        <p:txBody>
          <a:bodyPr anchor="ctr"/>
          <a:lstStyle>
            <a:lvl1pPr>
              <a:defRPr sz="3600" u="none" strike="noStrike" kern="1200" cap="none" spc="0" normalizeH="0" baseline="0">
                <a:solidFill>
                  <a:schemeClr val="tx1">
                    <a:lumMod val="75000"/>
                    <a:lumOff val="25000"/>
                  </a:schemeClr>
                </a:solidFill>
                <a:uFillTx/>
                <a:latin typeface="微软雅黑"/>
                <a:ea typeface="微软雅黑"/>
              </a:defRPr>
            </a:lvl1pPr>
          </a:lstStyle>
          <a:p>
            <a:r>
              <a:rPr lang="zh-CN" altLang="en-US"/>
              <a:t>单击编辑标题</a:t>
            </a:r>
            <a:endParaRPr lang="zh-CN" altLang="en-US"/>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8"/>
            </p:custDataLst>
          </p:nvPr>
        </p:nvSpPr>
        <p:spPr>
          <a:xfrm>
            <a:off x="586800" y="1764000"/>
            <a:ext cx="3956400" cy="4093200"/>
          </a:xfrm>
        </p:spPr>
        <p:txBody>
          <a:bodyPr/>
          <a:lstStyle>
            <a:lvl1pPr>
              <a:defRPr u="none" strike="noStrike" kern="1200" cap="none" spc="0" normalizeH="0" baseline="0">
                <a:solidFill>
                  <a:schemeClr val="tx1">
                    <a:lumMod val="75000"/>
                    <a:lumOff val="25000"/>
                  </a:schemeClr>
                </a:solidFill>
                <a:latin typeface="微软雅黑"/>
                <a:ea typeface="微软雅黑"/>
              </a:defRPr>
            </a:lvl1pPr>
            <a:lvl2pPr>
              <a:defRPr u="none" strike="noStrike" kern="1200" cap="none" spc="0" normalizeH="0" baseline="0">
                <a:solidFill>
                  <a:schemeClr val="tx1">
                    <a:lumMod val="75000"/>
                    <a:lumOff val="25000"/>
                  </a:schemeClr>
                </a:solidFill>
                <a:latin typeface="微软雅黑"/>
                <a:ea typeface="微软雅黑"/>
              </a:defRPr>
            </a:lvl2pPr>
            <a:lvl3pPr>
              <a:defRPr u="none" strike="noStrike" kern="1200" cap="none" spc="0" normalizeH="0" baseline="0">
                <a:solidFill>
                  <a:schemeClr val="tx1">
                    <a:lumMod val="75000"/>
                    <a:lumOff val="25000"/>
                  </a:schemeClr>
                </a:solidFill>
                <a:latin typeface="微软雅黑"/>
                <a:ea typeface="微软雅黑"/>
              </a:defRPr>
            </a:lvl3pPr>
            <a:lvl4pPr>
              <a:defRPr u="none" strike="noStrike" kern="1200" cap="none" spc="0" normalizeH="0" baseline="0">
                <a:solidFill>
                  <a:schemeClr val="tx1">
                    <a:lumMod val="75000"/>
                    <a:lumOff val="25000"/>
                  </a:schemeClr>
                </a:solidFill>
                <a:latin typeface="微软雅黑"/>
                <a:ea typeface="微软雅黑"/>
              </a:defRPr>
            </a:lvl4pPr>
            <a:lvl5pPr>
              <a:defRPr u="none" strike="noStrike" kern="1200" cap="none" spc="0" normalizeH="0" baseline="0">
                <a:solidFill>
                  <a:schemeClr val="tx1">
                    <a:lumMod val="75000"/>
                    <a:lumOff val="25000"/>
                  </a:schemeClr>
                </a:solidFill>
                <a:latin typeface="微软雅黑"/>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9"/>
            </p:custDataLst>
          </p:nvPr>
        </p:nvSpPr>
        <p:spPr>
          <a:xfrm>
            <a:off x="5101200" y="769938"/>
            <a:ext cx="6480000" cy="5087937"/>
          </a:xfrm>
        </p:spPr>
        <p:txBody>
          <a:bodyPr/>
          <a:lstStyle>
            <a:lvl1pPr>
              <a:defRPr u="none" strike="noStrike" kern="1200" cap="none" spc="0" normalizeH="0" baseline="0">
                <a:latin typeface="微软雅黑"/>
                <a:ea typeface="微软雅黑"/>
              </a:defRPr>
            </a:lvl1pPr>
            <a:lvl2pPr>
              <a:defRPr u="none" strike="noStrike" kern="1200" cap="none" spc="0" normalizeH="0" baseline="0">
                <a:latin typeface="微软雅黑"/>
                <a:ea typeface="微软雅黑"/>
              </a:defRPr>
            </a:lvl2pPr>
            <a:lvl3pPr>
              <a:defRPr u="none" strike="noStrike" kern="1200" cap="none" spc="0" normalizeH="0" baseline="0">
                <a:latin typeface="微软雅黑"/>
                <a:ea typeface="微软雅黑"/>
              </a:defRPr>
            </a:lvl3pPr>
            <a:lvl4pPr>
              <a:defRPr u="none" strike="noStrike" kern="1200" cap="none" spc="0" normalizeH="0" baseline="0">
                <a:latin typeface="微软雅黑"/>
                <a:ea typeface="微软雅黑"/>
              </a:defRPr>
            </a:lvl4pPr>
            <a:lvl5pPr>
              <a:defRPr u="none" strike="noStrike" kern="1200" cap="none" spc="0" normalizeH="0" baseline="0">
                <a:latin typeface="微软雅黑"/>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solidFill>
          <a:schemeClr val="bg2"/>
        </a:solidFill>
        <a:effectLst/>
      </p:bgPr>
    </p:bg>
    <p:spTree>
      <p:nvGrpSpPr>
        <p:cNvPr id="1" name=""/>
        <p:cNvGrpSpPr/>
        <p:nvPr/>
      </p:nvGrpSpPr>
      <p:grpSpPr>
        <a:xfrm>
          <a:off x="0" y="0"/>
          <a:ext cx="0" cy="0"/>
        </a:xfrm>
      </p:grpSpPr>
      <p:pic>
        <p:nvPicPr>
          <p:cNvPr id="12" name="图片 11"/>
          <p:cNvPicPr>
            <a:picLocks noChangeAspect="1"/>
          </p:cNvPicPr>
          <p:nvPr>
            <p:custDataLst>
              <p:tags r:id="rId2"/>
            </p:custDataLst>
          </p:nvPr>
        </p:nvPicPr>
        <p:blipFill>
          <a:blip r:embed="rId1"/>
          <a:srcRect l="-548"/>
          <a:stretch>
            <a:fillRect/>
          </a:stretch>
        </p:blipFill>
        <p:spPr>
          <a:xfrm>
            <a:off x="-13397" y="5246156"/>
            <a:ext cx="12205397" cy="1626917"/>
          </a:xfrm>
          <a:prstGeom prst="rect">
            <a:avLst/>
          </a:prstGeom>
        </p:spPr>
      </p:pic>
      <p:sp>
        <p:nvSpPr>
          <p:cNvPr id="10" name="矩形 9"/>
          <p:cNvSpPr/>
          <p:nvPr>
            <p:custDataLst>
              <p:tags r:id="rId3"/>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4"/>
            </p:custDataLst>
          </p:nvPr>
        </p:nvSpPr>
        <p:spPr>
          <a:xfrm>
            <a:off x="612000" y="781200"/>
            <a:ext cx="10976400" cy="626400"/>
          </a:xfrm>
        </p:spPr>
        <p:txBody>
          <a:bodyPr anchor="ctr"/>
          <a:lstStyle>
            <a:lvl1pPr algn="ctr">
              <a:defRPr sz="3600" u="none" strike="noStrike" kern="1200" cap="none" spc="0" normalizeH="0" baseline="0">
                <a:solidFill>
                  <a:schemeClr val="tx1">
                    <a:lumMod val="75000"/>
                    <a:lumOff val="25000"/>
                  </a:schemeClr>
                </a:solidFill>
                <a:uFillTx/>
                <a:latin typeface="微软雅黑"/>
                <a:ea typeface="微软雅黑"/>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8"/>
            </p:custDataLst>
          </p:nvPr>
        </p:nvSpPr>
        <p:spPr>
          <a:xfrm>
            <a:off x="612000" y="1659600"/>
            <a:ext cx="10975975" cy="828000"/>
          </a:xfrm>
        </p:spPr>
        <p:txBody>
          <a:bodyPr/>
          <a:lstStyle>
            <a:lvl1pPr algn="ctr">
              <a:defRPr u="none" strike="noStrike" kern="1200" cap="none" spc="0" normalizeH="0" baseline="0">
                <a:solidFill>
                  <a:schemeClr val="tx1">
                    <a:lumMod val="75000"/>
                    <a:lumOff val="25000"/>
                  </a:schemeClr>
                </a:solidFill>
                <a:latin typeface="微软雅黑"/>
                <a:ea typeface="微软雅黑"/>
              </a:defRPr>
            </a:lvl1pPr>
          </a:lstStyle>
          <a:p>
            <a:pPr lvl="0"/>
            <a:r>
              <a:rPr lang="zh-CN" altLang="en-US"/>
              <a:t>单击此处编辑母版文本样式</a:t>
            </a:r>
            <a:endParaRPr lang="zh-CN" altLang="en-US"/>
          </a:p>
        </p:txBody>
      </p:sp>
      <p:sp>
        <p:nvSpPr>
          <p:cNvPr id="9" name="内容占位符 8"/>
          <p:cNvSpPr>
            <a:spLocks noGrp="1"/>
          </p:cNvSpPr>
          <p:nvPr>
            <p:ph sz="quarter" idx="14"/>
            <p:custDataLst>
              <p:tags r:id="rId9"/>
            </p:custDataLst>
          </p:nvPr>
        </p:nvSpPr>
        <p:spPr>
          <a:xfrm>
            <a:off x="612775" y="2808000"/>
            <a:ext cx="10965600" cy="3430800"/>
          </a:xfrm>
        </p:spPr>
        <p:txBody>
          <a:bodyPr/>
          <a:lstStyle>
            <a:lvl1pPr>
              <a:defRPr u="none" strike="noStrike" kern="1200" cap="none" spc="0" normalizeH="0" baseline="0">
                <a:latin typeface="微软雅黑"/>
                <a:ea typeface="微软雅黑"/>
              </a:defRPr>
            </a:lvl1pPr>
            <a:lvl2pPr>
              <a:defRPr u="none" strike="noStrike" kern="1200" cap="none" spc="0" normalizeH="0" baseline="0">
                <a:latin typeface="微软雅黑"/>
                <a:ea typeface="微软雅黑"/>
              </a:defRPr>
            </a:lvl2pPr>
            <a:lvl3pPr>
              <a:defRPr u="none" strike="noStrike" kern="1200" cap="none" spc="0" normalizeH="0" baseline="0">
                <a:latin typeface="微软雅黑"/>
                <a:ea typeface="微软雅黑"/>
              </a:defRPr>
            </a:lvl3pPr>
            <a:lvl4pPr>
              <a:defRPr u="none" strike="noStrike" kern="1200" cap="none" spc="0" normalizeH="0" baseline="0">
                <a:latin typeface="微软雅黑"/>
                <a:ea typeface="微软雅黑"/>
              </a:defRPr>
            </a:lvl4pPr>
            <a:lvl5pPr>
              <a:defRPr u="none" strike="noStrike" kern="1200" cap="none" spc="0" normalizeH="0" baseline="0">
                <a:latin typeface="微软雅黑"/>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solidFill>
          <a:schemeClr val="bg2"/>
        </a:solidFill>
        <a:effectLst/>
      </p:bgPr>
    </p:bg>
    <p:spTree>
      <p:nvGrpSpPr>
        <p:cNvPr id="1" name=""/>
        <p:cNvGrpSpPr/>
        <p:nvPr/>
      </p:nvGrpSpPr>
      <p:grpSpPr>
        <a:xfrm>
          <a:off x="0" y="0"/>
          <a:ext cx="0" cy="0"/>
        </a:xfrm>
      </p:grpSpPr>
      <p:pic>
        <p:nvPicPr>
          <p:cNvPr id="11" name="图片 10"/>
          <p:cNvPicPr>
            <a:picLocks noChangeAspect="1"/>
          </p:cNvPicPr>
          <p:nvPr>
            <p:custDataLst>
              <p:tags r:id="rId2"/>
            </p:custDataLst>
          </p:nvPr>
        </p:nvPicPr>
        <p:blipFill>
          <a:blip r:embed="rId1"/>
          <a:srcRect l="-548"/>
          <a:stretch>
            <a:fillRect/>
          </a:stretch>
        </p:blipFill>
        <p:spPr>
          <a:xfrm rot="10800000">
            <a:off x="0" y="0"/>
            <a:ext cx="12205397" cy="1626917"/>
          </a:xfrm>
          <a:prstGeom prst="rect">
            <a:avLst/>
          </a:prstGeom>
        </p:spPr>
      </p:pic>
      <p:sp>
        <p:nvSpPr>
          <p:cNvPr id="8" name="矩形 7"/>
          <p:cNvSpPr/>
          <p:nvPr>
            <p:custDataLst>
              <p:tags r:id="rId3"/>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4"/>
            </p:custDataLst>
          </p:nvPr>
        </p:nvSpPr>
        <p:spPr>
          <a:xfrm>
            <a:off x="604800" y="669600"/>
            <a:ext cx="10976400" cy="565200"/>
          </a:xfrm>
        </p:spPr>
        <p:txBody>
          <a:bodyPr anchor="ctr"/>
          <a:lstStyle>
            <a:lvl1pPr algn="ctr">
              <a:defRPr sz="3200" u="none" strike="noStrike" kern="1200" cap="none" spc="0" normalizeH="0" baseline="0">
                <a:solidFill>
                  <a:schemeClr val="tx1"/>
                </a:solidFill>
                <a:uFillTx/>
                <a:latin typeface="微软雅黑"/>
                <a:ea typeface="微软雅黑"/>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8"/>
            </p:custDataLst>
          </p:nvPr>
        </p:nvSpPr>
        <p:spPr>
          <a:xfrm>
            <a:off x="604837" y="1681200"/>
            <a:ext cx="10990800" cy="3211200"/>
          </a:xfrm>
        </p:spPr>
        <p:txBody>
          <a:bodyPr/>
          <a:lstStyle>
            <a:lvl1pPr>
              <a:defRPr u="none" strike="noStrike" kern="1200" cap="none" spc="0" normalizeH="0" baseline="0">
                <a:latin typeface="微软雅黑"/>
                <a:ea typeface="微软雅黑"/>
              </a:defRPr>
            </a:lvl1pPr>
            <a:lvl2pPr>
              <a:defRPr u="none" strike="noStrike" kern="1200" cap="none" spc="0" normalizeH="0" baseline="0">
                <a:latin typeface="微软雅黑"/>
                <a:ea typeface="微软雅黑"/>
              </a:defRPr>
            </a:lvl2pPr>
            <a:lvl3pPr>
              <a:defRPr u="none" strike="noStrike" kern="1200" cap="none" spc="0" normalizeH="0" baseline="0">
                <a:latin typeface="微软雅黑"/>
                <a:ea typeface="微软雅黑"/>
              </a:defRPr>
            </a:lvl3pPr>
            <a:lvl4pPr>
              <a:defRPr u="none" strike="noStrike" kern="1200" cap="none" spc="0" normalizeH="0" baseline="0">
                <a:latin typeface="微软雅黑"/>
                <a:ea typeface="微软雅黑"/>
              </a:defRPr>
            </a:lvl4pPr>
            <a:lvl5pPr>
              <a:defRPr u="none" strike="noStrike" kern="1200" cap="none" spc="0" normalizeH="0" baseline="0">
                <a:latin typeface="微软雅黑"/>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文本占位符 8"/>
          <p:cNvSpPr>
            <a:spLocks noGrp="1"/>
          </p:cNvSpPr>
          <p:nvPr>
            <p:ph type="body" sz="quarter" idx="14"/>
            <p:custDataLst>
              <p:tags r:id="rId9"/>
            </p:custDataLst>
          </p:nvPr>
        </p:nvSpPr>
        <p:spPr>
          <a:xfrm>
            <a:off x="594000" y="5180400"/>
            <a:ext cx="11001600" cy="1011600"/>
          </a:xfrm>
        </p:spPr>
        <p:txBody>
          <a:bodyPr/>
          <a:lstStyle>
            <a:lvl1pPr>
              <a:defRPr u="none" strike="noStrike" kern="1200" cap="none" spc="0" normalizeH="0" baseline="0">
                <a:solidFill>
                  <a:schemeClr val="tx1">
                    <a:lumMod val="75000"/>
                    <a:lumOff val="25000"/>
                  </a:schemeClr>
                </a:solidFill>
                <a:latin typeface="微软雅黑"/>
                <a:ea typeface="微软雅黑"/>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solidFill>
          <a:schemeClr val="bg2"/>
        </a:solidFill>
        <a:effectLst/>
      </p:bgPr>
    </p:bg>
    <p:spTree>
      <p:nvGrpSpPr>
        <p:cNvPr id="1" name=""/>
        <p:cNvGrpSpPr/>
        <p:nvPr/>
      </p:nvGrpSpPr>
      <p:grpSpPr>
        <a:xfrm>
          <a:off x="0" y="0"/>
          <a:ext cx="0" cy="0"/>
        </a:xfrm>
      </p:grpSpPr>
      <p:pic>
        <p:nvPicPr>
          <p:cNvPr id="14" name="图片 13"/>
          <p:cNvPicPr>
            <a:picLocks noChangeAspect="1"/>
          </p:cNvPicPr>
          <p:nvPr>
            <p:custDataLst>
              <p:tags r:id="rId2"/>
            </p:custDataLst>
          </p:nvPr>
        </p:nvPicPr>
        <p:blipFill>
          <a:blip r:embed="rId1"/>
          <a:srcRect l="-548"/>
          <a:stretch>
            <a:fillRect/>
          </a:stretch>
        </p:blipFill>
        <p:spPr>
          <a:xfrm>
            <a:off x="-13397" y="5246156"/>
            <a:ext cx="12205397" cy="1626917"/>
          </a:xfrm>
          <a:prstGeom prst="rect">
            <a:avLst/>
          </a:prstGeom>
        </p:spPr>
      </p:pic>
      <p:sp>
        <p:nvSpPr>
          <p:cNvPr id="10" name="矩形 9"/>
          <p:cNvSpPr/>
          <p:nvPr>
            <p:custDataLst>
              <p:tags r:id="rId3"/>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4"/>
            </p:custDataLst>
          </p:nvPr>
        </p:nvSpPr>
        <p:spPr>
          <a:xfrm>
            <a:off x="579600" y="237600"/>
            <a:ext cx="11037600" cy="441964"/>
          </a:xfrm>
        </p:spPr>
        <p:txBody>
          <a:bodyPr/>
          <a:lstStyle>
            <a:lvl1pPr>
              <a:defRPr u="none" strike="noStrike" kern="1200" cap="none" spc="0" normalizeH="0" baseline="0">
                <a:solidFill>
                  <a:schemeClr val="tx1">
                    <a:lumMod val="75000"/>
                    <a:lumOff val="25000"/>
                  </a:schemeClr>
                </a:solidFill>
                <a:uFillTx/>
                <a:latin typeface="微软雅黑"/>
                <a:ea typeface="微软雅黑"/>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8"/>
            </p:custDataLst>
          </p:nvPr>
        </p:nvSpPr>
        <p:spPr>
          <a:xfrm>
            <a:off x="579600" y="1663200"/>
            <a:ext cx="5342400" cy="2894400"/>
          </a:xfrm>
        </p:spPr>
        <p:txBody>
          <a:bodyPr/>
          <a:lstStyle>
            <a:lvl1pPr>
              <a:defRPr u="none" strike="noStrike" kern="1200" cap="none" spc="0" normalizeH="0" baseline="0">
                <a:solidFill>
                  <a:schemeClr val="tx1"/>
                </a:solidFill>
                <a:uFillTx/>
                <a:latin typeface="微软雅黑"/>
                <a:ea typeface="微软雅黑"/>
              </a:defRPr>
            </a:lvl1pPr>
            <a:lvl2pPr>
              <a:defRPr u="none" strike="noStrike" kern="1200" cap="none" spc="0" normalizeH="0" baseline="0">
                <a:solidFill>
                  <a:schemeClr val="tx1"/>
                </a:solidFill>
                <a:uFillTx/>
                <a:latin typeface="微软雅黑"/>
                <a:ea typeface="微软雅黑"/>
              </a:defRPr>
            </a:lvl2pPr>
            <a:lvl3pPr>
              <a:defRPr u="none" strike="noStrike" kern="1200" cap="none" spc="0" normalizeH="0" baseline="0">
                <a:solidFill>
                  <a:schemeClr val="tx1"/>
                </a:solidFill>
                <a:uFillTx/>
                <a:latin typeface="微软雅黑"/>
                <a:ea typeface="微软雅黑"/>
              </a:defRPr>
            </a:lvl3pPr>
            <a:lvl4pPr>
              <a:defRPr u="none" strike="noStrike" kern="1200" cap="none" spc="0" normalizeH="0" baseline="0">
                <a:solidFill>
                  <a:schemeClr val="tx1"/>
                </a:solidFill>
                <a:uFillTx/>
                <a:latin typeface="微软雅黑"/>
                <a:ea typeface="微软雅黑"/>
              </a:defRPr>
            </a:lvl4pPr>
            <a:lvl5pPr>
              <a:defRPr u="none" strike="noStrike" kern="1200" cap="none" spc="0" normalizeH="0" baseline="0">
                <a:solidFill>
                  <a:schemeClr val="tx1"/>
                </a:solidFill>
                <a:uFillTx/>
                <a:latin typeface="微软雅黑"/>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9"/>
            </p:custDataLst>
          </p:nvPr>
        </p:nvSpPr>
        <p:spPr>
          <a:xfrm>
            <a:off x="6242400" y="1663200"/>
            <a:ext cx="5367600" cy="2894400"/>
          </a:xfrm>
        </p:spPr>
        <p:txBody>
          <a:bodyPr/>
          <a:lstStyle>
            <a:lvl1pPr>
              <a:defRPr u="none" strike="noStrike" kern="1200" cap="none" spc="0" normalizeH="0" baseline="0">
                <a:solidFill>
                  <a:schemeClr val="tx1"/>
                </a:solidFill>
                <a:uFillTx/>
                <a:latin typeface="微软雅黑"/>
                <a:ea typeface="微软雅黑"/>
              </a:defRPr>
            </a:lvl1pPr>
            <a:lvl2pPr>
              <a:defRPr u="none" strike="noStrike" kern="1200" cap="none" spc="0" normalizeH="0" baseline="0">
                <a:solidFill>
                  <a:schemeClr val="tx1"/>
                </a:solidFill>
                <a:uFillTx/>
                <a:latin typeface="微软雅黑"/>
                <a:ea typeface="微软雅黑"/>
              </a:defRPr>
            </a:lvl2pPr>
            <a:lvl3pPr>
              <a:defRPr u="none" strike="noStrike" kern="1200" cap="none" spc="0" normalizeH="0" baseline="0">
                <a:solidFill>
                  <a:schemeClr val="tx1"/>
                </a:solidFill>
                <a:uFillTx/>
                <a:latin typeface="微软雅黑"/>
                <a:ea typeface="微软雅黑"/>
              </a:defRPr>
            </a:lvl3pPr>
            <a:lvl4pPr>
              <a:defRPr u="none" strike="noStrike" kern="1200" cap="none" spc="0" normalizeH="0" baseline="0">
                <a:solidFill>
                  <a:schemeClr val="tx1"/>
                </a:solidFill>
                <a:uFillTx/>
                <a:latin typeface="微软雅黑"/>
                <a:ea typeface="微软雅黑"/>
              </a:defRPr>
            </a:lvl4pPr>
            <a:lvl5pPr>
              <a:defRPr u="none" strike="noStrike" kern="1200" cap="none" spc="0" normalizeH="0" baseline="0">
                <a:solidFill>
                  <a:schemeClr val="tx1"/>
                </a:solidFill>
                <a:uFillTx/>
                <a:latin typeface="微软雅黑"/>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1" name="文本占位符 10"/>
          <p:cNvSpPr>
            <a:spLocks noGrp="1"/>
          </p:cNvSpPr>
          <p:nvPr>
            <p:ph type="body" sz="quarter" idx="15"/>
            <p:custDataLst>
              <p:tags r:id="rId10"/>
            </p:custDataLst>
          </p:nvPr>
        </p:nvSpPr>
        <p:spPr>
          <a:xfrm>
            <a:off x="572400" y="4816800"/>
            <a:ext cx="5342400" cy="781200"/>
          </a:xfrm>
        </p:spPr>
        <p:txBody>
          <a:bodyPr/>
          <a:lstStyle>
            <a:lvl1pPr>
              <a:defRPr u="none" strike="noStrike" kern="1200" cap="none" spc="0" normalizeH="0" baseline="0">
                <a:solidFill>
                  <a:schemeClr val="tx1"/>
                </a:solidFill>
                <a:uFillTx/>
                <a:latin typeface="微软雅黑"/>
                <a:ea typeface="微软雅黑"/>
              </a:defRPr>
            </a:lvl1pPr>
          </a:lstStyle>
          <a:p>
            <a:pPr lvl="0"/>
            <a:r>
              <a:rPr lang="zh-CN" altLang="en-US"/>
              <a:t>单击此处编辑母版文本样式</a:t>
            </a:r>
            <a:endParaRPr lang="zh-CN" altLang="en-US"/>
          </a:p>
        </p:txBody>
      </p:sp>
      <p:sp>
        <p:nvSpPr>
          <p:cNvPr id="13" name="文本占位符 12"/>
          <p:cNvSpPr>
            <a:spLocks noGrp="1"/>
          </p:cNvSpPr>
          <p:nvPr>
            <p:ph type="body" sz="quarter" idx="16"/>
            <p:custDataLst>
              <p:tags r:id="rId11"/>
            </p:custDataLst>
          </p:nvPr>
        </p:nvSpPr>
        <p:spPr>
          <a:xfrm>
            <a:off x="6253200" y="4813200"/>
            <a:ext cx="5367600" cy="781200"/>
          </a:xfrm>
        </p:spPr>
        <p:txBody>
          <a:bodyPr/>
          <a:lstStyle>
            <a:lvl1pPr>
              <a:defRPr u="none" strike="noStrike" kern="1200" cap="none" spc="0" normalizeH="0" baseline="0">
                <a:solidFill>
                  <a:schemeClr val="tx1"/>
                </a:solidFill>
                <a:uFillTx/>
                <a:latin typeface="微软雅黑"/>
                <a:ea typeface="微软雅黑"/>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solidFill>
          <a:schemeClr val="tx2"/>
        </a:solidFill>
        <a:effectLst/>
      </p:bgPr>
    </p:bg>
    <p:spTree>
      <p:nvGrpSpPr>
        <p:cNvPr id="1" name=""/>
        <p:cNvGrpSpPr/>
        <p:nvPr/>
      </p:nvGrpSpPr>
      <p:grpSpPr>
        <a:xfrm>
          <a:off x="0" y="0"/>
          <a:ext cx="0" cy="0"/>
        </a:xfrm>
      </p:grpSpPr>
      <p:sp>
        <p:nvSpPr>
          <p:cNvPr id="10" name="矩形 9"/>
          <p:cNvSpPr/>
          <p:nvPr>
            <p:custDataLst>
              <p:tags r:id="rId1"/>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8" name="图片 7"/>
          <p:cNvPicPr>
            <a:picLocks noChangeAspect="1"/>
          </p:cNvPicPr>
          <p:nvPr>
            <p:custDataLst>
              <p:tags r:id="rId3"/>
            </p:custDataLst>
          </p:nvPr>
        </p:nvPicPr>
        <p:blipFill>
          <a:blip r:embed="rId2"/>
          <a:stretch>
            <a:fillRect/>
          </a:stretch>
        </p:blipFill>
        <p:spPr>
          <a:xfrm rot="16200000" flipH="1">
            <a:off x="9881235" y="2911475"/>
            <a:ext cx="3579495" cy="1035050"/>
          </a:xfrm>
          <a:prstGeom prst="rect">
            <a:avLst/>
          </a:prstGeom>
        </p:spPr>
      </p:pic>
      <p:pic>
        <p:nvPicPr>
          <p:cNvPr id="9" name="图片 8"/>
          <p:cNvPicPr>
            <a:picLocks noChangeAspect="1"/>
          </p:cNvPicPr>
          <p:nvPr>
            <p:custDataLst>
              <p:tags r:id="rId4"/>
            </p:custDataLst>
          </p:nvPr>
        </p:nvPicPr>
        <p:blipFill>
          <a:blip r:embed="rId2"/>
          <a:stretch>
            <a:fillRect/>
          </a:stretch>
        </p:blipFill>
        <p:spPr>
          <a:xfrm rot="5400000">
            <a:off x="-1272540" y="2911475"/>
            <a:ext cx="3579495" cy="1035050"/>
          </a:xfrm>
          <a:prstGeom prst="rect">
            <a:avLst/>
          </a:prstGeom>
        </p:spPr>
      </p:pic>
      <p:sp>
        <p:nvSpPr>
          <p:cNvPr id="2" name="标题 1"/>
          <p:cNvSpPr>
            <a:spLocks noGrp="1"/>
          </p:cNvSpPr>
          <p:nvPr>
            <p:ph type="title" hasCustomPrompt="1"/>
            <p:custDataLst>
              <p:tags r:id="rId5"/>
            </p:custDataLst>
          </p:nvPr>
        </p:nvSpPr>
        <p:spPr>
          <a:xfrm>
            <a:off x="1522800" y="1339200"/>
            <a:ext cx="9144000" cy="2386800"/>
          </a:xfrm>
        </p:spPr>
        <p:txBody>
          <a:bodyPr anchor="b"/>
          <a:lstStyle>
            <a:lvl1pPr algn="ctr">
              <a:defRPr sz="6000" u="none" strike="noStrike" kern="1200" cap="none" spc="0" normalizeH="0" baseline="0">
                <a:solidFill>
                  <a:schemeClr val="tx1">
                    <a:lumMod val="75000"/>
                    <a:lumOff val="25000"/>
                  </a:schemeClr>
                </a:solidFill>
                <a:uFillTx/>
                <a:latin typeface="微软雅黑"/>
                <a:ea typeface="微软雅黑"/>
              </a:defRPr>
            </a:lvl1pPr>
          </a:lstStyle>
          <a:p>
            <a:r>
              <a:rPr lang="zh-CN" altLang="en-US"/>
              <a:t>单击此处编辑标题</a:t>
            </a:r>
            <a:endParaRPr lang="zh-CN" altLang="en-US"/>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9"/>
            </p:custDataLst>
          </p:nvPr>
        </p:nvSpPr>
        <p:spPr>
          <a:xfrm>
            <a:off x="1522413" y="3862800"/>
            <a:ext cx="9144000" cy="1656000"/>
          </a:xfrm>
        </p:spPr>
        <p:txBody>
          <a:bodyPr/>
          <a:lstStyle>
            <a:lvl1pPr algn="ctr">
              <a:defRPr u="none" strike="noStrike" kern="1200" cap="none" spc="0" normalizeH="0" baseline="0">
                <a:solidFill>
                  <a:schemeClr val="tx1">
                    <a:lumMod val="75000"/>
                    <a:lumOff val="25000"/>
                  </a:schemeClr>
                </a:solidFill>
                <a:uFillTx/>
                <a:latin typeface="微软雅黑"/>
                <a:ea typeface="微软雅黑"/>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标题幻灯片">
    <p:bg>
      <p:bgPr>
        <a:solidFill>
          <a:schemeClr val="bg1"/>
        </a:solidFill>
        <a:effectLst/>
      </p:bgPr>
    </p:bg>
    <p:spTree>
      <p:nvGrpSpPr>
        <p:cNvPr id="1" name=""/>
        <p:cNvGrpSpPr/>
        <p:nvPr/>
      </p:nvGrpSpPr>
      <p:grpSpPr>
        <a:xfrm>
          <a:off x="0" y="0"/>
          <a:ext cx="0" cy="0"/>
        </a:xfrm>
      </p:grpSpPr>
      <p:sp>
        <p:nvSpPr>
          <p:cNvPr id="2" name="页脚占位符 1"/>
          <p:cNvSpPr>
            <a:spLocks noGrp="1"/>
          </p:cNvSpPr>
          <p:nvPr>
            <p:ph type="ftr" sz="quarter" idx="10"/>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灯片编号占位符 2"/>
          <p:cNvSpPr>
            <a:spLocks noGrp="1"/>
          </p:cNvSpPr>
          <p:nvPr>
            <p:ph type="sldNum" sz="quarter" idx="11"/>
          </p:nvPr>
        </p:nvSpPr>
        <p:spPr/>
        <p:txBody>
          <a:bodyPr/>
          <a:lstStyle/>
          <a:p>
            <a:pPr lvl="0" eaLnBrk="1" hangingPunct="1"/>
            <a:fld id="{9A0DB2DC-4C9A-4742-B13C-FB6460FD3503}" type="slidenum">
              <a:rPr lang="zh-CN" altLang="en-US">
                <a:latin typeface="Calibri" panose="020f0502020204030204" charset="0"/>
              </a:rPr>
              <a:t/>
            </a:fld>
            <a:endParaRPr lang="zh-CN" altLang="en-US">
              <a:latin typeface="Calibri" panose="020f0502020204030204" charset="0"/>
            </a:endParaRPr>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chemeClr val="bg2"/>
        </a:solidFill>
        <a:effectLst/>
      </p:bgPr>
    </p:bg>
    <p:spTree>
      <p:nvGrpSpPr>
        <p:cNvPr id="1" name=""/>
        <p:cNvGrpSpPr/>
        <p:nvPr/>
      </p:nvGrpSpPr>
      <p:grpSpPr>
        <a:xfrm>
          <a:off x="0" y="0"/>
          <a:ext cx="0" cy="0"/>
        </a:xfrm>
      </p:grpSpPr>
      <p:pic>
        <p:nvPicPr>
          <p:cNvPr id="8" name="图片 7"/>
          <p:cNvPicPr>
            <a:picLocks noChangeAspect="1"/>
          </p:cNvPicPr>
          <p:nvPr>
            <p:custDataLst>
              <p:tags r:id="rId2"/>
            </p:custDataLst>
          </p:nvPr>
        </p:nvPicPr>
        <p:blipFill>
          <a:blip r:embed="rId1"/>
          <a:srcRect l="-548"/>
          <a:stretch>
            <a:fillRect/>
          </a:stretch>
        </p:blipFill>
        <p:spPr>
          <a:xfrm>
            <a:off x="-13397" y="5246156"/>
            <a:ext cx="12205397" cy="1626917"/>
          </a:xfrm>
          <a:prstGeom prst="rect">
            <a:avLst/>
          </a:prstGeom>
        </p:spPr>
      </p:pic>
      <p:sp>
        <p:nvSpPr>
          <p:cNvPr id="2" name="标题 1"/>
          <p:cNvSpPr>
            <a:spLocks noGrp="1"/>
          </p:cNvSpPr>
          <p:nvPr>
            <p:ph type="title"/>
            <p:custDataLst>
              <p:tags r:id="rId3"/>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0" normalizeH="0" baseline="0" noProof="1">
                <a:solidFill>
                  <a:schemeClr val="accent1"/>
                </a:solidFill>
                <a:uFillTx/>
                <a:latin typeface="微软雅黑"/>
                <a:ea typeface="微软雅黑"/>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4"/>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0" normalizeH="0" baseline="0" noProof="1">
                <a:solidFill>
                  <a:schemeClr val="tx1"/>
                </a:solidFill>
                <a:uFillTx/>
                <a:latin typeface="微软雅黑"/>
                <a:ea typeface="微软雅黑"/>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0" normalizeH="0" baseline="0" noProof="1">
                <a:solidFill>
                  <a:schemeClr val="tx1"/>
                </a:solidFill>
                <a:uFillTx/>
                <a:latin typeface="微软雅黑"/>
                <a:ea typeface="微软雅黑"/>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0" normalizeH="0" baseline="0" noProof="1">
                <a:solidFill>
                  <a:schemeClr val="tx1"/>
                </a:solidFill>
                <a:uFillTx/>
                <a:latin typeface="微软雅黑"/>
                <a:ea typeface="微软雅黑"/>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0" normalizeH="0" baseline="0" noProof="1">
                <a:solidFill>
                  <a:schemeClr val="tx1"/>
                </a:solidFill>
                <a:uFillTx/>
                <a:latin typeface="微软雅黑"/>
                <a:ea typeface="微软雅黑"/>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0" normalizeH="0" baseline="0" noProof="1">
                <a:solidFill>
                  <a:schemeClr val="tx1"/>
                </a:solidFill>
                <a:uFillTx/>
                <a:latin typeface="微软雅黑"/>
                <a:ea typeface="微软雅黑"/>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5"/>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6"/>
            </p:custDataLst>
          </p:nvPr>
        </p:nvSpPr>
        <p:spPr/>
        <p:txBody>
          <a:bodyPr/>
          <a:lstStyle/>
          <a:p>
            <a:endParaRPr lang="zh-CN" altLang="en-US"/>
          </a:p>
        </p:txBody>
      </p:sp>
      <p:sp>
        <p:nvSpPr>
          <p:cNvPr id="6" name="灯片编号占位符 5"/>
          <p:cNvSpPr>
            <a:spLocks noGrp="1"/>
          </p:cNvSpPr>
          <p:nvPr>
            <p:ph type="sldNum" sz="quarter" idx="12"/>
            <p:custDataLst>
              <p:tags r:id="rId7"/>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节标题">
    <p:bg>
      <p:bgPr>
        <a:solidFill>
          <a:schemeClr val="bg2"/>
        </a:solidFill>
        <a:effectLst/>
      </p:bgPr>
    </p:bg>
    <p:spTree>
      <p:nvGrpSpPr>
        <p:cNvPr id="1" name=""/>
        <p:cNvGrpSpPr/>
        <p:nvPr/>
      </p:nvGrpSpPr>
      <p:grpSpPr>
        <a:xfrm>
          <a:off x="0" y="0"/>
          <a:ext cx="0" cy="0"/>
        </a:xfrm>
      </p:grpSpPr>
      <p:pic>
        <p:nvPicPr>
          <p:cNvPr id="12" name="图片 11"/>
          <p:cNvPicPr>
            <a:picLocks noChangeAspect="1"/>
          </p:cNvPicPr>
          <p:nvPr>
            <p:custDataLst>
              <p:tags r:id="rId2"/>
            </p:custDataLst>
          </p:nvPr>
        </p:nvPicPr>
        <p:blipFill>
          <a:blip r:embed="rId1"/>
          <a:stretch>
            <a:fillRect/>
          </a:stretch>
        </p:blipFill>
        <p:spPr>
          <a:xfrm rot="20445420">
            <a:off x="5232016" y="3889257"/>
            <a:ext cx="1727968" cy="1147680"/>
          </a:xfrm>
          <a:prstGeom prst="rect">
            <a:avLst/>
          </a:prstGeom>
        </p:spPr>
      </p:pic>
      <p:pic>
        <p:nvPicPr>
          <p:cNvPr id="7" name="图片 6"/>
          <p:cNvPicPr>
            <a:picLocks noChangeAspect="1"/>
          </p:cNvPicPr>
          <p:nvPr>
            <p:custDataLst>
              <p:tags r:id="rId4"/>
            </p:custDataLst>
          </p:nvPr>
        </p:nvPicPr>
        <p:blipFill>
          <a:blip r:embed="rId3"/>
          <a:stretch>
            <a:fillRect/>
          </a:stretch>
        </p:blipFill>
        <p:spPr>
          <a:xfrm>
            <a:off x="0" y="4393003"/>
            <a:ext cx="12192000" cy="2473756"/>
          </a:xfrm>
          <a:prstGeom prst="rect">
            <a:avLst/>
          </a:prstGeom>
        </p:spPr>
      </p:pic>
      <p:pic>
        <p:nvPicPr>
          <p:cNvPr id="8" name="图片 7"/>
          <p:cNvPicPr>
            <a:picLocks noChangeAspect="1"/>
          </p:cNvPicPr>
          <p:nvPr>
            <p:custDataLst>
              <p:tags r:id="rId6"/>
            </p:custDataLst>
          </p:nvPr>
        </p:nvPicPr>
        <p:blipFill>
          <a:blip r:embed="rId5"/>
          <a:stretch>
            <a:fillRect/>
          </a:stretch>
        </p:blipFill>
        <p:spPr>
          <a:xfrm flipH="1" flipV="1">
            <a:off x="-28029" y="-1"/>
            <a:ext cx="12220028" cy="2242524"/>
          </a:xfrm>
          <a:prstGeom prst="rect">
            <a:avLst/>
          </a:prstGeom>
        </p:spPr>
      </p:pic>
      <p:sp>
        <p:nvSpPr>
          <p:cNvPr id="2" name="标题 1"/>
          <p:cNvSpPr>
            <a:spLocks noGrp="1"/>
          </p:cNvSpPr>
          <p:nvPr>
            <p:ph type="title" hasCustomPrompt="1"/>
            <p:custDataLst>
              <p:tags r:id="rId7"/>
            </p:custDataLst>
          </p:nvPr>
        </p:nvSpPr>
        <p:spPr>
          <a:xfrm>
            <a:off x="2469888" y="2085975"/>
            <a:ext cx="7557025" cy="1244737"/>
          </a:xfrm>
        </p:spPr>
        <p:txBody>
          <a:bodyPr anchor="b">
            <a:normAutofit/>
          </a:bodyPr>
          <a:lstStyle>
            <a:lvl1pPr algn="ctr">
              <a:defRPr sz="5400" b="1" u="none" strike="noStrike" kern="1200" cap="none" spc="-200" normalizeH="0" baseline="0">
                <a:solidFill>
                  <a:schemeClr val="accent1">
                    <a:lumMod val="50000"/>
                  </a:schemeClr>
                </a:solidFill>
                <a:uFillTx/>
                <a:latin typeface="Arial" panose="020b0604020202020204" pitchFamily="34" charset="0"/>
                <a:ea typeface="汉仪旗黑-85S"/>
              </a:defRPr>
            </a:lvl1pPr>
          </a:lstStyle>
          <a:p>
            <a:r>
              <a:rPr lang="zh-CN" altLang="en-US"/>
              <a:t>单击此处编辑标题</a:t>
            </a:r>
            <a:endParaRPr lang="zh-CN" altLang="en-US"/>
          </a:p>
        </p:txBody>
      </p:sp>
      <p:sp>
        <p:nvSpPr>
          <p:cNvPr id="3" name="副标题"/>
          <p:cNvSpPr>
            <a:spLocks noGrp="1"/>
          </p:cNvSpPr>
          <p:nvPr>
            <p:ph type="body" idx="1"/>
            <p:custDataLst>
              <p:tags r:id="rId8"/>
            </p:custDataLst>
          </p:nvPr>
        </p:nvSpPr>
        <p:spPr>
          <a:xfrm>
            <a:off x="2469888" y="3375245"/>
            <a:ext cx="7557025" cy="522649"/>
          </a:xfrm>
        </p:spPr>
        <p:txBody>
          <a:bodyPr anchor="ctr">
            <a:normAutofit/>
          </a:bodyPr>
          <a:lstStyle>
            <a:lvl1pPr marL="0" indent="0" algn="ctr">
              <a:buNone/>
              <a:defRPr sz="1800" u="none" strike="noStrike" kern="1200" cap="none" spc="200" normalizeH="0" baseline="0">
                <a:solidFill>
                  <a:schemeClr val="accent1">
                    <a:lumMod val="50000"/>
                  </a:schemeClr>
                </a:solidFill>
                <a:uFillTx/>
                <a:latin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custDataLst>
              <p:tags r:id="rId9"/>
            </p:custDataLst>
          </p:nvPr>
        </p:nvSpPr>
        <p:spPr/>
        <p:txBody>
          <a:bodyPr/>
          <a:lstStyle/>
          <a:p>
            <a:fld id="{874C47C6-F50E-4077-959D-5D8B09CFB3A8}" type="datetimeFigureOut">
              <a:rPr lang="zh-CN" altLang="en-US" smtClean="0"/>
              <a:t/>
            </a:fld>
            <a:endParaRPr lang="zh-CN" altLang="en-US"/>
          </a:p>
        </p:txBody>
      </p:sp>
      <p:sp>
        <p:nvSpPr>
          <p:cNvPr id="5" name="页脚占位符 4"/>
          <p:cNvSpPr>
            <a:spLocks noGrp="1"/>
          </p:cNvSpPr>
          <p:nvPr>
            <p:ph type="ftr" sz="quarter" idx="11"/>
            <p:custDataLst>
              <p:tags r:id="rId10"/>
            </p:custDataLst>
          </p:nvPr>
        </p:nvSpPr>
        <p:spPr/>
        <p:txBody>
          <a:bodyPr/>
          <a:lstStyle/>
          <a:p>
            <a:endParaRPr lang="zh-CN" altLang="en-US"/>
          </a:p>
        </p:txBody>
      </p:sp>
      <p:sp>
        <p:nvSpPr>
          <p:cNvPr id="6" name="灯片编号占位符 5"/>
          <p:cNvSpPr>
            <a:spLocks noGrp="1"/>
          </p:cNvSpPr>
          <p:nvPr>
            <p:ph type="sldNum" sz="quarter" idx="12"/>
            <p:custDataLst>
              <p:tags r:id="rId11"/>
            </p:custDataLst>
          </p:nvPr>
        </p:nvSpPr>
        <p:spPr/>
        <p:txBody>
          <a:bodyPr/>
          <a:lstStyle/>
          <a:p>
            <a:fld id="{92FB901B-D324-4130-8D45-B7940F1997A3}" type="slidenum">
              <a:rPr lang="zh-CN" altLang="en-US" smtClean="0"/>
              <a:t/>
            </a:fld>
            <a:endParaRPr lang="zh-CN" altLang="en-US"/>
          </a:p>
        </p:txBody>
      </p:sp>
      <p:cxnSp>
        <p:nvCxnSpPr>
          <p:cNvPr id="11" name="直接连接符 10"/>
          <p:cNvCxnSpPr/>
          <p:nvPr>
            <p:custDataLst>
              <p:tags r:id="rId12"/>
            </p:custDataLst>
          </p:nvPr>
        </p:nvCxnSpPr>
        <p:spPr>
          <a:xfrm>
            <a:off x="6113166" y="3933391"/>
            <a:ext cx="287886"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chemeClr val="bg2"/>
        </a:solidFill>
        <a:effectLst/>
      </p:bgPr>
    </p:bg>
    <p:spTree>
      <p:nvGrpSpPr>
        <p:cNvPr id="1" name=""/>
        <p:cNvGrpSpPr/>
        <p:nvPr/>
      </p:nvGrpSpPr>
      <p:grpSpPr>
        <a:xfrm>
          <a:off x="0" y="0"/>
          <a:ext cx="0" cy="0"/>
        </a:xfrm>
      </p:grpSpPr>
      <p:pic>
        <p:nvPicPr>
          <p:cNvPr id="9" name="图片 8"/>
          <p:cNvPicPr>
            <a:picLocks noChangeAspect="1"/>
          </p:cNvPicPr>
          <p:nvPr>
            <p:custDataLst>
              <p:tags r:id="rId2"/>
            </p:custDataLst>
          </p:nvPr>
        </p:nvPicPr>
        <p:blipFill>
          <a:blip r:embed="rId1"/>
          <a:srcRect l="-548"/>
          <a:stretch>
            <a:fillRect/>
          </a:stretch>
        </p:blipFill>
        <p:spPr>
          <a:xfrm>
            <a:off x="-13397" y="5246156"/>
            <a:ext cx="12205397" cy="1626917"/>
          </a:xfrm>
          <a:prstGeom prst="rect">
            <a:avLst/>
          </a:prstGeom>
        </p:spPr>
      </p:pic>
      <p:sp>
        <p:nvSpPr>
          <p:cNvPr id="2" name="标题 1"/>
          <p:cNvSpPr>
            <a:spLocks noGrp="1"/>
          </p:cNvSpPr>
          <p:nvPr>
            <p:ph type="title"/>
            <p:custDataLst>
              <p:tags r:id="rId3"/>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0" normalizeH="0" baseline="0" noProof="1">
                <a:solidFill>
                  <a:schemeClr val="accent1"/>
                </a:solidFill>
                <a:uFillTx/>
                <a:latin typeface="微软雅黑"/>
                <a:ea typeface="微软雅黑"/>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4"/>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0" normalizeH="0" baseline="0" noProof="1">
                <a:solidFill>
                  <a:schemeClr val="tx1"/>
                </a:solidFill>
                <a:uFillTx/>
                <a:latin typeface="微软雅黑"/>
                <a:ea typeface="微软雅黑"/>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0" normalizeH="0" baseline="0" noProof="1">
                <a:solidFill>
                  <a:schemeClr val="tx1"/>
                </a:solidFill>
                <a:uFillTx/>
                <a:latin typeface="微软雅黑"/>
                <a:ea typeface="微软雅黑"/>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0" normalizeH="0" baseline="0" noProof="1">
                <a:solidFill>
                  <a:schemeClr val="tx1"/>
                </a:solidFill>
                <a:uFillTx/>
                <a:latin typeface="微软雅黑"/>
                <a:ea typeface="微软雅黑"/>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0" normalizeH="0" baseline="0" noProof="1">
                <a:solidFill>
                  <a:schemeClr val="tx1"/>
                </a:solidFill>
                <a:uFillTx/>
                <a:latin typeface="微软雅黑"/>
                <a:ea typeface="微软雅黑"/>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0" normalizeH="0" baseline="0" noProof="1">
                <a:solidFill>
                  <a:schemeClr val="tx1"/>
                </a:solidFill>
                <a:uFillTx/>
                <a:latin typeface="微软雅黑"/>
                <a:ea typeface="微软雅黑"/>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5"/>
            </p:custDataLst>
          </p:nvPr>
        </p:nvSpPr>
        <p:spPr>
          <a:xfrm>
            <a:off x="6238877" y="952508"/>
            <a:ext cx="5283242" cy="5388907"/>
          </a:xfrm>
        </p:spPr>
        <p:txBody>
          <a:bodyPr>
            <a:noAutofit/>
          </a:bodyPr>
          <a:lstStyle>
            <a:lvl1pPr>
              <a:defRPr sz="1600" u="none" strike="noStrike" kern="1200" cap="none" spc="0" normalizeH="0">
                <a:solidFill>
                  <a:schemeClr val="tx1"/>
                </a:solidFill>
                <a:uFillTx/>
                <a:latin typeface="微软雅黑"/>
                <a:ea typeface="微软雅黑"/>
              </a:defRPr>
            </a:lvl1pPr>
            <a:lvl2pPr>
              <a:defRPr sz="1600" u="none" strike="noStrike" kern="1200" cap="none" spc="0" normalizeH="0">
                <a:solidFill>
                  <a:schemeClr val="tx1"/>
                </a:solidFill>
                <a:uFillTx/>
                <a:latin typeface="微软雅黑"/>
                <a:ea typeface="微软雅黑"/>
              </a:defRPr>
            </a:lvl2pPr>
            <a:lvl3pPr>
              <a:defRPr sz="1600" u="none" strike="noStrike" kern="1200" cap="none" spc="0" normalizeH="0">
                <a:solidFill>
                  <a:schemeClr val="tx1"/>
                </a:solidFill>
                <a:uFillTx/>
                <a:latin typeface="微软雅黑"/>
                <a:ea typeface="微软雅黑"/>
              </a:defRPr>
            </a:lvl3pPr>
            <a:lvl4pPr>
              <a:defRPr sz="1600" u="none" strike="noStrike" kern="1200" cap="none" spc="0" normalizeH="0">
                <a:solidFill>
                  <a:schemeClr val="tx1"/>
                </a:solidFill>
                <a:uFillTx/>
                <a:latin typeface="微软雅黑"/>
                <a:ea typeface="微软雅黑"/>
              </a:defRPr>
            </a:lvl4pPr>
            <a:lvl5pPr>
              <a:defRPr sz="1600" u="none" strike="noStrike" kern="1200" cap="none" spc="0" normalizeH="0">
                <a:solidFill>
                  <a:schemeClr val="tx1"/>
                </a:solidFill>
                <a:uFillTx/>
                <a:latin typeface="微软雅黑"/>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6"/>
            </p:custDataLst>
          </p:nvPr>
        </p:nvSpPr>
        <p:spPr/>
        <p:txBody>
          <a:body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7"/>
            </p:custDataLst>
          </p:nvPr>
        </p:nvSpPr>
        <p:spPr/>
        <p:txBody>
          <a:bodyPr/>
          <a:lstStyle/>
          <a:p>
            <a:endParaRPr lang="zh-CN" altLang="en-US"/>
          </a:p>
        </p:txBody>
      </p:sp>
      <p:sp>
        <p:nvSpPr>
          <p:cNvPr id="7" name="灯片编号占位符 6"/>
          <p:cNvSpPr>
            <a:spLocks noGrp="1"/>
          </p:cNvSpPr>
          <p:nvPr>
            <p:ph type="sldNum" sz="quarter" idx="12"/>
            <p:custDataLst>
              <p:tags r:id="rId8"/>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chemeClr val="bg2"/>
        </a:solidFill>
        <a:effectLst/>
      </p:bgPr>
    </p:bg>
    <p:spTree>
      <p:nvGrpSpPr>
        <p:cNvPr id="1" name=""/>
        <p:cNvGrpSpPr/>
        <p:nvPr/>
      </p:nvGrpSpPr>
      <p:grpSpPr>
        <a:xfrm>
          <a:off x="0" y="0"/>
          <a:ext cx="0" cy="0"/>
        </a:xfrm>
      </p:grpSpPr>
      <p:pic>
        <p:nvPicPr>
          <p:cNvPr id="11" name="图片 10"/>
          <p:cNvPicPr>
            <a:picLocks noChangeAspect="1"/>
          </p:cNvPicPr>
          <p:nvPr>
            <p:custDataLst>
              <p:tags r:id="rId2"/>
            </p:custDataLst>
          </p:nvPr>
        </p:nvPicPr>
        <p:blipFill>
          <a:blip r:embed="rId1"/>
          <a:srcRect l="-548"/>
          <a:stretch>
            <a:fillRect/>
          </a:stretch>
        </p:blipFill>
        <p:spPr>
          <a:xfrm>
            <a:off x="-13397" y="5246156"/>
            <a:ext cx="12205397" cy="1626917"/>
          </a:xfrm>
          <a:prstGeom prst="rect">
            <a:avLst/>
          </a:prstGeom>
        </p:spPr>
      </p:pic>
      <p:sp>
        <p:nvSpPr>
          <p:cNvPr id="2" name="标题 1"/>
          <p:cNvSpPr>
            <a:spLocks noGrp="1"/>
          </p:cNvSpPr>
          <p:nvPr>
            <p:ph type="title"/>
            <p:custDataLst>
              <p:tags r:id="rId3"/>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0" normalizeH="0" baseline="0" noProof="1">
                <a:solidFill>
                  <a:schemeClr val="accent1"/>
                </a:solidFill>
                <a:uFillTx/>
                <a:latin typeface="微软雅黑"/>
                <a:ea typeface="微软雅黑"/>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4"/>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0" u="none" strike="noStrike" kern="1200" cap="none" spc="0" normalizeH="0" baseline="0">
                <a:solidFill>
                  <a:schemeClr val="tx1"/>
                </a:solidFill>
                <a:uFillTx/>
                <a:latin typeface="微软雅黑"/>
                <a:ea typeface="微软雅黑"/>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custDataLst>
              <p:tags r:id="rId5"/>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0" normalizeH="0" baseline="0" noProof="1">
                <a:solidFill>
                  <a:schemeClr val="tx1"/>
                </a:solidFill>
                <a:uFillTx/>
                <a:latin typeface="微软雅黑"/>
                <a:ea typeface="微软雅黑"/>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0" normalizeH="0" baseline="0" noProof="1">
                <a:solidFill>
                  <a:schemeClr val="tx1"/>
                </a:solidFill>
                <a:uFillTx/>
                <a:latin typeface="微软雅黑"/>
                <a:ea typeface="微软雅黑"/>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0" normalizeH="0" baseline="0" noProof="1">
                <a:solidFill>
                  <a:schemeClr val="tx1"/>
                </a:solidFill>
                <a:uFillTx/>
                <a:latin typeface="微软雅黑"/>
                <a:ea typeface="微软雅黑"/>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0" normalizeH="0" baseline="0" noProof="1">
                <a:solidFill>
                  <a:schemeClr val="tx1"/>
                </a:solidFill>
                <a:uFillTx/>
                <a:latin typeface="微软雅黑"/>
                <a:ea typeface="微软雅黑"/>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0" normalizeH="0" baseline="0" noProof="1">
                <a:solidFill>
                  <a:schemeClr val="tx1"/>
                </a:solidFill>
                <a:uFillTx/>
                <a:latin typeface="微软雅黑"/>
                <a:ea typeface="微软雅黑"/>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6"/>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0" normalizeH="0" baseline="0" noProof="1">
                <a:solidFill>
                  <a:schemeClr val="tx1"/>
                </a:solidFill>
                <a:uFillTx/>
                <a:latin typeface="微软雅黑"/>
                <a:ea typeface="微软雅黑"/>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7"/>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0" normalizeH="0" baseline="0" noProof="1">
                <a:solidFill>
                  <a:schemeClr val="tx1"/>
                </a:solidFill>
                <a:uFillTx/>
                <a:latin typeface="微软雅黑"/>
                <a:ea typeface="微软雅黑"/>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0" normalizeH="0" baseline="0" noProof="1">
                <a:solidFill>
                  <a:schemeClr val="tx1"/>
                </a:solidFill>
                <a:uFillTx/>
                <a:latin typeface="微软雅黑"/>
                <a:ea typeface="微软雅黑"/>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0" normalizeH="0" baseline="0" noProof="1">
                <a:solidFill>
                  <a:schemeClr val="tx1"/>
                </a:solidFill>
                <a:uFillTx/>
                <a:latin typeface="微软雅黑"/>
                <a:ea typeface="微软雅黑"/>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0" normalizeH="0" baseline="0" noProof="1">
                <a:solidFill>
                  <a:schemeClr val="tx1"/>
                </a:solidFill>
                <a:uFillTx/>
                <a:latin typeface="微软雅黑"/>
                <a:ea typeface="微软雅黑"/>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0" normalizeH="0" baseline="0" noProof="1">
                <a:solidFill>
                  <a:schemeClr val="tx1"/>
                </a:solidFill>
                <a:uFillTx/>
                <a:latin typeface="微软雅黑"/>
                <a:ea typeface="微软雅黑"/>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8"/>
            </p:custDataLst>
          </p:nvPr>
        </p:nvSpPr>
        <p:spPr/>
        <p:txBody>
          <a:body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9"/>
            </p:custDataLst>
          </p:nvPr>
        </p:nvSpPr>
        <p:spPr/>
        <p:txBody>
          <a:bodyPr/>
          <a:lstStyle/>
          <a:p>
            <a:endParaRPr lang="zh-CN" altLang="en-US"/>
          </a:p>
        </p:txBody>
      </p:sp>
      <p:sp>
        <p:nvSpPr>
          <p:cNvPr id="9" name="灯片编号占位符 8"/>
          <p:cNvSpPr>
            <a:spLocks noGrp="1"/>
          </p:cNvSpPr>
          <p:nvPr>
            <p:ph type="sldNum" sz="quarter" idx="12"/>
            <p:custDataLst>
              <p:tags r:id="rId10"/>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chemeClr val="bg2"/>
        </a:solidFill>
        <a:effectLst/>
      </p:bgPr>
    </p:bg>
    <p:spTree>
      <p:nvGrpSpPr>
        <p:cNvPr id="1" name=""/>
        <p:cNvGrpSpPr/>
        <p:nvPr/>
      </p:nvGrpSpPr>
      <p:grpSpPr>
        <a:xfrm>
          <a:off x="0" y="0"/>
          <a:ext cx="0" cy="0"/>
        </a:xfrm>
      </p:grpSpPr>
      <p:pic>
        <p:nvPicPr>
          <p:cNvPr id="8" name="图片 7"/>
          <p:cNvPicPr>
            <a:picLocks noChangeAspect="1"/>
          </p:cNvPicPr>
          <p:nvPr>
            <p:custDataLst>
              <p:tags r:id="rId2"/>
            </p:custDataLst>
          </p:nvPr>
        </p:nvPicPr>
        <p:blipFill>
          <a:blip r:embed="rId1"/>
          <a:srcRect l="-548"/>
          <a:stretch>
            <a:fillRect/>
          </a:stretch>
        </p:blipFill>
        <p:spPr>
          <a:xfrm>
            <a:off x="-13397" y="5246156"/>
            <a:ext cx="12205397" cy="1626917"/>
          </a:xfrm>
          <a:prstGeom prst="rect">
            <a:avLst/>
          </a:prstGeom>
        </p:spPr>
      </p:pic>
      <p:sp>
        <p:nvSpPr>
          <p:cNvPr id="2" name="标题 1"/>
          <p:cNvSpPr>
            <a:spLocks noGrp="1"/>
          </p:cNvSpPr>
          <p:nvPr>
            <p:ph type="title"/>
            <p:custDataLst>
              <p:tags r:id="rId3"/>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0" normalizeH="0" baseline="0" noProof="1">
                <a:solidFill>
                  <a:schemeClr val="accent1"/>
                </a:solidFill>
                <a:uFillTx/>
                <a:latin typeface="微软雅黑"/>
                <a:ea typeface="微软雅黑"/>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chemeClr val="bg2"/>
        </a:solid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xfrm>
      </p:grpSpPr>
      <p:pic>
        <p:nvPicPr>
          <p:cNvPr id="8" name="图片 7"/>
          <p:cNvPicPr>
            <a:picLocks noChangeAspect="1"/>
          </p:cNvPicPr>
          <p:nvPr>
            <p:custDataLst>
              <p:tags r:id="rId2"/>
            </p:custDataLst>
          </p:nvPr>
        </p:nvPicPr>
        <p:blipFill>
          <a:blip r:embed="rId1"/>
          <a:srcRect l="-548"/>
          <a:stretch>
            <a:fillRect/>
          </a:stretch>
        </p:blipFill>
        <p:spPr>
          <a:xfrm>
            <a:off x="-13397" y="5246156"/>
            <a:ext cx="12205397" cy="1626917"/>
          </a:xfrm>
          <a:prstGeom prst="rect">
            <a:avLst/>
          </a:prstGeom>
        </p:spPr>
      </p:pic>
      <p:sp>
        <p:nvSpPr>
          <p:cNvPr id="2" name="标题 1"/>
          <p:cNvSpPr>
            <a:spLocks noGrp="1"/>
          </p:cNvSpPr>
          <p:nvPr>
            <p:ph type="title"/>
            <p:custDataLst>
              <p:tags r:id="rId3"/>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0" normalizeH="0" baseline="0" noProof="1">
                <a:solidFill>
                  <a:schemeClr val="accent1"/>
                </a:solidFill>
                <a:uFillTx/>
                <a:latin typeface="微软雅黑"/>
                <a:ea typeface="微软雅黑"/>
                <a:cs typeface="+mj-cs"/>
                <a:sym typeface="+mn-ea"/>
              </a:defRPr>
            </a:lvl1pPr>
          </a:lstStyle>
          <a:p>
            <a:pPr lvl="0"/>
            <a:r>
              <a:rPr>
                <a:sym typeface="+mn-ea"/>
              </a:rPr>
              <a:t>单击此处编辑母版标题样式</a:t>
            </a:r>
            <a:endParaRPr>
              <a:sym typeface="+mn-ea"/>
            </a:endParaRPr>
          </a:p>
        </p:txBody>
      </p:sp>
      <p:sp>
        <p:nvSpPr>
          <p:cNvPr id="3" name="图片占位符 2"/>
          <p:cNvSpPr>
            <a:spLocks noGrp="1"/>
          </p:cNvSpPr>
          <p:nvPr>
            <p:ph type="pic" idx="1"/>
            <p:custDataLst>
              <p:tags r:id="rId4"/>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0" normalizeH="0" baseline="0" noProof="1">
                <a:solidFill>
                  <a:schemeClr val="tx1"/>
                </a:solidFill>
                <a:uFillTx/>
                <a:latin typeface="微软雅黑"/>
                <a:ea typeface="微软雅黑"/>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5"/>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0" normalizeH="0" baseline="0" noProof="1">
                <a:solidFill>
                  <a:schemeClr val="tx1"/>
                </a:solidFill>
                <a:uFillTx/>
                <a:latin typeface="微软雅黑"/>
                <a:ea typeface="微软雅黑"/>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6"/>
            </p:custDataLst>
          </p:nvPr>
        </p:nvSpPr>
        <p:spPr/>
        <p:txBody>
          <a:body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7"/>
            </p:custDataLst>
          </p:nvPr>
        </p:nvSpPr>
        <p:spPr/>
        <p:txBody>
          <a:bodyPr/>
          <a:lstStyle/>
          <a:p>
            <a:endParaRPr lang="zh-CN" altLang="en-US"/>
          </a:p>
        </p:txBody>
      </p:sp>
      <p:sp>
        <p:nvSpPr>
          <p:cNvPr id="7" name="灯片编号占位符 6"/>
          <p:cNvSpPr>
            <a:spLocks noGrp="1"/>
          </p:cNvSpPr>
          <p:nvPr>
            <p:ph type="sldNum" sz="quarter" idx="12"/>
            <p:custDataLst>
              <p:tags r:id="rId8"/>
            </p:custDataLst>
          </p:nvPr>
        </p:nvSpPr>
        <p:spPr/>
        <p:txBody>
          <a:bodyPr/>
          <a:lstStyle/>
          <a:p>
            <a:fld id="{FABC47A4-756D-490B-A52F-7D9E2C9FC05F}"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xfrm>
      </p:grpSpPr>
      <p:grpSp>
        <p:nvGrpSpPr>
          <p:cNvPr id="9" name="组合 8"/>
          <p:cNvGrpSpPr/>
          <p:nvPr>
            <p:custDataLst>
              <p:tags r:id="rId1"/>
            </p:custDataLst>
          </p:nvPr>
        </p:nvGrpSpPr>
        <p:grpSpPr>
          <a:xfrm>
            <a:off x="-13397" y="0"/>
            <a:ext cx="12218794" cy="6873073"/>
            <a:chOff x="-13397" y="0"/>
            <a:chExt cx="12218794" cy="6873073"/>
          </a:xfrm>
        </p:grpSpPr>
        <p:pic>
          <p:nvPicPr>
            <p:cNvPr id="10" name="图片 9"/>
            <p:cNvPicPr>
              <a:picLocks noChangeAspect="1"/>
            </p:cNvPicPr>
            <p:nvPr userDrawn="1">
              <p:custDataLst>
                <p:tags r:id="rId3"/>
              </p:custDataLst>
            </p:nvPr>
          </p:nvPicPr>
          <p:blipFill>
            <a:blip r:embed="rId2"/>
            <a:srcRect l="-548"/>
            <a:stretch>
              <a:fillRect/>
            </a:stretch>
          </p:blipFill>
          <p:spPr>
            <a:xfrm>
              <a:off x="-13397" y="5246156"/>
              <a:ext cx="12205397" cy="1626917"/>
            </a:xfrm>
            <a:prstGeom prst="rect">
              <a:avLst/>
            </a:prstGeom>
          </p:spPr>
        </p:pic>
        <p:pic>
          <p:nvPicPr>
            <p:cNvPr id="11" name="图片 10"/>
            <p:cNvPicPr>
              <a:picLocks noChangeAspect="1"/>
            </p:cNvPicPr>
            <p:nvPr userDrawn="1">
              <p:custDataLst>
                <p:tags r:id="rId4"/>
              </p:custDataLst>
            </p:nvPr>
          </p:nvPicPr>
          <p:blipFill>
            <a:blip r:embed="rId2"/>
            <a:srcRect l="-548"/>
            <a:stretch>
              <a:fillRect/>
            </a:stretch>
          </p:blipFill>
          <p:spPr>
            <a:xfrm rot="10800000">
              <a:off x="0" y="0"/>
              <a:ext cx="12205397" cy="1626917"/>
            </a:xfrm>
            <a:prstGeom prst="rect">
              <a:avLst/>
            </a:prstGeom>
          </p:spPr>
        </p:pic>
      </p:grpSp>
      <p:sp>
        <p:nvSpPr>
          <p:cNvPr id="2" name="竖排标题 1"/>
          <p:cNvSpPr>
            <a:spLocks noGrp="1"/>
          </p:cNvSpPr>
          <p:nvPr>
            <p:ph type="title" orient="vert"/>
            <p:custDataLst>
              <p:tags r:id="rId5"/>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0" normalizeH="0" baseline="0" noProof="1">
                <a:solidFill>
                  <a:schemeClr val="accent1"/>
                </a:solidFill>
                <a:uFillTx/>
                <a:latin typeface="微软雅黑"/>
                <a:ea typeface="微软雅黑"/>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6"/>
            </p:custDataLst>
          </p:nvPr>
        </p:nvSpPr>
        <p:spPr>
          <a:xfrm>
            <a:off x="669925" y="952500"/>
            <a:ext cx="9828101" cy="5388907"/>
          </a:xfrm>
        </p:spPr>
        <p:txBody>
          <a:bodyPr vert="eaVert"/>
          <a:lstStyle>
            <a:lvl1pPr indent="0" eaLnBrk="1" fontAlgn="auto" latinLnBrk="0" hangingPunct="1">
              <a:defRPr u="none" strike="noStrike" kern="1200" cap="none" spc="0" normalizeH="0">
                <a:solidFill>
                  <a:schemeClr val="tx1"/>
                </a:solidFill>
                <a:uFillTx/>
                <a:latin typeface="微软雅黑"/>
                <a:ea typeface="微软雅黑"/>
              </a:defRPr>
            </a:lvl1pPr>
            <a:lvl2pPr indent="0" eaLnBrk="1" fontAlgn="auto" latinLnBrk="0" hangingPunct="1">
              <a:defRPr u="none" strike="noStrike" kern="1200" cap="none" spc="0" normalizeH="0">
                <a:solidFill>
                  <a:schemeClr val="tx1"/>
                </a:solidFill>
                <a:uFillTx/>
                <a:latin typeface="微软雅黑"/>
                <a:ea typeface="微软雅黑"/>
              </a:defRPr>
            </a:lvl2pPr>
            <a:lvl3pPr indent="0" eaLnBrk="1" fontAlgn="auto" latinLnBrk="0" hangingPunct="1">
              <a:defRPr u="none" strike="noStrike" kern="1200" cap="none" spc="0" normalizeH="0">
                <a:solidFill>
                  <a:schemeClr val="tx1"/>
                </a:solidFill>
                <a:uFillTx/>
                <a:latin typeface="微软雅黑"/>
                <a:ea typeface="微软雅黑"/>
              </a:defRPr>
            </a:lvl3pPr>
            <a:lvl4pPr indent="0" eaLnBrk="1" fontAlgn="auto" latinLnBrk="0" hangingPunct="1">
              <a:defRPr u="none" strike="noStrike" kern="1200" cap="none" spc="0" normalizeH="0">
                <a:solidFill>
                  <a:schemeClr val="tx1"/>
                </a:solidFill>
                <a:uFillTx/>
                <a:latin typeface="微软雅黑"/>
                <a:ea typeface="微软雅黑"/>
              </a:defRPr>
            </a:lvl4pPr>
            <a:lvl5pPr indent="0" eaLnBrk="1" fontAlgn="auto" latinLnBrk="0" hangingPunct="1">
              <a:defRPr u="none" strike="noStrike" kern="1200" cap="none" spc="0" normalizeH="0">
                <a:solidFill>
                  <a:schemeClr val="tx1"/>
                </a:solidFill>
                <a:uFillTx/>
                <a:latin typeface="微软雅黑"/>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7"/>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8"/>
            </p:custDataLst>
          </p:nvPr>
        </p:nvSpPr>
        <p:spPr/>
        <p:txBody>
          <a:bodyPr/>
          <a:lstStyle/>
          <a:p>
            <a:endParaRPr lang="zh-CN" altLang="en-US"/>
          </a:p>
        </p:txBody>
      </p:sp>
      <p:sp>
        <p:nvSpPr>
          <p:cNvPr id="6" name="灯片编号占位符 5"/>
          <p:cNvSpPr>
            <a:spLocks noGrp="1"/>
          </p:cNvSpPr>
          <p:nvPr>
            <p:ph type="sldNum" sz="quarter" idx="12"/>
            <p:custDataLst>
              <p:tags r:id="rId9"/>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slideLayout" Target="../slideLayouts/slideLayout15.xml" /><Relationship Id="rId16" Type="http://schemas.openxmlformats.org/officeDocument/2006/relationships/slideLayout" Target="../slideLayouts/slideLayout16.xml" /><Relationship Id="rId17" Type="http://schemas.openxmlformats.org/officeDocument/2006/relationships/slideLayout" Target="../slideLayouts/slideLayout17.xml" /><Relationship Id="rId18" Type="http://schemas.openxmlformats.org/officeDocument/2006/relationships/slideLayout" Target="../slideLayouts/slideLayout18.xml" /><Relationship Id="rId19" Type="http://schemas.openxmlformats.org/officeDocument/2006/relationships/slideLayout" Target="../slideLayouts/slideLayout19.xml" /><Relationship Id="rId2" Type="http://schemas.openxmlformats.org/officeDocument/2006/relationships/slideLayout" Target="../slideLayouts/slideLayout2.xml" /><Relationship Id="rId20" Type="http://schemas.openxmlformats.org/officeDocument/2006/relationships/tags" Target="../tags/tag133.xml" /><Relationship Id="rId21" Type="http://schemas.openxmlformats.org/officeDocument/2006/relationships/tags" Target="../tags/tag134.xml" /><Relationship Id="rId22" Type="http://schemas.openxmlformats.org/officeDocument/2006/relationships/tags" Target="../tags/tag135.xml" /><Relationship Id="rId23" Type="http://schemas.openxmlformats.org/officeDocument/2006/relationships/tags" Target="../tags/tag136.xml" /><Relationship Id="rId24" Type="http://schemas.openxmlformats.org/officeDocument/2006/relationships/tags" Target="../tags/tag137.xml" /><Relationship Id="rId25" Type="http://schemas.openxmlformats.org/officeDocument/2006/relationships/tags" Target="../tags/tag138.xml" /><Relationship Id="rId26" Type="http://schemas.openxmlformats.org/officeDocument/2006/relationships/theme" Target="../theme/theme1.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2" name="标题占位符 1"/>
          <p:cNvSpPr>
            <a:spLocks noGrp="1"/>
          </p:cNvSpPr>
          <p:nvPr>
            <p:ph type="title"/>
            <p:custDataLst>
              <p:tags r:id="rId20"/>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a:t>单击此处编辑母版标题样式</a:t>
            </a:r>
            <a:endParaRPr lang="zh-CN" altLang="en-US"/>
          </a:p>
        </p:txBody>
      </p:sp>
      <p:sp>
        <p:nvSpPr>
          <p:cNvPr id="3" name="文本占位符 2"/>
          <p:cNvSpPr>
            <a:spLocks noGrp="1"/>
          </p:cNvSpPr>
          <p:nvPr>
            <p:ph type="body" idx="1"/>
            <p:custDataLst>
              <p:tags r:id="rId21"/>
            </p:custDataLst>
          </p:nvPr>
        </p:nvSpPr>
        <p:spPr>
          <a:xfrm>
            <a:off x="669882" y="952508"/>
            <a:ext cx="10852237" cy="5388907"/>
          </a:xfrm>
          <a:prstGeom prst="rect">
            <a:avLst/>
          </a:prstGeo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22"/>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23"/>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24"/>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0</a:t>
            </a:fld>
            <a:endParaRPr lang="zh-CN" altLang="en-US"/>
          </a:p>
        </p:txBody>
      </p:sp>
      <p:sp>
        <p:nvSpPr>
          <p:cNvPr id="7" name="KSO_TEMPLATE" hidden="1"/>
          <p:cNvSpPr/>
          <p:nvPr>
            <p:custDataLst>
              <p:tags r:id="rId25"/>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Lst>
  <p:transition/>
  <p:timing/>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微软雅黑"/>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solidFill>
          <a:uFillTx/>
          <a:latin typeface="Arial" panose="020b0604020202020204" pitchFamily="34" charset="0"/>
          <a:ea typeface="微软雅黑"/>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39.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45.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6.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46.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47.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48.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49.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40.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xml" /><Relationship Id="rId3" Type="http://schemas.openxmlformats.org/officeDocument/2006/relationships/tags" Target="../tags/tag150.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51.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5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53.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54.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55.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56.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tags" Target="../tags/tag157.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6.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58.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59.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 Id="rId3" Type="http://schemas.openxmlformats.org/officeDocument/2006/relationships/image" Target="../media/image10.jpeg"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png" /><Relationship Id="rId3" Type="http://schemas.openxmlformats.org/officeDocument/2006/relationships/image" Target="../media/image12.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141.xml"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60.xml" /><Relationship Id="rId3" Type="http://schemas.openxmlformats.org/officeDocument/2006/relationships/image" Target="../media/image13.png" /><Relationship Id="rId4" Type="http://schemas.openxmlformats.org/officeDocument/2006/relationships/hyperlink" Target="http://epman.cn/book/100/005.htm" TargetMode="External" /><Relationship Id="rId5" Type="http://schemas.openxmlformats.org/officeDocument/2006/relationships/image" Target="../media/image14.gif" /><Relationship Id="rId6" Type="http://schemas.openxmlformats.org/officeDocument/2006/relationships/image" Target="../media/image15.jpeg" /><Relationship Id="rId7" Type="http://schemas.openxmlformats.org/officeDocument/2006/relationships/hyperlink" Target="http://wenxue.tom.com/show/show_16.htm" TargetMode="External"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6.png"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42.xml" /></Relationships>
</file>

<file path=ppt/slides/_rels/slide6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oleObject" Target="../embeddings/oleObject1.bin" TargetMode="Internal" /><Relationship Id="rId3" Type="http://schemas.openxmlformats.org/officeDocument/2006/relationships/image" Target="../media/image17.png" /><Relationship Id="rId4" Type="http://schemas.openxmlformats.org/officeDocument/2006/relationships/oleObject" Target="../embeddings/oleObject2.bin" TargetMode="Internal" /><Relationship Id="rId5" Type="http://schemas.openxmlformats.org/officeDocument/2006/relationships/oleObject" Target="../embeddings/oleObject3.bin" TargetMode="Internal" /><Relationship Id="rId6" Type="http://schemas.openxmlformats.org/officeDocument/2006/relationships/oleObject" Target="../embeddings/oleObject4.bin" TargetMode="Internal" /><Relationship Id="rId7" Type="http://schemas.openxmlformats.org/officeDocument/2006/relationships/oleObject" Target="../embeddings/oleObject5.bin" TargetMode="Internal" /><Relationship Id="rId8" Type="http://schemas.openxmlformats.org/officeDocument/2006/relationships/image" Target="../media/image18.png" /><Relationship Id="rId9" Type="http://schemas.openxmlformats.org/officeDocument/2006/relationships/vmlDrawing" Target="../drawings/vmlDrawing1.vml" /></Relationships>
</file>

<file path=ppt/slides/_rels/slide6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3.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6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9.png" /></Relationships>
</file>

<file path=ppt/slides/_rels/slide6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audio" Target="../media/audio22.wav" /></Relationships>
</file>

<file path=ppt/slides/_rels/slide6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png" /><Relationship Id="rId3" Type="http://schemas.openxmlformats.org/officeDocument/2006/relationships/tags" Target="../tags/tag143.xml" /></Relationships>
</file>

<file path=ppt/slides/_rels/slide70.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7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0.png" /></Relationships>
</file>

<file path=ppt/slides/_rels/slide7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0.png" /></Relationships>
</file>

<file path=ppt/slides/_rels/slide7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1.jpeg" /><Relationship Id="rId3" Type="http://schemas.openxmlformats.org/officeDocument/2006/relationships/slide" Target="slide29.xml" TargetMode="Interna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2.jpeg" /><Relationship Id="rId3" Type="http://schemas.openxmlformats.org/officeDocument/2006/relationships/slide" Target="slide29.xml" TargetMode="Internal" /></Relationships>
</file>

<file path=ppt/slides/_rels/slide8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3.jpeg" /><Relationship Id="rId3" Type="http://schemas.openxmlformats.org/officeDocument/2006/relationships/slide" Target="slide29.xml" TargetMode="Internal" /></Relationships>
</file>

<file path=ppt/slides/_rels/slide8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3.jpeg" /><Relationship Id="rId3" Type="http://schemas.openxmlformats.org/officeDocument/2006/relationships/slide" Target="slide29.xml" TargetMode="Internal" /></Relationships>
</file>

<file path=ppt/slides/_rels/slide8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4.png" /></Relationships>
</file>

<file path=ppt/slides/_rels/slide8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5.png" /></Relationships>
</file>

<file path=ppt/slides/_rels/slide8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6.png" /></Relationships>
</file>

<file path=ppt/slides/_rels/slide8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7.pn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xml" /><Relationship Id="rId3" Type="http://schemas.openxmlformats.org/officeDocument/2006/relationships/tags" Target="../tags/tag144.xml" /><Relationship Id="rId4" Type="http://schemas.openxmlformats.org/officeDocument/2006/relationships/audio" Target="../media/camera1.wav" /></Relationships>
</file>

<file path=ppt/slides/_rels/slide9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8.png" /></Relationships>
</file>

<file path=ppt/slides/_rels/slide9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ctrTitle"/>
          </p:nvPr>
        </p:nvSpPr>
        <p:spPr/>
        <p:txBody>
          <a:bodyPr/>
          <a:lstStyle/>
          <a:p>
            <a:r>
              <a:rPr lang="zh-CN" altLang="en-US"/>
              <a:t>小说赏析</a:t>
            </a:r>
            <a:endParaRPr lang="zh-CN" altLang="en-US"/>
          </a:p>
        </p:txBody>
      </p:sp>
      <p:sp>
        <p:nvSpPr>
          <p:cNvPr id="3" name="副标题 2"/>
          <p:cNvSpPr>
            <a:spLocks noGrp="1"/>
          </p:cNvSpPr>
          <p:nvPr>
            <p:ph type="subTitle" idx="1"/>
          </p:nvPr>
        </p:nvSpPr>
        <p:spPr/>
        <p:txBody>
          <a:bodyPr/>
          <a:lstStyle/>
          <a:p>
            <a:r>
              <a:rPr lang="en-US" altLang="zh-CN"/>
              <a:t> </a:t>
            </a:r>
            <a:endParaRPr lang="en-US" altLang="zh-CN"/>
          </a:p>
        </p:txBody>
      </p:sp>
    </p:spTree>
    <p:custDataLst>
      <p:tags r:id="rId2"/>
    </p:custData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540977" y="99699"/>
            <a:ext cx="10852237" cy="441964"/>
          </a:xfrm>
        </p:spPr>
        <p:txBody>
          <a:bodyPr/>
          <a:lstStyle/>
          <a:p>
            <a:r>
              <a:rPr lang="zh-CN" altLang="en-US" sz="4400">
                <a:ln w="22225">
                  <a:solidFill>
                    <a:schemeClr val="accent2"/>
                  </a:solidFill>
                  <a:prstDash val="solid"/>
                </a:ln>
                <a:solidFill>
                  <a:srgbClr val="FF0000"/>
                </a:solidFill>
                <a:effectLst/>
              </a:rPr>
              <a:t>促织</a:t>
            </a:r>
            <a:endParaRPr lang="zh-CN" altLang="en-US" sz="4400">
              <a:ln w="22225">
                <a:solidFill>
                  <a:schemeClr val="accent2"/>
                </a:solidFill>
                <a:prstDash val="solid"/>
              </a:ln>
              <a:solidFill>
                <a:srgbClr val="FF0000"/>
              </a:solidFill>
              <a:effectLst/>
            </a:endParaRPr>
          </a:p>
        </p:txBody>
      </p:sp>
      <p:sp>
        <p:nvSpPr>
          <p:cNvPr id="3" name="内容占位符 2"/>
          <p:cNvSpPr>
            <a:spLocks noGrp="1"/>
          </p:cNvSpPr>
          <p:nvPr>
            <p:ph idx="1"/>
          </p:nvPr>
        </p:nvSpPr>
        <p:spPr/>
        <p:txBody>
          <a:bodyPr/>
          <a:lstStyle/>
          <a:p>
            <a:r>
              <a:rPr lang="zh-CN" altLang="en-US" sz="3200"/>
              <a:t>一（1）：序幕（起因）——</a:t>
            </a:r>
            <a:r>
              <a:rPr sz="3200">
                <a:solidFill>
                  <a:schemeClr val="tx1"/>
                </a:solidFill>
                <a:latin typeface="华文新魏" panose="02010800040101010101" pitchFamily="2" charset="-122"/>
                <a:ea typeface="华文新魏" panose="02010800040101010101" pitchFamily="2" charset="-122"/>
                <a:sym typeface="+mn-ea"/>
              </a:rPr>
              <a:t>交代故事背景      朝廷征 促织</a:t>
            </a:r>
            <a:endParaRPr lang="zh-CN" altLang="en-US" sz="3200"/>
          </a:p>
          <a:p>
            <a:r>
              <a:rPr lang="zh-CN" altLang="en-US" sz="3200"/>
              <a:t>二（2）：  开端——</a:t>
            </a:r>
            <a:r>
              <a:rPr sz="3200">
                <a:solidFill>
                  <a:schemeClr val="tx1"/>
                </a:solidFill>
                <a:latin typeface="华文新魏" panose="02010800040101010101" pitchFamily="2" charset="-122"/>
                <a:ea typeface="华文新魏" panose="02010800040101010101" pitchFamily="2" charset="-122"/>
                <a:sym typeface="+mn-ea"/>
              </a:rPr>
              <a:t>成名被摊派交纳促织</a:t>
            </a:r>
            <a:endParaRPr lang="zh-CN" altLang="en-US" sz="3200"/>
          </a:p>
          <a:p>
            <a:r>
              <a:rPr lang="zh-CN" altLang="en-US" sz="3200"/>
              <a:t>三（3-4）：发展——</a:t>
            </a:r>
            <a:r>
              <a:rPr lang="zh-CN" altLang="en-US" sz="3200">
                <a:latin typeface="华文新魏" panose="02010800040101010101" pitchFamily="2" charset="-122"/>
                <a:ea typeface="华文新魏" panose="02010800040101010101" pitchFamily="2" charset="-122"/>
              </a:rPr>
              <a:t>成妻卜促，成名按图索促织</a:t>
            </a:r>
            <a:endParaRPr lang="zh-CN" altLang="en-US" sz="3200">
              <a:latin typeface="华文新魏" panose="02010800040101010101" pitchFamily="2" charset="-122"/>
              <a:ea typeface="华文新魏" panose="02010800040101010101" pitchFamily="2" charset="-122"/>
            </a:endParaRPr>
          </a:p>
          <a:p>
            <a:r>
              <a:rPr lang="zh-CN" altLang="en-US" sz="3200"/>
              <a:t>四（5-7）：高潮—— </a:t>
            </a:r>
            <a:r>
              <a:rPr lang="zh-CN" altLang="en-US" sz="3200">
                <a:latin typeface="华文新魏" panose="02010800040101010101" pitchFamily="2" charset="-122"/>
                <a:ea typeface="华文新魏" panose="02010800040101010101" pitchFamily="2" charset="-122"/>
              </a:rPr>
              <a:t>成子毙促织，化促织，斗促织</a:t>
            </a:r>
            <a:endParaRPr lang="zh-CN" altLang="en-US" sz="3200">
              <a:latin typeface="华文新魏" panose="02010800040101010101" pitchFamily="2" charset="-122"/>
              <a:ea typeface="华文新魏" panose="02010800040101010101" pitchFamily="2" charset="-122"/>
            </a:endParaRPr>
          </a:p>
          <a:p>
            <a:r>
              <a:rPr sz="3200">
                <a:sym typeface="+mn-ea"/>
              </a:rPr>
              <a:t>五（8）：  结局——</a:t>
            </a:r>
            <a:r>
              <a:rPr sz="3200">
                <a:latin typeface="华文新魏" panose="02010800040101010101" pitchFamily="2" charset="-122"/>
                <a:ea typeface="华文新魏" panose="02010800040101010101" pitchFamily="2" charset="-122"/>
                <a:sym typeface="+mn-ea"/>
              </a:rPr>
              <a:t>成名献促织，因祸得福</a:t>
            </a:r>
            <a:r>
              <a:rPr sz="3200">
                <a:sym typeface="+mn-ea"/>
              </a:rPr>
              <a:t> </a:t>
            </a:r>
            <a:endParaRPr sz="3200">
              <a:sym typeface="+mn-ea"/>
            </a:endParaRPr>
          </a:p>
          <a:p>
            <a:r>
              <a:rPr sz="3200">
                <a:sym typeface="+mn-ea"/>
              </a:rPr>
              <a:t>六（</a:t>
            </a:r>
            <a:r>
              <a:rPr lang="en-US" altLang="zh-CN" sz="3200">
                <a:sym typeface="+mn-ea"/>
              </a:rPr>
              <a:t>9</a:t>
            </a:r>
            <a:r>
              <a:rPr sz="3200">
                <a:sym typeface="+mn-ea"/>
              </a:rPr>
              <a:t>）：</a:t>
            </a:r>
            <a:r>
              <a:rPr sz="3200">
                <a:solidFill>
                  <a:schemeClr val="tx1"/>
                </a:solidFill>
                <a:latin typeface="+mn-lt"/>
                <a:ea typeface="+mn-lt"/>
                <a:sym typeface="+mn-ea"/>
              </a:rPr>
              <a:t>尾声</a:t>
            </a:r>
            <a:r>
              <a:rPr sz="3200">
                <a:sym typeface="+mn-ea"/>
              </a:rPr>
              <a:t>——</a:t>
            </a:r>
            <a:r>
              <a:rPr sz="3200">
                <a:solidFill>
                  <a:schemeClr val="tx1"/>
                </a:solidFill>
                <a:latin typeface="华文新魏" panose="02010800040101010101" pitchFamily="2" charset="-122"/>
                <a:ea typeface="华文新魏" panose="02010800040101010101" pitchFamily="2" charset="-122"/>
                <a:sym typeface="+mn-ea"/>
              </a:rPr>
              <a:t>作者评促织</a:t>
            </a:r>
            <a:endParaRPr sz="3200">
              <a:solidFill>
                <a:schemeClr val="tx1"/>
              </a:solidFill>
              <a:sym typeface="+mn-ea"/>
            </a:endParaRPr>
          </a:p>
          <a:p>
            <a:endParaRPr lang="zh-CN" altLang="en-US" sz="3200"/>
          </a:p>
          <a:p>
            <a:endParaRPr lang="zh-CN" altLang="en-US" sz="3200"/>
          </a:p>
        </p:txBody>
      </p:sp>
    </p:spTree>
    <p:custDataLst>
      <p:tags r:id="rId2"/>
    </p:custDataLst>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标题 2"/>
          <p:cNvSpPr>
            <a:spLocks noGrp="1"/>
          </p:cNvSpPr>
          <p:nvPr>
            <p:ph type="title"/>
          </p:nvPr>
        </p:nvSpPr>
        <p:spPr/>
        <p:txBody>
          <a:bodyPr/>
          <a:lstStyle/>
          <a:p>
            <a:endParaRPr lang="zh-CN" altLang="en-US"/>
          </a:p>
        </p:txBody>
      </p:sp>
      <p:sp>
        <p:nvSpPr>
          <p:cNvPr id="4" name="内容占位符 3"/>
          <p:cNvSpPr>
            <a:spLocks noGrp="1"/>
          </p:cNvSpPr>
          <p:nvPr>
            <p:ph idx="1"/>
          </p:nvPr>
        </p:nvSpPr>
        <p:spPr/>
        <p:txBody>
          <a:bodyPr/>
          <a:lstStyle/>
          <a:p>
            <a:endParaRPr lang="zh-CN" altLang="en-US"/>
          </a:p>
        </p:txBody>
      </p:sp>
      <p:sp>
        <p:nvSpPr>
          <p:cNvPr id="2" name="TextBox 1"/>
          <p:cNvSpPr txBox="1"/>
          <p:nvPr/>
        </p:nvSpPr>
        <p:spPr>
          <a:xfrm>
            <a:off x="143933" y="260351"/>
            <a:ext cx="11808884" cy="5549265"/>
          </a:xfrm>
          <a:prstGeom prst="rect">
            <a:avLst/>
          </a:prstGeom>
          <a:noFill/>
          <a:ln w="9525">
            <a:noFill/>
          </a:ln>
        </p:spPr>
        <p:txBody>
          <a:bodyPr>
            <a:spAutoFit/>
          </a:bodyPr>
          <a:lstStyle/>
          <a:p>
            <a:r>
              <a:rPr lang="en-US" altLang="zh-CN" sz="4265" b="1">
                <a:solidFill>
                  <a:srgbClr val="FF0000"/>
                </a:solidFill>
                <a:latin typeface="Arial" panose="020b0604020202020204" pitchFamily="34" charset="0"/>
              </a:rPr>
              <a:t>     </a:t>
            </a:r>
            <a:r>
              <a:rPr lang="zh-CN" altLang="en-US" sz="4265" b="1">
                <a:solidFill>
                  <a:srgbClr val="FF0000"/>
                </a:solidFill>
                <a:latin typeface="Arial" panose="020b0604020202020204" pitchFamily="34" charset="0"/>
              </a:rPr>
              <a:t>（二）</a:t>
            </a:r>
            <a:r>
              <a:rPr lang="en-US" altLang="zh-CN" sz="4265" b="1">
                <a:solidFill>
                  <a:srgbClr val="FF0000"/>
                </a:solidFill>
                <a:latin typeface="Arial" panose="020b0604020202020204" pitchFamily="34" charset="0"/>
              </a:rPr>
              <a:t>  </a:t>
            </a:r>
            <a:r>
              <a:rPr lang="zh-CN" altLang="zh-CN" sz="4265" b="1">
                <a:solidFill>
                  <a:srgbClr val="FF0000"/>
                </a:solidFill>
                <a:latin typeface="Arial" panose="020b0604020202020204" pitchFamily="34" charset="0"/>
              </a:rPr>
              <a:t>情节手法</a:t>
            </a:r>
            <a:endParaRPr lang="zh-CN" altLang="zh-CN" sz="4265" b="1">
              <a:solidFill>
                <a:srgbClr val="FF0000"/>
              </a:solidFill>
              <a:latin typeface="Arial" panose="020b0604020202020204" pitchFamily="34" charset="0"/>
            </a:endParaRPr>
          </a:p>
          <a:p>
            <a:endParaRPr lang="en-US" altLang="zh-CN" sz="2400" b="1">
              <a:latin typeface="Arial" panose="020b0604020202020204" pitchFamily="34" charset="0"/>
            </a:endParaRPr>
          </a:p>
          <a:p>
            <a:r>
              <a:rPr lang="zh-CN" altLang="zh-CN" sz="3200" b="1">
                <a:latin typeface="华文仿宋" panose="02010600040101010101" charset="-122"/>
                <a:ea typeface="华文仿宋" panose="02010600040101010101" charset="-122"/>
                <a:cs typeface="华文仿宋" panose="02010600040101010101" charset="-122"/>
              </a:rPr>
              <a:t>情节手法包括情节</a:t>
            </a:r>
            <a:r>
              <a:rPr lang="zh-CN" altLang="zh-CN" sz="3200" b="1">
                <a:solidFill>
                  <a:srgbClr val="C00000"/>
                </a:solidFill>
                <a:latin typeface="华文仿宋" panose="02010600040101010101" charset="-122"/>
                <a:ea typeface="华文仿宋" panose="02010600040101010101" charset="-122"/>
                <a:cs typeface="华文仿宋" panose="02010600040101010101" charset="-122"/>
              </a:rPr>
              <a:t>叙述手法</a:t>
            </a:r>
            <a:r>
              <a:rPr lang="zh-CN" altLang="zh-CN" sz="3200" b="1">
                <a:latin typeface="华文仿宋" panose="02010600040101010101" charset="-122"/>
                <a:ea typeface="华文仿宋" panose="02010600040101010101" charset="-122"/>
                <a:cs typeface="华文仿宋" panose="02010600040101010101" charset="-122"/>
              </a:rPr>
              <a:t>和情节</a:t>
            </a:r>
            <a:r>
              <a:rPr lang="zh-CN" altLang="zh-CN" sz="3200" b="1">
                <a:solidFill>
                  <a:srgbClr val="C00000"/>
                </a:solidFill>
                <a:latin typeface="华文仿宋" panose="02010600040101010101" charset="-122"/>
                <a:ea typeface="华文仿宋" panose="02010600040101010101" charset="-122"/>
                <a:cs typeface="华文仿宋" panose="02010600040101010101" charset="-122"/>
              </a:rPr>
              <a:t>结构手法。</a:t>
            </a:r>
            <a:endParaRPr lang="zh-CN" altLang="zh-CN" sz="3200" b="1">
              <a:solidFill>
                <a:srgbClr val="C00000"/>
              </a:solidFill>
              <a:latin typeface="华文仿宋" panose="02010600040101010101" charset="-122"/>
              <a:ea typeface="华文仿宋" panose="02010600040101010101" charset="-122"/>
              <a:cs typeface="华文仿宋" panose="02010600040101010101" charset="-122"/>
            </a:endParaRPr>
          </a:p>
          <a:p>
            <a:endParaRPr lang="en-US" altLang="zh-CN" sz="3200" b="1">
              <a:latin typeface="华文仿宋" panose="02010600040101010101" charset="-122"/>
              <a:ea typeface="华文仿宋" panose="02010600040101010101" charset="-122"/>
              <a:cs typeface="华文仿宋" panose="02010600040101010101" charset="-122"/>
            </a:endParaRPr>
          </a:p>
          <a:p>
            <a:r>
              <a:rPr lang="zh-CN" altLang="zh-CN" sz="3200" b="1">
                <a:latin typeface="华文仿宋" panose="02010600040101010101" charset="-122"/>
                <a:ea typeface="华文仿宋" panose="02010600040101010101" charset="-122"/>
                <a:cs typeface="华文仿宋" panose="02010600040101010101" charset="-122"/>
              </a:rPr>
              <a:t>情节叙述手法包括叙述方式和叙述人称。</a:t>
            </a:r>
            <a:endParaRPr lang="en-US" altLang="zh-CN" sz="3200" b="1">
              <a:latin typeface="华文仿宋" panose="02010600040101010101" charset="-122"/>
              <a:ea typeface="华文仿宋" panose="02010600040101010101" charset="-122"/>
              <a:cs typeface="华文仿宋" panose="02010600040101010101" charset="-122"/>
            </a:endParaRPr>
          </a:p>
          <a:p>
            <a:r>
              <a:rPr lang="zh-CN" altLang="zh-CN" sz="3200" b="1">
                <a:latin typeface="华文仿宋" panose="02010600040101010101" charset="-122"/>
                <a:ea typeface="华文仿宋" panose="02010600040101010101" charset="-122"/>
                <a:cs typeface="华文仿宋" panose="02010600040101010101" charset="-122"/>
              </a:rPr>
              <a:t>叙述方式</a:t>
            </a:r>
            <a:r>
              <a:rPr lang="zh-CN" altLang="en-US" sz="3200" b="1">
                <a:latin typeface="华文仿宋" panose="02010600040101010101" charset="-122"/>
                <a:ea typeface="华文仿宋" panose="02010600040101010101" charset="-122"/>
                <a:cs typeface="华文仿宋" panose="02010600040101010101" charset="-122"/>
              </a:rPr>
              <a:t>包括顺序、倒叙、插叙、补叙、平叙。</a:t>
            </a:r>
            <a:endParaRPr lang="en-US" altLang="zh-CN" sz="3200" b="1">
              <a:latin typeface="华文仿宋" panose="02010600040101010101" charset="-122"/>
              <a:ea typeface="华文仿宋" panose="02010600040101010101" charset="-122"/>
              <a:cs typeface="华文仿宋" panose="02010600040101010101" charset="-122"/>
            </a:endParaRPr>
          </a:p>
          <a:p>
            <a:r>
              <a:rPr lang="zh-CN" altLang="zh-CN" sz="3200" b="1">
                <a:latin typeface="华文仿宋" panose="02010600040101010101" charset="-122"/>
                <a:ea typeface="华文仿宋" panose="02010600040101010101" charset="-122"/>
                <a:cs typeface="华文仿宋" panose="02010600040101010101" charset="-122"/>
              </a:rPr>
              <a:t>叙述人称</a:t>
            </a:r>
            <a:r>
              <a:rPr lang="zh-CN" altLang="en-US" sz="3200" b="1">
                <a:latin typeface="华文仿宋" panose="02010600040101010101" charset="-122"/>
                <a:ea typeface="华文仿宋" panose="02010600040101010101" charset="-122"/>
                <a:cs typeface="华文仿宋" panose="02010600040101010101" charset="-122"/>
              </a:rPr>
              <a:t>包括第一人称、第二人称、第三人称。</a:t>
            </a:r>
            <a:endParaRPr lang="zh-CN" altLang="zh-CN" sz="3200" b="1">
              <a:latin typeface="华文仿宋" panose="02010600040101010101" charset="-122"/>
              <a:ea typeface="华文仿宋" panose="02010600040101010101" charset="-122"/>
              <a:cs typeface="华文仿宋" panose="02010600040101010101" charset="-122"/>
            </a:endParaRPr>
          </a:p>
          <a:p>
            <a:r>
              <a:rPr lang="en-US" altLang="zh-CN" sz="3200" b="1">
                <a:latin typeface="华文仿宋" panose="02010600040101010101" charset="-122"/>
                <a:ea typeface="华文仿宋" panose="02010600040101010101" charset="-122"/>
                <a:cs typeface="华文仿宋" panose="02010600040101010101" charset="-122"/>
              </a:rPr>
              <a:t> </a:t>
            </a:r>
            <a:endParaRPr lang="en-US" altLang="zh-CN" sz="3200" b="1">
              <a:latin typeface="华文仿宋" panose="02010600040101010101" charset="-122"/>
              <a:ea typeface="华文仿宋" panose="02010600040101010101" charset="-122"/>
              <a:cs typeface="华文仿宋" panose="02010600040101010101" charset="-122"/>
            </a:endParaRPr>
          </a:p>
          <a:p>
            <a:r>
              <a:rPr lang="zh-CN" altLang="zh-CN" sz="3200" b="1">
                <a:latin typeface="华文仿宋" panose="02010600040101010101" charset="-122"/>
                <a:ea typeface="华文仿宋" panose="02010600040101010101" charset="-122"/>
                <a:cs typeface="华文仿宋" panose="02010600040101010101" charset="-122"/>
              </a:rPr>
              <a:t>情节结构手法指悬念、铺垫、伏笔、照应、巧合、误会、抑扬、一波三折、对比、衬托、突转</a:t>
            </a:r>
            <a:r>
              <a:rPr lang="zh-CN" altLang="en-US" sz="3200" b="1">
                <a:latin typeface="华文仿宋" panose="02010600040101010101" charset="-122"/>
                <a:ea typeface="华文仿宋" panose="02010600040101010101" charset="-122"/>
                <a:cs typeface="华文仿宋" panose="02010600040101010101" charset="-122"/>
              </a:rPr>
              <a:t>、</a:t>
            </a:r>
            <a:r>
              <a:rPr lang="zh-CN" altLang="zh-CN" sz="3200" b="1">
                <a:latin typeface="华文仿宋" panose="02010600040101010101" charset="-122"/>
                <a:ea typeface="华文仿宋" panose="02010600040101010101" charset="-122"/>
                <a:cs typeface="华文仿宋" panose="02010600040101010101" charset="-122"/>
              </a:rPr>
              <a:t>开门见山、过渡（承上启下）、设置线索、卒章显志、首尾呼应等技巧。</a:t>
            </a:r>
            <a:endParaRPr lang="zh-CN" altLang="zh-CN" sz="3200" b="1">
              <a:latin typeface="华文仿宋" panose="02010600040101010101" charset="-122"/>
              <a:ea typeface="华文仿宋" panose="02010600040101010101" charset="-122"/>
              <a:cs typeface="华文仿宋" panose="020106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charRg st="35" end="54"/>
                                            </p:txEl>
                                          </p:spTgt>
                                        </p:tgtEl>
                                        <p:attrNameLst>
                                          <p:attrName>style.visibility</p:attrName>
                                        </p:attrNameLst>
                                      </p:cBhvr>
                                      <p:to>
                                        <p:strVal val="visible"/>
                                      </p:to>
                                    </p:set>
                                    <p:animEffect transition="in" filter="fade">
                                      <p:cBhvr>
                                        <p:cTn id="7" dur="1000"/>
                                        <p:tgtEl>
                                          <p:spTgt spid="2">
                                            <p:txEl>
                                              <p:charRg st="35" end="54"/>
                                            </p:txEl>
                                          </p:spTgt>
                                        </p:tgtEl>
                                      </p:cBhvr>
                                    </p:animEffect>
                                    <p:anim calcmode="lin" valueType="num">
                                      <p:cBhvr>
                                        <p:cTn id="8" dur="1000" fill="hold"/>
                                        <p:tgtEl>
                                          <p:spTgt spid="2">
                                            <p:txEl>
                                              <p:charRg st="35" end="54"/>
                                            </p:txEl>
                                          </p:spTgt>
                                        </p:tgtEl>
                                        <p:attrNameLst>
                                          <p:attrName>ppt_x</p:attrName>
                                        </p:attrNameLst>
                                      </p:cBhvr>
                                      <p:tavLst>
                                        <p:tav tm="0">
                                          <p:val>
                                            <p:strVal val="#ppt_x"/>
                                          </p:val>
                                        </p:tav>
                                        <p:tav tm="100000">
                                          <p:val>
                                            <p:strVal val="#ppt_x"/>
                                          </p:val>
                                        </p:tav>
                                      </p:tavLst>
                                    </p:anim>
                                    <p:anim calcmode="lin" valueType="num">
                                      <p:cBhvr>
                                        <p:cTn id="9" dur="1000" fill="hold"/>
                                        <p:tgtEl>
                                          <p:spTgt spid="2">
                                            <p:txEl>
                                              <p:charRg st="35" end="54"/>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
                                            <p:txEl>
                                              <p:charRg st="54" end="76"/>
                                            </p:txEl>
                                          </p:spTgt>
                                        </p:tgtEl>
                                        <p:attrNameLst>
                                          <p:attrName>style.visibility</p:attrName>
                                        </p:attrNameLst>
                                      </p:cBhvr>
                                      <p:to>
                                        <p:strVal val="visible"/>
                                      </p:to>
                                    </p:set>
                                    <p:animEffect transition="in" filter="fade">
                                      <p:cBhvr>
                                        <p:cTn id="12" dur="1000"/>
                                        <p:tgtEl>
                                          <p:spTgt spid="2">
                                            <p:txEl>
                                              <p:charRg st="54" end="76"/>
                                            </p:txEl>
                                          </p:spTgt>
                                        </p:tgtEl>
                                      </p:cBhvr>
                                    </p:animEffect>
                                    <p:anim calcmode="lin" valueType="num">
                                      <p:cBhvr>
                                        <p:cTn id="13" dur="1000" fill="hold"/>
                                        <p:tgtEl>
                                          <p:spTgt spid="2">
                                            <p:txEl>
                                              <p:charRg st="54" end="76"/>
                                            </p:txEl>
                                          </p:spTgt>
                                        </p:tgtEl>
                                        <p:attrNameLst>
                                          <p:attrName>ppt_x</p:attrName>
                                        </p:attrNameLst>
                                      </p:cBhvr>
                                      <p:tavLst>
                                        <p:tav tm="0">
                                          <p:val>
                                            <p:strVal val="#ppt_x"/>
                                          </p:val>
                                        </p:tav>
                                        <p:tav tm="100000">
                                          <p:val>
                                            <p:strVal val="#ppt_x"/>
                                          </p:val>
                                        </p:tav>
                                      </p:tavLst>
                                    </p:anim>
                                    <p:anim calcmode="lin" valueType="num">
                                      <p:cBhvr>
                                        <p:cTn id="14" dur="1000" fill="hold"/>
                                        <p:tgtEl>
                                          <p:spTgt spid="2">
                                            <p:txEl>
                                              <p:charRg st="54" end="76"/>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
                                            <p:txEl>
                                              <p:charRg st="76" end="98"/>
                                            </p:txEl>
                                          </p:spTgt>
                                        </p:tgtEl>
                                        <p:attrNameLst>
                                          <p:attrName>style.visibility</p:attrName>
                                        </p:attrNameLst>
                                      </p:cBhvr>
                                      <p:to>
                                        <p:strVal val="visible"/>
                                      </p:to>
                                    </p:set>
                                    <p:animEffect transition="in" filter="fade">
                                      <p:cBhvr>
                                        <p:cTn id="17" dur="1000"/>
                                        <p:tgtEl>
                                          <p:spTgt spid="2">
                                            <p:txEl>
                                              <p:charRg st="76" end="98"/>
                                            </p:txEl>
                                          </p:spTgt>
                                        </p:tgtEl>
                                      </p:cBhvr>
                                    </p:animEffect>
                                    <p:anim calcmode="lin" valueType="num">
                                      <p:cBhvr>
                                        <p:cTn id="18" dur="1000" fill="hold"/>
                                        <p:tgtEl>
                                          <p:spTgt spid="2">
                                            <p:txEl>
                                              <p:charRg st="76" end="98"/>
                                            </p:txEl>
                                          </p:spTgt>
                                        </p:tgtEl>
                                        <p:attrNameLst>
                                          <p:attrName>ppt_x</p:attrName>
                                        </p:attrNameLst>
                                      </p:cBhvr>
                                      <p:tavLst>
                                        <p:tav tm="0">
                                          <p:val>
                                            <p:strVal val="#ppt_x"/>
                                          </p:val>
                                        </p:tav>
                                        <p:tav tm="100000">
                                          <p:val>
                                            <p:strVal val="#ppt_x"/>
                                          </p:val>
                                        </p:tav>
                                      </p:tavLst>
                                    </p:anim>
                                    <p:anim calcmode="lin" valueType="num">
                                      <p:cBhvr>
                                        <p:cTn id="19" dur="1000" fill="hold"/>
                                        <p:tgtEl>
                                          <p:spTgt spid="2">
                                            <p:txEl>
                                              <p:charRg st="76" end="98"/>
                                            </p:txEl>
                                          </p:spTgt>
                                        </p:tgtEl>
                                        <p:attrNameLst>
                                          <p:attrName>ppt_y</p:attrName>
                                        </p:attrNameLst>
                                      </p:cBhvr>
                                      <p:tavLst>
                                        <p:tav tm="0">
                                          <p:val>
                                            <p:strVal val="#ppt_y+.1"/>
                                          </p:val>
                                        </p:tav>
                                        <p:tav tm="100000">
                                          <p:val>
                                            <p:strVal val="#ppt_y"/>
                                          </p:val>
                                        </p:tav>
                                      </p:tavLst>
                                    </p:anim>
                                  </p:childTnLst>
                                </p:cTn>
                              </p:par>
                            </p:childTnLst>
                          </p:cTn>
                        </p:par>
                      </p:childTnLst>
                    </p:cTn>
                  </p:par>
                  <p:par>
                    <p:cTn id="20" fill="hold" nodeType="clickPar">
                      <p:stCondLst>
                        <p:cond delay="indefinite"/>
                      </p:stCondLst>
                      <p:childTnLst>
                        <p:par>
                          <p:cTn id="21" fill="hold" nodeType="afterGroup">
                            <p:stCondLst>
                              <p:cond delay="0"/>
                            </p:stCondLst>
                            <p:childTnLst>
                              <p:par>
                                <p:cTn id="22" presetID="16" presetClass="entr" presetSubtype="21" fill="hold" nodeType="clickEffect">
                                  <p:stCondLst>
                                    <p:cond delay="0"/>
                                  </p:stCondLst>
                                  <p:childTnLst>
                                    <p:set>
                                      <p:cBhvr>
                                        <p:cTn id="23" dur="1" fill="hold">
                                          <p:stCondLst>
                                            <p:cond delay="0"/>
                                          </p:stCondLst>
                                        </p:cTn>
                                        <p:tgtEl>
                                          <p:spTgt spid="2">
                                            <p:txEl>
                                              <p:charRg st="100" end="175"/>
                                            </p:txEl>
                                          </p:spTgt>
                                        </p:tgtEl>
                                        <p:attrNameLst>
                                          <p:attrName>style.visibility</p:attrName>
                                        </p:attrNameLst>
                                      </p:cBhvr>
                                      <p:to>
                                        <p:strVal val="visible"/>
                                      </p:to>
                                    </p:set>
                                    <p:animEffect transition="in" filter="barn(inVertical)">
                                      <p:cBhvr>
                                        <p:cTn id="24" dur="500"/>
                                        <p:tgtEl>
                                          <p:spTgt spid="2">
                                            <p:txEl>
                                              <p:charRg st="100" end="17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13313" name="文本框 1"/>
          <p:cNvSpPr txBox="1"/>
          <p:nvPr/>
        </p:nvSpPr>
        <p:spPr>
          <a:xfrm>
            <a:off x="154517" y="0"/>
            <a:ext cx="11880849" cy="6991985"/>
          </a:xfrm>
          <a:prstGeom prst="rect">
            <a:avLst/>
          </a:prstGeom>
          <a:noFill/>
          <a:ln w="9525">
            <a:noFill/>
          </a:ln>
        </p:spPr>
        <p:txBody>
          <a:bodyPr>
            <a:spAutoFit/>
          </a:bodyPr>
          <a:lstStyle/>
          <a:p>
            <a:pPr eaLnBrk="1" hangingPunct="1">
              <a:buFont typeface="Arial" panose="020b0604020202020204" pitchFamily="34" charset="0"/>
            </a:pPr>
            <a:r>
              <a:rPr lang="zh-CN" altLang="en-US" sz="4265" b="1">
                <a:solidFill>
                  <a:srgbClr val="FF0000"/>
                </a:solidFill>
                <a:latin typeface="华文仿宋" panose="02010600040101010101" charset="-122"/>
                <a:ea typeface="华文仿宋" panose="02010600040101010101" charset="-122"/>
                <a:cs typeface="华文仿宋" panose="02010600040101010101" charset="-122"/>
              </a:rPr>
              <a:t>叙述手法（叙事的方法）</a:t>
            </a:r>
            <a:endParaRPr lang="en-US" altLang="zh-CN" sz="4265" b="1">
              <a:solidFill>
                <a:srgbClr val="FF0000"/>
              </a:solidFill>
              <a:latin typeface="华文仿宋" panose="02010600040101010101" charset="-122"/>
              <a:ea typeface="华文仿宋" panose="02010600040101010101" charset="-122"/>
              <a:cs typeface="华文仿宋" panose="02010600040101010101" charset="-122"/>
            </a:endParaRPr>
          </a:p>
          <a:p>
            <a:pPr eaLnBrk="1" hangingPunct="1">
              <a:buFont typeface="Arial" panose="020b0604020202020204" pitchFamily="34" charset="0"/>
            </a:pPr>
            <a:r>
              <a:rPr lang="zh-CN" altLang="zh-CN" sz="3200" b="1">
                <a:latin typeface="华文仿宋" panose="02010600040101010101" charset="-122"/>
                <a:ea typeface="华文仿宋" panose="02010600040101010101" charset="-122"/>
                <a:cs typeface="华文仿宋" panose="02010600040101010101" charset="-122"/>
              </a:rPr>
              <a:t>   </a:t>
            </a:r>
            <a:r>
              <a:rPr lang="zh-CN" altLang="zh-CN" sz="3735" b="1">
                <a:latin typeface="华文仿宋" panose="02010600040101010101" charset="-122"/>
                <a:ea typeface="华文仿宋" panose="02010600040101010101" charset="-122"/>
                <a:cs typeface="华文仿宋" panose="02010600040101010101" charset="-122"/>
              </a:rPr>
              <a:t>（1）</a:t>
            </a:r>
            <a:r>
              <a:rPr lang="zh-CN" altLang="zh-CN" sz="3735" b="1">
                <a:solidFill>
                  <a:srgbClr val="FF0000"/>
                </a:solidFill>
                <a:latin typeface="华文仿宋" panose="02010600040101010101" charset="-122"/>
                <a:ea typeface="华文仿宋" panose="02010600040101010101" charset="-122"/>
                <a:cs typeface="华文仿宋" panose="02010600040101010101" charset="-122"/>
              </a:rPr>
              <a:t>顺叙</a:t>
            </a:r>
            <a:r>
              <a:rPr lang="zh-CN" altLang="zh-CN" sz="3735" b="1">
                <a:latin typeface="华文仿宋" panose="02010600040101010101" charset="-122"/>
                <a:ea typeface="华文仿宋" panose="02010600040101010101" charset="-122"/>
                <a:cs typeface="华文仿宋" panose="02010600040101010101" charset="-122"/>
              </a:rPr>
              <a:t>：就是按照事件发生、发展的时间先后顺序来进行叙述的方法。</a:t>
            </a:r>
            <a:r>
              <a:rPr lang="zh-CN" altLang="zh-CN" sz="3735" b="1">
                <a:solidFill>
                  <a:srgbClr val="FF0066"/>
                </a:solidFill>
                <a:latin typeface="华文仿宋" panose="02010600040101010101" charset="-122"/>
                <a:ea typeface="华文仿宋" panose="02010600040101010101" charset="-122"/>
                <a:cs typeface="华文仿宋" panose="02010600040101010101" charset="-122"/>
              </a:rPr>
              <a:t>用这种方法进行叙述，好处是事件由头到尾，次序井然，文气自然贯通，文章显得条理清楚。  </a:t>
            </a:r>
            <a:endParaRPr lang="zh-CN" altLang="zh-CN" sz="3735" b="1">
              <a:solidFill>
                <a:srgbClr val="FF0066"/>
              </a:solidFill>
              <a:latin typeface="华文仿宋" panose="02010600040101010101" charset="-122"/>
              <a:ea typeface="华文仿宋" panose="02010600040101010101" charset="-122"/>
              <a:cs typeface="华文仿宋" panose="02010600040101010101" charset="-122"/>
            </a:endParaRPr>
          </a:p>
          <a:p>
            <a:pPr eaLnBrk="1" hangingPunct="1">
              <a:buFont typeface="Arial" panose="020b0604020202020204" pitchFamily="34" charset="0"/>
            </a:pPr>
            <a:r>
              <a:rPr lang="zh-CN" altLang="zh-CN" sz="3735" b="1">
                <a:latin typeface="华文仿宋" panose="02010600040101010101" charset="-122"/>
                <a:ea typeface="华文仿宋" panose="02010600040101010101" charset="-122"/>
                <a:cs typeface="华文仿宋" panose="02010600040101010101" charset="-122"/>
              </a:rPr>
              <a:t>   （2）</a:t>
            </a:r>
            <a:r>
              <a:rPr lang="zh-CN" altLang="zh-CN" sz="3735" b="1">
                <a:solidFill>
                  <a:srgbClr val="FF0000"/>
                </a:solidFill>
                <a:latin typeface="华文仿宋" panose="02010600040101010101" charset="-122"/>
                <a:ea typeface="华文仿宋" panose="02010600040101010101" charset="-122"/>
                <a:cs typeface="华文仿宋" panose="02010600040101010101" charset="-122"/>
              </a:rPr>
              <a:t>倒叙</a:t>
            </a:r>
            <a:r>
              <a:rPr lang="zh-CN" altLang="zh-CN" sz="3735" b="1">
                <a:latin typeface="华文仿宋" panose="02010600040101010101" charset="-122"/>
                <a:ea typeface="华文仿宋" panose="02010600040101010101" charset="-122"/>
                <a:cs typeface="华文仿宋" panose="02010600040101010101" charset="-122"/>
              </a:rPr>
              <a:t>：根据表达的需要，把事件的结局或某个最重要、最突出的片段提到文章的前边，然后再从事件的开头按事情原来的发展顺序进行叙述的方法。 </a:t>
            </a:r>
            <a:r>
              <a:rPr lang="zh-CN" altLang="zh-CN" sz="3735" b="1">
                <a:solidFill>
                  <a:srgbClr val="FF0066"/>
                </a:solidFill>
                <a:latin typeface="华文仿宋" panose="02010600040101010101" charset="-122"/>
                <a:ea typeface="华文仿宋" panose="02010600040101010101" charset="-122"/>
                <a:cs typeface="华文仿宋" panose="02010600040101010101" charset="-122"/>
              </a:rPr>
              <a:t>采用倒叙的方法，能增强文章的生动性，使文章产生悬念，更能引人入胜，同时也可以避免叙述的平板和结构的单调。</a:t>
            </a:r>
            <a:endParaRPr lang="zh-CN" altLang="zh-CN" sz="3735" b="1">
              <a:solidFill>
                <a:srgbClr val="FF0066"/>
              </a:solidFill>
              <a:latin typeface="华文仿宋" panose="02010600040101010101" charset="-122"/>
              <a:ea typeface="华文仿宋" panose="02010600040101010101" charset="-122"/>
              <a:cs typeface="华文仿宋" panose="02010600040101010101" charset="-122"/>
            </a:endParaRPr>
          </a:p>
          <a:p>
            <a:pPr eaLnBrk="1" hangingPunct="1">
              <a:buFont typeface="Arial" panose="020b0604020202020204" pitchFamily="34" charset="0"/>
            </a:pPr>
            <a:r>
              <a:rPr lang="zh-CN" altLang="zh-CN" sz="3735" b="1">
                <a:latin typeface="华文仿宋" panose="02010600040101010101" charset="-122"/>
                <a:ea typeface="华文仿宋" panose="02010600040101010101" charset="-122"/>
                <a:cs typeface="华文仿宋" panose="02010600040101010101" charset="-122"/>
              </a:rPr>
              <a:t>  </a:t>
            </a:r>
            <a:endParaRPr lang="zh-CN" altLang="zh-CN" sz="3735" b="1">
              <a:latin typeface="华文仿宋" panose="02010600040101010101" charset="-122"/>
              <a:ea typeface="华文仿宋" panose="02010600040101010101" charset="-122"/>
              <a:cs typeface="华文仿宋" panose="02010600040101010101" charset="-122"/>
            </a:endParaRPr>
          </a:p>
          <a:p>
            <a:pPr eaLnBrk="1" hangingPunct="1">
              <a:buFont typeface="Arial" panose="020b0604020202020204" pitchFamily="34" charset="0"/>
            </a:pPr>
            <a:endParaRPr lang="zh-CN" altLang="zh-CN" sz="3200" b="1">
              <a:latin typeface="华文仿宋" panose="02010600040101010101" charset="-122"/>
              <a:ea typeface="华文仿宋" panose="02010600040101010101" charset="-122"/>
              <a:cs typeface="华文仿宋" panose="020106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1331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en-US" altLang="zh-CN"/>
              <a:t> </a:t>
            </a:r>
            <a:endParaRPr lang="en-US" altLang="zh-CN"/>
          </a:p>
        </p:txBody>
      </p:sp>
      <p:sp>
        <p:nvSpPr>
          <p:cNvPr id="3" name="内容占位符 2"/>
          <p:cNvSpPr>
            <a:spLocks noGrp="1"/>
          </p:cNvSpPr>
          <p:nvPr>
            <p:ph idx="1"/>
          </p:nvPr>
        </p:nvSpPr>
        <p:spPr/>
        <p:txBody>
          <a:bodyPr/>
          <a:lstStyle/>
          <a:p>
            <a:endParaRPr lang="zh-CN" altLang="en-US"/>
          </a:p>
        </p:txBody>
      </p:sp>
      <p:sp>
        <p:nvSpPr>
          <p:cNvPr id="18434" name="文本框 1"/>
          <p:cNvSpPr txBox="1"/>
          <p:nvPr/>
        </p:nvSpPr>
        <p:spPr>
          <a:xfrm>
            <a:off x="336551" y="658284"/>
            <a:ext cx="11734800" cy="5507990"/>
          </a:xfrm>
          <a:prstGeom prst="rect">
            <a:avLst/>
          </a:prstGeom>
          <a:noFill/>
          <a:ln w="9525">
            <a:noFill/>
          </a:ln>
        </p:spPr>
        <p:txBody>
          <a:bodyPr wrap="square">
            <a:spAutoFit/>
          </a:bodyPr>
          <a:lstStyle/>
          <a:p>
            <a:pPr eaLnBrk="1" hangingPunct="1">
              <a:buFont typeface="Arial" panose="020b0604020202020204" pitchFamily="34" charset="0"/>
            </a:pPr>
            <a:r>
              <a:rPr lang="en-US" altLang="zh-CN" sz="3200" b="1">
                <a:latin typeface="黑体" panose="02010609060101010101" charset="-122"/>
                <a:ea typeface="黑体" panose="02010609060101010101" charset="-122"/>
              </a:rPr>
              <a:t>   </a:t>
            </a:r>
            <a:r>
              <a:rPr lang="zh-CN" altLang="zh-CN" sz="3200" b="1">
                <a:latin typeface="华文仿宋" panose="02010600040101010101" charset="-122"/>
                <a:ea typeface="华文仿宋" panose="02010600040101010101" charset="-122"/>
                <a:cs typeface="华文仿宋" panose="02010600040101010101" charset="-122"/>
              </a:rPr>
              <a:t>（3）</a:t>
            </a:r>
            <a:r>
              <a:rPr lang="zh-CN" altLang="zh-CN" sz="3200" b="1">
                <a:solidFill>
                  <a:srgbClr val="FF0000"/>
                </a:solidFill>
                <a:latin typeface="华文仿宋" panose="02010600040101010101" charset="-122"/>
                <a:ea typeface="华文仿宋" panose="02010600040101010101" charset="-122"/>
                <a:cs typeface="华文仿宋" panose="02010600040101010101" charset="-122"/>
              </a:rPr>
              <a:t>插叙</a:t>
            </a:r>
            <a:r>
              <a:rPr lang="zh-CN" altLang="zh-CN" sz="3200" b="1">
                <a:latin typeface="华文仿宋" panose="02010600040101010101" charset="-122"/>
                <a:ea typeface="华文仿宋" panose="02010600040101010101" charset="-122"/>
                <a:cs typeface="华文仿宋" panose="02010600040101010101" charset="-122"/>
              </a:rPr>
              <a:t>：在叙述中心事件的过程中，为了帮助开展情节或刻画人物，暂时中断叙述的线索，插入一段与主要情节相关的内容的叙述方法，</a:t>
            </a:r>
            <a:r>
              <a:rPr lang="zh-CN" altLang="zh-CN" sz="3200" b="1">
                <a:solidFill>
                  <a:srgbClr val="FF0066"/>
                </a:solidFill>
                <a:latin typeface="华文仿宋" panose="02010600040101010101" charset="-122"/>
                <a:ea typeface="华文仿宋" panose="02010600040101010101" charset="-122"/>
                <a:cs typeface="华文仿宋" panose="02010600040101010101" charset="-122"/>
              </a:rPr>
              <a:t>对主要情节或中心事件作必要的铺垫、照应、补充、说明，使情节更完整，结构更严密，内容更充实。  </a:t>
            </a:r>
            <a:endParaRPr lang="zh-CN" altLang="zh-CN" sz="3200" b="1">
              <a:solidFill>
                <a:srgbClr val="FF0066"/>
              </a:solidFill>
              <a:latin typeface="华文仿宋" panose="02010600040101010101" charset="-122"/>
              <a:ea typeface="华文仿宋" panose="02010600040101010101" charset="-122"/>
              <a:cs typeface="华文仿宋" panose="02010600040101010101" charset="-122"/>
            </a:endParaRPr>
          </a:p>
          <a:p>
            <a:pPr eaLnBrk="1" hangingPunct="1">
              <a:buFont typeface="Arial" panose="020b0604020202020204" pitchFamily="34" charset="0"/>
            </a:pPr>
            <a:r>
              <a:rPr lang="zh-CN" altLang="zh-CN" sz="3200" b="1">
                <a:latin typeface="华文仿宋" panose="02010600040101010101" charset="-122"/>
                <a:ea typeface="华文仿宋" panose="02010600040101010101" charset="-122"/>
                <a:cs typeface="华文仿宋" panose="02010600040101010101" charset="-122"/>
              </a:rPr>
              <a:t>   （4）</a:t>
            </a:r>
            <a:r>
              <a:rPr lang="zh-CN" altLang="zh-CN" sz="3200" b="1">
                <a:solidFill>
                  <a:srgbClr val="FF0000"/>
                </a:solidFill>
                <a:latin typeface="华文仿宋" panose="02010600040101010101" charset="-122"/>
                <a:ea typeface="华文仿宋" panose="02010600040101010101" charset="-122"/>
                <a:cs typeface="华文仿宋" panose="02010600040101010101" charset="-122"/>
              </a:rPr>
              <a:t>补叙</a:t>
            </a:r>
            <a:r>
              <a:rPr lang="zh-CN" altLang="zh-CN" sz="3200" b="1">
                <a:latin typeface="华文仿宋" panose="02010600040101010101" charset="-122"/>
                <a:ea typeface="华文仿宋" panose="02010600040101010101" charset="-122"/>
                <a:cs typeface="华文仿宋" panose="02010600040101010101" charset="-122"/>
              </a:rPr>
              <a:t>：也叫追叙，是行文中用三两句话或一小段话</a:t>
            </a:r>
            <a:r>
              <a:rPr lang="zh-CN" altLang="zh-CN" sz="3200" b="1">
                <a:solidFill>
                  <a:srgbClr val="C00000"/>
                </a:solidFill>
                <a:latin typeface="华文仿宋" panose="02010600040101010101" charset="-122"/>
                <a:ea typeface="华文仿宋" panose="02010600040101010101" charset="-122"/>
                <a:cs typeface="华文仿宋" panose="02010600040101010101" charset="-122"/>
              </a:rPr>
              <a:t>对前边说的人或事作一些简单的补充交代</a:t>
            </a:r>
            <a:r>
              <a:rPr lang="zh-CN" altLang="zh-CN" sz="3200" b="1">
                <a:latin typeface="华文仿宋" panose="02010600040101010101" charset="-122"/>
                <a:ea typeface="华文仿宋" panose="02010600040101010101" charset="-122"/>
                <a:cs typeface="华文仿宋" panose="02010600040101010101" charset="-122"/>
              </a:rPr>
              <a:t>。</a:t>
            </a:r>
            <a:r>
              <a:rPr lang="zh-CN" altLang="zh-CN" sz="3200" b="1">
                <a:solidFill>
                  <a:srgbClr val="FF0066"/>
                </a:solidFill>
                <a:latin typeface="华文仿宋" panose="02010600040101010101" charset="-122"/>
                <a:ea typeface="华文仿宋" panose="02010600040101010101" charset="-122"/>
                <a:cs typeface="华文仿宋" panose="02010600040101010101" charset="-122"/>
              </a:rPr>
              <a:t>对上文情节的呼应和解释悬念的作用，使人物形象更加完整，深化主旨；满足读者的心里期待；符合生活事理</a:t>
            </a:r>
            <a:r>
              <a:rPr lang="en-US" altLang="zh-CN" sz="3200" b="1">
                <a:solidFill>
                  <a:srgbClr val="FF0066"/>
                </a:solidFill>
                <a:latin typeface="华文仿宋" panose="02010600040101010101" charset="-122"/>
                <a:ea typeface="华文仿宋" panose="02010600040101010101" charset="-122"/>
                <a:cs typeface="华文仿宋" panose="02010600040101010101" charset="-122"/>
              </a:rPr>
              <a:t>/</a:t>
            </a:r>
            <a:r>
              <a:rPr lang="zh-CN" altLang="en-US" sz="3200" b="1">
                <a:solidFill>
                  <a:srgbClr val="FF0066"/>
                </a:solidFill>
                <a:latin typeface="华文仿宋" panose="02010600040101010101" charset="-122"/>
                <a:ea typeface="华文仿宋" panose="02010600040101010101" charset="-122"/>
                <a:cs typeface="华文仿宋" panose="02010600040101010101" charset="-122"/>
              </a:rPr>
              <a:t>实际；</a:t>
            </a:r>
            <a:r>
              <a:rPr lang="zh-CN" altLang="zh-CN" sz="3200" b="1">
                <a:solidFill>
                  <a:srgbClr val="FF0066"/>
                </a:solidFill>
                <a:latin typeface="华文仿宋" panose="02010600040101010101" charset="-122"/>
                <a:ea typeface="华文仿宋" panose="02010600040101010101" charset="-122"/>
                <a:cs typeface="华文仿宋" panose="02010600040101010101" charset="-122"/>
              </a:rPr>
              <a:t>等。   </a:t>
            </a:r>
            <a:endParaRPr lang="zh-CN" altLang="zh-CN" sz="3200" b="1">
              <a:solidFill>
                <a:srgbClr val="FF0066"/>
              </a:solidFill>
              <a:latin typeface="华文仿宋" panose="02010600040101010101" charset="-122"/>
              <a:ea typeface="华文仿宋" panose="02010600040101010101" charset="-122"/>
              <a:cs typeface="华文仿宋" panose="02010600040101010101" charset="-122"/>
            </a:endParaRPr>
          </a:p>
          <a:p>
            <a:pPr eaLnBrk="1" hangingPunct="1">
              <a:buFont typeface="Arial" panose="020b0604020202020204" pitchFamily="34" charset="0"/>
            </a:pPr>
            <a:r>
              <a:rPr lang="zh-CN" altLang="zh-CN" sz="3200" b="1">
                <a:latin typeface="华文仿宋" panose="02010600040101010101" charset="-122"/>
                <a:ea typeface="华文仿宋" panose="02010600040101010101" charset="-122"/>
                <a:cs typeface="华文仿宋" panose="02010600040101010101" charset="-122"/>
              </a:rPr>
              <a:t>   （5）</a:t>
            </a:r>
            <a:r>
              <a:rPr lang="zh-CN" altLang="zh-CN" sz="3200" b="1">
                <a:solidFill>
                  <a:srgbClr val="FF0000"/>
                </a:solidFill>
                <a:latin typeface="华文仿宋" panose="02010600040101010101" charset="-122"/>
                <a:ea typeface="华文仿宋" panose="02010600040101010101" charset="-122"/>
                <a:cs typeface="华文仿宋" panose="02010600040101010101" charset="-122"/>
              </a:rPr>
              <a:t>平叙</a:t>
            </a:r>
            <a:r>
              <a:rPr lang="zh-CN" altLang="zh-CN" sz="3200" b="1">
                <a:latin typeface="华文仿宋" panose="02010600040101010101" charset="-122"/>
                <a:ea typeface="华文仿宋" panose="02010600040101010101" charset="-122"/>
                <a:cs typeface="华文仿宋" panose="02010600040101010101" charset="-122"/>
              </a:rPr>
              <a:t>：平叙就是平行叙述，即叙述同一时间内不同地点所发生的两件或两件以上的事。通常是先叙一件，再叙一件，谓之为“花开数朵，各表一枝”，故又叫分叙。</a:t>
            </a:r>
            <a:endParaRPr lang="zh-CN" altLang="zh-CN" sz="3200" b="1">
              <a:latin typeface="华文仿宋" panose="02010600040101010101" charset="-122"/>
              <a:ea typeface="华文仿宋" panose="02010600040101010101" charset="-122"/>
              <a:cs typeface="华文仿宋" panose="02010600040101010101" charset="-122"/>
            </a:endParaRPr>
          </a:p>
        </p:txBody>
      </p:sp>
    </p:spTree>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
        <p:nvSpPr>
          <p:cNvPr id="19458" name="Text Box 7"/>
          <p:cNvSpPr txBox="1"/>
          <p:nvPr/>
        </p:nvSpPr>
        <p:spPr>
          <a:xfrm>
            <a:off x="635" y="137160"/>
            <a:ext cx="12192000" cy="748030"/>
          </a:xfrm>
          <a:prstGeom prst="rect">
            <a:avLst/>
          </a:prstGeom>
          <a:solidFill>
            <a:srgbClr val="71BFC5"/>
          </a:solidFill>
          <a:ln w="9525">
            <a:noFill/>
          </a:ln>
        </p:spPr>
        <p:txBody>
          <a:bodyPr>
            <a:spAutoFit/>
          </a:bodyPr>
          <a:lstStyle/>
          <a:p>
            <a:pPr>
              <a:spcBef>
                <a:spcPct val="50000"/>
              </a:spcBef>
            </a:pPr>
            <a:r>
              <a:rPr lang="en-US" altLang="zh-CN" sz="4265" b="1">
                <a:solidFill>
                  <a:srgbClr val="FF0000"/>
                </a:solidFill>
                <a:latin typeface="Arial" panose="020b0604020202020204" pitchFamily="34" charset="0"/>
              </a:rPr>
              <a:t>  </a:t>
            </a:r>
            <a:r>
              <a:rPr lang="zh-CN" altLang="en-US" sz="3735" b="1">
                <a:solidFill>
                  <a:srgbClr val="FF0000"/>
                </a:solidFill>
                <a:latin typeface="微软雅黑"/>
                <a:ea typeface="微软雅黑"/>
              </a:rPr>
              <a:t>思考：</a:t>
            </a:r>
            <a:r>
              <a:rPr lang="en-US" altLang="zh-CN" sz="3735" b="1">
                <a:solidFill>
                  <a:srgbClr val="FF0000"/>
                </a:solidFill>
                <a:latin typeface="微软雅黑"/>
                <a:ea typeface="微软雅黑"/>
              </a:rPr>
              <a:t>《</a:t>
            </a:r>
            <a:r>
              <a:rPr lang="zh-CN" altLang="en-US" sz="3735" b="1">
                <a:solidFill>
                  <a:srgbClr val="FF0000"/>
                </a:solidFill>
                <a:latin typeface="微软雅黑"/>
                <a:ea typeface="微软雅黑"/>
              </a:rPr>
              <a:t>祝福</a:t>
            </a:r>
            <a:r>
              <a:rPr lang="en-US" altLang="zh-CN" sz="3735" b="1">
                <a:solidFill>
                  <a:srgbClr val="FF0000"/>
                </a:solidFill>
                <a:latin typeface="微软雅黑"/>
                <a:ea typeface="微软雅黑"/>
              </a:rPr>
              <a:t>》</a:t>
            </a:r>
            <a:r>
              <a:rPr lang="zh-CN" altLang="en-US" sz="3735" b="1">
                <a:solidFill>
                  <a:srgbClr val="FF0000"/>
                </a:solidFill>
                <a:latin typeface="微软雅黑"/>
                <a:ea typeface="微软雅黑"/>
              </a:rPr>
              <a:t>用倒叙的方式来叙述有什么作用？</a:t>
            </a:r>
            <a:endParaRPr lang="zh-CN" altLang="en-US" sz="3735" b="1">
              <a:solidFill>
                <a:srgbClr val="FF0000"/>
              </a:solidFill>
              <a:latin typeface="微软雅黑"/>
              <a:ea typeface="微软雅黑"/>
            </a:endParaRPr>
          </a:p>
        </p:txBody>
      </p:sp>
      <p:sp>
        <p:nvSpPr>
          <p:cNvPr id="59402" name="Text Box 10"/>
          <p:cNvSpPr txBox="1"/>
          <p:nvPr/>
        </p:nvSpPr>
        <p:spPr>
          <a:xfrm>
            <a:off x="239184" y="933451"/>
            <a:ext cx="4273549" cy="666115"/>
          </a:xfrm>
          <a:prstGeom prst="rect">
            <a:avLst/>
          </a:prstGeom>
          <a:noFill/>
          <a:ln w="9525">
            <a:noFill/>
          </a:ln>
        </p:spPr>
        <p:txBody>
          <a:bodyPr>
            <a:spAutoFit/>
          </a:bodyPr>
          <a:lstStyle/>
          <a:p>
            <a:r>
              <a:rPr lang="zh-CN" altLang="en-US" sz="3735" b="1">
                <a:solidFill>
                  <a:srgbClr val="00B050"/>
                </a:solidFill>
                <a:latin typeface="微软雅黑"/>
                <a:ea typeface="微软雅黑"/>
              </a:rPr>
              <a:t>作用：</a:t>
            </a:r>
            <a:endParaRPr lang="zh-CN" altLang="en-US" sz="3735" b="1">
              <a:solidFill>
                <a:srgbClr val="00B050"/>
              </a:solidFill>
              <a:latin typeface="微软雅黑"/>
              <a:ea typeface="微软雅黑"/>
            </a:endParaRPr>
          </a:p>
        </p:txBody>
      </p:sp>
      <p:sp>
        <p:nvSpPr>
          <p:cNvPr id="59403" name="Text Box 11"/>
          <p:cNvSpPr txBox="1"/>
          <p:nvPr/>
        </p:nvSpPr>
        <p:spPr>
          <a:xfrm>
            <a:off x="239184" y="1599353"/>
            <a:ext cx="11618383" cy="1076325"/>
          </a:xfrm>
          <a:prstGeom prst="rect">
            <a:avLst/>
          </a:prstGeom>
          <a:noFill/>
          <a:ln w="9525">
            <a:noFill/>
          </a:ln>
        </p:spPr>
        <p:txBody>
          <a:bodyPr>
            <a:spAutoFit/>
          </a:bodyPr>
          <a:lstStyle/>
          <a:p>
            <a:r>
              <a:rPr lang="en-US" altLang="zh-CN" sz="3200">
                <a:solidFill>
                  <a:srgbClr val="000000"/>
                </a:solidFill>
                <a:latin typeface="微软雅黑"/>
                <a:ea typeface="微软雅黑"/>
              </a:rPr>
              <a:t>1.</a:t>
            </a:r>
            <a:r>
              <a:rPr lang="zh-CN" altLang="en-US" sz="3200" b="1">
                <a:solidFill>
                  <a:srgbClr val="FF0000"/>
                </a:solidFill>
                <a:latin typeface="微软雅黑"/>
                <a:ea typeface="微软雅黑"/>
              </a:rPr>
              <a:t>从情节安排上看</a:t>
            </a:r>
            <a:r>
              <a:rPr lang="zh-CN" altLang="en-US" sz="3200" b="1">
                <a:solidFill>
                  <a:srgbClr val="000000"/>
                </a:solidFill>
                <a:latin typeface="微软雅黑"/>
                <a:ea typeface="微软雅黑"/>
              </a:rPr>
              <a:t>，把悲剧结局放在前面，巧妙地为读者设置了一个</a:t>
            </a:r>
            <a:r>
              <a:rPr lang="zh-CN" altLang="en-US" sz="3200" b="1">
                <a:solidFill>
                  <a:srgbClr val="0000FF"/>
                </a:solidFill>
                <a:latin typeface="微软雅黑"/>
                <a:ea typeface="微软雅黑"/>
              </a:rPr>
              <a:t>悬念</a:t>
            </a:r>
            <a:r>
              <a:rPr lang="zh-CN" altLang="en-US" sz="3200" b="1">
                <a:solidFill>
                  <a:srgbClr val="000000"/>
                </a:solidFill>
                <a:latin typeface="微软雅黑"/>
                <a:ea typeface="微软雅黑"/>
              </a:rPr>
              <a:t>，有一定</a:t>
            </a:r>
            <a:r>
              <a:rPr lang="zh-CN" altLang="en-US" sz="3200" b="1">
                <a:solidFill>
                  <a:srgbClr val="0000FF"/>
                </a:solidFill>
                <a:latin typeface="微软雅黑"/>
                <a:ea typeface="微软雅黑"/>
              </a:rPr>
              <a:t>吸引力</a:t>
            </a:r>
            <a:r>
              <a:rPr lang="zh-CN" altLang="en-US" sz="3200" b="1">
                <a:solidFill>
                  <a:schemeClr val="tx2"/>
                </a:solidFill>
                <a:latin typeface="微软雅黑"/>
                <a:ea typeface="微软雅黑"/>
              </a:rPr>
              <a:t>。</a:t>
            </a:r>
            <a:endParaRPr lang="zh-CN" altLang="en-US" sz="3200" b="1">
              <a:solidFill>
                <a:schemeClr val="tx2"/>
              </a:solidFill>
              <a:latin typeface="微软雅黑"/>
              <a:ea typeface="微软雅黑"/>
            </a:endParaRPr>
          </a:p>
        </p:txBody>
      </p:sp>
      <p:sp>
        <p:nvSpPr>
          <p:cNvPr id="59404" name="Text Box 12"/>
          <p:cNvSpPr txBox="1"/>
          <p:nvPr/>
        </p:nvSpPr>
        <p:spPr>
          <a:xfrm>
            <a:off x="143933" y="4197351"/>
            <a:ext cx="11533717" cy="1076325"/>
          </a:xfrm>
          <a:prstGeom prst="rect">
            <a:avLst/>
          </a:prstGeom>
          <a:noFill/>
          <a:ln w="9525">
            <a:noFill/>
          </a:ln>
        </p:spPr>
        <p:txBody>
          <a:bodyPr>
            <a:spAutoFit/>
          </a:bodyPr>
          <a:lstStyle/>
          <a:p>
            <a:r>
              <a:rPr lang="en-US" altLang="zh-CN" sz="3200">
                <a:solidFill>
                  <a:srgbClr val="000000"/>
                </a:solidFill>
                <a:latin typeface="微软雅黑"/>
                <a:ea typeface="微软雅黑"/>
              </a:rPr>
              <a:t>3.</a:t>
            </a:r>
            <a:r>
              <a:rPr lang="zh-CN" altLang="en-US" sz="3200" b="1">
                <a:solidFill>
                  <a:srgbClr val="FF0000"/>
                </a:solidFill>
                <a:latin typeface="微软雅黑"/>
                <a:ea typeface="微软雅黑"/>
              </a:rPr>
              <a:t>从小说主题上看</a:t>
            </a:r>
            <a:r>
              <a:rPr lang="zh-CN" altLang="en-US" sz="3200" b="1">
                <a:solidFill>
                  <a:srgbClr val="000000"/>
                </a:solidFill>
                <a:latin typeface="微软雅黑"/>
                <a:ea typeface="微软雅黑"/>
              </a:rPr>
              <a:t>，</a:t>
            </a:r>
            <a:r>
              <a:rPr lang="zh-CN" altLang="en-US" sz="3200" b="1">
                <a:latin typeface="微软雅黑"/>
                <a:ea typeface="微软雅黑"/>
              </a:rPr>
              <a:t>把祝福的景象和祥林嫂的死连在一起，</a:t>
            </a:r>
            <a:r>
              <a:rPr lang="zh-CN" altLang="en-US" sz="3200" b="1" u="sng">
                <a:solidFill>
                  <a:srgbClr val="0000CC"/>
                </a:solidFill>
                <a:latin typeface="微软雅黑"/>
                <a:ea typeface="微软雅黑"/>
              </a:rPr>
              <a:t>形成强烈的</a:t>
            </a:r>
            <a:r>
              <a:rPr lang="zh-CN" altLang="en-US" sz="3200" b="1" u="sng">
                <a:solidFill>
                  <a:srgbClr val="FF0000"/>
                </a:solidFill>
                <a:latin typeface="微软雅黑"/>
                <a:ea typeface="微软雅黑"/>
              </a:rPr>
              <a:t>对比</a:t>
            </a:r>
            <a:r>
              <a:rPr lang="zh-CN" altLang="en-US" sz="3200" b="1">
                <a:latin typeface="微软雅黑"/>
                <a:ea typeface="微软雅黑"/>
              </a:rPr>
              <a:t>，有震撼人心的力量，</a:t>
            </a:r>
            <a:r>
              <a:rPr lang="zh-CN" altLang="en-US" sz="3200" b="1">
                <a:solidFill>
                  <a:schemeClr val="tx1"/>
                </a:solidFill>
                <a:latin typeface="微软雅黑"/>
                <a:ea typeface="微软雅黑"/>
              </a:rPr>
              <a:t>突出</a:t>
            </a:r>
            <a:r>
              <a:rPr lang="zh-CN" altLang="en-US" sz="3200" b="1">
                <a:solidFill>
                  <a:srgbClr val="0000FF"/>
                </a:solidFill>
                <a:latin typeface="微软雅黑"/>
                <a:ea typeface="微软雅黑"/>
              </a:rPr>
              <a:t>反封建</a:t>
            </a:r>
            <a:r>
              <a:rPr lang="zh-CN" altLang="en-US" sz="3200" b="1">
                <a:solidFill>
                  <a:schemeClr val="tx2"/>
                </a:solidFill>
                <a:latin typeface="微软雅黑"/>
                <a:ea typeface="微软雅黑"/>
              </a:rPr>
              <a:t>主题。</a:t>
            </a:r>
            <a:endParaRPr lang="zh-CN" altLang="en-US" sz="3200" b="1">
              <a:solidFill>
                <a:schemeClr val="tx2"/>
              </a:solidFill>
              <a:latin typeface="微软雅黑"/>
              <a:ea typeface="微软雅黑"/>
            </a:endParaRPr>
          </a:p>
        </p:txBody>
      </p:sp>
      <p:sp>
        <p:nvSpPr>
          <p:cNvPr id="8" name="Text Box 13"/>
          <p:cNvSpPr txBox="1"/>
          <p:nvPr/>
        </p:nvSpPr>
        <p:spPr>
          <a:xfrm>
            <a:off x="143933" y="2755900"/>
            <a:ext cx="11904133" cy="1445260"/>
          </a:xfrm>
          <a:prstGeom prst="rect">
            <a:avLst/>
          </a:prstGeom>
          <a:noFill/>
          <a:ln w="9525">
            <a:noFill/>
          </a:ln>
        </p:spPr>
        <p:txBody>
          <a:bodyPr>
            <a:spAutoFit/>
          </a:bodyPr>
          <a:lstStyle/>
          <a:p>
            <a:r>
              <a:rPr lang="en-US" altLang="zh-CN" sz="3200" b="1">
                <a:latin typeface="微软雅黑"/>
                <a:ea typeface="微软雅黑"/>
              </a:rPr>
              <a:t>2</a:t>
            </a:r>
            <a:r>
              <a:rPr lang="zh-CN" altLang="en-US" sz="3200" b="1">
                <a:latin typeface="微软雅黑"/>
                <a:ea typeface="微软雅黑"/>
              </a:rPr>
              <a:t>、</a:t>
            </a:r>
            <a:r>
              <a:rPr lang="zh-CN" altLang="en-US" sz="3200" b="1">
                <a:solidFill>
                  <a:srgbClr val="FF0000"/>
                </a:solidFill>
                <a:latin typeface="微软雅黑"/>
                <a:ea typeface="微软雅黑"/>
              </a:rPr>
              <a:t>从人物塑造上看，</a:t>
            </a:r>
            <a:r>
              <a:rPr lang="zh-CN" altLang="en-US" sz="3200" b="1">
                <a:solidFill>
                  <a:srgbClr val="000000"/>
                </a:solidFill>
                <a:latin typeface="微软雅黑"/>
                <a:ea typeface="微软雅黑"/>
              </a:rPr>
              <a:t>祥林嫂在富人们一片祝福声中寂然死去，</a:t>
            </a:r>
            <a:r>
              <a:rPr lang="zh-CN" altLang="en-US" sz="3200" b="1">
                <a:solidFill>
                  <a:schemeClr val="tx2"/>
                </a:solidFill>
                <a:latin typeface="微软雅黑"/>
                <a:ea typeface="微软雅黑"/>
              </a:rPr>
              <a:t>渲</a:t>
            </a:r>
            <a:r>
              <a:rPr lang="zh-CN" altLang="en-US" sz="3200" b="1">
                <a:solidFill>
                  <a:schemeClr val="tx1"/>
                </a:solidFill>
                <a:latin typeface="微软雅黑"/>
                <a:ea typeface="微软雅黑"/>
              </a:rPr>
              <a:t>染浓厚的悲剧气氛</a:t>
            </a:r>
            <a:r>
              <a:rPr lang="zh-CN" altLang="en-US" sz="3200" b="1">
                <a:solidFill>
                  <a:srgbClr val="000000"/>
                </a:solidFill>
                <a:latin typeface="微软雅黑"/>
                <a:ea typeface="微软雅黑"/>
              </a:rPr>
              <a:t>，以乐景写哀情，</a:t>
            </a:r>
            <a:r>
              <a:rPr lang="zh-CN" altLang="en-US" sz="3200" b="1">
                <a:solidFill>
                  <a:srgbClr val="0000FF"/>
                </a:solidFill>
                <a:latin typeface="微软雅黑"/>
                <a:ea typeface="微软雅黑"/>
              </a:rPr>
              <a:t>反衬人物的悲惨命运</a:t>
            </a:r>
            <a:r>
              <a:rPr lang="zh-CN" altLang="en-US" sz="3200" b="1">
                <a:solidFill>
                  <a:schemeClr val="tx2"/>
                </a:solidFill>
                <a:latin typeface="微软雅黑"/>
                <a:ea typeface="微软雅黑"/>
              </a:rPr>
              <a:t>。</a:t>
            </a:r>
            <a:endParaRPr lang="zh-CN" altLang="en-US" sz="3200" b="1">
              <a:solidFill>
                <a:schemeClr val="tx2"/>
              </a:solidFill>
              <a:latin typeface="微软雅黑"/>
              <a:ea typeface="微软雅黑"/>
            </a:endParaRPr>
          </a:p>
          <a:p>
            <a:endParaRPr lang="zh-CN" altLang="zh-CN" sz="2400" b="1">
              <a:solidFill>
                <a:srgbClr val="000000"/>
              </a:solidFill>
              <a:latin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6" fill="hold" grpId="0" nodeType="clickEffect">
                                  <p:stCondLst>
                                    <p:cond delay="0"/>
                                  </p:stCondLst>
                                  <p:childTnLst>
                                    <p:set>
                                      <p:cBhvr>
                                        <p:cTn id="6" dur="1" fill="hold">
                                          <p:stCondLst>
                                            <p:cond delay="0"/>
                                          </p:stCondLst>
                                        </p:cTn>
                                        <p:tgtEl>
                                          <p:spTgt spid="59402"/>
                                        </p:tgtEl>
                                        <p:attrNameLst>
                                          <p:attrName>style.visibility</p:attrName>
                                        </p:attrNameLst>
                                      </p:cBhvr>
                                      <p:to>
                                        <p:strVal val="visible"/>
                                      </p:to>
                                    </p:set>
                                    <p:anim calcmode="lin" valueType="num">
                                      <p:cBhvr additive="base">
                                        <p:cTn id="7" dur="500" fill="hold"/>
                                        <p:tgtEl>
                                          <p:spTgt spid="59402"/>
                                        </p:tgtEl>
                                        <p:attrNameLst>
                                          <p:attrName>ppt_x</p:attrName>
                                        </p:attrNameLst>
                                      </p:cBhvr>
                                      <p:tavLst>
                                        <p:tav tm="0">
                                          <p:val>
                                            <p:strVal val="1+#ppt_w/2"/>
                                          </p:val>
                                        </p:tav>
                                        <p:tav tm="100000">
                                          <p:val>
                                            <p:strVal val="#ppt_x"/>
                                          </p:val>
                                        </p:tav>
                                      </p:tavLst>
                                    </p:anim>
                                    <p:anim calcmode="lin" valueType="num">
                                      <p:cBhvr additive="base">
                                        <p:cTn id="8" dur="500" fill="hold"/>
                                        <p:tgtEl>
                                          <p:spTgt spid="5940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59403"/>
                                        </p:tgtEl>
                                        <p:attrNameLst>
                                          <p:attrName>style.visibility</p:attrName>
                                        </p:attrNameLst>
                                      </p:cBhvr>
                                      <p:to>
                                        <p:strVal val="visible"/>
                                      </p:to>
                                    </p:set>
                                    <p:animEffect transition="in" filter="slide(fromBottom)">
                                      <p:cBhvr>
                                        <p:cTn id="13" dur="500"/>
                                        <p:tgtEl>
                                          <p:spTgt spid="59403"/>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ppt_x"/>
                                          </p:val>
                                        </p:tav>
                                        <p:tav tm="100000">
                                          <p:val>
                                            <p:strVal val="#ppt_x"/>
                                          </p:val>
                                        </p:tav>
                                      </p:tavLst>
                                    </p:anim>
                                    <p:anim calcmode="lin" valueType="num">
                                      <p:cBhvr additive="base">
                                        <p:cTn id="1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afterGroup">
                            <p:stCondLst>
                              <p:cond delay="0"/>
                            </p:stCondLst>
                            <p:childTnLst>
                              <p:par>
                                <p:cTn id="22" presetID="4" presetClass="entr" presetSubtype="32" fill="hold" grpId="0" nodeType="clickEffect">
                                  <p:stCondLst>
                                    <p:cond delay="0"/>
                                  </p:stCondLst>
                                  <p:childTnLst>
                                    <p:set>
                                      <p:cBhvr>
                                        <p:cTn id="23" dur="1" fill="hold">
                                          <p:stCondLst>
                                            <p:cond delay="0"/>
                                          </p:stCondLst>
                                        </p:cTn>
                                        <p:tgtEl>
                                          <p:spTgt spid="59404"/>
                                        </p:tgtEl>
                                        <p:attrNameLst>
                                          <p:attrName>style.visibility</p:attrName>
                                        </p:attrNameLst>
                                      </p:cBhvr>
                                      <p:to>
                                        <p:strVal val="visible"/>
                                      </p:to>
                                    </p:set>
                                    <p:animEffect transition="in" filter="box(out)">
                                      <p:cBhvr>
                                        <p:cTn id="24" dur="500"/>
                                        <p:tgtEl>
                                          <p:spTgt spid="594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402" grpId="0"/>
      <p:bldP spid="59403" grpId="0"/>
      <p:bldP spid="59404" grpId="0"/>
      <p:bldP spid="8"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标题 2"/>
          <p:cNvSpPr>
            <a:spLocks noGrp="1"/>
          </p:cNvSpPr>
          <p:nvPr>
            <p:ph type="title"/>
          </p:nvPr>
        </p:nvSpPr>
        <p:spPr/>
        <p:txBody>
          <a:bodyPr/>
          <a:lstStyle/>
          <a:p>
            <a:endParaRPr lang="zh-CN" altLang="en-US"/>
          </a:p>
        </p:txBody>
      </p:sp>
      <p:sp>
        <p:nvSpPr>
          <p:cNvPr id="4" name="内容占位符 3"/>
          <p:cNvSpPr>
            <a:spLocks noGrp="1"/>
          </p:cNvSpPr>
          <p:nvPr>
            <p:ph idx="1"/>
          </p:nvPr>
        </p:nvSpPr>
        <p:spPr/>
        <p:txBody>
          <a:bodyPr/>
          <a:lstStyle/>
          <a:p>
            <a:endParaRPr lang="zh-CN" altLang="en-US"/>
          </a:p>
        </p:txBody>
      </p:sp>
      <p:graphicFrame>
        <p:nvGraphicFramePr>
          <p:cNvPr id="2" name="表格 1"/>
          <p:cNvGraphicFramePr>
            <a:graphicFrameLocks noGrp="1"/>
          </p:cNvGraphicFramePr>
          <p:nvPr>
            <p:custDataLst>
              <p:tags r:id="rId2"/>
            </p:custDataLst>
          </p:nvPr>
        </p:nvGraphicFramePr>
        <p:xfrm>
          <a:off x="26670" y="375137"/>
          <a:ext cx="12057380" cy="6508750"/>
        </p:xfrm>
        <a:graphic>
          <a:graphicData uri="http://schemas.openxmlformats.org/drawingml/2006/table">
            <a:tbl>
              <a:tblPr firstRow="1" firstCol="1" bandRow="1">
                <a:tableStyleId>{5C22544A-7EE6-4342-B048-85BDC9FD1C3A}</a:tableStyleId>
              </a:tblPr>
              <a:tblGrid>
                <a:gridCol w="2266315"/>
                <a:gridCol w="9791065"/>
              </a:tblGrid>
              <a:tr h="775335">
                <a:tc>
                  <a:txBody>
                    <a:bodyPr vert="horz" wrap="square"/>
                    <a:lstStyle/>
                    <a:p>
                      <a:pPr indent="0" algn="ctr">
                        <a:lnSpc>
                          <a:spcPct val="120000"/>
                        </a:lnSpc>
                        <a:spcBef>
                          <a:spcPct val="0"/>
                        </a:spcBef>
                        <a:spcAft>
                          <a:spcPct val="0"/>
                        </a:spcAft>
                      </a:pPr>
                      <a:r>
                        <a:rPr lang="zh-CN" sz="1800" b="1" spc="130">
                          <a:solidFill>
                            <a:srgbClr val="646464"/>
                          </a:solidFill>
                          <a:latin typeface="微软雅黑"/>
                          <a:ea typeface="微软雅黑"/>
                        </a:rPr>
                        <a:t>类别</a:t>
                      </a:r>
                      <a:endParaRPr lang="zh-CN" sz="1800" b="1" spc="130">
                        <a:solidFill>
                          <a:srgbClr val="646464"/>
                        </a:solidFill>
                        <a:latin typeface="微软雅黑"/>
                        <a:ea typeface="微软雅黑"/>
                      </a:endParaRPr>
                    </a:p>
                  </a:txBody>
                  <a:tcPr marL="254000" marR="254000" marT="177800" marB="177800" anchor="ct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solidFill>
                      <a:srgbClr val="FFFFFF"/>
                    </a:solidFill>
                  </a:tcPr>
                </a:tc>
                <a:tc>
                  <a:txBody>
                    <a:bodyPr vert="horz" wrap="square"/>
                    <a:lstStyle/>
                    <a:p>
                      <a:pPr indent="0" algn="ctr">
                        <a:lnSpc>
                          <a:spcPct val="120000"/>
                        </a:lnSpc>
                        <a:spcBef>
                          <a:spcPct val="0"/>
                        </a:spcBef>
                        <a:spcAft>
                          <a:spcPct val="0"/>
                        </a:spcAft>
                      </a:pPr>
                      <a:r>
                        <a:rPr lang="zh-CN" sz="1800" b="1" spc="130">
                          <a:solidFill>
                            <a:srgbClr val="646464"/>
                          </a:solidFill>
                          <a:latin typeface="微软雅黑"/>
                          <a:ea typeface="微软雅黑"/>
                        </a:rPr>
                        <a:t>优点、作用</a:t>
                      </a:r>
                      <a:endParaRPr lang="zh-CN" sz="1800" b="1" spc="130">
                        <a:solidFill>
                          <a:srgbClr val="646464"/>
                        </a:solidFill>
                        <a:latin typeface="微软雅黑"/>
                        <a:ea typeface="微软雅黑"/>
                      </a:endParaRPr>
                    </a:p>
                  </a:txBody>
                  <a:tcPr marL="254000" marR="254000" marT="177800" marB="177800" anchor="ct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solidFill>
                      <a:srgbClr val="FFFFFF"/>
                    </a:solidFill>
                  </a:tcPr>
                </a:tc>
              </a:tr>
              <a:tr h="1838960">
                <a:tc>
                  <a:txBody>
                    <a:bodyPr vert="horz" wrap="square"/>
                    <a:lstStyle/>
                    <a:p>
                      <a:pPr indent="0" algn="l">
                        <a:lnSpc>
                          <a:spcPct val="120000"/>
                        </a:lnSpc>
                        <a:spcBef>
                          <a:spcPct val="0"/>
                        </a:spcBef>
                        <a:spcAft>
                          <a:spcPct val="0"/>
                        </a:spcAft>
                      </a:pPr>
                      <a:r>
                        <a:rPr lang="zh-CN" sz="2000" b="1" spc="120">
                          <a:solidFill>
                            <a:srgbClr val="FF0000"/>
                          </a:solidFill>
                          <a:latin typeface="隶书" panose="02010509060101010101" pitchFamily="49" charset="-122"/>
                          <a:ea typeface="隶书" panose="02010509060101010101" pitchFamily="49" charset="-122"/>
                        </a:rPr>
                        <a:t>第一人称：我、我们</a:t>
                      </a:r>
                      <a:endParaRPr lang="zh-CN" sz="2000" b="1" spc="120">
                        <a:solidFill>
                          <a:srgbClr val="FF0000"/>
                        </a:solidFill>
                        <a:latin typeface="隶书" panose="02010509060101010101" pitchFamily="49" charset="-122"/>
                        <a:ea typeface="隶书" panose="02010509060101010101" pitchFamily="49" charset="-122"/>
                      </a:endParaRPr>
                    </a:p>
                    <a:p>
                      <a:pPr indent="0" algn="l">
                        <a:lnSpc>
                          <a:spcPct val="120000"/>
                        </a:lnSpc>
                        <a:spcBef>
                          <a:spcPct val="0"/>
                        </a:spcBef>
                        <a:spcAft>
                          <a:spcPct val="0"/>
                        </a:spcAft>
                      </a:pPr>
                      <a:r>
                        <a:rPr lang="zh-CN" sz="2000" b="1" spc="120">
                          <a:solidFill>
                            <a:schemeClr val="tx1"/>
                          </a:solidFill>
                          <a:latin typeface="隶书" panose="02010509060101010101" pitchFamily="49" charset="-122"/>
                          <a:ea typeface="隶书" panose="02010509060101010101" pitchFamily="49" charset="-122"/>
                        </a:rPr>
                        <a:t>（限制角度）</a:t>
                      </a:r>
                      <a:endParaRPr lang="zh-CN" sz="2000" b="1" spc="120">
                        <a:solidFill>
                          <a:schemeClr val="tx1"/>
                        </a:solidFill>
                        <a:latin typeface="隶书" panose="02010509060101010101" pitchFamily="49" charset="-122"/>
                        <a:ea typeface="隶书" panose="02010509060101010101" pitchFamily="49" charset="-122"/>
                      </a:endParaRPr>
                    </a:p>
                  </a:txBody>
                  <a:tcPr marL="254000" marR="254000" marT="177800" marB="177800" anchor="ctr">
                    <a:lnL w="9525">
                      <a:solidFill>
                        <a:srgbClr val="646464"/>
                      </a:solidFill>
                      <a:prstDash val="sysDash"/>
                    </a:lnL>
                    <a:lnR w="9525">
                      <a:solidFill>
                        <a:srgbClr val="646464"/>
                      </a:solidFill>
                      <a:prstDash val="sysDash"/>
                    </a:lnR>
                    <a:lnT w="28575">
                      <a:solidFill>
                        <a:srgbClr val="646464"/>
                      </a:solidFill>
                      <a:prstDash val="solid"/>
                    </a:lnT>
                    <a:lnB w="9525">
                      <a:solidFill>
                        <a:srgbClr val="646464"/>
                      </a:solidFill>
                      <a:prstDash val="sysDash"/>
                    </a:lnB>
                    <a:solidFill>
                      <a:srgbClr val="FFFFFF"/>
                    </a:solidFill>
                  </a:tcPr>
                </a:tc>
                <a:tc>
                  <a:txBody>
                    <a:bodyPr vert="horz" wrap="square"/>
                    <a:lstStyle/>
                    <a:p>
                      <a:pPr indent="0" algn="l">
                        <a:lnSpc>
                          <a:spcPct val="120000"/>
                        </a:lnSpc>
                        <a:spcBef>
                          <a:spcPct val="0"/>
                        </a:spcBef>
                        <a:spcAft>
                          <a:spcPct val="0"/>
                        </a:spcAft>
                      </a:pPr>
                      <a:r>
                        <a:rPr lang="zh-CN" sz="2000" b="0" spc="120">
                          <a:solidFill>
                            <a:schemeClr val="tx1"/>
                          </a:solidFill>
                          <a:latin typeface="微软雅黑"/>
                          <a:ea typeface="微软雅黑"/>
                        </a:rPr>
                        <a:t>第一人称的</a:t>
                      </a:r>
                      <a:r>
                        <a:rPr lang="zh-CN" sz="2000" b="0" spc="120">
                          <a:solidFill>
                            <a:srgbClr val="FF0000"/>
                          </a:solidFill>
                          <a:latin typeface="微软雅黑"/>
                          <a:ea typeface="微软雅黑"/>
                        </a:rPr>
                        <a:t>优点</a:t>
                      </a:r>
                      <a:r>
                        <a:rPr lang="zh-CN" sz="2000" b="0" spc="120">
                          <a:solidFill>
                            <a:schemeClr val="tx1"/>
                          </a:solidFill>
                          <a:latin typeface="微软雅黑"/>
                          <a:ea typeface="微软雅黑"/>
                        </a:rPr>
                        <a:t>是，增加对事情对人物叙述的真实性，读者认为这所描述的一切是作者亲历的。</a:t>
                      </a:r>
                      <a:endParaRPr lang="zh-CN" sz="2000" b="0" spc="120">
                        <a:solidFill>
                          <a:schemeClr val="tx1"/>
                        </a:solidFill>
                        <a:latin typeface="微软雅黑"/>
                        <a:ea typeface="微软雅黑"/>
                      </a:endParaRPr>
                    </a:p>
                    <a:p>
                      <a:pPr indent="0" algn="l">
                        <a:lnSpc>
                          <a:spcPct val="120000"/>
                        </a:lnSpc>
                        <a:spcBef>
                          <a:spcPct val="0"/>
                        </a:spcBef>
                        <a:spcAft>
                          <a:spcPct val="0"/>
                        </a:spcAft>
                      </a:pPr>
                      <a:r>
                        <a:rPr lang="zh-CN" sz="2000" b="0" spc="120">
                          <a:solidFill>
                            <a:schemeClr val="tx1"/>
                          </a:solidFill>
                          <a:latin typeface="微软雅黑"/>
                          <a:ea typeface="微软雅黑"/>
                        </a:rPr>
                        <a:t>第一人称的</a:t>
                      </a:r>
                      <a:r>
                        <a:rPr lang="zh-CN" sz="2000" b="0" spc="120">
                          <a:solidFill>
                            <a:srgbClr val="FF0000"/>
                          </a:solidFill>
                          <a:latin typeface="微软雅黑"/>
                          <a:ea typeface="微软雅黑"/>
                        </a:rPr>
                        <a:t>作用</a:t>
                      </a:r>
                      <a:r>
                        <a:rPr lang="zh-CN" sz="2000" b="0" spc="120">
                          <a:solidFill>
                            <a:schemeClr val="tx1"/>
                          </a:solidFill>
                          <a:latin typeface="微软雅黑"/>
                          <a:ea typeface="微软雅黑"/>
                        </a:rPr>
                        <a:t>：给人以身临其境之感，拉进作者与读者的距离，使情境显得更为真切，便于抒发情感和进行心理描写。</a:t>
                      </a:r>
                      <a:endParaRPr lang="zh-CN" sz="2000" b="0" spc="120">
                        <a:solidFill>
                          <a:schemeClr val="tx1"/>
                        </a:solidFill>
                        <a:latin typeface="微软雅黑"/>
                        <a:ea typeface="微软雅黑"/>
                      </a:endParaRPr>
                    </a:p>
                  </a:txBody>
                  <a:tcPr marL="254000" marR="254000" marT="177800" marB="177800" anchor="ctr">
                    <a:lnL w="9525">
                      <a:solidFill>
                        <a:srgbClr val="646464"/>
                      </a:solidFill>
                      <a:prstDash val="sysDash"/>
                    </a:lnL>
                    <a:lnR w="9525">
                      <a:solidFill>
                        <a:srgbClr val="646464"/>
                      </a:solidFill>
                      <a:prstDash val="sysDash"/>
                    </a:lnR>
                    <a:lnT w="28575">
                      <a:solidFill>
                        <a:srgbClr val="646464"/>
                      </a:solidFill>
                      <a:prstDash val="solid"/>
                    </a:lnT>
                    <a:lnB w="9525">
                      <a:solidFill>
                        <a:srgbClr val="646464"/>
                      </a:solidFill>
                      <a:prstDash val="sysDash"/>
                    </a:lnB>
                    <a:solidFill>
                      <a:srgbClr val="FFFFFF"/>
                    </a:solidFill>
                  </a:tcPr>
                </a:tc>
              </a:tr>
              <a:tr h="1839595">
                <a:tc>
                  <a:txBody>
                    <a:bodyPr vert="horz" wrap="square"/>
                    <a:lstStyle/>
                    <a:p>
                      <a:pPr indent="0" algn="l">
                        <a:lnSpc>
                          <a:spcPct val="120000"/>
                        </a:lnSpc>
                        <a:spcBef>
                          <a:spcPct val="0"/>
                        </a:spcBef>
                        <a:spcAft>
                          <a:spcPct val="0"/>
                        </a:spcAft>
                      </a:pPr>
                      <a:r>
                        <a:rPr lang="zh-CN" sz="2000" b="1" spc="120">
                          <a:solidFill>
                            <a:srgbClr val="FF0000"/>
                          </a:solidFill>
                          <a:latin typeface="隶书" panose="02010509060101010101" pitchFamily="49" charset="-122"/>
                          <a:ea typeface="隶书" panose="02010509060101010101" pitchFamily="49" charset="-122"/>
                        </a:rPr>
                        <a:t>第二人称：你、你们</a:t>
                      </a:r>
                      <a:endParaRPr lang="zh-CN" sz="2000" b="1" spc="120">
                        <a:solidFill>
                          <a:srgbClr val="646464"/>
                        </a:solidFill>
                        <a:latin typeface="隶书" panose="02010509060101010101" pitchFamily="49" charset="-122"/>
                        <a:ea typeface="隶书" panose="02010509060101010101" pitchFamily="49" charset="-122"/>
                      </a:endParaRPr>
                    </a:p>
                    <a:p>
                      <a:pPr indent="0" algn="l">
                        <a:lnSpc>
                          <a:spcPct val="120000"/>
                        </a:lnSpc>
                        <a:spcBef>
                          <a:spcPct val="0"/>
                        </a:spcBef>
                        <a:spcAft>
                          <a:spcPct val="0"/>
                        </a:spcAft>
                      </a:pPr>
                      <a:r>
                        <a:rPr lang="zh-CN" sz="2000" b="1" spc="120">
                          <a:solidFill>
                            <a:srgbClr val="646464"/>
                          </a:solidFill>
                          <a:latin typeface="隶书" panose="02010509060101010101" pitchFamily="49" charset="-122"/>
                          <a:ea typeface="隶书" panose="02010509060101010101" pitchFamily="49" charset="-122"/>
                        </a:rPr>
                        <a:t>（限制角度）</a:t>
                      </a:r>
                      <a:endParaRPr lang="zh-CN" sz="2000" b="1" spc="120">
                        <a:solidFill>
                          <a:srgbClr val="646464"/>
                        </a:solidFill>
                        <a:latin typeface="隶书" panose="02010509060101010101" pitchFamily="49" charset="-122"/>
                        <a:ea typeface="隶书" panose="02010509060101010101" pitchFamily="49" charset="-122"/>
                      </a:endParaRPr>
                    </a:p>
                  </a:txBody>
                  <a:tcPr marL="254000" marR="254000" marT="177800" marB="17780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solidFill>
                      <a:srgbClr val="F2F2F2"/>
                    </a:solidFill>
                  </a:tcPr>
                </a:tc>
                <a:tc>
                  <a:txBody>
                    <a:bodyPr vert="horz" wrap="square"/>
                    <a:lstStyle/>
                    <a:p>
                      <a:pPr indent="0" algn="l">
                        <a:lnSpc>
                          <a:spcPct val="120000"/>
                        </a:lnSpc>
                        <a:spcBef>
                          <a:spcPct val="0"/>
                        </a:spcBef>
                        <a:spcAft>
                          <a:spcPct val="0"/>
                        </a:spcAft>
                      </a:pPr>
                      <a:r>
                        <a:rPr lang="zh-CN" sz="2000" b="0" spc="120">
                          <a:solidFill>
                            <a:schemeClr val="tx1"/>
                          </a:solidFill>
                          <a:latin typeface="微软雅黑"/>
                          <a:ea typeface="微软雅黑"/>
                          <a:cs typeface="微软雅黑" panose="020b0503020204020204" charset="-122"/>
                        </a:rPr>
                        <a:t>第二人称叙述的</a:t>
                      </a:r>
                      <a:r>
                        <a:rPr lang="zh-CN" sz="2000" b="0" spc="120">
                          <a:solidFill>
                            <a:srgbClr val="FF0000"/>
                          </a:solidFill>
                          <a:latin typeface="微软雅黑"/>
                          <a:ea typeface="微软雅黑"/>
                          <a:cs typeface="微软雅黑" panose="020b0503020204020204" charset="-122"/>
                        </a:rPr>
                        <a:t>好处</a:t>
                      </a:r>
                      <a:r>
                        <a:rPr lang="zh-CN" sz="2000" b="0" spc="120">
                          <a:solidFill>
                            <a:schemeClr val="tx1"/>
                          </a:solidFill>
                          <a:latin typeface="微软雅黑"/>
                          <a:ea typeface="微软雅黑"/>
                          <a:cs typeface="微软雅黑" panose="020b0503020204020204" charset="-122"/>
                        </a:rPr>
                        <a:t>是，增加亲切感，这种方法的效果就好像是作者面对我们娓娓而谈一样，无形之中拉近了读者的距离。</a:t>
                      </a:r>
                      <a:endParaRPr lang="zh-CN" sz="2000" b="0" spc="120">
                        <a:solidFill>
                          <a:schemeClr val="tx1"/>
                        </a:solidFill>
                        <a:latin typeface="微软雅黑"/>
                        <a:ea typeface="微软雅黑"/>
                        <a:cs typeface="微软雅黑" panose="020b0503020204020204" charset="-122"/>
                      </a:endParaRPr>
                    </a:p>
                    <a:p>
                      <a:pPr indent="0" algn="l">
                        <a:lnSpc>
                          <a:spcPct val="120000"/>
                        </a:lnSpc>
                        <a:spcBef>
                          <a:spcPct val="0"/>
                        </a:spcBef>
                        <a:spcAft>
                          <a:spcPct val="0"/>
                        </a:spcAft>
                      </a:pPr>
                      <a:r>
                        <a:rPr lang="zh-CN" sz="2000" b="0" spc="120">
                          <a:solidFill>
                            <a:schemeClr val="tx1"/>
                          </a:solidFill>
                          <a:latin typeface="微软雅黑"/>
                          <a:ea typeface="微软雅黑"/>
                          <a:cs typeface="微软雅黑" panose="020b0503020204020204" charset="-122"/>
                        </a:rPr>
                        <a:t>第二人称的</a:t>
                      </a:r>
                      <a:r>
                        <a:rPr lang="zh-CN" sz="2000" b="0" spc="120">
                          <a:solidFill>
                            <a:srgbClr val="FF0000"/>
                          </a:solidFill>
                          <a:latin typeface="微软雅黑"/>
                          <a:ea typeface="微软雅黑"/>
                          <a:cs typeface="微软雅黑" panose="020b0503020204020204" charset="-122"/>
                        </a:rPr>
                        <a:t>作用</a:t>
                      </a:r>
                      <a:r>
                        <a:rPr lang="zh-CN" sz="2000" b="0" spc="120">
                          <a:solidFill>
                            <a:schemeClr val="tx1"/>
                          </a:solidFill>
                          <a:latin typeface="微软雅黑"/>
                          <a:ea typeface="微软雅黑"/>
                          <a:cs typeface="微软雅黑" panose="020b0503020204020204" charset="-122"/>
                        </a:rPr>
                        <a:t>：这种写法像是“我”向“你”诉说衷肠，一下子把“我”与“你”的距离拉近了，也把读者和主人公的距离拉近了。读时令人倍感亲切。</a:t>
                      </a:r>
                      <a:endParaRPr lang="zh-CN" sz="2000" b="0" spc="120">
                        <a:solidFill>
                          <a:schemeClr val="tx1"/>
                        </a:solidFill>
                        <a:latin typeface="微软雅黑"/>
                        <a:ea typeface="微软雅黑"/>
                        <a:cs typeface="微软雅黑" panose="020b0503020204020204" charset="-122"/>
                      </a:endParaRPr>
                    </a:p>
                  </a:txBody>
                  <a:tcPr marL="254000" marR="254000" marT="177800" marB="17780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solidFill>
                      <a:srgbClr val="F2F2F2"/>
                    </a:solidFill>
                  </a:tcPr>
                </a:tc>
              </a:tr>
              <a:tr h="2054860">
                <a:tc>
                  <a:txBody>
                    <a:bodyPr vert="horz" wrap="square"/>
                    <a:lstStyle/>
                    <a:p>
                      <a:pPr indent="0" algn="l">
                        <a:lnSpc>
                          <a:spcPct val="120000"/>
                        </a:lnSpc>
                        <a:spcBef>
                          <a:spcPct val="0"/>
                        </a:spcBef>
                        <a:spcAft>
                          <a:spcPct val="0"/>
                        </a:spcAft>
                      </a:pPr>
                      <a:r>
                        <a:rPr lang="zh-CN" sz="2000" b="1" spc="120">
                          <a:solidFill>
                            <a:srgbClr val="FF0000"/>
                          </a:solidFill>
                          <a:latin typeface="隶书" panose="02010509060101010101" pitchFamily="49" charset="-122"/>
                          <a:ea typeface="隶书" panose="02010509060101010101" pitchFamily="49" charset="-122"/>
                          <a:cs typeface="隶书" panose="02010509060101010101" pitchFamily="49" charset="-122"/>
                        </a:rPr>
                        <a:t>第三人称：他、他们、它、它们</a:t>
                      </a:r>
                      <a:endParaRPr lang="zh-CN" sz="2000" b="1" spc="120">
                        <a:solidFill>
                          <a:srgbClr val="FF0000"/>
                        </a:solidFill>
                        <a:latin typeface="隶书" panose="02010509060101010101" pitchFamily="49" charset="-122"/>
                        <a:ea typeface="隶书" panose="02010509060101010101" pitchFamily="49" charset="-122"/>
                        <a:cs typeface="隶书" panose="02010509060101010101" pitchFamily="49" charset="-122"/>
                      </a:endParaRPr>
                    </a:p>
                    <a:p>
                      <a:pPr indent="0" algn="l">
                        <a:lnSpc>
                          <a:spcPct val="120000"/>
                        </a:lnSpc>
                        <a:spcBef>
                          <a:spcPct val="0"/>
                        </a:spcBef>
                        <a:spcAft>
                          <a:spcPct val="0"/>
                        </a:spcAft>
                      </a:pPr>
                      <a:r>
                        <a:rPr lang="zh-CN" sz="2000" b="1" spc="120">
                          <a:solidFill>
                            <a:schemeClr val="tx1"/>
                          </a:solidFill>
                          <a:latin typeface="隶书" panose="02010509060101010101" pitchFamily="49" charset="-122"/>
                          <a:ea typeface="隶书" panose="02010509060101010101" pitchFamily="49" charset="-122"/>
                          <a:cs typeface="隶书" panose="02010509060101010101" pitchFamily="49" charset="-122"/>
                        </a:rPr>
                        <a:t>(全知角度)</a:t>
                      </a:r>
                      <a:endParaRPr lang="zh-CN" sz="2000" b="1" spc="120">
                        <a:solidFill>
                          <a:schemeClr val="tx1"/>
                        </a:solidFill>
                        <a:latin typeface="隶书" panose="02010509060101010101" pitchFamily="49" charset="-122"/>
                        <a:ea typeface="隶书" panose="02010509060101010101" pitchFamily="49" charset="-122"/>
                        <a:cs typeface="隶书" panose="02010509060101010101" pitchFamily="49" charset="-122"/>
                      </a:endParaRPr>
                    </a:p>
                  </a:txBody>
                  <a:tcPr marL="254000" marR="254000" marT="177800" marB="177800" anchor="ctr">
                    <a:lnL w="9525">
                      <a:solidFill>
                        <a:srgbClr val="646464"/>
                      </a:solidFill>
                      <a:prstDash val="sysDash"/>
                    </a:lnL>
                    <a:lnR w="9525">
                      <a:solidFill>
                        <a:srgbClr val="646464"/>
                      </a:solidFill>
                      <a:prstDash val="sysDash"/>
                    </a:lnR>
                    <a:lnT w="9525">
                      <a:solidFill>
                        <a:srgbClr val="646464"/>
                      </a:solidFill>
                      <a:prstDash val="sysDash"/>
                    </a:lnT>
                    <a:lnB w="28575">
                      <a:solidFill>
                        <a:srgbClr val="646464"/>
                      </a:solidFill>
                      <a:prstDash val="solid"/>
                    </a:lnB>
                    <a:solidFill>
                      <a:srgbClr val="FFFFFF"/>
                    </a:solidFill>
                  </a:tcPr>
                </a:tc>
                <a:tc>
                  <a:txBody>
                    <a:bodyPr vert="horz" wrap="square"/>
                    <a:lstStyle/>
                    <a:p>
                      <a:pPr indent="0" algn="l">
                        <a:lnSpc>
                          <a:spcPct val="110000"/>
                        </a:lnSpc>
                        <a:spcBef>
                          <a:spcPct val="0"/>
                        </a:spcBef>
                        <a:spcAft>
                          <a:spcPct val="0"/>
                        </a:spcAft>
                      </a:pPr>
                      <a:r>
                        <a:rPr lang="zh-CN" sz="2000" b="0" spc="120">
                          <a:solidFill>
                            <a:schemeClr val="tx1"/>
                          </a:solidFill>
                          <a:latin typeface="微软雅黑"/>
                          <a:ea typeface="微软雅黑"/>
                        </a:rPr>
                        <a:t>第三人称叙述</a:t>
                      </a:r>
                      <a:r>
                        <a:rPr lang="zh-CN" sz="2000" b="0" spc="120">
                          <a:solidFill>
                            <a:srgbClr val="FF0000"/>
                          </a:solidFill>
                          <a:latin typeface="微软雅黑"/>
                          <a:ea typeface="微软雅黑"/>
                        </a:rPr>
                        <a:t>好处</a:t>
                      </a:r>
                      <a:r>
                        <a:rPr lang="zh-CN" sz="2000" b="0" spc="120">
                          <a:solidFill>
                            <a:schemeClr val="tx1"/>
                          </a:solidFill>
                          <a:latin typeface="微软雅黑"/>
                          <a:ea typeface="微软雅黑"/>
                        </a:rPr>
                        <a:t>：则显得比较客观公正，这是以一个冷静的旁观者的身份来进行叙述的方法。</a:t>
                      </a:r>
                      <a:endParaRPr lang="zh-CN" sz="2000" b="0" spc="120">
                        <a:solidFill>
                          <a:schemeClr val="tx1"/>
                        </a:solidFill>
                        <a:latin typeface="微软雅黑"/>
                        <a:ea typeface="微软雅黑"/>
                      </a:endParaRPr>
                    </a:p>
                    <a:p>
                      <a:pPr indent="0" algn="l">
                        <a:lnSpc>
                          <a:spcPct val="110000"/>
                        </a:lnSpc>
                        <a:spcBef>
                          <a:spcPct val="0"/>
                        </a:spcBef>
                        <a:spcAft>
                          <a:spcPct val="0"/>
                        </a:spcAft>
                      </a:pPr>
                      <a:r>
                        <a:rPr lang="zh-CN" sz="2000" b="0" spc="120">
                          <a:solidFill>
                            <a:schemeClr val="tx1"/>
                          </a:solidFill>
                          <a:latin typeface="微软雅黑"/>
                          <a:ea typeface="微软雅黑"/>
                        </a:rPr>
                        <a:t>第三人称的</a:t>
                      </a:r>
                      <a:r>
                        <a:rPr lang="zh-CN" sz="2000" b="0" spc="120">
                          <a:solidFill>
                            <a:srgbClr val="FF0000"/>
                          </a:solidFill>
                          <a:latin typeface="微软雅黑"/>
                          <a:ea typeface="微软雅黑"/>
                        </a:rPr>
                        <a:t>作用</a:t>
                      </a:r>
                      <a:r>
                        <a:rPr lang="zh-CN" sz="2000" b="0" spc="120">
                          <a:solidFill>
                            <a:schemeClr val="tx1"/>
                          </a:solidFill>
                          <a:latin typeface="微软雅黑"/>
                          <a:ea typeface="微软雅黑"/>
                        </a:rPr>
                        <a:t>：不受时间和空间的限制，能够比较自由灵活地反映客观内容。有比较广阔的活动范围，作者可以在这当中选择最典型的事例来展开情节，而没有第一人称写法所受的视角的限制。</a:t>
                      </a:r>
                      <a:endParaRPr lang="zh-CN" sz="2000" b="0" spc="120">
                        <a:solidFill>
                          <a:schemeClr val="tx1"/>
                        </a:solidFill>
                        <a:latin typeface="微软雅黑"/>
                        <a:ea typeface="微软雅黑"/>
                      </a:endParaRPr>
                    </a:p>
                  </a:txBody>
                  <a:tcPr marL="254000" marR="254000" marT="177800" marB="177800" anchor="ctr">
                    <a:lnL w="9525">
                      <a:solidFill>
                        <a:srgbClr val="646464"/>
                      </a:solidFill>
                      <a:prstDash val="sysDash"/>
                    </a:lnL>
                    <a:lnR w="9525">
                      <a:solidFill>
                        <a:srgbClr val="646464"/>
                      </a:solidFill>
                      <a:prstDash val="sysDash"/>
                    </a:lnR>
                    <a:lnT w="9525">
                      <a:solidFill>
                        <a:srgbClr val="646464"/>
                      </a:solidFill>
                      <a:prstDash val="sysDash"/>
                    </a:lnT>
                    <a:lnB w="28575">
                      <a:solidFill>
                        <a:srgbClr val="646464"/>
                      </a:solidFill>
                      <a:prstDash val="solid"/>
                    </a:lnB>
                    <a:solidFill>
                      <a:srgbClr val="FFFFFF"/>
                    </a:solidFill>
                  </a:tcPr>
                </a:tc>
              </a:tr>
            </a:tbl>
          </a:graphicData>
        </a:graphic>
      </p:graphicFrame>
      <p:sp>
        <p:nvSpPr>
          <p:cNvPr id="22547" name="TextBox 2"/>
          <p:cNvSpPr txBox="1"/>
          <p:nvPr/>
        </p:nvSpPr>
        <p:spPr>
          <a:xfrm>
            <a:off x="3026622" y="-7620"/>
            <a:ext cx="5952067" cy="666115"/>
          </a:xfrm>
          <a:prstGeom prst="rect">
            <a:avLst/>
          </a:prstGeom>
          <a:noFill/>
          <a:ln w="9525">
            <a:noFill/>
          </a:ln>
        </p:spPr>
        <p:txBody>
          <a:bodyPr>
            <a:spAutoFit/>
          </a:bodyPr>
          <a:lstStyle/>
          <a:p>
            <a:r>
              <a:rPr lang="zh-CN" altLang="en-US" sz="3735" b="1">
                <a:solidFill>
                  <a:srgbClr val="FF0000"/>
                </a:solidFill>
                <a:latin typeface="Arial" panose="020b0604020202020204" pitchFamily="34" charset="0"/>
              </a:rPr>
              <a:t>叙述人称（叙述角度）</a:t>
            </a:r>
            <a:endParaRPr lang="zh-CN" altLang="en-US" sz="3735" b="1">
              <a:solidFill>
                <a:srgbClr val="FF0000"/>
              </a:solidFill>
              <a:latin typeface="Arial" panose="020b0604020202020204" pitchFamily="34" charset="0"/>
            </a:endParaRPr>
          </a:p>
        </p:txBody>
      </p:sp>
    </p:spTree>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标题 3"/>
          <p:cNvSpPr>
            <a:spLocks noGrp="1"/>
          </p:cNvSpPr>
          <p:nvPr>
            <p:ph type="title"/>
          </p:nvPr>
        </p:nvSpPr>
        <p:spPr/>
        <p:txBody>
          <a:bodyPr/>
          <a:lstStyle/>
          <a:p>
            <a:endParaRPr lang="zh-CN" altLang="en-US"/>
          </a:p>
        </p:txBody>
      </p:sp>
      <p:sp>
        <p:nvSpPr>
          <p:cNvPr id="5" name="内容占位符 4"/>
          <p:cNvSpPr>
            <a:spLocks noGrp="1"/>
          </p:cNvSpPr>
          <p:nvPr>
            <p:ph idx="1"/>
          </p:nvPr>
        </p:nvSpPr>
        <p:spPr/>
        <p:txBody>
          <a:bodyPr/>
          <a:lstStyle/>
          <a:p>
            <a:endParaRPr lang="zh-CN" altLang="en-US"/>
          </a:p>
        </p:txBody>
      </p:sp>
      <p:sp>
        <p:nvSpPr>
          <p:cNvPr id="2" name="矩形 1"/>
          <p:cNvSpPr/>
          <p:nvPr/>
        </p:nvSpPr>
        <p:spPr>
          <a:xfrm>
            <a:off x="336127" y="1422612"/>
            <a:ext cx="11521017" cy="3538220"/>
          </a:xfrm>
          <a:prstGeom prst="rect">
            <a:avLst/>
          </a:prstGeom>
          <a:noFill/>
          <a:ln w="9525">
            <a:noFill/>
          </a:ln>
        </p:spPr>
        <p:txBody>
          <a:bodyPr wrap="square">
            <a:spAutoFit/>
          </a:bodyPr>
          <a:lstStyle/>
          <a:p>
            <a:r>
              <a:rPr lang="zh-CN" altLang="zh-CN" sz="3200" b="1">
                <a:latin typeface="Arial" panose="020b0604020202020204" pitchFamily="34" charset="0"/>
              </a:rPr>
              <a:t>第一人称“我” </a:t>
            </a:r>
            <a:r>
              <a:rPr lang="zh-CN" altLang="en-US" sz="3200" b="1">
                <a:latin typeface="Arial" panose="020b0604020202020204" pitchFamily="34" charset="0"/>
              </a:rPr>
              <a:t>（限制角度）</a:t>
            </a:r>
            <a:endParaRPr lang="en-US" altLang="zh-CN" sz="3200" b="1">
              <a:latin typeface="Arial" panose="020b0604020202020204" pitchFamily="34" charset="0"/>
            </a:endParaRPr>
          </a:p>
          <a:p>
            <a:r>
              <a:rPr lang="zh-CN" altLang="zh-CN" sz="3200" b="1">
                <a:latin typeface="Arial" panose="020b0604020202020204" pitchFamily="34" charset="0"/>
              </a:rPr>
              <a:t>以“我”的视角将读者带入故事中 </a:t>
            </a:r>
            <a:r>
              <a:rPr lang="zh-CN" altLang="en-US" sz="3200" b="1">
                <a:latin typeface="Arial" panose="020b0604020202020204" pitchFamily="34" charset="0"/>
              </a:rPr>
              <a:t>，“我”是故事的叙述者，</a:t>
            </a:r>
            <a:r>
              <a:rPr lang="zh-CN" altLang="zh-CN" sz="3200" b="1">
                <a:latin typeface="Arial" panose="020b0604020202020204" pitchFamily="34" charset="0"/>
              </a:rPr>
              <a:t>是祥林嫂悲剧的见证人</a:t>
            </a:r>
            <a:r>
              <a:rPr lang="zh-CN" altLang="en-US" sz="3200" b="1">
                <a:latin typeface="Arial" panose="020b0604020202020204" pitchFamily="34" charset="0"/>
              </a:rPr>
              <a:t>，是故事的参与者</a:t>
            </a:r>
            <a:r>
              <a:rPr lang="zh-CN" altLang="zh-CN" sz="3200" b="1">
                <a:latin typeface="Arial" panose="020b0604020202020204" pitchFamily="34" charset="0"/>
              </a:rPr>
              <a:t>。 “我”是一个知识分子的形象，着重表现“我”对祥林嫂同情却又软弱无能，无力给祥林嫂以帮助的窘境。</a:t>
            </a:r>
            <a:endParaRPr lang="zh-CN" altLang="zh-CN" sz="3200" b="1">
              <a:latin typeface="Arial" panose="020b0604020202020204" pitchFamily="34" charset="0"/>
            </a:endParaRPr>
          </a:p>
          <a:p>
            <a:r>
              <a:rPr lang="zh-CN" altLang="zh-CN" sz="3200" b="1">
                <a:latin typeface="Arial" panose="020b0604020202020204" pitchFamily="34" charset="0"/>
              </a:rPr>
              <a:t>作用延展：叙述亲切自然，给人以真实、生动的现场感，利于描写和抒情议论，尤其利于写心理</a:t>
            </a:r>
            <a:r>
              <a:rPr lang="zh-CN" altLang="en-US" sz="3200" b="1">
                <a:latin typeface="Arial" panose="020b0604020202020204" pitchFamily="34" charset="0"/>
              </a:rPr>
              <a:t>。</a:t>
            </a:r>
            <a:endParaRPr lang="en-US" altLang="zh-CN" sz="3200" b="1">
              <a:latin typeface="Arial" panose="020b0604020202020204" pitchFamily="34" charset="0"/>
            </a:endParaRPr>
          </a:p>
        </p:txBody>
      </p:sp>
      <p:sp>
        <p:nvSpPr>
          <p:cNvPr id="3" name="TextBox 2"/>
          <p:cNvSpPr txBox="1"/>
          <p:nvPr/>
        </p:nvSpPr>
        <p:spPr>
          <a:xfrm>
            <a:off x="328930" y="491702"/>
            <a:ext cx="10176933" cy="583565"/>
          </a:xfrm>
          <a:prstGeom prst="rect">
            <a:avLst/>
          </a:prstGeom>
          <a:noFill/>
          <a:ln w="9525">
            <a:noFill/>
          </a:ln>
        </p:spPr>
        <p:txBody>
          <a:bodyPr>
            <a:spAutoFit/>
          </a:bodyPr>
          <a:lstStyle/>
          <a:p>
            <a:r>
              <a:rPr lang="en-US" altLang="zh-CN" sz="3200" b="1">
                <a:solidFill>
                  <a:srgbClr val="FF0000"/>
                </a:solidFill>
                <a:latin typeface="Arial" panose="020b0604020202020204" pitchFamily="34" charset="0"/>
              </a:rPr>
              <a:t>《</a:t>
            </a:r>
            <a:r>
              <a:rPr lang="zh-CN" altLang="en-US" sz="3200" b="1">
                <a:solidFill>
                  <a:srgbClr val="FF0000"/>
                </a:solidFill>
                <a:latin typeface="Arial" panose="020b0604020202020204" pitchFamily="34" charset="0"/>
              </a:rPr>
              <a:t>祝福</a:t>
            </a:r>
            <a:r>
              <a:rPr lang="en-US" altLang="zh-CN" sz="3200" b="1">
                <a:solidFill>
                  <a:srgbClr val="FF0000"/>
                </a:solidFill>
                <a:latin typeface="Arial" panose="020b0604020202020204" pitchFamily="34" charset="0"/>
              </a:rPr>
              <a:t>》</a:t>
            </a:r>
            <a:r>
              <a:rPr lang="zh-CN" altLang="en-US" sz="3200" b="1">
                <a:solidFill>
                  <a:srgbClr val="FF0000"/>
                </a:solidFill>
                <a:latin typeface="Arial" panose="020b0604020202020204" pitchFamily="34" charset="0"/>
              </a:rPr>
              <a:t>从什么角度来叙述故事？有何作用？</a:t>
            </a:r>
            <a:endParaRPr lang="zh-CN" altLang="en-US" sz="3200" b="1">
              <a:solidFill>
                <a:srgbClr val="FF0000"/>
              </a:solidFill>
              <a:latin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en-US" altLang="zh-CN"/>
              <a:t> </a:t>
            </a:r>
            <a:endParaRPr lang="en-US" altLang="zh-CN"/>
          </a:p>
        </p:txBody>
      </p:sp>
      <p:sp>
        <p:nvSpPr>
          <p:cNvPr id="3" name="内容占位符 2"/>
          <p:cNvSpPr>
            <a:spLocks noGrp="1"/>
          </p:cNvSpPr>
          <p:nvPr>
            <p:ph idx="1"/>
          </p:nvPr>
        </p:nvSpPr>
        <p:spPr>
          <a:xfrm>
            <a:off x="669882" y="264803"/>
            <a:ext cx="10852237" cy="5388907"/>
          </a:xfrm>
        </p:spPr>
        <p:txBody>
          <a:bodyPr/>
          <a:lstStyle/>
          <a:p>
            <a:r>
              <a:rPr lang="zh-CN" altLang="en-US" sz="2800"/>
              <a:t>《林教头风雪山神庙》在整体上采用的也是这种无所不知的全知视角，即零视角叙事。有以下几种作用：</a:t>
            </a:r>
            <a:endParaRPr lang="zh-CN" altLang="en-US" sz="2800"/>
          </a:p>
          <a:p>
            <a:r>
              <a:rPr lang="zh-CN" altLang="en-US" sz="2800"/>
              <a:t>　（1）</a:t>
            </a:r>
            <a:r>
              <a:rPr lang="zh-CN" altLang="en-US" sz="2800">
                <a:solidFill>
                  <a:srgbClr val="FF0000"/>
                </a:solidFill>
              </a:rPr>
              <a:t>交待故事背景。</a:t>
            </a:r>
            <a:r>
              <a:rPr lang="zh-CN" altLang="en-US" sz="2800"/>
              <a:t>林冲在街上偶遇李小二，作为全知视角的叙述者，交代了事情的原委：“当初在东京时，多得林冲看顾。这李小二先前在东京时，不合偷了店主人家财，被捉住了，要送官司问罪，却得林冲主张陪话，救了他，免送官司；又与他陪了些钱财，方得脱免。京中安不得身，又亏林冲赍发他盘缠，于路投奔人，不意今日却在这里撞见。”这些背景林冲自然清楚，但此时却是通过叙述者的口吻讲述出来的。</a:t>
            </a:r>
            <a:endParaRPr lang="zh-CN" altLang="en-US" sz="2800"/>
          </a:p>
        </p:txBody>
      </p:sp>
    </p:spTree>
    <p:custDataLst>
      <p:tags r:id="rId2"/>
    </p:custDataLst>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en-US" altLang="zh-CN"/>
              <a:t> </a:t>
            </a:r>
            <a:endParaRPr lang="en-US" altLang="zh-CN"/>
          </a:p>
        </p:txBody>
      </p:sp>
      <p:sp>
        <p:nvSpPr>
          <p:cNvPr id="3" name="内容占位符 2"/>
          <p:cNvSpPr>
            <a:spLocks noGrp="1"/>
          </p:cNvSpPr>
          <p:nvPr>
            <p:ph idx="1"/>
          </p:nvPr>
        </p:nvSpPr>
        <p:spPr>
          <a:xfrm>
            <a:off x="309245" y="116840"/>
            <a:ext cx="11711305" cy="5715000"/>
          </a:xfrm>
        </p:spPr>
        <p:txBody>
          <a:bodyPr/>
          <a:lstStyle/>
          <a:p>
            <a:r>
              <a:rPr lang="zh-CN" altLang="en-US" sz="2800"/>
              <a:t>（2）</a:t>
            </a:r>
            <a:r>
              <a:rPr lang="zh-CN" altLang="en-US" sz="2800">
                <a:solidFill>
                  <a:srgbClr val="FF0000"/>
                </a:solidFill>
              </a:rPr>
              <a:t>透视人物内心。</a:t>
            </a:r>
            <a:r>
              <a:rPr lang="zh-CN" altLang="en-US" sz="2800"/>
              <a:t>林冲接管草料场之后，发现草料场条件艰苦，“仰面看那草屋时，四下里崩坏了，又被朔风吹撼，摇振得动”，林冲此时的心理活动通过全知叙述者揭示出来了：“向了一回火，觉得身上寒冷，寻思：‘却才老军所说二里路外有那市井，何不去沽些酒来吃？’”按照现代小说限制叙事的观点，故事中的人物的心理活动，叙述者是不应该知道的。但是为了拉近读者与人物，特别是主要人物、正面人物的关系，叙述者采用了全知视角，深入人物内心，为的就是让读者对人物的行为、心理产生认同，从而对人物的命运产生认同感。</a:t>
            </a:r>
            <a:endParaRPr lang="zh-CN" altLang="en-US" sz="2800"/>
          </a:p>
          <a:p>
            <a:r>
              <a:rPr lang="zh-CN" altLang="en-US" sz="2800"/>
              <a:t>（3）</a:t>
            </a:r>
            <a:r>
              <a:rPr lang="zh-CN" altLang="en-US" sz="2800">
                <a:solidFill>
                  <a:srgbClr val="FF0000"/>
                </a:solidFill>
              </a:rPr>
              <a:t>跳出叙事，对人物或情节进行评论。</a:t>
            </a:r>
            <a:r>
              <a:rPr lang="zh-CN" altLang="en-US" sz="2800"/>
              <a:t>例如在林冲意外地为大雪所救时，叙述者感慨:“原来天理昭然，佑护善人义士。因这场大雪，救了林冲的性命。”</a:t>
            </a:r>
            <a:endParaRPr lang="zh-CN" altLang="en-US" sz="2800"/>
          </a:p>
        </p:txBody>
      </p:sp>
    </p:spTree>
    <p:custDataLst>
      <p:tags r:id="rId2"/>
    </p:custDataLst>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
        <p:nvSpPr>
          <p:cNvPr id="24578" name="TextBox 2"/>
          <p:cNvSpPr txBox="1"/>
          <p:nvPr/>
        </p:nvSpPr>
        <p:spPr>
          <a:xfrm>
            <a:off x="1056217" y="0"/>
            <a:ext cx="3168649" cy="666115"/>
          </a:xfrm>
          <a:prstGeom prst="rect">
            <a:avLst/>
          </a:prstGeom>
          <a:noFill/>
          <a:ln w="9525">
            <a:noFill/>
          </a:ln>
        </p:spPr>
        <p:txBody>
          <a:bodyPr>
            <a:spAutoFit/>
          </a:bodyPr>
          <a:lstStyle/>
          <a:p>
            <a:r>
              <a:rPr lang="zh-CN" altLang="en-US" sz="3735" b="1">
                <a:solidFill>
                  <a:srgbClr val="FF0000"/>
                </a:solidFill>
                <a:latin typeface="Arial" panose="020b0604020202020204" pitchFamily="34" charset="0"/>
              </a:rPr>
              <a:t>情节结构手法</a:t>
            </a:r>
            <a:endParaRPr lang="zh-CN" altLang="en-US" sz="3735" b="1">
              <a:solidFill>
                <a:srgbClr val="FF0000"/>
              </a:solidFill>
              <a:latin typeface="Arial" panose="020b0604020202020204" pitchFamily="34" charset="0"/>
            </a:endParaRPr>
          </a:p>
        </p:txBody>
      </p:sp>
      <p:graphicFrame>
        <p:nvGraphicFramePr>
          <p:cNvPr id="5" name="表格 4"/>
          <p:cNvGraphicFramePr>
            <a:graphicFrameLocks noGrp="1"/>
          </p:cNvGraphicFramePr>
          <p:nvPr>
            <p:custDataLst>
              <p:tags r:id="rId2"/>
            </p:custDataLst>
          </p:nvPr>
        </p:nvGraphicFramePr>
        <p:xfrm>
          <a:off x="143933" y="698500"/>
          <a:ext cx="11903710" cy="5588000"/>
        </p:xfrm>
        <a:graphic>
          <a:graphicData uri="http://schemas.openxmlformats.org/drawingml/2006/table">
            <a:tbl>
              <a:tblPr firstRow="1" firstCol="1" bandRow="1">
                <a:tableStyleId>{5C22544A-7EE6-4342-B048-85BDC9FD1C3A}</a:tableStyleId>
              </a:tblPr>
              <a:tblGrid>
                <a:gridCol w="1709420"/>
                <a:gridCol w="5438140"/>
                <a:gridCol w="4756150"/>
              </a:tblGrid>
              <a:tr h="325755">
                <a:tc>
                  <a:txBody>
                    <a:bodyPr vert="horz" wrap="square"/>
                    <a:lstStyle/>
                    <a:p>
                      <a:pPr algn="ctr">
                        <a:spcAft>
                          <a:spcPct val="0"/>
                        </a:spcAft>
                      </a:pPr>
                      <a:r>
                        <a:rPr lang="zh-CN" sz="2135" kern="100">
                          <a:solidFill>
                            <a:schemeClr val="tx1"/>
                          </a:solidFill>
                          <a:effectLst/>
                        </a:rPr>
                        <a:t>类别</a:t>
                      </a:r>
                      <a:endParaRPr lang="zh-CN" sz="2135" kern="100">
                        <a:solidFill>
                          <a:schemeClr val="tx1"/>
                        </a:solidFill>
                        <a:effectLst/>
                        <a:latin typeface="Calibri" panose="020f0502020204030204" charset="0"/>
                        <a:ea typeface="宋体" panose="02010600030101010101" pitchFamily="2" charset="-122"/>
                        <a:cs typeface="Times New Roman" panose="02020603050405020304"/>
                      </a:endParaRPr>
                    </a:p>
                  </a:txBody>
                  <a:tcPr marL="82661" marR="82661" marT="0" marB="0" anchor="ctr"/>
                </a:tc>
                <a:tc>
                  <a:txBody>
                    <a:bodyPr vert="horz" wrap="square"/>
                    <a:lstStyle/>
                    <a:p>
                      <a:pPr algn="ctr">
                        <a:spcAft>
                          <a:spcPct val="0"/>
                        </a:spcAft>
                      </a:pPr>
                      <a:r>
                        <a:rPr lang="zh-CN" sz="2135" kern="100">
                          <a:solidFill>
                            <a:schemeClr val="tx1"/>
                          </a:solidFill>
                          <a:effectLst/>
                        </a:rPr>
                        <a:t>释义</a:t>
                      </a:r>
                      <a:endParaRPr lang="zh-CN" sz="2135" kern="100">
                        <a:solidFill>
                          <a:schemeClr val="tx1"/>
                        </a:solidFill>
                        <a:effectLst/>
                        <a:latin typeface="Calibri" panose="020f0502020204030204" charset="0"/>
                        <a:ea typeface="宋体" panose="02010600030101010101" pitchFamily="2" charset="-122"/>
                        <a:cs typeface="Times New Roman" panose="02020603050405020304"/>
                      </a:endParaRPr>
                    </a:p>
                  </a:txBody>
                  <a:tcPr marL="82661" marR="82661" marT="0" marB="0" anchor="ctr"/>
                </a:tc>
                <a:tc>
                  <a:txBody>
                    <a:bodyPr vert="horz" wrap="square"/>
                    <a:lstStyle/>
                    <a:p>
                      <a:pPr algn="ctr">
                        <a:spcAft>
                          <a:spcPct val="0"/>
                        </a:spcAft>
                      </a:pPr>
                      <a:r>
                        <a:rPr lang="zh-CN" sz="2135" kern="100">
                          <a:solidFill>
                            <a:schemeClr val="tx1"/>
                          </a:solidFill>
                          <a:effectLst/>
                        </a:rPr>
                        <a:t>作用</a:t>
                      </a:r>
                      <a:endParaRPr lang="zh-CN" sz="2135" kern="100">
                        <a:solidFill>
                          <a:schemeClr val="tx1"/>
                        </a:solidFill>
                        <a:effectLst/>
                        <a:latin typeface="Calibri" panose="020f0502020204030204" charset="0"/>
                        <a:ea typeface="宋体" panose="02010600030101010101" pitchFamily="2" charset="-122"/>
                        <a:cs typeface="Times New Roman" panose="02020603050405020304"/>
                      </a:endParaRPr>
                    </a:p>
                  </a:txBody>
                  <a:tcPr marL="82661" marR="82661" marT="0" marB="0" anchor="ctr"/>
                </a:tc>
              </a:tr>
              <a:tr h="549910">
                <a:tc>
                  <a:txBody>
                    <a:bodyPr vert="horz" wrap="square"/>
                    <a:lstStyle/>
                    <a:p>
                      <a:pPr algn="ctr">
                        <a:spcAft>
                          <a:spcPct val="0"/>
                        </a:spcAft>
                      </a:pPr>
                      <a:r>
                        <a:rPr lang="zh-CN" sz="1865" b="1" kern="100">
                          <a:solidFill>
                            <a:srgbClr val="0000FF"/>
                          </a:solidFill>
                          <a:effectLst/>
                        </a:rPr>
                        <a:t>悬念</a:t>
                      </a:r>
                      <a:endParaRPr lang="zh-CN" sz="1865" b="1" kern="100">
                        <a:solidFill>
                          <a:srgbClr val="0000FF"/>
                        </a:solidFill>
                        <a:effectLst/>
                        <a:latin typeface="Calibri" panose="020f0502020204030204" charset="0"/>
                        <a:ea typeface="宋体" panose="02010600030101010101" pitchFamily="2" charset="-122"/>
                        <a:cs typeface="Times New Roman" panose="02020603050405020304"/>
                      </a:endParaRPr>
                    </a:p>
                  </a:txBody>
                  <a:tcPr marL="82661" marR="82661" marT="0" marB="0" anchor="ctr"/>
                </a:tc>
                <a:tc>
                  <a:txBody>
                    <a:bodyPr vert="horz" wrap="square"/>
                    <a:lstStyle/>
                    <a:p>
                      <a:pPr algn="just">
                        <a:spcAft>
                          <a:spcPct val="0"/>
                        </a:spcAft>
                      </a:pPr>
                      <a:r>
                        <a:rPr lang="zh-CN" sz="1865" b="1" kern="100">
                          <a:solidFill>
                            <a:srgbClr val="0000FF"/>
                          </a:solidFill>
                          <a:effectLst/>
                        </a:rPr>
                        <a:t>设疑、设置悬念</a:t>
                      </a:r>
                      <a:endParaRPr lang="zh-CN" sz="1865" b="1" kern="100">
                        <a:solidFill>
                          <a:srgbClr val="0000FF"/>
                        </a:solidFill>
                        <a:effectLst/>
                        <a:latin typeface="Calibri" panose="020f0502020204030204" charset="0"/>
                        <a:ea typeface="宋体" panose="02010600030101010101" pitchFamily="2" charset="-122"/>
                        <a:cs typeface="Times New Roman" panose="02020603050405020304"/>
                      </a:endParaRPr>
                    </a:p>
                  </a:txBody>
                  <a:tcPr marL="82661" marR="82661" marT="0" marB="0"/>
                </a:tc>
                <a:tc>
                  <a:txBody>
                    <a:bodyPr vert="horz" wrap="square"/>
                    <a:lstStyle/>
                    <a:p>
                      <a:pPr algn="just">
                        <a:spcAft>
                          <a:spcPct val="0"/>
                        </a:spcAft>
                      </a:pPr>
                      <a:r>
                        <a:rPr lang="zh-CN" sz="1865" b="1" kern="100">
                          <a:solidFill>
                            <a:srgbClr val="0000FF"/>
                          </a:solidFill>
                          <a:effectLst/>
                        </a:rPr>
                        <a:t>悬念的主要作用是吸引读者，引人入胜。</a:t>
                      </a:r>
                      <a:endParaRPr lang="zh-CN" sz="1865" b="1" kern="100">
                        <a:solidFill>
                          <a:srgbClr val="0000FF"/>
                        </a:solidFill>
                        <a:effectLst/>
                        <a:latin typeface="Calibri" panose="020f0502020204030204" charset="0"/>
                        <a:ea typeface="宋体" panose="02010600030101010101" pitchFamily="2" charset="-122"/>
                        <a:cs typeface="Times New Roman" panose="02020603050405020304"/>
                      </a:endParaRPr>
                    </a:p>
                  </a:txBody>
                  <a:tcPr marL="82661" marR="82661" marT="0" marB="0"/>
                </a:tc>
              </a:tr>
              <a:tr h="824865">
                <a:tc>
                  <a:txBody>
                    <a:bodyPr vert="horz" wrap="square"/>
                    <a:lstStyle/>
                    <a:p>
                      <a:pPr algn="ctr">
                        <a:spcAft>
                          <a:spcPct val="0"/>
                        </a:spcAft>
                      </a:pPr>
                      <a:r>
                        <a:rPr lang="zh-CN" sz="1865" b="1" kern="100">
                          <a:solidFill>
                            <a:srgbClr val="0000FF"/>
                          </a:solidFill>
                          <a:effectLst/>
                        </a:rPr>
                        <a:t>铺垫</a:t>
                      </a:r>
                      <a:endParaRPr lang="zh-CN" sz="1865" b="1" kern="100">
                        <a:solidFill>
                          <a:srgbClr val="0000FF"/>
                        </a:solidFill>
                        <a:effectLst/>
                        <a:latin typeface="Calibri" panose="020f0502020204030204" charset="0"/>
                        <a:ea typeface="宋体" panose="02010600030101010101" pitchFamily="2" charset="-122"/>
                        <a:cs typeface="Times New Roman" panose="02020603050405020304"/>
                      </a:endParaRPr>
                    </a:p>
                  </a:txBody>
                  <a:tcPr marL="82661" marR="82661" marT="0" marB="0" anchor="ctr"/>
                </a:tc>
                <a:tc>
                  <a:txBody>
                    <a:bodyPr vert="horz" wrap="square"/>
                    <a:lstStyle/>
                    <a:p>
                      <a:pPr algn="just">
                        <a:spcAft>
                          <a:spcPct val="0"/>
                        </a:spcAft>
                      </a:pPr>
                      <a:r>
                        <a:rPr lang="zh-CN" sz="1865" b="1" kern="100">
                          <a:solidFill>
                            <a:srgbClr val="0000FF"/>
                          </a:solidFill>
                          <a:effectLst/>
                        </a:rPr>
                        <a:t>也称铺叙衬垫，它是为了衬托主要人物或事物而铺叙另外的人物或事物以做衬垫。</a:t>
                      </a:r>
                      <a:endParaRPr lang="zh-CN" sz="1865" b="1" kern="100">
                        <a:solidFill>
                          <a:srgbClr val="0000FF"/>
                        </a:solidFill>
                        <a:effectLst/>
                        <a:latin typeface="Calibri" panose="020f0502020204030204" charset="0"/>
                        <a:ea typeface="宋体" panose="02010600030101010101" pitchFamily="2" charset="-122"/>
                        <a:cs typeface="Times New Roman" panose="02020603050405020304"/>
                      </a:endParaRPr>
                    </a:p>
                  </a:txBody>
                  <a:tcPr marL="82661" marR="82661" marT="0" marB="0"/>
                </a:tc>
                <a:tc>
                  <a:txBody>
                    <a:bodyPr vert="horz" wrap="square"/>
                    <a:lstStyle/>
                    <a:p>
                      <a:pPr algn="just">
                        <a:spcAft>
                          <a:spcPct val="0"/>
                        </a:spcAft>
                      </a:pPr>
                      <a:r>
                        <a:rPr lang="zh-CN" sz="1865" b="1" kern="100">
                          <a:solidFill>
                            <a:srgbClr val="0000FF"/>
                          </a:solidFill>
                          <a:effectLst/>
                        </a:rPr>
                        <a:t>运用铺垫写法是为了蓄积气势，突出文章主旨。</a:t>
                      </a:r>
                      <a:endParaRPr lang="zh-CN" sz="1865" b="1" kern="100">
                        <a:solidFill>
                          <a:srgbClr val="0000FF"/>
                        </a:solidFill>
                        <a:effectLst/>
                        <a:latin typeface="Calibri" panose="020f0502020204030204" charset="0"/>
                        <a:ea typeface="宋体" panose="02010600030101010101" pitchFamily="2" charset="-122"/>
                        <a:cs typeface="Times New Roman" panose="02020603050405020304"/>
                      </a:endParaRPr>
                    </a:p>
                  </a:txBody>
                  <a:tcPr marL="82661" marR="82661" marT="0" marB="0"/>
                </a:tc>
              </a:tr>
              <a:tr h="1137920">
                <a:tc>
                  <a:txBody>
                    <a:bodyPr vert="horz" wrap="square"/>
                    <a:lstStyle/>
                    <a:p>
                      <a:pPr algn="ctr">
                        <a:spcAft>
                          <a:spcPct val="0"/>
                        </a:spcAft>
                      </a:pPr>
                      <a:r>
                        <a:rPr lang="zh-CN" sz="1865" b="1" kern="100">
                          <a:solidFill>
                            <a:srgbClr val="0000FF"/>
                          </a:solidFill>
                          <a:effectLst/>
                        </a:rPr>
                        <a:t>伏笔</a:t>
                      </a:r>
                      <a:endParaRPr lang="zh-CN" sz="1865" b="1" kern="100">
                        <a:solidFill>
                          <a:srgbClr val="0000FF"/>
                        </a:solidFill>
                        <a:effectLst/>
                      </a:endParaRPr>
                    </a:p>
                    <a:p>
                      <a:pPr algn="ctr">
                        <a:spcAft>
                          <a:spcPct val="0"/>
                        </a:spcAft>
                      </a:pPr>
                      <a:r>
                        <a:rPr lang="en-US" sz="1865" b="1" kern="100">
                          <a:solidFill>
                            <a:srgbClr val="0000FF"/>
                          </a:solidFill>
                          <a:effectLst/>
                        </a:rPr>
                        <a:t> </a:t>
                      </a:r>
                      <a:endParaRPr lang="zh-CN" sz="1865" b="1" kern="100">
                        <a:solidFill>
                          <a:srgbClr val="0000FF"/>
                        </a:solidFill>
                        <a:effectLst/>
                      </a:endParaRPr>
                    </a:p>
                    <a:p>
                      <a:pPr algn="ctr">
                        <a:spcAft>
                          <a:spcPct val="0"/>
                        </a:spcAft>
                      </a:pPr>
                      <a:r>
                        <a:rPr lang="en-US" sz="1865" b="1" kern="100">
                          <a:solidFill>
                            <a:srgbClr val="0000FF"/>
                          </a:solidFill>
                          <a:effectLst/>
                        </a:rPr>
                        <a:t> </a:t>
                      </a:r>
                      <a:endParaRPr lang="zh-CN" sz="1865" b="1" kern="100">
                        <a:solidFill>
                          <a:srgbClr val="0000FF"/>
                        </a:solidFill>
                        <a:effectLst/>
                      </a:endParaRPr>
                    </a:p>
                    <a:p>
                      <a:pPr algn="ctr">
                        <a:spcAft>
                          <a:spcPct val="0"/>
                        </a:spcAft>
                      </a:pPr>
                      <a:r>
                        <a:rPr lang="en-US" sz="1865" b="1" kern="100">
                          <a:solidFill>
                            <a:srgbClr val="0000FF"/>
                          </a:solidFill>
                          <a:effectLst/>
                        </a:rPr>
                        <a:t> </a:t>
                      </a:r>
                      <a:endParaRPr lang="zh-CN" sz="1865" b="1" kern="100">
                        <a:solidFill>
                          <a:srgbClr val="0000FF"/>
                        </a:solidFill>
                        <a:effectLst/>
                        <a:latin typeface="Calibri" panose="020f0502020204030204" charset="0"/>
                        <a:ea typeface="宋体" panose="02010600030101010101" pitchFamily="2" charset="-122"/>
                        <a:cs typeface="Times New Roman" panose="02020603050405020304"/>
                      </a:endParaRPr>
                    </a:p>
                  </a:txBody>
                  <a:tcPr marL="82661" marR="82661" marT="0" marB="0" anchor="ctr"/>
                </a:tc>
                <a:tc>
                  <a:txBody>
                    <a:bodyPr vert="horz" wrap="square"/>
                    <a:lstStyle/>
                    <a:p>
                      <a:pPr algn="just">
                        <a:spcAft>
                          <a:spcPct val="0"/>
                        </a:spcAft>
                      </a:pPr>
                      <a:r>
                        <a:rPr lang="zh-CN" sz="1865" b="1" kern="100">
                          <a:solidFill>
                            <a:srgbClr val="0000FF"/>
                          </a:solidFill>
                          <a:effectLst/>
                        </a:rPr>
                        <a:t>指作者对将要在作品中出现的人物或事件，预先做的提示或暗示。</a:t>
                      </a:r>
                      <a:endParaRPr lang="zh-CN" sz="1865" b="1" kern="100">
                        <a:solidFill>
                          <a:srgbClr val="0000FF"/>
                        </a:solidFill>
                        <a:effectLst/>
                      </a:endParaRPr>
                    </a:p>
                    <a:p>
                      <a:pPr algn="just">
                        <a:spcAft>
                          <a:spcPct val="0"/>
                        </a:spcAft>
                      </a:pPr>
                      <a:r>
                        <a:rPr lang="en-US" sz="1865" b="1" kern="100">
                          <a:solidFill>
                            <a:srgbClr val="0000FF"/>
                          </a:solidFill>
                          <a:effectLst/>
                        </a:rPr>
                        <a:t> </a:t>
                      </a:r>
                      <a:endParaRPr lang="zh-CN" sz="1865" b="1" kern="100">
                        <a:solidFill>
                          <a:srgbClr val="0000FF"/>
                        </a:solidFill>
                        <a:effectLst/>
                        <a:latin typeface="Calibri" panose="020f0502020204030204" charset="0"/>
                        <a:ea typeface="宋体" panose="02010600030101010101" pitchFamily="2" charset="-122"/>
                        <a:cs typeface="Times New Roman" panose="02020603050405020304"/>
                      </a:endParaRPr>
                    </a:p>
                  </a:txBody>
                  <a:tcPr marL="82661" marR="82661" marT="0" marB="0"/>
                </a:tc>
                <a:tc>
                  <a:txBody>
                    <a:bodyPr vert="horz" wrap="square"/>
                    <a:lstStyle/>
                    <a:p>
                      <a:pPr algn="just">
                        <a:spcAft>
                          <a:spcPct val="0"/>
                        </a:spcAft>
                      </a:pPr>
                      <a:r>
                        <a:rPr lang="zh-CN" sz="1865" b="1" kern="100">
                          <a:solidFill>
                            <a:srgbClr val="0000FF"/>
                          </a:solidFill>
                          <a:effectLst/>
                        </a:rPr>
                        <a:t>伏笔用得好，可使全文前后呼应，结构更严谨，情节发展更合理，前因后果更分明。</a:t>
                      </a:r>
                      <a:endParaRPr lang="zh-CN" sz="1865" b="1" kern="100">
                        <a:solidFill>
                          <a:srgbClr val="0000FF"/>
                        </a:solidFill>
                        <a:effectLst/>
                        <a:latin typeface="Calibri" panose="020f0502020204030204" charset="0"/>
                        <a:ea typeface="宋体" panose="02010600030101010101" pitchFamily="2" charset="-122"/>
                        <a:cs typeface="Times New Roman" panose="02020603050405020304"/>
                      </a:endParaRPr>
                    </a:p>
                  </a:txBody>
                  <a:tcPr marL="82661" marR="82661" marT="0" marB="0"/>
                </a:tc>
              </a:tr>
              <a:tr h="549910">
                <a:tc>
                  <a:txBody>
                    <a:bodyPr vert="horz" wrap="square"/>
                    <a:lstStyle/>
                    <a:p>
                      <a:pPr algn="ctr">
                        <a:spcAft>
                          <a:spcPct val="0"/>
                        </a:spcAft>
                      </a:pPr>
                      <a:r>
                        <a:rPr lang="zh-CN" sz="1865" b="1" kern="100">
                          <a:solidFill>
                            <a:srgbClr val="0000FF"/>
                          </a:solidFill>
                          <a:effectLst/>
                        </a:rPr>
                        <a:t>照应</a:t>
                      </a:r>
                      <a:endParaRPr lang="zh-CN" sz="1865" b="1" kern="100">
                        <a:solidFill>
                          <a:srgbClr val="0000FF"/>
                        </a:solidFill>
                        <a:effectLst/>
                        <a:latin typeface="Calibri" panose="020f0502020204030204" charset="0"/>
                        <a:ea typeface="宋体" panose="02010600030101010101" pitchFamily="2" charset="-122"/>
                        <a:cs typeface="Times New Roman" panose="02020603050405020304"/>
                      </a:endParaRPr>
                    </a:p>
                  </a:txBody>
                  <a:tcPr marL="82661" marR="82661" marT="0" marB="0" anchor="ctr"/>
                </a:tc>
                <a:tc>
                  <a:txBody>
                    <a:bodyPr vert="horz" wrap="square"/>
                    <a:lstStyle/>
                    <a:p>
                      <a:pPr algn="just">
                        <a:spcAft>
                          <a:spcPct val="0"/>
                        </a:spcAft>
                      </a:pPr>
                      <a:r>
                        <a:rPr lang="zh-CN" sz="1865" b="1" kern="100">
                          <a:solidFill>
                            <a:srgbClr val="0000FF"/>
                          </a:solidFill>
                          <a:effectLst/>
                        </a:rPr>
                        <a:t>又叫呼应，是篇章间的伏笔照应。</a:t>
                      </a:r>
                      <a:endParaRPr lang="zh-CN" sz="1865" b="1" kern="100">
                        <a:solidFill>
                          <a:srgbClr val="0000FF"/>
                        </a:solidFill>
                        <a:effectLst/>
                        <a:latin typeface="Calibri" panose="020f0502020204030204" charset="0"/>
                        <a:ea typeface="宋体" panose="02010600030101010101" pitchFamily="2" charset="-122"/>
                        <a:cs typeface="Times New Roman" panose="02020603050405020304"/>
                      </a:endParaRPr>
                    </a:p>
                  </a:txBody>
                  <a:tcPr marL="82661" marR="82661" marT="0" marB="0"/>
                </a:tc>
                <a:tc>
                  <a:txBody>
                    <a:bodyPr vert="horz" wrap="square"/>
                    <a:lstStyle/>
                    <a:p>
                      <a:pPr algn="just">
                        <a:spcAft>
                          <a:spcPct val="0"/>
                        </a:spcAft>
                      </a:pPr>
                      <a:r>
                        <a:rPr lang="zh-CN" sz="1865" b="1" kern="100">
                          <a:solidFill>
                            <a:srgbClr val="0000FF"/>
                          </a:solidFill>
                          <a:effectLst/>
                        </a:rPr>
                        <a:t>照应能使情节连贯，脉络清晰，结构紧凑。</a:t>
                      </a:r>
                      <a:endParaRPr lang="zh-CN" sz="1865" b="1" kern="100">
                        <a:solidFill>
                          <a:srgbClr val="0000FF"/>
                        </a:solidFill>
                        <a:effectLst/>
                        <a:latin typeface="Calibri" panose="020f0502020204030204" charset="0"/>
                        <a:ea typeface="宋体" panose="02010600030101010101" pitchFamily="2" charset="-122"/>
                        <a:cs typeface="Times New Roman" panose="02020603050405020304"/>
                      </a:endParaRPr>
                    </a:p>
                  </a:txBody>
                  <a:tcPr marL="82661" marR="82661" marT="0" marB="0"/>
                </a:tc>
              </a:tr>
              <a:tr h="1374775">
                <a:tc>
                  <a:txBody>
                    <a:bodyPr vert="horz" wrap="square"/>
                    <a:lstStyle/>
                    <a:p>
                      <a:pPr algn="ctr">
                        <a:spcAft>
                          <a:spcPct val="0"/>
                        </a:spcAft>
                      </a:pPr>
                      <a:r>
                        <a:rPr lang="zh-CN" sz="1865" b="1" kern="100">
                          <a:solidFill>
                            <a:srgbClr val="0000FF"/>
                          </a:solidFill>
                          <a:effectLst/>
                        </a:rPr>
                        <a:t>巧合</a:t>
                      </a:r>
                      <a:endParaRPr lang="zh-CN" sz="1865" b="1" kern="100">
                        <a:solidFill>
                          <a:srgbClr val="0000FF"/>
                        </a:solidFill>
                        <a:effectLst/>
                        <a:latin typeface="Calibri" panose="020f0502020204030204" charset="0"/>
                        <a:ea typeface="宋体" panose="02010600030101010101" pitchFamily="2" charset="-122"/>
                        <a:cs typeface="Times New Roman" panose="02020603050405020304"/>
                      </a:endParaRPr>
                    </a:p>
                  </a:txBody>
                  <a:tcPr marL="82661" marR="82661" marT="0" marB="0" anchor="ctr"/>
                </a:tc>
                <a:tc>
                  <a:txBody>
                    <a:bodyPr vert="horz" wrap="square"/>
                    <a:lstStyle/>
                    <a:p>
                      <a:pPr algn="just">
                        <a:spcAft>
                          <a:spcPct val="0"/>
                        </a:spcAft>
                      </a:pPr>
                      <a:r>
                        <a:rPr lang="zh-CN" sz="1865" b="1" kern="100">
                          <a:solidFill>
                            <a:srgbClr val="0000FF"/>
                          </a:solidFill>
                          <a:effectLst/>
                        </a:rPr>
                        <a:t>有时间上的巧合、地点上的巧合、人与人关系上的巧合、人与环境的巧合等</a:t>
                      </a:r>
                      <a:endParaRPr lang="zh-CN" sz="1865" b="1" kern="100">
                        <a:solidFill>
                          <a:srgbClr val="0000FF"/>
                        </a:solidFill>
                        <a:effectLst/>
                        <a:latin typeface="Calibri" panose="020f0502020204030204" charset="0"/>
                        <a:ea typeface="宋体" panose="02010600030101010101" pitchFamily="2" charset="-122"/>
                        <a:cs typeface="Times New Roman" panose="02020603050405020304"/>
                      </a:endParaRPr>
                    </a:p>
                  </a:txBody>
                  <a:tcPr marL="82661" marR="82661" marT="0" marB="0"/>
                </a:tc>
                <a:tc>
                  <a:txBody>
                    <a:bodyPr vert="horz" wrap="square"/>
                    <a:lstStyle/>
                    <a:p>
                      <a:pPr algn="just">
                        <a:spcAft>
                          <a:spcPct val="0"/>
                        </a:spcAft>
                      </a:pPr>
                      <a:r>
                        <a:rPr lang="zh-CN" sz="1865" b="1" kern="100">
                          <a:solidFill>
                            <a:srgbClr val="0000FF"/>
                          </a:solidFill>
                          <a:effectLst/>
                        </a:rPr>
                        <a:t>情节上，可以增加情节的曲折性和趣味性，吸引读者的注意力；内容上，使故事的矛盾冲突更加集中；主题上，可以使主题更加鲜明、突出。</a:t>
                      </a:r>
                      <a:endParaRPr lang="zh-CN" sz="1865" b="1" kern="100">
                        <a:solidFill>
                          <a:srgbClr val="0000FF"/>
                        </a:solidFill>
                        <a:effectLst/>
                        <a:latin typeface="Calibri" panose="020f0502020204030204" charset="0"/>
                        <a:ea typeface="宋体" panose="02010600030101010101" pitchFamily="2" charset="-122"/>
                        <a:cs typeface="Times New Roman" panose="02020603050405020304"/>
                      </a:endParaRPr>
                    </a:p>
                  </a:txBody>
                  <a:tcPr marL="82661" marR="82661" marT="0" marB="0"/>
                </a:tc>
              </a:tr>
              <a:tr h="824865">
                <a:tc>
                  <a:txBody>
                    <a:bodyPr vert="horz" wrap="square"/>
                    <a:lstStyle/>
                    <a:p>
                      <a:pPr algn="ctr">
                        <a:spcAft>
                          <a:spcPct val="0"/>
                        </a:spcAft>
                      </a:pPr>
                      <a:r>
                        <a:rPr lang="zh-CN" sz="1865" b="1" kern="100">
                          <a:solidFill>
                            <a:srgbClr val="0000FF"/>
                          </a:solidFill>
                          <a:effectLst/>
                        </a:rPr>
                        <a:t>误会</a:t>
                      </a:r>
                      <a:endParaRPr lang="zh-CN" sz="1865" b="1" kern="100">
                        <a:solidFill>
                          <a:srgbClr val="0000FF"/>
                        </a:solidFill>
                        <a:effectLst/>
                        <a:latin typeface="Calibri" panose="020f0502020204030204" charset="0"/>
                        <a:ea typeface="宋体" panose="02010600030101010101" pitchFamily="2" charset="-122"/>
                        <a:cs typeface="Times New Roman" panose="02020603050405020304"/>
                      </a:endParaRPr>
                    </a:p>
                  </a:txBody>
                  <a:tcPr marL="82661" marR="82661" marT="0" marB="0" anchor="ctr"/>
                </a:tc>
                <a:tc>
                  <a:txBody>
                    <a:bodyPr vert="horz" wrap="square"/>
                    <a:lstStyle/>
                    <a:p>
                      <a:pPr algn="just">
                        <a:spcAft>
                          <a:spcPct val="0"/>
                        </a:spcAft>
                      </a:pPr>
                      <a:r>
                        <a:rPr lang="zh-CN" sz="1865" b="1" kern="100">
                          <a:solidFill>
                            <a:srgbClr val="0000FF"/>
                          </a:solidFill>
                          <a:effectLst/>
                        </a:rPr>
                        <a:t>指文章借助人物之间的各种误会制造矛盾冲突，最后真相大白的手法。</a:t>
                      </a:r>
                      <a:endParaRPr lang="zh-CN" sz="1865" b="1" kern="100">
                        <a:solidFill>
                          <a:srgbClr val="0000FF"/>
                        </a:solidFill>
                        <a:effectLst/>
                        <a:latin typeface="Calibri" panose="020f0502020204030204" charset="0"/>
                        <a:ea typeface="宋体" panose="02010600030101010101" pitchFamily="2" charset="-122"/>
                        <a:cs typeface="Times New Roman" panose="02020603050405020304"/>
                      </a:endParaRPr>
                    </a:p>
                  </a:txBody>
                  <a:tcPr marL="82661" marR="82661" marT="0" marB="0"/>
                </a:tc>
                <a:tc>
                  <a:txBody>
                    <a:bodyPr vert="horz" wrap="square"/>
                    <a:lstStyle/>
                    <a:p>
                      <a:pPr algn="just">
                        <a:spcAft>
                          <a:spcPct val="0"/>
                        </a:spcAft>
                      </a:pPr>
                      <a:r>
                        <a:rPr lang="zh-CN" sz="1865" b="1" kern="100">
                          <a:solidFill>
                            <a:srgbClr val="0000FF"/>
                          </a:solidFill>
                          <a:effectLst/>
                        </a:rPr>
                        <a:t>让故事情节波澜起伏，扣人心弦；让人物形象更加丰满生动，主旨更加深刻。</a:t>
                      </a:r>
                      <a:endParaRPr lang="zh-CN" sz="1865" b="1" kern="100">
                        <a:solidFill>
                          <a:srgbClr val="0000FF"/>
                        </a:solidFill>
                        <a:effectLst/>
                        <a:latin typeface="Calibri" panose="020f0502020204030204" charset="0"/>
                        <a:ea typeface="宋体" panose="02010600030101010101" pitchFamily="2" charset="-122"/>
                        <a:cs typeface="Times New Roman" panose="02020603050405020304"/>
                      </a:endParaRPr>
                    </a:p>
                  </a:txBody>
                  <a:tcPr marL="82661" marR="82661" marT="0" marB="0"/>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en-US" altLang="zh-CN"/>
              <a:t> </a:t>
            </a:r>
            <a:endParaRPr lang="en-US" altLang="zh-CN"/>
          </a:p>
        </p:txBody>
      </p:sp>
      <p:sp>
        <p:nvSpPr>
          <p:cNvPr id="3" name="内容占位符 2"/>
          <p:cNvSpPr>
            <a:spLocks noGrp="1"/>
          </p:cNvSpPr>
          <p:nvPr>
            <p:ph idx="1"/>
          </p:nvPr>
        </p:nvSpPr>
        <p:spPr/>
        <p:txBody>
          <a:bodyPr/>
          <a:lstStyle/>
          <a:p>
            <a:r>
              <a:rPr lang="zh-CN" altLang="en-US" sz="4400"/>
              <a:t>小说：以</a:t>
            </a:r>
            <a:r>
              <a:rPr lang="zh-CN" altLang="en-US" sz="4400">
                <a:solidFill>
                  <a:srgbClr val="FF0000"/>
                </a:solidFill>
              </a:rPr>
              <a:t>刻画人物形象</a:t>
            </a:r>
            <a:r>
              <a:rPr lang="zh-CN" altLang="en-US" sz="4400"/>
              <a:t>为中心，通过完整的</a:t>
            </a:r>
            <a:r>
              <a:rPr lang="zh-CN" altLang="en-US" sz="4400">
                <a:solidFill>
                  <a:srgbClr val="FF0000"/>
                </a:solidFill>
              </a:rPr>
              <a:t>故事情节</a:t>
            </a:r>
            <a:r>
              <a:rPr lang="zh-CN" altLang="en-US" sz="4400"/>
              <a:t>和具体的</a:t>
            </a:r>
            <a:r>
              <a:rPr lang="zh-CN" altLang="en-US" sz="4400">
                <a:solidFill>
                  <a:srgbClr val="FF0000"/>
                </a:solidFill>
              </a:rPr>
              <a:t>环境描写</a:t>
            </a:r>
            <a:r>
              <a:rPr lang="zh-CN" altLang="en-US" sz="4400"/>
              <a:t>，</a:t>
            </a:r>
            <a:r>
              <a:rPr lang="zh-CN" altLang="en-US" sz="4400">
                <a:solidFill>
                  <a:srgbClr val="FF0000"/>
                </a:solidFill>
              </a:rPr>
              <a:t>揭示社会矛盾、反映现实生活</a:t>
            </a:r>
            <a:r>
              <a:rPr lang="zh-CN" altLang="en-US" sz="4400"/>
              <a:t>的一种文学体裁。</a:t>
            </a:r>
            <a:endParaRPr lang="zh-CN" altLang="en-US" sz="4400"/>
          </a:p>
        </p:txBody>
      </p:sp>
    </p:spTree>
    <p:custDataLst>
      <p:tags r:id="rId2"/>
    </p:custDataLst>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4" name="内容占位符 3"/>
          <p:cNvSpPr>
            <a:spLocks noGrp="1"/>
          </p:cNvSpPr>
          <p:nvPr>
            <p:ph idx="1"/>
          </p:nvPr>
        </p:nvSpPr>
        <p:spPr/>
        <p:txBody>
          <a:bodyPr/>
          <a:lstStyle/>
          <a:p>
            <a:endParaRPr lang="zh-CN" altLang="en-US"/>
          </a:p>
        </p:txBody>
      </p:sp>
      <p:graphicFrame>
        <p:nvGraphicFramePr>
          <p:cNvPr id="3" name="表格 2"/>
          <p:cNvGraphicFramePr>
            <a:graphicFrameLocks noGrp="1"/>
          </p:cNvGraphicFramePr>
          <p:nvPr>
            <p:custDataLst>
              <p:tags r:id="rId3"/>
            </p:custDataLst>
          </p:nvPr>
        </p:nvGraphicFramePr>
        <p:xfrm>
          <a:off x="46567" y="357717"/>
          <a:ext cx="12145010" cy="5885815"/>
        </p:xfrm>
        <a:graphic>
          <a:graphicData uri="http://schemas.openxmlformats.org/drawingml/2006/table">
            <a:tbl>
              <a:tblPr firstRow="1" firstCol="1" bandRow="1">
                <a:tableStyleId>{5C22544A-7EE6-4342-B048-85BDC9FD1C3A}</a:tableStyleId>
              </a:tblPr>
              <a:tblGrid>
                <a:gridCol w="1554480"/>
                <a:gridCol w="5918835"/>
                <a:gridCol w="4671695"/>
              </a:tblGrid>
              <a:tr h="1136015">
                <a:tc>
                  <a:txBody>
                    <a:bodyPr vert="horz" wrap="square"/>
                    <a:lstStyle/>
                    <a:p>
                      <a:pPr algn="ctr">
                        <a:spcAft>
                          <a:spcPct val="0"/>
                        </a:spcAft>
                      </a:pPr>
                      <a:r>
                        <a:rPr lang="zh-CN" sz="2400" b="1" kern="100">
                          <a:solidFill>
                            <a:srgbClr val="0000FF"/>
                          </a:solidFill>
                          <a:effectLst/>
                        </a:rPr>
                        <a:t>抑扬</a:t>
                      </a:r>
                      <a:endParaRPr lang="zh-CN" sz="2400" b="1" kern="100">
                        <a:solidFill>
                          <a:srgbClr val="0000FF"/>
                        </a:solidFill>
                        <a:effectLst/>
                        <a:latin typeface="Calibri" panose="020f0502020204030204" charset="0"/>
                        <a:ea typeface="宋体" panose="02010600030101010101" pitchFamily="2" charset="-122"/>
                        <a:cs typeface="Times New Roman" panose="02020603050405020304"/>
                      </a:endParaRPr>
                    </a:p>
                  </a:txBody>
                  <a:tcPr marL="91448" marR="91448" marT="0" marB="0" anchor="ctr"/>
                </a:tc>
                <a:tc>
                  <a:txBody>
                    <a:bodyPr vert="horz" wrap="square"/>
                    <a:lstStyle/>
                    <a:p>
                      <a:pPr algn="just">
                        <a:spcAft>
                          <a:spcPct val="0"/>
                        </a:spcAft>
                      </a:pPr>
                      <a:r>
                        <a:rPr lang="zh-CN" sz="2400" b="1" kern="100">
                          <a:solidFill>
                            <a:srgbClr val="0000FF"/>
                          </a:solidFill>
                          <a:effectLst/>
                        </a:rPr>
                        <a:t>指对写作对象或欲扬先抑或欲抑先扬，陡然一转，出乎读者所料。</a:t>
                      </a:r>
                      <a:endParaRPr lang="zh-CN" sz="2400" b="1" kern="100">
                        <a:solidFill>
                          <a:srgbClr val="0000FF"/>
                        </a:solidFill>
                        <a:effectLst/>
                        <a:latin typeface="Calibri" panose="020f0502020204030204" charset="0"/>
                        <a:ea typeface="宋体" panose="02010600030101010101" pitchFamily="2" charset="-122"/>
                        <a:cs typeface="Times New Roman" panose="02020603050405020304"/>
                      </a:endParaRPr>
                    </a:p>
                  </a:txBody>
                  <a:tcPr marL="91448" marR="91448" marT="0" marB="0"/>
                </a:tc>
                <a:tc>
                  <a:txBody>
                    <a:bodyPr vert="horz" wrap="square"/>
                    <a:lstStyle/>
                    <a:p>
                      <a:pPr algn="just">
                        <a:spcAft>
                          <a:spcPct val="0"/>
                        </a:spcAft>
                      </a:pPr>
                      <a:r>
                        <a:rPr lang="zh-CN" sz="2400" b="1" kern="100">
                          <a:solidFill>
                            <a:srgbClr val="0000FF"/>
                          </a:solidFill>
                          <a:effectLst/>
                        </a:rPr>
                        <a:t>使文势曲折多变，使文章产生峰回路转、跌宕起伏的效果，增强作品的可读性。</a:t>
                      </a:r>
                      <a:endParaRPr lang="zh-CN" sz="2400" b="1" kern="100">
                        <a:solidFill>
                          <a:srgbClr val="0000FF"/>
                        </a:solidFill>
                        <a:effectLst/>
                        <a:latin typeface="Calibri" panose="020f0502020204030204" charset="0"/>
                        <a:ea typeface="宋体" panose="02010600030101010101" pitchFamily="2" charset="-122"/>
                        <a:cs typeface="Times New Roman" panose="02020603050405020304"/>
                      </a:endParaRPr>
                    </a:p>
                  </a:txBody>
                  <a:tcPr marL="91448" marR="91448" marT="0" marB="0"/>
                </a:tc>
              </a:tr>
              <a:tr h="851535">
                <a:tc>
                  <a:txBody>
                    <a:bodyPr vert="horz" wrap="square"/>
                    <a:lstStyle/>
                    <a:p>
                      <a:pPr algn="ctr">
                        <a:spcAft>
                          <a:spcPct val="0"/>
                        </a:spcAft>
                      </a:pPr>
                      <a:r>
                        <a:rPr lang="zh-CN" sz="2400" b="1" kern="100">
                          <a:solidFill>
                            <a:srgbClr val="0000FF"/>
                          </a:solidFill>
                          <a:effectLst/>
                        </a:rPr>
                        <a:t>一波三折</a:t>
                      </a:r>
                      <a:endParaRPr lang="zh-CN" sz="2400" b="1" kern="100">
                        <a:solidFill>
                          <a:srgbClr val="0000FF"/>
                        </a:solidFill>
                        <a:effectLst/>
                        <a:latin typeface="Calibri" panose="020f0502020204030204" charset="0"/>
                        <a:ea typeface="宋体" panose="02010600030101010101" pitchFamily="2" charset="-122"/>
                        <a:cs typeface="Times New Roman" panose="02020603050405020304"/>
                      </a:endParaRPr>
                    </a:p>
                  </a:txBody>
                  <a:tcPr marL="91448" marR="91448" marT="0" marB="0" anchor="ctr"/>
                </a:tc>
                <a:tc>
                  <a:txBody>
                    <a:bodyPr vert="horz" wrap="square"/>
                    <a:lstStyle/>
                    <a:p>
                      <a:pPr algn="just">
                        <a:spcAft>
                          <a:spcPct val="0"/>
                        </a:spcAft>
                      </a:pPr>
                      <a:r>
                        <a:rPr lang="zh-CN" sz="2400" b="1" kern="100">
                          <a:solidFill>
                            <a:srgbClr val="0000FF"/>
                          </a:solidFill>
                          <a:effectLst/>
                        </a:rPr>
                        <a:t>故事情节一波三折，跌宕起伏。</a:t>
                      </a:r>
                      <a:endParaRPr lang="zh-CN" sz="2400" b="1" kern="100">
                        <a:solidFill>
                          <a:srgbClr val="0000FF"/>
                        </a:solidFill>
                        <a:effectLst/>
                        <a:latin typeface="Calibri" panose="020f0502020204030204" charset="0"/>
                        <a:ea typeface="宋体" panose="02010600030101010101" pitchFamily="2" charset="-122"/>
                        <a:cs typeface="Times New Roman" panose="02020603050405020304"/>
                      </a:endParaRPr>
                    </a:p>
                  </a:txBody>
                  <a:tcPr marL="91448" marR="91448" marT="0" marB="0"/>
                </a:tc>
                <a:tc>
                  <a:txBody>
                    <a:bodyPr vert="horz" wrap="square"/>
                    <a:lstStyle/>
                    <a:p>
                      <a:pPr algn="just">
                        <a:spcAft>
                          <a:spcPct val="0"/>
                        </a:spcAft>
                      </a:pPr>
                      <a:r>
                        <a:rPr lang="zh-CN" sz="2400" b="1" kern="100">
                          <a:solidFill>
                            <a:srgbClr val="0000FF"/>
                          </a:solidFill>
                          <a:effectLst/>
                        </a:rPr>
                        <a:t>引人入胜，扣人心弦，增强故事的戏剧性、可读性。</a:t>
                      </a:r>
                      <a:endParaRPr lang="zh-CN" sz="2400" b="1" kern="100">
                        <a:solidFill>
                          <a:srgbClr val="0000FF"/>
                        </a:solidFill>
                        <a:effectLst/>
                        <a:latin typeface="Calibri" panose="020f0502020204030204" charset="0"/>
                        <a:ea typeface="宋体" panose="02010600030101010101" pitchFamily="2" charset="-122"/>
                        <a:cs typeface="Times New Roman" panose="02020603050405020304"/>
                      </a:endParaRPr>
                    </a:p>
                  </a:txBody>
                  <a:tcPr marL="91448" marR="91448" marT="0" marB="0"/>
                </a:tc>
              </a:tr>
              <a:tr h="852170">
                <a:tc>
                  <a:txBody>
                    <a:bodyPr vert="horz" wrap="square"/>
                    <a:lstStyle/>
                    <a:p>
                      <a:pPr algn="ctr">
                        <a:spcAft>
                          <a:spcPct val="0"/>
                        </a:spcAft>
                      </a:pPr>
                      <a:r>
                        <a:rPr lang="zh-CN" sz="2400" b="1" kern="100">
                          <a:solidFill>
                            <a:srgbClr val="0000FF"/>
                          </a:solidFill>
                          <a:effectLst/>
                        </a:rPr>
                        <a:t>对比</a:t>
                      </a:r>
                      <a:endParaRPr lang="zh-CN" sz="2400" b="1" kern="100">
                        <a:solidFill>
                          <a:srgbClr val="0000FF"/>
                        </a:solidFill>
                        <a:effectLst/>
                        <a:latin typeface="Calibri" panose="020f0502020204030204" charset="0"/>
                        <a:ea typeface="宋体" panose="02010600030101010101" pitchFamily="2" charset="-122"/>
                        <a:cs typeface="Times New Roman" panose="02020603050405020304"/>
                      </a:endParaRPr>
                    </a:p>
                  </a:txBody>
                  <a:tcPr marL="91448" marR="91448" marT="0" marB="0" anchor="ctr"/>
                </a:tc>
                <a:tc>
                  <a:txBody>
                    <a:bodyPr vert="horz" wrap="square"/>
                    <a:lstStyle/>
                    <a:p>
                      <a:pPr algn="just">
                        <a:spcAft>
                          <a:spcPct val="0"/>
                        </a:spcAft>
                      </a:pPr>
                      <a:r>
                        <a:rPr lang="zh-CN" sz="2400" b="1" kern="100">
                          <a:solidFill>
                            <a:srgbClr val="0000FF"/>
                          </a:solidFill>
                          <a:effectLst/>
                        </a:rPr>
                        <a:t>指把两种对立的事物或者同一事物的两个不同方面，放在一起相互比较。</a:t>
                      </a:r>
                      <a:endParaRPr lang="zh-CN" sz="2400" b="1" kern="100">
                        <a:solidFill>
                          <a:srgbClr val="0000FF"/>
                        </a:solidFill>
                        <a:effectLst/>
                        <a:latin typeface="Calibri" panose="020f0502020204030204" charset="0"/>
                        <a:ea typeface="宋体" panose="02010600030101010101" pitchFamily="2" charset="-122"/>
                        <a:cs typeface="Times New Roman" panose="02020603050405020304"/>
                      </a:endParaRPr>
                    </a:p>
                  </a:txBody>
                  <a:tcPr marL="91448" marR="91448" marT="0" marB="0"/>
                </a:tc>
                <a:tc>
                  <a:txBody>
                    <a:bodyPr vert="horz" wrap="square"/>
                    <a:lstStyle/>
                    <a:p>
                      <a:pPr algn="just">
                        <a:spcAft>
                          <a:spcPct val="0"/>
                        </a:spcAft>
                      </a:pPr>
                      <a:r>
                        <a:rPr lang="zh-CN" sz="2400" b="1" kern="100">
                          <a:solidFill>
                            <a:srgbClr val="0000FF"/>
                          </a:solidFill>
                          <a:effectLst/>
                        </a:rPr>
                        <a:t>渲染气氛、表现人物或突出主题。</a:t>
                      </a:r>
                      <a:endParaRPr lang="zh-CN" sz="2400" b="1" kern="100">
                        <a:solidFill>
                          <a:srgbClr val="0000FF"/>
                        </a:solidFill>
                        <a:effectLst/>
                        <a:latin typeface="Calibri" panose="020f0502020204030204" charset="0"/>
                        <a:ea typeface="宋体" panose="02010600030101010101" pitchFamily="2" charset="-122"/>
                        <a:cs typeface="Times New Roman" panose="02020603050405020304"/>
                      </a:endParaRPr>
                    </a:p>
                  </a:txBody>
                  <a:tcPr marL="91448" marR="91448" marT="0" marB="0"/>
                </a:tc>
              </a:tr>
              <a:tr h="851535">
                <a:tc>
                  <a:txBody>
                    <a:bodyPr vert="horz" wrap="square"/>
                    <a:lstStyle/>
                    <a:p>
                      <a:pPr algn="ctr">
                        <a:spcAft>
                          <a:spcPct val="0"/>
                        </a:spcAft>
                      </a:pPr>
                      <a:r>
                        <a:rPr lang="zh-CN" sz="2400" b="1" kern="100">
                          <a:solidFill>
                            <a:srgbClr val="0000FF"/>
                          </a:solidFill>
                          <a:effectLst/>
                        </a:rPr>
                        <a:t>衬托</a:t>
                      </a:r>
                      <a:endParaRPr lang="zh-CN" sz="2400" b="1" kern="100">
                        <a:solidFill>
                          <a:srgbClr val="0000FF"/>
                        </a:solidFill>
                        <a:effectLst/>
                        <a:latin typeface="Calibri" panose="020f0502020204030204" charset="0"/>
                        <a:ea typeface="宋体" panose="02010600030101010101" pitchFamily="2" charset="-122"/>
                        <a:cs typeface="Times New Roman" panose="02020603050405020304"/>
                      </a:endParaRPr>
                    </a:p>
                  </a:txBody>
                  <a:tcPr marL="91448" marR="91448" marT="0" marB="0" anchor="ctr"/>
                </a:tc>
                <a:tc>
                  <a:txBody>
                    <a:bodyPr vert="horz" wrap="square"/>
                    <a:lstStyle/>
                    <a:p>
                      <a:pPr algn="just">
                        <a:spcAft>
                          <a:spcPct val="0"/>
                        </a:spcAft>
                      </a:pPr>
                      <a:r>
                        <a:rPr lang="zh-CN" sz="2400" b="1" kern="100">
                          <a:solidFill>
                            <a:srgbClr val="0000FF"/>
                          </a:solidFill>
                          <a:effectLst/>
                        </a:rPr>
                        <a:t>指描绘某一事物来表现另一事物的艺术手法，它分为正衬和反衬两种。 </a:t>
                      </a:r>
                      <a:endParaRPr lang="zh-CN" sz="2400" b="1" kern="100">
                        <a:solidFill>
                          <a:srgbClr val="0000FF"/>
                        </a:solidFill>
                        <a:effectLst/>
                        <a:latin typeface="Calibri" panose="020f0502020204030204" charset="0"/>
                        <a:ea typeface="宋体" panose="02010600030101010101" pitchFamily="2" charset="-122"/>
                        <a:cs typeface="Times New Roman" panose="02020603050405020304"/>
                      </a:endParaRPr>
                    </a:p>
                  </a:txBody>
                  <a:tcPr marL="91448" marR="91448" marT="0" marB="0"/>
                </a:tc>
                <a:tc>
                  <a:txBody>
                    <a:bodyPr vert="horz" wrap="square"/>
                    <a:lstStyle/>
                    <a:p>
                      <a:pPr algn="just">
                        <a:spcAft>
                          <a:spcPct val="0"/>
                        </a:spcAft>
                      </a:pPr>
                      <a:r>
                        <a:rPr lang="zh-CN" sz="2400" b="1" kern="100">
                          <a:solidFill>
                            <a:srgbClr val="0000FF"/>
                          </a:solidFill>
                          <a:effectLst/>
                        </a:rPr>
                        <a:t>衬托可以使文章更生动，人物、事物形象更突出，主题更鲜明。</a:t>
                      </a:r>
                      <a:endParaRPr lang="zh-CN" sz="2400" b="1" kern="100">
                        <a:solidFill>
                          <a:srgbClr val="0000FF"/>
                        </a:solidFill>
                        <a:effectLst/>
                        <a:latin typeface="Calibri" panose="020f0502020204030204" charset="0"/>
                        <a:ea typeface="宋体" panose="02010600030101010101" pitchFamily="2" charset="-122"/>
                        <a:cs typeface="Times New Roman" panose="02020603050405020304"/>
                      </a:endParaRPr>
                    </a:p>
                  </a:txBody>
                  <a:tcPr marL="91448" marR="91448" marT="0" marB="0"/>
                </a:tc>
              </a:tr>
              <a:tr h="1463040">
                <a:tc>
                  <a:txBody>
                    <a:bodyPr vert="horz" wrap="square"/>
                    <a:lstStyle/>
                    <a:p>
                      <a:pPr algn="ctr">
                        <a:spcAft>
                          <a:spcPct val="0"/>
                        </a:spcAft>
                      </a:pPr>
                      <a:r>
                        <a:rPr lang="zh-CN" sz="2400" b="1" kern="100">
                          <a:solidFill>
                            <a:srgbClr val="0000FF"/>
                          </a:solidFill>
                          <a:effectLst/>
                        </a:rPr>
                        <a:t>突转</a:t>
                      </a:r>
                      <a:endParaRPr lang="zh-CN" sz="2400" b="1" kern="100">
                        <a:solidFill>
                          <a:srgbClr val="0000FF"/>
                        </a:solidFill>
                        <a:effectLst/>
                        <a:latin typeface="Calibri" panose="020f0502020204030204" charset="0"/>
                        <a:ea typeface="宋体" panose="02010600030101010101" pitchFamily="2" charset="-122"/>
                        <a:cs typeface="Times New Roman" panose="02020603050405020304"/>
                      </a:endParaRPr>
                    </a:p>
                  </a:txBody>
                  <a:tcPr marL="91448" marR="91448" marT="0" marB="0" anchor="ctr"/>
                </a:tc>
                <a:tc>
                  <a:txBody>
                    <a:bodyPr vert="horz" wrap="square"/>
                    <a:lstStyle/>
                    <a:p>
                      <a:pPr algn="just">
                        <a:spcAft>
                          <a:spcPct val="0"/>
                        </a:spcAft>
                      </a:pPr>
                      <a:r>
                        <a:rPr lang="zh-CN" sz="2400" b="1" kern="100">
                          <a:solidFill>
                            <a:srgbClr val="0000FF"/>
                          </a:solidFill>
                          <a:effectLst/>
                        </a:rPr>
                        <a:t>又叫“欧·亨利式结尾”，指在小说结尾部分，作者常常采用突转的方法形成情节的某种“巧合”，某种意料之外的反转。 </a:t>
                      </a:r>
                      <a:endParaRPr lang="zh-CN" sz="2400" b="1" kern="100">
                        <a:solidFill>
                          <a:srgbClr val="0000FF"/>
                        </a:solidFill>
                        <a:effectLst/>
                        <a:latin typeface="Calibri" panose="020f0502020204030204" charset="0"/>
                        <a:ea typeface="宋体" panose="02010600030101010101" pitchFamily="2" charset="-122"/>
                        <a:cs typeface="Times New Roman" panose="02020603050405020304"/>
                      </a:endParaRPr>
                    </a:p>
                  </a:txBody>
                  <a:tcPr marL="91448" marR="91448" marT="0" marB="0"/>
                </a:tc>
                <a:tc>
                  <a:txBody>
                    <a:bodyPr vert="horz" wrap="square"/>
                    <a:lstStyle/>
                    <a:p>
                      <a:pPr algn="l">
                        <a:spcAft>
                          <a:spcPct val="0"/>
                        </a:spcAft>
                      </a:pPr>
                      <a:r>
                        <a:rPr lang="zh-CN" sz="2400" b="1" kern="100">
                          <a:solidFill>
                            <a:srgbClr val="0000FF"/>
                          </a:solidFill>
                          <a:effectLst/>
                        </a:rPr>
                        <a:t>这种突转常收到意料之外、情理之中的效果，对表现小说主旨起到画龙点睛的作用。</a:t>
                      </a:r>
                      <a:endParaRPr lang="zh-CN" sz="2400" b="1" kern="100">
                        <a:solidFill>
                          <a:srgbClr val="0000FF"/>
                        </a:solidFill>
                        <a:effectLst/>
                      </a:endParaRPr>
                    </a:p>
                    <a:p>
                      <a:pPr algn="just">
                        <a:spcAft>
                          <a:spcPct val="0"/>
                        </a:spcAft>
                      </a:pPr>
                      <a:r>
                        <a:rPr lang="en-US" sz="2400" b="1" kern="100">
                          <a:solidFill>
                            <a:srgbClr val="0000FF"/>
                          </a:solidFill>
                          <a:effectLst/>
                        </a:rPr>
                        <a:t> </a:t>
                      </a:r>
                      <a:endParaRPr lang="zh-CN" sz="2400" b="1" kern="100">
                        <a:solidFill>
                          <a:srgbClr val="0000FF"/>
                        </a:solidFill>
                        <a:effectLst/>
                        <a:latin typeface="Calibri" panose="020f0502020204030204" charset="0"/>
                        <a:ea typeface="宋体" panose="02010600030101010101" pitchFamily="2" charset="-122"/>
                        <a:cs typeface="Times New Roman" panose="02020603050405020304"/>
                      </a:endParaRPr>
                    </a:p>
                  </a:txBody>
                  <a:tcPr marL="91448" marR="91448" marT="0" marB="0"/>
                </a:tc>
              </a:tr>
              <a:tr h="731520">
                <a:tc>
                  <a:txBody>
                    <a:bodyPr vert="horz" wrap="square"/>
                    <a:lstStyle/>
                    <a:p>
                      <a:pPr algn="ctr">
                        <a:spcAft>
                          <a:spcPct val="0"/>
                        </a:spcAft>
                      </a:pPr>
                      <a:r>
                        <a:rPr lang="zh-CN" sz="2400" b="1" kern="100">
                          <a:solidFill>
                            <a:srgbClr val="0000FF"/>
                          </a:solidFill>
                          <a:effectLst/>
                        </a:rPr>
                        <a:t>开门见山</a:t>
                      </a:r>
                      <a:endParaRPr lang="zh-CN" sz="2400" b="1" kern="100">
                        <a:solidFill>
                          <a:srgbClr val="0000FF"/>
                        </a:solidFill>
                        <a:effectLst/>
                        <a:latin typeface="Calibri" panose="020f0502020204030204" charset="0"/>
                        <a:ea typeface="宋体" panose="02010600030101010101" pitchFamily="2" charset="-122"/>
                        <a:cs typeface="Times New Roman" panose="02020603050405020304"/>
                      </a:endParaRPr>
                    </a:p>
                  </a:txBody>
                  <a:tcPr marL="91448" marR="91448" marT="0" marB="0" anchor="ctr"/>
                </a:tc>
                <a:tc>
                  <a:txBody>
                    <a:bodyPr vert="horz" wrap="square"/>
                    <a:lstStyle/>
                    <a:p>
                      <a:pPr algn="just">
                        <a:spcAft>
                          <a:spcPct val="0"/>
                        </a:spcAft>
                      </a:pPr>
                      <a:r>
                        <a:rPr lang="zh-CN" sz="2400" b="1" kern="100">
                          <a:solidFill>
                            <a:srgbClr val="0000FF"/>
                          </a:solidFill>
                          <a:effectLst/>
                        </a:rPr>
                        <a:t>一开头就直奔主题，表明自己的观点、看法、认识。</a:t>
                      </a:r>
                      <a:endParaRPr lang="zh-CN" sz="2400" b="1" kern="100">
                        <a:solidFill>
                          <a:srgbClr val="0000FF"/>
                        </a:solidFill>
                        <a:effectLst/>
                        <a:latin typeface="Calibri" panose="020f0502020204030204" charset="0"/>
                        <a:ea typeface="宋体" panose="02010600030101010101" pitchFamily="2" charset="-122"/>
                        <a:cs typeface="Times New Roman" panose="02020603050405020304"/>
                      </a:endParaRPr>
                    </a:p>
                  </a:txBody>
                  <a:tcPr marL="91448" marR="91448" marT="0" marB="0"/>
                </a:tc>
                <a:tc>
                  <a:txBody>
                    <a:bodyPr vert="horz" wrap="square"/>
                    <a:lstStyle/>
                    <a:p>
                      <a:pPr algn="just">
                        <a:spcAft>
                          <a:spcPct val="0"/>
                        </a:spcAft>
                      </a:pPr>
                      <a:r>
                        <a:rPr lang="zh-CN" sz="2400" b="1" kern="100">
                          <a:solidFill>
                            <a:srgbClr val="0000FF"/>
                          </a:solidFill>
                          <a:effectLst/>
                        </a:rPr>
                        <a:t>开宗明义，直截了当表明主旨。</a:t>
                      </a:r>
                      <a:endParaRPr lang="zh-CN" sz="2400" b="1" kern="100">
                        <a:solidFill>
                          <a:srgbClr val="0000FF"/>
                        </a:solidFill>
                        <a:effectLst/>
                        <a:latin typeface="Calibri" panose="020f0502020204030204" charset="0"/>
                        <a:ea typeface="宋体" panose="02010600030101010101" pitchFamily="2" charset="-122"/>
                        <a:cs typeface="Times New Roman" panose="02020603050405020304"/>
                      </a:endParaRPr>
                    </a:p>
                  </a:txBody>
                  <a:tcPr marL="91448" marR="91448" marT="0" marB="0"/>
                </a:tc>
              </a:tr>
            </a:tbl>
          </a:graphicData>
        </a:graphic>
      </p:graphicFrame>
    </p:spTree>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标题 2"/>
          <p:cNvSpPr>
            <a:spLocks noGrp="1"/>
          </p:cNvSpPr>
          <p:nvPr>
            <p:ph type="title"/>
          </p:nvPr>
        </p:nvSpPr>
        <p:spPr/>
        <p:txBody>
          <a:bodyPr/>
          <a:lstStyle/>
          <a:p>
            <a:endParaRPr lang="zh-CN" altLang="en-US"/>
          </a:p>
        </p:txBody>
      </p:sp>
      <p:sp>
        <p:nvSpPr>
          <p:cNvPr id="4" name="内容占位符 3"/>
          <p:cNvSpPr>
            <a:spLocks noGrp="1"/>
          </p:cNvSpPr>
          <p:nvPr>
            <p:ph idx="1"/>
          </p:nvPr>
        </p:nvSpPr>
        <p:spPr/>
        <p:txBody>
          <a:bodyPr/>
          <a:lstStyle/>
          <a:p>
            <a:endParaRPr lang="zh-CN" altLang="en-US"/>
          </a:p>
        </p:txBody>
      </p:sp>
      <p:graphicFrame>
        <p:nvGraphicFramePr>
          <p:cNvPr id="2" name="表格 1"/>
          <p:cNvGraphicFramePr>
            <a:graphicFrameLocks noGrp="1"/>
          </p:cNvGraphicFramePr>
          <p:nvPr>
            <p:custDataLst>
              <p:tags r:id="rId2"/>
            </p:custDataLst>
          </p:nvPr>
        </p:nvGraphicFramePr>
        <p:xfrm>
          <a:off x="239184" y="357717"/>
          <a:ext cx="11425555" cy="5181600"/>
        </p:xfrm>
        <a:graphic>
          <a:graphicData uri="http://schemas.openxmlformats.org/drawingml/2006/table">
            <a:tbl>
              <a:tblPr firstRow="1" firstCol="1" bandRow="1">
                <a:tableStyleId>{5C22544A-7EE6-4342-B048-85BDC9FD1C3A}</a:tableStyleId>
              </a:tblPr>
              <a:tblGrid>
                <a:gridCol w="1681480"/>
                <a:gridCol w="5349240"/>
                <a:gridCol w="4394835"/>
              </a:tblGrid>
              <a:tr h="914400">
                <a:tc>
                  <a:txBody>
                    <a:bodyPr vert="horz" wrap="square"/>
                    <a:lstStyle/>
                    <a:p>
                      <a:pPr algn="ctr">
                        <a:spcAft>
                          <a:spcPct val="0"/>
                        </a:spcAft>
                      </a:pPr>
                      <a:r>
                        <a:rPr lang="zh-CN" sz="2665" b="1" kern="100">
                          <a:solidFill>
                            <a:srgbClr val="0000FF"/>
                          </a:solidFill>
                          <a:effectLst/>
                        </a:rPr>
                        <a:t>过渡（承上启下）</a:t>
                      </a:r>
                      <a:endParaRPr lang="zh-CN" sz="2665" b="1" kern="100">
                        <a:solidFill>
                          <a:srgbClr val="0000FF"/>
                        </a:solidFill>
                        <a:effectLst/>
                        <a:latin typeface="Calibri" panose="020f0502020204030204" charset="0"/>
                        <a:ea typeface="宋体" panose="02010600030101010101" pitchFamily="2" charset="-122"/>
                        <a:cs typeface="Times New Roman" panose="02020603050405020304"/>
                      </a:endParaRPr>
                    </a:p>
                  </a:txBody>
                  <a:tcPr marL="91448" marR="91448" marT="0" marB="0" anchor="ctr"/>
                </a:tc>
                <a:tc>
                  <a:txBody>
                    <a:bodyPr vert="horz" wrap="square"/>
                    <a:lstStyle/>
                    <a:p>
                      <a:pPr algn="just">
                        <a:spcAft>
                          <a:spcPct val="0"/>
                        </a:spcAft>
                      </a:pPr>
                      <a:r>
                        <a:rPr lang="zh-CN" sz="2665" b="1" kern="100">
                          <a:solidFill>
                            <a:srgbClr val="0000FF"/>
                          </a:solidFill>
                          <a:effectLst/>
                        </a:rPr>
                        <a:t>承上启下指承接上面的内容并引出下面的内容。</a:t>
                      </a:r>
                      <a:endParaRPr lang="zh-CN" sz="2665" b="1" kern="100">
                        <a:solidFill>
                          <a:srgbClr val="0000FF"/>
                        </a:solidFill>
                        <a:effectLst/>
                        <a:latin typeface="Calibri" panose="020f0502020204030204" charset="0"/>
                        <a:ea typeface="宋体" panose="02010600030101010101" pitchFamily="2" charset="-122"/>
                        <a:cs typeface="Times New Roman" panose="02020603050405020304"/>
                      </a:endParaRPr>
                    </a:p>
                  </a:txBody>
                  <a:tcPr marL="91448" marR="91448" marT="0" marB="0"/>
                </a:tc>
                <a:tc>
                  <a:txBody>
                    <a:bodyPr vert="horz" wrap="square"/>
                    <a:lstStyle/>
                    <a:p>
                      <a:pPr algn="just">
                        <a:spcAft>
                          <a:spcPct val="0"/>
                        </a:spcAft>
                      </a:pPr>
                      <a:r>
                        <a:rPr lang="zh-CN" sz="2665" b="1" kern="100">
                          <a:solidFill>
                            <a:srgbClr val="0000FF"/>
                          </a:solidFill>
                          <a:effectLst/>
                        </a:rPr>
                        <a:t>承上启下的句子、段落在全文中起过渡作用。</a:t>
                      </a:r>
                      <a:endParaRPr lang="zh-CN" sz="2665" b="1" kern="100">
                        <a:solidFill>
                          <a:srgbClr val="0000FF"/>
                        </a:solidFill>
                        <a:effectLst/>
                        <a:latin typeface="Calibri" panose="020f0502020204030204" charset="0"/>
                        <a:ea typeface="宋体" panose="02010600030101010101" pitchFamily="2" charset="-122"/>
                        <a:cs typeface="Times New Roman" panose="02020603050405020304"/>
                      </a:endParaRPr>
                    </a:p>
                  </a:txBody>
                  <a:tcPr marL="91448" marR="91448" marT="0" marB="0"/>
                </a:tc>
              </a:tr>
              <a:tr h="1625600">
                <a:tc>
                  <a:txBody>
                    <a:bodyPr vert="horz" wrap="square"/>
                    <a:lstStyle/>
                    <a:p>
                      <a:pPr algn="ctr">
                        <a:spcAft>
                          <a:spcPct val="0"/>
                        </a:spcAft>
                      </a:pPr>
                      <a:r>
                        <a:rPr lang="zh-CN" sz="2665" b="1" kern="100">
                          <a:solidFill>
                            <a:srgbClr val="0000FF"/>
                          </a:solidFill>
                          <a:effectLst/>
                        </a:rPr>
                        <a:t>设置线索</a:t>
                      </a:r>
                      <a:endParaRPr lang="zh-CN" sz="2665" b="1" kern="100">
                        <a:solidFill>
                          <a:srgbClr val="0000FF"/>
                        </a:solidFill>
                        <a:effectLst/>
                        <a:latin typeface="Calibri" panose="020f0502020204030204" charset="0"/>
                        <a:ea typeface="宋体" panose="02010600030101010101" pitchFamily="2" charset="-122"/>
                        <a:cs typeface="Times New Roman" panose="02020603050405020304"/>
                      </a:endParaRPr>
                    </a:p>
                  </a:txBody>
                  <a:tcPr marL="91448" marR="91448" marT="0" marB="0" anchor="ctr"/>
                </a:tc>
                <a:tc>
                  <a:txBody>
                    <a:bodyPr vert="horz" wrap="square"/>
                    <a:lstStyle/>
                    <a:p>
                      <a:pPr algn="just">
                        <a:spcAft>
                          <a:spcPct val="0"/>
                        </a:spcAft>
                      </a:pPr>
                      <a:r>
                        <a:rPr lang="zh-CN" sz="2665" b="1" kern="100">
                          <a:solidFill>
                            <a:srgbClr val="0000FF"/>
                          </a:solidFill>
                          <a:effectLst/>
                        </a:rPr>
                        <a:t>可作线索的有：人、事、物、情、时间、空间等，要特别留意文章的标题。</a:t>
                      </a:r>
                      <a:endParaRPr lang="zh-CN" sz="2665" b="1" kern="100">
                        <a:solidFill>
                          <a:srgbClr val="0000FF"/>
                        </a:solidFill>
                        <a:effectLst/>
                        <a:latin typeface="Calibri" panose="020f0502020204030204" charset="0"/>
                        <a:ea typeface="宋体" panose="02010600030101010101" pitchFamily="2" charset="-122"/>
                        <a:cs typeface="Times New Roman" panose="02020603050405020304"/>
                      </a:endParaRPr>
                    </a:p>
                  </a:txBody>
                  <a:tcPr marL="91448" marR="91448" marT="0" marB="0"/>
                </a:tc>
                <a:tc>
                  <a:txBody>
                    <a:bodyPr vert="horz" wrap="square"/>
                    <a:lstStyle/>
                    <a:p>
                      <a:pPr algn="just">
                        <a:spcAft>
                          <a:spcPct val="0"/>
                        </a:spcAft>
                      </a:pPr>
                      <a:r>
                        <a:rPr lang="zh-CN" sz="2665" b="1" kern="100">
                          <a:solidFill>
                            <a:srgbClr val="0000FF"/>
                          </a:solidFill>
                          <a:effectLst/>
                        </a:rPr>
                        <a:t>小说以“某某”为线索，贯穿全文，能够起到串联故事情节、突出人物形象、表现小说主题的作用。</a:t>
                      </a:r>
                      <a:endParaRPr lang="zh-CN" sz="2665" b="1" kern="100">
                        <a:solidFill>
                          <a:srgbClr val="0000FF"/>
                        </a:solidFill>
                        <a:effectLst/>
                        <a:latin typeface="Calibri" panose="020f0502020204030204" charset="0"/>
                        <a:ea typeface="宋体" panose="02010600030101010101" pitchFamily="2" charset="-122"/>
                        <a:cs typeface="Times New Roman" panose="02020603050405020304"/>
                      </a:endParaRPr>
                    </a:p>
                  </a:txBody>
                  <a:tcPr marL="91448" marR="91448" marT="0" marB="0"/>
                </a:tc>
              </a:tr>
              <a:tr h="1828800">
                <a:tc>
                  <a:txBody>
                    <a:bodyPr vert="horz" wrap="square"/>
                    <a:lstStyle/>
                    <a:p>
                      <a:pPr algn="ctr">
                        <a:spcAft>
                          <a:spcPct val="0"/>
                        </a:spcAft>
                      </a:pPr>
                      <a:r>
                        <a:rPr lang="zh-CN" sz="2665" b="1" kern="100">
                          <a:solidFill>
                            <a:srgbClr val="0000FF"/>
                          </a:solidFill>
                          <a:effectLst/>
                        </a:rPr>
                        <a:t>卒章显志</a:t>
                      </a:r>
                      <a:endParaRPr lang="zh-CN" sz="2665" b="1" kern="100">
                        <a:solidFill>
                          <a:srgbClr val="0000FF"/>
                        </a:solidFill>
                        <a:effectLst/>
                        <a:latin typeface="Calibri" panose="020f0502020204030204" charset="0"/>
                        <a:ea typeface="宋体" panose="02010600030101010101" pitchFamily="2" charset="-122"/>
                        <a:cs typeface="Times New Roman" panose="02020603050405020304"/>
                      </a:endParaRPr>
                    </a:p>
                  </a:txBody>
                  <a:tcPr marL="91448" marR="91448" marT="0" marB="0" anchor="ctr"/>
                </a:tc>
                <a:tc>
                  <a:txBody>
                    <a:bodyPr vert="horz" wrap="square"/>
                    <a:lstStyle/>
                    <a:p>
                      <a:pPr algn="just">
                        <a:spcAft>
                          <a:spcPct val="0"/>
                        </a:spcAft>
                      </a:pPr>
                      <a:r>
                        <a:rPr lang="zh-CN" sz="2665" b="1" kern="100">
                          <a:solidFill>
                            <a:srgbClr val="0000FF"/>
                          </a:solidFill>
                          <a:effectLst/>
                        </a:rPr>
                        <a:t>在文章结尾时，用一两句话点明中心、主题的手法就叫卒章显志，也叫“篇末点题”。“志”就是指文章的主题、中心。“卒”为完毕。</a:t>
                      </a:r>
                      <a:endParaRPr lang="zh-CN" sz="2665" b="1" kern="100">
                        <a:solidFill>
                          <a:srgbClr val="0000FF"/>
                        </a:solidFill>
                        <a:effectLst/>
                        <a:latin typeface="Calibri" panose="020f0502020204030204" charset="0"/>
                        <a:ea typeface="宋体" panose="02010600030101010101" pitchFamily="2" charset="-122"/>
                        <a:cs typeface="Times New Roman" panose="02020603050405020304"/>
                      </a:endParaRPr>
                    </a:p>
                  </a:txBody>
                  <a:tcPr marL="91448" marR="91448" marT="0" marB="0"/>
                </a:tc>
                <a:tc>
                  <a:txBody>
                    <a:bodyPr vert="horz" wrap="square"/>
                    <a:lstStyle/>
                    <a:p>
                      <a:pPr algn="just">
                        <a:spcAft>
                          <a:spcPct val="0"/>
                        </a:spcAft>
                      </a:pPr>
                      <a:r>
                        <a:rPr lang="zh-CN" sz="2665" b="1" kern="100">
                          <a:solidFill>
                            <a:srgbClr val="0000FF"/>
                          </a:solidFill>
                          <a:effectLst/>
                        </a:rPr>
                        <a:t>恰当运用这种手法可以增加文章的深刻性、感染力，有“画龙点睛”的艺术效果。</a:t>
                      </a:r>
                      <a:endParaRPr lang="zh-CN" sz="2665" b="1" kern="100">
                        <a:solidFill>
                          <a:srgbClr val="0000FF"/>
                        </a:solidFill>
                        <a:effectLst/>
                        <a:latin typeface="Calibri" panose="020f0502020204030204" charset="0"/>
                        <a:ea typeface="宋体" panose="02010600030101010101" pitchFamily="2" charset="-122"/>
                        <a:cs typeface="Times New Roman" panose="02020603050405020304"/>
                      </a:endParaRPr>
                    </a:p>
                  </a:txBody>
                  <a:tcPr marL="91448" marR="91448" marT="0" marB="0"/>
                </a:tc>
              </a:tr>
              <a:tr h="812800">
                <a:tc>
                  <a:txBody>
                    <a:bodyPr vert="horz" wrap="square"/>
                    <a:lstStyle/>
                    <a:p>
                      <a:pPr algn="ctr">
                        <a:spcAft>
                          <a:spcPct val="0"/>
                        </a:spcAft>
                      </a:pPr>
                      <a:r>
                        <a:rPr lang="zh-CN" sz="2665" b="1" kern="100">
                          <a:solidFill>
                            <a:srgbClr val="0000FF"/>
                          </a:solidFill>
                          <a:effectLst/>
                        </a:rPr>
                        <a:t>首尾呼应</a:t>
                      </a:r>
                      <a:endParaRPr lang="zh-CN" sz="2665" b="1" kern="100">
                        <a:solidFill>
                          <a:srgbClr val="0000FF"/>
                        </a:solidFill>
                        <a:effectLst/>
                        <a:latin typeface="Calibri" panose="020f0502020204030204" charset="0"/>
                        <a:ea typeface="宋体" panose="02010600030101010101" pitchFamily="2" charset="-122"/>
                        <a:cs typeface="Times New Roman" panose="02020603050405020304"/>
                      </a:endParaRPr>
                    </a:p>
                  </a:txBody>
                  <a:tcPr marL="91448" marR="91448" marT="0" marB="0" anchor="ctr"/>
                </a:tc>
                <a:tc>
                  <a:txBody>
                    <a:bodyPr vert="horz" wrap="square"/>
                    <a:lstStyle/>
                    <a:p>
                      <a:pPr algn="just">
                        <a:spcAft>
                          <a:spcPct val="0"/>
                        </a:spcAft>
                      </a:pPr>
                      <a:r>
                        <a:rPr lang="zh-CN" sz="2665" b="1" kern="100">
                          <a:solidFill>
                            <a:srgbClr val="0000FF"/>
                          </a:solidFill>
                          <a:effectLst/>
                        </a:rPr>
                        <a:t>文章开头和结尾首尾呼应。</a:t>
                      </a:r>
                      <a:endParaRPr lang="zh-CN" sz="2665" b="1" kern="100">
                        <a:solidFill>
                          <a:srgbClr val="0000FF"/>
                        </a:solidFill>
                        <a:effectLst/>
                        <a:latin typeface="Calibri" panose="020f0502020204030204" charset="0"/>
                        <a:ea typeface="宋体" panose="02010600030101010101" pitchFamily="2" charset="-122"/>
                        <a:cs typeface="Times New Roman" panose="02020603050405020304"/>
                      </a:endParaRPr>
                    </a:p>
                  </a:txBody>
                  <a:tcPr marL="91448" marR="91448" marT="0" marB="0"/>
                </a:tc>
                <a:tc>
                  <a:txBody>
                    <a:bodyPr vert="horz" wrap="square"/>
                    <a:lstStyle/>
                    <a:p>
                      <a:pPr algn="just">
                        <a:spcAft>
                          <a:spcPct val="0"/>
                        </a:spcAft>
                      </a:pPr>
                      <a:r>
                        <a:rPr lang="zh-CN" sz="2665" b="1" kern="100">
                          <a:solidFill>
                            <a:srgbClr val="0000FF"/>
                          </a:solidFill>
                          <a:effectLst/>
                        </a:rPr>
                        <a:t>首尾照应，使得结构紧密、完整。</a:t>
                      </a:r>
                      <a:endParaRPr lang="zh-CN" sz="2665" b="1" kern="100">
                        <a:solidFill>
                          <a:srgbClr val="0000FF"/>
                        </a:solidFill>
                        <a:effectLst/>
                        <a:latin typeface="Calibri" panose="020f0502020204030204" charset="0"/>
                        <a:ea typeface="宋体" panose="02010600030101010101" pitchFamily="2" charset="-122"/>
                        <a:cs typeface="Times New Roman" panose="02020603050405020304"/>
                      </a:endParaRPr>
                    </a:p>
                  </a:txBody>
                  <a:tcPr marL="91448" marR="91448" marT="0" marB="0"/>
                </a:tc>
              </a:tr>
            </a:tbl>
          </a:graphicData>
        </a:graphic>
      </p:graphicFrame>
    </p:spTree>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882" y="142244"/>
            <a:ext cx="10852237" cy="441964"/>
          </a:xfrm>
        </p:spPr>
        <p:txBody>
          <a:bodyPr/>
          <a:lstStyle/>
          <a:p>
            <a:pPr algn="ctr"/>
            <a:r>
              <a:rPr lang="zh-CN" altLang="en-US" sz="4000">
                <a:solidFill>
                  <a:srgbClr val="FF0000"/>
                </a:solidFill>
              </a:rPr>
              <a:t>情节作用</a:t>
            </a:r>
            <a:endParaRPr lang="zh-CN" altLang="en-US" sz="4000">
              <a:solidFill>
                <a:srgbClr val="FF0000"/>
              </a:solidFill>
            </a:endParaRPr>
          </a:p>
        </p:txBody>
      </p:sp>
      <p:sp>
        <p:nvSpPr>
          <p:cNvPr id="3" name="内容占位符 2"/>
          <p:cNvSpPr>
            <a:spLocks noGrp="1"/>
          </p:cNvSpPr>
          <p:nvPr>
            <p:ph idx="1"/>
          </p:nvPr>
        </p:nvSpPr>
        <p:spPr/>
        <p:txBody>
          <a:bodyPr/>
          <a:lstStyle/>
          <a:p>
            <a:r>
              <a:rPr lang="zh-CN" altLang="en-US" sz="3200"/>
              <a:t>小说情节主要有两个方面的作用 </a:t>
            </a:r>
            <a:endParaRPr lang="zh-CN" altLang="en-US" sz="3200"/>
          </a:p>
          <a:p>
            <a:r>
              <a:rPr lang="zh-CN" altLang="en-US" sz="3200"/>
              <a:t>（一）</a:t>
            </a:r>
            <a:r>
              <a:rPr lang="zh-CN" altLang="en-US" sz="3200">
                <a:solidFill>
                  <a:srgbClr val="FF0000"/>
                </a:solidFill>
              </a:rPr>
              <a:t>内容上</a:t>
            </a:r>
            <a:r>
              <a:rPr lang="zh-CN" altLang="en-US" sz="3200"/>
              <a:t> 为塑造人物形象、表现主题服务，交代或突出环境，给读者以某种感受；</a:t>
            </a:r>
            <a:endParaRPr lang="zh-CN" altLang="en-US" sz="3200"/>
          </a:p>
          <a:p>
            <a:r>
              <a:rPr lang="zh-CN" altLang="en-US" sz="3200"/>
              <a:t>（二） </a:t>
            </a:r>
            <a:r>
              <a:rPr lang="zh-CN" altLang="en-US" sz="3200">
                <a:solidFill>
                  <a:srgbClr val="FF0000"/>
                </a:solidFill>
              </a:rPr>
              <a:t>结构上</a:t>
            </a:r>
            <a:r>
              <a:rPr lang="zh-CN" altLang="en-US" sz="3200"/>
              <a:t>呼应标题、设置悬念、照应文段、埋下伏笔、为后面情节做铺垫，推动故事情节等</a:t>
            </a:r>
            <a:endParaRPr lang="zh-CN" altLang="en-US" sz="3200"/>
          </a:p>
          <a:p>
            <a:r>
              <a:rPr lang="zh-CN" altLang="en-US" sz="3200"/>
              <a:t> 情节作用题思考2方面、5角度</a:t>
            </a:r>
            <a:endParaRPr lang="zh-CN" altLang="en-US" sz="3200"/>
          </a:p>
          <a:p>
            <a:endParaRPr lang="zh-CN" altLang="en-US" sz="3200"/>
          </a:p>
        </p:txBody>
      </p:sp>
    </p:spTree>
    <p:custDataLst>
      <p:tags r:id="rId2"/>
    </p:custDataLst>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en-US" altLang="zh-CN"/>
              <a:t> </a:t>
            </a:r>
            <a:endParaRPr lang="en-US" altLang="zh-CN"/>
          </a:p>
        </p:txBody>
      </p:sp>
      <p:sp>
        <p:nvSpPr>
          <p:cNvPr id="3" name="内容占位符 2"/>
          <p:cNvSpPr>
            <a:spLocks noGrp="1"/>
          </p:cNvSpPr>
          <p:nvPr>
            <p:ph idx="1"/>
          </p:nvPr>
        </p:nvSpPr>
        <p:spPr>
          <a:xfrm>
            <a:off x="669882" y="222258"/>
            <a:ext cx="10852237" cy="5388907"/>
          </a:xfrm>
        </p:spPr>
        <p:txBody>
          <a:bodyPr/>
          <a:lstStyle/>
          <a:p>
            <a:r>
              <a:rPr sz="2400">
                <a:sym typeface="+mn-ea"/>
              </a:rPr>
              <a:t>内容方面</a:t>
            </a:r>
            <a:endParaRPr lang="zh-CN" altLang="en-US" sz="2400"/>
          </a:p>
          <a:p>
            <a:r>
              <a:rPr sz="2400">
                <a:sym typeface="+mn-ea"/>
              </a:rPr>
              <a:t>(1)对</a:t>
            </a:r>
            <a:r>
              <a:rPr sz="2400">
                <a:solidFill>
                  <a:srgbClr val="FF0000"/>
                </a:solidFill>
                <a:sym typeface="+mn-ea"/>
              </a:rPr>
              <a:t>环境</a:t>
            </a:r>
            <a:r>
              <a:rPr sz="2400">
                <a:sym typeface="+mn-ea"/>
              </a:rPr>
              <a:t>的作用:交代/突出人物活动的环境，使环境更具典型性等</a:t>
            </a:r>
            <a:endParaRPr lang="zh-CN" altLang="en-US" sz="2400"/>
          </a:p>
          <a:p>
            <a:r>
              <a:rPr sz="2400">
                <a:sym typeface="+mn-ea"/>
              </a:rPr>
              <a:t>(2)对</a:t>
            </a:r>
            <a:r>
              <a:rPr sz="2400">
                <a:solidFill>
                  <a:srgbClr val="FF0000"/>
                </a:solidFill>
                <a:sym typeface="+mn-ea"/>
              </a:rPr>
              <a:t>人物</a:t>
            </a:r>
            <a:r>
              <a:rPr sz="2400">
                <a:sym typeface="+mn-ea"/>
              </a:rPr>
              <a:t>的作用:塑造人物……形象,表现人物……性格或精神,刻画人物……心理,使人物形象更加丰满等</a:t>
            </a:r>
            <a:endParaRPr lang="zh-CN" altLang="en-US" sz="2400"/>
          </a:p>
          <a:p>
            <a:r>
              <a:rPr sz="2400">
                <a:sym typeface="+mn-ea"/>
              </a:rPr>
              <a:t>(3)对</a:t>
            </a:r>
            <a:r>
              <a:rPr sz="2400">
                <a:solidFill>
                  <a:srgbClr val="FF0000"/>
                </a:solidFill>
                <a:sym typeface="+mn-ea"/>
              </a:rPr>
              <a:t>主题</a:t>
            </a:r>
            <a:r>
              <a:rPr sz="2400">
                <a:sym typeface="+mn-ea"/>
              </a:rPr>
              <a:t>的作用：掲示/表达/寄托/暗示……主题，深化……主题，突出……主题，丰富……主题等。</a:t>
            </a:r>
            <a:endParaRPr lang="zh-CN" altLang="en-US" sz="2400"/>
          </a:p>
          <a:p>
            <a:r>
              <a:rPr sz="2400">
                <a:sym typeface="+mn-ea"/>
              </a:rPr>
              <a:t>(4)对</a:t>
            </a:r>
            <a:r>
              <a:rPr sz="2400">
                <a:solidFill>
                  <a:srgbClr val="FF0000"/>
                </a:solidFill>
                <a:sym typeface="+mn-ea"/>
              </a:rPr>
              <a:t>读者感受</a:t>
            </a:r>
            <a:r>
              <a:rPr sz="2400">
                <a:sym typeface="+mn-ea"/>
              </a:rPr>
              <a:t>的作用：设置悬念,吸引读者的注意力,引发读者的阅读兴趣 ，引发读者思考。</a:t>
            </a:r>
            <a:endParaRPr lang="zh-CN" altLang="en-US" sz="2400"/>
          </a:p>
          <a:p>
            <a:r>
              <a:rPr sz="2400">
                <a:sym typeface="+mn-ea"/>
              </a:rPr>
              <a:t>2.结构方面</a:t>
            </a:r>
            <a:endParaRPr lang="zh-CN" altLang="en-US" sz="2400"/>
          </a:p>
          <a:p>
            <a:r>
              <a:rPr sz="2400">
                <a:sym typeface="+mn-ea"/>
              </a:rPr>
              <a:t>照应前文；承上启下；线索，贯穿全文；设置悬念，埋下伏笔;为后面情节做铺垫,推动故事情节发展,使情节曲折生动等.(关键术语:照应、悲念、伏笔、铺垫）</a:t>
            </a:r>
            <a:endParaRPr lang="zh-CN" altLang="en-US" sz="2400"/>
          </a:p>
          <a:p>
            <a:endParaRPr lang="zh-CN" altLang="en-US" sz="2400"/>
          </a:p>
        </p:txBody>
      </p:sp>
    </p:spTree>
    <p:custDataLst>
      <p:tags r:id="rId2"/>
    </p:custDataLst>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882" y="133989"/>
            <a:ext cx="10852237" cy="441964"/>
          </a:xfrm>
        </p:spPr>
        <p:txBody>
          <a:bodyPr/>
          <a:lstStyle/>
          <a:p>
            <a:r>
              <a:rPr lang="zh-CN" altLang="en-US" sz="4000">
                <a:solidFill>
                  <a:srgbClr val="FF0000"/>
                </a:solidFill>
              </a:rPr>
              <a:t>物象</a:t>
            </a:r>
            <a:endParaRPr lang="zh-CN" altLang="en-US" sz="4000">
              <a:solidFill>
                <a:srgbClr val="FF0000"/>
              </a:solidFill>
            </a:endParaRPr>
          </a:p>
        </p:txBody>
      </p:sp>
      <p:sp>
        <p:nvSpPr>
          <p:cNvPr id="3" name="内容占位符 2"/>
          <p:cNvSpPr>
            <a:spLocks noGrp="1"/>
          </p:cNvSpPr>
          <p:nvPr>
            <p:ph idx="1"/>
          </p:nvPr>
        </p:nvSpPr>
        <p:spPr/>
        <p:txBody>
          <a:bodyPr/>
          <a:lstStyle/>
          <a:p>
            <a:r>
              <a:rPr lang="zh-CN" altLang="en-US" sz="3200"/>
              <a:t>如果小说中引入</a:t>
            </a:r>
            <a:r>
              <a:rPr lang="zh-CN" altLang="en-US" sz="3200" u="sng">
                <a:solidFill>
                  <a:srgbClr val="FF0000"/>
                </a:solidFill>
              </a:rPr>
              <a:t>特别重要的物件</a:t>
            </a:r>
            <a:r>
              <a:rPr lang="zh-CN" altLang="en-US" sz="3200"/>
              <a:t>，它的主要作用是</a:t>
            </a:r>
            <a:r>
              <a:rPr lang="zh-CN" altLang="en-US" sz="3200">
                <a:solidFill>
                  <a:srgbClr val="FF0000"/>
                </a:solidFill>
              </a:rPr>
              <a:t>突出人物性格，揭示深化主题</a:t>
            </a:r>
            <a:r>
              <a:rPr lang="zh-CN" altLang="en-US" sz="3200"/>
              <a:t>等。</a:t>
            </a:r>
            <a:r>
              <a:rPr lang="zh-CN" altLang="en-US" sz="3200">
                <a:solidFill>
                  <a:srgbClr val="FF0000"/>
                </a:solidFill>
              </a:rPr>
              <a:t>有时反复出现，串起相关情节，从而成为文章的线索，兼有使结构更加严谨的作用；渲染环境，或者具有象征意义</a:t>
            </a:r>
            <a:r>
              <a:rPr lang="zh-CN" altLang="en-US" sz="3200"/>
              <a:t>。</a:t>
            </a:r>
            <a:endParaRPr lang="zh-CN" altLang="en-US" sz="3200"/>
          </a:p>
          <a:p>
            <a:r>
              <a:rPr lang="zh-CN" altLang="en-US" sz="3200"/>
              <a:t>我们一般可以从下面四个角度进行梳理归纳：</a:t>
            </a:r>
            <a:endParaRPr lang="zh-CN" altLang="en-US" sz="3200"/>
          </a:p>
        </p:txBody>
      </p:sp>
    </p:spTree>
    <p:custDataLst>
      <p:tags r:id="rId2"/>
    </p:custDataLst>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en-US" altLang="zh-CN"/>
              <a:t> </a:t>
            </a:r>
            <a:br>
              <a:rPr lang="zh-CN" altLang="en-US"/>
            </a:br>
            <a:endParaRPr lang="zh-CN" altLang="en-US"/>
          </a:p>
        </p:txBody>
      </p:sp>
      <p:sp>
        <p:nvSpPr>
          <p:cNvPr id="3" name="内容占位符 2"/>
          <p:cNvSpPr>
            <a:spLocks noGrp="1"/>
          </p:cNvSpPr>
          <p:nvPr>
            <p:ph idx="1"/>
          </p:nvPr>
        </p:nvSpPr>
        <p:spPr>
          <a:xfrm>
            <a:off x="429217" y="158123"/>
            <a:ext cx="10852237" cy="5388907"/>
          </a:xfrm>
        </p:spPr>
        <p:txBody>
          <a:bodyPr/>
          <a:lstStyle/>
          <a:p>
            <a:pPr>
              <a:spcAft>
                <a:spcPct val="0"/>
              </a:spcAft>
            </a:pPr>
            <a:r>
              <a:rPr lang="zh-CN" altLang="en-US" sz="3200"/>
              <a:t>1．</a:t>
            </a:r>
            <a:r>
              <a:rPr lang="zh-CN" altLang="en-US" sz="3200">
                <a:solidFill>
                  <a:srgbClr val="FF0000"/>
                </a:solidFill>
              </a:rPr>
              <a:t>对情节的作用</a:t>
            </a:r>
            <a:endParaRPr lang="zh-CN" altLang="en-US" sz="3200"/>
          </a:p>
          <a:p>
            <a:pPr>
              <a:spcAft>
                <a:spcPct val="0"/>
              </a:spcAft>
            </a:pPr>
            <a:r>
              <a:rPr lang="zh-CN" altLang="en-US" sz="3200"/>
              <a:t>推动情节的发展；串联起相关的情节，成为文章的线索；为下文做铺垫、伏笔等作用。</a:t>
            </a:r>
            <a:endParaRPr lang="zh-CN" altLang="en-US" sz="3200"/>
          </a:p>
          <a:p>
            <a:pPr>
              <a:spcAft>
                <a:spcPct val="0"/>
              </a:spcAft>
            </a:pPr>
            <a:endParaRPr lang="zh-CN" altLang="en-US" sz="3200"/>
          </a:p>
          <a:p>
            <a:pPr>
              <a:spcAft>
                <a:spcPct val="0"/>
              </a:spcAft>
            </a:pPr>
            <a:r>
              <a:rPr lang="zh-CN" altLang="en-US" sz="3200"/>
              <a:t>2．</a:t>
            </a:r>
            <a:r>
              <a:rPr lang="zh-CN" altLang="en-US" sz="3200">
                <a:solidFill>
                  <a:srgbClr val="FF0000"/>
                </a:solidFill>
              </a:rPr>
              <a:t>对主要人物的作用</a:t>
            </a:r>
            <a:endParaRPr lang="zh-CN" altLang="en-US" sz="3200"/>
          </a:p>
          <a:p>
            <a:pPr>
              <a:spcAft>
                <a:spcPct val="0"/>
              </a:spcAft>
            </a:pPr>
            <a:r>
              <a:rPr lang="zh-CN" altLang="en-US" sz="3200"/>
              <a:t>通过对物象的象征意义来把握主要人物的形象特点，或者通过对物象的叙述和描写，侧面衬托小说中的主要人物形象，使主要人物的性格更加鲜明</a:t>
            </a:r>
            <a:r>
              <a:rPr lang="zh-CN" altLang="en-US" sz="2800"/>
              <a:t>。</a:t>
            </a:r>
            <a:endParaRPr lang="zh-CN" altLang="en-US" sz="2800"/>
          </a:p>
          <a:p>
            <a:pPr>
              <a:spcAft>
                <a:spcPct val="0"/>
              </a:spcAft>
            </a:pPr>
            <a:endParaRPr lang="zh-CN" altLang="en-US" sz="2800"/>
          </a:p>
          <a:p>
            <a:pPr>
              <a:spcAft>
                <a:spcPct val="0"/>
              </a:spcAft>
            </a:pPr>
            <a:endParaRPr lang="zh-CN" altLang="en-US" sz="2800"/>
          </a:p>
        </p:txBody>
      </p:sp>
    </p:spTree>
    <p:custDataLst>
      <p:tags r:id="rId2"/>
    </p:custDataLst>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en-US" altLang="zh-CN"/>
              <a:t> </a:t>
            </a:r>
            <a:endParaRPr lang="en-US" altLang="zh-CN"/>
          </a:p>
        </p:txBody>
      </p:sp>
      <p:sp>
        <p:nvSpPr>
          <p:cNvPr id="3" name="内容占位符 2"/>
          <p:cNvSpPr>
            <a:spLocks noGrp="1"/>
          </p:cNvSpPr>
          <p:nvPr>
            <p:ph idx="1"/>
          </p:nvPr>
        </p:nvSpPr>
        <p:spPr>
          <a:xfrm>
            <a:off x="335280" y="-70485"/>
            <a:ext cx="11247120" cy="5388610"/>
          </a:xfrm>
        </p:spPr>
        <p:txBody>
          <a:bodyPr/>
          <a:lstStyle/>
          <a:p>
            <a:pPr>
              <a:spcAft>
                <a:spcPct val="0"/>
              </a:spcAft>
            </a:pPr>
            <a:r>
              <a:rPr sz="3200">
                <a:sym typeface="+mn-ea"/>
              </a:rPr>
              <a:t>3．</a:t>
            </a:r>
            <a:r>
              <a:rPr sz="3200">
                <a:solidFill>
                  <a:srgbClr val="FF0000"/>
                </a:solidFill>
                <a:sym typeface="+mn-ea"/>
              </a:rPr>
              <a:t>对环境的作用</a:t>
            </a:r>
            <a:endParaRPr lang="zh-CN" altLang="en-US" sz="3200">
              <a:solidFill>
                <a:srgbClr val="FF0000"/>
              </a:solidFill>
            </a:endParaRPr>
          </a:p>
          <a:p>
            <a:pPr>
              <a:spcAft>
                <a:spcPct val="0"/>
              </a:spcAft>
            </a:pPr>
            <a:r>
              <a:rPr sz="3200">
                <a:sym typeface="+mn-ea"/>
              </a:rPr>
              <a:t>若物象属于自然环境的一部分时，主要作用是渲染气氛，奠定基调。</a:t>
            </a:r>
            <a:endParaRPr sz="3200">
              <a:sym typeface="+mn-ea"/>
            </a:endParaRPr>
          </a:p>
          <a:p>
            <a:pPr>
              <a:spcAft>
                <a:spcPct val="0"/>
              </a:spcAft>
            </a:pPr>
            <a:endParaRPr lang="zh-CN" altLang="en-US" sz="3200"/>
          </a:p>
          <a:p>
            <a:pPr>
              <a:spcAft>
                <a:spcPct val="0"/>
              </a:spcAft>
            </a:pPr>
            <a:r>
              <a:rPr lang="zh-CN" altLang="en-US" sz="3200"/>
              <a:t>4．</a:t>
            </a:r>
            <a:r>
              <a:rPr lang="zh-CN" altLang="en-US" sz="3200">
                <a:solidFill>
                  <a:srgbClr val="FF0000"/>
                </a:solidFill>
              </a:rPr>
              <a:t>对主题的作用</a:t>
            </a:r>
            <a:endParaRPr lang="zh-CN" altLang="en-US" sz="3200"/>
          </a:p>
          <a:p>
            <a:pPr>
              <a:spcAft>
                <a:spcPct val="0"/>
              </a:spcAft>
            </a:pPr>
            <a:r>
              <a:rPr lang="zh-CN" altLang="en-US" sz="3200"/>
              <a:t>使小说的内容更加充实，深化、升华文章的主题，增添小说的艺术感染力。</a:t>
            </a:r>
            <a:endParaRPr lang="zh-CN" altLang="en-US" sz="3200"/>
          </a:p>
          <a:p>
            <a:pPr>
              <a:spcAft>
                <a:spcPct val="0"/>
              </a:spcAft>
            </a:pPr>
            <a:endParaRPr lang="zh-CN" altLang="en-US" sz="3200"/>
          </a:p>
          <a:p>
            <a:pPr>
              <a:spcAft>
                <a:spcPct val="0"/>
              </a:spcAft>
            </a:pPr>
            <a:r>
              <a:rPr sz="3200">
                <a:solidFill>
                  <a:srgbClr val="FF0000"/>
                </a:solidFill>
                <a:sym typeface="+mn-ea"/>
              </a:rPr>
              <a:t>答题模板</a:t>
            </a:r>
            <a:endParaRPr lang="zh-CN" altLang="en-US" sz="3200"/>
          </a:p>
          <a:p>
            <a:pPr>
              <a:spcAft>
                <a:spcPct val="0"/>
              </a:spcAft>
            </a:pPr>
            <a:r>
              <a:rPr sz="3200">
                <a:sym typeface="+mn-ea"/>
              </a:rPr>
              <a:t>结构上的作用＋内容上的作用(衬托人物性格、揭示主题、渲染环境。）</a:t>
            </a:r>
            <a:endParaRPr lang="zh-CN" altLang="en-US" sz="3200"/>
          </a:p>
          <a:p>
            <a:pPr>
              <a:spcAft>
                <a:spcPct val="0"/>
              </a:spcAft>
            </a:pPr>
            <a:endParaRPr lang="zh-CN" altLang="en-US" sz="3200"/>
          </a:p>
        </p:txBody>
      </p:sp>
    </p:spTree>
    <p:custDataLst>
      <p:tags r:id="rId2"/>
    </p:custDataLst>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p:cNvSpPr/>
          <p:nvPr/>
        </p:nvSpPr>
        <p:spPr>
          <a:xfrm>
            <a:off x="300355" y="1373505"/>
            <a:ext cx="11080750" cy="2122805"/>
          </a:xfrm>
          <a:prstGeom prst="rect">
            <a:avLst/>
          </a:prstGeom>
          <a:noFill/>
          <a:ln>
            <a:noFill/>
          </a:ln>
        </p:spPr>
        <p:txBody>
          <a:bodyPr wrap="square" rtlCol="0" anchor="t">
            <a:spAutoFit/>
          </a:bodyPr>
          <a:lstStyle/>
          <a:p>
            <a:pPr algn="l"/>
            <a:r>
              <a:rPr lang="en-US" sz="4400">
                <a:ln w="6600">
                  <a:solidFill>
                    <a:schemeClr val="accent2"/>
                  </a:solidFill>
                  <a:prstDash val="solid"/>
                </a:ln>
                <a:solidFill>
                  <a:srgbClr val="FF0000"/>
                </a:solidFill>
                <a:effectLst/>
                <a:latin typeface="华文新魏" panose="02010800040101010101" pitchFamily="2" charset="-122"/>
                <a:ea typeface="华文新魏" panose="02010800040101010101" pitchFamily="2" charset="-122"/>
                <a:cs typeface="华文新魏" panose="02010800040101010101" pitchFamily="2" charset="-122"/>
              </a:rPr>
              <a:t> </a:t>
            </a:r>
            <a:r>
              <a:rPr lang="zh-CN" sz="4400">
                <a:ln w="6600">
                  <a:solidFill>
                    <a:schemeClr val="accent2"/>
                  </a:solidFill>
                  <a:prstDash val="solid"/>
                </a:ln>
                <a:solidFill>
                  <a:srgbClr val="FF0000"/>
                </a:solidFill>
                <a:effectLst/>
                <a:latin typeface="华文新魏" panose="02010800040101010101" pitchFamily="2" charset="-122"/>
                <a:ea typeface="华文新魏" panose="02010800040101010101" pitchFamily="2" charset="-122"/>
                <a:cs typeface="华文新魏" panose="02010800040101010101" pitchFamily="2" charset="-122"/>
              </a:rPr>
              <a:t>“别里科夫”已成了“套中人”专有名词，结合全文，概括“套子”的多重含义，分析“套子”在小说中的作用。</a:t>
            </a:r>
            <a:endParaRPr lang="zh-CN" sz="4400">
              <a:ln w="6600">
                <a:solidFill>
                  <a:schemeClr val="accent2"/>
                </a:solidFill>
                <a:prstDash val="solid"/>
              </a:ln>
              <a:solidFill>
                <a:srgbClr val="FF0000"/>
              </a:solidFill>
              <a:effectLst/>
              <a:latin typeface="华文新魏" panose="02010800040101010101" pitchFamily="2" charset="-122"/>
              <a:ea typeface="华文新魏" panose="02010800040101010101" pitchFamily="2" charset="-122"/>
              <a:cs typeface="华文新魏" panose="02010800040101010101" pitchFamily="2" charset="-122"/>
            </a:endParaRPr>
          </a:p>
        </p:txBody>
      </p:sp>
    </p:spTree>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591820" y="474980"/>
            <a:ext cx="11008360" cy="5908040"/>
          </a:xfrm>
          <a:prstGeom prst="rect">
            <a:avLst/>
          </a:prstGeom>
        </p:spPr>
        <p:txBody>
          <a:bodyPr wrap="square">
            <a:spAutoFit/>
          </a:bodyPr>
          <a:lstStyle/>
          <a:p>
            <a:pPr indent="575945" algn="just">
              <a:lnSpc>
                <a:spcPct val="150000"/>
              </a:lnSpc>
            </a:pPr>
            <a:r>
              <a:rPr lang="zh-CN" altLang="en-US" sz="2800">
                <a:latin typeface="微软雅黑"/>
                <a:ea typeface="微软雅黑"/>
              </a:rPr>
              <a:t>（</a:t>
            </a:r>
            <a:r>
              <a:rPr lang="en-US" altLang="zh-CN" sz="2800">
                <a:latin typeface="微软雅黑"/>
                <a:ea typeface="微软雅黑"/>
              </a:rPr>
              <a:t>1</a:t>
            </a:r>
            <a:r>
              <a:rPr lang="zh-CN" altLang="en-US" sz="2800">
                <a:latin typeface="微软雅黑"/>
                <a:ea typeface="微软雅黑"/>
              </a:rPr>
              <a:t>）“套子”的多重含义：</a:t>
            </a:r>
            <a:endParaRPr lang="zh-CN" altLang="en-US" sz="2800">
              <a:latin typeface="微软雅黑"/>
              <a:ea typeface="微软雅黑"/>
            </a:endParaRPr>
          </a:p>
          <a:p>
            <a:pPr indent="575945" algn="just">
              <a:lnSpc>
                <a:spcPct val="150000"/>
              </a:lnSpc>
            </a:pPr>
            <a:r>
              <a:rPr lang="zh-CN" altLang="en-US" sz="2800">
                <a:latin typeface="微软雅黑"/>
                <a:ea typeface="微软雅黑"/>
              </a:rPr>
              <a:t>①“套子”</a:t>
            </a:r>
            <a:r>
              <a:rPr lang="zh-CN" altLang="en-US" sz="2800">
                <a:gradFill>
                  <a:gsLst>
                    <a:gs pos="0">
                      <a:srgbClr val="FE4444"/>
                    </a:gs>
                    <a:gs pos="100000">
                      <a:srgbClr val="832B2B"/>
                    </a:gs>
                  </a:gsLst>
                  <a:lin scaled="0"/>
                </a:gradFill>
                <a:latin typeface="微软雅黑"/>
                <a:ea typeface="微软雅黑"/>
              </a:rPr>
              <a:t>指别里科夫的特殊性格。</a:t>
            </a:r>
            <a:r>
              <a:rPr lang="zh-CN" altLang="en-US" sz="2800">
                <a:latin typeface="微软雅黑"/>
                <a:ea typeface="微软雅黑"/>
              </a:rPr>
              <a:t>当“别里科夫”</a:t>
            </a:r>
            <a:r>
              <a:rPr lang="zh-CN" altLang="en-US" sz="2800" smtClean="0">
                <a:latin typeface="微软雅黑"/>
                <a:ea typeface="微软雅黑"/>
              </a:rPr>
              <a:t>成为</a:t>
            </a:r>
            <a:r>
              <a:rPr lang="zh-CN" altLang="en-US" sz="2800">
                <a:latin typeface="微软雅黑"/>
                <a:ea typeface="微软雅黑"/>
              </a:rPr>
              <a:t>“套中人”的专有称谓，“套子”就特指别里科夫的性格</a:t>
            </a:r>
            <a:r>
              <a:rPr lang="en-US" altLang="zh-CN" sz="2800" smtClean="0">
                <a:latin typeface="微软雅黑"/>
                <a:ea typeface="微软雅黑"/>
              </a:rPr>
              <a:t>——</a:t>
            </a:r>
            <a:r>
              <a:rPr lang="zh-CN" altLang="en-US" sz="2800" smtClean="0">
                <a:latin typeface="微软雅黑"/>
                <a:ea typeface="微软雅黑"/>
              </a:rPr>
              <a:t>过分</a:t>
            </a:r>
            <a:r>
              <a:rPr lang="zh-CN" altLang="en-US" sz="2800">
                <a:latin typeface="微软雅黑"/>
                <a:ea typeface="微软雅黑"/>
              </a:rPr>
              <a:t>孤僻、胆怯、焦虑。</a:t>
            </a:r>
            <a:endParaRPr lang="zh-CN" altLang="en-US" sz="2800">
              <a:latin typeface="微软雅黑"/>
              <a:ea typeface="微软雅黑"/>
            </a:endParaRPr>
          </a:p>
          <a:p>
            <a:pPr indent="575945" algn="just">
              <a:lnSpc>
                <a:spcPct val="150000"/>
              </a:lnSpc>
            </a:pPr>
            <a:r>
              <a:rPr lang="zh-CN" altLang="en-US" sz="2800">
                <a:latin typeface="微软雅黑"/>
                <a:ea typeface="微软雅黑"/>
              </a:rPr>
              <a:t>②“套子”</a:t>
            </a:r>
            <a:r>
              <a:rPr lang="zh-CN" altLang="en-US" sz="2800">
                <a:gradFill>
                  <a:gsLst>
                    <a:gs pos="0">
                      <a:srgbClr val="FE4444"/>
                    </a:gs>
                    <a:gs pos="100000">
                      <a:srgbClr val="832B2B"/>
                    </a:gs>
                  </a:gsLst>
                  <a:lin scaled="0"/>
                </a:gradFill>
                <a:latin typeface="微软雅黑"/>
                <a:ea typeface="微软雅黑"/>
              </a:rPr>
              <a:t>指一切陈规陋习，一种普遍的、病态的群体</a:t>
            </a:r>
            <a:r>
              <a:rPr lang="zh-CN" altLang="en-US" sz="2800" smtClean="0">
                <a:gradFill>
                  <a:gsLst>
                    <a:gs pos="0">
                      <a:srgbClr val="FE4444"/>
                    </a:gs>
                    <a:gs pos="100000">
                      <a:srgbClr val="832B2B"/>
                    </a:gs>
                  </a:gsLst>
                  <a:lin scaled="0"/>
                </a:gradFill>
                <a:latin typeface="微软雅黑"/>
                <a:ea typeface="微软雅黑"/>
              </a:rPr>
              <a:t>心理状态</a:t>
            </a:r>
            <a:r>
              <a:rPr lang="zh-CN" altLang="en-US" sz="2800">
                <a:gradFill>
                  <a:gsLst>
                    <a:gs pos="0">
                      <a:srgbClr val="FE4444"/>
                    </a:gs>
                    <a:gs pos="100000">
                      <a:srgbClr val="832B2B"/>
                    </a:gs>
                  </a:gsLst>
                  <a:lin scaled="0"/>
                </a:gradFill>
                <a:latin typeface="微软雅黑"/>
                <a:ea typeface="微软雅黑"/>
              </a:rPr>
              <a:t>。</a:t>
            </a:r>
            <a:r>
              <a:rPr lang="zh-CN" altLang="en-US" sz="2800">
                <a:latin typeface="微软雅黑"/>
                <a:ea typeface="微软雅黑"/>
              </a:rPr>
              <a:t>人的自由本性受到压抑，人与人之间相互束缚，</a:t>
            </a:r>
            <a:r>
              <a:rPr lang="zh-CN" altLang="en-US" sz="2800" smtClean="0">
                <a:latin typeface="微软雅黑"/>
                <a:ea typeface="微软雅黑"/>
              </a:rPr>
              <a:t>人也</a:t>
            </a:r>
            <a:r>
              <a:rPr lang="zh-CN" altLang="en-US" sz="2800">
                <a:latin typeface="微软雅黑"/>
                <a:ea typeface="微软雅黑"/>
              </a:rPr>
              <a:t>束缚自身，缺乏共识，缺乏目标，缺乏改变的意愿和勇气。</a:t>
            </a:r>
            <a:endParaRPr lang="zh-CN" altLang="en-US" sz="2800">
              <a:latin typeface="微软雅黑"/>
              <a:ea typeface="微软雅黑"/>
            </a:endParaRPr>
          </a:p>
          <a:p>
            <a:pPr indent="575945" algn="just">
              <a:lnSpc>
                <a:spcPct val="150000"/>
              </a:lnSpc>
            </a:pPr>
            <a:r>
              <a:rPr lang="zh-CN" altLang="en-US" sz="2800">
                <a:latin typeface="微软雅黑"/>
                <a:ea typeface="微软雅黑"/>
              </a:rPr>
              <a:t>③“套子”</a:t>
            </a:r>
            <a:r>
              <a:rPr lang="zh-CN" altLang="en-US" sz="2800">
                <a:gradFill>
                  <a:gsLst>
                    <a:gs pos="0">
                      <a:srgbClr val="FE4444"/>
                    </a:gs>
                    <a:gs pos="100000">
                      <a:srgbClr val="832B2B"/>
                    </a:gs>
                  </a:gsLst>
                  <a:lin scaled="0"/>
                </a:gradFill>
                <a:latin typeface="微软雅黑"/>
                <a:ea typeface="微软雅黑"/>
              </a:rPr>
              <a:t>还指一种无视时代发展变化的故步自封、</a:t>
            </a:r>
            <a:r>
              <a:rPr lang="zh-CN" altLang="en-US" sz="2800" smtClean="0">
                <a:gradFill>
                  <a:gsLst>
                    <a:gs pos="0">
                      <a:srgbClr val="FE4444"/>
                    </a:gs>
                    <a:gs pos="100000">
                      <a:srgbClr val="832B2B"/>
                    </a:gs>
                  </a:gsLst>
                  <a:lin scaled="0"/>
                </a:gradFill>
                <a:latin typeface="微软雅黑"/>
                <a:ea typeface="微软雅黑"/>
              </a:rPr>
              <a:t>因循守旧</a:t>
            </a:r>
            <a:r>
              <a:rPr lang="zh-CN" altLang="en-US" sz="2800">
                <a:gradFill>
                  <a:gsLst>
                    <a:gs pos="0">
                      <a:srgbClr val="FE4444"/>
                    </a:gs>
                    <a:gs pos="100000">
                      <a:srgbClr val="832B2B"/>
                    </a:gs>
                  </a:gsLst>
                  <a:lin scaled="0"/>
                </a:gradFill>
                <a:latin typeface="微软雅黑"/>
                <a:ea typeface="微软雅黑"/>
              </a:rPr>
              <a:t>的个人或社会状态。</a:t>
            </a:r>
            <a:endParaRPr lang="zh-CN" altLang="en-US" sz="2800" smtClean="0">
              <a:gradFill>
                <a:gsLst>
                  <a:gs pos="0">
                    <a:srgbClr val="FE4444"/>
                  </a:gs>
                  <a:gs pos="100000">
                    <a:srgbClr val="832B2B"/>
                  </a:gs>
                </a:gsLst>
                <a:lin scaled="0"/>
              </a:gradFill>
              <a:latin typeface="微软雅黑"/>
              <a:ea typeface="微软雅黑"/>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to="" calcmode="lin" valueType="num">
                                      <p:cBhvr>
                                        <p:cTn id="7" dur="1" fill="hold"/>
                                        <p:tgtEl>
                                          <p:spTgt spid="3">
                                            <p:txEl>
                                              <p:pRg st="1" end="1"/>
                                            </p:txEl>
                                          </p:spTgt>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 to="" calcmode="lin" valueType="num">
                                      <p:cBhvr>
                                        <p:cTn id="12" dur="1" fill="hold"/>
                                        <p:tgtEl>
                                          <p:spTgt spid="3">
                                            <p:txEl>
                                              <p:pRg st="2" end="2"/>
                                            </p:txEl>
                                          </p:spTgt>
                                        </p:tgtEl>
                                      </p:cBhvr>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 to="" calcmode="lin" valueType="num">
                                      <p:cBhvr>
                                        <p:cTn id="17" dur="1" fill="hold"/>
                                        <p:tgtEl>
                                          <p:spTgt spid="3">
                                            <p:txEl>
                                              <p:pRg st="3" end="3"/>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410210" y="1604645"/>
            <a:ext cx="11356975" cy="3691890"/>
          </a:xfrm>
          <a:prstGeom prst="rect">
            <a:avLst/>
          </a:prstGeom>
        </p:spPr>
        <p:txBody>
          <a:bodyPr wrap="square">
            <a:spAutoFit/>
          </a:bodyPr>
          <a:lstStyle/>
          <a:p>
            <a:pPr indent="575945" algn="just" fontAlgn="auto">
              <a:lnSpc>
                <a:spcPct val="130000"/>
              </a:lnSpc>
            </a:pPr>
            <a:r>
              <a:rPr lang="zh-CN" altLang="en-US" sz="3600">
                <a:latin typeface="微软雅黑"/>
                <a:ea typeface="微软雅黑"/>
              </a:rPr>
              <a:t>①“套子”</a:t>
            </a:r>
            <a:r>
              <a:rPr lang="zh-CN" altLang="en-US" sz="3600">
                <a:solidFill>
                  <a:srgbClr val="FF0000"/>
                </a:solidFill>
                <a:latin typeface="微软雅黑"/>
                <a:ea typeface="微软雅黑"/>
              </a:rPr>
              <a:t>对人物形象的作用</a:t>
            </a:r>
            <a:r>
              <a:rPr lang="zh-CN" altLang="en-US" sz="3600">
                <a:latin typeface="微软雅黑"/>
                <a:ea typeface="微软雅黑"/>
              </a:rPr>
              <a:t>：“套子”突出了人物</a:t>
            </a:r>
            <a:r>
              <a:rPr lang="zh-CN" altLang="en-US" sz="3600" smtClean="0">
                <a:latin typeface="微软雅黑"/>
                <a:ea typeface="微软雅黑"/>
              </a:rPr>
              <a:t>形象的</a:t>
            </a:r>
            <a:r>
              <a:rPr lang="zh-CN" altLang="en-US" sz="3600">
                <a:latin typeface="微软雅黑"/>
                <a:ea typeface="微软雅黑"/>
              </a:rPr>
              <a:t>个性特点。作者通过对人物“套子”式的生活习惯、思想</a:t>
            </a:r>
            <a:r>
              <a:rPr lang="zh-CN" altLang="en-US" sz="3600" smtClean="0">
                <a:latin typeface="微软雅黑"/>
                <a:ea typeface="微软雅黑"/>
              </a:rPr>
              <a:t>特征</a:t>
            </a:r>
            <a:r>
              <a:rPr lang="zh-CN" altLang="en-US" sz="3600">
                <a:latin typeface="微软雅黑"/>
                <a:ea typeface="微软雅黑"/>
              </a:rPr>
              <a:t>的描写，塑造了一个典型的人物形象</a:t>
            </a:r>
            <a:r>
              <a:rPr lang="en-US" altLang="zh-CN" sz="3600">
                <a:latin typeface="微软雅黑"/>
                <a:ea typeface="微软雅黑"/>
              </a:rPr>
              <a:t>——</a:t>
            </a:r>
            <a:r>
              <a:rPr lang="zh-CN" altLang="en-US" sz="3600">
                <a:latin typeface="微软雅黑"/>
                <a:ea typeface="微软雅黑"/>
              </a:rPr>
              <a:t>封闭、守旧、</a:t>
            </a:r>
            <a:r>
              <a:rPr lang="zh-CN" altLang="en-US" sz="3600" smtClean="0">
                <a:latin typeface="微软雅黑"/>
                <a:ea typeface="微软雅黑"/>
              </a:rPr>
              <a:t>胆小多疑</a:t>
            </a:r>
            <a:r>
              <a:rPr lang="zh-CN" altLang="en-US" sz="3600">
                <a:latin typeface="微软雅黑"/>
                <a:ea typeface="微软雅黑"/>
              </a:rPr>
              <a:t>、极力维护现行社会秩序的别里科夫。</a:t>
            </a:r>
            <a:endParaRPr lang="zh-CN" altLang="en-US" sz="3600" smtClean="0">
              <a:latin typeface="微软雅黑"/>
              <a:ea typeface="微软雅黑"/>
            </a:endParaRPr>
          </a:p>
        </p:txBody>
      </p:sp>
      <p:sp>
        <p:nvSpPr>
          <p:cNvPr id="2" name="文本框 1"/>
          <p:cNvSpPr txBox="1"/>
          <p:nvPr/>
        </p:nvSpPr>
        <p:spPr>
          <a:xfrm>
            <a:off x="410210" y="337185"/>
            <a:ext cx="7502525" cy="922020"/>
          </a:xfrm>
          <a:prstGeom prst="rect">
            <a:avLst/>
          </a:prstGeom>
          <a:noFill/>
        </p:spPr>
        <p:txBody>
          <a:bodyPr wrap="square" rtlCol="0">
            <a:spAutoFit/>
          </a:bodyPr>
          <a:lstStyle/>
          <a:p>
            <a:pPr indent="575945" algn="just" fontAlgn="auto">
              <a:lnSpc>
                <a:spcPct val="100000"/>
              </a:lnSpc>
            </a:pPr>
            <a:r>
              <a:rPr lang="zh-CN" altLang="en-US" sz="5400">
                <a:latin typeface="隶书" panose="02010509060101010101" pitchFamily="49" charset="-122"/>
                <a:ea typeface="隶书" panose="02010509060101010101" pitchFamily="49" charset="-122"/>
                <a:cs typeface="隶书" panose="02010509060101010101" pitchFamily="49" charset="-122"/>
                <a:sym typeface="+mn-ea"/>
              </a:rPr>
              <a:t>（</a:t>
            </a:r>
            <a:r>
              <a:rPr lang="en-US" altLang="zh-CN" sz="5400">
                <a:latin typeface="隶书" panose="02010509060101010101" pitchFamily="49" charset="-122"/>
                <a:ea typeface="隶书" panose="02010509060101010101" pitchFamily="49" charset="-122"/>
                <a:cs typeface="隶书" panose="02010509060101010101" pitchFamily="49" charset="-122"/>
                <a:sym typeface="+mn-ea"/>
              </a:rPr>
              <a:t>2</a:t>
            </a:r>
            <a:r>
              <a:rPr lang="zh-CN" altLang="en-US" sz="5400">
                <a:latin typeface="隶书" panose="02010509060101010101" pitchFamily="49" charset="-122"/>
                <a:ea typeface="隶书" panose="02010509060101010101" pitchFamily="49" charset="-122"/>
                <a:cs typeface="隶书" panose="02010509060101010101" pitchFamily="49" charset="-122"/>
                <a:sym typeface="+mn-ea"/>
              </a:rPr>
              <a:t>）“套子”的作用：</a:t>
            </a:r>
            <a:endParaRPr lang="zh-CN" altLang="en-US" sz="5400">
              <a:latin typeface="隶书" panose="02010509060101010101" pitchFamily="49" charset="-122"/>
              <a:ea typeface="隶书" panose="02010509060101010101" pitchFamily="49" charset="-122"/>
              <a:cs typeface="隶书" panose="02010509060101010101" pitchFamily="49"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
        <p:nvSpPr>
          <p:cNvPr id="45060" name="Text Box 4"/>
          <p:cNvSpPr txBox="1">
            <a:spLocks noChangeArrowheads="1"/>
          </p:cNvSpPr>
          <p:nvPr/>
        </p:nvSpPr>
        <p:spPr bwMode="auto">
          <a:xfrm>
            <a:off x="539750" y="1916113"/>
            <a:ext cx="859790" cy="2885440"/>
          </a:xfrm>
          <a:prstGeom prst="rect">
            <a:avLst/>
          </a:prstGeom>
          <a:noFill/>
          <a:ln w="9525">
            <a:noFill/>
            <a:miter lim="800000"/>
          </a:ln>
        </p:spPr>
        <p:txBody>
          <a:bodyPr vert="eaVert" wrap="none">
            <a:spAutoFit/>
          </a:bodyPr>
          <a:lstStyle/>
          <a:p>
            <a:r>
              <a:rPr lang="zh-CN" altLang="en-US" sz="4400" b="1">
                <a:solidFill>
                  <a:srgbClr val="FF3300"/>
                </a:solidFill>
                <a:latin typeface="Times New Roman" panose="02020603050405020304" pitchFamily="18" charset="0"/>
                <a:cs typeface="Arial" panose="020b0604020202020204" pitchFamily="34" charset="0"/>
              </a:rPr>
              <a:t>小说三要素</a:t>
            </a:r>
            <a:endParaRPr lang="zh-CN" altLang="en-US" sz="4400" b="1">
              <a:solidFill>
                <a:srgbClr val="FF3300"/>
              </a:solidFill>
              <a:latin typeface="Times New Roman" panose="02020603050405020304" pitchFamily="18" charset="0"/>
              <a:cs typeface="Arial" panose="020b0604020202020204" pitchFamily="34" charset="0"/>
            </a:endParaRPr>
          </a:p>
        </p:txBody>
      </p:sp>
      <p:sp>
        <p:nvSpPr>
          <p:cNvPr id="45061" name="AutoShape 5"/>
          <p:cNvSpPr/>
          <p:nvPr/>
        </p:nvSpPr>
        <p:spPr bwMode="auto">
          <a:xfrm>
            <a:off x="1485900" y="913130"/>
            <a:ext cx="609600" cy="4892040"/>
          </a:xfrm>
          <a:prstGeom prst="leftBrace">
            <a:avLst>
              <a:gd name="adj1" fmla="val 46875"/>
              <a:gd name="adj2" fmla="val 50000"/>
            </a:avLst>
          </a:prstGeom>
          <a:noFill/>
          <a:ln w="12700" cap="sq">
            <a:solidFill>
              <a:schemeClr val="tx1"/>
            </a:solidFill>
            <a:round/>
          </a:ln>
        </p:spPr>
        <p:txBody>
          <a:bodyPr wrap="none" anchor="ctr"/>
          <a:lstStyle/>
          <a:p>
            <a:endParaRPr lang="zh-CN" altLang="en-US"/>
          </a:p>
        </p:txBody>
      </p:sp>
      <p:sp>
        <p:nvSpPr>
          <p:cNvPr id="45062" name="Text Box 6"/>
          <p:cNvSpPr txBox="1">
            <a:spLocks noChangeArrowheads="1"/>
          </p:cNvSpPr>
          <p:nvPr/>
        </p:nvSpPr>
        <p:spPr bwMode="auto">
          <a:xfrm>
            <a:off x="1967230" y="913765"/>
            <a:ext cx="4395470" cy="583565"/>
          </a:xfrm>
          <a:prstGeom prst="rect">
            <a:avLst/>
          </a:prstGeom>
          <a:noFill/>
          <a:ln w="9525">
            <a:noFill/>
            <a:miter lim="800000"/>
          </a:ln>
        </p:spPr>
        <p:txBody>
          <a:bodyPr wrap="square">
            <a:spAutoFit/>
          </a:bodyPr>
          <a:lstStyle/>
          <a:p>
            <a:r>
              <a:rPr lang="zh-CN" altLang="en-US" sz="3200" b="1">
                <a:latin typeface="Times New Roman" panose="02020603050405020304" pitchFamily="18" charset="0"/>
                <a:cs typeface="Arial" panose="020b0604020202020204" pitchFamily="34" charset="0"/>
              </a:rPr>
              <a:t>人物：典型的艺术形象</a:t>
            </a:r>
            <a:endParaRPr lang="zh-CN" altLang="en-US" sz="2400" b="1">
              <a:latin typeface="Times New Roman" panose="02020603050405020304" pitchFamily="18" charset="0"/>
              <a:cs typeface="Arial" panose="020b0604020202020204" pitchFamily="34" charset="0"/>
            </a:endParaRPr>
          </a:p>
        </p:txBody>
      </p:sp>
      <p:sp>
        <p:nvSpPr>
          <p:cNvPr id="45063" name="Text Box 7"/>
          <p:cNvSpPr txBox="1">
            <a:spLocks noChangeArrowheads="1"/>
          </p:cNvSpPr>
          <p:nvPr/>
        </p:nvSpPr>
        <p:spPr bwMode="auto">
          <a:xfrm>
            <a:off x="2095500" y="2544445"/>
            <a:ext cx="995680" cy="583565"/>
          </a:xfrm>
          <a:prstGeom prst="rect">
            <a:avLst/>
          </a:prstGeom>
          <a:noFill/>
          <a:ln w="9525">
            <a:noFill/>
            <a:miter lim="800000"/>
          </a:ln>
        </p:spPr>
        <p:txBody>
          <a:bodyPr wrap="none">
            <a:spAutoFit/>
          </a:bodyPr>
          <a:lstStyle/>
          <a:p>
            <a:r>
              <a:rPr lang="zh-CN" altLang="en-US" sz="3200" b="1">
                <a:latin typeface="Times New Roman" panose="02020603050405020304" pitchFamily="18" charset="0"/>
                <a:cs typeface="Arial" panose="020b0604020202020204" pitchFamily="34" charset="0"/>
              </a:rPr>
              <a:t>情节</a:t>
            </a:r>
            <a:endParaRPr lang="zh-CN" altLang="en-US" sz="2400" b="1">
              <a:latin typeface="Times New Roman" panose="02020603050405020304" pitchFamily="18" charset="0"/>
              <a:cs typeface="Arial" panose="020b0604020202020204" pitchFamily="34" charset="0"/>
            </a:endParaRPr>
          </a:p>
        </p:txBody>
      </p:sp>
      <p:sp>
        <p:nvSpPr>
          <p:cNvPr id="45064" name="Text Box 8"/>
          <p:cNvSpPr txBox="1">
            <a:spLocks noChangeArrowheads="1"/>
          </p:cNvSpPr>
          <p:nvPr/>
        </p:nvSpPr>
        <p:spPr bwMode="auto">
          <a:xfrm>
            <a:off x="2095500" y="5223193"/>
            <a:ext cx="6035675" cy="583565"/>
          </a:xfrm>
          <a:prstGeom prst="rect">
            <a:avLst/>
          </a:prstGeom>
          <a:noFill/>
          <a:ln w="9525">
            <a:noFill/>
            <a:miter lim="800000"/>
          </a:ln>
        </p:spPr>
        <p:txBody>
          <a:bodyPr>
            <a:spAutoFit/>
          </a:bodyPr>
          <a:lstStyle/>
          <a:p>
            <a:r>
              <a:rPr lang="zh-CN" altLang="en-US" sz="3200" b="1">
                <a:latin typeface="Times New Roman" panose="02020603050405020304" pitchFamily="18" charset="0"/>
                <a:cs typeface="Arial" panose="020b0604020202020204" pitchFamily="34" charset="0"/>
              </a:rPr>
              <a:t>环境：自然环境、社会环境</a:t>
            </a:r>
            <a:endParaRPr lang="zh-CN" altLang="en-US" sz="3200" b="1">
              <a:latin typeface="Times New Roman" panose="02020603050405020304" pitchFamily="18" charset="0"/>
              <a:cs typeface="Arial" panose="020b0604020202020204" pitchFamily="34" charset="0"/>
            </a:endParaRPr>
          </a:p>
        </p:txBody>
      </p:sp>
      <p:sp>
        <p:nvSpPr>
          <p:cNvPr id="45065" name="AutoShape 9"/>
          <p:cNvSpPr/>
          <p:nvPr/>
        </p:nvSpPr>
        <p:spPr bwMode="auto">
          <a:xfrm>
            <a:off x="3140075" y="1936750"/>
            <a:ext cx="457200" cy="3032125"/>
          </a:xfrm>
          <a:prstGeom prst="leftBrace">
            <a:avLst>
              <a:gd name="adj1" fmla="val 43056"/>
              <a:gd name="adj2" fmla="val 50000"/>
            </a:avLst>
          </a:prstGeom>
          <a:noFill/>
          <a:ln w="12700" cap="sq">
            <a:solidFill>
              <a:schemeClr val="tx1"/>
            </a:solidFill>
            <a:round/>
          </a:ln>
        </p:spPr>
        <p:txBody>
          <a:bodyPr wrap="none" anchor="ctr"/>
          <a:lstStyle/>
          <a:p>
            <a:endParaRPr lang="zh-CN" altLang="en-US"/>
          </a:p>
        </p:txBody>
      </p:sp>
      <p:sp>
        <p:nvSpPr>
          <p:cNvPr id="45066" name="Text Box 10"/>
          <p:cNvSpPr txBox="1">
            <a:spLocks noChangeArrowheads="1"/>
          </p:cNvSpPr>
          <p:nvPr/>
        </p:nvSpPr>
        <p:spPr bwMode="auto">
          <a:xfrm>
            <a:off x="3656648" y="1807845"/>
            <a:ext cx="1403350" cy="521970"/>
          </a:xfrm>
          <a:prstGeom prst="rect">
            <a:avLst/>
          </a:prstGeom>
          <a:noFill/>
          <a:ln w="9525">
            <a:noFill/>
            <a:miter lim="800000"/>
          </a:ln>
        </p:spPr>
        <p:txBody>
          <a:bodyPr>
            <a:spAutoFit/>
          </a:bodyPr>
          <a:lstStyle/>
          <a:p>
            <a:r>
              <a:rPr lang="zh-CN" altLang="en-US" sz="2800" b="1">
                <a:solidFill>
                  <a:srgbClr val="FF3300"/>
                </a:solidFill>
                <a:latin typeface="Times New Roman" panose="02020603050405020304" pitchFamily="18" charset="0"/>
                <a:ea typeface="黑体" panose="02010609060101010101" charset="-122"/>
              </a:rPr>
              <a:t>（序幕）</a:t>
            </a:r>
            <a:endParaRPr lang="zh-CN" altLang="en-US" sz="2800" b="1">
              <a:solidFill>
                <a:srgbClr val="FF3300"/>
              </a:solidFill>
              <a:latin typeface="Times New Roman" panose="02020603050405020304" pitchFamily="18" charset="0"/>
              <a:ea typeface="黑体" panose="02010609060101010101" charset="-122"/>
            </a:endParaRPr>
          </a:p>
        </p:txBody>
      </p:sp>
      <p:sp>
        <p:nvSpPr>
          <p:cNvPr id="45067" name="Text Box 11"/>
          <p:cNvSpPr txBox="1">
            <a:spLocks noChangeArrowheads="1"/>
          </p:cNvSpPr>
          <p:nvPr/>
        </p:nvSpPr>
        <p:spPr bwMode="auto">
          <a:xfrm>
            <a:off x="3923665" y="2406650"/>
            <a:ext cx="990600" cy="521970"/>
          </a:xfrm>
          <a:prstGeom prst="rect">
            <a:avLst/>
          </a:prstGeom>
          <a:noFill/>
          <a:ln w="9525">
            <a:noFill/>
            <a:miter lim="800000"/>
          </a:ln>
        </p:spPr>
        <p:txBody>
          <a:bodyPr>
            <a:spAutoFit/>
          </a:bodyPr>
          <a:lstStyle/>
          <a:p>
            <a:r>
              <a:rPr lang="zh-CN" altLang="en-US" sz="2800" b="1">
                <a:solidFill>
                  <a:srgbClr val="FF3300"/>
                </a:solidFill>
                <a:latin typeface="Times New Roman" panose="02020603050405020304" pitchFamily="18" charset="0"/>
                <a:ea typeface="黑体" panose="02010609060101010101" charset="-122"/>
              </a:rPr>
              <a:t>开端</a:t>
            </a:r>
            <a:endParaRPr lang="zh-CN" altLang="en-US" sz="2800" b="1">
              <a:solidFill>
                <a:srgbClr val="FF3300"/>
              </a:solidFill>
              <a:latin typeface="Times New Roman" panose="02020603050405020304" pitchFamily="18" charset="0"/>
              <a:ea typeface="黑体" panose="02010609060101010101" charset="-122"/>
            </a:endParaRPr>
          </a:p>
        </p:txBody>
      </p:sp>
      <p:sp>
        <p:nvSpPr>
          <p:cNvPr id="45068" name="Text Box 12"/>
          <p:cNvSpPr txBox="1">
            <a:spLocks noChangeArrowheads="1"/>
          </p:cNvSpPr>
          <p:nvPr/>
        </p:nvSpPr>
        <p:spPr bwMode="auto">
          <a:xfrm>
            <a:off x="3923665" y="3004503"/>
            <a:ext cx="1387475" cy="521970"/>
          </a:xfrm>
          <a:prstGeom prst="rect">
            <a:avLst/>
          </a:prstGeom>
          <a:noFill/>
          <a:ln w="9525">
            <a:noFill/>
            <a:miter lim="800000"/>
          </a:ln>
        </p:spPr>
        <p:txBody>
          <a:bodyPr>
            <a:spAutoFit/>
          </a:bodyPr>
          <a:lstStyle/>
          <a:p>
            <a:r>
              <a:rPr lang="zh-CN" altLang="en-US" sz="2800" b="1">
                <a:solidFill>
                  <a:srgbClr val="FF3300"/>
                </a:solidFill>
                <a:latin typeface="Times New Roman" panose="02020603050405020304" pitchFamily="18" charset="0"/>
                <a:ea typeface="黑体" panose="02010609060101010101" charset="-122"/>
              </a:rPr>
              <a:t>发展</a:t>
            </a:r>
            <a:endParaRPr lang="zh-CN" altLang="en-US" sz="2800" b="1">
              <a:solidFill>
                <a:srgbClr val="FF3300"/>
              </a:solidFill>
              <a:latin typeface="Times New Roman" panose="02020603050405020304" pitchFamily="18" charset="0"/>
              <a:ea typeface="黑体" panose="02010609060101010101" charset="-122"/>
            </a:endParaRPr>
          </a:p>
        </p:txBody>
      </p:sp>
      <p:sp>
        <p:nvSpPr>
          <p:cNvPr id="45069" name="Text Box 13"/>
          <p:cNvSpPr txBox="1">
            <a:spLocks noChangeArrowheads="1"/>
          </p:cNvSpPr>
          <p:nvPr/>
        </p:nvSpPr>
        <p:spPr bwMode="auto">
          <a:xfrm>
            <a:off x="3994150" y="3558223"/>
            <a:ext cx="990600" cy="521970"/>
          </a:xfrm>
          <a:prstGeom prst="rect">
            <a:avLst/>
          </a:prstGeom>
          <a:noFill/>
          <a:ln w="9525">
            <a:noFill/>
            <a:miter lim="800000"/>
          </a:ln>
        </p:spPr>
        <p:txBody>
          <a:bodyPr>
            <a:spAutoFit/>
          </a:bodyPr>
          <a:lstStyle/>
          <a:p>
            <a:r>
              <a:rPr lang="zh-CN" altLang="en-US" sz="2800" b="1">
                <a:solidFill>
                  <a:srgbClr val="FF3300"/>
                </a:solidFill>
                <a:latin typeface="Times New Roman" panose="02020603050405020304" pitchFamily="18" charset="0"/>
                <a:ea typeface="黑体" panose="02010609060101010101" charset="-122"/>
              </a:rPr>
              <a:t>高潮</a:t>
            </a:r>
            <a:endParaRPr lang="zh-CN" altLang="en-US" sz="2800" b="1">
              <a:solidFill>
                <a:srgbClr val="FF3300"/>
              </a:solidFill>
              <a:latin typeface="Times New Roman" panose="02020603050405020304" pitchFamily="18" charset="0"/>
              <a:ea typeface="黑体" panose="02010609060101010101" charset="-122"/>
            </a:endParaRPr>
          </a:p>
        </p:txBody>
      </p:sp>
      <p:sp>
        <p:nvSpPr>
          <p:cNvPr id="45070" name="Text Box 14"/>
          <p:cNvSpPr txBox="1">
            <a:spLocks noChangeArrowheads="1"/>
          </p:cNvSpPr>
          <p:nvPr/>
        </p:nvSpPr>
        <p:spPr bwMode="auto">
          <a:xfrm>
            <a:off x="3994150" y="4111308"/>
            <a:ext cx="1387475" cy="521970"/>
          </a:xfrm>
          <a:prstGeom prst="rect">
            <a:avLst/>
          </a:prstGeom>
          <a:noFill/>
          <a:ln w="9525">
            <a:noFill/>
            <a:miter lim="800000"/>
          </a:ln>
        </p:spPr>
        <p:txBody>
          <a:bodyPr>
            <a:spAutoFit/>
          </a:bodyPr>
          <a:lstStyle/>
          <a:p>
            <a:r>
              <a:rPr lang="zh-CN" altLang="en-US" sz="2800" b="1">
                <a:solidFill>
                  <a:srgbClr val="FF3300"/>
                </a:solidFill>
                <a:latin typeface="Times New Roman" panose="02020603050405020304" pitchFamily="18" charset="0"/>
                <a:ea typeface="黑体" panose="02010609060101010101" charset="-122"/>
              </a:rPr>
              <a:t>结局</a:t>
            </a:r>
            <a:endParaRPr lang="zh-CN" altLang="en-US" sz="2800" b="1">
              <a:solidFill>
                <a:srgbClr val="FF3300"/>
              </a:solidFill>
              <a:latin typeface="Times New Roman" panose="02020603050405020304" pitchFamily="18" charset="0"/>
              <a:ea typeface="黑体" panose="02010609060101010101" charset="-122"/>
            </a:endParaRPr>
          </a:p>
        </p:txBody>
      </p:sp>
      <p:sp>
        <p:nvSpPr>
          <p:cNvPr id="45071" name="Text Box 15"/>
          <p:cNvSpPr txBox="1">
            <a:spLocks noChangeArrowheads="1"/>
          </p:cNvSpPr>
          <p:nvPr/>
        </p:nvSpPr>
        <p:spPr bwMode="auto">
          <a:xfrm>
            <a:off x="3770948" y="4571683"/>
            <a:ext cx="1539875" cy="521970"/>
          </a:xfrm>
          <a:prstGeom prst="rect">
            <a:avLst/>
          </a:prstGeom>
          <a:noFill/>
          <a:ln w="9525">
            <a:noFill/>
            <a:miter lim="800000"/>
          </a:ln>
        </p:spPr>
        <p:txBody>
          <a:bodyPr>
            <a:spAutoFit/>
          </a:bodyPr>
          <a:lstStyle/>
          <a:p>
            <a:r>
              <a:rPr lang="zh-CN" altLang="en-US" sz="2800" b="1">
                <a:solidFill>
                  <a:srgbClr val="FF3300"/>
                </a:solidFill>
                <a:latin typeface="Times New Roman" panose="02020603050405020304" pitchFamily="18" charset="0"/>
                <a:ea typeface="黑体" panose="02010609060101010101" charset="-122"/>
              </a:rPr>
              <a:t>（尾声）</a:t>
            </a:r>
            <a:endParaRPr lang="zh-CN" altLang="en-US" sz="2800" b="1">
              <a:solidFill>
                <a:srgbClr val="FF3300"/>
              </a:solidFill>
              <a:latin typeface="Times New Roman" panose="02020603050405020304" pitchFamily="18" charset="0"/>
              <a:ea typeface="黑体" panose="02010609060101010101"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5060"/>
                                        </p:tgtEl>
                                        <p:attrNameLst>
                                          <p:attrName>style.visibility</p:attrName>
                                        </p:attrNameLst>
                                      </p:cBhvr>
                                      <p:to>
                                        <p:strVal val="visible"/>
                                      </p:to>
                                    </p:set>
                                    <p:anim calcmode="lin" valueType="num">
                                      <p:cBhvr additive="base">
                                        <p:cTn id="7" dur="500" fill="hold"/>
                                        <p:tgtEl>
                                          <p:spTgt spid="45060"/>
                                        </p:tgtEl>
                                        <p:attrNameLst>
                                          <p:attrName>ppt_x</p:attrName>
                                        </p:attrNameLst>
                                      </p:cBhvr>
                                      <p:tavLst>
                                        <p:tav tm="0">
                                          <p:val>
                                            <p:strVal val="#ppt_x"/>
                                          </p:val>
                                        </p:tav>
                                        <p:tav tm="100000">
                                          <p:val>
                                            <p:strVal val="#ppt_x"/>
                                          </p:val>
                                        </p:tav>
                                      </p:tavLst>
                                    </p:anim>
                                    <p:anim calcmode="lin" valueType="num">
                                      <p:cBhvr additive="base">
                                        <p:cTn id="8" dur="500" fill="hold"/>
                                        <p:tgtEl>
                                          <p:spTgt spid="4506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5061"/>
                                        </p:tgtEl>
                                        <p:attrNameLst>
                                          <p:attrName>style.visibility</p:attrName>
                                        </p:attrNameLst>
                                      </p:cBhvr>
                                      <p:to>
                                        <p:strVal val="visible"/>
                                      </p:to>
                                    </p:set>
                                    <p:anim calcmode="lin" valueType="num">
                                      <p:cBhvr additive="base">
                                        <p:cTn id="13" dur="500" fill="hold"/>
                                        <p:tgtEl>
                                          <p:spTgt spid="45061"/>
                                        </p:tgtEl>
                                        <p:attrNameLst>
                                          <p:attrName>ppt_x</p:attrName>
                                        </p:attrNameLst>
                                      </p:cBhvr>
                                      <p:tavLst>
                                        <p:tav tm="0">
                                          <p:val>
                                            <p:strVal val="#ppt_x"/>
                                          </p:val>
                                        </p:tav>
                                        <p:tav tm="100000">
                                          <p:val>
                                            <p:strVal val="#ppt_x"/>
                                          </p:val>
                                        </p:tav>
                                      </p:tavLst>
                                    </p:anim>
                                    <p:anim calcmode="lin" valueType="num">
                                      <p:cBhvr additive="base">
                                        <p:cTn id="14" dur="500" fill="hold"/>
                                        <p:tgtEl>
                                          <p:spTgt spid="45061"/>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45062"/>
                                        </p:tgtEl>
                                        <p:attrNameLst>
                                          <p:attrName>style.visibility</p:attrName>
                                        </p:attrNameLst>
                                      </p:cBhvr>
                                      <p:to>
                                        <p:strVal val="visible"/>
                                      </p:to>
                                    </p:set>
                                    <p:anim calcmode="lin" valueType="num">
                                      <p:cBhvr additive="base">
                                        <p:cTn id="19" dur="500" fill="hold"/>
                                        <p:tgtEl>
                                          <p:spTgt spid="45062"/>
                                        </p:tgtEl>
                                        <p:attrNameLst>
                                          <p:attrName>ppt_x</p:attrName>
                                        </p:attrNameLst>
                                      </p:cBhvr>
                                      <p:tavLst>
                                        <p:tav tm="0">
                                          <p:val>
                                            <p:strVal val="1+#ppt_w/2"/>
                                          </p:val>
                                        </p:tav>
                                        <p:tav tm="100000">
                                          <p:val>
                                            <p:strVal val="#ppt_x"/>
                                          </p:val>
                                        </p:tav>
                                      </p:tavLst>
                                    </p:anim>
                                    <p:anim calcmode="lin" valueType="num">
                                      <p:cBhvr additive="base">
                                        <p:cTn id="20" dur="500" fill="hold"/>
                                        <p:tgtEl>
                                          <p:spTgt spid="45062"/>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45063"/>
                                        </p:tgtEl>
                                        <p:attrNameLst>
                                          <p:attrName>style.visibility</p:attrName>
                                        </p:attrNameLst>
                                      </p:cBhvr>
                                      <p:to>
                                        <p:strVal val="visible"/>
                                      </p:to>
                                    </p:set>
                                    <p:anim calcmode="lin" valueType="num">
                                      <p:cBhvr additive="base">
                                        <p:cTn id="25" dur="500" fill="hold"/>
                                        <p:tgtEl>
                                          <p:spTgt spid="45063"/>
                                        </p:tgtEl>
                                        <p:attrNameLst>
                                          <p:attrName>ppt_x</p:attrName>
                                        </p:attrNameLst>
                                      </p:cBhvr>
                                      <p:tavLst>
                                        <p:tav tm="0">
                                          <p:val>
                                            <p:strVal val="1+#ppt_w/2"/>
                                          </p:val>
                                        </p:tav>
                                        <p:tav tm="100000">
                                          <p:val>
                                            <p:strVal val="#ppt_x"/>
                                          </p:val>
                                        </p:tav>
                                      </p:tavLst>
                                    </p:anim>
                                    <p:anim calcmode="lin" valueType="num">
                                      <p:cBhvr additive="base">
                                        <p:cTn id="26" dur="500" fill="hold"/>
                                        <p:tgtEl>
                                          <p:spTgt spid="45063"/>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45064"/>
                                        </p:tgtEl>
                                        <p:attrNameLst>
                                          <p:attrName>style.visibility</p:attrName>
                                        </p:attrNameLst>
                                      </p:cBhvr>
                                      <p:to>
                                        <p:strVal val="visible"/>
                                      </p:to>
                                    </p:set>
                                    <p:anim calcmode="lin" valueType="num">
                                      <p:cBhvr additive="base">
                                        <p:cTn id="31" dur="500" fill="hold"/>
                                        <p:tgtEl>
                                          <p:spTgt spid="45064"/>
                                        </p:tgtEl>
                                        <p:attrNameLst>
                                          <p:attrName>ppt_x</p:attrName>
                                        </p:attrNameLst>
                                      </p:cBhvr>
                                      <p:tavLst>
                                        <p:tav tm="0">
                                          <p:val>
                                            <p:strVal val="1+#ppt_w/2"/>
                                          </p:val>
                                        </p:tav>
                                        <p:tav tm="100000">
                                          <p:val>
                                            <p:strVal val="#ppt_x"/>
                                          </p:val>
                                        </p:tav>
                                      </p:tavLst>
                                    </p:anim>
                                    <p:anim calcmode="lin" valueType="num">
                                      <p:cBhvr additive="base">
                                        <p:cTn id="32" dur="500" fill="hold"/>
                                        <p:tgtEl>
                                          <p:spTgt spid="45064"/>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45065"/>
                                        </p:tgtEl>
                                        <p:attrNameLst>
                                          <p:attrName>style.visibility</p:attrName>
                                        </p:attrNameLst>
                                      </p:cBhvr>
                                      <p:to>
                                        <p:strVal val="visible"/>
                                      </p:to>
                                    </p:set>
                                    <p:anim calcmode="lin" valueType="num">
                                      <p:cBhvr additive="base">
                                        <p:cTn id="37" dur="500" fill="hold"/>
                                        <p:tgtEl>
                                          <p:spTgt spid="45065"/>
                                        </p:tgtEl>
                                        <p:attrNameLst>
                                          <p:attrName>ppt_x</p:attrName>
                                        </p:attrNameLst>
                                      </p:cBhvr>
                                      <p:tavLst>
                                        <p:tav tm="0">
                                          <p:val>
                                            <p:strVal val="1+#ppt_w/2"/>
                                          </p:val>
                                        </p:tav>
                                        <p:tav tm="100000">
                                          <p:val>
                                            <p:strVal val="#ppt_x"/>
                                          </p:val>
                                        </p:tav>
                                      </p:tavLst>
                                    </p:anim>
                                    <p:anim calcmode="lin" valueType="num">
                                      <p:cBhvr additive="base">
                                        <p:cTn id="38" dur="500" fill="hold"/>
                                        <p:tgtEl>
                                          <p:spTgt spid="45065"/>
                                        </p:tgtEl>
                                        <p:attrNameLst>
                                          <p:attrName>ppt_y</p:attrName>
                                        </p:attrNameLst>
                                      </p:cBhvr>
                                      <p:tavLst>
                                        <p:tav tm="0">
                                          <p:val>
                                            <p:strVal val="#ppt_y"/>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2" fill="hold" grpId="0" nodeType="clickEffect">
                                  <p:stCondLst>
                                    <p:cond delay="0"/>
                                  </p:stCondLst>
                                  <p:childTnLst>
                                    <p:set>
                                      <p:cBhvr>
                                        <p:cTn id="42" dur="1" fill="hold">
                                          <p:stCondLst>
                                            <p:cond delay="0"/>
                                          </p:stCondLst>
                                        </p:cTn>
                                        <p:tgtEl>
                                          <p:spTgt spid="45066"/>
                                        </p:tgtEl>
                                        <p:attrNameLst>
                                          <p:attrName>style.visibility</p:attrName>
                                        </p:attrNameLst>
                                      </p:cBhvr>
                                      <p:to>
                                        <p:strVal val="visible"/>
                                      </p:to>
                                    </p:set>
                                    <p:anim calcmode="lin" valueType="num">
                                      <p:cBhvr additive="base">
                                        <p:cTn id="43" dur="500" fill="hold"/>
                                        <p:tgtEl>
                                          <p:spTgt spid="45066"/>
                                        </p:tgtEl>
                                        <p:attrNameLst>
                                          <p:attrName>ppt_x</p:attrName>
                                        </p:attrNameLst>
                                      </p:cBhvr>
                                      <p:tavLst>
                                        <p:tav tm="0">
                                          <p:val>
                                            <p:strVal val="1+#ppt_w/2"/>
                                          </p:val>
                                        </p:tav>
                                        <p:tav tm="100000">
                                          <p:val>
                                            <p:strVal val="#ppt_x"/>
                                          </p:val>
                                        </p:tav>
                                      </p:tavLst>
                                    </p:anim>
                                    <p:anim calcmode="lin" valueType="num">
                                      <p:cBhvr additive="base">
                                        <p:cTn id="44" dur="500" fill="hold"/>
                                        <p:tgtEl>
                                          <p:spTgt spid="45066"/>
                                        </p:tgtEl>
                                        <p:attrNameLst>
                                          <p:attrName>ppt_y</p:attrName>
                                        </p:attrNameLst>
                                      </p:cBhvr>
                                      <p:tavLst>
                                        <p:tav tm="0">
                                          <p:val>
                                            <p:strVal val="#ppt_y"/>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2" fill="hold" grpId="0" nodeType="clickEffect">
                                  <p:stCondLst>
                                    <p:cond delay="0"/>
                                  </p:stCondLst>
                                  <p:childTnLst>
                                    <p:set>
                                      <p:cBhvr>
                                        <p:cTn id="48" dur="1" fill="hold">
                                          <p:stCondLst>
                                            <p:cond delay="0"/>
                                          </p:stCondLst>
                                        </p:cTn>
                                        <p:tgtEl>
                                          <p:spTgt spid="45067"/>
                                        </p:tgtEl>
                                        <p:attrNameLst>
                                          <p:attrName>style.visibility</p:attrName>
                                        </p:attrNameLst>
                                      </p:cBhvr>
                                      <p:to>
                                        <p:strVal val="visible"/>
                                      </p:to>
                                    </p:set>
                                    <p:anim calcmode="lin" valueType="num">
                                      <p:cBhvr additive="base">
                                        <p:cTn id="49" dur="500" fill="hold"/>
                                        <p:tgtEl>
                                          <p:spTgt spid="45067"/>
                                        </p:tgtEl>
                                        <p:attrNameLst>
                                          <p:attrName>ppt_x</p:attrName>
                                        </p:attrNameLst>
                                      </p:cBhvr>
                                      <p:tavLst>
                                        <p:tav tm="0">
                                          <p:val>
                                            <p:strVal val="1+#ppt_w/2"/>
                                          </p:val>
                                        </p:tav>
                                        <p:tav tm="100000">
                                          <p:val>
                                            <p:strVal val="#ppt_x"/>
                                          </p:val>
                                        </p:tav>
                                      </p:tavLst>
                                    </p:anim>
                                    <p:anim calcmode="lin" valueType="num">
                                      <p:cBhvr additive="base">
                                        <p:cTn id="50" dur="500" fill="hold"/>
                                        <p:tgtEl>
                                          <p:spTgt spid="45067"/>
                                        </p:tgtEl>
                                        <p:attrNameLst>
                                          <p:attrName>ppt_y</p:attrName>
                                        </p:attrNameLst>
                                      </p:cBhvr>
                                      <p:tavLst>
                                        <p:tav tm="0">
                                          <p:val>
                                            <p:strVal val="#ppt_y"/>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2" fill="hold" grpId="0" nodeType="clickEffect">
                                  <p:stCondLst>
                                    <p:cond delay="0"/>
                                  </p:stCondLst>
                                  <p:childTnLst>
                                    <p:set>
                                      <p:cBhvr>
                                        <p:cTn id="54" dur="1" fill="hold">
                                          <p:stCondLst>
                                            <p:cond delay="0"/>
                                          </p:stCondLst>
                                        </p:cTn>
                                        <p:tgtEl>
                                          <p:spTgt spid="45068"/>
                                        </p:tgtEl>
                                        <p:attrNameLst>
                                          <p:attrName>style.visibility</p:attrName>
                                        </p:attrNameLst>
                                      </p:cBhvr>
                                      <p:to>
                                        <p:strVal val="visible"/>
                                      </p:to>
                                    </p:set>
                                    <p:anim calcmode="lin" valueType="num">
                                      <p:cBhvr additive="base">
                                        <p:cTn id="55" dur="500" fill="hold"/>
                                        <p:tgtEl>
                                          <p:spTgt spid="45068"/>
                                        </p:tgtEl>
                                        <p:attrNameLst>
                                          <p:attrName>ppt_x</p:attrName>
                                        </p:attrNameLst>
                                      </p:cBhvr>
                                      <p:tavLst>
                                        <p:tav tm="0">
                                          <p:val>
                                            <p:strVal val="1+#ppt_w/2"/>
                                          </p:val>
                                        </p:tav>
                                        <p:tav tm="100000">
                                          <p:val>
                                            <p:strVal val="#ppt_x"/>
                                          </p:val>
                                        </p:tav>
                                      </p:tavLst>
                                    </p:anim>
                                    <p:anim calcmode="lin" valueType="num">
                                      <p:cBhvr additive="base">
                                        <p:cTn id="56" dur="500" fill="hold"/>
                                        <p:tgtEl>
                                          <p:spTgt spid="45068"/>
                                        </p:tgtEl>
                                        <p:attrNameLst>
                                          <p:attrName>ppt_y</p:attrName>
                                        </p:attrNameLst>
                                      </p:cBhvr>
                                      <p:tavLst>
                                        <p:tav tm="0">
                                          <p:val>
                                            <p:strVal val="#ppt_y"/>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2" fill="hold" grpId="0" nodeType="clickEffect">
                                  <p:stCondLst>
                                    <p:cond delay="0"/>
                                  </p:stCondLst>
                                  <p:childTnLst>
                                    <p:set>
                                      <p:cBhvr>
                                        <p:cTn id="60" dur="1" fill="hold">
                                          <p:stCondLst>
                                            <p:cond delay="0"/>
                                          </p:stCondLst>
                                        </p:cTn>
                                        <p:tgtEl>
                                          <p:spTgt spid="45069"/>
                                        </p:tgtEl>
                                        <p:attrNameLst>
                                          <p:attrName>style.visibility</p:attrName>
                                        </p:attrNameLst>
                                      </p:cBhvr>
                                      <p:to>
                                        <p:strVal val="visible"/>
                                      </p:to>
                                    </p:set>
                                    <p:anim calcmode="lin" valueType="num">
                                      <p:cBhvr additive="base">
                                        <p:cTn id="61" dur="500" fill="hold"/>
                                        <p:tgtEl>
                                          <p:spTgt spid="45069"/>
                                        </p:tgtEl>
                                        <p:attrNameLst>
                                          <p:attrName>ppt_x</p:attrName>
                                        </p:attrNameLst>
                                      </p:cBhvr>
                                      <p:tavLst>
                                        <p:tav tm="0">
                                          <p:val>
                                            <p:strVal val="1+#ppt_w/2"/>
                                          </p:val>
                                        </p:tav>
                                        <p:tav tm="100000">
                                          <p:val>
                                            <p:strVal val="#ppt_x"/>
                                          </p:val>
                                        </p:tav>
                                      </p:tavLst>
                                    </p:anim>
                                    <p:anim calcmode="lin" valueType="num">
                                      <p:cBhvr additive="base">
                                        <p:cTn id="62" dur="500" fill="hold"/>
                                        <p:tgtEl>
                                          <p:spTgt spid="45069"/>
                                        </p:tgtEl>
                                        <p:attrNameLst>
                                          <p:attrName>ppt_y</p:attrName>
                                        </p:attrNameLst>
                                      </p:cBhvr>
                                      <p:tavLst>
                                        <p:tav tm="0">
                                          <p:val>
                                            <p:strVal val="#ppt_y"/>
                                          </p:val>
                                        </p:tav>
                                        <p:tav tm="100000">
                                          <p:val>
                                            <p:strVal val="#ppt_y"/>
                                          </p:val>
                                        </p:tav>
                                      </p:tavLst>
                                    </p:anim>
                                  </p:childTnLst>
                                </p:cTn>
                              </p:par>
                            </p:childTnLst>
                          </p:cTn>
                        </p:par>
                      </p:childTnLst>
                    </p:cTn>
                  </p:par>
                  <p:par>
                    <p:cTn id="63" fill="hold" nodeType="clickPar">
                      <p:stCondLst>
                        <p:cond delay="indefinite"/>
                      </p:stCondLst>
                      <p:childTnLst>
                        <p:par>
                          <p:cTn id="64" fill="hold" nodeType="afterGroup">
                            <p:stCondLst>
                              <p:cond delay="0"/>
                            </p:stCondLst>
                            <p:childTnLst>
                              <p:par>
                                <p:cTn id="65" presetID="2" presetClass="entr" presetSubtype="2" fill="hold" grpId="0" nodeType="clickEffect">
                                  <p:stCondLst>
                                    <p:cond delay="0"/>
                                  </p:stCondLst>
                                  <p:childTnLst>
                                    <p:set>
                                      <p:cBhvr>
                                        <p:cTn id="66" dur="1" fill="hold">
                                          <p:stCondLst>
                                            <p:cond delay="0"/>
                                          </p:stCondLst>
                                        </p:cTn>
                                        <p:tgtEl>
                                          <p:spTgt spid="45070"/>
                                        </p:tgtEl>
                                        <p:attrNameLst>
                                          <p:attrName>style.visibility</p:attrName>
                                        </p:attrNameLst>
                                      </p:cBhvr>
                                      <p:to>
                                        <p:strVal val="visible"/>
                                      </p:to>
                                    </p:set>
                                    <p:anim calcmode="lin" valueType="num">
                                      <p:cBhvr additive="base">
                                        <p:cTn id="67" dur="500" fill="hold"/>
                                        <p:tgtEl>
                                          <p:spTgt spid="45070"/>
                                        </p:tgtEl>
                                        <p:attrNameLst>
                                          <p:attrName>ppt_x</p:attrName>
                                        </p:attrNameLst>
                                      </p:cBhvr>
                                      <p:tavLst>
                                        <p:tav tm="0">
                                          <p:val>
                                            <p:strVal val="1+#ppt_w/2"/>
                                          </p:val>
                                        </p:tav>
                                        <p:tav tm="100000">
                                          <p:val>
                                            <p:strVal val="#ppt_x"/>
                                          </p:val>
                                        </p:tav>
                                      </p:tavLst>
                                    </p:anim>
                                    <p:anim calcmode="lin" valueType="num">
                                      <p:cBhvr additive="base">
                                        <p:cTn id="68" dur="500" fill="hold"/>
                                        <p:tgtEl>
                                          <p:spTgt spid="45070"/>
                                        </p:tgtEl>
                                        <p:attrNameLst>
                                          <p:attrName>ppt_y</p:attrName>
                                        </p:attrNameLst>
                                      </p:cBhvr>
                                      <p:tavLst>
                                        <p:tav tm="0">
                                          <p:val>
                                            <p:strVal val="#ppt_y"/>
                                          </p:val>
                                        </p:tav>
                                        <p:tav tm="100000">
                                          <p:val>
                                            <p:strVal val="#ppt_y"/>
                                          </p:val>
                                        </p:tav>
                                      </p:tavLst>
                                    </p:anim>
                                  </p:childTnLst>
                                </p:cTn>
                              </p:par>
                            </p:childTnLst>
                          </p:cTn>
                        </p:par>
                      </p:childTnLst>
                    </p:cTn>
                  </p:par>
                  <p:par>
                    <p:cTn id="69" fill="hold" nodeType="clickPar">
                      <p:stCondLst>
                        <p:cond delay="indefinite"/>
                      </p:stCondLst>
                      <p:childTnLst>
                        <p:par>
                          <p:cTn id="70" fill="hold" nodeType="afterGroup">
                            <p:stCondLst>
                              <p:cond delay="0"/>
                            </p:stCondLst>
                            <p:childTnLst>
                              <p:par>
                                <p:cTn id="71" presetID="2" presetClass="entr" presetSubtype="2" fill="hold" grpId="0" nodeType="clickEffect">
                                  <p:stCondLst>
                                    <p:cond delay="0"/>
                                  </p:stCondLst>
                                  <p:childTnLst>
                                    <p:set>
                                      <p:cBhvr>
                                        <p:cTn id="72" dur="1" fill="hold">
                                          <p:stCondLst>
                                            <p:cond delay="0"/>
                                          </p:stCondLst>
                                        </p:cTn>
                                        <p:tgtEl>
                                          <p:spTgt spid="45071"/>
                                        </p:tgtEl>
                                        <p:attrNameLst>
                                          <p:attrName>style.visibility</p:attrName>
                                        </p:attrNameLst>
                                      </p:cBhvr>
                                      <p:to>
                                        <p:strVal val="visible"/>
                                      </p:to>
                                    </p:set>
                                    <p:anim calcmode="lin" valueType="num">
                                      <p:cBhvr additive="base">
                                        <p:cTn id="73" dur="500" fill="hold"/>
                                        <p:tgtEl>
                                          <p:spTgt spid="45071"/>
                                        </p:tgtEl>
                                        <p:attrNameLst>
                                          <p:attrName>ppt_x</p:attrName>
                                        </p:attrNameLst>
                                      </p:cBhvr>
                                      <p:tavLst>
                                        <p:tav tm="0">
                                          <p:val>
                                            <p:strVal val="1+#ppt_w/2"/>
                                          </p:val>
                                        </p:tav>
                                        <p:tav tm="100000">
                                          <p:val>
                                            <p:strVal val="#ppt_x"/>
                                          </p:val>
                                        </p:tav>
                                      </p:tavLst>
                                    </p:anim>
                                    <p:anim calcmode="lin" valueType="num">
                                      <p:cBhvr additive="base">
                                        <p:cTn id="74" dur="500" fill="hold"/>
                                        <p:tgtEl>
                                          <p:spTgt spid="4507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60" grpId="0"/>
      <p:bldP spid="45061" grpId="0"/>
      <p:bldP spid="45062" grpId="0"/>
      <p:bldP spid="45063" grpId="0"/>
      <p:bldP spid="45064" grpId="0"/>
      <p:bldP spid="45065" grpId="0"/>
      <p:bldP spid="45066" grpId="0"/>
      <p:bldP spid="45067" grpId="0"/>
      <p:bldP spid="45068" grpId="0"/>
      <p:bldP spid="45069" grpId="0"/>
      <p:bldP spid="45070" grpId="0"/>
      <p:bldP spid="45071"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605790" y="1528445"/>
            <a:ext cx="10980420" cy="3691890"/>
          </a:xfrm>
          <a:prstGeom prst="rect">
            <a:avLst/>
          </a:prstGeom>
        </p:spPr>
        <p:txBody>
          <a:bodyPr wrap="square">
            <a:spAutoFit/>
          </a:bodyPr>
          <a:lstStyle/>
          <a:p>
            <a:pPr indent="575945" algn="just" fontAlgn="auto">
              <a:lnSpc>
                <a:spcPct val="130000"/>
              </a:lnSpc>
            </a:pPr>
            <a:r>
              <a:rPr lang="zh-CN" altLang="en-US" sz="3600">
                <a:latin typeface="微软雅黑"/>
                <a:ea typeface="微软雅黑"/>
              </a:rPr>
              <a:t>②“套子”</a:t>
            </a:r>
            <a:r>
              <a:rPr lang="zh-CN" altLang="en-US" sz="3600">
                <a:solidFill>
                  <a:srgbClr val="FF0000"/>
                </a:solidFill>
                <a:latin typeface="微软雅黑"/>
                <a:ea typeface="微软雅黑"/>
              </a:rPr>
              <a:t>对故事情节的作用</a:t>
            </a:r>
            <a:r>
              <a:rPr lang="zh-CN" altLang="en-US" sz="3600">
                <a:latin typeface="微软雅黑"/>
                <a:ea typeface="微软雅黑"/>
              </a:rPr>
              <a:t>：“套子”串联起小说</a:t>
            </a:r>
            <a:r>
              <a:rPr lang="zh-CN" altLang="en-US" sz="3600" smtClean="0">
                <a:latin typeface="微软雅黑"/>
                <a:ea typeface="微软雅黑"/>
              </a:rPr>
              <a:t>主人公</a:t>
            </a:r>
            <a:r>
              <a:rPr lang="zh-CN" altLang="en-US" sz="3600">
                <a:latin typeface="微软雅黑"/>
                <a:ea typeface="微软雅黑"/>
              </a:rPr>
              <a:t>的悲剧人生。套子是文章的线索，是“套子”下的思想、</a:t>
            </a:r>
            <a:r>
              <a:rPr lang="zh-CN" altLang="en-US" sz="3600" smtClean="0">
                <a:latin typeface="微软雅黑"/>
                <a:ea typeface="微软雅黑"/>
              </a:rPr>
              <a:t>语言</a:t>
            </a:r>
            <a:r>
              <a:rPr lang="zh-CN" altLang="en-US" sz="3600">
                <a:latin typeface="微软雅黑"/>
                <a:ea typeface="微软雅黑"/>
              </a:rPr>
              <a:t>和行为毁了别里科夫的爱情，是“套子”的约束限制了他</a:t>
            </a:r>
            <a:r>
              <a:rPr lang="zh-CN" altLang="en-US" sz="3600" smtClean="0">
                <a:latin typeface="微软雅黑"/>
                <a:ea typeface="微软雅黑"/>
              </a:rPr>
              <a:t>的发展</a:t>
            </a:r>
            <a:r>
              <a:rPr lang="zh-CN" altLang="en-US" sz="3600">
                <a:latin typeface="微软雅黑"/>
                <a:ea typeface="微软雅黑"/>
              </a:rPr>
              <a:t>，禁锢了他的思想，造成了他的毁灭</a:t>
            </a:r>
            <a:r>
              <a:rPr lang="zh-CN" altLang="en-US" sz="3600" smtClean="0">
                <a:latin typeface="微软雅黑"/>
                <a:ea typeface="微软雅黑"/>
              </a:rPr>
              <a:t>。</a:t>
            </a:r>
            <a:endParaRPr lang="zh-CN" altLang="en-US" sz="3600" smtClean="0">
              <a:latin typeface="微软雅黑"/>
              <a:ea typeface="微软雅黑"/>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436880" y="998220"/>
            <a:ext cx="11318875" cy="4411980"/>
          </a:xfrm>
          <a:prstGeom prst="rect">
            <a:avLst/>
          </a:prstGeom>
        </p:spPr>
        <p:txBody>
          <a:bodyPr wrap="square">
            <a:spAutoFit/>
          </a:bodyPr>
          <a:lstStyle/>
          <a:p>
            <a:pPr indent="575945" algn="just" fontAlgn="auto">
              <a:lnSpc>
                <a:spcPct val="130000"/>
              </a:lnSpc>
            </a:pPr>
            <a:r>
              <a:rPr lang="zh-CN" altLang="en-US" sz="3600" smtClean="0">
                <a:latin typeface="微软雅黑"/>
                <a:ea typeface="微软雅黑"/>
              </a:rPr>
              <a:t>③</a:t>
            </a:r>
            <a:r>
              <a:rPr lang="zh-CN" altLang="en-US" sz="3600">
                <a:latin typeface="微软雅黑"/>
                <a:ea typeface="微软雅黑"/>
              </a:rPr>
              <a:t>“套子”</a:t>
            </a:r>
            <a:r>
              <a:rPr lang="zh-CN" altLang="en-US" sz="3600">
                <a:solidFill>
                  <a:srgbClr val="FF0000"/>
                </a:solidFill>
                <a:latin typeface="微软雅黑"/>
                <a:ea typeface="微软雅黑"/>
              </a:rPr>
              <a:t>对小说环境的作用</a:t>
            </a:r>
            <a:r>
              <a:rPr lang="zh-CN" altLang="en-US" sz="3600">
                <a:latin typeface="微软雅黑"/>
                <a:ea typeface="微软雅黑"/>
              </a:rPr>
              <a:t>：“套子”点出了人们所</a:t>
            </a:r>
            <a:r>
              <a:rPr lang="zh-CN" altLang="en-US" sz="3600" smtClean="0">
                <a:latin typeface="微软雅黑"/>
                <a:ea typeface="微软雅黑"/>
              </a:rPr>
              <a:t>处的</a:t>
            </a:r>
            <a:r>
              <a:rPr lang="zh-CN" altLang="en-US" sz="3600">
                <a:latin typeface="微软雅黑"/>
                <a:ea typeface="微软雅黑"/>
              </a:rPr>
              <a:t>社会环境。小说从一所学校、一个小城市，影射了一个</a:t>
            </a:r>
            <a:r>
              <a:rPr lang="zh-CN" altLang="en-US" sz="3600" smtClean="0">
                <a:latin typeface="微软雅黑"/>
                <a:ea typeface="微软雅黑"/>
              </a:rPr>
              <a:t>处处皆</a:t>
            </a:r>
            <a:r>
              <a:rPr lang="zh-CN" altLang="en-US" sz="3600">
                <a:latin typeface="微软雅黑"/>
                <a:ea typeface="微软雅黑"/>
              </a:rPr>
              <a:t>有“套子”的社会。社会上像别里科夫这样的人有很多，“</a:t>
            </a:r>
            <a:r>
              <a:rPr lang="zh-CN" altLang="en-US" sz="3600" smtClean="0">
                <a:latin typeface="微软雅黑"/>
                <a:ea typeface="微软雅黑"/>
              </a:rPr>
              <a:t>虽然</a:t>
            </a:r>
            <a:r>
              <a:rPr lang="zh-CN" altLang="en-US" sz="3600">
                <a:latin typeface="微软雅黑"/>
                <a:ea typeface="微软雅黑"/>
              </a:rPr>
              <a:t>我们埋葬了别里科夫，可是这种装在套子里的人，却</a:t>
            </a:r>
            <a:r>
              <a:rPr lang="zh-CN" altLang="en-US" sz="3600" smtClean="0">
                <a:latin typeface="微软雅黑"/>
                <a:ea typeface="微软雅黑"/>
              </a:rPr>
              <a:t>还有许多</a:t>
            </a:r>
            <a:r>
              <a:rPr lang="zh-CN" altLang="en-US" sz="3600">
                <a:latin typeface="微软雅黑"/>
                <a:ea typeface="微软雅黑"/>
              </a:rPr>
              <a:t>，将来也还不知道有多少呢”！</a:t>
            </a:r>
            <a:endParaRPr lang="zh-CN" altLang="en-US" sz="3600">
              <a:latin typeface="微软雅黑"/>
              <a:ea typeface="微软雅黑"/>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459740" y="318770"/>
            <a:ext cx="11318875" cy="5852160"/>
          </a:xfrm>
          <a:prstGeom prst="rect">
            <a:avLst/>
          </a:prstGeom>
        </p:spPr>
        <p:txBody>
          <a:bodyPr wrap="square">
            <a:spAutoFit/>
          </a:bodyPr>
          <a:lstStyle/>
          <a:p>
            <a:pPr indent="575945" algn="just" fontAlgn="auto">
              <a:lnSpc>
                <a:spcPct val="130000"/>
              </a:lnSpc>
            </a:pPr>
            <a:r>
              <a:rPr lang="zh-CN" altLang="en-US" sz="3600">
                <a:latin typeface="微软雅黑"/>
                <a:ea typeface="微软雅黑"/>
              </a:rPr>
              <a:t>④“套子”</a:t>
            </a:r>
            <a:r>
              <a:rPr lang="zh-CN" altLang="en-US" sz="3600">
                <a:solidFill>
                  <a:srgbClr val="FF0000"/>
                </a:solidFill>
                <a:latin typeface="微软雅黑"/>
                <a:ea typeface="微软雅黑"/>
              </a:rPr>
              <a:t>对小说主题的作用</a:t>
            </a:r>
            <a:r>
              <a:rPr lang="zh-CN" altLang="en-US" sz="3600">
                <a:latin typeface="微软雅黑"/>
                <a:ea typeface="微软雅黑"/>
              </a:rPr>
              <a:t>：“套子”具有象征意义</a:t>
            </a:r>
            <a:r>
              <a:rPr lang="zh-CN" altLang="en-US" sz="3600" smtClean="0">
                <a:latin typeface="微软雅黑"/>
                <a:ea typeface="微软雅黑"/>
              </a:rPr>
              <a:t>，揭示</a:t>
            </a:r>
            <a:r>
              <a:rPr lang="zh-CN" altLang="en-US" sz="3600">
                <a:latin typeface="微软雅黑"/>
                <a:ea typeface="微软雅黑"/>
              </a:rPr>
              <a:t>了沙皇专制制度的保守反动。“套子”并非契诃夫</a:t>
            </a:r>
            <a:r>
              <a:rPr lang="zh-CN" altLang="en-US" sz="3600" smtClean="0">
                <a:latin typeface="微软雅黑"/>
                <a:ea typeface="微软雅黑"/>
              </a:rPr>
              <a:t>时代的</a:t>
            </a:r>
            <a:r>
              <a:rPr lang="zh-CN" altLang="en-US" sz="3600">
                <a:latin typeface="微软雅黑"/>
                <a:ea typeface="微软雅黑"/>
              </a:rPr>
              <a:t>“专利”。除了极端维护自己利益，仇视社会进步，逆</a:t>
            </a:r>
            <a:r>
              <a:rPr lang="zh-CN" altLang="en-US" sz="3600" smtClean="0">
                <a:latin typeface="微软雅黑"/>
                <a:ea typeface="微软雅黑"/>
              </a:rPr>
              <a:t>历史潮流</a:t>
            </a:r>
            <a:r>
              <a:rPr lang="zh-CN" altLang="en-US" sz="3600">
                <a:latin typeface="微软雅黑"/>
                <a:ea typeface="微软雅黑"/>
              </a:rPr>
              <a:t>而动的反动统治者外，更多的“套中人”是墨守成规、</a:t>
            </a:r>
            <a:r>
              <a:rPr lang="zh-CN" altLang="en-US" sz="3600" smtClean="0">
                <a:latin typeface="微软雅黑"/>
                <a:ea typeface="微软雅黑"/>
              </a:rPr>
              <a:t>因循守旧</a:t>
            </a:r>
            <a:r>
              <a:rPr lang="zh-CN" altLang="en-US" sz="3600">
                <a:latin typeface="微软雅黑"/>
                <a:ea typeface="微软雅黑"/>
              </a:rPr>
              <a:t>的小人物，他们对新生事物不适应、不理解，他们在</a:t>
            </a:r>
            <a:r>
              <a:rPr lang="zh-CN" altLang="en-US" sz="3600" smtClean="0">
                <a:latin typeface="微软雅黑"/>
                <a:ea typeface="微软雅黑"/>
              </a:rPr>
              <a:t>思想</a:t>
            </a:r>
            <a:r>
              <a:rPr lang="zh-CN" altLang="en-US" sz="3600">
                <a:latin typeface="微软雅黑"/>
                <a:ea typeface="微软雅黑"/>
              </a:rPr>
              <a:t>和行动上抗拒社会发展和变革，他们封闭自己也压制他人</a:t>
            </a:r>
            <a:r>
              <a:rPr lang="zh-CN" altLang="en-US" sz="3600" smtClean="0">
                <a:latin typeface="微软雅黑"/>
                <a:ea typeface="微软雅黑"/>
              </a:rPr>
              <a:t>。“</a:t>
            </a:r>
            <a:r>
              <a:rPr lang="zh-CN" altLang="en-US" sz="3600">
                <a:latin typeface="微软雅黑"/>
                <a:ea typeface="微软雅黑"/>
              </a:rPr>
              <a:t>装在套子里的人”已经成为一种隐喻和象征。</a:t>
            </a:r>
            <a:endParaRPr lang="zh-CN" altLang="en-US" sz="3600">
              <a:latin typeface="微软雅黑"/>
              <a:ea typeface="微软雅黑"/>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二、人物形象</a:t>
            </a:r>
            <a:endParaRPr lang="zh-CN" altLang="en-US"/>
          </a:p>
        </p:txBody>
      </p:sp>
      <p:sp>
        <p:nvSpPr>
          <p:cNvPr id="4" name="文本占位符 3"/>
          <p:cNvSpPr>
            <a:spLocks noGrp="1"/>
          </p:cNvSpPr>
          <p:nvPr>
            <p:ph type="body" sz="quarter" idx="15"/>
          </p:nvPr>
        </p:nvSpPr>
        <p:spPr/>
        <p:txBody>
          <a:bodyPr>
            <a:normAutofit lnSpcReduction="20000"/>
          </a:bodyPr>
          <a:lstStyle/>
          <a:p>
            <a:r>
              <a:rPr lang="en-US" altLang="zh-CN"/>
              <a:t> </a:t>
            </a:r>
            <a:endParaRPr lang="en-US" altLang="zh-CN"/>
          </a:p>
        </p:txBody>
      </p:sp>
    </p:spTree>
    <p:custDataLst>
      <p:tags r:id="rId2"/>
    </p:custDataLst>
  </p:cSld>
  <p:clrMapOvr>
    <a:masterClrMapping/>
  </p:clrMapOvr>
  <p:transition/>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标题 2"/>
          <p:cNvSpPr>
            <a:spLocks noGrp="1"/>
          </p:cNvSpPr>
          <p:nvPr>
            <p:ph type="title"/>
          </p:nvPr>
        </p:nvSpPr>
        <p:spPr/>
        <p:txBody>
          <a:bodyPr/>
          <a:lstStyle/>
          <a:p>
            <a:endParaRPr lang="zh-CN" altLang="en-US"/>
          </a:p>
        </p:txBody>
      </p:sp>
      <p:sp>
        <p:nvSpPr>
          <p:cNvPr id="4" name="内容占位符 3"/>
          <p:cNvSpPr>
            <a:spLocks noGrp="1"/>
          </p:cNvSpPr>
          <p:nvPr>
            <p:ph idx="1"/>
          </p:nvPr>
        </p:nvSpPr>
        <p:spPr/>
        <p:txBody>
          <a:bodyPr/>
          <a:lstStyle/>
          <a:p>
            <a:endParaRPr lang="zh-CN" altLang="en-US"/>
          </a:p>
        </p:txBody>
      </p:sp>
      <p:sp>
        <p:nvSpPr>
          <p:cNvPr id="2" name="TextBox 1"/>
          <p:cNvSpPr txBox="1"/>
          <p:nvPr/>
        </p:nvSpPr>
        <p:spPr>
          <a:xfrm>
            <a:off x="46567" y="548217"/>
            <a:ext cx="12145433" cy="5056505"/>
          </a:xfrm>
          <a:prstGeom prst="rect">
            <a:avLst/>
          </a:prstGeom>
          <a:noFill/>
          <a:ln w="9525">
            <a:noFill/>
          </a:ln>
        </p:spPr>
        <p:txBody>
          <a:bodyPr anchor="t">
            <a:spAutoFit/>
          </a:bodyPr>
          <a:lstStyle/>
          <a:p>
            <a:pPr eaLnBrk="0" hangingPunct="0"/>
            <a:r>
              <a:rPr lang="zh-CN" altLang="en-US" sz="4265" b="1">
                <a:solidFill>
                  <a:srgbClr val="FF0000"/>
                </a:solidFill>
                <a:latin typeface="Arial" panose="020b0604020202020204" pitchFamily="34" charset="0"/>
                <a:ea typeface="宋体" panose="02010600030101010101" pitchFamily="2" charset="-122"/>
              </a:rPr>
              <a:t>第一法则：一定一定要分清楚主要人物、次要人物，肯定肯定要判断是好人还是坏人。</a:t>
            </a:r>
            <a:endParaRPr lang="en-US" altLang="zh-CN" sz="4265" b="1">
              <a:solidFill>
                <a:srgbClr val="FF0000"/>
              </a:solidFill>
              <a:latin typeface="Arial" panose="020b0604020202020204" pitchFamily="34" charset="0"/>
              <a:ea typeface="宋体" panose="02010600030101010101" pitchFamily="2" charset="-122"/>
            </a:endParaRPr>
          </a:p>
          <a:p>
            <a:pPr eaLnBrk="0" hangingPunct="0"/>
            <a:endParaRPr lang="en-US" altLang="zh-CN" sz="4265" b="1">
              <a:solidFill>
                <a:srgbClr val="FF0000"/>
              </a:solidFill>
              <a:latin typeface="Arial" panose="020b0604020202020204" pitchFamily="34" charset="0"/>
              <a:ea typeface="宋体" panose="02010600030101010101" pitchFamily="2" charset="-122"/>
            </a:endParaRPr>
          </a:p>
          <a:p>
            <a:pPr eaLnBrk="0" hangingPunct="0"/>
            <a:r>
              <a:rPr lang="zh-CN" altLang="en-US" sz="4265" b="1">
                <a:solidFill>
                  <a:srgbClr val="FF0000"/>
                </a:solidFill>
                <a:latin typeface="Arial" panose="020b0604020202020204" pitchFamily="34" charset="0"/>
                <a:ea typeface="宋体" panose="02010600030101010101" pitchFamily="2" charset="-122"/>
              </a:rPr>
              <a:t>第二法则：次要人物为写主要人物服务。</a:t>
            </a:r>
            <a:endParaRPr lang="en-US" altLang="zh-CN" sz="4265" b="1">
              <a:solidFill>
                <a:srgbClr val="FF0000"/>
              </a:solidFill>
              <a:latin typeface="Arial" panose="020b0604020202020204" pitchFamily="34" charset="0"/>
              <a:ea typeface="宋体" panose="02010600030101010101" pitchFamily="2" charset="-122"/>
            </a:endParaRPr>
          </a:p>
          <a:p>
            <a:pPr eaLnBrk="0" hangingPunct="0"/>
            <a:endParaRPr lang="en-US" altLang="zh-CN" sz="4265" b="1">
              <a:solidFill>
                <a:srgbClr val="FF0000"/>
              </a:solidFill>
              <a:latin typeface="Arial" panose="020b0604020202020204" pitchFamily="34" charset="0"/>
              <a:ea typeface="宋体" panose="02010600030101010101" pitchFamily="2" charset="-122"/>
            </a:endParaRPr>
          </a:p>
          <a:p>
            <a:pPr eaLnBrk="0" hangingPunct="0"/>
            <a:r>
              <a:rPr lang="zh-CN" altLang="en-US" sz="4265" b="1">
                <a:solidFill>
                  <a:srgbClr val="FF0000"/>
                </a:solidFill>
                <a:latin typeface="Arial" panose="020b0604020202020204" pitchFamily="34" charset="0"/>
                <a:ea typeface="宋体" panose="02010600030101010101" pitchFamily="2" charset="-122"/>
              </a:rPr>
              <a:t>第三法则：好人用褒义词概括，坏人用贬义词概括。</a:t>
            </a:r>
            <a:endParaRPr lang="en-US" altLang="zh-CN" sz="4265" b="1">
              <a:solidFill>
                <a:srgbClr val="FF0000"/>
              </a:solidFill>
              <a:latin typeface="Arial" panose="020b0604020202020204" pitchFamily="34" charset="0"/>
              <a:ea typeface="宋体" panose="02010600030101010101" pitchFamily="2" charset="-122"/>
            </a:endParaRPr>
          </a:p>
          <a:p>
            <a:pPr eaLnBrk="0" hangingPunct="0"/>
            <a:r>
              <a:rPr lang="zh-CN" altLang="en-US" sz="2400" b="1">
                <a:solidFill>
                  <a:srgbClr val="FF66FF"/>
                </a:solidFill>
                <a:latin typeface="Arial" panose="020b0604020202020204" pitchFamily="34" charset="0"/>
                <a:ea typeface="宋体" panose="02010600030101010101" pitchFamily="2" charset="-122"/>
              </a:rPr>
              <a:t>   看影视剧你分得清主角配角，好人坏蛋，那写小说练习你就没什么大问题。</a:t>
            </a:r>
            <a:endParaRPr lang="zh-CN" altLang="en-US" sz="2400" b="1">
              <a:solidFill>
                <a:srgbClr val="FF66FF"/>
              </a:solidFill>
              <a:latin typeface="Arial" panose="020b0604020202020204" pitchFamily="34"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down)">
                                      <p:cBhvr>
                                        <p:cTn id="7" dur="5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circle(in)">
                                      <p:cBhvr>
                                        <p:cTn id="12" dur="2000"/>
                                        <p:tgtEl>
                                          <p:spTgt spid="2">
                                            <p:txEl>
                                              <p:pRg st="2" end="2"/>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1" presetClass="entr" presetSubtype="0" fill="hold" nodeType="click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anim calcmode="lin" valueType="num">
                                      <p:cBhvr>
                                        <p:cTn id="17" dur="1000" fill="hold"/>
                                        <p:tgtEl>
                                          <p:spTgt spid="2">
                                            <p:txEl>
                                              <p:pRg st="4" end="4"/>
                                            </p:txEl>
                                          </p:spTgt>
                                        </p:tgtEl>
                                        <p:attrNameLst>
                                          <p:attrName>ppt_w</p:attrName>
                                        </p:attrNameLst>
                                      </p:cBhvr>
                                      <p:tavLst>
                                        <p:tav tm="0">
                                          <p:val>
                                            <p:fltVal val="0"/>
                                          </p:val>
                                        </p:tav>
                                        <p:tav tm="100000">
                                          <p:val>
                                            <p:strVal val="#ppt_w"/>
                                          </p:val>
                                        </p:tav>
                                      </p:tavLst>
                                    </p:anim>
                                    <p:anim calcmode="lin" valueType="num">
                                      <p:cBhvr>
                                        <p:cTn id="18" dur="1000" fill="hold"/>
                                        <p:tgtEl>
                                          <p:spTgt spid="2">
                                            <p:txEl>
                                              <p:pRg st="4" end="4"/>
                                            </p:txEl>
                                          </p:spTgt>
                                        </p:tgtEl>
                                        <p:attrNameLst>
                                          <p:attrName>ppt_h</p:attrName>
                                        </p:attrNameLst>
                                      </p:cBhvr>
                                      <p:tavLst>
                                        <p:tav tm="0">
                                          <p:val>
                                            <p:fltVal val="0"/>
                                          </p:val>
                                        </p:tav>
                                        <p:tav tm="100000">
                                          <p:val>
                                            <p:strVal val="#ppt_h"/>
                                          </p:val>
                                        </p:tav>
                                      </p:tavLst>
                                    </p:anim>
                                    <p:anim calcmode="lin" valueType="num">
                                      <p:cBhvr>
                                        <p:cTn id="19" dur="1000" fill="hold"/>
                                        <p:tgtEl>
                                          <p:spTgt spid="2">
                                            <p:txEl>
                                              <p:pRg st="4" end="4"/>
                                            </p:txEl>
                                          </p:spTgt>
                                        </p:tgtEl>
                                        <p:attrNameLst>
                                          <p:attrName>style.rotation</p:attrName>
                                        </p:attrNameLst>
                                      </p:cBhvr>
                                      <p:tavLst>
                                        <p:tav tm="0">
                                          <p:val>
                                            <p:fltVal val="90"/>
                                          </p:val>
                                        </p:tav>
                                        <p:tav tm="100000">
                                          <p:val>
                                            <p:fltVal val="0"/>
                                          </p:val>
                                        </p:tav>
                                      </p:tavLst>
                                    </p:anim>
                                    <p:animEffect transition="in" filter="fade">
                                      <p:cBhvr>
                                        <p:cTn id="20" dur="1000"/>
                                        <p:tgtEl>
                                          <p:spTgt spid="2">
                                            <p:txEl>
                                              <p:pRg st="4" end="4"/>
                                            </p:txEl>
                                          </p:spTgt>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 calcmode="lin" valueType="num">
                                      <p:cBhvr additive="base">
                                        <p:cTn id="25"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6865" name="文本框 1"/>
          <p:cNvSpPr txBox="1"/>
          <p:nvPr/>
        </p:nvSpPr>
        <p:spPr>
          <a:xfrm>
            <a:off x="154517" y="103717"/>
            <a:ext cx="11882967" cy="5846445"/>
          </a:xfrm>
          <a:prstGeom prst="rect">
            <a:avLst/>
          </a:prstGeom>
          <a:noFill/>
          <a:ln w="9525">
            <a:noFill/>
          </a:ln>
        </p:spPr>
        <p:txBody>
          <a:bodyPr anchor="t">
            <a:spAutoFit/>
          </a:bodyPr>
          <a:lstStyle/>
          <a:p>
            <a:r>
              <a:rPr lang="en-US" altLang="zh-CN" sz="4000" b="1">
                <a:solidFill>
                  <a:srgbClr val="C00000"/>
                </a:solidFill>
                <a:latin typeface="黑体" panose="02010609060101010101" charset="-122"/>
                <a:ea typeface="黑体" panose="02010609060101010101" charset="-122"/>
                <a:sym typeface="宋体" panose="02010600030101010101" pitchFamily="2" charset="-122"/>
              </a:rPr>
              <a:t>        </a:t>
            </a:r>
            <a:r>
              <a:rPr lang="zh-CN" altLang="en-US" sz="4000" b="1">
                <a:solidFill>
                  <a:srgbClr val="C00000"/>
                </a:solidFill>
                <a:latin typeface="黑体" panose="02010609060101010101" charset="-122"/>
                <a:ea typeface="黑体" panose="02010609060101010101" charset="-122"/>
                <a:sym typeface="宋体" panose="02010600030101010101" pitchFamily="2" charset="-122"/>
              </a:rPr>
              <a:t>一、人物形象之小说塑造人物的方法</a:t>
            </a:r>
            <a:endParaRPr lang="zh-CN" altLang="en-US" sz="4000" b="1">
              <a:solidFill>
                <a:srgbClr val="C00000"/>
              </a:solidFill>
              <a:latin typeface="黑体" panose="02010609060101010101" charset="-122"/>
              <a:ea typeface="黑体" panose="02010609060101010101" charset="-122"/>
            </a:endParaRPr>
          </a:p>
          <a:p>
            <a:pPr>
              <a:spcBef>
                <a:spcPct val="50000"/>
              </a:spcBef>
            </a:pPr>
            <a:r>
              <a:rPr lang="zh-CN" altLang="en-US" sz="3600" b="1">
                <a:latin typeface="黑体" panose="02010609060101010101" charset="-122"/>
                <a:ea typeface="黑体" panose="02010609060101010101" charset="-122"/>
                <a:sym typeface="宋体" panose="02010600030101010101" pitchFamily="2" charset="-122"/>
              </a:rPr>
              <a:t>            </a:t>
            </a:r>
            <a:r>
              <a:rPr lang="zh-CN" altLang="en-US" sz="2665" b="1">
                <a:latin typeface="黑体" panose="02010609060101010101" charset="-122"/>
                <a:ea typeface="黑体" panose="02010609060101010101" charset="-122"/>
                <a:sym typeface="宋体" panose="02010600030101010101" pitchFamily="2" charset="-122"/>
              </a:rPr>
              <a:t>肖像描写</a:t>
            </a:r>
            <a:endParaRPr lang="zh-CN" altLang="en-US" sz="2665" b="1">
              <a:latin typeface="黑体" panose="02010609060101010101" charset="-122"/>
              <a:ea typeface="黑体" panose="02010609060101010101" charset="-122"/>
              <a:sym typeface="宋体" panose="02010600030101010101" pitchFamily="2" charset="-122"/>
            </a:endParaRPr>
          </a:p>
          <a:p>
            <a:pPr>
              <a:spcBef>
                <a:spcPct val="50000"/>
              </a:spcBef>
            </a:pPr>
            <a:r>
              <a:rPr lang="zh-CN" altLang="en-US" sz="2665" b="1">
                <a:latin typeface="黑体" panose="02010609060101010101" charset="-122"/>
                <a:ea typeface="黑体" panose="02010609060101010101" charset="-122"/>
                <a:sym typeface="宋体" panose="02010600030101010101" pitchFamily="2" charset="-122"/>
              </a:rPr>
              <a:t>                神态描写</a:t>
            </a:r>
            <a:endParaRPr lang="en-US" altLang="zh-CN" sz="2665" b="1">
              <a:latin typeface="黑体" panose="02010609060101010101" charset="-122"/>
              <a:ea typeface="黑体" panose="02010609060101010101" charset="-122"/>
              <a:sym typeface="宋体" panose="02010600030101010101" pitchFamily="2" charset="-122"/>
            </a:endParaRPr>
          </a:p>
          <a:p>
            <a:pPr>
              <a:spcBef>
                <a:spcPct val="50000"/>
              </a:spcBef>
            </a:pPr>
            <a:r>
              <a:rPr lang="en-US" altLang="zh-CN" sz="2665" b="1">
                <a:latin typeface="黑体" panose="02010609060101010101" charset="-122"/>
                <a:ea typeface="黑体" panose="02010609060101010101" charset="-122"/>
                <a:sym typeface="宋体" panose="02010600030101010101" pitchFamily="2" charset="-122"/>
              </a:rPr>
              <a:t>                </a:t>
            </a:r>
            <a:r>
              <a:rPr lang="zh-CN" altLang="en-US" sz="2665" b="1">
                <a:latin typeface="黑体" panose="02010609060101010101" charset="-122"/>
                <a:ea typeface="黑体" panose="02010609060101010101" charset="-122"/>
                <a:sym typeface="宋体" panose="02010600030101010101" pitchFamily="2" charset="-122"/>
              </a:rPr>
              <a:t>心理描写</a:t>
            </a:r>
            <a:endParaRPr lang="zh-CN" altLang="en-US" sz="2665" b="1">
              <a:latin typeface="黑体" panose="02010609060101010101" charset="-122"/>
              <a:ea typeface="黑体" panose="02010609060101010101" charset="-122"/>
              <a:sym typeface="宋体" panose="02010600030101010101" pitchFamily="2" charset="-122"/>
            </a:endParaRPr>
          </a:p>
          <a:p>
            <a:pPr>
              <a:spcBef>
                <a:spcPct val="50000"/>
              </a:spcBef>
            </a:pPr>
            <a:r>
              <a:rPr lang="zh-CN" altLang="en-US" sz="2665" b="1">
                <a:latin typeface="黑体" panose="02010609060101010101" charset="-122"/>
                <a:ea typeface="黑体" panose="02010609060101010101" charset="-122"/>
                <a:sym typeface="宋体" panose="02010600030101010101" pitchFamily="2" charset="-122"/>
              </a:rPr>
              <a:t>  </a:t>
            </a:r>
            <a:r>
              <a:rPr lang="zh-CN" altLang="en-US" sz="2665" b="1">
                <a:solidFill>
                  <a:srgbClr val="FF0000"/>
                </a:solidFill>
                <a:latin typeface="黑体" panose="02010609060101010101" charset="-122"/>
                <a:ea typeface="黑体" panose="02010609060101010101" charset="-122"/>
                <a:sym typeface="宋体" panose="02010600030101010101" pitchFamily="2" charset="-122"/>
              </a:rPr>
              <a:t>正面描写</a:t>
            </a:r>
            <a:r>
              <a:rPr lang="zh-CN" altLang="en-US" sz="2665" b="1">
                <a:latin typeface="黑体" panose="02010609060101010101" charset="-122"/>
                <a:ea typeface="黑体" panose="02010609060101010101" charset="-122"/>
                <a:sym typeface="宋体" panose="02010600030101010101" pitchFamily="2" charset="-122"/>
              </a:rPr>
              <a:t>      动作描写      </a:t>
            </a:r>
            <a:endParaRPr lang="zh-CN" altLang="en-US" sz="2665" b="1">
              <a:latin typeface="黑体" panose="02010609060101010101" charset="-122"/>
              <a:ea typeface="黑体" panose="02010609060101010101" charset="-122"/>
              <a:sym typeface="宋体" panose="02010600030101010101" pitchFamily="2" charset="-122"/>
            </a:endParaRPr>
          </a:p>
          <a:p>
            <a:pPr>
              <a:spcBef>
                <a:spcPct val="50000"/>
              </a:spcBef>
            </a:pPr>
            <a:r>
              <a:rPr lang="zh-CN" altLang="en-US" sz="2665" b="1">
                <a:latin typeface="黑体" panose="02010609060101010101" charset="-122"/>
                <a:ea typeface="黑体" panose="02010609060101010101" charset="-122"/>
                <a:sym typeface="宋体" panose="02010600030101010101" pitchFamily="2" charset="-122"/>
              </a:rPr>
              <a:t>                语言描写</a:t>
            </a:r>
            <a:endParaRPr lang="zh-CN" altLang="en-US" sz="2665" b="1">
              <a:latin typeface="黑体" panose="02010609060101010101" charset="-122"/>
              <a:ea typeface="黑体" panose="02010609060101010101" charset="-122"/>
              <a:sym typeface="宋体" panose="02010600030101010101" pitchFamily="2" charset="-122"/>
            </a:endParaRPr>
          </a:p>
          <a:p>
            <a:pPr>
              <a:spcBef>
                <a:spcPct val="50000"/>
              </a:spcBef>
            </a:pPr>
            <a:r>
              <a:rPr lang="zh-CN" altLang="en-US" sz="2665" b="1">
                <a:latin typeface="黑体" panose="02010609060101010101" charset="-122"/>
                <a:ea typeface="黑体" panose="02010609060101010101" charset="-122"/>
                <a:sym typeface="宋体" panose="02010600030101010101" pitchFamily="2" charset="-122"/>
              </a:rPr>
              <a:t>                细节描写</a:t>
            </a:r>
            <a:endParaRPr lang="zh-CN" altLang="en-US" sz="2665" b="1">
              <a:latin typeface="黑体" panose="02010609060101010101" charset="-122"/>
              <a:ea typeface="黑体" panose="02010609060101010101" charset="-122"/>
              <a:sym typeface="宋体" panose="02010600030101010101" pitchFamily="2" charset="-122"/>
            </a:endParaRPr>
          </a:p>
          <a:p>
            <a:pPr>
              <a:spcBef>
                <a:spcPct val="50000"/>
              </a:spcBef>
            </a:pPr>
            <a:r>
              <a:rPr lang="zh-CN" altLang="en-US" sz="2665" b="1">
                <a:solidFill>
                  <a:srgbClr val="FF0000"/>
                </a:solidFill>
                <a:latin typeface="黑体" panose="02010609060101010101" charset="-122"/>
                <a:ea typeface="黑体" panose="02010609060101010101" charset="-122"/>
                <a:sym typeface="宋体" panose="02010600030101010101" pitchFamily="2" charset="-122"/>
              </a:rPr>
              <a:t>  </a:t>
            </a:r>
            <a:endParaRPr lang="en-US" altLang="zh-CN" sz="2665" b="1">
              <a:solidFill>
                <a:srgbClr val="FF0000"/>
              </a:solidFill>
              <a:latin typeface="黑体" panose="02010609060101010101" charset="-122"/>
              <a:ea typeface="黑体" panose="02010609060101010101" charset="-122"/>
              <a:sym typeface="宋体" panose="02010600030101010101" pitchFamily="2" charset="-122"/>
            </a:endParaRPr>
          </a:p>
          <a:p>
            <a:pPr>
              <a:spcBef>
                <a:spcPct val="50000"/>
              </a:spcBef>
            </a:pPr>
            <a:r>
              <a:rPr lang="zh-CN" altLang="en-US" sz="2665" b="1">
                <a:solidFill>
                  <a:srgbClr val="FF0000"/>
                </a:solidFill>
                <a:latin typeface="黑体" panose="02010609060101010101" charset="-122"/>
                <a:ea typeface="黑体" panose="02010609060101010101" charset="-122"/>
                <a:sym typeface="宋体" panose="02010600030101010101" pitchFamily="2" charset="-122"/>
              </a:rPr>
              <a:t>侧面描写（也叫间接描写）     </a:t>
            </a:r>
            <a:r>
              <a:rPr lang="zh-CN" altLang="en-US" sz="2665" b="1">
                <a:latin typeface="黑体" panose="02010609060101010101" charset="-122"/>
                <a:ea typeface="黑体" panose="02010609060101010101" charset="-122"/>
                <a:sym typeface="宋体" panose="02010600030101010101" pitchFamily="2" charset="-122"/>
              </a:rPr>
              <a:t>含环境描写、衬托、反衬、对比等</a:t>
            </a:r>
            <a:endParaRPr lang="en-US" altLang="zh-CN" sz="2665" b="1">
              <a:latin typeface="黑体" panose="02010609060101010101" charset="-122"/>
              <a:ea typeface="黑体" panose="02010609060101010101" charset="-122"/>
              <a:sym typeface="宋体" panose="02010600030101010101" pitchFamily="2" charset="-122"/>
            </a:endParaRPr>
          </a:p>
        </p:txBody>
      </p:sp>
      <p:sp>
        <p:nvSpPr>
          <p:cNvPr id="4" name="左大括号 3"/>
          <p:cNvSpPr/>
          <p:nvPr/>
        </p:nvSpPr>
        <p:spPr>
          <a:xfrm>
            <a:off x="2063751" y="1316567"/>
            <a:ext cx="668867" cy="3263900"/>
          </a:xfrm>
          <a:prstGeom prst="leftBrace">
            <a:avLst/>
          </a:prstGeom>
          <a:solidFill>
            <a:schemeClr val="bg1"/>
          </a:solidFill>
          <a:ln w="28575" cmpd="sng">
            <a:solidFill>
              <a:srgbClr val="0000FF"/>
            </a:solidFill>
            <a:prstDash val="solid"/>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35" b="0" i="0" u="none" strike="noStrike" kern="1200" cap="none" spc="0" normalizeH="0" baseline="0" noProof="1">
              <a:ln>
                <a:noFill/>
              </a:ln>
              <a:solidFill>
                <a:schemeClr val="tx1"/>
              </a:solidFill>
              <a:effectLst/>
              <a:uLnTx/>
              <a:uFillTx/>
              <a:latin typeface="+mn-lt"/>
              <a:ea typeface="+mn-ea"/>
              <a:cs typeface="+mn-cs"/>
            </a:endParaRPr>
          </a:p>
        </p:txBody>
      </p:sp>
    </p:spTree>
  </p:cSld>
  <p:clrMapOvr>
    <a:masterClrMapping/>
  </p:clrMapOvr>
  <p:transition/>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8913" name="Rectangle 3"/>
          <p:cNvSpPr>
            <a:spLocks noGrp="1"/>
          </p:cNvSpPr>
          <p:nvPr>
            <p:ph idx="1"/>
          </p:nvPr>
        </p:nvSpPr>
        <p:spPr>
          <a:xfrm>
            <a:off x="1390651" y="1543051"/>
            <a:ext cx="10369549" cy="2904067"/>
          </a:xfrm>
        </p:spPr>
        <p:txBody>
          <a:bodyPr vert="horz" wrap="square" lIns="121920" tIns="60960" rIns="121920" bIns="60960" anchor="t"/>
          <a:lstStyle/>
          <a:p>
            <a:pPr marL="268605" defTabSz="914400" eaLnBrk="1" hangingPunct="1">
              <a:lnSpc>
                <a:spcPct val="115000"/>
              </a:lnSpc>
              <a:buNone/>
              <a:tabLst>
                <a:tab pos="269875"/>
              </a:tabLst>
            </a:pPr>
            <a:r>
              <a:rPr lang="en-US" altLang="zh-CN" sz="3600" b="1">
                <a:solidFill>
                  <a:srgbClr val="FF0000"/>
                </a:solidFill>
                <a:latin typeface="微软雅黑"/>
                <a:ea typeface="微软雅黑"/>
              </a:rPr>
              <a:t>   </a:t>
            </a:r>
            <a:r>
              <a:rPr lang="zh-CN" altLang="en-US" sz="3600" b="1">
                <a:solidFill>
                  <a:srgbClr val="FF0000"/>
                </a:solidFill>
                <a:latin typeface="微软雅黑"/>
                <a:ea typeface="微软雅黑"/>
              </a:rPr>
              <a:t>步骤一</a:t>
            </a:r>
            <a:r>
              <a:rPr lang="en-US" altLang="zh-CN" sz="3600" b="1">
                <a:solidFill>
                  <a:srgbClr val="FF0000"/>
                </a:solidFill>
                <a:latin typeface="微软雅黑"/>
                <a:ea typeface="微软雅黑"/>
              </a:rPr>
              <a:t>. </a:t>
            </a:r>
            <a:r>
              <a:rPr lang="zh-CN" altLang="en-US" sz="3600" b="1">
                <a:solidFill>
                  <a:srgbClr val="FF0000"/>
                </a:solidFill>
                <a:latin typeface="微软雅黑"/>
                <a:ea typeface="微软雅黑"/>
              </a:rPr>
              <a:t>人物身份定位</a:t>
            </a:r>
            <a:endParaRPr lang="zh-CN" altLang="en-US" sz="3600" b="1">
              <a:solidFill>
                <a:srgbClr val="FF0000"/>
              </a:solidFill>
              <a:latin typeface="微软雅黑"/>
              <a:ea typeface="微软雅黑"/>
            </a:endParaRPr>
          </a:p>
          <a:p>
            <a:pPr marL="268605" defTabSz="914400" eaLnBrk="1" hangingPunct="1">
              <a:lnSpc>
                <a:spcPct val="115000"/>
              </a:lnSpc>
              <a:buNone/>
              <a:tabLst>
                <a:tab pos="269875"/>
              </a:tabLst>
            </a:pPr>
            <a:r>
              <a:rPr lang="zh-CN" altLang="en-US" sz="3600" b="1">
                <a:solidFill>
                  <a:srgbClr val="000000"/>
                </a:solidFill>
                <a:latin typeface="微软雅黑"/>
                <a:ea typeface="微软雅黑"/>
              </a:rPr>
              <a:t>         </a:t>
            </a:r>
            <a:r>
              <a:rPr lang="zh-CN" altLang="en-US" sz="4265" b="1">
                <a:solidFill>
                  <a:srgbClr val="000000"/>
                </a:solidFill>
                <a:latin typeface="微软雅黑"/>
                <a:ea typeface="微软雅黑"/>
              </a:rPr>
              <a:t>如： </a:t>
            </a:r>
            <a:r>
              <a:rPr lang="en-US" altLang="zh-CN" sz="4265" b="1">
                <a:latin typeface="微软雅黑"/>
                <a:ea typeface="微软雅黑"/>
              </a:rPr>
              <a:t>×× </a:t>
            </a:r>
            <a:r>
              <a:rPr lang="zh-CN" altLang="en-US" sz="4265" b="1">
                <a:latin typeface="微软雅黑"/>
                <a:ea typeface="微软雅黑"/>
              </a:rPr>
              <a:t>是一位</a:t>
            </a:r>
            <a:r>
              <a:rPr lang="zh-CN" altLang="en-US" sz="4265" b="1">
                <a:solidFill>
                  <a:srgbClr val="0000FF"/>
                </a:solidFill>
                <a:latin typeface="微软雅黑"/>
                <a:ea typeface="微软雅黑"/>
              </a:rPr>
              <a:t>怎么样</a:t>
            </a:r>
            <a:r>
              <a:rPr lang="zh-CN" altLang="en-US" sz="4265" b="1">
                <a:latin typeface="微软雅黑"/>
                <a:ea typeface="微软雅黑"/>
              </a:rPr>
              <a:t>（一般为</a:t>
            </a:r>
            <a:r>
              <a:rPr lang="zh-CN" altLang="en-US" sz="4265" b="1">
                <a:solidFill>
                  <a:srgbClr val="0000FF"/>
                </a:solidFill>
                <a:latin typeface="微软雅黑"/>
                <a:ea typeface="微软雅黑"/>
              </a:rPr>
              <a:t>形容词</a:t>
            </a:r>
            <a:r>
              <a:rPr lang="zh-CN" altLang="en-US" sz="4265" b="1">
                <a:latin typeface="微软雅黑"/>
                <a:ea typeface="微软雅黑"/>
              </a:rPr>
              <a:t>）的</a:t>
            </a:r>
            <a:r>
              <a:rPr lang="zh-CN" altLang="en-US" sz="4265" b="1">
                <a:solidFill>
                  <a:srgbClr val="0000FF"/>
                </a:solidFill>
                <a:latin typeface="微软雅黑"/>
                <a:ea typeface="微软雅黑"/>
              </a:rPr>
              <a:t>什么</a:t>
            </a:r>
            <a:r>
              <a:rPr lang="zh-CN" altLang="en-US" sz="4265" b="1">
                <a:latin typeface="微软雅黑"/>
                <a:ea typeface="微软雅黑"/>
              </a:rPr>
              <a:t>人（表示人物身份的，工人，农民，诗人等）</a:t>
            </a:r>
            <a:endParaRPr lang="zh-CN" altLang="en-US" sz="3600" b="1">
              <a:latin typeface="微软雅黑"/>
              <a:ea typeface="微软雅黑"/>
            </a:endParaRPr>
          </a:p>
        </p:txBody>
      </p:sp>
      <p:sp>
        <p:nvSpPr>
          <p:cNvPr id="38914" name="Text Box 4"/>
          <p:cNvSpPr txBox="1"/>
          <p:nvPr/>
        </p:nvSpPr>
        <p:spPr>
          <a:xfrm>
            <a:off x="1680633" y="4641851"/>
            <a:ext cx="8441267" cy="1364615"/>
          </a:xfrm>
          <a:prstGeom prst="rect">
            <a:avLst/>
          </a:prstGeom>
          <a:noFill/>
          <a:ln w="9525">
            <a:noFill/>
          </a:ln>
        </p:spPr>
        <p:txBody>
          <a:bodyPr anchor="t">
            <a:spAutoFit/>
          </a:bodyPr>
          <a:lstStyle/>
          <a:p>
            <a:pPr>
              <a:lnSpc>
                <a:spcPct val="115000"/>
              </a:lnSpc>
              <a:buFont typeface="Arial" panose="020b0604020202020204" pitchFamily="34" charset="0"/>
            </a:pPr>
            <a:r>
              <a:rPr lang="zh-CN" altLang="en-US" sz="3600" b="1">
                <a:solidFill>
                  <a:srgbClr val="FF0000"/>
                </a:solidFill>
                <a:latin typeface="微软雅黑"/>
                <a:ea typeface="微软雅黑"/>
              </a:rPr>
              <a:t>步骤二</a:t>
            </a:r>
            <a:r>
              <a:rPr lang="en-US" altLang="zh-CN" sz="3600" b="1">
                <a:solidFill>
                  <a:srgbClr val="FF0000"/>
                </a:solidFill>
                <a:latin typeface="微软雅黑"/>
                <a:ea typeface="微软雅黑"/>
              </a:rPr>
              <a:t>. </a:t>
            </a:r>
            <a:r>
              <a:rPr lang="zh-CN" altLang="en-US" sz="3600" b="1">
                <a:solidFill>
                  <a:srgbClr val="FF0000"/>
                </a:solidFill>
                <a:latin typeface="微软雅黑"/>
                <a:ea typeface="微软雅黑"/>
              </a:rPr>
              <a:t>性格特征</a:t>
            </a:r>
            <a:r>
              <a:rPr lang="en-US" altLang="zh-CN" sz="3600" b="1">
                <a:solidFill>
                  <a:srgbClr val="FF0000"/>
                </a:solidFill>
                <a:latin typeface="微软雅黑"/>
                <a:ea typeface="微软雅黑"/>
              </a:rPr>
              <a:t>+</a:t>
            </a:r>
            <a:r>
              <a:rPr lang="zh-CN" altLang="en-US" sz="3600" b="1">
                <a:solidFill>
                  <a:srgbClr val="FF0000"/>
                </a:solidFill>
                <a:latin typeface="微软雅黑"/>
                <a:ea typeface="微软雅黑"/>
              </a:rPr>
              <a:t>分析</a:t>
            </a:r>
            <a:endParaRPr lang="zh-CN" altLang="en-US" sz="3600" b="1">
              <a:solidFill>
                <a:srgbClr val="FF0000"/>
              </a:solidFill>
              <a:latin typeface="微软雅黑"/>
              <a:ea typeface="微软雅黑"/>
            </a:endParaRPr>
          </a:p>
          <a:p>
            <a:pPr>
              <a:lnSpc>
                <a:spcPct val="115000"/>
              </a:lnSpc>
              <a:buFont typeface="Arial" panose="020b0604020202020204" pitchFamily="34" charset="0"/>
            </a:pPr>
            <a:r>
              <a:rPr lang="zh-CN" altLang="en-US" sz="3600" b="1">
                <a:latin typeface="微软雅黑"/>
                <a:ea typeface="微软雅黑"/>
              </a:rPr>
              <a:t>      如：</a:t>
            </a:r>
            <a:r>
              <a:rPr lang="zh-CN" altLang="en-US" sz="3600" b="1">
                <a:solidFill>
                  <a:srgbClr val="0000FF"/>
                </a:solidFill>
                <a:latin typeface="微软雅黑"/>
                <a:ea typeface="微软雅黑"/>
              </a:rPr>
              <a:t> ①＋分析；②＋分析；③</a:t>
            </a:r>
            <a:r>
              <a:rPr lang="en-US" altLang="zh-CN" sz="3600" b="1">
                <a:solidFill>
                  <a:srgbClr val="0000FF"/>
                </a:solidFill>
                <a:latin typeface="微软雅黑"/>
                <a:ea typeface="微软雅黑"/>
              </a:rPr>
              <a:t>……</a:t>
            </a:r>
            <a:endParaRPr lang="en-US" altLang="zh-CN" sz="3600" b="1">
              <a:latin typeface="微软雅黑"/>
              <a:ea typeface="微软雅黑"/>
            </a:endParaRPr>
          </a:p>
        </p:txBody>
      </p:sp>
      <p:sp>
        <p:nvSpPr>
          <p:cNvPr id="8196" name="Rectangle 10"/>
          <p:cNvSpPr>
            <a:spLocks noChangeArrowheads="1"/>
          </p:cNvSpPr>
          <p:nvPr/>
        </p:nvSpPr>
        <p:spPr bwMode="auto">
          <a:xfrm>
            <a:off x="975360" y="303531"/>
            <a:ext cx="6355080" cy="922020"/>
          </a:xfrm>
          <a:prstGeom prst="rect">
            <a:avLst/>
          </a:prstGeom>
          <a:noFill/>
          <a:ln>
            <a:noFill/>
          </a:ln>
        </p:spPr>
        <p:txBody>
          <a:bodyPr wrap="none">
            <a:spAutoFit/>
          </a:bodyPr>
          <a:lstStyle>
            <a:lvl1pPr>
              <a:defRPr>
                <a:solidFill>
                  <a:schemeClr val="tx1"/>
                </a:solidFill>
                <a:latin typeface="Arial" panose="020b0604020202020204" pitchFamily="34" charset="0"/>
                <a:ea typeface="黑体" panose="02010609060101010101" charset="-122"/>
              </a:defRPr>
            </a:lvl1pPr>
            <a:lvl2pPr marL="742950" indent="-285750">
              <a:defRPr>
                <a:solidFill>
                  <a:schemeClr val="tx1"/>
                </a:solidFill>
                <a:latin typeface="Arial" panose="020b0604020202020204" pitchFamily="34" charset="0"/>
                <a:ea typeface="黑体" panose="02010609060101010101" charset="-122"/>
              </a:defRPr>
            </a:lvl2pPr>
            <a:lvl3pPr marL="1143000" indent="-228600">
              <a:defRPr>
                <a:solidFill>
                  <a:schemeClr val="tx1"/>
                </a:solidFill>
                <a:latin typeface="Arial" panose="020b0604020202020204" pitchFamily="34" charset="0"/>
                <a:ea typeface="黑体" panose="02010609060101010101" charset="-122"/>
              </a:defRPr>
            </a:lvl3pPr>
            <a:lvl4pPr marL="1600200" indent="-228600">
              <a:defRPr>
                <a:solidFill>
                  <a:schemeClr val="tx1"/>
                </a:solidFill>
                <a:latin typeface="Arial" panose="020b0604020202020204" pitchFamily="34" charset="0"/>
                <a:ea typeface="黑体" panose="02010609060101010101" charset="-122"/>
              </a:defRPr>
            </a:lvl4pPr>
            <a:lvl5pPr marL="2057400" indent="-228600">
              <a:defRPr>
                <a:solidFill>
                  <a:schemeClr val="tx1"/>
                </a:solidFill>
                <a:latin typeface="Arial" panose="020b0604020202020204" pitchFamily="34" charset="0"/>
                <a:ea typeface="黑体" panose="02010609060101010101"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5400" b="1" i="0" u="none" strike="noStrike" kern="1200" cap="none" spc="0" normalizeH="0" baseline="0" noProof="0">
                <a:ln>
                  <a:noFill/>
                </a:ln>
                <a:solidFill>
                  <a:srgbClr val="800000"/>
                </a:solidFill>
                <a:effectLst/>
                <a:uLnTx/>
                <a:uFillTx/>
                <a:latin typeface="Arial" panose="020b0604020202020204" pitchFamily="34" charset="0"/>
                <a:ea typeface="微软雅黑"/>
                <a:cs typeface="+mn-cs"/>
              </a:rPr>
              <a:t>人物形象之答题模式</a:t>
            </a:r>
            <a:endParaRPr kumimoji="0" lang="zh-CN" altLang="en-US" sz="5400" b="1" i="0" u="none" strike="noStrike" kern="1200" cap="none" spc="0" normalizeH="0" baseline="0" noProof="0">
              <a:ln>
                <a:noFill/>
              </a:ln>
              <a:solidFill>
                <a:srgbClr val="800000"/>
              </a:solidFill>
              <a:effectLst/>
              <a:uLnTx/>
              <a:uFillTx/>
              <a:latin typeface="Arial" panose="020b0604020202020204" pitchFamily="34" charset="0"/>
              <a:ea typeface="微软雅黑"/>
              <a:cs typeface="+mn-cs"/>
            </a:endParaRPr>
          </a:p>
        </p:txBody>
      </p:sp>
    </p:spTree>
  </p:cSld>
  <p:clrMapOvr>
    <a:masterClrMapping/>
  </p:clrMapOvr>
  <p:transition spd="slow"/>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en-US" altLang="zh-CN"/>
              <a:t> </a:t>
            </a:r>
            <a:endParaRPr lang="en-US" altLang="zh-CN"/>
          </a:p>
        </p:txBody>
      </p:sp>
      <p:sp>
        <p:nvSpPr>
          <p:cNvPr id="3" name="内容占位符 2"/>
          <p:cNvSpPr>
            <a:spLocks noGrp="1"/>
          </p:cNvSpPr>
          <p:nvPr>
            <p:ph idx="1"/>
          </p:nvPr>
        </p:nvSpPr>
        <p:spPr>
          <a:xfrm>
            <a:off x="360637" y="282583"/>
            <a:ext cx="10852237" cy="5388907"/>
          </a:xfrm>
        </p:spPr>
        <p:txBody>
          <a:bodyPr/>
          <a:lstStyle/>
          <a:p>
            <a:r>
              <a:rPr lang="zh-CN" altLang="en-US" sz="2800">
                <a:latin typeface="华文楷体" panose="02010600040101010101" pitchFamily="2" charset="-122"/>
                <a:ea typeface="华文楷体" panose="02010600040101010101" pitchFamily="2" charset="-122"/>
                <a:cs typeface="华文楷体" panose="02010600040101010101" pitchFamily="2" charset="-122"/>
              </a:rPr>
              <a:t>分析人物形象，一般可从四方面进行揣摩:</a:t>
            </a:r>
            <a:endParaRPr lang="zh-CN" altLang="en-US" sz="2800">
              <a:latin typeface="华文楷体" panose="02010600040101010101" pitchFamily="2" charset="-122"/>
              <a:ea typeface="华文楷体" panose="02010600040101010101" pitchFamily="2" charset="-122"/>
              <a:cs typeface="华文楷体" panose="02010600040101010101" pitchFamily="2" charset="-122"/>
            </a:endParaRPr>
          </a:p>
          <a:p>
            <a:r>
              <a:rPr lang="zh-CN" altLang="en-US" sz="2800">
                <a:latin typeface="华文楷体" panose="02010600040101010101" pitchFamily="2" charset="-122"/>
                <a:ea typeface="华文楷体" panose="02010600040101010101" pitchFamily="2" charset="-122"/>
                <a:cs typeface="华文楷体" panose="02010600040101010101" pitchFamily="2" charset="-122"/>
              </a:rPr>
              <a:t>第一，重视小说中人物的身份、地位、经历、教养、气质等，因它们直接决定着人物的言行，影响着人物的性格</a:t>
            </a:r>
            <a:endParaRPr lang="zh-CN" altLang="en-US" sz="2800">
              <a:latin typeface="华文楷体" panose="02010600040101010101" pitchFamily="2" charset="-122"/>
              <a:ea typeface="华文楷体" panose="02010600040101010101" pitchFamily="2" charset="-122"/>
              <a:cs typeface="华文楷体" panose="02010600040101010101" pitchFamily="2" charset="-122"/>
            </a:endParaRPr>
          </a:p>
          <a:p>
            <a:r>
              <a:rPr lang="zh-CN" altLang="en-US" sz="2800">
                <a:latin typeface="华文楷体" panose="02010600040101010101" pitchFamily="2" charset="-122"/>
                <a:ea typeface="华文楷体" panose="02010600040101010101" pitchFamily="2" charset="-122"/>
                <a:cs typeface="华文楷体" panose="02010600040101010101" pitchFamily="2" charset="-122"/>
              </a:rPr>
              <a:t>第二，通过人物的外貌、语言、行动、心理细节描写揭示人物的思想感情和性格特征。</a:t>
            </a:r>
            <a:endParaRPr lang="zh-CN" altLang="en-US" sz="2800">
              <a:latin typeface="华文楷体" panose="02010600040101010101" pitchFamily="2" charset="-122"/>
              <a:ea typeface="华文楷体" panose="02010600040101010101" pitchFamily="2" charset="-122"/>
              <a:cs typeface="华文楷体" panose="02010600040101010101" pitchFamily="2" charset="-122"/>
            </a:endParaRPr>
          </a:p>
          <a:p>
            <a:r>
              <a:rPr lang="zh-CN" altLang="en-US" sz="2800">
                <a:latin typeface="华文楷体" panose="02010600040101010101" pitchFamily="2" charset="-122"/>
                <a:ea typeface="华文楷体" panose="02010600040101010101" pitchFamily="2" charset="-122"/>
                <a:cs typeface="华文楷体" panose="02010600040101010101" pitchFamily="2" charset="-122"/>
              </a:rPr>
              <a:t>第三，小说里的人物都是在一定的历史背景下活动的，所以分析人物就应把他们放在一定的社会历史背景下去理解</a:t>
            </a:r>
            <a:endParaRPr lang="zh-CN" altLang="en-US" sz="2800">
              <a:latin typeface="华文楷体" panose="02010600040101010101" pitchFamily="2" charset="-122"/>
              <a:ea typeface="华文楷体" panose="02010600040101010101" pitchFamily="2" charset="-122"/>
              <a:cs typeface="华文楷体" panose="02010600040101010101" pitchFamily="2" charset="-122"/>
            </a:endParaRPr>
          </a:p>
          <a:p>
            <a:r>
              <a:rPr lang="zh-CN" altLang="en-US" sz="2800">
                <a:latin typeface="华文楷体" panose="02010600040101010101" pitchFamily="2" charset="-122"/>
                <a:ea typeface="华文楷体" panose="02010600040101010101" pitchFamily="2" charset="-122"/>
                <a:cs typeface="华文楷体" panose="02010600040101010101" pitchFamily="2" charset="-122"/>
              </a:rPr>
              <a:t>第四，注意作者对人物的介绍和评价。</a:t>
            </a:r>
            <a:endParaRPr lang="zh-CN" altLang="en-US" sz="2800">
              <a:latin typeface="华文楷体" panose="02010600040101010101" pitchFamily="2" charset="-122"/>
              <a:ea typeface="华文楷体" panose="02010600040101010101" pitchFamily="2" charset="-122"/>
              <a:cs typeface="华文楷体" panose="02010600040101010101" pitchFamily="2" charset="-122"/>
            </a:endParaRPr>
          </a:p>
          <a:p>
            <a:endParaRPr lang="zh-CN" altLang="en-US" sz="2800">
              <a:latin typeface="华文楷体" panose="02010600040101010101" pitchFamily="2" charset="-122"/>
              <a:ea typeface="华文楷体" panose="02010600040101010101" pitchFamily="2" charset="-122"/>
              <a:cs typeface="华文楷体" panose="02010600040101010101" pitchFamily="2" charset="-122"/>
            </a:endParaRPr>
          </a:p>
        </p:txBody>
      </p:sp>
    </p:spTree>
  </p:cSld>
  <p:clrMapOvr>
    <a:masterClrMapping/>
  </p:clrMapOvr>
  <p:transition/>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en-US" altLang="zh-CN"/>
              <a:t> </a:t>
            </a:r>
            <a:endParaRPr lang="en-US" altLang="zh-CN"/>
          </a:p>
        </p:txBody>
      </p:sp>
      <p:sp>
        <p:nvSpPr>
          <p:cNvPr id="3" name="内容占位符 2"/>
          <p:cNvSpPr>
            <a:spLocks noGrp="1"/>
          </p:cNvSpPr>
          <p:nvPr>
            <p:ph idx="1"/>
          </p:nvPr>
        </p:nvSpPr>
        <p:spPr>
          <a:xfrm>
            <a:off x="584200" y="635000"/>
            <a:ext cx="10852150" cy="6222365"/>
          </a:xfrm>
        </p:spPr>
        <p:txBody>
          <a:bodyPr/>
          <a:lstStyle/>
          <a:p>
            <a:r>
              <a:rPr lang="zh-CN" altLang="en-US" sz="2800">
                <a:solidFill>
                  <a:srgbClr val="FF0000"/>
                </a:solidFill>
              </a:rPr>
              <a:t>赏析人物形象作用</a:t>
            </a:r>
            <a:endParaRPr lang="zh-CN" altLang="en-US" sz="2800">
              <a:solidFill>
                <a:srgbClr val="FF0000"/>
              </a:solidFill>
            </a:endParaRPr>
          </a:p>
          <a:p>
            <a:r>
              <a:rPr lang="zh-CN" altLang="en-US" sz="2800"/>
              <a:t>(1)</a:t>
            </a:r>
            <a:r>
              <a:rPr lang="zh-CN" altLang="en-US" sz="2800">
                <a:solidFill>
                  <a:srgbClr val="FF0000"/>
                </a:solidFill>
              </a:rPr>
              <a:t>主人公</a:t>
            </a:r>
            <a:r>
              <a:rPr lang="zh-CN" altLang="en-US" sz="2800"/>
              <a:t>:主要情节，表现主题，人物形象</a:t>
            </a:r>
            <a:endParaRPr lang="zh-CN" altLang="en-US" sz="2800"/>
          </a:p>
          <a:p>
            <a:r>
              <a:rPr lang="zh-CN" altLang="en-US" sz="2800"/>
              <a:t>(2)</a:t>
            </a:r>
            <a:r>
              <a:rPr lang="zh-CN" altLang="en-US" sz="2800">
                <a:solidFill>
                  <a:srgbClr val="FF0000"/>
                </a:solidFill>
              </a:rPr>
              <a:t>次要人物</a:t>
            </a:r>
            <a:r>
              <a:rPr lang="zh-CN" altLang="en-US" sz="2800"/>
              <a:t>:</a:t>
            </a:r>
            <a:endParaRPr lang="zh-CN" altLang="en-US" sz="2800"/>
          </a:p>
          <a:p>
            <a:r>
              <a:rPr sz="2800">
                <a:sym typeface="+mn-ea"/>
              </a:rPr>
              <a:t>1.暗示/营造/凸显社会环境，渲染氛围，奠定基调。</a:t>
            </a:r>
            <a:endParaRPr sz="2800">
              <a:sym typeface="+mn-ea"/>
            </a:endParaRPr>
          </a:p>
          <a:p>
            <a:r>
              <a:rPr sz="2800">
                <a:sym typeface="+mn-ea"/>
              </a:rPr>
              <a:t>2.人物自身的意义和作用</a:t>
            </a:r>
            <a:endParaRPr sz="2800">
              <a:sym typeface="+mn-ea"/>
            </a:endParaRPr>
          </a:p>
          <a:p>
            <a:r>
              <a:rPr sz="2800">
                <a:sym typeface="+mn-ea"/>
              </a:rPr>
              <a:t>3推动情节发展或成为贯穿全文的线索，反复出现串起情节</a:t>
            </a:r>
            <a:endParaRPr sz="2800">
              <a:sym typeface="+mn-ea"/>
            </a:endParaRPr>
          </a:p>
          <a:p>
            <a:r>
              <a:rPr sz="2800">
                <a:sym typeface="+mn-ea"/>
              </a:rPr>
              <a:t>4.深化主旨、升华主题</a:t>
            </a:r>
            <a:endParaRPr sz="2800">
              <a:sym typeface="+mn-ea"/>
            </a:endParaRPr>
          </a:p>
          <a:p>
            <a:r>
              <a:rPr sz="2800">
                <a:sym typeface="+mn-ea"/>
              </a:rPr>
              <a:t>5.对主要人物的烘托/对比/反衬作用</a:t>
            </a:r>
            <a:endParaRPr sz="2800">
              <a:sym typeface="+mn-ea"/>
            </a:endParaRPr>
          </a:p>
          <a:p>
            <a:endParaRPr lang="zh-CN" altLang="en-US" sz="2800"/>
          </a:p>
        </p:txBody>
      </p:sp>
    </p:spTree>
  </p:cSld>
  <p:clrMapOvr>
    <a:masterClrMapping/>
  </p:clrMapOvr>
  <p:transition/>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en-US" altLang="zh-CN"/>
              <a:t> </a:t>
            </a:r>
            <a:endParaRPr lang="en-US" altLang="zh-CN"/>
          </a:p>
        </p:txBody>
      </p:sp>
      <p:sp>
        <p:nvSpPr>
          <p:cNvPr id="3" name="内容占位符 2"/>
          <p:cNvSpPr>
            <a:spLocks noGrp="1"/>
          </p:cNvSpPr>
          <p:nvPr>
            <p:ph idx="1"/>
          </p:nvPr>
        </p:nvSpPr>
        <p:spPr>
          <a:xfrm>
            <a:off x="464142" y="660408"/>
            <a:ext cx="10852237" cy="5388907"/>
          </a:xfrm>
        </p:spPr>
        <p:txBody>
          <a:bodyPr/>
          <a:lstStyle/>
          <a:p>
            <a:r>
              <a:rPr sz="3200">
                <a:sym typeface="+mn-ea"/>
              </a:rPr>
              <a:t>(3)</a:t>
            </a:r>
            <a:r>
              <a:rPr sz="3200">
                <a:solidFill>
                  <a:srgbClr val="FF0000"/>
                </a:solidFill>
                <a:sym typeface="+mn-ea"/>
              </a:rPr>
              <a:t>“我”</a:t>
            </a:r>
            <a:r>
              <a:rPr sz="3200">
                <a:sym typeface="+mn-ea"/>
              </a:rPr>
              <a:t>:</a:t>
            </a:r>
            <a:endParaRPr lang="zh-CN" altLang="en-US" sz="3200"/>
          </a:p>
          <a:p>
            <a:r>
              <a:rPr sz="3200">
                <a:sym typeface="+mn-ea"/>
              </a:rPr>
              <a:t>1.便于直接抒情，能自由表达思想。</a:t>
            </a:r>
            <a:endParaRPr lang="zh-CN" altLang="en-US" sz="3200"/>
          </a:p>
          <a:p>
            <a:r>
              <a:rPr sz="3200">
                <a:sym typeface="+mn-ea"/>
              </a:rPr>
              <a:t>2叙述亲切自然，给读者以真实感，拉近读者与文本的距离。</a:t>
            </a:r>
            <a:endParaRPr lang="zh-CN" altLang="en-US" sz="3200"/>
          </a:p>
          <a:p>
            <a:r>
              <a:rPr sz="3200">
                <a:sym typeface="+mn-ea"/>
              </a:rPr>
              <a:t>3.“我”是全文的线索，串联全文的故事情节。</a:t>
            </a:r>
            <a:endParaRPr lang="zh-CN" altLang="en-US" sz="3200"/>
          </a:p>
          <a:p>
            <a:r>
              <a:rPr sz="3200">
                <a:sym typeface="+mn-ea"/>
              </a:rPr>
              <a:t>4.能使故事情节更为简洁，内容更为集中。</a:t>
            </a:r>
            <a:endParaRPr lang="zh-CN" altLang="en-US" sz="3200"/>
          </a:p>
          <a:p>
            <a:r>
              <a:rPr sz="3200">
                <a:sym typeface="+mn-ea"/>
              </a:rPr>
              <a:t>5.小说可“借”我的情感态度，揭示文章的主题。</a:t>
            </a:r>
            <a:endParaRPr lang="zh-CN" altLang="en-US" sz="2800"/>
          </a:p>
          <a:p>
            <a:pPr marL="0" indent="0">
              <a:buNone/>
            </a:pPr>
            <a:endParaRPr lang="zh-CN" altLang="en-US" sz="2800"/>
          </a:p>
        </p:txBody>
      </p:sp>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en-US" altLang="zh-CN"/>
              <a:t> </a:t>
            </a:r>
            <a:endParaRPr lang="en-US" altLang="zh-CN"/>
          </a:p>
        </p:txBody>
      </p:sp>
      <p:sp>
        <p:nvSpPr>
          <p:cNvPr id="3" name="内容占位符 2"/>
          <p:cNvSpPr>
            <a:spLocks noGrp="1"/>
          </p:cNvSpPr>
          <p:nvPr>
            <p:ph idx="1"/>
          </p:nvPr>
        </p:nvSpPr>
        <p:spPr/>
        <p:txBody>
          <a:bodyPr/>
          <a:lstStyle/>
          <a:p>
            <a:r>
              <a:rPr lang="en-US" altLang="zh-CN"/>
              <a:t> </a:t>
            </a:r>
            <a:endParaRPr lang="en-US" altLang="zh-CN"/>
          </a:p>
        </p:txBody>
      </p:sp>
      <p:sp>
        <p:nvSpPr>
          <p:cNvPr id="4097" name="Text Box 2"/>
          <p:cNvSpPr txBox="1"/>
          <p:nvPr/>
        </p:nvSpPr>
        <p:spPr>
          <a:xfrm>
            <a:off x="69215" y="85090"/>
            <a:ext cx="11983720" cy="7124065"/>
          </a:xfrm>
          <a:prstGeom prst="rect">
            <a:avLst/>
          </a:prstGeom>
          <a:noFill/>
          <a:ln w="9525">
            <a:noFill/>
          </a:ln>
        </p:spPr>
        <p:txBody>
          <a:bodyPr wrap="square">
            <a:spAutoFit/>
          </a:bodyPr>
          <a:lstStyle/>
          <a:p>
            <a:pPr marL="342900" marR="0" indent="-342900" defTabSz="914400" eaLnBrk="1" hangingPunct="1">
              <a:lnSpc>
                <a:spcPct val="140000"/>
              </a:lnSpc>
              <a:buClrTx/>
              <a:buSzTx/>
              <a:buFont typeface="Arial" panose="020b0604020202020204" pitchFamily="34" charset="0"/>
              <a:defRPr/>
            </a:pPr>
            <a:r>
              <a:rPr kumimoji="0" lang="en-US" altLang="zh-CN" sz="3600" b="1" kern="1200" cap="none" spc="0" normalizeH="0" baseline="0" noProof="1">
                <a:solidFill>
                  <a:srgbClr val="FF0000"/>
                </a:solidFill>
                <a:latin typeface="黑体" panose="02010609060101010101" charset="-122"/>
                <a:ea typeface="黑体" panose="02010609060101010101" charset="-122"/>
                <a:cs typeface="+mn-cs"/>
              </a:rPr>
              <a:t>  </a:t>
            </a:r>
            <a:r>
              <a:rPr kumimoji="0" lang="zh-CN" altLang="en-US" sz="3600" b="1" kern="1200" cap="none" spc="0" normalizeH="0" baseline="0" noProof="1">
                <a:solidFill>
                  <a:srgbClr val="FF0000"/>
                </a:solidFill>
                <a:latin typeface="黑体" panose="02010609060101010101" charset="-122"/>
                <a:ea typeface="黑体" panose="02010609060101010101" charset="-122"/>
                <a:cs typeface="+mn-cs"/>
              </a:rPr>
              <a:t>小说的常见命题要点</a:t>
            </a:r>
            <a:endParaRPr kumimoji="0" lang="zh-CN" altLang="en-US" sz="3600" b="1" kern="1200" cap="none" spc="0" normalizeH="0" baseline="0" noProof="1">
              <a:solidFill>
                <a:srgbClr val="FF0000"/>
              </a:solidFill>
              <a:latin typeface="黑体" panose="02010609060101010101" charset="-122"/>
              <a:ea typeface="黑体" panose="02010609060101010101" charset="-122"/>
              <a:cs typeface="+mn-cs"/>
            </a:endParaRPr>
          </a:p>
          <a:p>
            <a:pPr marL="342900" marR="0" indent="-342900" defTabSz="914400" eaLnBrk="1" hangingPunct="1">
              <a:lnSpc>
                <a:spcPct val="140000"/>
              </a:lnSpc>
              <a:buClrTx/>
              <a:buSzTx/>
              <a:buFont typeface="Arial" panose="020b0604020202020204" pitchFamily="34" charset="0"/>
              <a:defRPr/>
            </a:pPr>
            <a:r>
              <a:rPr kumimoji="0" lang="zh-CN" altLang="en-US" sz="3600" b="1" kern="1200" cap="none" spc="0" normalizeH="0" baseline="0" noProof="1">
                <a:latin typeface="黑体" panose="02010609060101010101" charset="-122"/>
                <a:ea typeface="黑体" panose="02010609060101010101" charset="-122"/>
                <a:cs typeface="+mn-cs"/>
                <a:sym typeface="宋体" panose="02010600030101010101" pitchFamily="2" charset="-122"/>
              </a:rPr>
              <a:t>   小说的命题指向四个关键词：</a:t>
            </a:r>
            <a:r>
              <a:rPr kumimoji="0" lang="zh-CN" altLang="en-US" sz="3600" b="1" kern="1200" cap="none" spc="0" normalizeH="0" baseline="0" noProof="1">
                <a:solidFill>
                  <a:srgbClr val="FF0000"/>
                </a:solidFill>
                <a:latin typeface="黑体" panose="02010609060101010101" charset="-122"/>
                <a:ea typeface="黑体" panose="02010609060101010101" charset="-122"/>
                <a:cs typeface="+mn-cs"/>
                <a:sym typeface="宋体" panose="02010600030101010101" pitchFamily="2" charset="-122"/>
              </a:rPr>
              <a:t>情节、人物、环境、主题</a:t>
            </a:r>
            <a:r>
              <a:rPr kumimoji="0" lang="zh-CN" altLang="en-US" sz="3600" b="1" kern="1200" cap="none" spc="0" normalizeH="0" baseline="0" noProof="1">
                <a:latin typeface="黑体" panose="02010609060101010101" charset="-122"/>
                <a:ea typeface="黑体" panose="02010609060101010101" charset="-122"/>
                <a:cs typeface="+mn-cs"/>
                <a:sym typeface="宋体" panose="02010600030101010101" pitchFamily="2" charset="-122"/>
              </a:rPr>
              <a:t>。具体来说可以分为以下几方面：   </a:t>
            </a:r>
            <a:endParaRPr kumimoji="0" lang="zh-CN" altLang="en-US" sz="3600" b="1" kern="1200" cap="none" spc="0" normalizeH="0" baseline="0" noProof="1">
              <a:solidFill>
                <a:srgbClr val="FF0000"/>
              </a:solidFill>
              <a:latin typeface="黑体" panose="02010609060101010101" charset="-122"/>
              <a:ea typeface="黑体" panose="02010609060101010101" charset="-122"/>
              <a:cs typeface="+mn-cs"/>
            </a:endParaRPr>
          </a:p>
          <a:p>
            <a:pPr marR="0" defTabSz="914400" eaLnBrk="1" hangingPunct="1">
              <a:lnSpc>
                <a:spcPct val="140000"/>
              </a:lnSpc>
              <a:buClrTx/>
              <a:buSzTx/>
              <a:buFont typeface="Arial" panose="020b0604020202020204" pitchFamily="34" charset="0"/>
              <a:defRPr/>
            </a:pPr>
            <a:r>
              <a:rPr kumimoji="0" lang="zh-CN" altLang="en-US" sz="3600" b="1" kern="1200" cap="none" spc="0" normalizeH="0" baseline="0" noProof="1">
                <a:latin typeface="黑体" panose="02010609060101010101" charset="-122"/>
                <a:ea typeface="黑体" panose="02010609060101010101" charset="-122"/>
                <a:cs typeface="+mn-cs"/>
              </a:rPr>
              <a:t>     </a:t>
            </a:r>
            <a:r>
              <a:rPr kumimoji="0" lang="en-US" altLang="zh-CN" sz="3600" b="1" kern="1200" cap="none" spc="0" normalizeH="0" baseline="0" noProof="1">
                <a:latin typeface="黑体" panose="02010609060101010101" charset="-122"/>
                <a:ea typeface="黑体" panose="02010609060101010101" charset="-122"/>
                <a:cs typeface="+mn-cs"/>
              </a:rPr>
              <a:t>1.</a:t>
            </a:r>
            <a:r>
              <a:rPr kumimoji="0" lang="zh-CN" altLang="en-US" sz="3600" b="1" kern="1200" cap="none" spc="0" normalizeH="0" baseline="0" noProof="1">
                <a:latin typeface="黑体" panose="02010609060101010101" charset="-122"/>
                <a:ea typeface="黑体" panose="02010609060101010101" charset="-122"/>
                <a:cs typeface="+mn-cs"/>
              </a:rPr>
              <a:t>把握故事</a:t>
            </a:r>
            <a:r>
              <a:rPr kumimoji="0" lang="zh-CN" altLang="en-US" sz="3600" b="1" kern="1200" cap="none" spc="0" normalizeH="0" baseline="0" noProof="1">
                <a:solidFill>
                  <a:srgbClr val="FF0000"/>
                </a:solidFill>
                <a:latin typeface="黑体" panose="02010609060101010101" charset="-122"/>
                <a:ea typeface="黑体" panose="02010609060101010101" charset="-122"/>
                <a:cs typeface="+mn-cs"/>
              </a:rPr>
              <a:t>情节</a:t>
            </a:r>
            <a:endParaRPr kumimoji="0" lang="zh-CN" altLang="en-US" sz="3600" b="1" kern="1200" cap="none" spc="0" normalizeH="0" baseline="0" noProof="1">
              <a:solidFill>
                <a:srgbClr val="FF0000"/>
              </a:solidFill>
              <a:latin typeface="黑体" panose="02010609060101010101" charset="-122"/>
              <a:ea typeface="黑体" panose="02010609060101010101" charset="-122"/>
              <a:cs typeface="+mn-cs"/>
            </a:endParaRPr>
          </a:p>
          <a:p>
            <a:pPr marR="0" defTabSz="914400" eaLnBrk="1" hangingPunct="1">
              <a:lnSpc>
                <a:spcPct val="140000"/>
              </a:lnSpc>
              <a:buClrTx/>
              <a:buSzTx/>
              <a:buFont typeface="Arial" panose="020b0604020202020204" pitchFamily="34" charset="0"/>
              <a:defRPr/>
            </a:pPr>
            <a:r>
              <a:rPr kumimoji="0" lang="zh-CN" altLang="en-US" sz="3600" b="1" kern="1200" cap="none" spc="0" normalizeH="0" baseline="0" noProof="1">
                <a:latin typeface="黑体" panose="02010609060101010101" charset="-122"/>
                <a:ea typeface="黑体" panose="02010609060101010101" charset="-122"/>
                <a:cs typeface="+mn-cs"/>
              </a:rPr>
              <a:t>     </a:t>
            </a:r>
            <a:r>
              <a:rPr kumimoji="0" lang="en-US" altLang="zh-CN" sz="3600" b="1" kern="1200" cap="none" spc="0" normalizeH="0" baseline="0" noProof="1">
                <a:latin typeface="黑体" panose="02010609060101010101" charset="-122"/>
                <a:ea typeface="黑体" panose="02010609060101010101" charset="-122"/>
                <a:cs typeface="+mn-cs"/>
              </a:rPr>
              <a:t>2.</a:t>
            </a:r>
            <a:r>
              <a:rPr kumimoji="0" lang="zh-CN" altLang="en-US" sz="3600" b="1" kern="1200" cap="none" spc="0" normalizeH="0" baseline="0" noProof="1">
                <a:latin typeface="黑体" panose="02010609060101010101" charset="-122"/>
                <a:ea typeface="黑体" panose="02010609060101010101" charset="-122"/>
                <a:cs typeface="+mn-cs"/>
              </a:rPr>
              <a:t>揣摩</a:t>
            </a:r>
            <a:r>
              <a:rPr kumimoji="0" lang="zh-CN" altLang="en-US" sz="3600" b="1" kern="1200" cap="none" spc="0" normalizeH="0" baseline="0" noProof="1">
                <a:solidFill>
                  <a:srgbClr val="FF0000"/>
                </a:solidFill>
                <a:latin typeface="黑体" panose="02010609060101010101" charset="-122"/>
                <a:ea typeface="黑体" panose="02010609060101010101" charset="-122"/>
                <a:cs typeface="+mn-cs"/>
              </a:rPr>
              <a:t>人物形象</a:t>
            </a:r>
            <a:endParaRPr kumimoji="0" lang="zh-CN" altLang="en-US" sz="3600" b="1" kern="1200" cap="none" spc="0" normalizeH="0" baseline="0" noProof="1">
              <a:solidFill>
                <a:srgbClr val="FF0000"/>
              </a:solidFill>
              <a:latin typeface="黑体" panose="02010609060101010101" charset="-122"/>
              <a:ea typeface="黑体" panose="02010609060101010101" charset="-122"/>
              <a:cs typeface="+mn-cs"/>
            </a:endParaRPr>
          </a:p>
          <a:p>
            <a:pPr marR="0" defTabSz="914400" eaLnBrk="1" hangingPunct="1">
              <a:lnSpc>
                <a:spcPct val="140000"/>
              </a:lnSpc>
              <a:buClrTx/>
              <a:buSzTx/>
              <a:buFont typeface="Arial" panose="020b0604020202020204" pitchFamily="34" charset="0"/>
              <a:defRPr/>
            </a:pPr>
            <a:r>
              <a:rPr kumimoji="0" lang="en-US" altLang="zh-CN" sz="3600" b="1" kern="1200" cap="none" spc="0" normalizeH="0" baseline="0" noProof="1">
                <a:latin typeface="黑体" panose="02010609060101010101" charset="-122"/>
                <a:ea typeface="黑体" panose="02010609060101010101" charset="-122"/>
                <a:cs typeface="+mn-cs"/>
              </a:rPr>
              <a:t>     3.</a:t>
            </a:r>
            <a:r>
              <a:rPr kumimoji="0" lang="zh-CN" altLang="en-US" sz="3600" b="1" kern="1200" cap="none" spc="0" normalizeH="0" baseline="0" noProof="1">
                <a:latin typeface="黑体" panose="02010609060101010101" charset="-122"/>
                <a:ea typeface="黑体" panose="02010609060101010101" charset="-122"/>
                <a:cs typeface="+mn-cs"/>
              </a:rPr>
              <a:t>注意</a:t>
            </a:r>
            <a:r>
              <a:rPr kumimoji="0" lang="zh-CN" altLang="en-US" sz="3600" b="1" kern="1200" cap="none" spc="0" normalizeH="0" baseline="0" noProof="1">
                <a:solidFill>
                  <a:srgbClr val="FF0000"/>
                </a:solidFill>
                <a:latin typeface="黑体" panose="02010609060101010101" charset="-122"/>
                <a:ea typeface="黑体" panose="02010609060101010101" charset="-122"/>
                <a:cs typeface="+mn-cs"/>
              </a:rPr>
              <a:t>环境</a:t>
            </a:r>
            <a:r>
              <a:rPr kumimoji="0" lang="zh-CN" altLang="en-US" sz="3600" b="1" kern="1200" cap="none" spc="0" normalizeH="0" baseline="0" noProof="1">
                <a:latin typeface="黑体" panose="02010609060101010101" charset="-122"/>
                <a:ea typeface="黑体" panose="02010609060101010101" charset="-122"/>
                <a:cs typeface="+mn-cs"/>
              </a:rPr>
              <a:t>描写</a:t>
            </a:r>
            <a:endParaRPr kumimoji="0" lang="zh-CN" altLang="en-US" sz="3600" b="1" kern="1200" cap="none" spc="0" normalizeH="0" baseline="0" noProof="1">
              <a:latin typeface="黑体" panose="02010609060101010101" charset="-122"/>
              <a:ea typeface="黑体" panose="02010609060101010101" charset="-122"/>
              <a:cs typeface="+mn-cs"/>
            </a:endParaRPr>
          </a:p>
          <a:p>
            <a:pPr marR="0" defTabSz="914400" eaLnBrk="1" hangingPunct="1">
              <a:lnSpc>
                <a:spcPct val="140000"/>
              </a:lnSpc>
              <a:buClrTx/>
              <a:buSzTx/>
              <a:buFont typeface="Arial" panose="020b0604020202020204" pitchFamily="34" charset="0"/>
              <a:defRPr/>
            </a:pPr>
            <a:r>
              <a:rPr kumimoji="0" lang="en-US" altLang="zh-CN" sz="3600" b="1" kern="1200" cap="none" spc="0" normalizeH="0" baseline="0" noProof="1">
                <a:latin typeface="黑体" panose="02010609060101010101" charset="-122"/>
                <a:ea typeface="黑体" panose="02010609060101010101" charset="-122"/>
                <a:cs typeface="+mn-cs"/>
              </a:rPr>
              <a:t>     4.</a:t>
            </a:r>
            <a:r>
              <a:rPr kumimoji="0" lang="zh-CN" altLang="en-US" sz="3600" b="1" kern="1200" cap="none" spc="0" normalizeH="0" baseline="0" noProof="1">
                <a:latin typeface="黑体" panose="02010609060101010101" charset="-122"/>
                <a:ea typeface="黑体" panose="02010609060101010101" charset="-122"/>
                <a:cs typeface="+mn-cs"/>
              </a:rPr>
              <a:t>理解小说</a:t>
            </a:r>
            <a:r>
              <a:rPr kumimoji="0" lang="zh-CN" altLang="en-US" sz="3600" b="1" kern="1200" cap="none" spc="0" normalizeH="0" baseline="0" noProof="1">
                <a:solidFill>
                  <a:srgbClr val="FF0000"/>
                </a:solidFill>
                <a:latin typeface="黑体" panose="02010609060101010101" charset="-122"/>
                <a:ea typeface="黑体" panose="02010609060101010101" charset="-122"/>
                <a:cs typeface="+mn-cs"/>
              </a:rPr>
              <a:t>标题</a:t>
            </a:r>
            <a:endParaRPr kumimoji="0" lang="zh-CN" altLang="en-US" sz="3600" b="1" kern="1200" cap="none" spc="0" normalizeH="0" baseline="0" noProof="1">
              <a:solidFill>
                <a:srgbClr val="FF0000"/>
              </a:solidFill>
              <a:latin typeface="黑体" panose="02010609060101010101" charset="-122"/>
              <a:ea typeface="黑体" panose="02010609060101010101" charset="-122"/>
              <a:cs typeface="+mn-cs"/>
            </a:endParaRPr>
          </a:p>
          <a:p>
            <a:pPr marR="0" defTabSz="914400" eaLnBrk="1" hangingPunct="1">
              <a:lnSpc>
                <a:spcPct val="140000"/>
              </a:lnSpc>
              <a:buClrTx/>
              <a:buSzTx/>
              <a:buFont typeface="Arial" panose="020b0604020202020204" pitchFamily="34" charset="0"/>
              <a:defRPr/>
            </a:pPr>
            <a:r>
              <a:rPr kumimoji="0" lang="en-US" altLang="zh-CN" sz="3600" b="1" kern="1200" cap="none" spc="0" normalizeH="0" baseline="0" noProof="1">
                <a:latin typeface="黑体" panose="02010609060101010101" charset="-122"/>
                <a:ea typeface="黑体" panose="02010609060101010101" charset="-122"/>
                <a:cs typeface="+mn-cs"/>
              </a:rPr>
              <a:t>     5.</a:t>
            </a:r>
            <a:r>
              <a:rPr kumimoji="0" lang="zh-CN" altLang="en-US" sz="3600" b="1" kern="1200" cap="none" spc="0" normalizeH="0" baseline="0" noProof="1">
                <a:latin typeface="黑体" panose="02010609060101010101" charset="-122"/>
                <a:ea typeface="黑体" panose="02010609060101010101" charset="-122"/>
                <a:cs typeface="+mn-cs"/>
              </a:rPr>
              <a:t>概括探究</a:t>
            </a:r>
            <a:r>
              <a:rPr kumimoji="0" lang="zh-CN" altLang="en-US" sz="3600" b="1" kern="1200" cap="none" spc="0" normalizeH="0" baseline="0" noProof="1">
                <a:solidFill>
                  <a:srgbClr val="FF0000"/>
                </a:solidFill>
                <a:latin typeface="黑体" panose="02010609060101010101" charset="-122"/>
                <a:ea typeface="黑体" panose="02010609060101010101" charset="-122"/>
                <a:cs typeface="+mn-cs"/>
              </a:rPr>
              <a:t>主题</a:t>
            </a:r>
            <a:endParaRPr kumimoji="0" lang="zh-CN" altLang="en-US" sz="3600" b="1" kern="1200" cap="none" spc="0" normalizeH="0" baseline="0" noProof="1">
              <a:solidFill>
                <a:srgbClr val="FF0000"/>
              </a:solidFill>
              <a:latin typeface="黑体" panose="02010609060101010101" charset="-122"/>
              <a:ea typeface="黑体" panose="02010609060101010101" charset="-122"/>
              <a:cs typeface="+mn-cs"/>
            </a:endParaRPr>
          </a:p>
          <a:p>
            <a:pPr marL="342900" marR="0" indent="-342900" defTabSz="914400" eaLnBrk="1" hangingPunct="1">
              <a:lnSpc>
                <a:spcPct val="150000"/>
              </a:lnSpc>
              <a:buClrTx/>
              <a:buSzTx/>
              <a:buFont typeface="Arial" panose="020b0604020202020204" pitchFamily="34" charset="0"/>
              <a:defRPr/>
            </a:pPr>
            <a:endParaRPr kumimoji="0" lang="zh-CN" altLang="zh-CN" sz="3600" b="1" kern="1200" cap="none" spc="0" normalizeH="0" baseline="0" noProof="1">
              <a:latin typeface="黑体" panose="02010609060101010101" charset="-122"/>
              <a:ea typeface="黑体" panose="02010609060101010101"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4097">
                                            <p:txEl>
                                              <p:charRg st="12" end="64"/>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4097">
                                            <p:txEl>
                                              <p:charRg st="64" end="78"/>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097">
                                            <p:txEl>
                                              <p:charRg st="78" end="9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097">
                                            <p:txEl>
                                              <p:charRg st="92" end="106"/>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097">
                                            <p:txEl>
                                              <p:charRg st="106" end="120"/>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097">
                                            <p:txEl>
                                              <p:charRg st="120" end="13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en-US" altLang="zh-CN"/>
              <a:t> </a:t>
            </a:r>
            <a:endParaRPr lang="en-US" altLang="zh-CN"/>
          </a:p>
        </p:txBody>
      </p:sp>
      <p:sp>
        <p:nvSpPr>
          <p:cNvPr id="3" name="内容占位符 2"/>
          <p:cNvSpPr>
            <a:spLocks noGrp="1"/>
          </p:cNvSpPr>
          <p:nvPr>
            <p:ph idx="1"/>
          </p:nvPr>
        </p:nvSpPr>
        <p:spPr>
          <a:xfrm>
            <a:off x="446997" y="443238"/>
            <a:ext cx="10852237" cy="5388907"/>
          </a:xfrm>
        </p:spPr>
        <p:txBody>
          <a:bodyPr/>
          <a:lstStyle/>
          <a:p>
            <a:r>
              <a:rPr sz="3600">
                <a:solidFill>
                  <a:srgbClr val="FF0000"/>
                </a:solidFill>
                <a:sym typeface="+mn-ea"/>
              </a:rPr>
              <a:t>主人公的探讨</a:t>
            </a:r>
            <a:r>
              <a:rPr sz="3600">
                <a:sym typeface="+mn-ea"/>
              </a:rPr>
              <a:t>:</a:t>
            </a:r>
            <a:endParaRPr sz="3600">
              <a:sym typeface="+mn-ea"/>
            </a:endParaRPr>
          </a:p>
          <a:p>
            <a:r>
              <a:rPr sz="3600">
                <a:sym typeface="+mn-ea"/>
              </a:rPr>
              <a:t>1从情节设计上看;</a:t>
            </a:r>
            <a:endParaRPr sz="3600">
              <a:sym typeface="+mn-ea"/>
            </a:endParaRPr>
          </a:p>
          <a:p>
            <a:r>
              <a:rPr sz="3600">
                <a:sym typeface="+mn-ea"/>
              </a:rPr>
              <a:t>2从人物塑造上看;</a:t>
            </a:r>
            <a:endParaRPr sz="3600">
              <a:sym typeface="+mn-ea"/>
            </a:endParaRPr>
          </a:p>
          <a:p>
            <a:r>
              <a:rPr sz="3600">
                <a:sym typeface="+mn-ea"/>
              </a:rPr>
              <a:t>3从主题表现上看；</a:t>
            </a:r>
            <a:endParaRPr sz="3600">
              <a:sym typeface="+mn-ea"/>
            </a:endParaRPr>
          </a:p>
          <a:p>
            <a:r>
              <a:rPr sz="3600">
                <a:sym typeface="+mn-ea"/>
              </a:rPr>
              <a:t>4文章标题及文章结构设计</a:t>
            </a:r>
            <a:endParaRPr lang="zh-CN" altLang="en-US" sz="3600"/>
          </a:p>
          <a:p>
            <a:endParaRPr lang="zh-CN" altLang="en-US" sz="3600"/>
          </a:p>
        </p:txBody>
      </p:sp>
    </p:spTree>
  </p:cSld>
  <p:clrMapOvr>
    <a:masterClrMapping/>
  </p:clrMapOvr>
  <p:transition/>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en-US" altLang="zh-CN"/>
              <a:t> </a:t>
            </a:r>
            <a:endParaRPr lang="en-US" altLang="zh-CN"/>
          </a:p>
        </p:txBody>
      </p:sp>
      <p:sp>
        <p:nvSpPr>
          <p:cNvPr id="3" name="内容占位符 2"/>
          <p:cNvSpPr>
            <a:spLocks noGrp="1"/>
          </p:cNvSpPr>
          <p:nvPr>
            <p:ph idx="1"/>
          </p:nvPr>
        </p:nvSpPr>
        <p:spPr>
          <a:xfrm>
            <a:off x="189230" y="221615"/>
            <a:ext cx="12071350" cy="5388610"/>
          </a:xfrm>
        </p:spPr>
        <p:txBody>
          <a:bodyPr/>
          <a:lstStyle/>
          <a:p>
            <a:r>
              <a:rPr lang="zh-CN" altLang="en-US" sz="2800">
                <a:solidFill>
                  <a:srgbClr val="FF0000"/>
                </a:solidFill>
              </a:rPr>
              <a:t>人物评价题</a:t>
            </a:r>
            <a:r>
              <a:rPr lang="zh-CN" altLang="en-US" sz="2800"/>
              <a:t>(包括作者对</a:t>
            </a:r>
            <a:r>
              <a:rPr lang="zh-CN" altLang="en-US" sz="2800" u="sng">
                <a:solidFill>
                  <a:srgbClr val="FF0000"/>
                </a:solidFill>
              </a:rPr>
              <a:t>人物的态度和读者对人物的评价</a:t>
            </a:r>
            <a:r>
              <a:rPr lang="zh-CN" altLang="en-US" sz="2800"/>
              <a:t>)</a:t>
            </a:r>
            <a:endParaRPr lang="zh-CN" altLang="en-US" sz="2800"/>
          </a:p>
          <a:p>
            <a:r>
              <a:rPr lang="zh-CN" altLang="en-US" sz="2800">
                <a:solidFill>
                  <a:srgbClr val="FF0000"/>
                </a:solidFill>
              </a:rPr>
              <a:t>常见问法</a:t>
            </a:r>
            <a:r>
              <a:rPr lang="zh-CN" altLang="en-US" sz="2800"/>
              <a:t>:</a:t>
            </a:r>
            <a:endParaRPr lang="zh-CN" altLang="en-US" sz="2800"/>
          </a:p>
          <a:p>
            <a:r>
              <a:rPr lang="zh-CN" altLang="en-US" sz="2800"/>
              <a:t>有人认为XXX怎么样?</a:t>
            </a:r>
            <a:endParaRPr lang="zh-CN" altLang="en-US" sz="2800"/>
          </a:p>
          <a:p>
            <a:r>
              <a:rPr lang="zh-CN" altLang="en-US" sz="2800"/>
              <a:t>你的看法是什么?</a:t>
            </a:r>
            <a:endParaRPr lang="zh-CN" altLang="en-US" sz="2800"/>
          </a:p>
          <a:p>
            <a:r>
              <a:rPr lang="zh-CN" altLang="en-US" sz="2800"/>
              <a:t>就其中一种观点加以探究</a:t>
            </a:r>
            <a:endParaRPr lang="zh-CN" altLang="en-US" sz="2800"/>
          </a:p>
          <a:p>
            <a:r>
              <a:rPr lang="zh-CN" altLang="en-US" sz="2800">
                <a:solidFill>
                  <a:srgbClr val="FF0000"/>
                </a:solidFill>
              </a:rPr>
              <a:t>答题时</a:t>
            </a:r>
            <a:r>
              <a:rPr lang="zh-CN" altLang="en-US" sz="2800"/>
              <a:t>    一是 观点要明确，是褒是贬要一目了然;</a:t>
            </a:r>
            <a:endParaRPr lang="zh-CN" altLang="en-US" sz="2800"/>
          </a:p>
          <a:p>
            <a:r>
              <a:rPr lang="zh-CN" altLang="en-US" sz="2800"/>
              <a:t>二是 理由要充分合理，要从小说中找出相关描写来佐证;</a:t>
            </a:r>
            <a:endParaRPr lang="zh-CN" altLang="en-US" sz="2800"/>
          </a:p>
          <a:p>
            <a:r>
              <a:rPr lang="zh-CN" altLang="en-US" sz="2800"/>
              <a:t>三是 不能脱离小说中人物分析，要紧扣文本;</a:t>
            </a:r>
            <a:endParaRPr lang="zh-CN" altLang="en-US" sz="2800"/>
          </a:p>
          <a:p>
            <a:r>
              <a:rPr lang="zh-CN" altLang="en-US" sz="2800"/>
              <a:t>四是 评价可多元化，但要分清多种不同的态度。</a:t>
            </a:r>
            <a:endParaRPr lang="zh-CN" altLang="en-US" sz="2800"/>
          </a:p>
          <a:p>
            <a:endParaRPr lang="zh-CN" altLang="en-US" sz="2800"/>
          </a:p>
        </p:txBody>
      </p:sp>
    </p:spTree>
  </p:cSld>
  <p:clrMapOvr>
    <a:masterClrMapping/>
  </p:clrMapOvr>
  <p:transition/>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en-US" altLang="zh-CN"/>
              <a:t> </a:t>
            </a:r>
            <a:endParaRPr lang="en-US" altLang="zh-CN"/>
          </a:p>
        </p:txBody>
      </p:sp>
      <p:sp>
        <p:nvSpPr>
          <p:cNvPr id="3" name="内容占位符 2"/>
          <p:cNvSpPr>
            <a:spLocks noGrp="1"/>
          </p:cNvSpPr>
          <p:nvPr>
            <p:ph idx="1"/>
          </p:nvPr>
        </p:nvSpPr>
        <p:spPr>
          <a:xfrm>
            <a:off x="669882" y="443238"/>
            <a:ext cx="10852237" cy="5388907"/>
          </a:xfrm>
        </p:spPr>
        <p:txBody>
          <a:bodyPr/>
          <a:lstStyle/>
          <a:p>
            <a:r>
              <a:rPr sz="3200">
                <a:sym typeface="+mn-ea"/>
              </a:rPr>
              <a:t>答题模式:</a:t>
            </a:r>
            <a:endParaRPr sz="3200">
              <a:sym typeface="+mn-ea"/>
            </a:endParaRPr>
          </a:p>
          <a:p>
            <a:r>
              <a:rPr sz="3200">
                <a:sym typeface="+mn-ea"/>
              </a:rPr>
              <a:t>叙述+分析+评价。(写几点，一般看分值)</a:t>
            </a:r>
            <a:endParaRPr sz="3200">
              <a:sym typeface="+mn-ea"/>
            </a:endParaRPr>
          </a:p>
          <a:p>
            <a:r>
              <a:rPr lang="en-US" altLang="zh-CN" sz="3200">
                <a:sym typeface="+mn-ea"/>
              </a:rPr>
              <a:t>1.</a:t>
            </a:r>
            <a:r>
              <a:rPr sz="3200">
                <a:solidFill>
                  <a:srgbClr val="FF0000"/>
                </a:solidFill>
                <a:sym typeface="+mn-ea"/>
              </a:rPr>
              <a:t>先写自己的观点</a:t>
            </a:r>
            <a:r>
              <a:rPr sz="3200">
                <a:sym typeface="+mn-ea"/>
              </a:rPr>
              <a:t>。"我认为。"或"我赞同。"</a:t>
            </a:r>
            <a:endParaRPr sz="3200">
              <a:sym typeface="+mn-ea"/>
            </a:endParaRPr>
          </a:p>
          <a:p>
            <a:r>
              <a:rPr sz="3200">
                <a:sym typeface="+mn-ea"/>
              </a:rPr>
              <a:t>2</a:t>
            </a:r>
            <a:r>
              <a:rPr lang="en-US" altLang="zh-CN" sz="3200">
                <a:sym typeface="+mn-ea"/>
              </a:rPr>
              <a:t>.</a:t>
            </a:r>
            <a:r>
              <a:rPr sz="3200">
                <a:solidFill>
                  <a:srgbClr val="FF0000"/>
                </a:solidFill>
                <a:sym typeface="+mn-ea"/>
              </a:rPr>
              <a:t>分析自己的理由</a:t>
            </a:r>
            <a:r>
              <a:rPr sz="3200">
                <a:sym typeface="+mn-ea"/>
              </a:rPr>
              <a:t>，“理由:1......2......3...</a:t>
            </a:r>
            <a:endParaRPr lang="zh-CN" altLang="en-US" sz="3200"/>
          </a:p>
          <a:p>
            <a:r>
              <a:rPr sz="3200">
                <a:sym typeface="+mn-ea"/>
              </a:rPr>
              <a:t>结合文本或文本的具体事例作合理分析(抓描写，联情节）</a:t>
            </a:r>
            <a:endParaRPr lang="zh-CN" altLang="en-US" sz="3200"/>
          </a:p>
          <a:p>
            <a:r>
              <a:rPr sz="3200">
                <a:sym typeface="+mn-ea"/>
              </a:rPr>
              <a:t>3</a:t>
            </a:r>
            <a:r>
              <a:rPr lang="en-US" altLang="zh-CN" sz="3200">
                <a:sym typeface="+mn-ea"/>
              </a:rPr>
              <a:t>.</a:t>
            </a:r>
            <a:r>
              <a:rPr sz="3200">
                <a:sym typeface="+mn-ea"/>
              </a:rPr>
              <a:t> </a:t>
            </a:r>
            <a:r>
              <a:rPr sz="3200">
                <a:solidFill>
                  <a:srgbClr val="FF0000"/>
                </a:solidFill>
                <a:sym typeface="+mn-ea"/>
              </a:rPr>
              <a:t>可加总结句</a:t>
            </a:r>
            <a:r>
              <a:rPr sz="3200">
                <a:sym typeface="+mn-ea"/>
              </a:rPr>
              <a:t>，“所以(或因此).....”，如果已超字数、超范围，可不写总结句。</a:t>
            </a:r>
            <a:endParaRPr lang="zh-CN" altLang="en-US" sz="3200"/>
          </a:p>
          <a:p>
            <a:endParaRPr lang="zh-CN" altLang="en-US" sz="3200"/>
          </a:p>
        </p:txBody>
      </p:sp>
    </p:spTree>
  </p:cSld>
  <p:clrMapOvr>
    <a:masterClrMapping/>
  </p:clrMapOvr>
  <p:transition/>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5" name="直接连接符 14"/>
          <p:cNvCxnSpPr/>
          <p:nvPr/>
        </p:nvCxnSpPr>
        <p:spPr>
          <a:xfrm>
            <a:off x="6031865" y="2660015"/>
            <a:ext cx="1724025" cy="0"/>
          </a:xfrm>
          <a:prstGeom prst="line">
            <a:avLst/>
          </a:prstGeom>
          <a:ln w="0">
            <a:solidFill>
              <a:schemeClr val="bg1">
                <a:alpha val="37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8187055" y="2683510"/>
            <a:ext cx="1724025" cy="0"/>
          </a:xfrm>
          <a:prstGeom prst="line">
            <a:avLst/>
          </a:prstGeom>
          <a:ln w="0">
            <a:solidFill>
              <a:schemeClr val="bg1">
                <a:alpha val="37000"/>
              </a:schemeClr>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466090" y="198120"/>
            <a:ext cx="4210685" cy="583565"/>
          </a:xfrm>
          <a:prstGeom prst="rect">
            <a:avLst/>
          </a:prstGeom>
          <a:noFill/>
        </p:spPr>
        <p:txBody>
          <a:bodyPr wrap="square" rtlCol="0">
            <a:spAutoFit/>
          </a:bodyPr>
          <a:lstStyle/>
          <a:p>
            <a:r>
              <a:rPr lang="zh-CN" altLang="en-US" sz="3200" b="1">
                <a:solidFill>
                  <a:srgbClr val="FF0000"/>
                </a:solidFill>
              </a:rPr>
              <a:t>祥林嫂形象概括</a:t>
            </a:r>
            <a:endParaRPr lang="zh-CN" altLang="en-US" sz="3200" b="1">
              <a:solidFill>
                <a:srgbClr val="FF0000"/>
              </a:solidFill>
            </a:endParaRPr>
          </a:p>
        </p:txBody>
      </p:sp>
      <p:sp>
        <p:nvSpPr>
          <p:cNvPr id="3" name="文本框 2"/>
          <p:cNvSpPr txBox="1"/>
          <p:nvPr/>
        </p:nvSpPr>
        <p:spPr>
          <a:xfrm>
            <a:off x="347500" y="1693235"/>
            <a:ext cx="7045521" cy="3016210"/>
          </a:xfrm>
          <a:prstGeom prst="rect">
            <a:avLst/>
          </a:prstGeom>
          <a:noFill/>
        </p:spPr>
        <p:txBody>
          <a:bodyPr wrap="square" rtlCol="0" anchor="t">
            <a:spAutoFit/>
          </a:bodyPr>
          <a:lstStyle/>
          <a:p>
            <a:pPr fontAlgn="auto">
              <a:lnSpc>
                <a:spcPct val="150000"/>
              </a:lnSpc>
            </a:pPr>
            <a:r>
              <a:rPr lang="zh-CN" altLang="en-US" sz="3200" b="1">
                <a:latin typeface="楷体" panose="02010609060101010101" pitchFamily="49" charset="-122"/>
                <a:ea typeface="楷体" panose="02010609060101010101" pitchFamily="49" charset="-122"/>
              </a:rPr>
              <a:t>祥林嫂是旧中国农村劳动妇女的典型</a:t>
            </a:r>
            <a:r>
              <a:rPr lang="zh-CN" altLang="en-US" sz="3200" b="1" smtClean="0">
                <a:latin typeface="楷体" panose="02010609060101010101" pitchFamily="49" charset="-122"/>
                <a:ea typeface="楷体" panose="02010609060101010101" pitchFamily="49" charset="-122"/>
              </a:rPr>
              <a:t>。</a:t>
            </a:r>
            <a:endParaRPr lang="zh-CN" altLang="en-US" sz="3200" b="1">
              <a:latin typeface="楷体" panose="02010609060101010101" pitchFamily="49" charset="-122"/>
              <a:ea typeface="楷体" panose="02010609060101010101" pitchFamily="49" charset="-122"/>
            </a:endParaRPr>
          </a:p>
          <a:p>
            <a:endParaRPr lang="en-US" altLang="zh-CN" sz="1400" b="1" smtClean="0">
              <a:solidFill>
                <a:srgbClr val="361200"/>
              </a:solidFill>
              <a:latin typeface="楷体" panose="02010609060101010101" pitchFamily="49" charset="-122"/>
              <a:ea typeface="楷体" panose="02010609060101010101" pitchFamily="49" charset="-122"/>
            </a:endParaRPr>
          </a:p>
          <a:p>
            <a:r>
              <a:rPr lang="zh-CN" altLang="en-US" sz="3200" b="1" smtClean="0">
                <a:solidFill>
                  <a:srgbClr val="361200"/>
                </a:solidFill>
                <a:latin typeface="楷体" panose="02010609060101010101" pitchFamily="49" charset="-122"/>
                <a:ea typeface="楷体" panose="02010609060101010101" pitchFamily="49" charset="-122"/>
              </a:rPr>
              <a:t>勤劳</a:t>
            </a:r>
            <a:r>
              <a:rPr lang="zh-CN" altLang="en-US" sz="3200" b="1">
                <a:solidFill>
                  <a:srgbClr val="361200"/>
                </a:solidFill>
                <a:latin typeface="楷体" panose="02010609060101010101" pitchFamily="49" charset="-122"/>
                <a:ea typeface="楷体" panose="02010609060101010101" pitchFamily="49" charset="-122"/>
              </a:rPr>
              <a:t>、善良</a:t>
            </a:r>
            <a:r>
              <a:rPr lang="zh-CN" altLang="en-US" sz="3200" b="1" smtClean="0">
                <a:solidFill>
                  <a:srgbClr val="361200"/>
                </a:solidFill>
                <a:latin typeface="楷体" panose="02010609060101010101" pitchFamily="49" charset="-122"/>
                <a:ea typeface="楷体" panose="02010609060101010101" pitchFamily="49" charset="-122"/>
              </a:rPr>
              <a:t>、安分、蒙昧、顽强。</a:t>
            </a:r>
            <a:endParaRPr lang="en-US" altLang="zh-CN" sz="3200" b="1" smtClean="0">
              <a:solidFill>
                <a:srgbClr val="361200"/>
              </a:solidFill>
              <a:latin typeface="楷体" panose="02010609060101010101" pitchFamily="49" charset="-122"/>
              <a:ea typeface="楷体" panose="02010609060101010101" pitchFamily="49" charset="-122"/>
            </a:endParaRPr>
          </a:p>
          <a:p>
            <a:r>
              <a:rPr lang="zh-CN" altLang="en-US" sz="3200" b="1" smtClean="0">
                <a:solidFill>
                  <a:srgbClr val="361200"/>
                </a:solidFill>
                <a:latin typeface="楷体" panose="02010609060101010101" pitchFamily="49" charset="-122"/>
                <a:ea typeface="楷体" panose="02010609060101010101" pitchFamily="49" charset="-122"/>
              </a:rPr>
              <a:t>被</a:t>
            </a:r>
            <a:r>
              <a:rPr lang="zh-CN" altLang="en-US" sz="3200" b="1">
                <a:solidFill>
                  <a:srgbClr val="361200"/>
                </a:solidFill>
                <a:latin typeface="楷体" panose="02010609060101010101" pitchFamily="49" charset="-122"/>
                <a:ea typeface="楷体" panose="02010609060101010101" pitchFamily="49" charset="-122"/>
              </a:rPr>
              <a:t>践踏、被迫害、被愚弄、被鄙视，深受封建礼教思想毒害，以至于被社会吞噬的人物形象。</a:t>
            </a:r>
            <a:endParaRPr lang="zh-CN" altLang="en-US" sz="3200" b="1">
              <a:solidFill>
                <a:srgbClr val="361200"/>
              </a:solidFill>
              <a:latin typeface="楷体" panose="02010609060101010101" pitchFamily="49" charset="-122"/>
              <a:ea typeface="楷体" panose="02010609060101010101" pitchFamily="49" charset="-122"/>
            </a:endParaRPr>
          </a:p>
        </p:txBody>
      </p:sp>
      <p:sp>
        <p:nvSpPr>
          <p:cNvPr id="11" name="文本框 10"/>
          <p:cNvSpPr txBox="1"/>
          <p:nvPr/>
        </p:nvSpPr>
        <p:spPr>
          <a:xfrm>
            <a:off x="7245985" y="414655"/>
            <a:ext cx="4098290" cy="1814830"/>
          </a:xfrm>
          <a:prstGeom prst="rect">
            <a:avLst/>
          </a:prstGeom>
          <a:solidFill>
            <a:srgbClr val="FD4545"/>
          </a:solidFill>
          <a:ln>
            <a:solidFill>
              <a:srgbClr val="C00000"/>
            </a:solidFill>
          </a:ln>
        </p:spPr>
        <p:txBody>
          <a:bodyPr wrap="square" rtlCol="0" anchor="t">
            <a:spAutoFit/>
          </a:bodyPr>
          <a:lstStyle/>
          <a:p>
            <a:r>
              <a:rPr lang="zh-CN" altLang="en-US" sz="2800" b="1">
                <a:solidFill>
                  <a:schemeClr val="bg1"/>
                </a:solidFill>
                <a:latin typeface="微软雅黑"/>
                <a:ea typeface="微软雅黑"/>
                <a:cs typeface="微软雅黑" panose="020b0503020204020204" charset="-122"/>
              </a:rPr>
              <a:t>概括人物形象:</a:t>
            </a:r>
            <a:endParaRPr lang="zh-CN" altLang="en-US" sz="2800" b="1">
              <a:solidFill>
                <a:schemeClr val="bg1"/>
              </a:solidFill>
              <a:latin typeface="微软雅黑"/>
              <a:ea typeface="微软雅黑"/>
              <a:cs typeface="微软雅黑" panose="020b0503020204020204" charset="-122"/>
            </a:endParaRPr>
          </a:p>
          <a:p>
            <a:r>
              <a:rPr lang="zh-CN" altLang="en-US" sz="2800" b="1">
                <a:solidFill>
                  <a:schemeClr val="bg1"/>
                </a:solidFill>
                <a:latin typeface="微软雅黑"/>
                <a:ea typeface="微软雅黑"/>
                <a:cs typeface="微软雅黑" panose="020b0503020204020204" charset="-122"/>
              </a:rPr>
              <a:t>①总:身份代表</a:t>
            </a:r>
            <a:endParaRPr lang="zh-CN" altLang="en-US" sz="2800" b="1">
              <a:solidFill>
                <a:schemeClr val="bg1"/>
              </a:solidFill>
              <a:latin typeface="微软雅黑"/>
              <a:ea typeface="微软雅黑"/>
              <a:cs typeface="微软雅黑" panose="020b0503020204020204" charset="-122"/>
            </a:endParaRPr>
          </a:p>
          <a:p>
            <a:r>
              <a:rPr lang="zh-CN" altLang="en-US" sz="2800" b="1">
                <a:solidFill>
                  <a:schemeClr val="bg1"/>
                </a:solidFill>
                <a:latin typeface="微软雅黑"/>
                <a:ea typeface="微软雅黑"/>
                <a:cs typeface="微软雅黑" panose="020b0503020204020204" charset="-122"/>
              </a:rPr>
              <a:t>②分:思想性格</a:t>
            </a:r>
            <a:endParaRPr lang="zh-CN" altLang="en-US" sz="2800" b="1">
              <a:solidFill>
                <a:schemeClr val="bg1"/>
              </a:solidFill>
              <a:latin typeface="微软雅黑"/>
              <a:ea typeface="微软雅黑"/>
              <a:cs typeface="微软雅黑" panose="020b0503020204020204" charset="-122"/>
            </a:endParaRPr>
          </a:p>
          <a:p>
            <a:r>
              <a:rPr lang="zh-CN" altLang="en-US" sz="2800" b="1">
                <a:solidFill>
                  <a:schemeClr val="bg1"/>
                </a:solidFill>
                <a:latin typeface="微软雅黑"/>
                <a:ea typeface="微软雅黑"/>
                <a:cs typeface="微软雅黑" panose="020b0503020204020204" charset="-122"/>
              </a:rPr>
              <a:t>③总:作用(揭示/启示)</a:t>
            </a:r>
            <a:endParaRPr lang="zh-CN" altLang="en-US" sz="2800" b="1">
              <a:solidFill>
                <a:schemeClr val="bg1"/>
              </a:solidFill>
              <a:latin typeface="微软雅黑"/>
              <a:ea typeface="微软雅黑"/>
              <a:cs typeface="微软雅黑" panose="020b0503020204020204" charset="-122"/>
            </a:endParaRPr>
          </a:p>
        </p:txBody>
      </p:sp>
      <p:sp>
        <p:nvSpPr>
          <p:cNvPr id="17" name="文本框 16"/>
          <p:cNvSpPr txBox="1"/>
          <p:nvPr/>
        </p:nvSpPr>
        <p:spPr>
          <a:xfrm>
            <a:off x="7755255" y="2583180"/>
            <a:ext cx="3589020" cy="1691640"/>
          </a:xfrm>
          <a:prstGeom prst="rect">
            <a:avLst/>
          </a:prstGeom>
          <a:noFill/>
          <a:ln>
            <a:solidFill>
              <a:srgbClr val="C00000"/>
            </a:solidFill>
          </a:ln>
        </p:spPr>
        <p:txBody>
          <a:bodyPr wrap="square" rtlCol="0" anchor="t">
            <a:spAutoFit/>
          </a:bodyPr>
          <a:lstStyle/>
          <a:p>
            <a:r>
              <a:rPr lang="zh-CN" altLang="en-US" sz="2600">
                <a:solidFill>
                  <a:srgbClr val="C00000"/>
                </a:solidFill>
                <a:latin typeface="微软雅黑"/>
                <a:ea typeface="微软雅黑"/>
                <a:cs typeface="微软雅黑" panose="020b0503020204020204" charset="-122"/>
              </a:rPr>
              <a:t>分析人物形象</a:t>
            </a:r>
            <a:r>
              <a:rPr lang="zh-CN" altLang="en-US" sz="2600" smtClean="0">
                <a:solidFill>
                  <a:srgbClr val="C00000"/>
                </a:solidFill>
                <a:latin typeface="微软雅黑"/>
                <a:ea typeface="微软雅黑"/>
                <a:cs typeface="微软雅黑" panose="020b0503020204020204" charset="-122"/>
              </a:rPr>
              <a:t>特点:</a:t>
            </a:r>
            <a:endParaRPr lang="zh-CN" altLang="en-US" sz="2600">
              <a:solidFill>
                <a:srgbClr val="C00000"/>
              </a:solidFill>
              <a:latin typeface="微软雅黑"/>
              <a:ea typeface="微软雅黑"/>
              <a:cs typeface="微软雅黑" panose="020b0503020204020204" charset="-122"/>
            </a:endParaRPr>
          </a:p>
          <a:p>
            <a:r>
              <a:rPr lang="zh-CN" altLang="en-US" sz="2600">
                <a:solidFill>
                  <a:srgbClr val="C00000"/>
                </a:solidFill>
                <a:latin typeface="微软雅黑"/>
                <a:ea typeface="微软雅黑"/>
                <a:cs typeface="微软雅黑" panose="020b0503020204020204" charset="-122"/>
              </a:rPr>
              <a:t>①  </a:t>
            </a:r>
            <a:r>
              <a:rPr lang="en-US" altLang="zh-CN" sz="2600">
                <a:solidFill>
                  <a:srgbClr val="C00000"/>
                </a:solidFill>
                <a:latin typeface="微软雅黑"/>
                <a:ea typeface="微软雅黑"/>
                <a:cs typeface="微软雅黑" panose="020b0503020204020204" charset="-122"/>
              </a:rPr>
              <a:t>A</a:t>
            </a:r>
            <a:r>
              <a:rPr lang="zh-CN" altLang="en-US" sz="2600">
                <a:solidFill>
                  <a:srgbClr val="C00000"/>
                </a:solidFill>
                <a:latin typeface="微软雅黑"/>
                <a:ea typeface="微软雅黑"/>
                <a:cs typeface="微软雅黑" panose="020b0503020204020204" charset="-122"/>
              </a:rPr>
              <a:t>+体现</a:t>
            </a:r>
            <a:endParaRPr lang="zh-CN" altLang="en-US" sz="2600">
              <a:solidFill>
                <a:srgbClr val="C00000"/>
              </a:solidFill>
              <a:latin typeface="微软雅黑"/>
              <a:ea typeface="微软雅黑"/>
              <a:cs typeface="微软雅黑" panose="020b0503020204020204" charset="-122"/>
            </a:endParaRPr>
          </a:p>
          <a:p>
            <a:r>
              <a:rPr lang="zh-CN" altLang="en-US" sz="2600">
                <a:solidFill>
                  <a:srgbClr val="C00000"/>
                </a:solidFill>
                <a:latin typeface="微软雅黑"/>
                <a:ea typeface="微软雅黑"/>
                <a:cs typeface="微软雅黑" panose="020b0503020204020204" charset="-122"/>
              </a:rPr>
              <a:t>②  B+体现</a:t>
            </a:r>
            <a:endParaRPr lang="zh-CN" altLang="en-US" sz="2600">
              <a:solidFill>
                <a:srgbClr val="C00000"/>
              </a:solidFill>
              <a:latin typeface="微软雅黑"/>
              <a:ea typeface="微软雅黑"/>
              <a:cs typeface="微软雅黑" panose="020b0503020204020204" charset="-122"/>
            </a:endParaRPr>
          </a:p>
          <a:p>
            <a:r>
              <a:rPr lang="zh-CN" altLang="en-US" sz="2600">
                <a:solidFill>
                  <a:srgbClr val="C00000"/>
                </a:solidFill>
                <a:latin typeface="微软雅黑"/>
                <a:ea typeface="微软雅黑"/>
                <a:cs typeface="微软雅黑" panose="020b0503020204020204" charset="-122"/>
              </a:rPr>
              <a:t>③  C+  体现</a:t>
            </a:r>
            <a:endParaRPr lang="zh-CN" altLang="en-US" sz="2600">
              <a:solidFill>
                <a:srgbClr val="C00000"/>
              </a:solidFill>
              <a:latin typeface="微软雅黑"/>
              <a:ea typeface="微软雅黑"/>
              <a:cs typeface="微软雅黑" panose="020b0503020204020204" charset="-122"/>
            </a:endParaRPr>
          </a:p>
        </p:txBody>
      </p:sp>
      <p:cxnSp>
        <p:nvCxnSpPr>
          <p:cNvPr id="6" name="曲线连接符 5"/>
          <p:cNvCxnSpPr>
            <a:endCxn id="17" idx="3"/>
          </p:cNvCxnSpPr>
          <p:nvPr/>
        </p:nvCxnSpPr>
        <p:spPr>
          <a:xfrm rot="5400000" flipV="1">
            <a:off x="9493250" y="1577975"/>
            <a:ext cx="1984375" cy="1717675"/>
          </a:xfrm>
          <a:prstGeom prst="curvedConnector4">
            <a:avLst>
              <a:gd name="adj1" fmla="val 5984"/>
              <a:gd name="adj2" fmla="val 113863"/>
            </a:avLst>
          </a:prstGeom>
          <a:ln w="31750">
            <a:solidFill>
              <a:srgbClr val="FFC000"/>
            </a:solidFill>
            <a:tailEnd type="arrow"/>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1143716" y="5350213"/>
            <a:ext cx="9776298" cy="954107"/>
          </a:xfrm>
          <a:prstGeom prst="rect">
            <a:avLst/>
          </a:prstGeom>
          <a:noFill/>
        </p:spPr>
        <p:txBody>
          <a:bodyPr wrap="square" rtlCol="0">
            <a:spAutoFit/>
          </a:bodyPr>
          <a:lstStyle/>
          <a:p>
            <a:r>
              <a:rPr lang="zh-CN" altLang="en-US" sz="2800" smtClean="0">
                <a:latin typeface="楷体" panose="02010609060101010101" pitchFamily="49" charset="-122"/>
                <a:ea typeface="楷体" panose="02010609060101010101" pitchFamily="49" charset="-122"/>
              </a:rPr>
              <a:t>悲剧人物要使人怜悯，“最重要之点，性格必须善良。”</a:t>
            </a:r>
            <a:r>
              <a:rPr lang="en-US" altLang="zh-CN" sz="2800">
                <a:latin typeface="楷体" panose="02010609060101010101" pitchFamily="49" charset="-122"/>
                <a:ea typeface="楷体" panose="02010609060101010101" pitchFamily="49" charset="-122"/>
              </a:rPr>
              <a:t> </a:t>
            </a:r>
            <a:r>
              <a:rPr lang="en-US" altLang="zh-CN" sz="2800" smtClean="0">
                <a:latin typeface="楷体" panose="02010609060101010101" pitchFamily="49" charset="-122"/>
                <a:ea typeface="楷体" panose="02010609060101010101" pitchFamily="49" charset="-122"/>
              </a:rPr>
              <a:t>     </a:t>
            </a:r>
            <a:endParaRPr lang="en-US" altLang="zh-CN" sz="2800" smtClean="0">
              <a:latin typeface="楷体" panose="02010609060101010101" pitchFamily="49" charset="-122"/>
              <a:ea typeface="楷体" panose="02010609060101010101" pitchFamily="49" charset="-122"/>
            </a:endParaRPr>
          </a:p>
          <a:p>
            <a:r>
              <a:rPr lang="en-US" altLang="zh-CN" sz="2800">
                <a:latin typeface="楷体" panose="02010609060101010101" pitchFamily="49" charset="-122"/>
                <a:ea typeface="楷体" panose="02010609060101010101" pitchFamily="49" charset="-122"/>
              </a:rPr>
              <a:t> </a:t>
            </a:r>
            <a:r>
              <a:rPr lang="en-US" altLang="zh-CN" sz="2800" smtClean="0">
                <a:latin typeface="楷体" panose="02010609060101010101" pitchFamily="49" charset="-122"/>
                <a:ea typeface="楷体" panose="02010609060101010101" pitchFamily="49" charset="-122"/>
              </a:rPr>
              <a:t>                                      ——</a:t>
            </a:r>
            <a:r>
              <a:rPr lang="zh-CN" altLang="en-US" sz="2800" smtClean="0">
                <a:latin typeface="楷体" panose="02010609060101010101" pitchFamily="49" charset="-122"/>
                <a:ea typeface="楷体" panose="02010609060101010101" pitchFamily="49" charset="-122"/>
              </a:rPr>
              <a:t>亚里士多德</a:t>
            </a:r>
            <a:endParaRPr lang="zh-CN" altLang="en-US" sz="2800">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par>
                                <p:cTn id="19" presetID="3" presetClass="entr" presetSubtype="10" fill="hold"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blinds(horizontal)">
                                      <p:cBhvr>
                                        <p:cTn id="21" dur="500"/>
                                        <p:tgtEl>
                                          <p:spTgt spid="6"/>
                                        </p:tgtEl>
                                      </p:cBhvr>
                                    </p:animEffect>
                                  </p:childTnLst>
                                </p:cTn>
                              </p:par>
                            </p:childTnLst>
                          </p:cTn>
                        </p:par>
                      </p:childTnLst>
                    </p:cTn>
                  </p:par>
                  <p:par>
                    <p:cTn id="22" fill="hold" nodeType="clickPar">
                      <p:stCondLst>
                        <p:cond delay="indefinite"/>
                      </p:stCondLst>
                      <p:childTnLst>
                        <p:par>
                          <p:cTn id="23" fill="hold" nodeType="afterGroup">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11" grpId="0"/>
      <p:bldP spid="17" grpId="0"/>
      <p:bldP spid="5" grpId="0"/>
    </p:bldLst>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en-US" altLang="zh-CN"/>
              <a:t> </a:t>
            </a:r>
            <a:endParaRPr lang="en-US" altLang="zh-CN"/>
          </a:p>
        </p:txBody>
      </p:sp>
      <p:sp>
        <p:nvSpPr>
          <p:cNvPr id="3" name="内容占位符 2"/>
          <p:cNvSpPr>
            <a:spLocks noGrp="1"/>
          </p:cNvSpPr>
          <p:nvPr>
            <p:ph idx="1"/>
          </p:nvPr>
        </p:nvSpPr>
        <p:spPr/>
        <p:txBody>
          <a:bodyPr/>
          <a:lstStyle/>
          <a:p>
            <a:r>
              <a:rPr lang="en-US" altLang="zh-CN"/>
              <a:t> </a:t>
            </a:r>
            <a:endParaRPr lang="en-US" altLang="zh-CN"/>
          </a:p>
        </p:txBody>
      </p:sp>
      <p:sp>
        <p:nvSpPr>
          <p:cNvPr id="4100" name="Text Box 4"/>
          <p:cNvSpPr txBox="1"/>
          <p:nvPr/>
        </p:nvSpPr>
        <p:spPr>
          <a:xfrm>
            <a:off x="527051" y="205317"/>
            <a:ext cx="10657416" cy="5015865"/>
          </a:xfrm>
          <a:prstGeom prst="rect">
            <a:avLst/>
          </a:prstGeom>
          <a:noFill/>
          <a:ln w="9525">
            <a:noFill/>
          </a:ln>
        </p:spPr>
        <p:txBody>
          <a:bodyPr anchor="t">
            <a:spAutoFit/>
          </a:bodyPr>
          <a:lstStyle/>
          <a:p>
            <a:pPr>
              <a:buFont typeface="Arial" panose="020b0604020202020204" pitchFamily="34" charset="0"/>
            </a:pPr>
            <a:r>
              <a:rPr lang="zh-CN" altLang="en-US" sz="3200" b="1">
                <a:solidFill>
                  <a:srgbClr val="0000CC"/>
                </a:solidFill>
                <a:latin typeface="黑体" panose="02010609060101010101" charset="-122"/>
                <a:ea typeface="黑体" panose="02010609060101010101" charset="-122"/>
              </a:rPr>
              <a:t>人物一、 祥林嫂</a:t>
            </a:r>
            <a:endParaRPr lang="zh-CN" altLang="en-US" sz="3200" b="1">
              <a:solidFill>
                <a:srgbClr val="0000CC"/>
              </a:solidFill>
              <a:latin typeface="黑体" panose="02010609060101010101" charset="-122"/>
              <a:ea typeface="黑体" panose="02010609060101010101" charset="-122"/>
            </a:endParaRPr>
          </a:p>
          <a:p>
            <a:pPr>
              <a:buFont typeface="Arial" panose="020b0604020202020204" pitchFamily="34" charset="0"/>
            </a:pPr>
            <a:r>
              <a:rPr lang="en-US" altLang="zh-CN" sz="3200" b="1">
                <a:latin typeface="黑体" panose="02010609060101010101" charset="-122"/>
                <a:ea typeface="黑体" panose="02010609060101010101" charset="-122"/>
              </a:rPr>
              <a:t>   1.</a:t>
            </a:r>
            <a:r>
              <a:rPr lang="zh-CN" altLang="en-US" sz="3200" b="1">
                <a:latin typeface="黑体" panose="02010609060101010101" charset="-122"/>
                <a:ea typeface="黑体" panose="02010609060101010101" charset="-122"/>
              </a:rPr>
              <a:t>三次描写祥林的外貌</a:t>
            </a:r>
            <a:endParaRPr lang="zh-CN" altLang="en-US" sz="3200" b="1">
              <a:latin typeface="黑体" panose="02010609060101010101" charset="-122"/>
              <a:ea typeface="黑体" panose="02010609060101010101" charset="-122"/>
            </a:endParaRPr>
          </a:p>
          <a:p>
            <a:pPr>
              <a:buFont typeface="Arial" panose="020b0604020202020204" pitchFamily="34" charset="0"/>
            </a:pPr>
            <a:r>
              <a:rPr lang="zh-CN" altLang="en-US" sz="3200" b="1">
                <a:latin typeface="黑体" panose="02010609060101010101" charset="-122"/>
                <a:ea typeface="黑体" panose="02010609060101010101" charset="-122"/>
              </a:rPr>
              <a:t>   </a:t>
            </a:r>
            <a:r>
              <a:rPr lang="en-US" altLang="zh-CN" sz="3200" b="1">
                <a:latin typeface="黑体" panose="02010609060101010101" charset="-122"/>
                <a:ea typeface="黑体" panose="02010609060101010101" charset="-122"/>
              </a:rPr>
              <a:t>2.</a:t>
            </a:r>
            <a:r>
              <a:rPr lang="zh-CN" altLang="en-US" sz="3200" b="1">
                <a:latin typeface="黑体" panose="02010609060101010101" charset="-122"/>
                <a:ea typeface="黑体" panose="02010609060101010101" charset="-122"/>
              </a:rPr>
              <a:t>多次描写祥林嫂的眼睛</a:t>
            </a:r>
            <a:endParaRPr lang="zh-CN" altLang="en-US" sz="3200" b="1">
              <a:latin typeface="黑体" panose="02010609060101010101" charset="-122"/>
              <a:ea typeface="黑体" panose="02010609060101010101" charset="-122"/>
            </a:endParaRPr>
          </a:p>
          <a:p>
            <a:pPr>
              <a:buFont typeface="Arial" panose="020b0604020202020204" pitchFamily="34" charset="0"/>
            </a:pPr>
            <a:r>
              <a:rPr lang="zh-CN" altLang="en-US" sz="3200" b="1">
                <a:latin typeface="黑体" panose="02010609060101010101" charset="-122"/>
                <a:ea typeface="黑体" panose="02010609060101010101" charset="-122"/>
              </a:rPr>
              <a:t>   </a:t>
            </a:r>
            <a:r>
              <a:rPr lang="en-US" altLang="zh-CN" sz="3200" b="1">
                <a:latin typeface="黑体" panose="02010609060101010101" charset="-122"/>
                <a:ea typeface="黑体" panose="02010609060101010101" charset="-122"/>
              </a:rPr>
              <a:t>3.</a:t>
            </a:r>
            <a:r>
              <a:rPr lang="zh-CN" altLang="en-US" sz="3200" b="1">
                <a:latin typeface="黑体" panose="02010609060101010101" charset="-122"/>
                <a:ea typeface="黑体" panose="02010609060101010101" charset="-122"/>
              </a:rPr>
              <a:t>三次描写祥林嫂的反抗</a:t>
            </a:r>
            <a:endParaRPr lang="zh-CN" altLang="en-US" sz="3200" b="1">
              <a:latin typeface="黑体" panose="02010609060101010101" charset="-122"/>
              <a:ea typeface="黑体" panose="02010609060101010101" charset="-122"/>
            </a:endParaRPr>
          </a:p>
          <a:p>
            <a:pPr>
              <a:buFont typeface="Arial" panose="020b0604020202020204" pitchFamily="34" charset="0"/>
            </a:pPr>
            <a:r>
              <a:rPr lang="zh-CN" altLang="en-US" sz="3200" b="1">
                <a:solidFill>
                  <a:srgbClr val="FF0066"/>
                </a:solidFill>
                <a:latin typeface="黑体" panose="02010609060101010101" charset="-122"/>
                <a:ea typeface="黑体" panose="02010609060101010101" charset="-122"/>
              </a:rPr>
              <a:t>外貌描写</a:t>
            </a:r>
            <a:endParaRPr lang="en-US" altLang="zh-CN" sz="3200" b="1">
              <a:solidFill>
                <a:srgbClr val="FF0066"/>
              </a:solidFill>
              <a:latin typeface="黑体" panose="02010609060101010101" charset="-122"/>
              <a:ea typeface="黑体" panose="02010609060101010101" charset="-122"/>
            </a:endParaRPr>
          </a:p>
          <a:p>
            <a:pPr>
              <a:buFont typeface="Arial" panose="020b0604020202020204" pitchFamily="34" charset="0"/>
            </a:pPr>
            <a:r>
              <a:rPr lang="zh-CN" altLang="en-US" sz="3200" b="1">
                <a:solidFill>
                  <a:srgbClr val="FF0066"/>
                </a:solidFill>
                <a:latin typeface="黑体" panose="02010609060101010101" charset="-122"/>
                <a:ea typeface="黑体" panose="02010609060101010101" charset="-122"/>
              </a:rPr>
              <a:t>动作描写</a:t>
            </a:r>
            <a:r>
              <a:rPr lang="en-US" altLang="zh-CN" sz="3200" b="1">
                <a:solidFill>
                  <a:srgbClr val="FF0066"/>
                </a:solidFill>
                <a:latin typeface="黑体" panose="02010609060101010101" charset="-122"/>
                <a:ea typeface="黑体" panose="02010609060101010101" charset="-122"/>
              </a:rPr>
              <a:t>/</a:t>
            </a:r>
            <a:r>
              <a:rPr lang="zh-CN" altLang="en-US" sz="3200" b="1">
                <a:solidFill>
                  <a:srgbClr val="FF0066"/>
                </a:solidFill>
                <a:latin typeface="黑体" panose="02010609060101010101" charset="-122"/>
                <a:ea typeface="黑体" panose="02010609060101010101" charset="-122"/>
              </a:rPr>
              <a:t>细节描写</a:t>
            </a:r>
            <a:endParaRPr lang="zh-CN" altLang="en-US" sz="3200" b="1">
              <a:solidFill>
                <a:srgbClr val="FF0066"/>
              </a:solidFill>
              <a:latin typeface="黑体" panose="02010609060101010101" charset="-122"/>
              <a:ea typeface="黑体" panose="02010609060101010101" charset="-122"/>
            </a:endParaRPr>
          </a:p>
          <a:p>
            <a:pPr>
              <a:buFont typeface="Arial" panose="020b0604020202020204" pitchFamily="34" charset="0"/>
            </a:pPr>
            <a:r>
              <a:rPr lang="zh-CN" altLang="en-US" sz="3200" b="1">
                <a:solidFill>
                  <a:srgbClr val="FF0066"/>
                </a:solidFill>
                <a:latin typeface="黑体" panose="02010609060101010101" charset="-122"/>
                <a:ea typeface="黑体" panose="02010609060101010101" charset="-122"/>
              </a:rPr>
              <a:t>语言描写</a:t>
            </a:r>
            <a:endParaRPr lang="zh-CN" altLang="en-US" sz="3200" b="1">
              <a:solidFill>
                <a:srgbClr val="FF0066"/>
              </a:solidFill>
              <a:latin typeface="黑体" panose="02010609060101010101" charset="-122"/>
              <a:ea typeface="黑体" panose="02010609060101010101" charset="-122"/>
            </a:endParaRPr>
          </a:p>
          <a:p>
            <a:pPr>
              <a:buFont typeface="Arial" panose="020b0604020202020204" pitchFamily="34" charset="0"/>
            </a:pPr>
            <a:r>
              <a:rPr lang="zh-CN" altLang="en-US" sz="3200" b="1">
                <a:latin typeface="黑体" panose="02010609060101010101" charset="-122"/>
                <a:ea typeface="黑体" panose="02010609060101010101" charset="-122"/>
              </a:rPr>
              <a:t>    祥林嫂是</a:t>
            </a:r>
            <a:r>
              <a:rPr lang="zh-CN" altLang="en-US" sz="3200" b="1">
                <a:solidFill>
                  <a:srgbClr val="FF0000"/>
                </a:solidFill>
                <a:latin typeface="黑体" panose="02010609060101010101" charset="-122"/>
                <a:ea typeface="黑体" panose="02010609060101010101" charset="-122"/>
              </a:rPr>
              <a:t>旧中国的一个勤劳、安分守己的</a:t>
            </a:r>
            <a:r>
              <a:rPr lang="zh-CN" altLang="en-US" sz="3200" b="1">
                <a:solidFill>
                  <a:srgbClr val="0000FF"/>
                </a:solidFill>
                <a:latin typeface="黑体" panose="02010609060101010101" charset="-122"/>
                <a:ea typeface="黑体" panose="02010609060101010101" charset="-122"/>
              </a:rPr>
              <a:t>底层劳动妇女形象，</a:t>
            </a:r>
            <a:r>
              <a:rPr lang="zh-CN" altLang="en-US" sz="3200" b="1">
                <a:latin typeface="黑体" panose="02010609060101010101" charset="-122"/>
                <a:ea typeface="黑体" panose="02010609060101010101" charset="-122"/>
              </a:rPr>
              <a:t>她深受封建礼教毒害，毫无人身自由，最终一步步被逼得无奈而走向死亡。</a:t>
            </a:r>
            <a:endParaRPr lang="zh-CN" altLang="en-US" sz="3200" b="1">
              <a:latin typeface="黑体" panose="02010609060101010101" charset="-122"/>
              <a:ea typeface="黑体" panose="02010609060101010101" charset="-122"/>
            </a:endParaRPr>
          </a:p>
        </p:txBody>
      </p:sp>
      <p:sp>
        <p:nvSpPr>
          <p:cNvPr id="34819" name="TextBox 9"/>
          <p:cNvSpPr txBox="1"/>
          <p:nvPr/>
        </p:nvSpPr>
        <p:spPr>
          <a:xfrm>
            <a:off x="1344084" y="5325533"/>
            <a:ext cx="3680883" cy="666115"/>
          </a:xfrm>
          <a:prstGeom prst="rect">
            <a:avLst/>
          </a:prstGeom>
          <a:noFill/>
          <a:ln w="9525">
            <a:noFill/>
          </a:ln>
        </p:spPr>
        <p:txBody>
          <a:bodyPr anchor="t">
            <a:spAutoFit/>
          </a:bodyPr>
          <a:lstStyle/>
          <a:p>
            <a:pPr eaLnBrk="0" hangingPunct="0">
              <a:buFont typeface="Arial" panose="020b0604020202020204" pitchFamily="34" charset="0"/>
            </a:pPr>
            <a:r>
              <a:rPr lang="zh-CN" altLang="en-US" sz="3735" b="1">
                <a:solidFill>
                  <a:srgbClr val="0000FF"/>
                </a:solidFill>
                <a:latin typeface="黑体" panose="02010609060101010101" charset="-122"/>
                <a:ea typeface="黑体" panose="02010609060101010101" charset="-122"/>
              </a:rPr>
              <a:t>概括人物形象：</a:t>
            </a:r>
            <a:endParaRPr lang="zh-CN" altLang="en-US" sz="3735" b="1">
              <a:solidFill>
                <a:srgbClr val="0000FF"/>
              </a:solidFill>
              <a:latin typeface="黑体" panose="02010609060101010101" charset="-122"/>
              <a:ea typeface="黑体" panose="02010609060101010101" charset="-122"/>
            </a:endParaRPr>
          </a:p>
        </p:txBody>
      </p:sp>
      <p:sp>
        <p:nvSpPr>
          <p:cNvPr id="4" name="TextBox 11"/>
          <p:cNvSpPr txBox="1"/>
          <p:nvPr/>
        </p:nvSpPr>
        <p:spPr>
          <a:xfrm>
            <a:off x="5024967" y="5251451"/>
            <a:ext cx="3928533" cy="814070"/>
          </a:xfrm>
          <a:prstGeom prst="rect">
            <a:avLst/>
          </a:prstGeom>
          <a:noFill/>
          <a:ln w="9525">
            <a:noFill/>
          </a:ln>
        </p:spPr>
        <p:txBody>
          <a:bodyPr anchor="t">
            <a:spAutoFit/>
          </a:bodyPr>
          <a:lstStyle/>
          <a:p>
            <a:pPr algn="ctr" eaLnBrk="0" hangingPunct="0">
              <a:lnSpc>
                <a:spcPct val="110000"/>
              </a:lnSpc>
              <a:spcBef>
                <a:spcPct val="20000"/>
              </a:spcBef>
              <a:buFont typeface="Arial" panose="020b0604020202020204" pitchFamily="34" charset="0"/>
            </a:pPr>
            <a:r>
              <a:rPr lang="zh-CN" altLang="en-US" sz="4265" b="1">
                <a:solidFill>
                  <a:srgbClr val="FF0000"/>
                </a:solidFill>
                <a:latin typeface="黑体" panose="02010609060101010101" charset="-122"/>
                <a:ea typeface="黑体" panose="02010609060101010101" charset="-122"/>
              </a:rPr>
              <a:t>性格特点</a:t>
            </a:r>
            <a:r>
              <a:rPr lang="en-US" altLang="zh-CN" sz="4265" b="1">
                <a:solidFill>
                  <a:srgbClr val="FF0000"/>
                </a:solidFill>
                <a:latin typeface="黑体" panose="02010609060101010101" charset="-122"/>
                <a:ea typeface="黑体" panose="02010609060101010101" charset="-122"/>
              </a:rPr>
              <a:t>+</a:t>
            </a:r>
            <a:r>
              <a:rPr lang="zh-CN" altLang="en-US" sz="4265" b="1">
                <a:solidFill>
                  <a:srgbClr val="FF0000"/>
                </a:solidFill>
                <a:latin typeface="黑体" panose="02010609060101010101" charset="-122"/>
                <a:ea typeface="黑体" panose="02010609060101010101" charset="-122"/>
              </a:rPr>
              <a:t>身份</a:t>
            </a:r>
            <a:endParaRPr lang="zh-CN" altLang="en-US" sz="4265" b="1">
              <a:solidFill>
                <a:srgbClr val="FF0000"/>
              </a:solidFill>
              <a:latin typeface="黑体" panose="02010609060101010101" charset="-122"/>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4100">
                                            <p:txEl>
                                              <p:charRg st="8" end="23"/>
                                            </p:txEl>
                                          </p:spTgt>
                                        </p:tgtEl>
                                        <p:attrNameLst>
                                          <p:attrName>style.visibility</p:attrName>
                                        </p:attrNameLst>
                                      </p:cBhvr>
                                      <p:to>
                                        <p:strVal val="visible"/>
                                      </p:to>
                                    </p:set>
                                    <p:anim calcmode="lin" valueType="num">
                                      <p:cBhvr additive="base">
                                        <p:cTn id="7" dur="500" fill="hold"/>
                                        <p:tgtEl>
                                          <p:spTgt spid="4100">
                                            <p:txEl>
                                              <p:charRg st="8" end="2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100">
                                            <p:txEl>
                                              <p:charRg st="8" end="23"/>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100">
                                            <p:txEl>
                                              <p:charRg st="23" end="39"/>
                                            </p:txEl>
                                          </p:spTgt>
                                        </p:tgtEl>
                                        <p:attrNameLst>
                                          <p:attrName>style.visibility</p:attrName>
                                        </p:attrNameLst>
                                      </p:cBhvr>
                                      <p:to>
                                        <p:strVal val="visible"/>
                                      </p:to>
                                    </p:set>
                                    <p:anim calcmode="lin" valueType="num">
                                      <p:cBhvr additive="base">
                                        <p:cTn id="11" dur="500" fill="hold"/>
                                        <p:tgtEl>
                                          <p:spTgt spid="4100">
                                            <p:txEl>
                                              <p:charRg st="23" end="39"/>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100">
                                            <p:txEl>
                                              <p:charRg st="23" end="39"/>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4100">
                                            <p:txEl>
                                              <p:charRg st="39" end="55"/>
                                            </p:txEl>
                                          </p:spTgt>
                                        </p:tgtEl>
                                        <p:attrNameLst>
                                          <p:attrName>style.visibility</p:attrName>
                                        </p:attrNameLst>
                                      </p:cBhvr>
                                      <p:to>
                                        <p:strVal val="visible"/>
                                      </p:to>
                                    </p:set>
                                    <p:anim calcmode="lin" valueType="num">
                                      <p:cBhvr additive="base">
                                        <p:cTn id="15" dur="500" fill="hold"/>
                                        <p:tgtEl>
                                          <p:spTgt spid="4100">
                                            <p:txEl>
                                              <p:charRg st="39" end="55"/>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4100">
                                            <p:txEl>
                                              <p:charRg st="39" end="55"/>
                                            </p:txEl>
                                          </p:spTgt>
                                        </p:tgtEl>
                                        <p:attrNameLst>
                                          <p:attrName>ppt_y</p:attrName>
                                        </p:attrNameLst>
                                      </p:cBhvr>
                                      <p:tavLst>
                                        <p:tav tm="0">
                                          <p:val>
                                            <p:strVal val="1+#ppt_h/2"/>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1" presetClass="entr" presetSubtype="0" fill="hold" nodeType="clickEffect">
                                  <p:stCondLst>
                                    <p:cond delay="0"/>
                                  </p:stCondLst>
                                  <p:childTnLst>
                                    <p:set>
                                      <p:cBhvr>
                                        <p:cTn id="20" dur="1" fill="hold">
                                          <p:stCondLst>
                                            <p:cond delay="0"/>
                                          </p:stCondLst>
                                        </p:cTn>
                                        <p:tgtEl>
                                          <p:spTgt spid="4100">
                                            <p:txEl>
                                              <p:charRg st="55" end="60"/>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100">
                                            <p:txEl>
                                              <p:charRg st="60" end="70"/>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100">
                                            <p:txEl>
                                              <p:charRg st="70" end="75"/>
                                            </p:txEl>
                                          </p:spTgt>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afterGroup">
                            <p:stCondLst>
                              <p:cond delay="0"/>
                            </p:stCondLst>
                            <p:childTnLst>
                              <p:par>
                                <p:cTn id="27" presetID="21" presetClass="entr" presetSubtype="1" fill="hold" nodeType="clickEffect">
                                  <p:stCondLst>
                                    <p:cond delay="0"/>
                                  </p:stCondLst>
                                  <p:childTnLst>
                                    <p:set>
                                      <p:cBhvr>
                                        <p:cTn id="28" dur="1" fill="hold">
                                          <p:stCondLst>
                                            <p:cond delay="0"/>
                                          </p:stCondLst>
                                        </p:cTn>
                                        <p:tgtEl>
                                          <p:spTgt spid="4100">
                                            <p:txEl>
                                              <p:charRg st="75" end="140"/>
                                            </p:txEl>
                                          </p:spTgt>
                                        </p:tgtEl>
                                        <p:attrNameLst>
                                          <p:attrName>style.visibility</p:attrName>
                                        </p:attrNameLst>
                                      </p:cBhvr>
                                      <p:to>
                                        <p:strVal val="visible"/>
                                      </p:to>
                                    </p:set>
                                    <p:animEffect transition="in" filter="wheel(1)">
                                      <p:cBhvr>
                                        <p:cTn id="29" dur="2000"/>
                                        <p:tgtEl>
                                          <p:spTgt spid="4100">
                                            <p:txEl>
                                              <p:charRg st="75" end="140"/>
                                            </p:txEl>
                                          </p:spTgt>
                                        </p:tgtEl>
                                      </p:cBhvr>
                                    </p:animEffect>
                                  </p:childTnLst>
                                </p:cTn>
                              </p:par>
                            </p:childTnLst>
                          </p:cTn>
                        </p:par>
                      </p:childTnLst>
                    </p:cTn>
                  </p:par>
                  <p:par>
                    <p:cTn id="30" fill="hold" nodeType="clickPar">
                      <p:stCondLst>
                        <p:cond delay="indefinite"/>
                      </p:stCondLst>
                      <p:childTnLst>
                        <p:par>
                          <p:cTn id="31" fill="hold" nodeType="afterGroup">
                            <p:stCondLst>
                              <p:cond delay="0"/>
                            </p:stCondLst>
                            <p:childTnLst>
                              <p:par>
                                <p:cTn id="32" presetID="53" presetClass="entr" presetSubtype="0" fill="hold" grpId="0" nodeType="clickEffect">
                                  <p:stCondLst>
                                    <p:cond delay="0"/>
                                  </p:stCondLst>
                                  <p:childTnLst>
                                    <p:set>
                                      <p:cBhvr>
                                        <p:cTn id="33" dur="1" fill="hold">
                                          <p:stCondLst>
                                            <p:cond delay="0"/>
                                          </p:stCondLst>
                                        </p:cTn>
                                        <p:tgtEl>
                                          <p:spTgt spid="34819"/>
                                        </p:tgtEl>
                                        <p:attrNameLst>
                                          <p:attrName>style.visibility</p:attrName>
                                        </p:attrNameLst>
                                      </p:cBhvr>
                                      <p:to>
                                        <p:strVal val="visible"/>
                                      </p:to>
                                    </p:set>
                                    <p:anim calcmode="lin" valueType="num">
                                      <p:cBhvr>
                                        <p:cTn id="34" dur="500" fill="hold"/>
                                        <p:tgtEl>
                                          <p:spTgt spid="34819"/>
                                        </p:tgtEl>
                                        <p:attrNameLst>
                                          <p:attrName>ppt_w</p:attrName>
                                        </p:attrNameLst>
                                      </p:cBhvr>
                                      <p:tavLst>
                                        <p:tav tm="0">
                                          <p:val>
                                            <p:fltVal val="0"/>
                                          </p:val>
                                        </p:tav>
                                        <p:tav tm="100000">
                                          <p:val>
                                            <p:strVal val="#ppt_w"/>
                                          </p:val>
                                        </p:tav>
                                      </p:tavLst>
                                    </p:anim>
                                    <p:anim calcmode="lin" valueType="num">
                                      <p:cBhvr>
                                        <p:cTn id="35" dur="500" fill="hold"/>
                                        <p:tgtEl>
                                          <p:spTgt spid="34819"/>
                                        </p:tgtEl>
                                        <p:attrNameLst>
                                          <p:attrName>ppt_h</p:attrName>
                                        </p:attrNameLst>
                                      </p:cBhvr>
                                      <p:tavLst>
                                        <p:tav tm="0">
                                          <p:val>
                                            <p:fltVal val="0"/>
                                          </p:val>
                                        </p:tav>
                                        <p:tav tm="100000">
                                          <p:val>
                                            <p:strVal val="#ppt_h"/>
                                          </p:val>
                                        </p:tav>
                                      </p:tavLst>
                                    </p:anim>
                                    <p:animEffect transition="in" filter="fade">
                                      <p:cBhvr>
                                        <p:cTn id="36" dur="500"/>
                                        <p:tgtEl>
                                          <p:spTgt spid="34819"/>
                                        </p:tgtEl>
                                      </p:cBhvr>
                                    </p:animEffect>
                                  </p:childTnLst>
                                </p:cTn>
                              </p:par>
                              <p:par>
                                <p:cTn id="37" presetID="53" presetClass="entr" presetSubtype="0" fill="hold" grpId="0" nodeType="withEffect">
                                  <p:stCondLst>
                                    <p:cond delay="0"/>
                                  </p:stCondLst>
                                  <p:childTnLst>
                                    <p:set>
                                      <p:cBhvr>
                                        <p:cTn id="38" dur="1" fill="hold">
                                          <p:stCondLst>
                                            <p:cond delay="0"/>
                                          </p:stCondLst>
                                        </p:cTn>
                                        <p:tgtEl>
                                          <p:spTgt spid="4"/>
                                        </p:tgtEl>
                                        <p:attrNameLst>
                                          <p:attrName>style.visibility</p:attrName>
                                        </p:attrNameLst>
                                      </p:cBhvr>
                                      <p:to>
                                        <p:strVal val="visible"/>
                                      </p:to>
                                    </p:set>
                                    <p:anim calcmode="lin" valueType="num">
                                      <p:cBhvr>
                                        <p:cTn id="39" dur="500" fill="hold"/>
                                        <p:tgtEl>
                                          <p:spTgt spid="4"/>
                                        </p:tgtEl>
                                        <p:attrNameLst>
                                          <p:attrName>ppt_w</p:attrName>
                                        </p:attrNameLst>
                                      </p:cBhvr>
                                      <p:tavLst>
                                        <p:tav tm="0">
                                          <p:val>
                                            <p:fltVal val="0"/>
                                          </p:val>
                                        </p:tav>
                                        <p:tav tm="100000">
                                          <p:val>
                                            <p:strVal val="#ppt_w"/>
                                          </p:val>
                                        </p:tav>
                                      </p:tavLst>
                                    </p:anim>
                                    <p:anim calcmode="lin" valueType="num">
                                      <p:cBhvr>
                                        <p:cTn id="40" dur="500" fill="hold"/>
                                        <p:tgtEl>
                                          <p:spTgt spid="4"/>
                                        </p:tgtEl>
                                        <p:attrNameLst>
                                          <p:attrName>ppt_h</p:attrName>
                                        </p:attrNameLst>
                                      </p:cBhvr>
                                      <p:tavLst>
                                        <p:tav tm="0">
                                          <p:val>
                                            <p:fltVal val="0"/>
                                          </p:val>
                                        </p:tav>
                                        <p:tav tm="100000">
                                          <p:val>
                                            <p:strVal val="#ppt_h"/>
                                          </p:val>
                                        </p:tav>
                                      </p:tavLst>
                                    </p:anim>
                                    <p:animEffect transition="in" filter="fade">
                                      <p:cBhvr>
                                        <p:cTn id="4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9" grpId="0"/>
      <p:bldP spid="4" grpId="0"/>
    </p:bldLst>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标题 4"/>
          <p:cNvSpPr>
            <a:spLocks noGrp="1"/>
          </p:cNvSpPr>
          <p:nvPr>
            <p:ph type="title"/>
          </p:nvPr>
        </p:nvSpPr>
        <p:spPr/>
        <p:txBody>
          <a:bodyPr/>
          <a:lstStyle/>
          <a:p>
            <a:endParaRPr lang="zh-CN" altLang="en-US"/>
          </a:p>
        </p:txBody>
      </p:sp>
      <p:sp>
        <p:nvSpPr>
          <p:cNvPr id="9" name="内容占位符 8"/>
          <p:cNvSpPr>
            <a:spLocks noGrp="1"/>
          </p:cNvSpPr>
          <p:nvPr>
            <p:ph idx="1"/>
          </p:nvPr>
        </p:nvSpPr>
        <p:spPr/>
        <p:txBody>
          <a:bodyPr/>
          <a:lstStyle/>
          <a:p>
            <a:endParaRPr lang="zh-CN" altLang="en-US"/>
          </a:p>
        </p:txBody>
      </p:sp>
      <p:graphicFrame>
        <p:nvGraphicFramePr>
          <p:cNvPr id="3" name="表格 2"/>
          <p:cNvGraphicFramePr>
            <a:graphicFrameLocks noGrp="1"/>
          </p:cNvGraphicFramePr>
          <p:nvPr>
            <p:custDataLst>
              <p:tags r:id="rId2"/>
            </p:custDataLst>
          </p:nvPr>
        </p:nvGraphicFramePr>
        <p:xfrm>
          <a:off x="418907" y="282615"/>
          <a:ext cx="11397333" cy="3821430"/>
        </p:xfrm>
        <a:graphic>
          <a:graphicData uri="http://schemas.openxmlformats.org/drawingml/2006/table">
            <a:tbl>
              <a:tblPr firstRow="1" bandRow="1">
                <a:tableStyleId>{93296810-A885-4BE3-A3E7-6D5BEEA58F35}</a:tableStyleId>
              </a:tblPr>
              <a:tblGrid>
                <a:gridCol w="1630651"/>
                <a:gridCol w="9766682"/>
              </a:tblGrid>
              <a:tr h="426720">
                <a:tc gridSpan="2">
                  <a:txBody>
                    <a:bodyPr vert="horz" wrap="square"/>
                    <a:lstStyle/>
                    <a:p>
                      <a:pPr algn="ctr">
                        <a:buNone/>
                      </a:pPr>
                      <a:r>
                        <a:rPr lang="zh-CN" altLang="en-US" sz="2400"/>
                        <a:t>祥林嫂的三次</a:t>
                      </a:r>
                      <a:r>
                        <a:rPr lang="zh-CN" altLang="en-US" sz="2400" b="1">
                          <a:solidFill>
                            <a:srgbClr val="C00000"/>
                          </a:solidFill>
                        </a:rPr>
                        <a:t>肖像描写</a:t>
                      </a:r>
                      <a:endParaRPr lang="zh-CN" altLang="en-US" sz="2400" b="1">
                        <a:solidFill>
                          <a:srgbClr val="C00000"/>
                        </a:solidFill>
                      </a:endParaRPr>
                    </a:p>
                  </a:txBody>
                  <a:tcPr anchor="ctr"/>
                </a:tc>
                <a:tc hMerge="1">
                  <a:txBody>
                    <a:bodyPr vert="horz" wrap="square"/>
                    <a:lstStyle/>
                    <a:p/>
                  </a:txBody>
                  <a:tcPr anchor="ctr"/>
                </a:tc>
              </a:tr>
              <a:tr h="1019810">
                <a:tc>
                  <a:txBody>
                    <a:bodyPr vert="horz" wrap="square"/>
                    <a:lstStyle/>
                    <a:p>
                      <a:pPr marL="0" marR="0" lvl="0" indent="0" algn="ctr" defTabSz="914400" rtl="0" eaLnBrk="1" fontAlgn="base" latinLnBrk="0" hangingPunct="1">
                        <a:lnSpc>
                          <a:spcPct val="90000"/>
                        </a:lnSpc>
                        <a:spcBef>
                          <a:spcPct val="0"/>
                        </a:spcBef>
                        <a:spcAft>
                          <a:spcPct val="0"/>
                        </a:spcAft>
                        <a:buClrTx/>
                        <a:buSzTx/>
                        <a:buFontTx/>
                        <a:buNone/>
                      </a:pPr>
                      <a:r>
                        <a:rPr kumimoji="1" lang="zh-CN" altLang="en-US" sz="2400" u="none" strike="noStrike" cap="none" normalizeH="0" baseline="0" smtClean="0">
                          <a:ln>
                            <a:noFill/>
                          </a:ln>
                          <a:effectLst/>
                        </a:rPr>
                        <a:t>初到鲁镇</a:t>
                      </a:r>
                      <a:endParaRPr kumimoji="1" lang="zh-CN" altLang="en-US" sz="2400" u="none" strike="noStrike" cap="none" normalizeH="0" baseline="0" smtClean="0">
                        <a:ln>
                          <a:noFill/>
                        </a:ln>
                        <a:effectLst/>
                      </a:endParaRPr>
                    </a:p>
                  </a:txBody>
                  <a:tcPr marT="45722" marB="45722" anchor="ctr" horzOverflow="overflow"/>
                </a:tc>
                <a:tc>
                  <a:txBody>
                    <a:bodyPr vert="horz" wrap="square"/>
                    <a:lstStyle/>
                    <a:p>
                      <a:pPr algn="l">
                        <a:buNone/>
                      </a:pPr>
                      <a:endParaRPr lang="zh-CN" altLang="en-US" sz="2000">
                        <a:solidFill>
                          <a:srgbClr val="0000CC"/>
                        </a:solidFill>
                        <a:latin typeface="楷体" panose="02010609060101010101" pitchFamily="49" charset="-122"/>
                        <a:ea typeface="楷体" panose="02010609060101010101" pitchFamily="49" charset="-122"/>
                        <a:cs typeface="楷体" panose="02010609060101010101" pitchFamily="49" charset="-122"/>
                      </a:endParaRPr>
                    </a:p>
                  </a:txBody>
                  <a:tcPr anchor="ctr"/>
                </a:tc>
              </a:tr>
              <a:tr h="1140460">
                <a:tc>
                  <a:txBody>
                    <a:bodyPr vert="horz" wrap="square"/>
                    <a:lstStyle/>
                    <a:p>
                      <a:pPr marL="0" marR="0" lvl="0" indent="0" algn="ctr" defTabSz="914400" rtl="0" eaLnBrk="1" fontAlgn="base" latinLnBrk="0" hangingPunct="1">
                        <a:lnSpc>
                          <a:spcPct val="90000"/>
                        </a:lnSpc>
                        <a:spcBef>
                          <a:spcPct val="0"/>
                        </a:spcBef>
                        <a:spcAft>
                          <a:spcPct val="0"/>
                        </a:spcAft>
                        <a:buClrTx/>
                        <a:buSzTx/>
                        <a:buFontTx/>
                        <a:buNone/>
                      </a:pPr>
                      <a:endParaRPr kumimoji="1" lang="zh-CN" altLang="en-US" sz="2400" u="none" strike="noStrike" cap="none" normalizeH="0" baseline="0" smtClean="0">
                        <a:ln>
                          <a:noFill/>
                        </a:ln>
                        <a:effectLst/>
                      </a:endParaRPr>
                    </a:p>
                    <a:p>
                      <a:pPr marL="0" marR="0" lvl="0" indent="0" algn="ctr" defTabSz="914400" rtl="0" eaLnBrk="1" fontAlgn="base" latinLnBrk="0" hangingPunct="1">
                        <a:lnSpc>
                          <a:spcPct val="90000"/>
                        </a:lnSpc>
                        <a:spcBef>
                          <a:spcPct val="0"/>
                        </a:spcBef>
                        <a:spcAft>
                          <a:spcPct val="0"/>
                        </a:spcAft>
                        <a:buClrTx/>
                        <a:buSzTx/>
                        <a:buFontTx/>
                        <a:buNone/>
                      </a:pPr>
                      <a:r>
                        <a:rPr kumimoji="1" lang="zh-CN" altLang="en-US" sz="2400" u="none" strike="noStrike" cap="none" normalizeH="0" baseline="0" smtClean="0">
                          <a:ln>
                            <a:noFill/>
                          </a:ln>
                          <a:effectLst/>
                        </a:rPr>
                        <a:t>再到鲁镇</a:t>
                      </a:r>
                      <a:endParaRPr kumimoji="1" lang="en-US" altLang="zh-CN" sz="2400" u="none" strike="noStrike" cap="none" normalizeH="0" baseline="0" smtClean="0">
                        <a:ln>
                          <a:noFill/>
                        </a:ln>
                        <a:effectLst/>
                      </a:endParaRPr>
                    </a:p>
                    <a:p>
                      <a:pPr marL="0" marR="0" lvl="0" indent="0" algn="ctr" defTabSz="914400" rtl="0" eaLnBrk="1" fontAlgn="base" latinLnBrk="0" hangingPunct="1">
                        <a:lnSpc>
                          <a:spcPct val="100000"/>
                        </a:lnSpc>
                        <a:spcBef>
                          <a:spcPct val="0"/>
                        </a:spcBef>
                        <a:spcAft>
                          <a:spcPct val="0"/>
                        </a:spcAft>
                        <a:buClrTx/>
                        <a:buSzTx/>
                        <a:buFontTx/>
                        <a:buNone/>
                      </a:pPr>
                      <a:endParaRPr kumimoji="1" lang="en-US" altLang="zh-CN" sz="2400" u="none" strike="noStrike" cap="none" normalizeH="0" baseline="0" smtClean="0">
                        <a:ln>
                          <a:noFill/>
                        </a:ln>
                        <a:effectLst/>
                      </a:endParaRPr>
                    </a:p>
                  </a:txBody>
                  <a:tcPr marT="45722" marB="45722" anchor="ctr" horzOverflow="overflow"/>
                </a:tc>
                <a:tc>
                  <a:txBody>
                    <a:bodyPr vert="horz" wrap="square"/>
                    <a:lstStyle/>
                    <a:p>
                      <a:pPr algn="l">
                        <a:buNone/>
                      </a:pPr>
                      <a:endParaRPr lang="zh-CN" altLang="en-US" sz="2000">
                        <a:solidFill>
                          <a:srgbClr val="0000CC"/>
                        </a:solidFill>
                        <a:latin typeface="楷体" panose="02010609060101010101" pitchFamily="49" charset="-122"/>
                        <a:ea typeface="楷体" panose="02010609060101010101" pitchFamily="49" charset="-122"/>
                        <a:cs typeface="楷体" panose="02010609060101010101" pitchFamily="49" charset="-122"/>
                      </a:endParaRPr>
                    </a:p>
                  </a:txBody>
                  <a:tcPr anchor="ctr"/>
                </a:tc>
              </a:tr>
              <a:tr h="1203960">
                <a:tc>
                  <a:txBody>
                    <a:bodyPr vert="horz" wrap="square"/>
                    <a:lstStyle/>
                    <a:p>
                      <a:pPr marL="0" marR="0" lvl="0" indent="0" algn="ctr" defTabSz="914400" rtl="0" eaLnBrk="1" fontAlgn="base" latinLnBrk="0" hangingPunct="1">
                        <a:lnSpc>
                          <a:spcPct val="90000"/>
                        </a:lnSpc>
                        <a:spcBef>
                          <a:spcPct val="0"/>
                        </a:spcBef>
                        <a:spcAft>
                          <a:spcPct val="0"/>
                        </a:spcAft>
                        <a:buClrTx/>
                        <a:buSzTx/>
                        <a:buFontTx/>
                        <a:buNone/>
                      </a:pPr>
                      <a:r>
                        <a:rPr kumimoji="1" lang="zh-CN" altLang="en-US" sz="2400" u="none" strike="noStrike" cap="none" normalizeH="0" baseline="0" smtClean="0">
                          <a:ln>
                            <a:noFill/>
                          </a:ln>
                          <a:effectLst/>
                        </a:rPr>
                        <a:t>死前相遇</a:t>
                      </a:r>
                      <a:endParaRPr kumimoji="1" lang="en-US" altLang="zh-CN" sz="2400" u="none" strike="noStrike" cap="none" normalizeH="0" baseline="0" smtClean="0">
                        <a:ln>
                          <a:noFill/>
                        </a:ln>
                        <a:effectLst/>
                      </a:endParaRPr>
                    </a:p>
                  </a:txBody>
                  <a:tcPr marT="45722" marB="45722" anchor="ctr" horzOverflow="overflow"/>
                </a:tc>
                <a:tc>
                  <a:txBody>
                    <a:bodyPr vert="horz" wrap="square"/>
                    <a:lstStyle/>
                    <a:p>
                      <a:pPr algn="l"/>
                      <a:endParaRPr lang="zh-CN" altLang="en-US" sz="2000">
                        <a:solidFill>
                          <a:srgbClr val="0000CC"/>
                        </a:solidFill>
                        <a:latin typeface="楷体" panose="02010609060101010101" pitchFamily="49" charset="-122"/>
                        <a:ea typeface="楷体" panose="02010609060101010101" pitchFamily="49" charset="-122"/>
                        <a:cs typeface="楷体" panose="02010609060101010101" pitchFamily="49" charset="-122"/>
                      </a:endParaRPr>
                    </a:p>
                  </a:txBody>
                  <a:tcPr anchor="ctr"/>
                </a:tc>
              </a:tr>
            </a:tbl>
          </a:graphicData>
        </a:graphic>
      </p:graphicFrame>
      <p:sp>
        <p:nvSpPr>
          <p:cNvPr id="4" name="文本框 3"/>
          <p:cNvSpPr txBox="1"/>
          <p:nvPr/>
        </p:nvSpPr>
        <p:spPr>
          <a:xfrm>
            <a:off x="2084512" y="807760"/>
            <a:ext cx="9731728" cy="829945"/>
          </a:xfrm>
          <a:prstGeom prst="rect">
            <a:avLst/>
          </a:prstGeom>
          <a:noFill/>
        </p:spPr>
        <p:txBody>
          <a:bodyPr wrap="square" rtlCol="0" anchor="t">
            <a:spAutoFit/>
          </a:bodyPr>
          <a:lstStyle/>
          <a:p>
            <a:pPr algn="l" defTabSz="914400"/>
            <a:r>
              <a:rPr lang="zh-CN" altLang="en-US" sz="2400">
                <a:solidFill>
                  <a:schemeClr val="dk1"/>
                </a:solidFill>
                <a:latin typeface="楷体" panose="02010609060101010101" pitchFamily="49" charset="-122"/>
                <a:ea typeface="楷体" panose="02010609060101010101" pitchFamily="49" charset="-122"/>
                <a:cs typeface="楷体" panose="02010609060101010101" pitchFamily="49" charset="-122"/>
                <a:sym typeface="+mn-ea"/>
              </a:rPr>
              <a:t>头上扎着白头绳，乌裙，蓝夹袄，月白背心，脸色青黄，但两颊还是红的。模样还周正，手脚都壮大，</a:t>
            </a:r>
            <a:r>
              <a:rPr lang="zh-CN" altLang="en-US" sz="2400">
                <a:latin typeface="楷体" panose="02010609060101010101" pitchFamily="49" charset="-122"/>
                <a:ea typeface="楷体" panose="02010609060101010101" pitchFamily="49" charset="-122"/>
                <a:cs typeface="楷体" panose="02010609060101010101" pitchFamily="49" charset="-122"/>
                <a:sym typeface="+mn-ea"/>
              </a:rPr>
              <a:t>只是顺着</a:t>
            </a:r>
            <a:r>
              <a:rPr lang="zh-CN" altLang="en-US" sz="2400" smtClean="0">
                <a:latin typeface="楷体" panose="02010609060101010101" pitchFamily="49" charset="-122"/>
                <a:ea typeface="楷体" panose="02010609060101010101" pitchFamily="49" charset="-122"/>
                <a:cs typeface="楷体" panose="02010609060101010101" pitchFamily="49" charset="-122"/>
                <a:sym typeface="+mn-ea"/>
              </a:rPr>
              <a:t>眼</a:t>
            </a:r>
            <a:r>
              <a:rPr lang="en-US" altLang="zh-CN" sz="2400" smtClean="0">
                <a:latin typeface="楷体" panose="02010609060101010101" pitchFamily="49" charset="-122"/>
                <a:ea typeface="楷体" panose="02010609060101010101" pitchFamily="49" charset="-122"/>
                <a:cs typeface="楷体" panose="02010609060101010101" pitchFamily="49" charset="-122"/>
                <a:sym typeface="+mn-ea"/>
              </a:rPr>
              <a:t>……</a:t>
            </a:r>
            <a:r>
              <a:rPr lang="en-US" altLang="zh-CN" sz="2000" smtClean="0">
                <a:solidFill>
                  <a:srgbClr val="0000CC"/>
                </a:solidFill>
                <a:latin typeface="楷体" panose="02010609060101010101" pitchFamily="49" charset="-122"/>
                <a:ea typeface="楷体" panose="02010609060101010101" pitchFamily="49" charset="-122"/>
                <a:cs typeface="楷体" panose="02010609060101010101" pitchFamily="49" charset="-122"/>
                <a:sym typeface="+mn-ea"/>
              </a:rPr>
              <a:t>34</a:t>
            </a:r>
            <a:r>
              <a:rPr lang="zh-CN" altLang="en-US" sz="2000" smtClean="0">
                <a:solidFill>
                  <a:srgbClr val="0000CC"/>
                </a:solidFill>
                <a:latin typeface="楷体" panose="02010609060101010101" pitchFamily="49" charset="-122"/>
                <a:ea typeface="楷体" panose="02010609060101010101" pitchFamily="49" charset="-122"/>
                <a:cs typeface="楷体" panose="02010609060101010101" pitchFamily="49" charset="-122"/>
                <a:sym typeface="+mn-ea"/>
              </a:rPr>
              <a:t>、</a:t>
            </a:r>
            <a:r>
              <a:rPr lang="en-US" altLang="zh-CN" sz="2000" smtClean="0">
                <a:solidFill>
                  <a:srgbClr val="0000CC"/>
                </a:solidFill>
                <a:latin typeface="楷体" panose="02010609060101010101" pitchFamily="49" charset="-122"/>
                <a:ea typeface="楷体" panose="02010609060101010101" pitchFamily="49" charset="-122"/>
                <a:cs typeface="楷体" panose="02010609060101010101" pitchFamily="49" charset="-122"/>
                <a:sym typeface="+mn-ea"/>
              </a:rPr>
              <a:t>35</a:t>
            </a:r>
            <a:r>
              <a:rPr lang="zh-CN" altLang="en-US" sz="2000" smtClean="0">
                <a:solidFill>
                  <a:srgbClr val="0000CC"/>
                </a:solidFill>
                <a:latin typeface="楷体" panose="02010609060101010101" pitchFamily="49" charset="-122"/>
                <a:ea typeface="楷体" panose="02010609060101010101" pitchFamily="49" charset="-122"/>
                <a:cs typeface="楷体" panose="02010609060101010101" pitchFamily="49" charset="-122"/>
                <a:sym typeface="+mn-ea"/>
              </a:rPr>
              <a:t>、</a:t>
            </a:r>
            <a:r>
              <a:rPr lang="en-US" altLang="zh-CN" sz="2000" smtClean="0">
                <a:solidFill>
                  <a:srgbClr val="0000CC"/>
                </a:solidFill>
                <a:latin typeface="楷体" panose="02010609060101010101" pitchFamily="49" charset="-122"/>
                <a:ea typeface="楷体" panose="02010609060101010101" pitchFamily="49" charset="-122"/>
                <a:cs typeface="楷体" panose="02010609060101010101" pitchFamily="49" charset="-122"/>
                <a:sym typeface="+mn-ea"/>
              </a:rPr>
              <a:t>36</a:t>
            </a:r>
            <a:r>
              <a:rPr lang="zh-CN" altLang="en-US" sz="2000" smtClean="0">
                <a:solidFill>
                  <a:srgbClr val="0000CC"/>
                </a:solidFill>
                <a:latin typeface="楷体" panose="02010609060101010101" pitchFamily="49" charset="-122"/>
                <a:ea typeface="楷体" panose="02010609060101010101" pitchFamily="49" charset="-122"/>
                <a:cs typeface="楷体" panose="02010609060101010101" pitchFamily="49" charset="-122"/>
                <a:sym typeface="+mn-ea"/>
              </a:rPr>
              <a:t>段</a:t>
            </a:r>
            <a:endParaRPr lang="zh-CN" altLang="en-US"/>
          </a:p>
        </p:txBody>
      </p:sp>
      <p:sp>
        <p:nvSpPr>
          <p:cNvPr id="6" name="文本框 5"/>
          <p:cNvSpPr txBox="1"/>
          <p:nvPr/>
        </p:nvSpPr>
        <p:spPr>
          <a:xfrm>
            <a:off x="2027997" y="1723430"/>
            <a:ext cx="9788243" cy="1198880"/>
          </a:xfrm>
          <a:prstGeom prst="rect">
            <a:avLst/>
          </a:prstGeom>
          <a:noFill/>
        </p:spPr>
        <p:txBody>
          <a:bodyPr wrap="square" rtlCol="0" anchor="t">
            <a:spAutoFit/>
          </a:bodyPr>
          <a:lstStyle/>
          <a:p>
            <a:pPr algn="l" defTabSz="914400"/>
            <a:r>
              <a:rPr lang="zh-CN" altLang="en-US" sz="2400">
                <a:solidFill>
                  <a:schemeClr val="dk1"/>
                </a:solidFill>
                <a:latin typeface="楷体" panose="02010609060101010101" pitchFamily="49" charset="-122"/>
                <a:ea typeface="楷体" panose="02010609060101010101" pitchFamily="49" charset="-122"/>
                <a:cs typeface="楷体" panose="02010609060101010101" pitchFamily="49" charset="-122"/>
                <a:sym typeface="+mn-ea"/>
              </a:rPr>
              <a:t>仍然头上扎着白头绳，乌裙，蓝夹祆，月白背心，脸色青黄，只是两颊上已经消失了血色，</a:t>
            </a:r>
            <a:r>
              <a:rPr lang="zh-CN" altLang="en-US" sz="2400">
                <a:latin typeface="楷体" panose="02010609060101010101" pitchFamily="49" charset="-122"/>
                <a:ea typeface="楷体" panose="02010609060101010101" pitchFamily="49" charset="-122"/>
                <a:cs typeface="楷体" panose="02010609060101010101" pitchFamily="49" charset="-122"/>
                <a:sym typeface="+mn-ea"/>
              </a:rPr>
              <a:t>顺着眼，眼角上带些泪痕</a:t>
            </a:r>
            <a:r>
              <a:rPr lang="zh-CN" altLang="en-US" sz="2400">
                <a:solidFill>
                  <a:schemeClr val="dk1"/>
                </a:solidFill>
                <a:latin typeface="楷体" panose="02010609060101010101" pitchFamily="49" charset="-122"/>
                <a:ea typeface="楷体" panose="02010609060101010101" pitchFamily="49" charset="-122"/>
                <a:cs typeface="楷体" panose="02010609060101010101" pitchFamily="49" charset="-122"/>
                <a:sym typeface="+mn-ea"/>
              </a:rPr>
              <a:t>，眼光也没有先前那样精神了。</a:t>
            </a:r>
            <a:r>
              <a:rPr lang="en-US" altLang="zh-CN" sz="2000" smtClean="0">
                <a:solidFill>
                  <a:srgbClr val="0000CC"/>
                </a:solidFill>
                <a:latin typeface="楷体" panose="02010609060101010101" pitchFamily="49" charset="-122"/>
                <a:ea typeface="楷体" panose="02010609060101010101" pitchFamily="49" charset="-122"/>
                <a:cs typeface="楷体" panose="02010609060101010101" pitchFamily="49" charset="-122"/>
                <a:sym typeface="+mn-ea"/>
              </a:rPr>
              <a:t>66</a:t>
            </a:r>
            <a:r>
              <a:rPr lang="zh-CN" altLang="en-US" sz="2000" smtClean="0">
                <a:solidFill>
                  <a:srgbClr val="0000CC"/>
                </a:solidFill>
                <a:latin typeface="楷体" panose="02010609060101010101" pitchFamily="49" charset="-122"/>
                <a:ea typeface="楷体" panose="02010609060101010101" pitchFamily="49" charset="-122"/>
                <a:cs typeface="楷体" panose="02010609060101010101" pitchFamily="49" charset="-122"/>
                <a:sym typeface="+mn-ea"/>
              </a:rPr>
              <a:t>、</a:t>
            </a:r>
            <a:r>
              <a:rPr lang="en-US" altLang="zh-CN" sz="2000" smtClean="0">
                <a:solidFill>
                  <a:srgbClr val="0000CC"/>
                </a:solidFill>
                <a:latin typeface="楷体" panose="02010609060101010101" pitchFamily="49" charset="-122"/>
                <a:ea typeface="楷体" panose="02010609060101010101" pitchFamily="49" charset="-122"/>
                <a:cs typeface="楷体" panose="02010609060101010101" pitchFamily="49" charset="-122"/>
                <a:sym typeface="+mn-ea"/>
              </a:rPr>
              <a:t>71</a:t>
            </a:r>
            <a:r>
              <a:rPr lang="zh-CN" altLang="en-US" sz="2000" smtClean="0">
                <a:solidFill>
                  <a:srgbClr val="0000CC"/>
                </a:solidFill>
                <a:latin typeface="楷体" panose="02010609060101010101" pitchFamily="49" charset="-122"/>
                <a:ea typeface="楷体" panose="02010609060101010101" pitchFamily="49" charset="-122"/>
                <a:cs typeface="楷体" panose="02010609060101010101" pitchFamily="49" charset="-122"/>
                <a:sym typeface="+mn-ea"/>
              </a:rPr>
              <a:t>段</a:t>
            </a:r>
            <a:endParaRPr lang="zh-CN" altLang="en-US"/>
          </a:p>
        </p:txBody>
      </p:sp>
      <p:sp>
        <p:nvSpPr>
          <p:cNvPr id="7" name="文本框 6"/>
          <p:cNvSpPr txBox="1"/>
          <p:nvPr/>
        </p:nvSpPr>
        <p:spPr>
          <a:xfrm>
            <a:off x="2027996" y="2922310"/>
            <a:ext cx="9788243" cy="1198880"/>
          </a:xfrm>
          <a:prstGeom prst="rect">
            <a:avLst/>
          </a:prstGeom>
          <a:noFill/>
        </p:spPr>
        <p:txBody>
          <a:bodyPr wrap="square" rtlCol="0" anchor="t">
            <a:spAutoFit/>
          </a:bodyPr>
          <a:lstStyle/>
          <a:p>
            <a:pPr algn="l" defTabSz="914400"/>
            <a:r>
              <a:rPr lang="zh-CN" altLang="en-US" sz="2400">
                <a:solidFill>
                  <a:schemeClr val="dk1"/>
                </a:solidFill>
                <a:latin typeface="楷体" panose="02010609060101010101" pitchFamily="49" charset="-122"/>
                <a:ea typeface="楷体" panose="02010609060101010101" pitchFamily="49" charset="-122"/>
                <a:cs typeface="楷体" panose="02010609060101010101" pitchFamily="49" charset="-122"/>
                <a:sym typeface="+mn-ea"/>
              </a:rPr>
              <a:t>五年前的花白的头发，即今已经全白，全不像四十上下的人；脸上瘦削不堪，黄中带黑，而且消尽了先前悲哀的神色，仿佛是木刻似的；</a:t>
            </a:r>
            <a:r>
              <a:rPr lang="zh-CN" altLang="en-US" sz="2400">
                <a:latin typeface="楷体" panose="02010609060101010101" pitchFamily="49" charset="-122"/>
                <a:ea typeface="楷体" panose="02010609060101010101" pitchFamily="49" charset="-122"/>
                <a:cs typeface="楷体" panose="02010609060101010101" pitchFamily="49" charset="-122"/>
                <a:sym typeface="+mn-ea"/>
              </a:rPr>
              <a:t>只有那眼珠间或一轮，还可以表示她是一个活物</a:t>
            </a:r>
            <a:r>
              <a:rPr lang="zh-CN" altLang="en-US" sz="2400">
                <a:solidFill>
                  <a:schemeClr val="dk1"/>
                </a:solidFill>
                <a:latin typeface="楷体" panose="02010609060101010101" pitchFamily="49" charset="-122"/>
                <a:ea typeface="楷体" panose="02010609060101010101" pitchFamily="49" charset="-122"/>
                <a:cs typeface="楷体" panose="02010609060101010101" pitchFamily="49" charset="-122"/>
                <a:sym typeface="+mn-ea"/>
              </a:rPr>
              <a:t>。</a:t>
            </a:r>
            <a:r>
              <a:rPr lang="en-US" altLang="zh-CN" sz="2000">
                <a:solidFill>
                  <a:srgbClr val="0000CC"/>
                </a:solidFill>
                <a:latin typeface="楷体" panose="02010609060101010101" pitchFamily="49" charset="-122"/>
                <a:ea typeface="楷体" panose="02010609060101010101" pitchFamily="49" charset="-122"/>
                <a:cs typeface="楷体" panose="02010609060101010101" pitchFamily="49" charset="-122"/>
                <a:sym typeface="+mn-ea"/>
              </a:rPr>
              <a:t>3</a:t>
            </a:r>
            <a:r>
              <a:rPr lang="zh-CN" altLang="en-US" sz="2000">
                <a:solidFill>
                  <a:srgbClr val="0000CC"/>
                </a:solidFill>
                <a:latin typeface="楷体" panose="02010609060101010101" pitchFamily="49" charset="-122"/>
                <a:ea typeface="楷体" panose="02010609060101010101" pitchFamily="49" charset="-122"/>
                <a:cs typeface="楷体" panose="02010609060101010101" pitchFamily="49" charset="-122"/>
                <a:sym typeface="+mn-ea"/>
              </a:rPr>
              <a:t>段</a:t>
            </a:r>
            <a:endParaRPr lang="zh-CN" altLang="en-US"/>
          </a:p>
        </p:txBody>
      </p:sp>
      <p:sp>
        <p:nvSpPr>
          <p:cNvPr id="8" name="文本框 7"/>
          <p:cNvSpPr txBox="1"/>
          <p:nvPr/>
        </p:nvSpPr>
        <p:spPr>
          <a:xfrm>
            <a:off x="150257" y="4305739"/>
            <a:ext cx="11989435" cy="2461260"/>
          </a:xfrm>
          <a:prstGeom prst="rect">
            <a:avLst/>
          </a:prstGeom>
          <a:noFill/>
        </p:spPr>
        <p:txBody>
          <a:bodyPr wrap="square" rtlCol="0" anchor="t">
            <a:spAutoFit/>
          </a:bodyPr>
          <a:lstStyle/>
          <a:p>
            <a:r>
              <a:rPr lang="zh-CN" altLang="en-US" sz="2200" b="1" smtClean="0">
                <a:latin typeface="宋体" panose="02010600030101010101" pitchFamily="2" charset="-122"/>
                <a:ea typeface="宋体" panose="02010600030101010101" pitchFamily="2" charset="-122"/>
                <a:cs typeface="宋体" panose="02010600030101010101" pitchFamily="2" charset="-122"/>
              </a:rPr>
              <a:t>初到鲁镇时</a:t>
            </a:r>
            <a:r>
              <a:rPr lang="zh-CN" altLang="en-US" sz="2200" smtClean="0">
                <a:latin typeface="宋体" panose="02010600030101010101" pitchFamily="2" charset="-122"/>
                <a:ea typeface="宋体" panose="02010600030101010101" pitchFamily="2" charset="-122"/>
                <a:cs typeface="宋体" panose="02010600030101010101" pitchFamily="2" charset="-122"/>
              </a:rPr>
              <a:t>是</a:t>
            </a:r>
            <a:r>
              <a:rPr lang="zh-CN" altLang="en-US" sz="2200">
                <a:latin typeface="宋体" panose="02010600030101010101" pitchFamily="2" charset="-122"/>
                <a:ea typeface="宋体" panose="02010600030101010101" pitchFamily="2" charset="-122"/>
                <a:cs typeface="宋体" panose="02010600030101010101" pitchFamily="2" charset="-122"/>
              </a:rPr>
              <a:t>一个以精神力量抗拒着人生灾难的、对生活充满着希望的青年妇女形象。她的生活是困苦的，“脸色青黄”，但精力是充沛的，两颊是红的，她的穿着反映了她旺盛的生命力量，也反映了她内心世界的明净</a:t>
            </a:r>
            <a:r>
              <a:rPr lang="zh-CN" altLang="en-US" sz="2200" smtClean="0">
                <a:latin typeface="宋体" panose="02010600030101010101" pitchFamily="2" charset="-122"/>
                <a:ea typeface="宋体" panose="02010600030101010101" pitchFamily="2" charset="-122"/>
                <a:cs typeface="宋体" panose="02010600030101010101" pitchFamily="2" charset="-122"/>
              </a:rPr>
              <a:t>。</a:t>
            </a:r>
            <a:endParaRPr lang="en-US" altLang="zh-CN" sz="2200" smtClean="0">
              <a:latin typeface="宋体" panose="02010600030101010101" pitchFamily="2" charset="-122"/>
              <a:ea typeface="宋体" panose="02010600030101010101" pitchFamily="2" charset="-122"/>
              <a:cs typeface="宋体" panose="02010600030101010101" pitchFamily="2" charset="-122"/>
            </a:endParaRPr>
          </a:p>
          <a:p>
            <a:r>
              <a:rPr lang="zh-CN" altLang="en-US" sz="2200" b="1" smtClean="0">
                <a:latin typeface="宋体" panose="02010600030101010101" pitchFamily="2" charset="-122"/>
                <a:ea typeface="宋体" panose="02010600030101010101" pitchFamily="2" charset="-122"/>
                <a:cs typeface="宋体" panose="02010600030101010101" pitchFamily="2" charset="-122"/>
              </a:rPr>
              <a:t>再到鲁镇时</a:t>
            </a:r>
            <a:r>
              <a:rPr lang="zh-CN" altLang="en-US" sz="2200" smtClean="0">
                <a:latin typeface="宋体" panose="02010600030101010101" pitchFamily="2" charset="-122"/>
                <a:ea typeface="宋体" panose="02010600030101010101" pitchFamily="2" charset="-122"/>
                <a:cs typeface="宋体" panose="02010600030101010101" pitchFamily="2" charset="-122"/>
              </a:rPr>
              <a:t>是</a:t>
            </a:r>
            <a:r>
              <a:rPr lang="zh-CN" altLang="en-US" sz="2200">
                <a:latin typeface="宋体" panose="02010600030101010101" pitchFamily="2" charset="-122"/>
                <a:ea typeface="宋体" panose="02010600030101010101" pitchFamily="2" charset="-122"/>
                <a:cs typeface="宋体" panose="02010600030101010101" pitchFamily="2" charset="-122"/>
              </a:rPr>
              <a:t>一个精神受到挫伤、意志的支柱在生活的重压下已经动摇但仍在勉力维持着往常的习惯打扮。脸色和眼光表明她已经失去充盈的精神力量</a:t>
            </a:r>
            <a:r>
              <a:rPr lang="zh-CN" altLang="en-US" sz="2200" smtClean="0">
                <a:latin typeface="宋体" panose="02010600030101010101" pitchFamily="2" charset="-122"/>
                <a:ea typeface="宋体" panose="02010600030101010101" pitchFamily="2" charset="-122"/>
                <a:cs typeface="宋体" panose="02010600030101010101" pitchFamily="2" charset="-122"/>
              </a:rPr>
              <a:t>。</a:t>
            </a:r>
            <a:endParaRPr lang="en-US" altLang="zh-CN" sz="2200" smtClean="0">
              <a:latin typeface="宋体" panose="02010600030101010101" pitchFamily="2" charset="-122"/>
              <a:ea typeface="宋体" panose="02010600030101010101" pitchFamily="2" charset="-122"/>
              <a:cs typeface="宋体" panose="02010600030101010101" pitchFamily="2" charset="-122"/>
            </a:endParaRPr>
          </a:p>
          <a:p>
            <a:r>
              <a:rPr lang="zh-CN" altLang="en-US" sz="2200" b="1" smtClean="0">
                <a:latin typeface="宋体" panose="02010600030101010101" pitchFamily="2" charset="-122"/>
                <a:ea typeface="宋体" panose="02010600030101010101" pitchFamily="2" charset="-122"/>
                <a:cs typeface="宋体" panose="02010600030101010101" pitchFamily="2" charset="-122"/>
              </a:rPr>
              <a:t>死前相遇时</a:t>
            </a:r>
            <a:r>
              <a:rPr lang="zh-CN" altLang="en-US" sz="2200" smtClean="0">
                <a:latin typeface="宋体" panose="02010600030101010101" pitchFamily="2" charset="-122"/>
                <a:ea typeface="宋体" panose="02010600030101010101" pitchFamily="2" charset="-122"/>
                <a:cs typeface="宋体" panose="02010600030101010101" pitchFamily="2" charset="-122"/>
              </a:rPr>
              <a:t>是</a:t>
            </a:r>
            <a:r>
              <a:rPr lang="zh-CN" altLang="en-US" sz="2200">
                <a:latin typeface="宋体" panose="02010600030101010101" pitchFamily="2" charset="-122"/>
                <a:ea typeface="宋体" panose="02010600030101010101" pitchFamily="2" charset="-122"/>
                <a:cs typeface="宋体" panose="02010600030101010101" pitchFamily="2" charset="-122"/>
              </a:rPr>
              <a:t>一个精神完全枯竭的妇女形象，不仅物质上一无所有，而且精神上毫无寄托，是一个从肉体到精神都垮掉了妇女形象。</a:t>
            </a:r>
            <a:endParaRPr lang="zh-CN" altLang="en-US" sz="2200">
              <a:latin typeface="宋体" panose="02010600030101010101" pitchFamily="2" charset="-122"/>
              <a:ea typeface="宋体" panose="02010600030101010101" pitchFamily="2" charset="-122"/>
              <a:cs typeface="宋体" panose="02010600030101010101" pitchFamily="2" charset="-122"/>
            </a:endParaRPr>
          </a:p>
        </p:txBody>
      </p:sp>
      <p:sp>
        <p:nvSpPr>
          <p:cNvPr id="2" name="TextBox 1"/>
          <p:cNvSpPr txBox="1"/>
          <p:nvPr/>
        </p:nvSpPr>
        <p:spPr>
          <a:xfrm>
            <a:off x="7833345" y="2322870"/>
            <a:ext cx="4306347" cy="1014730"/>
          </a:xfrm>
          <a:prstGeom prst="rect">
            <a:avLst/>
          </a:prstGeom>
          <a:solidFill>
            <a:schemeClr val="bg1"/>
          </a:solidFill>
          <a:ln>
            <a:solidFill>
              <a:srgbClr val="C00000"/>
            </a:solidFill>
          </a:ln>
        </p:spPr>
        <p:txBody>
          <a:bodyPr wrap="square" rtlCol="0">
            <a:spAutoFit/>
          </a:bodyPr>
          <a:lstStyle/>
          <a:p>
            <a:r>
              <a:rPr lang="zh-CN" altLang="en-US" sz="6000" smtClean="0">
                <a:solidFill>
                  <a:srgbClr val="FF0000"/>
                </a:solidFill>
              </a:rPr>
              <a:t>白描、对比</a:t>
            </a:r>
            <a:endParaRPr lang="zh-CN" altLang="en-US" sz="600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8" grpId="0"/>
      <p:bldP spid="2" grpId="0"/>
    </p:bldLst>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标题 4"/>
          <p:cNvSpPr>
            <a:spLocks noGrp="1"/>
          </p:cNvSpPr>
          <p:nvPr>
            <p:ph type="title"/>
          </p:nvPr>
        </p:nvSpPr>
        <p:spPr/>
        <p:txBody>
          <a:bodyPr/>
          <a:lstStyle/>
          <a:p>
            <a:r>
              <a:rPr lang="en-US" altLang="zh-CN"/>
              <a:t> </a:t>
            </a:r>
            <a:endParaRPr lang="en-US" altLang="zh-CN"/>
          </a:p>
        </p:txBody>
      </p:sp>
      <p:sp>
        <p:nvSpPr>
          <p:cNvPr id="8" name="内容占位符 7"/>
          <p:cNvSpPr>
            <a:spLocks noGrp="1"/>
          </p:cNvSpPr>
          <p:nvPr>
            <p:ph idx="1"/>
          </p:nvPr>
        </p:nvSpPr>
        <p:spPr/>
        <p:txBody>
          <a:bodyPr/>
          <a:lstStyle/>
          <a:p>
            <a:r>
              <a:rPr lang="en-US" altLang="zh-CN"/>
              <a:t> </a:t>
            </a:r>
            <a:endParaRPr lang="en-US" altLang="zh-CN"/>
          </a:p>
        </p:txBody>
      </p:sp>
      <p:sp>
        <p:nvSpPr>
          <p:cNvPr id="2" name="Text Box 38"/>
          <p:cNvSpPr txBox="1">
            <a:spLocks noChangeArrowheads="1"/>
          </p:cNvSpPr>
          <p:nvPr/>
        </p:nvSpPr>
        <p:spPr bwMode="auto">
          <a:xfrm>
            <a:off x="560871" y="347663"/>
            <a:ext cx="10643423"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spcBef>
                <a:spcPct val="50000"/>
              </a:spcBef>
            </a:pPr>
            <a:r>
              <a:rPr lang="zh-CN" altLang="en-US" sz="3200" b="1" smtClean="0">
                <a:latin typeface="楷体" panose="02010609060101010101" pitchFamily="49" charset="-122"/>
                <a:ea typeface="楷体" panose="02010609060101010101" pitchFamily="49" charset="-122"/>
              </a:rPr>
              <a:t>祥林嫂的</a:t>
            </a:r>
            <a:r>
              <a:rPr lang="zh-CN" altLang="en-US" sz="3200" b="1" smtClean="0">
                <a:solidFill>
                  <a:srgbClr val="C00000"/>
                </a:solidFill>
                <a:latin typeface="楷体" panose="02010609060101010101" pitchFamily="49" charset="-122"/>
                <a:ea typeface="楷体" panose="02010609060101010101" pitchFamily="49" charset="-122"/>
              </a:rPr>
              <a:t>神态描写</a:t>
            </a:r>
            <a:endParaRPr lang="en-US" altLang="zh-CN" sz="3200" b="1">
              <a:solidFill>
                <a:srgbClr val="C00000"/>
              </a:solidFill>
              <a:latin typeface="楷体" panose="02010609060101010101" pitchFamily="49" charset="-122"/>
              <a:ea typeface="楷体" panose="02010609060101010101" pitchFamily="49" charset="-122"/>
            </a:endParaRPr>
          </a:p>
        </p:txBody>
      </p:sp>
      <p:graphicFrame>
        <p:nvGraphicFramePr>
          <p:cNvPr id="3" name="表格 2"/>
          <p:cNvGraphicFramePr>
            <a:graphicFrameLocks noGrp="1"/>
          </p:cNvGraphicFramePr>
          <p:nvPr>
            <p:custDataLst>
              <p:tags r:id="rId2"/>
            </p:custDataLst>
          </p:nvPr>
        </p:nvGraphicFramePr>
        <p:xfrm>
          <a:off x="642466" y="1095521"/>
          <a:ext cx="10734876" cy="4940288"/>
        </p:xfrm>
        <a:graphic>
          <a:graphicData uri="http://schemas.openxmlformats.org/drawingml/2006/table">
            <a:tbl>
              <a:tblPr firstRow="1" bandRow="1">
                <a:tableStyleId>{21E4AEA4-8DFA-4A89-87EB-49C32662AFE0}</a:tableStyleId>
              </a:tblPr>
              <a:tblGrid>
                <a:gridCol w="2204906"/>
                <a:gridCol w="3796496"/>
                <a:gridCol w="4733474"/>
              </a:tblGrid>
              <a:tr h="571233">
                <a:tc>
                  <a:txBody>
                    <a:bodyPr vert="horz" wrap="square"/>
                    <a:lstStyle/>
                    <a:p>
                      <a:pPr algn="ctr"/>
                      <a:r>
                        <a:rPr lang="zh-CN" altLang="en-US" sz="2800" smtClean="0">
                          <a:latin typeface="楷体" panose="02010609060101010101" pitchFamily="49" charset="-122"/>
                          <a:ea typeface="楷体" panose="02010609060101010101" pitchFamily="49" charset="-122"/>
                        </a:rPr>
                        <a:t>时间</a:t>
                      </a:r>
                      <a:endParaRPr lang="zh-CN" altLang="en-US" sz="2800">
                        <a:latin typeface="楷体" panose="02010609060101010101" pitchFamily="49" charset="-122"/>
                        <a:ea typeface="楷体" panose="02010609060101010101" pitchFamily="49" charset="-122"/>
                      </a:endParaRPr>
                    </a:p>
                  </a:txBody>
                  <a:tcPr/>
                </a:tc>
                <a:tc>
                  <a:txBody>
                    <a:bodyPr vert="horz" wrap="square"/>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smtClean="0">
                          <a:ln>
                            <a:noFill/>
                          </a:ln>
                          <a:solidFill>
                            <a:prstClr val="white"/>
                          </a:solidFill>
                          <a:effectLst/>
                          <a:uLnTx/>
                          <a:uFillTx/>
                          <a:latin typeface="楷体" panose="02010609060101010101" pitchFamily="49" charset="-122"/>
                          <a:ea typeface="楷体" panose="02010609060101010101" pitchFamily="49" charset="-122"/>
                          <a:cs typeface="+mn-cs"/>
                        </a:rPr>
                        <a:t>眼睛</a:t>
                      </a:r>
                      <a:endParaRPr kumimoji="0" lang="zh-CN" altLang="en-US" sz="2800" b="1" i="0" u="none" strike="noStrike" kern="1200" cap="none" spc="0" normalizeH="0" baseline="0" noProof="0" smtClean="0">
                        <a:ln>
                          <a:noFill/>
                        </a:ln>
                        <a:solidFill>
                          <a:prstClr val="white"/>
                        </a:solidFill>
                        <a:effectLst/>
                        <a:uLnTx/>
                        <a:uFillTx/>
                        <a:latin typeface="楷体" panose="02010609060101010101" pitchFamily="49" charset="-122"/>
                        <a:ea typeface="楷体" panose="02010609060101010101" pitchFamily="49" charset="-122"/>
                        <a:cs typeface="+mn-cs"/>
                      </a:endParaRPr>
                    </a:p>
                    <a:p>
                      <a:endParaRPr lang="zh-CN" altLang="en-US"/>
                    </a:p>
                  </a:txBody>
                  <a:tcPr/>
                </a:tc>
                <a:tc>
                  <a:txBody>
                    <a:bodyPr vert="horz" wrap="square"/>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smtClean="0">
                          <a:ln>
                            <a:noFill/>
                          </a:ln>
                          <a:solidFill>
                            <a:prstClr val="white"/>
                          </a:solidFill>
                          <a:effectLst/>
                          <a:uLnTx/>
                          <a:uFillTx/>
                          <a:latin typeface="楷体" panose="02010609060101010101" pitchFamily="49" charset="-122"/>
                          <a:ea typeface="楷体" panose="02010609060101010101" pitchFamily="49" charset="-122"/>
                          <a:cs typeface="+mn-cs"/>
                        </a:rPr>
                        <a:t>特点</a:t>
                      </a:r>
                      <a:endParaRPr kumimoji="0" lang="zh-CN" altLang="en-US" sz="2800" b="1" i="0" u="none" strike="noStrike" kern="1200" cap="none" spc="0" normalizeH="0" baseline="0" noProof="0" smtClean="0">
                        <a:ln>
                          <a:noFill/>
                        </a:ln>
                        <a:solidFill>
                          <a:prstClr val="white"/>
                        </a:solidFill>
                        <a:effectLst/>
                        <a:uLnTx/>
                        <a:uFillTx/>
                        <a:latin typeface="楷体" panose="02010609060101010101" pitchFamily="49" charset="-122"/>
                        <a:ea typeface="楷体" panose="02010609060101010101" pitchFamily="49" charset="-122"/>
                        <a:cs typeface="+mn-cs"/>
                      </a:endParaRPr>
                    </a:p>
                  </a:txBody>
                  <a:tcPr/>
                </a:tc>
              </a:tr>
              <a:tr h="592544">
                <a:tc>
                  <a:txBody>
                    <a:bodyPr vert="horz" wrap="square"/>
                    <a:lstStyle/>
                    <a:p>
                      <a:endParaRPr lang="zh-CN" altLang="en-US"/>
                    </a:p>
                  </a:txBody>
                  <a:tcPr/>
                </a:tc>
                <a:tc>
                  <a:txBody>
                    <a:bodyPr vert="horz" wrap="square"/>
                    <a:lstStyle/>
                    <a:p>
                      <a:pPr marL="0" marR="0" indent="0" algn="l" defTabSz="914400" rtl="0" eaLnBrk="1" fontAlgn="auto" latinLnBrk="0" hangingPunct="1">
                        <a:lnSpc>
                          <a:spcPts val="2000"/>
                        </a:lnSpc>
                        <a:spcBef>
                          <a:spcPct val="0"/>
                        </a:spcBef>
                        <a:spcAft>
                          <a:spcPct val="0"/>
                        </a:spcAft>
                        <a:buClrTx/>
                        <a:buSzTx/>
                        <a:buFontTx/>
                        <a:buNone/>
                        <a:defRPr/>
                      </a:pPr>
                      <a:endParaRPr lang="zh-CN" altLang="en-US" sz="1800" smtClean="0">
                        <a:latin typeface="楷体" panose="02010609060101010101" pitchFamily="49" charset="-122"/>
                        <a:ea typeface="楷体" panose="02010609060101010101" pitchFamily="49" charset="-122"/>
                      </a:endParaRPr>
                    </a:p>
                  </a:txBody>
                  <a:tcPr/>
                </a:tc>
                <a:tc>
                  <a:txBody>
                    <a:bodyPr vert="horz" wrap="square"/>
                    <a:lstStyle/>
                    <a:p>
                      <a:endParaRPr lang="zh-CN" altLang="en-US"/>
                    </a:p>
                  </a:txBody>
                  <a:tcPr/>
                </a:tc>
              </a:tr>
              <a:tr h="592544">
                <a:tc>
                  <a:txBody>
                    <a:bodyPr vert="horz" wrap="square"/>
                    <a:lstStyle/>
                    <a:p>
                      <a:endParaRPr lang="zh-CN" altLang="en-US"/>
                    </a:p>
                  </a:txBody>
                  <a:tcPr/>
                </a:tc>
                <a:tc>
                  <a:txBody>
                    <a:bodyPr vert="horz" wrap="square"/>
                    <a:lstStyle/>
                    <a:p>
                      <a:endParaRPr lang="zh-CN" altLang="en-US"/>
                    </a:p>
                  </a:txBody>
                  <a:tcPr/>
                </a:tc>
                <a:tc>
                  <a:txBody>
                    <a:bodyPr vert="horz" wrap="square"/>
                    <a:lstStyle/>
                    <a:p>
                      <a:endParaRPr lang="zh-CN" altLang="en-US"/>
                    </a:p>
                  </a:txBody>
                  <a:tcPr/>
                </a:tc>
              </a:tr>
              <a:tr h="592544">
                <a:tc>
                  <a:txBody>
                    <a:bodyPr vert="horz" wrap="square"/>
                    <a:lstStyle/>
                    <a:p>
                      <a:endParaRPr lang="zh-CN" altLang="en-US"/>
                    </a:p>
                  </a:txBody>
                  <a:tcPr/>
                </a:tc>
                <a:tc>
                  <a:txBody>
                    <a:bodyPr vert="horz" wrap="square"/>
                    <a:lstStyle/>
                    <a:p>
                      <a:endParaRPr lang="zh-CN" altLang="en-US"/>
                    </a:p>
                  </a:txBody>
                  <a:tcPr/>
                </a:tc>
                <a:tc>
                  <a:txBody>
                    <a:bodyPr vert="horz" wrap="square"/>
                    <a:lstStyle/>
                    <a:p>
                      <a:endParaRPr lang="zh-CN" altLang="en-US"/>
                    </a:p>
                  </a:txBody>
                  <a:tcPr/>
                </a:tc>
              </a:tr>
              <a:tr h="592544">
                <a:tc>
                  <a:txBody>
                    <a:bodyPr vert="horz" wrap="square"/>
                    <a:lstStyle/>
                    <a:p>
                      <a:endParaRPr lang="zh-CN" altLang="en-US"/>
                    </a:p>
                  </a:txBody>
                  <a:tcPr/>
                </a:tc>
                <a:tc>
                  <a:txBody>
                    <a:bodyPr vert="horz" wrap="square"/>
                    <a:lstStyle/>
                    <a:p>
                      <a:endParaRPr lang="zh-CN" altLang="en-US"/>
                    </a:p>
                  </a:txBody>
                  <a:tcPr/>
                </a:tc>
                <a:tc>
                  <a:txBody>
                    <a:bodyPr vert="horz" wrap="square"/>
                    <a:lstStyle/>
                    <a:p>
                      <a:endParaRPr lang="zh-CN" altLang="en-US"/>
                    </a:p>
                  </a:txBody>
                  <a:tcPr/>
                </a:tc>
              </a:tr>
              <a:tr h="592544">
                <a:tc>
                  <a:txBody>
                    <a:bodyPr vert="horz" wrap="square"/>
                    <a:lstStyle/>
                    <a:p>
                      <a:endParaRPr lang="zh-CN" altLang="en-US"/>
                    </a:p>
                  </a:txBody>
                  <a:tcPr/>
                </a:tc>
                <a:tc>
                  <a:txBody>
                    <a:bodyPr vert="horz" wrap="square"/>
                    <a:lstStyle/>
                    <a:p>
                      <a:endParaRPr lang="zh-CN" altLang="en-US"/>
                    </a:p>
                  </a:txBody>
                  <a:tcPr/>
                </a:tc>
                <a:tc>
                  <a:txBody>
                    <a:bodyPr vert="horz" wrap="square"/>
                    <a:lstStyle/>
                    <a:p>
                      <a:endParaRPr lang="zh-CN" altLang="en-US"/>
                    </a:p>
                  </a:txBody>
                  <a:tcPr/>
                </a:tc>
              </a:tr>
              <a:tr h="592544">
                <a:tc>
                  <a:txBody>
                    <a:bodyPr vert="horz" wrap="square"/>
                    <a:lstStyle/>
                    <a:p>
                      <a:endParaRPr lang="zh-CN" altLang="en-US"/>
                    </a:p>
                  </a:txBody>
                  <a:tcPr/>
                </a:tc>
                <a:tc>
                  <a:txBody>
                    <a:bodyPr vert="horz" wrap="square"/>
                    <a:lstStyle/>
                    <a:p>
                      <a:endParaRPr lang="zh-CN" altLang="en-US"/>
                    </a:p>
                  </a:txBody>
                  <a:tcPr/>
                </a:tc>
                <a:tc>
                  <a:txBody>
                    <a:bodyPr vert="horz" wrap="square"/>
                    <a:lstStyle/>
                    <a:p>
                      <a:endParaRPr lang="zh-CN" altLang="en-US"/>
                    </a:p>
                  </a:txBody>
                  <a:tcPr/>
                </a:tc>
              </a:tr>
              <a:tr h="592544">
                <a:tc>
                  <a:txBody>
                    <a:bodyPr vert="horz" wrap="square"/>
                    <a:lstStyle/>
                    <a:p>
                      <a:endParaRPr lang="zh-CN" altLang="en-US"/>
                    </a:p>
                  </a:txBody>
                  <a:tcPr/>
                </a:tc>
                <a:tc>
                  <a:txBody>
                    <a:bodyPr vert="horz" wrap="square"/>
                    <a:lstStyle/>
                    <a:p>
                      <a:endParaRPr lang="zh-CN" altLang="en-US"/>
                    </a:p>
                  </a:txBody>
                  <a:tcPr/>
                </a:tc>
                <a:tc>
                  <a:txBody>
                    <a:bodyPr vert="horz" wrap="square"/>
                    <a:lstStyle/>
                    <a:p>
                      <a:endParaRPr lang="zh-CN" altLang="en-US"/>
                    </a:p>
                  </a:txBody>
                  <a:tcPr/>
                </a:tc>
              </a:tr>
            </a:tbl>
          </a:graphicData>
        </a:graphic>
      </p:graphicFrame>
      <p:sp>
        <p:nvSpPr>
          <p:cNvPr id="4" name="TextBox 3"/>
          <p:cNvSpPr txBox="1"/>
          <p:nvPr/>
        </p:nvSpPr>
        <p:spPr>
          <a:xfrm>
            <a:off x="642465" y="1727218"/>
            <a:ext cx="2233913" cy="4310380"/>
          </a:xfrm>
          <a:prstGeom prst="rect">
            <a:avLst/>
          </a:prstGeom>
          <a:noFill/>
        </p:spPr>
        <p:txBody>
          <a:bodyPr wrap="square" rtlCol="0">
            <a:spAutoFit/>
          </a:bodyPr>
          <a:lstStyle/>
          <a:p>
            <a:pPr>
              <a:lnSpc>
                <a:spcPts val="4700"/>
              </a:lnSpc>
            </a:pPr>
            <a:r>
              <a:rPr lang="zh-CN" altLang="en-US" sz="2800" smtClean="0">
                <a:latin typeface="楷体" panose="02010609060101010101" pitchFamily="49" charset="-122"/>
                <a:ea typeface="楷体" panose="02010609060101010101" pitchFamily="49" charset="-122"/>
              </a:rPr>
              <a:t>初到鲁镇</a:t>
            </a:r>
            <a:endParaRPr lang="en-US" altLang="zh-CN" sz="2800" smtClean="0">
              <a:latin typeface="楷体" panose="02010609060101010101" pitchFamily="49" charset="-122"/>
              <a:ea typeface="楷体" panose="02010609060101010101" pitchFamily="49" charset="-122"/>
            </a:endParaRPr>
          </a:p>
          <a:p>
            <a:pPr>
              <a:lnSpc>
                <a:spcPts val="4700"/>
              </a:lnSpc>
            </a:pPr>
            <a:r>
              <a:rPr lang="zh-CN" altLang="en-US" sz="2800">
                <a:latin typeface="楷体" panose="02010609060101010101" pitchFamily="49" charset="-122"/>
                <a:ea typeface="楷体" panose="02010609060101010101" pitchFamily="49" charset="-122"/>
              </a:rPr>
              <a:t>再到鲁</a:t>
            </a:r>
            <a:r>
              <a:rPr lang="zh-CN" altLang="en-US" sz="2800" smtClean="0">
                <a:latin typeface="楷体" panose="02010609060101010101" pitchFamily="49" charset="-122"/>
                <a:ea typeface="楷体" panose="02010609060101010101" pitchFamily="49" charset="-122"/>
              </a:rPr>
              <a:t>镇</a:t>
            </a:r>
            <a:endParaRPr lang="en-US" altLang="zh-CN" sz="2800" smtClean="0">
              <a:latin typeface="楷体" panose="02010609060101010101" pitchFamily="49" charset="-122"/>
              <a:ea typeface="楷体" panose="02010609060101010101" pitchFamily="49" charset="-122"/>
            </a:endParaRPr>
          </a:p>
          <a:p>
            <a:pPr>
              <a:lnSpc>
                <a:spcPts val="4700"/>
              </a:lnSpc>
            </a:pPr>
            <a:r>
              <a:rPr lang="zh-CN" altLang="en-US" sz="2800" smtClean="0">
                <a:latin typeface="楷体" panose="02010609060101010101" pitchFamily="49" charset="-122"/>
                <a:ea typeface="楷体" panose="02010609060101010101" pitchFamily="49" charset="-122"/>
              </a:rPr>
              <a:t>讲阿毛故事</a:t>
            </a:r>
            <a:endParaRPr lang="en-US" altLang="zh-CN" sz="2800" smtClean="0">
              <a:latin typeface="楷体" panose="02010609060101010101" pitchFamily="49" charset="-122"/>
              <a:ea typeface="楷体" panose="02010609060101010101" pitchFamily="49" charset="-122"/>
            </a:endParaRPr>
          </a:p>
          <a:p>
            <a:pPr>
              <a:lnSpc>
                <a:spcPts val="4700"/>
              </a:lnSpc>
            </a:pPr>
            <a:r>
              <a:rPr lang="zh-CN" altLang="en-US" sz="2800" smtClean="0">
                <a:latin typeface="楷体" panose="02010609060101010101" pitchFamily="49" charset="-122"/>
                <a:ea typeface="楷体" panose="02010609060101010101" pitchFamily="49" charset="-122"/>
              </a:rPr>
              <a:t>捐门槛</a:t>
            </a:r>
            <a:endParaRPr lang="en-US" altLang="zh-CN" sz="2800" smtClean="0">
              <a:latin typeface="楷体" panose="02010609060101010101" pitchFamily="49" charset="-122"/>
              <a:ea typeface="楷体" panose="02010609060101010101" pitchFamily="49" charset="-122"/>
            </a:endParaRPr>
          </a:p>
          <a:p>
            <a:pPr>
              <a:lnSpc>
                <a:spcPts val="4700"/>
              </a:lnSpc>
            </a:pPr>
            <a:r>
              <a:rPr lang="zh-CN" altLang="en-US" sz="2800">
                <a:latin typeface="楷体" panose="02010609060101010101" pitchFamily="49" charset="-122"/>
                <a:ea typeface="楷体" panose="02010609060101010101" pitchFamily="49" charset="-122"/>
              </a:rPr>
              <a:t>不让</a:t>
            </a:r>
            <a:r>
              <a:rPr lang="zh-CN" altLang="en-US" sz="2800" smtClean="0">
                <a:latin typeface="楷体" panose="02010609060101010101" pitchFamily="49" charset="-122"/>
                <a:ea typeface="楷体" panose="02010609060101010101" pitchFamily="49" charset="-122"/>
              </a:rPr>
              <a:t>祝福</a:t>
            </a:r>
            <a:endParaRPr lang="en-US" altLang="zh-CN" sz="2800" smtClean="0">
              <a:latin typeface="楷体" panose="02010609060101010101" pitchFamily="49" charset="-122"/>
              <a:ea typeface="楷体" panose="02010609060101010101" pitchFamily="49" charset="-122"/>
            </a:endParaRPr>
          </a:p>
          <a:p>
            <a:pPr>
              <a:lnSpc>
                <a:spcPts val="4700"/>
              </a:lnSpc>
            </a:pPr>
            <a:r>
              <a:rPr lang="zh-CN" altLang="en-US" sz="2800" smtClean="0">
                <a:latin typeface="楷体" panose="02010609060101010101" pitchFamily="49" charset="-122"/>
                <a:ea typeface="楷体" panose="02010609060101010101" pitchFamily="49" charset="-122"/>
              </a:rPr>
              <a:t>行乞</a:t>
            </a:r>
            <a:endParaRPr lang="en-US" altLang="zh-CN" sz="2800" smtClean="0">
              <a:latin typeface="楷体" panose="02010609060101010101" pitchFamily="49" charset="-122"/>
              <a:ea typeface="楷体" panose="02010609060101010101" pitchFamily="49" charset="-122"/>
            </a:endParaRPr>
          </a:p>
          <a:p>
            <a:pPr>
              <a:lnSpc>
                <a:spcPts val="4700"/>
              </a:lnSpc>
            </a:pPr>
            <a:r>
              <a:rPr lang="zh-CN" altLang="en-US" sz="2800" smtClean="0">
                <a:latin typeface="楷体" panose="02010609060101010101" pitchFamily="49" charset="-122"/>
                <a:ea typeface="楷体" panose="02010609060101010101" pitchFamily="49" charset="-122"/>
              </a:rPr>
              <a:t>问有无灵魂</a:t>
            </a:r>
            <a:endParaRPr lang="zh-CN" altLang="en-US" sz="2800">
              <a:latin typeface="楷体" panose="02010609060101010101" pitchFamily="49" charset="-122"/>
              <a:ea typeface="楷体" panose="02010609060101010101" pitchFamily="49" charset="-122"/>
            </a:endParaRPr>
          </a:p>
        </p:txBody>
      </p:sp>
      <p:sp>
        <p:nvSpPr>
          <p:cNvPr id="6" name="TextBox 5"/>
          <p:cNvSpPr txBox="1"/>
          <p:nvPr/>
        </p:nvSpPr>
        <p:spPr>
          <a:xfrm>
            <a:off x="2961331" y="1816406"/>
            <a:ext cx="3636240" cy="4310380"/>
          </a:xfrm>
          <a:prstGeom prst="rect">
            <a:avLst/>
          </a:prstGeom>
          <a:noFill/>
        </p:spPr>
        <p:txBody>
          <a:bodyPr wrap="square" rtlCol="0">
            <a:spAutoFit/>
          </a:bodyPr>
          <a:lstStyle/>
          <a:p>
            <a:pPr>
              <a:lnSpc>
                <a:spcPts val="4700"/>
              </a:lnSpc>
            </a:pPr>
            <a:r>
              <a:rPr lang="zh-CN" altLang="en-US" sz="2800">
                <a:latin typeface="楷体" panose="02010609060101010101" pitchFamily="49" charset="-122"/>
                <a:ea typeface="楷体" panose="02010609060101010101" pitchFamily="49" charset="-122"/>
              </a:rPr>
              <a:t>顺着</a:t>
            </a:r>
            <a:r>
              <a:rPr lang="zh-CN" altLang="en-US" sz="2800" smtClean="0">
                <a:latin typeface="楷体" panose="02010609060101010101" pitchFamily="49" charset="-122"/>
                <a:ea typeface="楷体" panose="02010609060101010101" pitchFamily="49" charset="-122"/>
              </a:rPr>
              <a:t>眼</a:t>
            </a:r>
            <a:endParaRPr lang="en-US" altLang="zh-CN" sz="2800" smtClean="0">
              <a:latin typeface="楷体" panose="02010609060101010101" pitchFamily="49" charset="-122"/>
              <a:ea typeface="楷体" panose="02010609060101010101" pitchFamily="49" charset="-122"/>
            </a:endParaRPr>
          </a:p>
          <a:p>
            <a:pPr>
              <a:lnSpc>
                <a:spcPts val="4700"/>
              </a:lnSpc>
            </a:pPr>
            <a:r>
              <a:rPr lang="zh-CN" altLang="en-US" sz="2800">
                <a:latin typeface="楷体" panose="02010609060101010101" pitchFamily="49" charset="-122"/>
                <a:ea typeface="楷体" panose="02010609060101010101" pitchFamily="49" charset="-122"/>
              </a:rPr>
              <a:t>顺着</a:t>
            </a:r>
            <a:r>
              <a:rPr lang="zh-CN" altLang="en-US" sz="2800" smtClean="0">
                <a:latin typeface="楷体" panose="02010609060101010101" pitchFamily="49" charset="-122"/>
                <a:ea typeface="楷体" panose="02010609060101010101" pitchFamily="49" charset="-122"/>
              </a:rPr>
              <a:t>眼，眼角带泪痕</a:t>
            </a:r>
            <a:endParaRPr lang="en-US" altLang="zh-CN" sz="2800" smtClean="0">
              <a:latin typeface="楷体" panose="02010609060101010101" pitchFamily="49" charset="-122"/>
              <a:ea typeface="楷体" panose="02010609060101010101" pitchFamily="49" charset="-122"/>
            </a:endParaRPr>
          </a:p>
          <a:p>
            <a:pPr>
              <a:lnSpc>
                <a:spcPts val="4700"/>
              </a:lnSpc>
            </a:pPr>
            <a:r>
              <a:rPr lang="zh-CN" altLang="en-US" sz="2800">
                <a:latin typeface="楷体" panose="02010609060101010101" pitchFamily="49" charset="-122"/>
                <a:ea typeface="楷体" panose="02010609060101010101" pitchFamily="49" charset="-122"/>
              </a:rPr>
              <a:t>直</a:t>
            </a:r>
            <a:r>
              <a:rPr lang="zh-CN" altLang="en-US" sz="2800" smtClean="0">
                <a:latin typeface="楷体" panose="02010609060101010101" pitchFamily="49" charset="-122"/>
                <a:ea typeface="楷体" panose="02010609060101010101" pitchFamily="49" charset="-122"/>
              </a:rPr>
              <a:t>着眼</a:t>
            </a:r>
            <a:endParaRPr lang="en-US" altLang="zh-CN" sz="2800" smtClean="0">
              <a:latin typeface="楷体" panose="02010609060101010101" pitchFamily="49" charset="-122"/>
              <a:ea typeface="楷体" panose="02010609060101010101" pitchFamily="49" charset="-122"/>
            </a:endParaRPr>
          </a:p>
          <a:p>
            <a:pPr>
              <a:lnSpc>
                <a:spcPts val="4700"/>
              </a:lnSpc>
            </a:pPr>
            <a:r>
              <a:rPr lang="zh-CN" altLang="en-US" sz="2800" smtClean="0">
                <a:latin typeface="楷体" panose="02010609060101010101" pitchFamily="49" charset="-122"/>
                <a:ea typeface="楷体" panose="02010609060101010101" pitchFamily="49" charset="-122"/>
              </a:rPr>
              <a:t>分外有神</a:t>
            </a:r>
            <a:endParaRPr lang="en-US" altLang="zh-CN" sz="2800">
              <a:latin typeface="楷体" panose="02010609060101010101" pitchFamily="49" charset="-122"/>
              <a:ea typeface="楷体" panose="02010609060101010101" pitchFamily="49" charset="-122"/>
            </a:endParaRPr>
          </a:p>
          <a:p>
            <a:pPr>
              <a:lnSpc>
                <a:spcPts val="4700"/>
              </a:lnSpc>
            </a:pPr>
            <a:r>
              <a:rPr lang="zh-CN" altLang="en-US" sz="2800" smtClean="0">
                <a:latin typeface="楷体" panose="02010609060101010101" pitchFamily="49" charset="-122"/>
                <a:ea typeface="楷体" panose="02010609060101010101" pitchFamily="49" charset="-122"/>
              </a:rPr>
              <a:t>失神，窈陷</a:t>
            </a:r>
            <a:endParaRPr lang="en-US" altLang="zh-CN" sz="2800" smtClean="0">
              <a:latin typeface="楷体" panose="02010609060101010101" pitchFamily="49" charset="-122"/>
              <a:ea typeface="楷体" panose="02010609060101010101" pitchFamily="49" charset="-122"/>
            </a:endParaRPr>
          </a:p>
          <a:p>
            <a:pPr>
              <a:lnSpc>
                <a:spcPts val="4700"/>
              </a:lnSpc>
            </a:pPr>
            <a:r>
              <a:rPr lang="zh-CN" altLang="en-US" sz="2800" smtClean="0">
                <a:latin typeface="楷体" panose="02010609060101010101" pitchFamily="49" charset="-122"/>
                <a:ea typeface="楷体" panose="02010609060101010101" pitchFamily="49" charset="-122"/>
              </a:rPr>
              <a:t>眼珠间或一轮</a:t>
            </a:r>
            <a:endParaRPr lang="en-US" altLang="zh-CN" sz="2800" smtClean="0">
              <a:latin typeface="楷体" panose="02010609060101010101" pitchFamily="49" charset="-122"/>
              <a:ea typeface="楷体" panose="02010609060101010101" pitchFamily="49" charset="-122"/>
            </a:endParaRPr>
          </a:p>
          <a:p>
            <a:pPr>
              <a:lnSpc>
                <a:spcPts val="4700"/>
              </a:lnSpc>
            </a:pPr>
            <a:r>
              <a:rPr lang="zh-CN" altLang="en-US" sz="2800">
                <a:latin typeface="楷体" panose="02010609060101010101" pitchFamily="49" charset="-122"/>
                <a:ea typeface="楷体" panose="02010609060101010101" pitchFamily="49" charset="-122"/>
              </a:rPr>
              <a:t>忽然发光</a:t>
            </a:r>
            <a:endParaRPr lang="zh-CN" altLang="en-US" sz="2800">
              <a:latin typeface="楷体" panose="02010609060101010101" pitchFamily="49" charset="-122"/>
              <a:ea typeface="楷体" panose="02010609060101010101" pitchFamily="49" charset="-122"/>
            </a:endParaRPr>
          </a:p>
        </p:txBody>
      </p:sp>
      <p:sp>
        <p:nvSpPr>
          <p:cNvPr id="7" name="TextBox 6"/>
          <p:cNvSpPr txBox="1"/>
          <p:nvPr/>
        </p:nvSpPr>
        <p:spPr>
          <a:xfrm>
            <a:off x="6883123" y="1793812"/>
            <a:ext cx="4321171" cy="4310380"/>
          </a:xfrm>
          <a:prstGeom prst="rect">
            <a:avLst/>
          </a:prstGeom>
          <a:noFill/>
        </p:spPr>
        <p:txBody>
          <a:bodyPr wrap="square" rtlCol="0">
            <a:spAutoFit/>
          </a:bodyPr>
          <a:lstStyle/>
          <a:p>
            <a:pPr>
              <a:lnSpc>
                <a:spcPts val="4700"/>
              </a:lnSpc>
            </a:pPr>
            <a:r>
              <a:rPr lang="zh-CN" altLang="en-US" sz="2800">
                <a:latin typeface="楷体" panose="02010609060101010101" pitchFamily="49" charset="-122"/>
                <a:ea typeface="楷体" panose="02010609060101010101" pitchFamily="49" charset="-122"/>
              </a:rPr>
              <a:t>安分</a:t>
            </a:r>
            <a:endParaRPr lang="en-US" altLang="zh-CN" sz="2800" smtClean="0">
              <a:latin typeface="楷体" panose="02010609060101010101" pitchFamily="49" charset="-122"/>
              <a:ea typeface="楷体" panose="02010609060101010101" pitchFamily="49" charset="-122"/>
            </a:endParaRPr>
          </a:p>
          <a:p>
            <a:pPr>
              <a:lnSpc>
                <a:spcPts val="4700"/>
              </a:lnSpc>
            </a:pPr>
            <a:r>
              <a:rPr lang="zh-CN" altLang="en-US" sz="2800">
                <a:latin typeface="楷体" panose="02010609060101010101" pitchFamily="49" charset="-122"/>
                <a:ea typeface="楷体" panose="02010609060101010101" pitchFamily="49" charset="-122"/>
              </a:rPr>
              <a:t>遭受</a:t>
            </a:r>
            <a:r>
              <a:rPr lang="zh-CN" altLang="en-US" sz="2800" smtClean="0">
                <a:latin typeface="楷体" panose="02010609060101010101" pitchFamily="49" charset="-122"/>
                <a:ea typeface="楷体" panose="02010609060101010101" pitchFamily="49" charset="-122"/>
              </a:rPr>
              <a:t>打击、内心痛苦</a:t>
            </a:r>
            <a:endParaRPr lang="en-US" altLang="zh-CN" sz="2800" smtClean="0">
              <a:latin typeface="楷体" panose="02010609060101010101" pitchFamily="49" charset="-122"/>
              <a:ea typeface="楷体" panose="02010609060101010101" pitchFamily="49" charset="-122"/>
            </a:endParaRPr>
          </a:p>
          <a:p>
            <a:pPr>
              <a:lnSpc>
                <a:spcPts val="4700"/>
              </a:lnSpc>
            </a:pPr>
            <a:r>
              <a:rPr lang="zh-CN" altLang="en-US" sz="2800" smtClean="0">
                <a:latin typeface="楷体" panose="02010609060101010101" pitchFamily="49" charset="-122"/>
                <a:ea typeface="楷体" panose="02010609060101010101" pitchFamily="49" charset="-122"/>
              </a:rPr>
              <a:t>对生活失去了希望</a:t>
            </a:r>
            <a:endParaRPr lang="en-US" altLang="zh-CN" sz="2800" smtClean="0">
              <a:latin typeface="楷体" panose="02010609060101010101" pitchFamily="49" charset="-122"/>
              <a:ea typeface="楷体" panose="02010609060101010101" pitchFamily="49" charset="-122"/>
            </a:endParaRPr>
          </a:p>
          <a:p>
            <a:pPr>
              <a:lnSpc>
                <a:spcPts val="4700"/>
              </a:lnSpc>
            </a:pPr>
            <a:r>
              <a:rPr lang="zh-CN" altLang="en-US" sz="2800">
                <a:latin typeface="楷体" panose="02010609060101010101" pitchFamily="49" charset="-122"/>
                <a:ea typeface="楷体" panose="02010609060101010101" pitchFamily="49" charset="-122"/>
              </a:rPr>
              <a:t>又</a:t>
            </a:r>
            <a:r>
              <a:rPr lang="zh-CN" altLang="en-US" sz="2800" smtClean="0">
                <a:latin typeface="楷体" panose="02010609060101010101" pitchFamily="49" charset="-122"/>
                <a:ea typeface="楷体" panose="02010609060101010101" pitchFamily="49" charset="-122"/>
              </a:rPr>
              <a:t>有希望</a:t>
            </a:r>
            <a:endParaRPr lang="en-US" altLang="zh-CN" sz="2800" smtClean="0">
              <a:latin typeface="楷体" panose="02010609060101010101" pitchFamily="49" charset="-122"/>
              <a:ea typeface="楷体" panose="02010609060101010101" pitchFamily="49" charset="-122"/>
            </a:endParaRPr>
          </a:p>
          <a:p>
            <a:pPr>
              <a:lnSpc>
                <a:spcPts val="4700"/>
              </a:lnSpc>
            </a:pPr>
            <a:r>
              <a:rPr lang="zh-CN" altLang="en-US" sz="2800">
                <a:latin typeface="楷体" panose="02010609060101010101" pitchFamily="49" charset="-122"/>
                <a:ea typeface="楷体" panose="02010609060101010101" pitchFamily="49" charset="-122"/>
              </a:rPr>
              <a:t>再受打击</a:t>
            </a:r>
            <a:endParaRPr lang="en-US" altLang="zh-CN" sz="2800" smtClean="0">
              <a:latin typeface="楷体" panose="02010609060101010101" pitchFamily="49" charset="-122"/>
              <a:ea typeface="楷体" panose="02010609060101010101" pitchFamily="49" charset="-122"/>
            </a:endParaRPr>
          </a:p>
          <a:p>
            <a:pPr>
              <a:lnSpc>
                <a:spcPts val="4700"/>
              </a:lnSpc>
            </a:pPr>
            <a:r>
              <a:rPr lang="zh-CN" altLang="en-US" sz="2800">
                <a:latin typeface="楷体" panose="02010609060101010101" pitchFamily="49" charset="-122"/>
                <a:ea typeface="楷体" panose="02010609060101010101" pitchFamily="49" charset="-122"/>
              </a:rPr>
              <a:t>麻木</a:t>
            </a:r>
            <a:endParaRPr lang="en-US" altLang="zh-CN" sz="2800" smtClean="0">
              <a:latin typeface="楷体" panose="02010609060101010101" pitchFamily="49" charset="-122"/>
              <a:ea typeface="楷体" panose="02010609060101010101" pitchFamily="49" charset="-122"/>
            </a:endParaRPr>
          </a:p>
          <a:p>
            <a:pPr>
              <a:lnSpc>
                <a:spcPts val="4700"/>
              </a:lnSpc>
            </a:pPr>
            <a:r>
              <a:rPr lang="zh-CN" altLang="en-US" sz="2800">
                <a:latin typeface="楷体" panose="02010609060101010101" pitchFamily="49" charset="-122"/>
                <a:ea typeface="楷体" panose="02010609060101010101" pitchFamily="49" charset="-122"/>
              </a:rPr>
              <a:t>一</a:t>
            </a:r>
            <a:r>
              <a:rPr lang="zh-CN" altLang="en-US" sz="2800" smtClean="0">
                <a:latin typeface="楷体" panose="02010609060101010101" pitchFamily="49" charset="-122"/>
                <a:ea typeface="楷体" panose="02010609060101010101" pitchFamily="49" charset="-122"/>
              </a:rPr>
              <a:t>丝希望</a:t>
            </a:r>
            <a:endParaRPr lang="zh-CN" altLang="en-US" sz="2800">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2" presetClass="entr" presetSubtype="1"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up)">
                                      <p:cBhvr>
                                        <p:cTn id="13" dur="500"/>
                                        <p:tgtEl>
                                          <p:spTgt spid="6"/>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22" presetClass="entr" presetSubtype="1"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up)">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Lst>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en-US" altLang="zh-CN"/>
              <a:t> </a:t>
            </a:r>
            <a:endParaRPr lang="en-US" altLang="zh-CN"/>
          </a:p>
        </p:txBody>
      </p:sp>
      <p:sp>
        <p:nvSpPr>
          <p:cNvPr id="3" name="内容占位符 2"/>
          <p:cNvSpPr>
            <a:spLocks noGrp="1"/>
          </p:cNvSpPr>
          <p:nvPr>
            <p:ph idx="1"/>
          </p:nvPr>
        </p:nvSpPr>
        <p:spPr/>
        <p:txBody>
          <a:bodyPr/>
          <a:lstStyle/>
          <a:p>
            <a:r>
              <a:rPr lang="en-US" altLang="zh-CN"/>
              <a:t> </a:t>
            </a:r>
            <a:endParaRPr lang="en-US" altLang="zh-CN"/>
          </a:p>
        </p:txBody>
      </p:sp>
      <p:sp>
        <p:nvSpPr>
          <p:cNvPr id="31748" name="Text Box 4"/>
          <p:cNvSpPr txBox="1">
            <a:spLocks noChangeArrowheads="1"/>
          </p:cNvSpPr>
          <p:nvPr/>
        </p:nvSpPr>
        <p:spPr bwMode="auto">
          <a:xfrm>
            <a:off x="431800" y="765175"/>
            <a:ext cx="363728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200" b="1">
                <a:solidFill>
                  <a:srgbClr val="361200"/>
                </a:solidFill>
                <a:latin typeface="Times New Roman" panose="02020603050405020304" pitchFamily="18" charset="0"/>
              </a:rPr>
              <a:t>（</a:t>
            </a:r>
            <a:r>
              <a:rPr lang="en-US" altLang="zh-CN" sz="3200" b="1">
                <a:solidFill>
                  <a:srgbClr val="361200"/>
                </a:solidFill>
                <a:latin typeface="Times New Roman" panose="02020603050405020304" pitchFamily="18" charset="0"/>
              </a:rPr>
              <a:t>1</a:t>
            </a:r>
            <a:r>
              <a:rPr lang="zh-CN" altLang="en-US" sz="3200" b="1">
                <a:solidFill>
                  <a:srgbClr val="361200"/>
                </a:solidFill>
                <a:latin typeface="Times New Roman" panose="02020603050405020304" pitchFamily="18" charset="0"/>
              </a:rPr>
              <a:t>）自述阿毛之死</a:t>
            </a:r>
            <a:endParaRPr lang="zh-CN" altLang="en-US" sz="3200" b="1">
              <a:solidFill>
                <a:srgbClr val="361200"/>
              </a:solidFill>
              <a:latin typeface="Times New Roman" panose="02020603050405020304" pitchFamily="18" charset="0"/>
            </a:endParaRPr>
          </a:p>
        </p:txBody>
      </p:sp>
      <p:sp>
        <p:nvSpPr>
          <p:cNvPr id="31749" name="Text Box 5"/>
          <p:cNvSpPr txBox="1">
            <a:spLocks noChangeArrowheads="1"/>
          </p:cNvSpPr>
          <p:nvPr/>
        </p:nvSpPr>
        <p:spPr bwMode="auto">
          <a:xfrm>
            <a:off x="2351617" y="1412875"/>
            <a:ext cx="384048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200" b="1" smtClean="0">
                <a:solidFill>
                  <a:srgbClr val="361200"/>
                </a:solidFill>
                <a:latin typeface="Times New Roman" panose="02020603050405020304" pitchFamily="18" charset="0"/>
              </a:rPr>
              <a:t>与四婶：痛苦与自责</a:t>
            </a:r>
            <a:endParaRPr lang="zh-CN" altLang="en-US" sz="3200" b="1">
              <a:solidFill>
                <a:srgbClr val="361200"/>
              </a:solidFill>
              <a:latin typeface="Times New Roman" panose="02020603050405020304" pitchFamily="18" charset="0"/>
            </a:endParaRPr>
          </a:p>
        </p:txBody>
      </p:sp>
      <p:sp>
        <p:nvSpPr>
          <p:cNvPr id="31750" name="Text Box 6"/>
          <p:cNvSpPr txBox="1">
            <a:spLocks noChangeArrowheads="1"/>
          </p:cNvSpPr>
          <p:nvPr/>
        </p:nvSpPr>
        <p:spPr bwMode="auto">
          <a:xfrm>
            <a:off x="2363451" y="2133600"/>
            <a:ext cx="668528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200" b="1" smtClean="0">
                <a:solidFill>
                  <a:srgbClr val="361200"/>
                </a:solidFill>
                <a:latin typeface="Times New Roman" panose="02020603050405020304" pitchFamily="18" charset="0"/>
              </a:rPr>
              <a:t>与他人不断重复：自责、空虚、麻木</a:t>
            </a:r>
            <a:endParaRPr lang="zh-CN" altLang="en-US" sz="3200" b="1">
              <a:solidFill>
                <a:srgbClr val="361200"/>
              </a:solidFill>
              <a:latin typeface="Times New Roman" panose="02020603050405020304" pitchFamily="18" charset="0"/>
            </a:endParaRPr>
          </a:p>
        </p:txBody>
      </p:sp>
      <p:sp>
        <p:nvSpPr>
          <p:cNvPr id="31751" name="Text Box 7"/>
          <p:cNvSpPr txBox="1">
            <a:spLocks noChangeArrowheads="1"/>
          </p:cNvSpPr>
          <p:nvPr/>
        </p:nvSpPr>
        <p:spPr bwMode="auto">
          <a:xfrm>
            <a:off x="527051" y="2852739"/>
            <a:ext cx="363728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200" b="1">
                <a:solidFill>
                  <a:srgbClr val="361200"/>
                </a:solidFill>
                <a:latin typeface="Times New Roman" panose="02020603050405020304" pitchFamily="18" charset="0"/>
              </a:rPr>
              <a:t>（</a:t>
            </a:r>
            <a:r>
              <a:rPr lang="en-US" altLang="zh-CN" sz="3200" b="1">
                <a:solidFill>
                  <a:srgbClr val="361200"/>
                </a:solidFill>
                <a:latin typeface="Times New Roman" panose="02020603050405020304" pitchFamily="18" charset="0"/>
              </a:rPr>
              <a:t>2</a:t>
            </a:r>
            <a:r>
              <a:rPr lang="zh-CN" altLang="en-US" sz="3200" b="1">
                <a:solidFill>
                  <a:srgbClr val="361200"/>
                </a:solidFill>
                <a:latin typeface="Times New Roman" panose="02020603050405020304" pitchFamily="18" charset="0"/>
              </a:rPr>
              <a:t>）与柳妈的对话</a:t>
            </a:r>
            <a:endParaRPr lang="zh-CN" altLang="en-US" sz="3200" b="1">
              <a:solidFill>
                <a:srgbClr val="361200"/>
              </a:solidFill>
              <a:latin typeface="Times New Roman" panose="02020603050405020304" pitchFamily="18" charset="0"/>
            </a:endParaRPr>
          </a:p>
        </p:txBody>
      </p:sp>
      <p:sp>
        <p:nvSpPr>
          <p:cNvPr id="31752" name="Text Box 8"/>
          <p:cNvSpPr txBox="1">
            <a:spLocks noChangeArrowheads="1"/>
          </p:cNvSpPr>
          <p:nvPr/>
        </p:nvSpPr>
        <p:spPr bwMode="auto">
          <a:xfrm>
            <a:off x="2351618" y="3429000"/>
            <a:ext cx="790448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200" b="1">
                <a:solidFill>
                  <a:srgbClr val="361200"/>
                </a:solidFill>
                <a:latin typeface="Times New Roman" panose="02020603050405020304" pitchFamily="18" charset="0"/>
              </a:rPr>
              <a:t>加重了她的精神</a:t>
            </a:r>
            <a:r>
              <a:rPr lang="zh-CN" altLang="en-US" sz="3200" b="1" smtClean="0">
                <a:solidFill>
                  <a:srgbClr val="361200"/>
                </a:solidFill>
                <a:latin typeface="Times New Roman" panose="02020603050405020304" pitchFamily="18" charset="0"/>
              </a:rPr>
              <a:t>负担；受封建思想毒害严重</a:t>
            </a:r>
            <a:endParaRPr lang="zh-CN" altLang="en-US" sz="3200" b="1">
              <a:solidFill>
                <a:srgbClr val="361200"/>
              </a:solidFill>
              <a:latin typeface="Times New Roman" panose="02020603050405020304" pitchFamily="18" charset="0"/>
            </a:endParaRPr>
          </a:p>
        </p:txBody>
      </p:sp>
      <p:sp>
        <p:nvSpPr>
          <p:cNvPr id="31753" name="Text Box 9"/>
          <p:cNvSpPr txBox="1">
            <a:spLocks noChangeArrowheads="1"/>
          </p:cNvSpPr>
          <p:nvPr/>
        </p:nvSpPr>
        <p:spPr bwMode="auto">
          <a:xfrm>
            <a:off x="527051" y="4076700"/>
            <a:ext cx="404368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200" b="1">
                <a:solidFill>
                  <a:srgbClr val="361200"/>
                </a:solidFill>
                <a:latin typeface="Times New Roman" panose="02020603050405020304" pitchFamily="18" charset="0"/>
              </a:rPr>
              <a:t>（</a:t>
            </a:r>
            <a:r>
              <a:rPr lang="en-US" altLang="zh-CN" sz="3200" b="1">
                <a:solidFill>
                  <a:srgbClr val="361200"/>
                </a:solidFill>
                <a:latin typeface="Times New Roman" panose="02020603050405020304" pitchFamily="18" charset="0"/>
              </a:rPr>
              <a:t>3</a:t>
            </a:r>
            <a:r>
              <a:rPr lang="zh-CN" altLang="en-US" sz="3200" b="1">
                <a:solidFill>
                  <a:srgbClr val="361200"/>
                </a:solidFill>
                <a:latin typeface="Times New Roman" panose="02020603050405020304" pitchFamily="18" charset="0"/>
              </a:rPr>
              <a:t>）与“我”的对话 </a:t>
            </a:r>
            <a:endParaRPr lang="zh-CN" altLang="en-US" sz="3200" b="1">
              <a:solidFill>
                <a:srgbClr val="361200"/>
              </a:solidFill>
              <a:latin typeface="Times New Roman" panose="02020603050405020304" pitchFamily="18" charset="0"/>
            </a:endParaRPr>
          </a:p>
        </p:txBody>
      </p:sp>
      <p:sp>
        <p:nvSpPr>
          <p:cNvPr id="31754" name="Text Box 10"/>
          <p:cNvSpPr txBox="1">
            <a:spLocks noChangeArrowheads="1"/>
          </p:cNvSpPr>
          <p:nvPr/>
        </p:nvSpPr>
        <p:spPr bwMode="auto">
          <a:xfrm>
            <a:off x="2351617" y="4909226"/>
            <a:ext cx="831088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200" b="1">
                <a:solidFill>
                  <a:srgbClr val="361200"/>
                </a:solidFill>
                <a:latin typeface="Times New Roman" panose="02020603050405020304" pitchFamily="18" charset="0"/>
              </a:rPr>
              <a:t>展示了</a:t>
            </a:r>
            <a:r>
              <a:rPr lang="zh-CN" altLang="en-US" sz="3200" b="1" smtClean="0">
                <a:solidFill>
                  <a:srgbClr val="361200"/>
                </a:solidFill>
                <a:latin typeface="Times New Roman" panose="02020603050405020304" pitchFamily="18" charset="0"/>
              </a:rPr>
              <a:t>其封建迷信桎梏下的一种矛盾的心理。</a:t>
            </a:r>
            <a:endParaRPr lang="zh-CN" altLang="en-US" sz="3200" b="1">
              <a:solidFill>
                <a:srgbClr val="361200"/>
              </a:solidFill>
              <a:latin typeface="Times New Roman" panose="02020603050405020304" pitchFamily="18" charset="0"/>
            </a:endParaRPr>
          </a:p>
        </p:txBody>
      </p:sp>
      <p:sp>
        <p:nvSpPr>
          <p:cNvPr id="10" name="Text Box 38"/>
          <p:cNvSpPr txBox="1">
            <a:spLocks noChangeArrowheads="1"/>
          </p:cNvSpPr>
          <p:nvPr/>
        </p:nvSpPr>
        <p:spPr bwMode="auto">
          <a:xfrm>
            <a:off x="527216" y="116523"/>
            <a:ext cx="10643423"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spcBef>
                <a:spcPct val="50000"/>
              </a:spcBef>
            </a:pPr>
            <a:r>
              <a:rPr lang="zh-CN" altLang="en-US" sz="4400" b="1" smtClean="0">
                <a:latin typeface="楷体" panose="02010609060101010101" pitchFamily="49" charset="-122"/>
                <a:ea typeface="楷体" panose="02010609060101010101" pitchFamily="49" charset="-122"/>
              </a:rPr>
              <a:t>祥林嫂的</a:t>
            </a:r>
            <a:r>
              <a:rPr lang="zh-CN" altLang="en-US" sz="4400" b="1" smtClean="0">
                <a:solidFill>
                  <a:srgbClr val="C00000"/>
                </a:solidFill>
                <a:latin typeface="楷体" panose="02010609060101010101" pitchFamily="49" charset="-122"/>
                <a:ea typeface="楷体" panose="02010609060101010101" pitchFamily="49" charset="-122"/>
              </a:rPr>
              <a:t>语言描写</a:t>
            </a:r>
            <a:endParaRPr lang="en-US" altLang="zh-CN" sz="4400" b="1">
              <a:solidFill>
                <a:srgbClr val="C00000"/>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31748"/>
                                        </p:tgtEl>
                                        <p:attrNameLst>
                                          <p:attrName>style.visibility</p:attrName>
                                        </p:attrNameLst>
                                      </p:cBhvr>
                                      <p:to>
                                        <p:strVal val="visible"/>
                                      </p:to>
                                    </p:set>
                                    <p:anim calcmode="lin" valueType="num">
                                      <p:cBhvr>
                                        <p:cTn id="7" dur="1000" fill="hold"/>
                                        <p:tgtEl>
                                          <p:spTgt spid="31748"/>
                                        </p:tgtEl>
                                        <p:attrNameLst>
                                          <p:attrName>ppt_w</p:attrName>
                                        </p:attrNameLst>
                                      </p:cBhvr>
                                      <p:tavLst>
                                        <p:tav tm="0">
                                          <p:val>
                                            <p:fltVal val="0"/>
                                          </p:val>
                                        </p:tav>
                                        <p:tav tm="100000">
                                          <p:val>
                                            <p:strVal val="#ppt_w"/>
                                          </p:val>
                                        </p:tav>
                                      </p:tavLst>
                                    </p:anim>
                                    <p:anim calcmode="lin" valueType="num">
                                      <p:cBhvr>
                                        <p:cTn id="8" dur="1000" fill="hold"/>
                                        <p:tgtEl>
                                          <p:spTgt spid="31748"/>
                                        </p:tgtEl>
                                        <p:attrNameLst>
                                          <p:attrName>ppt_h</p:attrName>
                                        </p:attrNameLst>
                                      </p:cBhvr>
                                      <p:tavLst>
                                        <p:tav tm="0">
                                          <p:val>
                                            <p:fltVal val="0"/>
                                          </p:val>
                                        </p:tav>
                                        <p:tav tm="100000">
                                          <p:val>
                                            <p:strVal val="#ppt_h"/>
                                          </p:val>
                                        </p:tav>
                                      </p:tavLst>
                                    </p:anim>
                                    <p:anim calcmode="lin" valueType="num">
                                      <p:cBhvr>
                                        <p:cTn id="9" dur="1000" fill="hold"/>
                                        <p:tgtEl>
                                          <p:spTgt spid="31748"/>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31748"/>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nodeType="clickPar">
                      <p:stCondLst>
                        <p:cond delay="indefinite"/>
                      </p:stCondLst>
                      <p:childTnLst>
                        <p:par>
                          <p:cTn id="12" fill="hold" nodeType="afterGroup">
                            <p:stCondLst>
                              <p:cond delay="0"/>
                            </p:stCondLst>
                            <p:childTnLst>
                              <p:par>
                                <p:cTn id="13" presetID="9" presetClass="entr" presetSubtype="0" fill="hold" grpId="0" nodeType="clickEffect">
                                  <p:stCondLst>
                                    <p:cond delay="0"/>
                                  </p:stCondLst>
                                  <p:childTnLst>
                                    <p:set>
                                      <p:cBhvr>
                                        <p:cTn id="14" dur="1" fill="hold">
                                          <p:stCondLst>
                                            <p:cond delay="0"/>
                                          </p:stCondLst>
                                        </p:cTn>
                                        <p:tgtEl>
                                          <p:spTgt spid="31749"/>
                                        </p:tgtEl>
                                        <p:attrNameLst>
                                          <p:attrName>style.visibility</p:attrName>
                                        </p:attrNameLst>
                                      </p:cBhvr>
                                      <p:to>
                                        <p:strVal val="visible"/>
                                      </p:to>
                                    </p:set>
                                    <p:animEffect transition="in" filter="dissolve">
                                      <p:cBhvr>
                                        <p:cTn id="15" dur="500"/>
                                        <p:tgtEl>
                                          <p:spTgt spid="31749"/>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5" presetClass="entr" presetSubtype="10" fill="hold" grpId="0" nodeType="clickEffect">
                                  <p:stCondLst>
                                    <p:cond delay="0"/>
                                  </p:stCondLst>
                                  <p:childTnLst>
                                    <p:set>
                                      <p:cBhvr>
                                        <p:cTn id="19" dur="1" fill="hold">
                                          <p:stCondLst>
                                            <p:cond delay="0"/>
                                          </p:stCondLst>
                                        </p:cTn>
                                        <p:tgtEl>
                                          <p:spTgt spid="31750"/>
                                        </p:tgtEl>
                                        <p:attrNameLst>
                                          <p:attrName>style.visibility</p:attrName>
                                        </p:attrNameLst>
                                      </p:cBhvr>
                                      <p:to>
                                        <p:strVal val="visible"/>
                                      </p:to>
                                    </p:set>
                                    <p:animEffect transition="in" filter="checkerboard(across)">
                                      <p:cBhvr>
                                        <p:cTn id="20" dur="500"/>
                                        <p:tgtEl>
                                          <p:spTgt spid="31750"/>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14" presetClass="entr" presetSubtype="10" fill="hold" grpId="0" nodeType="clickEffect">
                                  <p:stCondLst>
                                    <p:cond delay="0"/>
                                  </p:stCondLst>
                                  <p:childTnLst>
                                    <p:set>
                                      <p:cBhvr>
                                        <p:cTn id="24" dur="1" fill="hold">
                                          <p:stCondLst>
                                            <p:cond delay="0"/>
                                          </p:stCondLst>
                                        </p:cTn>
                                        <p:tgtEl>
                                          <p:spTgt spid="31751"/>
                                        </p:tgtEl>
                                        <p:attrNameLst>
                                          <p:attrName>style.visibility</p:attrName>
                                        </p:attrNameLst>
                                      </p:cBhvr>
                                      <p:to>
                                        <p:strVal val="visible"/>
                                      </p:to>
                                    </p:set>
                                    <p:animEffect transition="in" filter="randombar(horizontal)">
                                      <p:cBhvr>
                                        <p:cTn id="25" dur="500"/>
                                        <p:tgtEl>
                                          <p:spTgt spid="31751"/>
                                        </p:tgtEl>
                                      </p:cBhvr>
                                    </p:animEffect>
                                  </p:childTnLst>
                                </p:cTn>
                              </p:par>
                            </p:childTnLst>
                          </p:cTn>
                        </p:par>
                      </p:childTnLst>
                    </p:cTn>
                  </p:par>
                  <p:par>
                    <p:cTn id="26" fill="hold" nodeType="clickPar">
                      <p:stCondLst>
                        <p:cond delay="indefinite"/>
                      </p:stCondLst>
                      <p:childTnLst>
                        <p:par>
                          <p:cTn id="27" fill="hold" nodeType="afterGroup">
                            <p:stCondLst>
                              <p:cond delay="0"/>
                            </p:stCondLst>
                            <p:childTnLst>
                              <p:par>
                                <p:cTn id="28" presetID="22" presetClass="entr" presetSubtype="1" fill="hold" grpId="0" nodeType="clickEffect">
                                  <p:stCondLst>
                                    <p:cond delay="0"/>
                                  </p:stCondLst>
                                  <p:childTnLst>
                                    <p:set>
                                      <p:cBhvr>
                                        <p:cTn id="29" dur="1" fill="hold">
                                          <p:stCondLst>
                                            <p:cond delay="0"/>
                                          </p:stCondLst>
                                        </p:cTn>
                                        <p:tgtEl>
                                          <p:spTgt spid="31752"/>
                                        </p:tgtEl>
                                        <p:attrNameLst>
                                          <p:attrName>style.visibility</p:attrName>
                                        </p:attrNameLst>
                                      </p:cBhvr>
                                      <p:to>
                                        <p:strVal val="visible"/>
                                      </p:to>
                                    </p:set>
                                    <p:animEffect transition="in" filter="wipe(up)">
                                      <p:cBhvr>
                                        <p:cTn id="30" dur="500"/>
                                        <p:tgtEl>
                                          <p:spTgt spid="31752"/>
                                        </p:tgtEl>
                                      </p:cBhvr>
                                    </p:animEffect>
                                  </p:childTnLst>
                                </p:cTn>
                              </p:par>
                            </p:childTnLst>
                          </p:cTn>
                        </p:par>
                      </p:childTnLst>
                    </p:cTn>
                  </p:par>
                  <p:par>
                    <p:cTn id="31" fill="hold" nodeType="clickPar">
                      <p:stCondLst>
                        <p:cond delay="indefinite"/>
                      </p:stCondLst>
                      <p:childTnLst>
                        <p:par>
                          <p:cTn id="32" fill="hold" nodeType="afterGroup">
                            <p:stCondLst>
                              <p:cond delay="0"/>
                            </p:stCondLst>
                            <p:childTnLst>
                              <p:par>
                                <p:cTn id="33" presetID="18" presetClass="entr" presetSubtype="12" fill="hold" grpId="0" nodeType="clickEffect">
                                  <p:stCondLst>
                                    <p:cond delay="0"/>
                                  </p:stCondLst>
                                  <p:childTnLst>
                                    <p:set>
                                      <p:cBhvr>
                                        <p:cTn id="34" dur="1" fill="hold">
                                          <p:stCondLst>
                                            <p:cond delay="0"/>
                                          </p:stCondLst>
                                        </p:cTn>
                                        <p:tgtEl>
                                          <p:spTgt spid="31753"/>
                                        </p:tgtEl>
                                        <p:attrNameLst>
                                          <p:attrName>style.visibility</p:attrName>
                                        </p:attrNameLst>
                                      </p:cBhvr>
                                      <p:to>
                                        <p:strVal val="visible"/>
                                      </p:to>
                                    </p:set>
                                    <p:animEffect transition="in" filter="strips(downLeft)">
                                      <p:cBhvr>
                                        <p:cTn id="35" dur="500"/>
                                        <p:tgtEl>
                                          <p:spTgt spid="31753"/>
                                        </p:tgtEl>
                                      </p:cBhvr>
                                    </p:animEffect>
                                  </p:childTnLst>
                                </p:cTn>
                              </p:par>
                            </p:childTnLst>
                          </p:cTn>
                        </p:par>
                      </p:childTnLst>
                    </p:cTn>
                  </p:par>
                  <p:par>
                    <p:cTn id="36" fill="hold" nodeType="clickPar">
                      <p:stCondLst>
                        <p:cond delay="indefinite"/>
                      </p:stCondLst>
                      <p:childTnLst>
                        <p:par>
                          <p:cTn id="37" fill="hold" nodeType="afterGroup">
                            <p:stCondLst>
                              <p:cond delay="0"/>
                            </p:stCondLst>
                            <p:childTnLst>
                              <p:par>
                                <p:cTn id="38" presetID="23" presetClass="entr" presetSubtype="16" fill="hold" grpId="0" nodeType="clickEffect">
                                  <p:stCondLst>
                                    <p:cond delay="0"/>
                                  </p:stCondLst>
                                  <p:childTnLst>
                                    <p:set>
                                      <p:cBhvr>
                                        <p:cTn id="39" dur="1" fill="hold">
                                          <p:stCondLst>
                                            <p:cond delay="0"/>
                                          </p:stCondLst>
                                        </p:cTn>
                                        <p:tgtEl>
                                          <p:spTgt spid="31754"/>
                                        </p:tgtEl>
                                        <p:attrNameLst>
                                          <p:attrName>style.visibility</p:attrName>
                                        </p:attrNameLst>
                                      </p:cBhvr>
                                      <p:to>
                                        <p:strVal val="visible"/>
                                      </p:to>
                                    </p:set>
                                    <p:anim calcmode="lin" valueType="num">
                                      <p:cBhvr>
                                        <p:cTn id="40" dur="500" fill="hold"/>
                                        <p:tgtEl>
                                          <p:spTgt spid="31754"/>
                                        </p:tgtEl>
                                        <p:attrNameLst>
                                          <p:attrName>ppt_w</p:attrName>
                                        </p:attrNameLst>
                                      </p:cBhvr>
                                      <p:tavLst>
                                        <p:tav tm="0">
                                          <p:val>
                                            <p:fltVal val="0"/>
                                          </p:val>
                                        </p:tav>
                                        <p:tav tm="100000">
                                          <p:val>
                                            <p:strVal val="#ppt_w"/>
                                          </p:val>
                                        </p:tav>
                                      </p:tavLst>
                                    </p:anim>
                                    <p:anim calcmode="lin" valueType="num">
                                      <p:cBhvr>
                                        <p:cTn id="41" dur="500" fill="hold"/>
                                        <p:tgtEl>
                                          <p:spTgt spid="3175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8" grpId="0"/>
      <p:bldP spid="31749" grpId="0"/>
      <p:bldP spid="31750" grpId="0"/>
      <p:bldP spid="31751" grpId="0"/>
      <p:bldP spid="31752" grpId="0"/>
      <p:bldP spid="31753" grpId="0"/>
      <p:bldP spid="31754" grpId="0"/>
    </p:bldLst>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1728311" y="334645"/>
            <a:ext cx="7886700" cy="928370"/>
          </a:xfrm>
        </p:spPr>
        <p:txBody>
          <a:bodyPr>
            <a:normAutofit/>
          </a:bodyPr>
          <a:lstStyle/>
          <a:p>
            <a:pPr algn="l"/>
            <a:r>
              <a:rPr lang="zh-CN" altLang="en-US" sz="3200" b="1" smtClean="0">
                <a:latin typeface="Times New Roman" panose="02020603050405020304" pitchFamily="18" charset="0"/>
                <a:ea typeface="华文行楷" panose="02010800040101010101" charset="-122"/>
                <a:sym typeface="+mn-ea"/>
              </a:rPr>
              <a:t>从描写角度分析</a:t>
            </a:r>
            <a:r>
              <a:rPr lang="zh-CN" altLang="en-US" sz="3200" b="1">
                <a:solidFill>
                  <a:srgbClr val="FF0000"/>
                </a:solidFill>
                <a:latin typeface="Times New Roman" panose="02020603050405020304" pitchFamily="18" charset="0"/>
                <a:ea typeface="华文行楷" panose="02010800040101010101" charset="-122"/>
                <a:sym typeface="+mn-ea"/>
              </a:rPr>
              <a:t>林冲</a:t>
            </a:r>
            <a:r>
              <a:rPr lang="zh-CN" altLang="en-US" sz="3200" b="1">
                <a:latin typeface="Times New Roman" panose="02020603050405020304" pitchFamily="18" charset="0"/>
                <a:ea typeface="华文行楷" panose="02010800040101010101" charset="-122"/>
                <a:sym typeface="+mn-ea"/>
              </a:rPr>
              <a:t>人物形象</a:t>
            </a:r>
            <a:endParaRPr lang="zh-CN" altLang="en-US" sz="3200" b="1"/>
          </a:p>
        </p:txBody>
      </p:sp>
      <p:sp>
        <p:nvSpPr>
          <p:cNvPr id="4" name="矩形 3"/>
          <p:cNvSpPr/>
          <p:nvPr/>
        </p:nvSpPr>
        <p:spPr>
          <a:xfrm>
            <a:off x="1901666" y="2762886"/>
            <a:ext cx="1709738" cy="673735"/>
          </a:xfrm>
          <a:prstGeom prst="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a:solidFill>
                  <a:srgbClr val="FF0000"/>
                </a:solidFill>
              </a:rPr>
              <a:t>动作描写</a:t>
            </a:r>
            <a:endParaRPr lang="zh-CN" altLang="en-US" sz="2800">
              <a:solidFill>
                <a:srgbClr val="FF0000"/>
              </a:solidFill>
            </a:endParaRPr>
          </a:p>
        </p:txBody>
      </p:sp>
      <p:sp>
        <p:nvSpPr>
          <p:cNvPr id="5" name="矩形 4"/>
          <p:cNvSpPr/>
          <p:nvPr/>
        </p:nvSpPr>
        <p:spPr>
          <a:xfrm>
            <a:off x="1901666" y="1480185"/>
            <a:ext cx="1709738" cy="673735"/>
          </a:xfrm>
          <a:prstGeom prst="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a:solidFill>
                  <a:srgbClr val="FF0000"/>
                </a:solidFill>
              </a:rPr>
              <a:t>语言描写</a:t>
            </a:r>
            <a:endParaRPr lang="zh-CN" altLang="en-US" sz="2800">
              <a:solidFill>
                <a:srgbClr val="FF0000"/>
              </a:solidFill>
            </a:endParaRPr>
          </a:p>
        </p:txBody>
      </p:sp>
      <p:sp>
        <p:nvSpPr>
          <p:cNvPr id="6" name="矩形 5"/>
          <p:cNvSpPr/>
          <p:nvPr/>
        </p:nvSpPr>
        <p:spPr>
          <a:xfrm>
            <a:off x="1901666" y="4002406"/>
            <a:ext cx="1709738" cy="673735"/>
          </a:xfrm>
          <a:prstGeom prst="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a:solidFill>
                  <a:srgbClr val="FF0000"/>
                </a:solidFill>
              </a:rPr>
              <a:t>心理描写</a:t>
            </a:r>
            <a:endParaRPr lang="zh-CN" altLang="en-US" sz="2800">
              <a:solidFill>
                <a:srgbClr val="FF0000"/>
              </a:solidFill>
            </a:endParaRPr>
          </a:p>
        </p:txBody>
      </p:sp>
      <p:sp>
        <p:nvSpPr>
          <p:cNvPr id="7" name="矩形 6"/>
          <p:cNvSpPr/>
          <p:nvPr/>
        </p:nvSpPr>
        <p:spPr>
          <a:xfrm>
            <a:off x="3826669" y="2153920"/>
            <a:ext cx="3434454" cy="713740"/>
          </a:xfrm>
          <a:prstGeom prst="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a:solidFill>
                  <a:srgbClr val="FF0000"/>
                </a:solidFill>
              </a:rPr>
              <a:t>疾恶如仇、反抗意识</a:t>
            </a:r>
            <a:endParaRPr lang="zh-CN" altLang="en-US" sz="2800">
              <a:solidFill>
                <a:srgbClr val="FF0000"/>
              </a:solidFill>
            </a:endParaRPr>
          </a:p>
        </p:txBody>
      </p:sp>
      <p:sp>
        <p:nvSpPr>
          <p:cNvPr id="8" name="矩形 7"/>
          <p:cNvSpPr/>
          <p:nvPr/>
        </p:nvSpPr>
        <p:spPr>
          <a:xfrm>
            <a:off x="3737609" y="1263015"/>
            <a:ext cx="3553009" cy="1028700"/>
          </a:xfrm>
          <a:prstGeom prst="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a:solidFill>
                  <a:srgbClr val="FF0000"/>
                </a:solidFill>
              </a:rPr>
              <a:t>忍辱受屈、性格软弱</a:t>
            </a:r>
            <a:endParaRPr lang="zh-CN" altLang="en-US" sz="2800">
              <a:solidFill>
                <a:srgbClr val="FF0000"/>
              </a:solidFill>
            </a:endParaRPr>
          </a:p>
        </p:txBody>
      </p:sp>
      <p:sp>
        <p:nvSpPr>
          <p:cNvPr id="9" name="矩形 8"/>
          <p:cNvSpPr/>
          <p:nvPr/>
        </p:nvSpPr>
        <p:spPr>
          <a:xfrm>
            <a:off x="3781901" y="2845406"/>
            <a:ext cx="3508718" cy="713740"/>
          </a:xfrm>
          <a:prstGeom prst="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a:solidFill>
                  <a:srgbClr val="FF0000"/>
                </a:solidFill>
              </a:rPr>
              <a:t>细心谨慎、唯恐出事</a:t>
            </a:r>
            <a:endParaRPr lang="zh-CN" altLang="en-US" sz="2800">
              <a:solidFill>
                <a:srgbClr val="FF0000"/>
              </a:solidFill>
            </a:endParaRPr>
          </a:p>
        </p:txBody>
      </p:sp>
      <p:sp>
        <p:nvSpPr>
          <p:cNvPr id="10" name="矩形 9"/>
          <p:cNvSpPr/>
          <p:nvPr/>
        </p:nvSpPr>
        <p:spPr>
          <a:xfrm>
            <a:off x="3782139" y="3886748"/>
            <a:ext cx="3670713" cy="713740"/>
          </a:xfrm>
          <a:prstGeom prst="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a:solidFill>
                  <a:srgbClr val="FF0000"/>
                </a:solidFill>
              </a:rPr>
              <a:t>安分守己、随遇而安</a:t>
            </a:r>
            <a:endParaRPr lang="zh-CN" altLang="en-US" sz="2800">
              <a:solidFill>
                <a:srgbClr val="FF0000"/>
              </a:solidFill>
            </a:endParaRPr>
          </a:p>
        </p:txBody>
      </p:sp>
      <p:sp>
        <p:nvSpPr>
          <p:cNvPr id="11" name="矩形 10"/>
          <p:cNvSpPr/>
          <p:nvPr/>
        </p:nvSpPr>
        <p:spPr>
          <a:xfrm>
            <a:off x="3737610" y="5054147"/>
            <a:ext cx="3833229" cy="713740"/>
          </a:xfrm>
          <a:prstGeom prst="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a:solidFill>
                  <a:srgbClr val="FF0000"/>
                </a:solidFill>
              </a:rPr>
              <a:t>正直善良、扶危济困</a:t>
            </a:r>
            <a:endParaRPr lang="zh-CN" altLang="en-US" sz="2800">
              <a:solidFill>
                <a:srgbClr val="FF0000"/>
              </a:solidFill>
            </a:endParaRPr>
          </a:p>
        </p:txBody>
      </p:sp>
      <p:sp>
        <p:nvSpPr>
          <p:cNvPr id="12" name="矩形 11"/>
          <p:cNvSpPr/>
          <p:nvPr/>
        </p:nvSpPr>
        <p:spPr>
          <a:xfrm>
            <a:off x="1901666" y="5088256"/>
            <a:ext cx="1709738" cy="673735"/>
          </a:xfrm>
          <a:prstGeom prst="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a:solidFill>
                  <a:srgbClr val="FF0000"/>
                </a:solidFill>
              </a:rPr>
              <a:t>侧面描写</a:t>
            </a:r>
            <a:endParaRPr lang="zh-CN" altLang="en-US" sz="2800">
              <a:solidFill>
                <a:srgbClr val="FF0000"/>
              </a:solidFill>
            </a:endParaRPr>
          </a:p>
        </p:txBody>
      </p:sp>
      <p:sp>
        <p:nvSpPr>
          <p:cNvPr id="13" name="矩形 12"/>
          <p:cNvSpPr/>
          <p:nvPr/>
        </p:nvSpPr>
        <p:spPr>
          <a:xfrm>
            <a:off x="3684344" y="5734139"/>
            <a:ext cx="3783256" cy="713740"/>
          </a:xfrm>
          <a:prstGeom prst="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a:solidFill>
                  <a:srgbClr val="FF0000"/>
                </a:solidFill>
              </a:rPr>
              <a:t>行事狭义、刚强性急</a:t>
            </a:r>
            <a:endParaRPr lang="zh-CN" altLang="en-US" sz="2800">
              <a:solidFill>
                <a:srgbClr val="FF0000"/>
              </a:solidFill>
            </a:endParaRPr>
          </a:p>
        </p:txBody>
      </p:sp>
      <p:pic>
        <p:nvPicPr>
          <p:cNvPr id="17" name="图片 16" descr="u=3314175950,138780332&amp;fm=26&amp;gp=0.jpg"/>
          <p:cNvPicPr>
            <a:picLocks noChangeAspect="1"/>
          </p:cNvPicPr>
          <p:nvPr/>
        </p:nvPicPr>
        <p:blipFill>
          <a:blip r:embed="rId2"/>
          <a:stretch>
            <a:fillRect/>
          </a:stretch>
        </p:blipFill>
        <p:spPr>
          <a:xfrm>
            <a:off x="7424964" y="923470"/>
            <a:ext cx="2857500" cy="2429329"/>
          </a:xfrm>
          <a:prstGeom prst="rect">
            <a:avLst/>
          </a:prstGeom>
        </p:spPr>
      </p:pic>
      <p:pic>
        <p:nvPicPr>
          <p:cNvPr id="18" name="图片 17" descr="0005018369828924_b.jpg"/>
          <p:cNvPicPr>
            <a:picLocks noChangeAspect="1"/>
          </p:cNvPicPr>
          <p:nvPr/>
        </p:nvPicPr>
        <p:blipFill>
          <a:blip r:embed="rId3"/>
          <a:stretch>
            <a:fillRect/>
          </a:stretch>
        </p:blipFill>
        <p:spPr>
          <a:xfrm>
            <a:off x="7358743" y="4054914"/>
            <a:ext cx="3309257" cy="2599886"/>
          </a:xfrm>
          <a:prstGeom prst="rect">
            <a:avLst/>
          </a:prstGeom>
          <a:ln>
            <a:noFill/>
          </a:ln>
          <a:effectLst>
            <a:softEdge rad="112500"/>
          </a:effectLst>
        </p:spPr>
      </p:pic>
      <p:sp>
        <p:nvSpPr>
          <p:cNvPr id="3" name="文本框 2"/>
          <p:cNvSpPr txBox="1"/>
          <p:nvPr/>
        </p:nvSpPr>
        <p:spPr>
          <a:xfrm>
            <a:off x="368935" y="334645"/>
            <a:ext cx="1426210" cy="1753235"/>
          </a:xfrm>
          <a:prstGeom prst="rect">
            <a:avLst/>
          </a:prstGeom>
          <a:noFill/>
        </p:spPr>
        <p:txBody>
          <a:bodyPr wrap="square" rtlCol="0">
            <a:spAutoFit/>
          </a:bodyPr>
          <a:lstStyle/>
          <a:p>
            <a:r>
              <a:rPr lang="zh-CN" altLang="en-US" sz="5400"/>
              <a:t>林冲</a:t>
            </a:r>
            <a:endParaRPr lang="zh-CN" altLang="en-US" sz="5400"/>
          </a:p>
        </p:txBody>
      </p:sp>
    </p:spTree>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500"/>
                                        <p:tgtEl>
                                          <p:spTgt spid="6"/>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ppt_x"/>
                                          </p:val>
                                        </p:tav>
                                        <p:tav tm="100000">
                                          <p:val>
                                            <p:strVal val="#ppt_x"/>
                                          </p:val>
                                        </p:tav>
                                      </p:tavLst>
                                    </p:anim>
                                    <p:anim calcmode="lin" valueType="num">
                                      <p:cBhvr additive="base">
                                        <p:cTn id="2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9" fill="hold" nodeType="clickPar">
                      <p:stCondLst>
                        <p:cond delay="indefinite"/>
                      </p:stCondLst>
                      <p:childTnLst>
                        <p:par>
                          <p:cTn id="30" fill="hold" nodeType="afterGroup">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ppt_x"/>
                                          </p:val>
                                        </p:tav>
                                        <p:tav tm="100000">
                                          <p:val>
                                            <p:strVal val="#ppt_x"/>
                                          </p:val>
                                        </p:tav>
                                      </p:tavLst>
                                    </p:anim>
                                    <p:anim calcmode="lin" valueType="num">
                                      <p:cBhvr additive="base">
                                        <p:cTn id="3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5" fill="hold" nodeType="clickPar">
                      <p:stCondLst>
                        <p:cond delay="indefinite"/>
                      </p:stCondLst>
                      <p:childTnLst>
                        <p:par>
                          <p:cTn id="36" fill="hold" nodeType="afterGroup">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500" fill="hold"/>
                                        <p:tgtEl>
                                          <p:spTgt spid="9"/>
                                        </p:tgtEl>
                                        <p:attrNameLst>
                                          <p:attrName>ppt_x</p:attrName>
                                        </p:attrNameLst>
                                      </p:cBhvr>
                                      <p:tavLst>
                                        <p:tav tm="0">
                                          <p:val>
                                            <p:strVal val="#ppt_x"/>
                                          </p:val>
                                        </p:tav>
                                        <p:tav tm="100000">
                                          <p:val>
                                            <p:strVal val="#ppt_x"/>
                                          </p:val>
                                        </p:tav>
                                      </p:tavLst>
                                    </p:anim>
                                    <p:anim calcmode="lin" valueType="num">
                                      <p:cBhvr additive="base">
                                        <p:cTn id="4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41" fill="hold" nodeType="clickPar">
                      <p:stCondLst>
                        <p:cond delay="indefinite"/>
                      </p:stCondLst>
                      <p:childTnLst>
                        <p:par>
                          <p:cTn id="42" fill="hold" nodeType="afterGroup">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additive="base">
                                        <p:cTn id="45" dur="500" fill="hold"/>
                                        <p:tgtEl>
                                          <p:spTgt spid="10"/>
                                        </p:tgtEl>
                                        <p:attrNameLst>
                                          <p:attrName>ppt_x</p:attrName>
                                        </p:attrNameLst>
                                      </p:cBhvr>
                                      <p:tavLst>
                                        <p:tav tm="0">
                                          <p:val>
                                            <p:strVal val="#ppt_x"/>
                                          </p:val>
                                        </p:tav>
                                        <p:tav tm="100000">
                                          <p:val>
                                            <p:strVal val="#ppt_x"/>
                                          </p:val>
                                        </p:tav>
                                      </p:tavLst>
                                    </p:anim>
                                    <p:anim calcmode="lin" valueType="num">
                                      <p:cBhvr additive="base">
                                        <p:cTn id="4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47" fill="hold" nodeType="clickPar">
                      <p:stCondLst>
                        <p:cond delay="indefinite"/>
                      </p:stCondLst>
                      <p:childTnLst>
                        <p:par>
                          <p:cTn id="48" fill="hold" nodeType="afterGroup">
                            <p:stCondLst>
                              <p:cond delay="0"/>
                            </p:stCondLst>
                            <p:childTnLst>
                              <p:par>
                                <p:cTn id="49" presetID="22" presetClass="entr" presetSubtype="4" fill="hold" grpId="0" nodeType="click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wipe(down)">
                                      <p:cBhvr>
                                        <p:cTn id="51" dur="500"/>
                                        <p:tgtEl>
                                          <p:spTgt spid="12"/>
                                        </p:tgtEl>
                                      </p:cBhvr>
                                    </p:animEffect>
                                  </p:childTnLst>
                                </p:cTn>
                              </p:par>
                            </p:childTnLst>
                          </p:cTn>
                        </p:par>
                      </p:childTnLst>
                    </p:cTn>
                  </p:par>
                  <p:par>
                    <p:cTn id="52" fill="hold" nodeType="clickPar">
                      <p:stCondLst>
                        <p:cond delay="indefinite"/>
                      </p:stCondLst>
                      <p:childTnLst>
                        <p:par>
                          <p:cTn id="53" fill="hold" nodeType="afterGroup">
                            <p:stCondLst>
                              <p:cond delay="0"/>
                            </p:stCondLst>
                            <p:childTnLst>
                              <p:par>
                                <p:cTn id="54" presetID="2" presetClass="entr" presetSubtype="4" fill="hold" grpId="0" nodeType="clickEffect">
                                  <p:stCondLst>
                                    <p:cond delay="0"/>
                                  </p:stCondLst>
                                  <p:childTnLst>
                                    <p:set>
                                      <p:cBhvr>
                                        <p:cTn id="55" dur="1" fill="hold">
                                          <p:stCondLst>
                                            <p:cond delay="0"/>
                                          </p:stCondLst>
                                        </p:cTn>
                                        <p:tgtEl>
                                          <p:spTgt spid="11"/>
                                        </p:tgtEl>
                                        <p:attrNameLst>
                                          <p:attrName>style.visibility</p:attrName>
                                        </p:attrNameLst>
                                      </p:cBhvr>
                                      <p:to>
                                        <p:strVal val="visible"/>
                                      </p:to>
                                    </p:set>
                                    <p:anim calcmode="lin" valueType="num">
                                      <p:cBhvr additive="base">
                                        <p:cTn id="56" dur="500" fill="hold"/>
                                        <p:tgtEl>
                                          <p:spTgt spid="11"/>
                                        </p:tgtEl>
                                        <p:attrNameLst>
                                          <p:attrName>ppt_x</p:attrName>
                                        </p:attrNameLst>
                                      </p:cBhvr>
                                      <p:tavLst>
                                        <p:tav tm="0">
                                          <p:val>
                                            <p:strVal val="#ppt_x"/>
                                          </p:val>
                                        </p:tav>
                                        <p:tav tm="100000">
                                          <p:val>
                                            <p:strVal val="#ppt_x"/>
                                          </p:val>
                                        </p:tav>
                                      </p:tavLst>
                                    </p:anim>
                                    <p:anim calcmode="lin" valueType="num">
                                      <p:cBhvr additive="base">
                                        <p:cTn id="57"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58" fill="hold" nodeType="clickPar">
                      <p:stCondLst>
                        <p:cond delay="indefinite"/>
                      </p:stCondLst>
                      <p:childTnLst>
                        <p:par>
                          <p:cTn id="59" fill="hold" nodeType="afterGroup">
                            <p:stCondLst>
                              <p:cond delay="0"/>
                            </p:stCondLst>
                            <p:childTnLst>
                              <p:par>
                                <p:cTn id="60" presetID="2" presetClass="entr" presetSubtype="4" fill="hold" grpId="0" nodeType="clickEffect">
                                  <p:stCondLst>
                                    <p:cond delay="0"/>
                                  </p:stCondLst>
                                  <p:childTnLst>
                                    <p:set>
                                      <p:cBhvr>
                                        <p:cTn id="61" dur="1" fill="hold">
                                          <p:stCondLst>
                                            <p:cond delay="0"/>
                                          </p:stCondLst>
                                        </p:cTn>
                                        <p:tgtEl>
                                          <p:spTgt spid="13"/>
                                        </p:tgtEl>
                                        <p:attrNameLst>
                                          <p:attrName>style.visibility</p:attrName>
                                        </p:attrNameLst>
                                      </p:cBhvr>
                                      <p:to>
                                        <p:strVal val="visible"/>
                                      </p:to>
                                    </p:set>
                                    <p:anim calcmode="lin" valueType="num">
                                      <p:cBhvr additive="base">
                                        <p:cTn id="62" dur="500" fill="hold"/>
                                        <p:tgtEl>
                                          <p:spTgt spid="13"/>
                                        </p:tgtEl>
                                        <p:attrNameLst>
                                          <p:attrName>ppt_x</p:attrName>
                                        </p:attrNameLst>
                                      </p:cBhvr>
                                      <p:tavLst>
                                        <p:tav tm="0">
                                          <p:val>
                                            <p:strVal val="#ppt_x"/>
                                          </p:val>
                                        </p:tav>
                                        <p:tav tm="100000">
                                          <p:val>
                                            <p:strVal val="#ppt_x"/>
                                          </p:val>
                                        </p:tav>
                                      </p:tavLst>
                                    </p:anim>
                                    <p:anim calcmode="lin" valueType="num">
                                      <p:cBhvr additive="base">
                                        <p:cTn id="63"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P spid="7" grpId="0"/>
      <p:bldP spid="8" grpId="0"/>
      <p:bldP spid="9" grpId="0"/>
      <p:bldP spid="10" grpId="0"/>
      <p:bldP spid="11" grpId="0"/>
      <p:bldP spid="12" grpId="0"/>
      <p:bldP spid="13" grpId="0"/>
    </p:bldLst>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4212" y="328426"/>
            <a:ext cx="455597" cy="688459"/>
          </a:xfrm>
          <a:prstGeom prst="rect">
            <a:avLst/>
          </a:prstGeom>
        </p:spPr>
      </p:pic>
      <p:sp>
        <p:nvSpPr>
          <p:cNvPr id="5" name="圆角矩形 4"/>
          <p:cNvSpPr/>
          <p:nvPr/>
        </p:nvSpPr>
        <p:spPr>
          <a:xfrm>
            <a:off x="1105469" y="226195"/>
            <a:ext cx="4694830" cy="804338"/>
          </a:xfrm>
          <a:prstGeom prst="roundRect">
            <a:avLst/>
          </a:prstGeom>
          <a:noFill/>
          <a:ln>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a:solidFill>
                  <a:schemeClr val="tx1"/>
                </a:solidFill>
                <a:latin typeface="楷体" panose="02010609060101010101" pitchFamily="49" charset="-122"/>
                <a:ea typeface="楷体" panose="02010609060101010101" pitchFamily="49" charset="-122"/>
              </a:rPr>
              <a:t>陆虞候</a:t>
            </a:r>
            <a:r>
              <a:rPr lang="zh-CN" altLang="en-US" sz="3200" b="1" smtClean="0">
                <a:solidFill>
                  <a:schemeClr val="tx1"/>
                </a:solidFill>
                <a:latin typeface="楷体" panose="02010609060101010101" pitchFamily="49" charset="-122"/>
                <a:ea typeface="楷体" panose="02010609060101010101" pitchFamily="49" charset="-122"/>
              </a:rPr>
              <a:t>密谋</a:t>
            </a:r>
            <a:r>
              <a:rPr lang="zh-CN" altLang="en-US" sz="3200" b="1">
                <a:solidFill>
                  <a:schemeClr val="tx1"/>
                </a:solidFill>
                <a:latin typeface="楷体" panose="02010609060101010101" pitchFamily="49" charset="-122"/>
                <a:ea typeface="楷体" panose="02010609060101010101" pitchFamily="49" charset="-122"/>
              </a:rPr>
              <a:t>害</a:t>
            </a:r>
            <a:r>
              <a:rPr lang="zh-CN" altLang="en-US" sz="3200" b="1" smtClean="0">
                <a:solidFill>
                  <a:schemeClr val="tx1"/>
                </a:solidFill>
                <a:latin typeface="楷体" panose="02010609060101010101" pitchFamily="49" charset="-122"/>
                <a:ea typeface="楷体" panose="02010609060101010101" pitchFamily="49" charset="-122"/>
              </a:rPr>
              <a:t>林冲</a:t>
            </a:r>
            <a:endParaRPr lang="zh-CN" altLang="en-US" sz="3200" b="1">
              <a:solidFill>
                <a:schemeClr val="tx1"/>
              </a:solidFill>
              <a:latin typeface="楷体" panose="02010609060101010101" pitchFamily="49" charset="-122"/>
              <a:ea typeface="楷体" panose="02010609060101010101" pitchFamily="49" charset="-122"/>
            </a:endParaRPr>
          </a:p>
        </p:txBody>
      </p:sp>
      <p:sp>
        <p:nvSpPr>
          <p:cNvPr id="6" name="矩形 5"/>
          <p:cNvSpPr/>
          <p:nvPr/>
        </p:nvSpPr>
        <p:spPr>
          <a:xfrm>
            <a:off x="631065" y="1372254"/>
            <a:ext cx="8538059" cy="1815882"/>
          </a:xfrm>
          <a:prstGeom prst="rect">
            <a:avLst/>
          </a:prstGeom>
        </p:spPr>
        <p:txBody>
          <a:bodyPr wrap="square">
            <a:spAutoFit/>
          </a:bodyPr>
          <a:lstStyle/>
          <a:p>
            <a:r>
              <a:rPr lang="en-US" altLang="zh-CN" sz="2800" b="1">
                <a:latin typeface="楷体" panose="02010609060101010101" pitchFamily="49" charset="-122"/>
                <a:ea typeface="楷体" panose="02010609060101010101" pitchFamily="49" charset="-122"/>
              </a:rPr>
              <a:t>……</a:t>
            </a:r>
            <a:r>
              <a:rPr lang="zh-CN" altLang="en-US" sz="2800" b="1">
                <a:latin typeface="楷体" panose="02010609060101010101" pitchFamily="49" charset="-122"/>
                <a:ea typeface="楷体" panose="02010609060101010101" pitchFamily="49" charset="-122"/>
              </a:rPr>
              <a:t>林冲听了，大惊道：“这三十岁的正是陆虞候。那泼贱敢来这里害我！休要撞着我，只教他骨肉为泥！”</a:t>
            </a:r>
            <a:r>
              <a:rPr lang="en-US" altLang="zh-CN" sz="2800" b="1">
                <a:latin typeface="楷体" panose="02010609060101010101" pitchFamily="49" charset="-122"/>
                <a:ea typeface="楷体" panose="02010609060101010101" pitchFamily="49" charset="-122"/>
              </a:rPr>
              <a:t>……</a:t>
            </a:r>
            <a:r>
              <a:rPr lang="zh-CN" altLang="en-US" sz="2800" b="1">
                <a:latin typeface="楷体" panose="02010609060101010101" pitchFamily="49" charset="-122"/>
                <a:ea typeface="楷体" panose="02010609060101010101" pitchFamily="49" charset="-122"/>
              </a:rPr>
              <a:t>街上寻了三五日，不见消耗，林冲也自心下慢了。 </a:t>
            </a:r>
            <a:endParaRPr lang="zh-CN" altLang="en-US" sz="2800" b="1">
              <a:latin typeface="楷体" panose="02010609060101010101" pitchFamily="49" charset="-122"/>
              <a:ea typeface="楷体" panose="02010609060101010101" pitchFamily="49" charset="-122"/>
            </a:endParaRPr>
          </a:p>
        </p:txBody>
      </p:sp>
      <p:sp>
        <p:nvSpPr>
          <p:cNvPr id="7" name="TextBox 6"/>
          <p:cNvSpPr txBox="1"/>
          <p:nvPr/>
        </p:nvSpPr>
        <p:spPr>
          <a:xfrm>
            <a:off x="631068" y="3406155"/>
            <a:ext cx="1400270" cy="584775"/>
          </a:xfrm>
          <a:prstGeom prst="rect">
            <a:avLst/>
          </a:prstGeom>
          <a:noFill/>
        </p:spPr>
        <p:txBody>
          <a:bodyPr wrap="square" rtlCol="0">
            <a:spAutoFit/>
          </a:bodyPr>
          <a:lstStyle/>
          <a:p>
            <a:r>
              <a:rPr lang="zh-CN" altLang="en-US" sz="3200" b="1" smtClean="0">
                <a:solidFill>
                  <a:srgbClr val="C00000"/>
                </a:solidFill>
                <a:latin typeface="楷体" panose="02010609060101010101" pitchFamily="49" charset="-122"/>
                <a:ea typeface="楷体" panose="02010609060101010101" pitchFamily="49" charset="-122"/>
              </a:rPr>
              <a:t>思考：</a:t>
            </a:r>
            <a:endParaRPr lang="zh-CN" altLang="en-US" sz="3200" b="1">
              <a:solidFill>
                <a:srgbClr val="C00000"/>
              </a:solidFill>
              <a:latin typeface="楷体" panose="02010609060101010101" pitchFamily="49" charset="-122"/>
              <a:ea typeface="楷体" panose="02010609060101010101" pitchFamily="49" charset="-122"/>
            </a:endParaRPr>
          </a:p>
        </p:txBody>
      </p:sp>
      <p:pic>
        <p:nvPicPr>
          <p:cNvPr id="2052" name="Picture 4"/>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859935" y="3344663"/>
            <a:ext cx="7951201" cy="61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矩形 7"/>
          <p:cNvSpPr/>
          <p:nvPr/>
        </p:nvSpPr>
        <p:spPr>
          <a:xfrm>
            <a:off x="2154072" y="3573147"/>
            <a:ext cx="7351602" cy="523220"/>
          </a:xfrm>
          <a:prstGeom prst="rect">
            <a:avLst/>
          </a:prstGeom>
        </p:spPr>
        <p:txBody>
          <a:bodyPr wrap="square">
            <a:spAutoFit/>
          </a:bodyPr>
          <a:lstStyle/>
          <a:p>
            <a:r>
              <a:rPr lang="zh-CN" altLang="en-US" sz="2800" b="1" smtClean="0">
                <a:latin typeface="楷体" panose="02010609060101010101" pitchFamily="49" charset="-122"/>
                <a:ea typeface="楷体" panose="02010609060101010101" pitchFamily="49" charset="-122"/>
              </a:rPr>
              <a:t>为什么</a:t>
            </a:r>
            <a:r>
              <a:rPr lang="zh-CN" altLang="en-US" sz="2800" b="1">
                <a:latin typeface="楷体" panose="02010609060101010101" pitchFamily="49" charset="-122"/>
                <a:ea typeface="楷体" panose="02010609060101010101" pitchFamily="49" charset="-122"/>
              </a:rPr>
              <a:t>过了三五日，林冲这么容易熄灭怒火？</a:t>
            </a:r>
            <a:endParaRPr lang="zh-CN" altLang="en-US" sz="2800" b="1">
              <a:latin typeface="楷体" panose="02010609060101010101" pitchFamily="49" charset="-122"/>
              <a:ea typeface="楷体" panose="02010609060101010101" pitchFamily="49" charset="-122"/>
            </a:endParaRPr>
          </a:p>
        </p:txBody>
      </p:sp>
      <p:sp>
        <p:nvSpPr>
          <p:cNvPr id="9" name="矩形 8"/>
          <p:cNvSpPr/>
          <p:nvPr/>
        </p:nvSpPr>
        <p:spPr>
          <a:xfrm>
            <a:off x="4916407" y="4614255"/>
            <a:ext cx="6096000" cy="1077218"/>
          </a:xfrm>
          <a:prstGeom prst="rect">
            <a:avLst/>
          </a:prstGeom>
        </p:spPr>
        <p:txBody>
          <a:bodyPr>
            <a:spAutoFit/>
          </a:bodyPr>
          <a:lstStyle/>
          <a:p>
            <a:r>
              <a:rPr lang="zh-CN" altLang="en-US" sz="3200" b="1">
                <a:solidFill>
                  <a:srgbClr val="C00000"/>
                </a:solidFill>
                <a:latin typeface="楷体" panose="02010609060101010101" pitchFamily="49" charset="-122"/>
                <a:ea typeface="楷体" panose="02010609060101010101" pitchFamily="49" charset="-122"/>
              </a:rPr>
              <a:t>刚强正直，强烈的反抗意识</a:t>
            </a:r>
            <a:endParaRPr lang="zh-CN" altLang="en-US" sz="3200" b="1">
              <a:solidFill>
                <a:srgbClr val="C00000"/>
              </a:solidFill>
              <a:latin typeface="楷体" panose="02010609060101010101" pitchFamily="49" charset="-122"/>
              <a:ea typeface="楷体" panose="02010609060101010101" pitchFamily="49" charset="-122"/>
            </a:endParaRPr>
          </a:p>
          <a:p>
            <a:r>
              <a:rPr lang="zh-CN" altLang="en-US" sz="3200" b="1">
                <a:solidFill>
                  <a:srgbClr val="C00000"/>
                </a:solidFill>
                <a:latin typeface="楷体" panose="02010609060101010101" pitchFamily="49" charset="-122"/>
                <a:ea typeface="楷体" panose="02010609060101010101" pitchFamily="49" charset="-122"/>
              </a:rPr>
              <a:t>得过且过，委曲求全</a:t>
            </a:r>
            <a:endParaRPr lang="zh-CN" altLang="en-US" sz="3200" b="1">
              <a:solidFill>
                <a:srgbClr val="C00000"/>
              </a:solidFill>
              <a:latin typeface="楷体" panose="02010609060101010101" pitchFamily="49" charset="-122"/>
              <a:ea typeface="楷体" panose="02010609060101010101" pitchFamily="49" charset="-122"/>
            </a:endParaRPr>
          </a:p>
        </p:txBody>
      </p:sp>
      <p:sp>
        <p:nvSpPr>
          <p:cNvPr id="11" name="TextBox 10"/>
          <p:cNvSpPr txBox="1"/>
          <p:nvPr/>
        </p:nvSpPr>
        <p:spPr>
          <a:xfrm>
            <a:off x="631057" y="4259449"/>
            <a:ext cx="5636526" cy="584775"/>
          </a:xfrm>
          <a:prstGeom prst="rect">
            <a:avLst/>
          </a:prstGeom>
          <a:noFill/>
        </p:spPr>
        <p:txBody>
          <a:bodyPr wrap="square" rtlCol="0">
            <a:spAutoFit/>
          </a:bodyPr>
          <a:lstStyle/>
          <a:p>
            <a:r>
              <a:rPr lang="zh-CN" altLang="en-US" sz="3200" b="1" smtClean="0">
                <a:solidFill>
                  <a:srgbClr val="C00000"/>
                </a:solidFill>
                <a:latin typeface="楷体" panose="02010609060101010101" pitchFamily="49" charset="-122"/>
                <a:ea typeface="楷体" panose="02010609060101010101" pitchFamily="49" charset="-122"/>
              </a:rPr>
              <a:t>语言描写  动作描写</a:t>
            </a:r>
            <a:endParaRPr lang="zh-CN" altLang="en-US" sz="3200" b="1">
              <a:solidFill>
                <a:srgbClr val="C00000"/>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inVertic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标题 3"/>
          <p:cNvSpPr>
            <a:spLocks noGrp="1"/>
          </p:cNvSpPr>
          <p:nvPr>
            <p:ph type="title"/>
          </p:nvPr>
        </p:nvSpPr>
        <p:spPr/>
        <p:txBody>
          <a:bodyPr/>
          <a:lstStyle/>
          <a:p>
            <a:r>
              <a:rPr lang="zh-CN" altLang="en-US"/>
              <a:t>一</a:t>
            </a:r>
            <a:r>
              <a:rPr lang="en-US" altLang="zh-CN"/>
              <a:t>.     </a:t>
            </a:r>
            <a:r>
              <a:rPr lang="zh-CN" altLang="en-US"/>
              <a:t>情节</a:t>
            </a:r>
            <a:endParaRPr lang="zh-CN" altLang="en-US"/>
          </a:p>
        </p:txBody>
      </p:sp>
      <p:sp>
        <p:nvSpPr>
          <p:cNvPr id="6" name="文本占位符 5"/>
          <p:cNvSpPr>
            <a:spLocks noGrp="1"/>
          </p:cNvSpPr>
          <p:nvPr>
            <p:ph type="body" idx="1"/>
          </p:nvPr>
        </p:nvSpPr>
        <p:spPr/>
        <p:txBody>
          <a:bodyPr/>
          <a:lstStyle/>
          <a:p>
            <a:r>
              <a:rPr lang="en-US" altLang="zh-CN"/>
              <a:t> </a:t>
            </a:r>
            <a:endParaRPr lang="en-US" altLang="zh-CN"/>
          </a:p>
        </p:txBody>
      </p:sp>
    </p:spTree>
    <p:custDataLst>
      <p:tags r:id="rId2"/>
    </p:custDataLst>
  </p:cSld>
  <p:clrMapOvr>
    <a:masterClrMapping/>
  </p:clrMapOvr>
  <p:transition/>
  <p:timing/>
</p:sld>
</file>

<file path=ppt/slides/slide5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191629" name="表格 191628"/>
          <p:cNvGraphicFramePr>
            <a:graphicFrameLocks noGrp="1"/>
          </p:cNvGraphicFramePr>
          <p:nvPr>
            <p:custDataLst>
              <p:tags r:id="rId2"/>
            </p:custDataLst>
          </p:nvPr>
        </p:nvGraphicFramePr>
        <p:xfrm>
          <a:off x="293370" y="38100"/>
          <a:ext cx="11518265" cy="6675120"/>
        </p:xfrm>
        <a:graphic>
          <a:graphicData uri="http://schemas.openxmlformats.org/drawingml/2006/table">
            <a:tbl>
              <a:tblPr/>
              <a:tblGrid>
                <a:gridCol w="2304415"/>
                <a:gridCol w="2272030"/>
                <a:gridCol w="2234565"/>
                <a:gridCol w="2402840"/>
                <a:gridCol w="2304415"/>
              </a:tblGrid>
              <a:tr h="1210310">
                <a:tc>
                  <a:txBody>
                    <a:bodyPr vert="horz" wrap="square"/>
                    <a:lstStyle>
                      <a:lvl1pPr marL="285750" indent="-285750" algn="l" defTabSz="1141095" rtl="0" eaLnBrk="1" fontAlgn="base" hangingPunct="1">
                        <a:lnSpc>
                          <a:spcPct val="90000"/>
                        </a:lnSpc>
                        <a:spcBef>
                          <a:spcPts val="1250"/>
                        </a:spcBef>
                        <a:spcAft>
                          <a:spcPct val="0"/>
                        </a:spcAft>
                        <a:buClrTx/>
                        <a:buSzTx/>
                        <a:buFont typeface="Arial" panose="020b0604020202020204" pitchFamily="34" charset="0"/>
                        <a:buChar char="•"/>
                        <a:defRPr kumimoji="0" lang="zh-CN" altLang="en-US" sz="3500" b="0" i="0" u="none" baseline="0">
                          <a:solidFill>
                            <a:schemeClr val="tx1"/>
                          </a:solidFill>
                          <a:effectLst/>
                          <a:latin typeface="Calibri" panose="020f0502020204030204" charset="0"/>
                          <a:ea typeface="宋体" panose="02010600030101010101" pitchFamily="2" charset="-122"/>
                        </a:defRPr>
                      </a:lvl1pPr>
                      <a:lvl2pPr marL="855345" indent="-285750" algn="l" defTabSz="1141095" rtl="0" eaLnBrk="1" fontAlgn="base" hangingPunct="1">
                        <a:lnSpc>
                          <a:spcPct val="90000"/>
                        </a:lnSpc>
                        <a:spcBef>
                          <a:spcPts val="625"/>
                        </a:spcBef>
                        <a:spcAft>
                          <a:spcPct val="0"/>
                        </a:spcAft>
                        <a:buClrTx/>
                        <a:buSzTx/>
                        <a:buFont typeface="Arial" panose="020b0604020202020204" pitchFamily="34" charset="0"/>
                        <a:buChar char="•"/>
                        <a:defRPr kumimoji="0" lang="zh-CN" altLang="en-US" sz="3000" b="0" i="0" u="none" baseline="0">
                          <a:solidFill>
                            <a:schemeClr val="tx1"/>
                          </a:solidFill>
                          <a:effectLst/>
                          <a:latin typeface="Calibri" panose="020f0502020204030204" charset="0"/>
                          <a:ea typeface="宋体" panose="02010600030101010101" pitchFamily="2" charset="-122"/>
                        </a:defRPr>
                      </a:lvl2pPr>
                      <a:lvl3pPr marL="1426845" indent="-285750" algn="l" defTabSz="1141095" rtl="0" eaLnBrk="1" fontAlgn="base" hangingPunct="1">
                        <a:lnSpc>
                          <a:spcPct val="90000"/>
                        </a:lnSpc>
                        <a:spcBef>
                          <a:spcPts val="625"/>
                        </a:spcBef>
                        <a:spcAft>
                          <a:spcPct val="0"/>
                        </a:spcAft>
                        <a:buClrTx/>
                        <a:buSzTx/>
                        <a:buFont typeface="Arial" panose="020b0604020202020204" pitchFamily="34" charset="0"/>
                        <a:buChar char="•"/>
                        <a:defRPr kumimoji="0" lang="zh-CN" altLang="en-US" sz="2500" b="0" i="0" u="none" baseline="0">
                          <a:solidFill>
                            <a:schemeClr val="tx1"/>
                          </a:solidFill>
                          <a:effectLst/>
                          <a:latin typeface="Calibri" panose="020f0502020204030204" charset="0"/>
                          <a:ea typeface="宋体" panose="02010600030101010101" pitchFamily="2" charset="-122"/>
                        </a:defRPr>
                      </a:lvl3pPr>
                      <a:lvl4pPr marL="1997075" indent="-285750" algn="l" defTabSz="1141095" rtl="0" eaLnBrk="1" fontAlgn="base" hangingPunct="1">
                        <a:lnSpc>
                          <a:spcPct val="90000"/>
                        </a:lnSpc>
                        <a:spcBef>
                          <a:spcPts val="625"/>
                        </a:spcBef>
                        <a:spcAft>
                          <a:spcPct val="0"/>
                        </a:spcAft>
                        <a:buClrTx/>
                        <a:buSzTx/>
                        <a:buFont typeface="Arial" panose="020b0604020202020204" pitchFamily="34" charset="0"/>
                        <a:buChar char="•"/>
                        <a:defRPr kumimoji="0" lang="zh-CN" altLang="en-US" sz="2200" b="0" i="0" u="none" baseline="0">
                          <a:solidFill>
                            <a:schemeClr val="tx1"/>
                          </a:solidFill>
                          <a:effectLst/>
                          <a:latin typeface="Calibri" panose="020f0502020204030204" charset="0"/>
                          <a:ea typeface="宋体" panose="02010600030101010101" pitchFamily="2" charset="-122"/>
                        </a:defRPr>
                      </a:lvl4pPr>
                      <a:lvl5pPr marL="2567305" indent="-283845" algn="l" defTabSz="1141095" rtl="0" eaLnBrk="1" fontAlgn="base" hangingPunct="1">
                        <a:lnSpc>
                          <a:spcPct val="90000"/>
                        </a:lnSpc>
                        <a:spcBef>
                          <a:spcPts val="625"/>
                        </a:spcBef>
                        <a:spcAft>
                          <a:spcPct val="0"/>
                        </a:spcAft>
                        <a:buClrTx/>
                        <a:buSzTx/>
                        <a:buFont typeface="Arial" panose="020b0604020202020204" pitchFamily="34" charset="0"/>
                        <a:buChar char="•"/>
                        <a:defRPr kumimoji="0" lang="zh-CN" altLang="en-US" sz="2200" b="0" i="0" u="none" baseline="0">
                          <a:solidFill>
                            <a:schemeClr val="tx1"/>
                          </a:solidFill>
                          <a:effectLst/>
                          <a:latin typeface="Calibri" panose="020f0502020204030204" charset="0"/>
                          <a:ea typeface="宋体" panose="02010600030101010101" pitchFamily="2" charset="-122"/>
                        </a:defRPr>
                      </a:lvl5pPr>
                    </a:lstStyle>
                    <a:p>
                      <a:pPr marL="0" lvl="0" indent="0">
                        <a:buNone/>
                      </a:pPr>
                      <a:r>
                        <a:rPr lang="zh-CN" altLang="en-US" sz="3500"/>
                        <a:t>套中人</a:t>
                      </a:r>
                      <a:endParaRPr lang="zh-CN" altLang="en-US" sz="3500"/>
                    </a:p>
                    <a:p>
                      <a:pPr marL="0" lvl="0" indent="0">
                        <a:buNone/>
                      </a:pPr>
                      <a:r>
                        <a:rPr lang="zh-CN" altLang="en-US" sz="3500"/>
                        <a:t>别里科夫</a:t>
                      </a:r>
                      <a:endParaRPr lang="zh-CN" altLang="en-US" sz="3500"/>
                    </a:p>
                  </a:txBody>
                  <a:tcPr marL="91423" marR="91423" marT="45711" marB="45711">
                    <a:lnL w="28575" cap="sq">
                      <a:solidFill>
                        <a:schemeClr val="tx1"/>
                      </a:solidFill>
                      <a:miter lim="800000"/>
                    </a:lnL>
                    <a:lnR w="12700">
                      <a:solidFill>
                        <a:schemeClr val="tx1"/>
                      </a:solidFill>
                      <a:miter lim="800000"/>
                    </a:lnR>
                    <a:lnT w="28575" cap="sq">
                      <a:solidFill>
                        <a:schemeClr val="tx1"/>
                      </a:solidFill>
                      <a:miter lim="800000"/>
                    </a:lnT>
                    <a:lnB w="12700">
                      <a:solidFill>
                        <a:schemeClr val="tx1"/>
                      </a:solidFill>
                      <a:miter lim="800000"/>
                    </a:lnB>
                    <a:noFill/>
                  </a:tcPr>
                </a:tc>
                <a:tc>
                  <a:txBody>
                    <a:bodyPr vert="horz" wrap="square"/>
                    <a:lstStyle>
                      <a:lvl1pPr marL="285750" indent="-285750" algn="l" defTabSz="1141095" rtl="0" eaLnBrk="1" fontAlgn="base" hangingPunct="1">
                        <a:lnSpc>
                          <a:spcPct val="90000"/>
                        </a:lnSpc>
                        <a:spcBef>
                          <a:spcPts val="1250"/>
                        </a:spcBef>
                        <a:spcAft>
                          <a:spcPct val="0"/>
                        </a:spcAft>
                        <a:buClrTx/>
                        <a:buSzTx/>
                        <a:buFont typeface="Arial" panose="020b0604020202020204" pitchFamily="34" charset="0"/>
                        <a:buChar char="•"/>
                        <a:defRPr kumimoji="0" lang="zh-CN" altLang="en-US" sz="3500" b="0" i="0" u="none" baseline="0">
                          <a:solidFill>
                            <a:schemeClr val="tx1"/>
                          </a:solidFill>
                          <a:effectLst/>
                          <a:latin typeface="Calibri" panose="020f0502020204030204" charset="0"/>
                          <a:ea typeface="宋体" panose="02010600030101010101" pitchFamily="2" charset="-122"/>
                        </a:defRPr>
                      </a:lvl1pPr>
                      <a:lvl2pPr marL="855345" indent="-285750" algn="l" defTabSz="1141095" rtl="0" eaLnBrk="1" fontAlgn="base" hangingPunct="1">
                        <a:lnSpc>
                          <a:spcPct val="90000"/>
                        </a:lnSpc>
                        <a:spcBef>
                          <a:spcPts val="625"/>
                        </a:spcBef>
                        <a:spcAft>
                          <a:spcPct val="0"/>
                        </a:spcAft>
                        <a:buClrTx/>
                        <a:buSzTx/>
                        <a:buFont typeface="Arial" panose="020b0604020202020204" pitchFamily="34" charset="0"/>
                        <a:buChar char="•"/>
                        <a:defRPr kumimoji="0" lang="zh-CN" altLang="en-US" sz="3000" b="0" i="0" u="none" baseline="0">
                          <a:solidFill>
                            <a:schemeClr val="tx1"/>
                          </a:solidFill>
                          <a:effectLst/>
                          <a:latin typeface="Calibri" panose="020f0502020204030204" charset="0"/>
                          <a:ea typeface="宋体" panose="02010600030101010101" pitchFamily="2" charset="-122"/>
                        </a:defRPr>
                      </a:lvl2pPr>
                      <a:lvl3pPr marL="1426845" indent="-285750" algn="l" defTabSz="1141095" rtl="0" eaLnBrk="1" fontAlgn="base" hangingPunct="1">
                        <a:lnSpc>
                          <a:spcPct val="90000"/>
                        </a:lnSpc>
                        <a:spcBef>
                          <a:spcPts val="625"/>
                        </a:spcBef>
                        <a:spcAft>
                          <a:spcPct val="0"/>
                        </a:spcAft>
                        <a:buClrTx/>
                        <a:buSzTx/>
                        <a:buFont typeface="Arial" panose="020b0604020202020204" pitchFamily="34" charset="0"/>
                        <a:buChar char="•"/>
                        <a:defRPr kumimoji="0" lang="zh-CN" altLang="en-US" sz="2500" b="0" i="0" u="none" baseline="0">
                          <a:solidFill>
                            <a:schemeClr val="tx1"/>
                          </a:solidFill>
                          <a:effectLst/>
                          <a:latin typeface="Calibri" panose="020f0502020204030204" charset="0"/>
                          <a:ea typeface="宋体" panose="02010600030101010101" pitchFamily="2" charset="-122"/>
                        </a:defRPr>
                      </a:lvl3pPr>
                      <a:lvl4pPr marL="1997075" indent="-285750" algn="l" defTabSz="1141095" rtl="0" eaLnBrk="1" fontAlgn="base" hangingPunct="1">
                        <a:lnSpc>
                          <a:spcPct val="90000"/>
                        </a:lnSpc>
                        <a:spcBef>
                          <a:spcPts val="625"/>
                        </a:spcBef>
                        <a:spcAft>
                          <a:spcPct val="0"/>
                        </a:spcAft>
                        <a:buClrTx/>
                        <a:buSzTx/>
                        <a:buFont typeface="Arial" panose="020b0604020202020204" pitchFamily="34" charset="0"/>
                        <a:buChar char="•"/>
                        <a:defRPr kumimoji="0" lang="zh-CN" altLang="en-US" sz="2200" b="0" i="0" u="none" baseline="0">
                          <a:solidFill>
                            <a:schemeClr val="tx1"/>
                          </a:solidFill>
                          <a:effectLst/>
                          <a:latin typeface="Calibri" panose="020f0502020204030204" charset="0"/>
                          <a:ea typeface="宋体" panose="02010600030101010101" pitchFamily="2" charset="-122"/>
                        </a:defRPr>
                      </a:lvl4pPr>
                      <a:lvl5pPr marL="2567305" indent="-283845" algn="l" defTabSz="1141095" rtl="0" eaLnBrk="1" fontAlgn="base" hangingPunct="1">
                        <a:lnSpc>
                          <a:spcPct val="90000"/>
                        </a:lnSpc>
                        <a:spcBef>
                          <a:spcPts val="625"/>
                        </a:spcBef>
                        <a:spcAft>
                          <a:spcPct val="0"/>
                        </a:spcAft>
                        <a:buClrTx/>
                        <a:buSzTx/>
                        <a:buFont typeface="Arial" panose="020b0604020202020204" pitchFamily="34" charset="0"/>
                        <a:buChar char="•"/>
                        <a:defRPr kumimoji="0" lang="zh-CN" altLang="en-US" sz="2200" b="0" i="0" u="none" baseline="0">
                          <a:solidFill>
                            <a:schemeClr val="tx1"/>
                          </a:solidFill>
                          <a:effectLst/>
                          <a:latin typeface="Calibri" panose="020f0502020204030204" charset="0"/>
                          <a:ea typeface="宋体" panose="02010600030101010101" pitchFamily="2" charset="-122"/>
                        </a:defRPr>
                      </a:lvl5pPr>
                    </a:lstStyle>
                    <a:p>
                      <a:pPr marL="0" lvl="0" indent="0">
                        <a:buNone/>
                      </a:pPr>
                      <a:endParaRPr lang="zh-CN" altLang="en-US" sz="3500"/>
                    </a:p>
                  </a:txBody>
                  <a:tcPr marL="91423" marR="91423" marT="45711" marB="45711">
                    <a:lnL w="12700">
                      <a:solidFill>
                        <a:schemeClr val="tx1"/>
                      </a:solidFill>
                      <a:miter lim="800000"/>
                    </a:lnL>
                    <a:lnR w="12700">
                      <a:solidFill>
                        <a:schemeClr val="tx1"/>
                      </a:solidFill>
                      <a:miter lim="800000"/>
                    </a:lnR>
                    <a:lnT w="28575" cap="sq">
                      <a:solidFill>
                        <a:schemeClr val="tx1"/>
                      </a:solidFill>
                      <a:miter lim="800000"/>
                    </a:lnT>
                    <a:lnB w="12700">
                      <a:solidFill>
                        <a:schemeClr val="tx1"/>
                      </a:solidFill>
                      <a:miter lim="800000"/>
                    </a:lnB>
                    <a:noFill/>
                  </a:tcPr>
                </a:tc>
                <a:tc>
                  <a:txBody>
                    <a:bodyPr vert="horz" wrap="square"/>
                    <a:lstStyle>
                      <a:lvl1pPr marL="285750" indent="-285750" algn="l" defTabSz="1141095" rtl="0" eaLnBrk="1" fontAlgn="base" hangingPunct="1">
                        <a:lnSpc>
                          <a:spcPct val="90000"/>
                        </a:lnSpc>
                        <a:spcBef>
                          <a:spcPts val="1250"/>
                        </a:spcBef>
                        <a:spcAft>
                          <a:spcPct val="0"/>
                        </a:spcAft>
                        <a:buClrTx/>
                        <a:buSzTx/>
                        <a:buFont typeface="Arial" panose="020b0604020202020204" pitchFamily="34" charset="0"/>
                        <a:buChar char="•"/>
                        <a:defRPr kumimoji="0" lang="zh-CN" altLang="en-US" sz="3500" b="0" i="0" u="none" baseline="0">
                          <a:solidFill>
                            <a:schemeClr val="tx1"/>
                          </a:solidFill>
                          <a:effectLst/>
                          <a:latin typeface="Calibri" panose="020f0502020204030204" charset="0"/>
                          <a:ea typeface="宋体" panose="02010600030101010101" pitchFamily="2" charset="-122"/>
                        </a:defRPr>
                      </a:lvl1pPr>
                      <a:lvl2pPr marL="855345" indent="-285750" algn="l" defTabSz="1141095" rtl="0" eaLnBrk="1" fontAlgn="base" hangingPunct="1">
                        <a:lnSpc>
                          <a:spcPct val="90000"/>
                        </a:lnSpc>
                        <a:spcBef>
                          <a:spcPts val="625"/>
                        </a:spcBef>
                        <a:spcAft>
                          <a:spcPct val="0"/>
                        </a:spcAft>
                        <a:buClrTx/>
                        <a:buSzTx/>
                        <a:buFont typeface="Arial" panose="020b0604020202020204" pitchFamily="34" charset="0"/>
                        <a:buChar char="•"/>
                        <a:defRPr kumimoji="0" lang="zh-CN" altLang="en-US" sz="3000" b="0" i="0" u="none" baseline="0">
                          <a:solidFill>
                            <a:schemeClr val="tx1"/>
                          </a:solidFill>
                          <a:effectLst/>
                          <a:latin typeface="Calibri" panose="020f0502020204030204" charset="0"/>
                          <a:ea typeface="宋体" panose="02010600030101010101" pitchFamily="2" charset="-122"/>
                        </a:defRPr>
                      </a:lvl2pPr>
                      <a:lvl3pPr marL="1426845" indent="-285750" algn="l" defTabSz="1141095" rtl="0" eaLnBrk="1" fontAlgn="base" hangingPunct="1">
                        <a:lnSpc>
                          <a:spcPct val="90000"/>
                        </a:lnSpc>
                        <a:spcBef>
                          <a:spcPts val="625"/>
                        </a:spcBef>
                        <a:spcAft>
                          <a:spcPct val="0"/>
                        </a:spcAft>
                        <a:buClrTx/>
                        <a:buSzTx/>
                        <a:buFont typeface="Arial" panose="020b0604020202020204" pitchFamily="34" charset="0"/>
                        <a:buChar char="•"/>
                        <a:defRPr kumimoji="0" lang="zh-CN" altLang="en-US" sz="2500" b="0" i="0" u="none" baseline="0">
                          <a:solidFill>
                            <a:schemeClr val="tx1"/>
                          </a:solidFill>
                          <a:effectLst/>
                          <a:latin typeface="Calibri" panose="020f0502020204030204" charset="0"/>
                          <a:ea typeface="宋体" panose="02010600030101010101" pitchFamily="2" charset="-122"/>
                        </a:defRPr>
                      </a:lvl3pPr>
                      <a:lvl4pPr marL="1997075" indent="-285750" algn="l" defTabSz="1141095" rtl="0" eaLnBrk="1" fontAlgn="base" hangingPunct="1">
                        <a:lnSpc>
                          <a:spcPct val="90000"/>
                        </a:lnSpc>
                        <a:spcBef>
                          <a:spcPts val="625"/>
                        </a:spcBef>
                        <a:spcAft>
                          <a:spcPct val="0"/>
                        </a:spcAft>
                        <a:buClrTx/>
                        <a:buSzTx/>
                        <a:buFont typeface="Arial" panose="020b0604020202020204" pitchFamily="34" charset="0"/>
                        <a:buChar char="•"/>
                        <a:defRPr kumimoji="0" lang="zh-CN" altLang="en-US" sz="2200" b="0" i="0" u="none" baseline="0">
                          <a:solidFill>
                            <a:schemeClr val="tx1"/>
                          </a:solidFill>
                          <a:effectLst/>
                          <a:latin typeface="Calibri" panose="020f0502020204030204" charset="0"/>
                          <a:ea typeface="宋体" panose="02010600030101010101" pitchFamily="2" charset="-122"/>
                        </a:defRPr>
                      </a:lvl4pPr>
                      <a:lvl5pPr marL="2567305" indent="-283845" algn="l" defTabSz="1141095" rtl="0" eaLnBrk="1" fontAlgn="base" hangingPunct="1">
                        <a:lnSpc>
                          <a:spcPct val="90000"/>
                        </a:lnSpc>
                        <a:spcBef>
                          <a:spcPts val="625"/>
                        </a:spcBef>
                        <a:spcAft>
                          <a:spcPct val="0"/>
                        </a:spcAft>
                        <a:buClrTx/>
                        <a:buSzTx/>
                        <a:buFont typeface="Arial" panose="020b0604020202020204" pitchFamily="34" charset="0"/>
                        <a:buChar char="•"/>
                        <a:defRPr kumimoji="0" lang="zh-CN" altLang="en-US" sz="2200" b="0" i="0" u="none" baseline="0">
                          <a:solidFill>
                            <a:schemeClr val="tx1"/>
                          </a:solidFill>
                          <a:effectLst/>
                          <a:latin typeface="Calibri" panose="020f0502020204030204" charset="0"/>
                          <a:ea typeface="宋体" panose="02010600030101010101" pitchFamily="2" charset="-122"/>
                        </a:defRPr>
                      </a:lvl5pPr>
                    </a:lstStyle>
                    <a:p>
                      <a:pPr marL="0" lvl="0" indent="0">
                        <a:buNone/>
                      </a:pPr>
                      <a:endParaRPr lang="zh-CN" altLang="en-US" sz="3500"/>
                    </a:p>
                  </a:txBody>
                  <a:tcPr marL="91423" marR="91423" marT="45711" marB="45711">
                    <a:lnL w="12700">
                      <a:solidFill>
                        <a:schemeClr val="tx1"/>
                      </a:solidFill>
                      <a:miter lim="800000"/>
                    </a:lnL>
                    <a:lnR w="12700">
                      <a:solidFill>
                        <a:schemeClr val="tx1"/>
                      </a:solidFill>
                      <a:miter lim="800000"/>
                    </a:lnR>
                    <a:lnT w="28575" cap="sq">
                      <a:solidFill>
                        <a:schemeClr val="tx1"/>
                      </a:solidFill>
                      <a:miter lim="800000"/>
                    </a:lnT>
                    <a:lnB w="12700">
                      <a:solidFill>
                        <a:schemeClr val="tx1"/>
                      </a:solidFill>
                      <a:miter lim="800000"/>
                    </a:lnB>
                    <a:noFill/>
                  </a:tcPr>
                </a:tc>
                <a:tc>
                  <a:txBody>
                    <a:bodyPr vert="horz" wrap="square"/>
                    <a:lstStyle>
                      <a:lvl1pPr marL="285750" indent="-285750" algn="l" defTabSz="1141095" rtl="0" eaLnBrk="1" fontAlgn="base" hangingPunct="1">
                        <a:lnSpc>
                          <a:spcPct val="90000"/>
                        </a:lnSpc>
                        <a:spcBef>
                          <a:spcPts val="1250"/>
                        </a:spcBef>
                        <a:spcAft>
                          <a:spcPct val="0"/>
                        </a:spcAft>
                        <a:buClrTx/>
                        <a:buSzTx/>
                        <a:buFont typeface="Arial" panose="020b0604020202020204" pitchFamily="34" charset="0"/>
                        <a:buChar char="•"/>
                        <a:defRPr kumimoji="0" lang="zh-CN" altLang="en-US" sz="3500" b="0" i="0" u="none" baseline="0">
                          <a:solidFill>
                            <a:schemeClr val="tx1"/>
                          </a:solidFill>
                          <a:effectLst/>
                          <a:latin typeface="Calibri" panose="020f0502020204030204" charset="0"/>
                          <a:ea typeface="宋体" panose="02010600030101010101" pitchFamily="2" charset="-122"/>
                        </a:defRPr>
                      </a:lvl1pPr>
                      <a:lvl2pPr marL="855345" indent="-285750" algn="l" defTabSz="1141095" rtl="0" eaLnBrk="1" fontAlgn="base" hangingPunct="1">
                        <a:lnSpc>
                          <a:spcPct val="90000"/>
                        </a:lnSpc>
                        <a:spcBef>
                          <a:spcPts val="625"/>
                        </a:spcBef>
                        <a:spcAft>
                          <a:spcPct val="0"/>
                        </a:spcAft>
                        <a:buClrTx/>
                        <a:buSzTx/>
                        <a:buFont typeface="Arial" panose="020b0604020202020204" pitchFamily="34" charset="0"/>
                        <a:buChar char="•"/>
                        <a:defRPr kumimoji="0" lang="zh-CN" altLang="en-US" sz="3000" b="0" i="0" u="none" baseline="0">
                          <a:solidFill>
                            <a:schemeClr val="tx1"/>
                          </a:solidFill>
                          <a:effectLst/>
                          <a:latin typeface="Calibri" panose="020f0502020204030204" charset="0"/>
                          <a:ea typeface="宋体" panose="02010600030101010101" pitchFamily="2" charset="-122"/>
                        </a:defRPr>
                      </a:lvl2pPr>
                      <a:lvl3pPr marL="1426845" indent="-285750" algn="l" defTabSz="1141095" rtl="0" eaLnBrk="1" fontAlgn="base" hangingPunct="1">
                        <a:lnSpc>
                          <a:spcPct val="90000"/>
                        </a:lnSpc>
                        <a:spcBef>
                          <a:spcPts val="625"/>
                        </a:spcBef>
                        <a:spcAft>
                          <a:spcPct val="0"/>
                        </a:spcAft>
                        <a:buClrTx/>
                        <a:buSzTx/>
                        <a:buFont typeface="Arial" panose="020b0604020202020204" pitchFamily="34" charset="0"/>
                        <a:buChar char="•"/>
                        <a:defRPr kumimoji="0" lang="zh-CN" altLang="en-US" sz="2500" b="0" i="0" u="none" baseline="0">
                          <a:solidFill>
                            <a:schemeClr val="tx1"/>
                          </a:solidFill>
                          <a:effectLst/>
                          <a:latin typeface="Calibri" panose="020f0502020204030204" charset="0"/>
                          <a:ea typeface="宋体" panose="02010600030101010101" pitchFamily="2" charset="-122"/>
                        </a:defRPr>
                      </a:lvl3pPr>
                      <a:lvl4pPr marL="1997075" indent="-285750" algn="l" defTabSz="1141095" rtl="0" eaLnBrk="1" fontAlgn="base" hangingPunct="1">
                        <a:lnSpc>
                          <a:spcPct val="90000"/>
                        </a:lnSpc>
                        <a:spcBef>
                          <a:spcPts val="625"/>
                        </a:spcBef>
                        <a:spcAft>
                          <a:spcPct val="0"/>
                        </a:spcAft>
                        <a:buClrTx/>
                        <a:buSzTx/>
                        <a:buFont typeface="Arial" panose="020b0604020202020204" pitchFamily="34" charset="0"/>
                        <a:buChar char="•"/>
                        <a:defRPr kumimoji="0" lang="zh-CN" altLang="en-US" sz="2200" b="0" i="0" u="none" baseline="0">
                          <a:solidFill>
                            <a:schemeClr val="tx1"/>
                          </a:solidFill>
                          <a:effectLst/>
                          <a:latin typeface="Calibri" panose="020f0502020204030204" charset="0"/>
                          <a:ea typeface="宋体" panose="02010600030101010101" pitchFamily="2" charset="-122"/>
                        </a:defRPr>
                      </a:lvl4pPr>
                      <a:lvl5pPr marL="2567305" indent="-283845" algn="l" defTabSz="1141095" rtl="0" eaLnBrk="1" fontAlgn="base" hangingPunct="1">
                        <a:lnSpc>
                          <a:spcPct val="90000"/>
                        </a:lnSpc>
                        <a:spcBef>
                          <a:spcPts val="625"/>
                        </a:spcBef>
                        <a:spcAft>
                          <a:spcPct val="0"/>
                        </a:spcAft>
                        <a:buClrTx/>
                        <a:buSzTx/>
                        <a:buFont typeface="Arial" panose="020b0604020202020204" pitchFamily="34" charset="0"/>
                        <a:buChar char="•"/>
                        <a:defRPr kumimoji="0" lang="zh-CN" altLang="en-US" sz="2200" b="0" i="0" u="none" baseline="0">
                          <a:solidFill>
                            <a:schemeClr val="tx1"/>
                          </a:solidFill>
                          <a:effectLst/>
                          <a:latin typeface="Calibri" panose="020f0502020204030204" charset="0"/>
                          <a:ea typeface="宋体" panose="02010600030101010101" pitchFamily="2" charset="-122"/>
                        </a:defRPr>
                      </a:lvl5pPr>
                    </a:lstStyle>
                    <a:p>
                      <a:pPr marL="0" lvl="0" indent="0">
                        <a:buNone/>
                      </a:pPr>
                      <a:endParaRPr lang="zh-CN" altLang="en-US" sz="3500"/>
                    </a:p>
                  </a:txBody>
                  <a:tcPr marL="91423" marR="91423" marT="45711" marB="45711">
                    <a:lnL w="12700">
                      <a:solidFill>
                        <a:schemeClr val="tx1"/>
                      </a:solidFill>
                      <a:miter lim="800000"/>
                    </a:lnL>
                    <a:lnR w="12700">
                      <a:solidFill>
                        <a:schemeClr val="tx1"/>
                      </a:solidFill>
                      <a:miter lim="800000"/>
                    </a:lnR>
                    <a:lnT w="28575" cap="sq">
                      <a:solidFill>
                        <a:schemeClr val="tx1"/>
                      </a:solidFill>
                      <a:miter lim="800000"/>
                    </a:lnT>
                    <a:lnB w="12700">
                      <a:solidFill>
                        <a:schemeClr val="tx1"/>
                      </a:solidFill>
                      <a:miter lim="800000"/>
                    </a:lnB>
                    <a:noFill/>
                  </a:tcPr>
                </a:tc>
                <a:tc>
                  <a:txBody>
                    <a:bodyPr vert="horz" wrap="square"/>
                    <a:lstStyle>
                      <a:lvl1pPr marL="285750" indent="-285750" algn="l" defTabSz="1141095" rtl="0" eaLnBrk="1" fontAlgn="base" hangingPunct="1">
                        <a:lnSpc>
                          <a:spcPct val="90000"/>
                        </a:lnSpc>
                        <a:spcBef>
                          <a:spcPts val="1250"/>
                        </a:spcBef>
                        <a:spcAft>
                          <a:spcPct val="0"/>
                        </a:spcAft>
                        <a:buClrTx/>
                        <a:buSzTx/>
                        <a:buFont typeface="Arial" panose="020b0604020202020204" pitchFamily="34" charset="0"/>
                        <a:buChar char="•"/>
                        <a:defRPr kumimoji="0" lang="zh-CN" altLang="en-US" sz="3500" b="0" i="0" u="none" baseline="0">
                          <a:solidFill>
                            <a:schemeClr val="tx1"/>
                          </a:solidFill>
                          <a:effectLst/>
                          <a:latin typeface="Calibri" panose="020f0502020204030204" charset="0"/>
                          <a:ea typeface="宋体" panose="02010600030101010101" pitchFamily="2" charset="-122"/>
                        </a:defRPr>
                      </a:lvl1pPr>
                      <a:lvl2pPr marL="855345" indent="-285750" algn="l" defTabSz="1141095" rtl="0" eaLnBrk="1" fontAlgn="base" hangingPunct="1">
                        <a:lnSpc>
                          <a:spcPct val="90000"/>
                        </a:lnSpc>
                        <a:spcBef>
                          <a:spcPts val="625"/>
                        </a:spcBef>
                        <a:spcAft>
                          <a:spcPct val="0"/>
                        </a:spcAft>
                        <a:buClrTx/>
                        <a:buSzTx/>
                        <a:buFont typeface="Arial" panose="020b0604020202020204" pitchFamily="34" charset="0"/>
                        <a:buChar char="•"/>
                        <a:defRPr kumimoji="0" lang="zh-CN" altLang="en-US" sz="3000" b="0" i="0" u="none" baseline="0">
                          <a:solidFill>
                            <a:schemeClr val="tx1"/>
                          </a:solidFill>
                          <a:effectLst/>
                          <a:latin typeface="Calibri" panose="020f0502020204030204" charset="0"/>
                          <a:ea typeface="宋体" panose="02010600030101010101" pitchFamily="2" charset="-122"/>
                        </a:defRPr>
                      </a:lvl2pPr>
                      <a:lvl3pPr marL="1426845" indent="-285750" algn="l" defTabSz="1141095" rtl="0" eaLnBrk="1" fontAlgn="base" hangingPunct="1">
                        <a:lnSpc>
                          <a:spcPct val="90000"/>
                        </a:lnSpc>
                        <a:spcBef>
                          <a:spcPts val="625"/>
                        </a:spcBef>
                        <a:spcAft>
                          <a:spcPct val="0"/>
                        </a:spcAft>
                        <a:buClrTx/>
                        <a:buSzTx/>
                        <a:buFont typeface="Arial" panose="020b0604020202020204" pitchFamily="34" charset="0"/>
                        <a:buChar char="•"/>
                        <a:defRPr kumimoji="0" lang="zh-CN" altLang="en-US" sz="2500" b="0" i="0" u="none" baseline="0">
                          <a:solidFill>
                            <a:schemeClr val="tx1"/>
                          </a:solidFill>
                          <a:effectLst/>
                          <a:latin typeface="Calibri" panose="020f0502020204030204" charset="0"/>
                          <a:ea typeface="宋体" panose="02010600030101010101" pitchFamily="2" charset="-122"/>
                        </a:defRPr>
                      </a:lvl3pPr>
                      <a:lvl4pPr marL="1997075" indent="-285750" algn="l" defTabSz="1141095" rtl="0" eaLnBrk="1" fontAlgn="base" hangingPunct="1">
                        <a:lnSpc>
                          <a:spcPct val="90000"/>
                        </a:lnSpc>
                        <a:spcBef>
                          <a:spcPts val="625"/>
                        </a:spcBef>
                        <a:spcAft>
                          <a:spcPct val="0"/>
                        </a:spcAft>
                        <a:buClrTx/>
                        <a:buSzTx/>
                        <a:buFont typeface="Arial" panose="020b0604020202020204" pitchFamily="34" charset="0"/>
                        <a:buChar char="•"/>
                        <a:defRPr kumimoji="0" lang="zh-CN" altLang="en-US" sz="2200" b="0" i="0" u="none" baseline="0">
                          <a:solidFill>
                            <a:schemeClr val="tx1"/>
                          </a:solidFill>
                          <a:effectLst/>
                          <a:latin typeface="Calibri" panose="020f0502020204030204" charset="0"/>
                          <a:ea typeface="宋体" panose="02010600030101010101" pitchFamily="2" charset="-122"/>
                        </a:defRPr>
                      </a:lvl4pPr>
                      <a:lvl5pPr marL="2567305" indent="-283845" algn="l" defTabSz="1141095" rtl="0" eaLnBrk="1" fontAlgn="base" hangingPunct="1">
                        <a:lnSpc>
                          <a:spcPct val="90000"/>
                        </a:lnSpc>
                        <a:spcBef>
                          <a:spcPts val="625"/>
                        </a:spcBef>
                        <a:spcAft>
                          <a:spcPct val="0"/>
                        </a:spcAft>
                        <a:buClrTx/>
                        <a:buSzTx/>
                        <a:buFont typeface="Arial" panose="020b0604020202020204" pitchFamily="34" charset="0"/>
                        <a:buChar char="•"/>
                        <a:defRPr kumimoji="0" lang="zh-CN" altLang="en-US" sz="2200" b="0" i="0" u="none" baseline="0">
                          <a:solidFill>
                            <a:schemeClr val="tx1"/>
                          </a:solidFill>
                          <a:effectLst/>
                          <a:latin typeface="Calibri" panose="020f0502020204030204" charset="0"/>
                          <a:ea typeface="宋体" panose="02010600030101010101" pitchFamily="2" charset="-122"/>
                        </a:defRPr>
                      </a:lvl5pPr>
                    </a:lstStyle>
                    <a:p>
                      <a:pPr marL="0" lvl="0" indent="0">
                        <a:buNone/>
                      </a:pPr>
                      <a:endParaRPr lang="zh-CN" altLang="en-US" sz="3500"/>
                    </a:p>
                  </a:txBody>
                  <a:tcPr marL="91423" marR="91423" marT="45711" marB="45711">
                    <a:lnL w="12700">
                      <a:solidFill>
                        <a:schemeClr val="tx1"/>
                      </a:solidFill>
                      <a:miter lim="800000"/>
                    </a:lnL>
                    <a:lnR w="28575" cap="sq">
                      <a:solidFill>
                        <a:schemeClr val="tx1"/>
                      </a:solidFill>
                      <a:miter lim="800000"/>
                    </a:lnR>
                    <a:lnT w="28575" cap="sq">
                      <a:solidFill>
                        <a:schemeClr val="tx1"/>
                      </a:solidFill>
                      <a:miter lim="800000"/>
                    </a:lnT>
                    <a:lnB w="12700">
                      <a:solidFill>
                        <a:schemeClr val="tx1"/>
                      </a:solidFill>
                      <a:miter lim="800000"/>
                    </a:lnB>
                    <a:noFill/>
                  </a:tcPr>
                </a:tc>
              </a:tr>
              <a:tr h="1764665">
                <a:tc>
                  <a:txBody>
                    <a:bodyPr vert="horz" wrap="square"/>
                    <a:lstStyle>
                      <a:lvl1pPr marL="285750" indent="-285750" algn="l" defTabSz="1141095" rtl="0" eaLnBrk="1" fontAlgn="base" hangingPunct="1">
                        <a:lnSpc>
                          <a:spcPct val="90000"/>
                        </a:lnSpc>
                        <a:spcBef>
                          <a:spcPts val="1250"/>
                        </a:spcBef>
                        <a:spcAft>
                          <a:spcPct val="0"/>
                        </a:spcAft>
                        <a:buClrTx/>
                        <a:buSzTx/>
                        <a:buFont typeface="Arial" panose="020b0604020202020204" pitchFamily="34" charset="0"/>
                        <a:buChar char="•"/>
                        <a:defRPr kumimoji="0" lang="zh-CN" altLang="en-US" sz="3500" b="0" i="0" u="none" baseline="0">
                          <a:solidFill>
                            <a:schemeClr val="tx1"/>
                          </a:solidFill>
                          <a:effectLst/>
                          <a:latin typeface="Calibri" panose="020f0502020204030204" charset="0"/>
                          <a:ea typeface="宋体" panose="02010600030101010101" pitchFamily="2" charset="-122"/>
                        </a:defRPr>
                      </a:lvl1pPr>
                      <a:lvl2pPr marL="855345" indent="-285750" algn="l" defTabSz="1141095" rtl="0" eaLnBrk="1" fontAlgn="base" hangingPunct="1">
                        <a:lnSpc>
                          <a:spcPct val="90000"/>
                        </a:lnSpc>
                        <a:spcBef>
                          <a:spcPts val="625"/>
                        </a:spcBef>
                        <a:spcAft>
                          <a:spcPct val="0"/>
                        </a:spcAft>
                        <a:buClrTx/>
                        <a:buSzTx/>
                        <a:buFont typeface="Arial" panose="020b0604020202020204" pitchFamily="34" charset="0"/>
                        <a:buChar char="•"/>
                        <a:defRPr kumimoji="0" lang="zh-CN" altLang="en-US" sz="3000" b="0" i="0" u="none" baseline="0">
                          <a:solidFill>
                            <a:schemeClr val="tx1"/>
                          </a:solidFill>
                          <a:effectLst/>
                          <a:latin typeface="Calibri" panose="020f0502020204030204" charset="0"/>
                          <a:ea typeface="宋体" panose="02010600030101010101" pitchFamily="2" charset="-122"/>
                        </a:defRPr>
                      </a:lvl2pPr>
                      <a:lvl3pPr marL="1426845" indent="-285750" algn="l" defTabSz="1141095" rtl="0" eaLnBrk="1" fontAlgn="base" hangingPunct="1">
                        <a:lnSpc>
                          <a:spcPct val="90000"/>
                        </a:lnSpc>
                        <a:spcBef>
                          <a:spcPts val="625"/>
                        </a:spcBef>
                        <a:spcAft>
                          <a:spcPct val="0"/>
                        </a:spcAft>
                        <a:buClrTx/>
                        <a:buSzTx/>
                        <a:buFont typeface="Arial" panose="020b0604020202020204" pitchFamily="34" charset="0"/>
                        <a:buChar char="•"/>
                        <a:defRPr kumimoji="0" lang="zh-CN" altLang="en-US" sz="2500" b="0" i="0" u="none" baseline="0">
                          <a:solidFill>
                            <a:schemeClr val="tx1"/>
                          </a:solidFill>
                          <a:effectLst/>
                          <a:latin typeface="Calibri" panose="020f0502020204030204" charset="0"/>
                          <a:ea typeface="宋体" panose="02010600030101010101" pitchFamily="2" charset="-122"/>
                        </a:defRPr>
                      </a:lvl3pPr>
                      <a:lvl4pPr marL="1997075" indent="-285750" algn="l" defTabSz="1141095" rtl="0" eaLnBrk="1" fontAlgn="base" hangingPunct="1">
                        <a:lnSpc>
                          <a:spcPct val="90000"/>
                        </a:lnSpc>
                        <a:spcBef>
                          <a:spcPts val="625"/>
                        </a:spcBef>
                        <a:spcAft>
                          <a:spcPct val="0"/>
                        </a:spcAft>
                        <a:buClrTx/>
                        <a:buSzTx/>
                        <a:buFont typeface="Arial" panose="020b0604020202020204" pitchFamily="34" charset="0"/>
                        <a:buChar char="•"/>
                        <a:defRPr kumimoji="0" lang="zh-CN" altLang="en-US" sz="2200" b="0" i="0" u="none" baseline="0">
                          <a:solidFill>
                            <a:schemeClr val="tx1"/>
                          </a:solidFill>
                          <a:effectLst/>
                          <a:latin typeface="Calibri" panose="020f0502020204030204" charset="0"/>
                          <a:ea typeface="宋体" panose="02010600030101010101" pitchFamily="2" charset="-122"/>
                        </a:defRPr>
                      </a:lvl4pPr>
                      <a:lvl5pPr marL="2567305" indent="-283845" algn="l" defTabSz="1141095" rtl="0" eaLnBrk="1" fontAlgn="base" hangingPunct="1">
                        <a:lnSpc>
                          <a:spcPct val="90000"/>
                        </a:lnSpc>
                        <a:spcBef>
                          <a:spcPts val="625"/>
                        </a:spcBef>
                        <a:spcAft>
                          <a:spcPct val="0"/>
                        </a:spcAft>
                        <a:buClrTx/>
                        <a:buSzTx/>
                        <a:buFont typeface="Arial" panose="020b0604020202020204" pitchFamily="34" charset="0"/>
                        <a:buChar char="•"/>
                        <a:defRPr kumimoji="0" lang="zh-CN" altLang="en-US" sz="2200" b="0" i="0" u="none" baseline="0">
                          <a:solidFill>
                            <a:schemeClr val="tx1"/>
                          </a:solidFill>
                          <a:effectLst/>
                          <a:latin typeface="Calibri" panose="020f0502020204030204" charset="0"/>
                          <a:ea typeface="宋体" panose="02010600030101010101" pitchFamily="2" charset="-122"/>
                        </a:defRPr>
                      </a:lvl5pPr>
                    </a:lstStyle>
                    <a:p>
                      <a:pPr marL="0" lvl="0" indent="0">
                        <a:buNone/>
                      </a:pPr>
                      <a:endParaRPr lang="zh-CN" altLang="en-US" sz="3500"/>
                    </a:p>
                  </a:txBody>
                  <a:tcPr marL="91423" marR="91423" marT="45711" marB="45711">
                    <a:lnL w="28575" cap="sq">
                      <a:solidFill>
                        <a:schemeClr val="tx1"/>
                      </a:solidFill>
                      <a:miter lim="800000"/>
                    </a:lnL>
                    <a:lnR w="12700">
                      <a:solidFill>
                        <a:schemeClr val="tx1"/>
                      </a:solidFill>
                      <a:miter lim="800000"/>
                    </a:lnR>
                    <a:lnT w="12700">
                      <a:solidFill>
                        <a:schemeClr val="tx1"/>
                      </a:solidFill>
                      <a:miter lim="800000"/>
                    </a:lnT>
                    <a:lnB w="12700">
                      <a:solidFill>
                        <a:schemeClr val="tx1"/>
                      </a:solidFill>
                      <a:miter lim="800000"/>
                    </a:lnB>
                    <a:noFill/>
                  </a:tcPr>
                </a:tc>
                <a:tc>
                  <a:txBody>
                    <a:bodyPr vert="horz" wrap="square"/>
                    <a:lstStyle>
                      <a:lvl1pPr marL="285750" indent="-285750" algn="l" defTabSz="1141095" rtl="0" eaLnBrk="1" fontAlgn="base" hangingPunct="1">
                        <a:lnSpc>
                          <a:spcPct val="90000"/>
                        </a:lnSpc>
                        <a:spcBef>
                          <a:spcPts val="1250"/>
                        </a:spcBef>
                        <a:spcAft>
                          <a:spcPct val="0"/>
                        </a:spcAft>
                        <a:buClrTx/>
                        <a:buSzTx/>
                        <a:buFont typeface="Arial" panose="020b0604020202020204" pitchFamily="34" charset="0"/>
                        <a:buChar char="•"/>
                        <a:defRPr kumimoji="0" lang="zh-CN" altLang="en-US" sz="3500" b="0" i="0" u="none" baseline="0">
                          <a:solidFill>
                            <a:schemeClr val="tx1"/>
                          </a:solidFill>
                          <a:effectLst/>
                          <a:latin typeface="Calibri" panose="020f0502020204030204" charset="0"/>
                          <a:ea typeface="宋体" panose="02010600030101010101" pitchFamily="2" charset="-122"/>
                        </a:defRPr>
                      </a:lvl1pPr>
                      <a:lvl2pPr marL="855345" indent="-285750" algn="l" defTabSz="1141095" rtl="0" eaLnBrk="1" fontAlgn="base" hangingPunct="1">
                        <a:lnSpc>
                          <a:spcPct val="90000"/>
                        </a:lnSpc>
                        <a:spcBef>
                          <a:spcPts val="625"/>
                        </a:spcBef>
                        <a:spcAft>
                          <a:spcPct val="0"/>
                        </a:spcAft>
                        <a:buClrTx/>
                        <a:buSzTx/>
                        <a:buFont typeface="Arial" panose="020b0604020202020204" pitchFamily="34" charset="0"/>
                        <a:buChar char="•"/>
                        <a:defRPr kumimoji="0" lang="zh-CN" altLang="en-US" sz="3000" b="0" i="0" u="none" baseline="0">
                          <a:solidFill>
                            <a:schemeClr val="tx1"/>
                          </a:solidFill>
                          <a:effectLst/>
                          <a:latin typeface="Calibri" panose="020f0502020204030204" charset="0"/>
                          <a:ea typeface="宋体" panose="02010600030101010101" pitchFamily="2" charset="-122"/>
                        </a:defRPr>
                      </a:lvl2pPr>
                      <a:lvl3pPr marL="1426845" indent="-285750" algn="l" defTabSz="1141095" rtl="0" eaLnBrk="1" fontAlgn="base" hangingPunct="1">
                        <a:lnSpc>
                          <a:spcPct val="90000"/>
                        </a:lnSpc>
                        <a:spcBef>
                          <a:spcPts val="625"/>
                        </a:spcBef>
                        <a:spcAft>
                          <a:spcPct val="0"/>
                        </a:spcAft>
                        <a:buClrTx/>
                        <a:buSzTx/>
                        <a:buFont typeface="Arial" panose="020b0604020202020204" pitchFamily="34" charset="0"/>
                        <a:buChar char="•"/>
                        <a:defRPr kumimoji="0" lang="zh-CN" altLang="en-US" sz="2500" b="0" i="0" u="none" baseline="0">
                          <a:solidFill>
                            <a:schemeClr val="tx1"/>
                          </a:solidFill>
                          <a:effectLst/>
                          <a:latin typeface="Calibri" panose="020f0502020204030204" charset="0"/>
                          <a:ea typeface="宋体" panose="02010600030101010101" pitchFamily="2" charset="-122"/>
                        </a:defRPr>
                      </a:lvl3pPr>
                      <a:lvl4pPr marL="1997075" indent="-285750" algn="l" defTabSz="1141095" rtl="0" eaLnBrk="1" fontAlgn="base" hangingPunct="1">
                        <a:lnSpc>
                          <a:spcPct val="90000"/>
                        </a:lnSpc>
                        <a:spcBef>
                          <a:spcPts val="625"/>
                        </a:spcBef>
                        <a:spcAft>
                          <a:spcPct val="0"/>
                        </a:spcAft>
                        <a:buClrTx/>
                        <a:buSzTx/>
                        <a:buFont typeface="Arial" panose="020b0604020202020204" pitchFamily="34" charset="0"/>
                        <a:buChar char="•"/>
                        <a:defRPr kumimoji="0" lang="zh-CN" altLang="en-US" sz="2200" b="0" i="0" u="none" baseline="0">
                          <a:solidFill>
                            <a:schemeClr val="tx1"/>
                          </a:solidFill>
                          <a:effectLst/>
                          <a:latin typeface="Calibri" panose="020f0502020204030204" charset="0"/>
                          <a:ea typeface="宋体" panose="02010600030101010101" pitchFamily="2" charset="-122"/>
                        </a:defRPr>
                      </a:lvl4pPr>
                      <a:lvl5pPr marL="2567305" indent="-283845" algn="l" defTabSz="1141095" rtl="0" eaLnBrk="1" fontAlgn="base" hangingPunct="1">
                        <a:lnSpc>
                          <a:spcPct val="90000"/>
                        </a:lnSpc>
                        <a:spcBef>
                          <a:spcPts val="625"/>
                        </a:spcBef>
                        <a:spcAft>
                          <a:spcPct val="0"/>
                        </a:spcAft>
                        <a:buClrTx/>
                        <a:buSzTx/>
                        <a:buFont typeface="Arial" panose="020b0604020202020204" pitchFamily="34" charset="0"/>
                        <a:buChar char="•"/>
                        <a:defRPr kumimoji="0" lang="zh-CN" altLang="en-US" sz="2200" b="0" i="0" u="none" baseline="0">
                          <a:solidFill>
                            <a:schemeClr val="tx1"/>
                          </a:solidFill>
                          <a:effectLst/>
                          <a:latin typeface="Calibri" panose="020f0502020204030204" charset="0"/>
                          <a:ea typeface="宋体" panose="02010600030101010101" pitchFamily="2" charset="-122"/>
                        </a:defRPr>
                      </a:lvl5pPr>
                    </a:lstStyle>
                    <a:p>
                      <a:pPr marL="0" lvl="0" indent="0">
                        <a:buNone/>
                      </a:pPr>
                      <a:endParaRPr lang="zh-CN" altLang="en-US" sz="3500"/>
                    </a:p>
                  </a:txBody>
                  <a:tcPr marL="91423" marR="91423" marT="45711" marB="45711">
                    <a:lnL w="12700">
                      <a:solidFill>
                        <a:schemeClr val="tx1"/>
                      </a:solidFill>
                      <a:miter lim="800000"/>
                    </a:lnL>
                    <a:lnR w="12700">
                      <a:solidFill>
                        <a:schemeClr val="tx1"/>
                      </a:solidFill>
                      <a:miter lim="800000"/>
                    </a:lnR>
                    <a:lnT w="12700">
                      <a:solidFill>
                        <a:schemeClr val="tx1"/>
                      </a:solidFill>
                      <a:miter lim="800000"/>
                    </a:lnT>
                    <a:lnB w="12700">
                      <a:solidFill>
                        <a:schemeClr val="tx1"/>
                      </a:solidFill>
                      <a:miter lim="800000"/>
                    </a:lnB>
                    <a:noFill/>
                  </a:tcPr>
                </a:tc>
                <a:tc>
                  <a:txBody>
                    <a:bodyPr vert="horz" wrap="square"/>
                    <a:lstStyle>
                      <a:lvl1pPr marL="285750" indent="-285750" algn="l" defTabSz="1141095" rtl="0" eaLnBrk="1" fontAlgn="base" hangingPunct="1">
                        <a:lnSpc>
                          <a:spcPct val="90000"/>
                        </a:lnSpc>
                        <a:spcBef>
                          <a:spcPts val="1250"/>
                        </a:spcBef>
                        <a:spcAft>
                          <a:spcPct val="0"/>
                        </a:spcAft>
                        <a:buClrTx/>
                        <a:buSzTx/>
                        <a:buFont typeface="Arial" panose="020b0604020202020204" pitchFamily="34" charset="0"/>
                        <a:buChar char="•"/>
                        <a:defRPr kumimoji="0" lang="zh-CN" altLang="en-US" sz="3500" b="0" i="0" u="none" baseline="0">
                          <a:solidFill>
                            <a:schemeClr val="tx1"/>
                          </a:solidFill>
                          <a:effectLst/>
                          <a:latin typeface="Calibri" panose="020f0502020204030204" charset="0"/>
                          <a:ea typeface="宋体" panose="02010600030101010101" pitchFamily="2" charset="-122"/>
                        </a:defRPr>
                      </a:lvl1pPr>
                      <a:lvl2pPr marL="855345" indent="-285750" algn="l" defTabSz="1141095" rtl="0" eaLnBrk="1" fontAlgn="base" hangingPunct="1">
                        <a:lnSpc>
                          <a:spcPct val="90000"/>
                        </a:lnSpc>
                        <a:spcBef>
                          <a:spcPts val="625"/>
                        </a:spcBef>
                        <a:spcAft>
                          <a:spcPct val="0"/>
                        </a:spcAft>
                        <a:buClrTx/>
                        <a:buSzTx/>
                        <a:buFont typeface="Arial" panose="020b0604020202020204" pitchFamily="34" charset="0"/>
                        <a:buChar char="•"/>
                        <a:defRPr kumimoji="0" lang="zh-CN" altLang="en-US" sz="3000" b="0" i="0" u="none" baseline="0">
                          <a:solidFill>
                            <a:schemeClr val="tx1"/>
                          </a:solidFill>
                          <a:effectLst/>
                          <a:latin typeface="Calibri" panose="020f0502020204030204" charset="0"/>
                          <a:ea typeface="宋体" panose="02010600030101010101" pitchFamily="2" charset="-122"/>
                        </a:defRPr>
                      </a:lvl2pPr>
                      <a:lvl3pPr marL="1426845" indent="-285750" algn="l" defTabSz="1141095" rtl="0" eaLnBrk="1" fontAlgn="base" hangingPunct="1">
                        <a:lnSpc>
                          <a:spcPct val="90000"/>
                        </a:lnSpc>
                        <a:spcBef>
                          <a:spcPts val="625"/>
                        </a:spcBef>
                        <a:spcAft>
                          <a:spcPct val="0"/>
                        </a:spcAft>
                        <a:buClrTx/>
                        <a:buSzTx/>
                        <a:buFont typeface="Arial" panose="020b0604020202020204" pitchFamily="34" charset="0"/>
                        <a:buChar char="•"/>
                        <a:defRPr kumimoji="0" lang="zh-CN" altLang="en-US" sz="2500" b="0" i="0" u="none" baseline="0">
                          <a:solidFill>
                            <a:schemeClr val="tx1"/>
                          </a:solidFill>
                          <a:effectLst/>
                          <a:latin typeface="Calibri" panose="020f0502020204030204" charset="0"/>
                          <a:ea typeface="宋体" panose="02010600030101010101" pitchFamily="2" charset="-122"/>
                        </a:defRPr>
                      </a:lvl3pPr>
                      <a:lvl4pPr marL="1997075" indent="-285750" algn="l" defTabSz="1141095" rtl="0" eaLnBrk="1" fontAlgn="base" hangingPunct="1">
                        <a:lnSpc>
                          <a:spcPct val="90000"/>
                        </a:lnSpc>
                        <a:spcBef>
                          <a:spcPts val="625"/>
                        </a:spcBef>
                        <a:spcAft>
                          <a:spcPct val="0"/>
                        </a:spcAft>
                        <a:buClrTx/>
                        <a:buSzTx/>
                        <a:buFont typeface="Arial" panose="020b0604020202020204" pitchFamily="34" charset="0"/>
                        <a:buChar char="•"/>
                        <a:defRPr kumimoji="0" lang="zh-CN" altLang="en-US" sz="2200" b="0" i="0" u="none" baseline="0">
                          <a:solidFill>
                            <a:schemeClr val="tx1"/>
                          </a:solidFill>
                          <a:effectLst/>
                          <a:latin typeface="Calibri" panose="020f0502020204030204" charset="0"/>
                          <a:ea typeface="宋体" panose="02010600030101010101" pitchFamily="2" charset="-122"/>
                        </a:defRPr>
                      </a:lvl4pPr>
                      <a:lvl5pPr marL="2567305" indent="-283845" algn="l" defTabSz="1141095" rtl="0" eaLnBrk="1" fontAlgn="base" hangingPunct="1">
                        <a:lnSpc>
                          <a:spcPct val="90000"/>
                        </a:lnSpc>
                        <a:spcBef>
                          <a:spcPts val="625"/>
                        </a:spcBef>
                        <a:spcAft>
                          <a:spcPct val="0"/>
                        </a:spcAft>
                        <a:buClrTx/>
                        <a:buSzTx/>
                        <a:buFont typeface="Arial" panose="020b0604020202020204" pitchFamily="34" charset="0"/>
                        <a:buChar char="•"/>
                        <a:defRPr kumimoji="0" lang="zh-CN" altLang="en-US" sz="2200" b="0" i="0" u="none" baseline="0">
                          <a:solidFill>
                            <a:schemeClr val="tx1"/>
                          </a:solidFill>
                          <a:effectLst/>
                          <a:latin typeface="Calibri" panose="020f0502020204030204" charset="0"/>
                          <a:ea typeface="宋体" panose="02010600030101010101" pitchFamily="2" charset="-122"/>
                        </a:defRPr>
                      </a:lvl5pPr>
                    </a:lstStyle>
                    <a:p>
                      <a:pPr marL="0" lvl="0" indent="0">
                        <a:buNone/>
                      </a:pPr>
                      <a:endParaRPr lang="zh-CN" altLang="en-US" sz="3500"/>
                    </a:p>
                  </a:txBody>
                  <a:tcPr marL="91423" marR="91423" marT="45711" marB="45711">
                    <a:lnL w="12700">
                      <a:solidFill>
                        <a:schemeClr val="tx1"/>
                      </a:solidFill>
                      <a:miter lim="800000"/>
                    </a:lnL>
                    <a:lnR w="12700">
                      <a:solidFill>
                        <a:schemeClr val="tx1"/>
                      </a:solidFill>
                      <a:miter lim="800000"/>
                    </a:lnR>
                    <a:lnT w="12700">
                      <a:solidFill>
                        <a:schemeClr val="tx1"/>
                      </a:solidFill>
                      <a:miter lim="800000"/>
                    </a:lnT>
                    <a:lnB w="12700">
                      <a:solidFill>
                        <a:schemeClr val="tx1"/>
                      </a:solidFill>
                      <a:miter lim="800000"/>
                    </a:lnB>
                    <a:noFill/>
                  </a:tcPr>
                </a:tc>
                <a:tc>
                  <a:txBody>
                    <a:bodyPr vert="horz" wrap="square"/>
                    <a:lstStyle>
                      <a:lvl1pPr marL="285750" indent="-285750" algn="l" defTabSz="1141095" rtl="0" eaLnBrk="1" fontAlgn="base" hangingPunct="1">
                        <a:lnSpc>
                          <a:spcPct val="90000"/>
                        </a:lnSpc>
                        <a:spcBef>
                          <a:spcPts val="1250"/>
                        </a:spcBef>
                        <a:spcAft>
                          <a:spcPct val="0"/>
                        </a:spcAft>
                        <a:buClrTx/>
                        <a:buSzTx/>
                        <a:buFont typeface="Arial" panose="020b0604020202020204" pitchFamily="34" charset="0"/>
                        <a:buChar char="•"/>
                        <a:defRPr kumimoji="0" lang="zh-CN" altLang="en-US" sz="3500" b="0" i="0" u="none" baseline="0">
                          <a:solidFill>
                            <a:schemeClr val="tx1"/>
                          </a:solidFill>
                          <a:effectLst/>
                          <a:latin typeface="Calibri" panose="020f0502020204030204" charset="0"/>
                          <a:ea typeface="宋体" panose="02010600030101010101" pitchFamily="2" charset="-122"/>
                        </a:defRPr>
                      </a:lvl1pPr>
                      <a:lvl2pPr marL="855345" indent="-285750" algn="l" defTabSz="1141095" rtl="0" eaLnBrk="1" fontAlgn="base" hangingPunct="1">
                        <a:lnSpc>
                          <a:spcPct val="90000"/>
                        </a:lnSpc>
                        <a:spcBef>
                          <a:spcPts val="625"/>
                        </a:spcBef>
                        <a:spcAft>
                          <a:spcPct val="0"/>
                        </a:spcAft>
                        <a:buClrTx/>
                        <a:buSzTx/>
                        <a:buFont typeface="Arial" panose="020b0604020202020204" pitchFamily="34" charset="0"/>
                        <a:buChar char="•"/>
                        <a:defRPr kumimoji="0" lang="zh-CN" altLang="en-US" sz="3000" b="0" i="0" u="none" baseline="0">
                          <a:solidFill>
                            <a:schemeClr val="tx1"/>
                          </a:solidFill>
                          <a:effectLst/>
                          <a:latin typeface="Calibri" panose="020f0502020204030204" charset="0"/>
                          <a:ea typeface="宋体" panose="02010600030101010101" pitchFamily="2" charset="-122"/>
                        </a:defRPr>
                      </a:lvl2pPr>
                      <a:lvl3pPr marL="1426845" indent="-285750" algn="l" defTabSz="1141095" rtl="0" eaLnBrk="1" fontAlgn="base" hangingPunct="1">
                        <a:lnSpc>
                          <a:spcPct val="90000"/>
                        </a:lnSpc>
                        <a:spcBef>
                          <a:spcPts val="625"/>
                        </a:spcBef>
                        <a:spcAft>
                          <a:spcPct val="0"/>
                        </a:spcAft>
                        <a:buClrTx/>
                        <a:buSzTx/>
                        <a:buFont typeface="Arial" panose="020b0604020202020204" pitchFamily="34" charset="0"/>
                        <a:buChar char="•"/>
                        <a:defRPr kumimoji="0" lang="zh-CN" altLang="en-US" sz="2500" b="0" i="0" u="none" baseline="0">
                          <a:solidFill>
                            <a:schemeClr val="tx1"/>
                          </a:solidFill>
                          <a:effectLst/>
                          <a:latin typeface="Calibri" panose="020f0502020204030204" charset="0"/>
                          <a:ea typeface="宋体" panose="02010600030101010101" pitchFamily="2" charset="-122"/>
                        </a:defRPr>
                      </a:lvl3pPr>
                      <a:lvl4pPr marL="1997075" indent="-285750" algn="l" defTabSz="1141095" rtl="0" eaLnBrk="1" fontAlgn="base" hangingPunct="1">
                        <a:lnSpc>
                          <a:spcPct val="90000"/>
                        </a:lnSpc>
                        <a:spcBef>
                          <a:spcPts val="625"/>
                        </a:spcBef>
                        <a:spcAft>
                          <a:spcPct val="0"/>
                        </a:spcAft>
                        <a:buClrTx/>
                        <a:buSzTx/>
                        <a:buFont typeface="Arial" panose="020b0604020202020204" pitchFamily="34" charset="0"/>
                        <a:buChar char="•"/>
                        <a:defRPr kumimoji="0" lang="zh-CN" altLang="en-US" sz="2200" b="0" i="0" u="none" baseline="0">
                          <a:solidFill>
                            <a:schemeClr val="tx1"/>
                          </a:solidFill>
                          <a:effectLst/>
                          <a:latin typeface="Calibri" panose="020f0502020204030204" charset="0"/>
                          <a:ea typeface="宋体" panose="02010600030101010101" pitchFamily="2" charset="-122"/>
                        </a:defRPr>
                      </a:lvl4pPr>
                      <a:lvl5pPr marL="2567305" indent="-283845" algn="l" defTabSz="1141095" rtl="0" eaLnBrk="1" fontAlgn="base" hangingPunct="1">
                        <a:lnSpc>
                          <a:spcPct val="90000"/>
                        </a:lnSpc>
                        <a:spcBef>
                          <a:spcPts val="625"/>
                        </a:spcBef>
                        <a:spcAft>
                          <a:spcPct val="0"/>
                        </a:spcAft>
                        <a:buClrTx/>
                        <a:buSzTx/>
                        <a:buFont typeface="Arial" panose="020b0604020202020204" pitchFamily="34" charset="0"/>
                        <a:buChar char="•"/>
                        <a:defRPr kumimoji="0" lang="zh-CN" altLang="en-US" sz="2200" b="0" i="0" u="none" baseline="0">
                          <a:solidFill>
                            <a:schemeClr val="tx1"/>
                          </a:solidFill>
                          <a:effectLst/>
                          <a:latin typeface="Calibri" panose="020f0502020204030204" charset="0"/>
                          <a:ea typeface="宋体" panose="02010600030101010101" pitchFamily="2" charset="-122"/>
                        </a:defRPr>
                      </a:lvl5pPr>
                    </a:lstStyle>
                    <a:p>
                      <a:pPr marL="0" lvl="0" indent="0">
                        <a:buNone/>
                      </a:pPr>
                      <a:endParaRPr lang="zh-CN" altLang="en-US" sz="3500"/>
                    </a:p>
                  </a:txBody>
                  <a:tcPr marL="91423" marR="91423" marT="45711" marB="45711">
                    <a:lnL w="12700">
                      <a:solidFill>
                        <a:schemeClr val="tx1"/>
                      </a:solidFill>
                      <a:miter lim="800000"/>
                    </a:lnL>
                    <a:lnR w="12700">
                      <a:solidFill>
                        <a:schemeClr val="tx1"/>
                      </a:solidFill>
                      <a:miter lim="800000"/>
                    </a:lnR>
                    <a:lnT w="12700">
                      <a:solidFill>
                        <a:schemeClr val="tx1"/>
                      </a:solidFill>
                      <a:miter lim="800000"/>
                    </a:lnT>
                    <a:lnB w="12700">
                      <a:solidFill>
                        <a:schemeClr val="tx1"/>
                      </a:solidFill>
                      <a:miter lim="800000"/>
                    </a:lnB>
                    <a:noFill/>
                  </a:tcPr>
                </a:tc>
                <a:tc>
                  <a:txBody>
                    <a:bodyPr vert="horz" wrap="square"/>
                    <a:lstStyle>
                      <a:lvl1pPr marL="285750" indent="-285750" algn="l" defTabSz="1141095" rtl="0" eaLnBrk="1" fontAlgn="base" hangingPunct="1">
                        <a:lnSpc>
                          <a:spcPct val="90000"/>
                        </a:lnSpc>
                        <a:spcBef>
                          <a:spcPts val="1250"/>
                        </a:spcBef>
                        <a:spcAft>
                          <a:spcPct val="0"/>
                        </a:spcAft>
                        <a:buClrTx/>
                        <a:buSzTx/>
                        <a:buFont typeface="Arial" panose="020b0604020202020204" pitchFamily="34" charset="0"/>
                        <a:buChar char="•"/>
                        <a:defRPr kumimoji="0" lang="zh-CN" altLang="en-US" sz="3500" b="0" i="0" u="none" baseline="0">
                          <a:solidFill>
                            <a:schemeClr val="tx1"/>
                          </a:solidFill>
                          <a:effectLst/>
                          <a:latin typeface="Calibri" panose="020f0502020204030204" charset="0"/>
                          <a:ea typeface="宋体" panose="02010600030101010101" pitchFamily="2" charset="-122"/>
                        </a:defRPr>
                      </a:lvl1pPr>
                      <a:lvl2pPr marL="855345" indent="-285750" algn="l" defTabSz="1141095" rtl="0" eaLnBrk="1" fontAlgn="base" hangingPunct="1">
                        <a:lnSpc>
                          <a:spcPct val="90000"/>
                        </a:lnSpc>
                        <a:spcBef>
                          <a:spcPts val="625"/>
                        </a:spcBef>
                        <a:spcAft>
                          <a:spcPct val="0"/>
                        </a:spcAft>
                        <a:buClrTx/>
                        <a:buSzTx/>
                        <a:buFont typeface="Arial" panose="020b0604020202020204" pitchFamily="34" charset="0"/>
                        <a:buChar char="•"/>
                        <a:defRPr kumimoji="0" lang="zh-CN" altLang="en-US" sz="3000" b="0" i="0" u="none" baseline="0">
                          <a:solidFill>
                            <a:schemeClr val="tx1"/>
                          </a:solidFill>
                          <a:effectLst/>
                          <a:latin typeface="Calibri" panose="020f0502020204030204" charset="0"/>
                          <a:ea typeface="宋体" panose="02010600030101010101" pitchFamily="2" charset="-122"/>
                        </a:defRPr>
                      </a:lvl2pPr>
                      <a:lvl3pPr marL="1426845" indent="-285750" algn="l" defTabSz="1141095" rtl="0" eaLnBrk="1" fontAlgn="base" hangingPunct="1">
                        <a:lnSpc>
                          <a:spcPct val="90000"/>
                        </a:lnSpc>
                        <a:spcBef>
                          <a:spcPts val="625"/>
                        </a:spcBef>
                        <a:spcAft>
                          <a:spcPct val="0"/>
                        </a:spcAft>
                        <a:buClrTx/>
                        <a:buSzTx/>
                        <a:buFont typeface="Arial" panose="020b0604020202020204" pitchFamily="34" charset="0"/>
                        <a:buChar char="•"/>
                        <a:defRPr kumimoji="0" lang="zh-CN" altLang="en-US" sz="2500" b="0" i="0" u="none" baseline="0">
                          <a:solidFill>
                            <a:schemeClr val="tx1"/>
                          </a:solidFill>
                          <a:effectLst/>
                          <a:latin typeface="Calibri" panose="020f0502020204030204" charset="0"/>
                          <a:ea typeface="宋体" panose="02010600030101010101" pitchFamily="2" charset="-122"/>
                        </a:defRPr>
                      </a:lvl3pPr>
                      <a:lvl4pPr marL="1997075" indent="-285750" algn="l" defTabSz="1141095" rtl="0" eaLnBrk="1" fontAlgn="base" hangingPunct="1">
                        <a:lnSpc>
                          <a:spcPct val="90000"/>
                        </a:lnSpc>
                        <a:spcBef>
                          <a:spcPts val="625"/>
                        </a:spcBef>
                        <a:spcAft>
                          <a:spcPct val="0"/>
                        </a:spcAft>
                        <a:buClrTx/>
                        <a:buSzTx/>
                        <a:buFont typeface="Arial" panose="020b0604020202020204" pitchFamily="34" charset="0"/>
                        <a:buChar char="•"/>
                        <a:defRPr kumimoji="0" lang="zh-CN" altLang="en-US" sz="2200" b="0" i="0" u="none" baseline="0">
                          <a:solidFill>
                            <a:schemeClr val="tx1"/>
                          </a:solidFill>
                          <a:effectLst/>
                          <a:latin typeface="Calibri" panose="020f0502020204030204" charset="0"/>
                          <a:ea typeface="宋体" panose="02010600030101010101" pitchFamily="2" charset="-122"/>
                        </a:defRPr>
                      </a:lvl4pPr>
                      <a:lvl5pPr marL="2567305" indent="-283845" algn="l" defTabSz="1141095" rtl="0" eaLnBrk="1" fontAlgn="base" hangingPunct="1">
                        <a:lnSpc>
                          <a:spcPct val="90000"/>
                        </a:lnSpc>
                        <a:spcBef>
                          <a:spcPts val="625"/>
                        </a:spcBef>
                        <a:spcAft>
                          <a:spcPct val="0"/>
                        </a:spcAft>
                        <a:buClrTx/>
                        <a:buSzTx/>
                        <a:buFont typeface="Arial" panose="020b0604020202020204" pitchFamily="34" charset="0"/>
                        <a:buChar char="•"/>
                        <a:defRPr kumimoji="0" lang="zh-CN" altLang="en-US" sz="2200" b="0" i="0" u="none" baseline="0">
                          <a:solidFill>
                            <a:schemeClr val="tx1"/>
                          </a:solidFill>
                          <a:effectLst/>
                          <a:latin typeface="Calibri" panose="020f0502020204030204" charset="0"/>
                          <a:ea typeface="宋体" panose="02010600030101010101" pitchFamily="2" charset="-122"/>
                        </a:defRPr>
                      </a:lvl5pPr>
                    </a:lstStyle>
                    <a:p>
                      <a:pPr marL="0" lvl="0" indent="0">
                        <a:buNone/>
                      </a:pPr>
                      <a:endParaRPr lang="zh-CN" altLang="en-US" sz="3500"/>
                    </a:p>
                  </a:txBody>
                  <a:tcPr marL="91423" marR="91423" marT="45711" marB="45711">
                    <a:lnL w="12700">
                      <a:solidFill>
                        <a:schemeClr val="tx1"/>
                      </a:solidFill>
                      <a:miter lim="800000"/>
                    </a:lnL>
                    <a:lnR w="28575" cap="sq">
                      <a:solidFill>
                        <a:schemeClr val="tx1"/>
                      </a:solidFill>
                      <a:miter lim="800000"/>
                    </a:lnR>
                    <a:lnT w="12700">
                      <a:solidFill>
                        <a:schemeClr val="tx1"/>
                      </a:solidFill>
                      <a:miter lim="800000"/>
                    </a:lnT>
                    <a:lnB w="12700">
                      <a:solidFill>
                        <a:schemeClr val="tx1"/>
                      </a:solidFill>
                      <a:miter lim="800000"/>
                    </a:lnB>
                    <a:noFill/>
                  </a:tcPr>
                </a:tc>
              </a:tr>
              <a:tr h="1848485">
                <a:tc>
                  <a:txBody>
                    <a:bodyPr vert="horz" wrap="square"/>
                    <a:lstStyle>
                      <a:lvl1pPr marL="285750" indent="-285750" algn="l" defTabSz="1141095" rtl="0" eaLnBrk="1" fontAlgn="base" hangingPunct="1">
                        <a:lnSpc>
                          <a:spcPct val="90000"/>
                        </a:lnSpc>
                        <a:spcBef>
                          <a:spcPts val="1250"/>
                        </a:spcBef>
                        <a:spcAft>
                          <a:spcPct val="0"/>
                        </a:spcAft>
                        <a:buClrTx/>
                        <a:buSzTx/>
                        <a:buFont typeface="Arial" panose="020b0604020202020204" pitchFamily="34" charset="0"/>
                        <a:buChar char="•"/>
                        <a:defRPr kumimoji="0" lang="zh-CN" altLang="en-US" sz="3500" b="0" i="0" u="none" baseline="0">
                          <a:solidFill>
                            <a:schemeClr val="tx1"/>
                          </a:solidFill>
                          <a:effectLst/>
                          <a:latin typeface="Calibri" panose="020f0502020204030204" charset="0"/>
                          <a:ea typeface="宋体" panose="02010600030101010101" pitchFamily="2" charset="-122"/>
                        </a:defRPr>
                      </a:lvl1pPr>
                      <a:lvl2pPr marL="855345" indent="-285750" algn="l" defTabSz="1141095" rtl="0" eaLnBrk="1" fontAlgn="base" hangingPunct="1">
                        <a:lnSpc>
                          <a:spcPct val="90000"/>
                        </a:lnSpc>
                        <a:spcBef>
                          <a:spcPts val="625"/>
                        </a:spcBef>
                        <a:spcAft>
                          <a:spcPct val="0"/>
                        </a:spcAft>
                        <a:buClrTx/>
                        <a:buSzTx/>
                        <a:buFont typeface="Arial" panose="020b0604020202020204" pitchFamily="34" charset="0"/>
                        <a:buChar char="•"/>
                        <a:defRPr kumimoji="0" lang="zh-CN" altLang="en-US" sz="3000" b="0" i="0" u="none" baseline="0">
                          <a:solidFill>
                            <a:schemeClr val="tx1"/>
                          </a:solidFill>
                          <a:effectLst/>
                          <a:latin typeface="Calibri" panose="020f0502020204030204" charset="0"/>
                          <a:ea typeface="宋体" panose="02010600030101010101" pitchFamily="2" charset="-122"/>
                        </a:defRPr>
                      </a:lvl2pPr>
                      <a:lvl3pPr marL="1426845" indent="-285750" algn="l" defTabSz="1141095" rtl="0" eaLnBrk="1" fontAlgn="base" hangingPunct="1">
                        <a:lnSpc>
                          <a:spcPct val="90000"/>
                        </a:lnSpc>
                        <a:spcBef>
                          <a:spcPts val="625"/>
                        </a:spcBef>
                        <a:spcAft>
                          <a:spcPct val="0"/>
                        </a:spcAft>
                        <a:buClrTx/>
                        <a:buSzTx/>
                        <a:buFont typeface="Arial" panose="020b0604020202020204" pitchFamily="34" charset="0"/>
                        <a:buChar char="•"/>
                        <a:defRPr kumimoji="0" lang="zh-CN" altLang="en-US" sz="2500" b="0" i="0" u="none" baseline="0">
                          <a:solidFill>
                            <a:schemeClr val="tx1"/>
                          </a:solidFill>
                          <a:effectLst/>
                          <a:latin typeface="Calibri" panose="020f0502020204030204" charset="0"/>
                          <a:ea typeface="宋体" panose="02010600030101010101" pitchFamily="2" charset="-122"/>
                        </a:defRPr>
                      </a:lvl3pPr>
                      <a:lvl4pPr marL="1997075" indent="-285750" algn="l" defTabSz="1141095" rtl="0" eaLnBrk="1" fontAlgn="base" hangingPunct="1">
                        <a:lnSpc>
                          <a:spcPct val="90000"/>
                        </a:lnSpc>
                        <a:spcBef>
                          <a:spcPts val="625"/>
                        </a:spcBef>
                        <a:spcAft>
                          <a:spcPct val="0"/>
                        </a:spcAft>
                        <a:buClrTx/>
                        <a:buSzTx/>
                        <a:buFont typeface="Arial" panose="020b0604020202020204" pitchFamily="34" charset="0"/>
                        <a:buChar char="•"/>
                        <a:defRPr kumimoji="0" lang="zh-CN" altLang="en-US" sz="2200" b="0" i="0" u="none" baseline="0">
                          <a:solidFill>
                            <a:schemeClr val="tx1"/>
                          </a:solidFill>
                          <a:effectLst/>
                          <a:latin typeface="Calibri" panose="020f0502020204030204" charset="0"/>
                          <a:ea typeface="宋体" panose="02010600030101010101" pitchFamily="2" charset="-122"/>
                        </a:defRPr>
                      </a:lvl4pPr>
                      <a:lvl5pPr marL="2567305" indent="-283845" algn="l" defTabSz="1141095" rtl="0" eaLnBrk="1" fontAlgn="base" hangingPunct="1">
                        <a:lnSpc>
                          <a:spcPct val="90000"/>
                        </a:lnSpc>
                        <a:spcBef>
                          <a:spcPts val="625"/>
                        </a:spcBef>
                        <a:spcAft>
                          <a:spcPct val="0"/>
                        </a:spcAft>
                        <a:buClrTx/>
                        <a:buSzTx/>
                        <a:buFont typeface="Arial" panose="020b0604020202020204" pitchFamily="34" charset="0"/>
                        <a:buChar char="•"/>
                        <a:defRPr kumimoji="0" lang="zh-CN" altLang="en-US" sz="2200" b="0" i="0" u="none" baseline="0">
                          <a:solidFill>
                            <a:schemeClr val="tx1"/>
                          </a:solidFill>
                          <a:effectLst/>
                          <a:latin typeface="Calibri" panose="020f0502020204030204" charset="0"/>
                          <a:ea typeface="宋体" panose="02010600030101010101" pitchFamily="2" charset="-122"/>
                        </a:defRPr>
                      </a:lvl5pPr>
                    </a:lstStyle>
                    <a:p>
                      <a:pPr marL="0" lvl="0" indent="0">
                        <a:buNone/>
                      </a:pPr>
                      <a:endParaRPr lang="zh-CN" altLang="en-US" sz="3500"/>
                    </a:p>
                  </a:txBody>
                  <a:tcPr marL="91423" marR="91423" marT="45711" marB="45711">
                    <a:lnL w="28575" cap="sq">
                      <a:solidFill>
                        <a:schemeClr val="tx1"/>
                      </a:solidFill>
                      <a:miter lim="800000"/>
                    </a:lnL>
                    <a:lnR w="12700">
                      <a:solidFill>
                        <a:schemeClr val="tx1"/>
                      </a:solidFill>
                      <a:miter lim="800000"/>
                    </a:lnR>
                    <a:lnT w="12700">
                      <a:solidFill>
                        <a:schemeClr val="tx1"/>
                      </a:solidFill>
                      <a:miter lim="800000"/>
                    </a:lnT>
                    <a:lnB w="12700">
                      <a:solidFill>
                        <a:schemeClr val="tx1"/>
                      </a:solidFill>
                      <a:miter lim="800000"/>
                    </a:lnB>
                    <a:noFill/>
                  </a:tcPr>
                </a:tc>
                <a:tc>
                  <a:txBody>
                    <a:bodyPr vert="horz" wrap="square"/>
                    <a:lstStyle>
                      <a:lvl1pPr marL="285750" indent="-285750" algn="l" defTabSz="1141095" rtl="0" eaLnBrk="1" fontAlgn="base" hangingPunct="1">
                        <a:lnSpc>
                          <a:spcPct val="90000"/>
                        </a:lnSpc>
                        <a:spcBef>
                          <a:spcPts val="1250"/>
                        </a:spcBef>
                        <a:spcAft>
                          <a:spcPct val="0"/>
                        </a:spcAft>
                        <a:buClrTx/>
                        <a:buSzTx/>
                        <a:buFont typeface="Arial" panose="020b0604020202020204" pitchFamily="34" charset="0"/>
                        <a:buChar char="•"/>
                        <a:defRPr kumimoji="0" lang="zh-CN" altLang="en-US" sz="3500" b="0" i="0" u="none" baseline="0">
                          <a:solidFill>
                            <a:schemeClr val="tx1"/>
                          </a:solidFill>
                          <a:effectLst/>
                          <a:latin typeface="Calibri" panose="020f0502020204030204" charset="0"/>
                          <a:ea typeface="宋体" panose="02010600030101010101" pitchFamily="2" charset="-122"/>
                        </a:defRPr>
                      </a:lvl1pPr>
                      <a:lvl2pPr marL="855345" indent="-285750" algn="l" defTabSz="1141095" rtl="0" eaLnBrk="1" fontAlgn="base" hangingPunct="1">
                        <a:lnSpc>
                          <a:spcPct val="90000"/>
                        </a:lnSpc>
                        <a:spcBef>
                          <a:spcPts val="625"/>
                        </a:spcBef>
                        <a:spcAft>
                          <a:spcPct val="0"/>
                        </a:spcAft>
                        <a:buClrTx/>
                        <a:buSzTx/>
                        <a:buFont typeface="Arial" panose="020b0604020202020204" pitchFamily="34" charset="0"/>
                        <a:buChar char="•"/>
                        <a:defRPr kumimoji="0" lang="zh-CN" altLang="en-US" sz="3000" b="0" i="0" u="none" baseline="0">
                          <a:solidFill>
                            <a:schemeClr val="tx1"/>
                          </a:solidFill>
                          <a:effectLst/>
                          <a:latin typeface="Calibri" panose="020f0502020204030204" charset="0"/>
                          <a:ea typeface="宋体" panose="02010600030101010101" pitchFamily="2" charset="-122"/>
                        </a:defRPr>
                      </a:lvl2pPr>
                      <a:lvl3pPr marL="1426845" indent="-285750" algn="l" defTabSz="1141095" rtl="0" eaLnBrk="1" fontAlgn="base" hangingPunct="1">
                        <a:lnSpc>
                          <a:spcPct val="90000"/>
                        </a:lnSpc>
                        <a:spcBef>
                          <a:spcPts val="625"/>
                        </a:spcBef>
                        <a:spcAft>
                          <a:spcPct val="0"/>
                        </a:spcAft>
                        <a:buClrTx/>
                        <a:buSzTx/>
                        <a:buFont typeface="Arial" panose="020b0604020202020204" pitchFamily="34" charset="0"/>
                        <a:buChar char="•"/>
                        <a:defRPr kumimoji="0" lang="zh-CN" altLang="en-US" sz="2500" b="0" i="0" u="none" baseline="0">
                          <a:solidFill>
                            <a:schemeClr val="tx1"/>
                          </a:solidFill>
                          <a:effectLst/>
                          <a:latin typeface="Calibri" panose="020f0502020204030204" charset="0"/>
                          <a:ea typeface="宋体" panose="02010600030101010101" pitchFamily="2" charset="-122"/>
                        </a:defRPr>
                      </a:lvl3pPr>
                      <a:lvl4pPr marL="1997075" indent="-285750" algn="l" defTabSz="1141095" rtl="0" eaLnBrk="1" fontAlgn="base" hangingPunct="1">
                        <a:lnSpc>
                          <a:spcPct val="90000"/>
                        </a:lnSpc>
                        <a:spcBef>
                          <a:spcPts val="625"/>
                        </a:spcBef>
                        <a:spcAft>
                          <a:spcPct val="0"/>
                        </a:spcAft>
                        <a:buClrTx/>
                        <a:buSzTx/>
                        <a:buFont typeface="Arial" panose="020b0604020202020204" pitchFamily="34" charset="0"/>
                        <a:buChar char="•"/>
                        <a:defRPr kumimoji="0" lang="zh-CN" altLang="en-US" sz="2200" b="0" i="0" u="none" baseline="0">
                          <a:solidFill>
                            <a:schemeClr val="tx1"/>
                          </a:solidFill>
                          <a:effectLst/>
                          <a:latin typeface="Calibri" panose="020f0502020204030204" charset="0"/>
                          <a:ea typeface="宋体" panose="02010600030101010101" pitchFamily="2" charset="-122"/>
                        </a:defRPr>
                      </a:lvl4pPr>
                      <a:lvl5pPr marL="2567305" indent="-283845" algn="l" defTabSz="1141095" rtl="0" eaLnBrk="1" fontAlgn="base" hangingPunct="1">
                        <a:lnSpc>
                          <a:spcPct val="90000"/>
                        </a:lnSpc>
                        <a:spcBef>
                          <a:spcPts val="625"/>
                        </a:spcBef>
                        <a:spcAft>
                          <a:spcPct val="0"/>
                        </a:spcAft>
                        <a:buClrTx/>
                        <a:buSzTx/>
                        <a:buFont typeface="Arial" panose="020b0604020202020204" pitchFamily="34" charset="0"/>
                        <a:buChar char="•"/>
                        <a:defRPr kumimoji="0" lang="zh-CN" altLang="en-US" sz="2200" b="0" i="0" u="none" baseline="0">
                          <a:solidFill>
                            <a:schemeClr val="tx1"/>
                          </a:solidFill>
                          <a:effectLst/>
                          <a:latin typeface="Calibri" panose="020f0502020204030204" charset="0"/>
                          <a:ea typeface="宋体" panose="02010600030101010101" pitchFamily="2" charset="-122"/>
                        </a:defRPr>
                      </a:lvl5pPr>
                    </a:lstStyle>
                    <a:p>
                      <a:pPr marL="0" lvl="0" indent="0">
                        <a:buNone/>
                      </a:pPr>
                      <a:endParaRPr lang="zh-CN" altLang="en-US" sz="3500"/>
                    </a:p>
                  </a:txBody>
                  <a:tcPr marL="91423" marR="91423" marT="45711" marB="45711">
                    <a:lnL w="12700">
                      <a:solidFill>
                        <a:schemeClr val="tx1"/>
                      </a:solidFill>
                      <a:miter lim="800000"/>
                    </a:lnL>
                    <a:lnR w="12700">
                      <a:solidFill>
                        <a:schemeClr val="tx1"/>
                      </a:solidFill>
                      <a:miter lim="800000"/>
                    </a:lnR>
                    <a:lnT w="12700">
                      <a:solidFill>
                        <a:schemeClr val="tx1"/>
                      </a:solidFill>
                      <a:miter lim="800000"/>
                    </a:lnT>
                    <a:lnB w="12700">
                      <a:solidFill>
                        <a:schemeClr val="tx1"/>
                      </a:solidFill>
                      <a:miter lim="800000"/>
                    </a:lnB>
                    <a:noFill/>
                  </a:tcPr>
                </a:tc>
                <a:tc>
                  <a:txBody>
                    <a:bodyPr vert="horz" wrap="square"/>
                    <a:lstStyle>
                      <a:lvl1pPr marL="285750" indent="-285750" algn="l" defTabSz="1141095" rtl="0" eaLnBrk="1" fontAlgn="base" hangingPunct="1">
                        <a:lnSpc>
                          <a:spcPct val="90000"/>
                        </a:lnSpc>
                        <a:spcBef>
                          <a:spcPts val="1250"/>
                        </a:spcBef>
                        <a:spcAft>
                          <a:spcPct val="0"/>
                        </a:spcAft>
                        <a:buClrTx/>
                        <a:buSzTx/>
                        <a:buFont typeface="Arial" panose="020b0604020202020204" pitchFamily="34" charset="0"/>
                        <a:buChar char="•"/>
                        <a:defRPr kumimoji="0" lang="zh-CN" altLang="en-US" sz="3500" b="0" i="0" u="none" baseline="0">
                          <a:solidFill>
                            <a:schemeClr val="tx1"/>
                          </a:solidFill>
                          <a:effectLst/>
                          <a:latin typeface="Calibri" panose="020f0502020204030204" charset="0"/>
                          <a:ea typeface="宋体" panose="02010600030101010101" pitchFamily="2" charset="-122"/>
                        </a:defRPr>
                      </a:lvl1pPr>
                      <a:lvl2pPr marL="855345" indent="-285750" algn="l" defTabSz="1141095" rtl="0" eaLnBrk="1" fontAlgn="base" hangingPunct="1">
                        <a:lnSpc>
                          <a:spcPct val="90000"/>
                        </a:lnSpc>
                        <a:spcBef>
                          <a:spcPts val="625"/>
                        </a:spcBef>
                        <a:spcAft>
                          <a:spcPct val="0"/>
                        </a:spcAft>
                        <a:buClrTx/>
                        <a:buSzTx/>
                        <a:buFont typeface="Arial" panose="020b0604020202020204" pitchFamily="34" charset="0"/>
                        <a:buChar char="•"/>
                        <a:defRPr kumimoji="0" lang="zh-CN" altLang="en-US" sz="3000" b="0" i="0" u="none" baseline="0">
                          <a:solidFill>
                            <a:schemeClr val="tx1"/>
                          </a:solidFill>
                          <a:effectLst/>
                          <a:latin typeface="Calibri" panose="020f0502020204030204" charset="0"/>
                          <a:ea typeface="宋体" panose="02010600030101010101" pitchFamily="2" charset="-122"/>
                        </a:defRPr>
                      </a:lvl2pPr>
                      <a:lvl3pPr marL="1426845" indent="-285750" algn="l" defTabSz="1141095" rtl="0" eaLnBrk="1" fontAlgn="base" hangingPunct="1">
                        <a:lnSpc>
                          <a:spcPct val="90000"/>
                        </a:lnSpc>
                        <a:spcBef>
                          <a:spcPts val="625"/>
                        </a:spcBef>
                        <a:spcAft>
                          <a:spcPct val="0"/>
                        </a:spcAft>
                        <a:buClrTx/>
                        <a:buSzTx/>
                        <a:buFont typeface="Arial" panose="020b0604020202020204" pitchFamily="34" charset="0"/>
                        <a:buChar char="•"/>
                        <a:defRPr kumimoji="0" lang="zh-CN" altLang="en-US" sz="2500" b="0" i="0" u="none" baseline="0">
                          <a:solidFill>
                            <a:schemeClr val="tx1"/>
                          </a:solidFill>
                          <a:effectLst/>
                          <a:latin typeface="Calibri" panose="020f0502020204030204" charset="0"/>
                          <a:ea typeface="宋体" panose="02010600030101010101" pitchFamily="2" charset="-122"/>
                        </a:defRPr>
                      </a:lvl3pPr>
                      <a:lvl4pPr marL="1997075" indent="-285750" algn="l" defTabSz="1141095" rtl="0" eaLnBrk="1" fontAlgn="base" hangingPunct="1">
                        <a:lnSpc>
                          <a:spcPct val="90000"/>
                        </a:lnSpc>
                        <a:spcBef>
                          <a:spcPts val="625"/>
                        </a:spcBef>
                        <a:spcAft>
                          <a:spcPct val="0"/>
                        </a:spcAft>
                        <a:buClrTx/>
                        <a:buSzTx/>
                        <a:buFont typeface="Arial" panose="020b0604020202020204" pitchFamily="34" charset="0"/>
                        <a:buChar char="•"/>
                        <a:defRPr kumimoji="0" lang="zh-CN" altLang="en-US" sz="2200" b="0" i="0" u="none" baseline="0">
                          <a:solidFill>
                            <a:schemeClr val="tx1"/>
                          </a:solidFill>
                          <a:effectLst/>
                          <a:latin typeface="Calibri" panose="020f0502020204030204" charset="0"/>
                          <a:ea typeface="宋体" panose="02010600030101010101" pitchFamily="2" charset="-122"/>
                        </a:defRPr>
                      </a:lvl4pPr>
                      <a:lvl5pPr marL="2567305" indent="-283845" algn="l" defTabSz="1141095" rtl="0" eaLnBrk="1" fontAlgn="base" hangingPunct="1">
                        <a:lnSpc>
                          <a:spcPct val="90000"/>
                        </a:lnSpc>
                        <a:spcBef>
                          <a:spcPts val="625"/>
                        </a:spcBef>
                        <a:spcAft>
                          <a:spcPct val="0"/>
                        </a:spcAft>
                        <a:buClrTx/>
                        <a:buSzTx/>
                        <a:buFont typeface="Arial" panose="020b0604020202020204" pitchFamily="34" charset="0"/>
                        <a:buChar char="•"/>
                        <a:defRPr kumimoji="0" lang="zh-CN" altLang="en-US" sz="2200" b="0" i="0" u="none" baseline="0">
                          <a:solidFill>
                            <a:schemeClr val="tx1"/>
                          </a:solidFill>
                          <a:effectLst/>
                          <a:latin typeface="Calibri" panose="020f0502020204030204" charset="0"/>
                          <a:ea typeface="宋体" panose="02010600030101010101" pitchFamily="2" charset="-122"/>
                        </a:defRPr>
                      </a:lvl5pPr>
                    </a:lstStyle>
                    <a:p>
                      <a:pPr marL="0" lvl="0" indent="0">
                        <a:buNone/>
                      </a:pPr>
                      <a:endParaRPr lang="zh-CN" altLang="en-US" sz="3500"/>
                    </a:p>
                  </a:txBody>
                  <a:tcPr marL="91423" marR="91423" marT="45711" marB="45711">
                    <a:lnL w="12700">
                      <a:solidFill>
                        <a:schemeClr val="tx1"/>
                      </a:solidFill>
                      <a:miter lim="800000"/>
                    </a:lnL>
                    <a:lnR w="12700">
                      <a:solidFill>
                        <a:schemeClr val="tx1"/>
                      </a:solidFill>
                      <a:miter lim="800000"/>
                    </a:lnR>
                    <a:lnT w="12700">
                      <a:solidFill>
                        <a:schemeClr val="tx1"/>
                      </a:solidFill>
                      <a:miter lim="800000"/>
                    </a:lnT>
                    <a:lnB w="12700">
                      <a:solidFill>
                        <a:schemeClr val="tx1"/>
                      </a:solidFill>
                      <a:miter lim="800000"/>
                    </a:lnB>
                    <a:noFill/>
                  </a:tcPr>
                </a:tc>
                <a:tc>
                  <a:txBody>
                    <a:bodyPr vert="horz" wrap="square"/>
                    <a:lstStyle>
                      <a:lvl1pPr marL="285750" indent="-285750" algn="l" defTabSz="1141095" rtl="0" eaLnBrk="1" fontAlgn="base" hangingPunct="1">
                        <a:lnSpc>
                          <a:spcPct val="90000"/>
                        </a:lnSpc>
                        <a:spcBef>
                          <a:spcPts val="1250"/>
                        </a:spcBef>
                        <a:spcAft>
                          <a:spcPct val="0"/>
                        </a:spcAft>
                        <a:buClrTx/>
                        <a:buSzTx/>
                        <a:buFont typeface="Arial" panose="020b0604020202020204" pitchFamily="34" charset="0"/>
                        <a:buChar char="•"/>
                        <a:defRPr kumimoji="0" lang="zh-CN" altLang="en-US" sz="3500" b="0" i="0" u="none" baseline="0">
                          <a:solidFill>
                            <a:schemeClr val="tx1"/>
                          </a:solidFill>
                          <a:effectLst/>
                          <a:latin typeface="Calibri" panose="020f0502020204030204" charset="0"/>
                          <a:ea typeface="宋体" panose="02010600030101010101" pitchFamily="2" charset="-122"/>
                        </a:defRPr>
                      </a:lvl1pPr>
                      <a:lvl2pPr marL="855345" indent="-285750" algn="l" defTabSz="1141095" rtl="0" eaLnBrk="1" fontAlgn="base" hangingPunct="1">
                        <a:lnSpc>
                          <a:spcPct val="90000"/>
                        </a:lnSpc>
                        <a:spcBef>
                          <a:spcPts val="625"/>
                        </a:spcBef>
                        <a:spcAft>
                          <a:spcPct val="0"/>
                        </a:spcAft>
                        <a:buClrTx/>
                        <a:buSzTx/>
                        <a:buFont typeface="Arial" panose="020b0604020202020204" pitchFamily="34" charset="0"/>
                        <a:buChar char="•"/>
                        <a:defRPr kumimoji="0" lang="zh-CN" altLang="en-US" sz="3000" b="0" i="0" u="none" baseline="0">
                          <a:solidFill>
                            <a:schemeClr val="tx1"/>
                          </a:solidFill>
                          <a:effectLst/>
                          <a:latin typeface="Calibri" panose="020f0502020204030204" charset="0"/>
                          <a:ea typeface="宋体" panose="02010600030101010101" pitchFamily="2" charset="-122"/>
                        </a:defRPr>
                      </a:lvl2pPr>
                      <a:lvl3pPr marL="1426845" indent="-285750" algn="l" defTabSz="1141095" rtl="0" eaLnBrk="1" fontAlgn="base" hangingPunct="1">
                        <a:lnSpc>
                          <a:spcPct val="90000"/>
                        </a:lnSpc>
                        <a:spcBef>
                          <a:spcPts val="625"/>
                        </a:spcBef>
                        <a:spcAft>
                          <a:spcPct val="0"/>
                        </a:spcAft>
                        <a:buClrTx/>
                        <a:buSzTx/>
                        <a:buFont typeface="Arial" panose="020b0604020202020204" pitchFamily="34" charset="0"/>
                        <a:buChar char="•"/>
                        <a:defRPr kumimoji="0" lang="zh-CN" altLang="en-US" sz="2500" b="0" i="0" u="none" baseline="0">
                          <a:solidFill>
                            <a:schemeClr val="tx1"/>
                          </a:solidFill>
                          <a:effectLst/>
                          <a:latin typeface="Calibri" panose="020f0502020204030204" charset="0"/>
                          <a:ea typeface="宋体" panose="02010600030101010101" pitchFamily="2" charset="-122"/>
                        </a:defRPr>
                      </a:lvl3pPr>
                      <a:lvl4pPr marL="1997075" indent="-285750" algn="l" defTabSz="1141095" rtl="0" eaLnBrk="1" fontAlgn="base" hangingPunct="1">
                        <a:lnSpc>
                          <a:spcPct val="90000"/>
                        </a:lnSpc>
                        <a:spcBef>
                          <a:spcPts val="625"/>
                        </a:spcBef>
                        <a:spcAft>
                          <a:spcPct val="0"/>
                        </a:spcAft>
                        <a:buClrTx/>
                        <a:buSzTx/>
                        <a:buFont typeface="Arial" panose="020b0604020202020204" pitchFamily="34" charset="0"/>
                        <a:buChar char="•"/>
                        <a:defRPr kumimoji="0" lang="zh-CN" altLang="en-US" sz="2200" b="0" i="0" u="none" baseline="0">
                          <a:solidFill>
                            <a:schemeClr val="tx1"/>
                          </a:solidFill>
                          <a:effectLst/>
                          <a:latin typeface="Calibri" panose="020f0502020204030204" charset="0"/>
                          <a:ea typeface="宋体" panose="02010600030101010101" pitchFamily="2" charset="-122"/>
                        </a:defRPr>
                      </a:lvl4pPr>
                      <a:lvl5pPr marL="2567305" indent="-283845" algn="l" defTabSz="1141095" rtl="0" eaLnBrk="1" fontAlgn="base" hangingPunct="1">
                        <a:lnSpc>
                          <a:spcPct val="90000"/>
                        </a:lnSpc>
                        <a:spcBef>
                          <a:spcPts val="625"/>
                        </a:spcBef>
                        <a:spcAft>
                          <a:spcPct val="0"/>
                        </a:spcAft>
                        <a:buClrTx/>
                        <a:buSzTx/>
                        <a:buFont typeface="Arial" panose="020b0604020202020204" pitchFamily="34" charset="0"/>
                        <a:buChar char="•"/>
                        <a:defRPr kumimoji="0" lang="zh-CN" altLang="en-US" sz="2200" b="0" i="0" u="none" baseline="0">
                          <a:solidFill>
                            <a:schemeClr val="tx1"/>
                          </a:solidFill>
                          <a:effectLst/>
                          <a:latin typeface="Calibri" panose="020f0502020204030204" charset="0"/>
                          <a:ea typeface="宋体" panose="02010600030101010101" pitchFamily="2" charset="-122"/>
                        </a:defRPr>
                      </a:lvl5pPr>
                    </a:lstStyle>
                    <a:p>
                      <a:pPr marL="0" lvl="0" indent="0">
                        <a:buNone/>
                      </a:pPr>
                      <a:endParaRPr lang="zh-CN" altLang="en-US" sz="3500"/>
                    </a:p>
                  </a:txBody>
                  <a:tcPr marL="91423" marR="91423" marT="45711" marB="45711">
                    <a:lnL w="12700">
                      <a:solidFill>
                        <a:schemeClr val="tx1"/>
                      </a:solidFill>
                      <a:miter lim="800000"/>
                    </a:lnL>
                    <a:lnR w="12700">
                      <a:solidFill>
                        <a:schemeClr val="tx1"/>
                      </a:solidFill>
                      <a:miter lim="800000"/>
                    </a:lnR>
                    <a:lnT w="12700">
                      <a:solidFill>
                        <a:schemeClr val="tx1"/>
                      </a:solidFill>
                      <a:miter lim="800000"/>
                    </a:lnT>
                    <a:lnB w="12700">
                      <a:solidFill>
                        <a:schemeClr val="tx1"/>
                      </a:solidFill>
                      <a:miter lim="800000"/>
                    </a:lnB>
                    <a:noFill/>
                  </a:tcPr>
                </a:tc>
                <a:tc>
                  <a:txBody>
                    <a:bodyPr vert="horz" wrap="square"/>
                    <a:lstStyle>
                      <a:lvl1pPr marL="285750" indent="-285750" algn="l" defTabSz="1141095" rtl="0" eaLnBrk="1" fontAlgn="base" hangingPunct="1">
                        <a:lnSpc>
                          <a:spcPct val="90000"/>
                        </a:lnSpc>
                        <a:spcBef>
                          <a:spcPts val="1250"/>
                        </a:spcBef>
                        <a:spcAft>
                          <a:spcPct val="0"/>
                        </a:spcAft>
                        <a:buClrTx/>
                        <a:buSzTx/>
                        <a:buFont typeface="Arial" panose="020b0604020202020204" pitchFamily="34" charset="0"/>
                        <a:buChar char="•"/>
                        <a:defRPr kumimoji="0" lang="zh-CN" altLang="en-US" sz="3500" b="0" i="0" u="none" baseline="0">
                          <a:solidFill>
                            <a:schemeClr val="tx1"/>
                          </a:solidFill>
                          <a:effectLst/>
                          <a:latin typeface="Calibri" panose="020f0502020204030204" charset="0"/>
                          <a:ea typeface="宋体" panose="02010600030101010101" pitchFamily="2" charset="-122"/>
                        </a:defRPr>
                      </a:lvl1pPr>
                      <a:lvl2pPr marL="855345" indent="-285750" algn="l" defTabSz="1141095" rtl="0" eaLnBrk="1" fontAlgn="base" hangingPunct="1">
                        <a:lnSpc>
                          <a:spcPct val="90000"/>
                        </a:lnSpc>
                        <a:spcBef>
                          <a:spcPts val="625"/>
                        </a:spcBef>
                        <a:spcAft>
                          <a:spcPct val="0"/>
                        </a:spcAft>
                        <a:buClrTx/>
                        <a:buSzTx/>
                        <a:buFont typeface="Arial" panose="020b0604020202020204" pitchFamily="34" charset="0"/>
                        <a:buChar char="•"/>
                        <a:defRPr kumimoji="0" lang="zh-CN" altLang="en-US" sz="3000" b="0" i="0" u="none" baseline="0">
                          <a:solidFill>
                            <a:schemeClr val="tx1"/>
                          </a:solidFill>
                          <a:effectLst/>
                          <a:latin typeface="Calibri" panose="020f0502020204030204" charset="0"/>
                          <a:ea typeface="宋体" panose="02010600030101010101" pitchFamily="2" charset="-122"/>
                        </a:defRPr>
                      </a:lvl2pPr>
                      <a:lvl3pPr marL="1426845" indent="-285750" algn="l" defTabSz="1141095" rtl="0" eaLnBrk="1" fontAlgn="base" hangingPunct="1">
                        <a:lnSpc>
                          <a:spcPct val="90000"/>
                        </a:lnSpc>
                        <a:spcBef>
                          <a:spcPts val="625"/>
                        </a:spcBef>
                        <a:spcAft>
                          <a:spcPct val="0"/>
                        </a:spcAft>
                        <a:buClrTx/>
                        <a:buSzTx/>
                        <a:buFont typeface="Arial" panose="020b0604020202020204" pitchFamily="34" charset="0"/>
                        <a:buChar char="•"/>
                        <a:defRPr kumimoji="0" lang="zh-CN" altLang="en-US" sz="2500" b="0" i="0" u="none" baseline="0">
                          <a:solidFill>
                            <a:schemeClr val="tx1"/>
                          </a:solidFill>
                          <a:effectLst/>
                          <a:latin typeface="Calibri" panose="020f0502020204030204" charset="0"/>
                          <a:ea typeface="宋体" panose="02010600030101010101" pitchFamily="2" charset="-122"/>
                        </a:defRPr>
                      </a:lvl3pPr>
                      <a:lvl4pPr marL="1997075" indent="-285750" algn="l" defTabSz="1141095" rtl="0" eaLnBrk="1" fontAlgn="base" hangingPunct="1">
                        <a:lnSpc>
                          <a:spcPct val="90000"/>
                        </a:lnSpc>
                        <a:spcBef>
                          <a:spcPts val="625"/>
                        </a:spcBef>
                        <a:spcAft>
                          <a:spcPct val="0"/>
                        </a:spcAft>
                        <a:buClrTx/>
                        <a:buSzTx/>
                        <a:buFont typeface="Arial" panose="020b0604020202020204" pitchFamily="34" charset="0"/>
                        <a:buChar char="•"/>
                        <a:defRPr kumimoji="0" lang="zh-CN" altLang="en-US" sz="2200" b="0" i="0" u="none" baseline="0">
                          <a:solidFill>
                            <a:schemeClr val="tx1"/>
                          </a:solidFill>
                          <a:effectLst/>
                          <a:latin typeface="Calibri" panose="020f0502020204030204" charset="0"/>
                          <a:ea typeface="宋体" panose="02010600030101010101" pitchFamily="2" charset="-122"/>
                        </a:defRPr>
                      </a:lvl4pPr>
                      <a:lvl5pPr marL="2567305" indent="-283845" algn="l" defTabSz="1141095" rtl="0" eaLnBrk="1" fontAlgn="base" hangingPunct="1">
                        <a:lnSpc>
                          <a:spcPct val="90000"/>
                        </a:lnSpc>
                        <a:spcBef>
                          <a:spcPts val="625"/>
                        </a:spcBef>
                        <a:spcAft>
                          <a:spcPct val="0"/>
                        </a:spcAft>
                        <a:buClrTx/>
                        <a:buSzTx/>
                        <a:buFont typeface="Arial" panose="020b0604020202020204" pitchFamily="34" charset="0"/>
                        <a:buChar char="•"/>
                        <a:defRPr kumimoji="0" lang="zh-CN" altLang="en-US" sz="2200" b="0" i="0" u="none" baseline="0">
                          <a:solidFill>
                            <a:schemeClr val="tx1"/>
                          </a:solidFill>
                          <a:effectLst/>
                          <a:latin typeface="Calibri" panose="020f0502020204030204" charset="0"/>
                          <a:ea typeface="宋体" panose="02010600030101010101" pitchFamily="2" charset="-122"/>
                        </a:defRPr>
                      </a:lvl5pPr>
                    </a:lstStyle>
                    <a:p>
                      <a:pPr marL="0" lvl="0" indent="0">
                        <a:buNone/>
                      </a:pPr>
                      <a:endParaRPr lang="zh-CN" altLang="en-US" sz="3500"/>
                    </a:p>
                  </a:txBody>
                  <a:tcPr marL="91423" marR="91423" marT="45711" marB="45711">
                    <a:lnL w="12700">
                      <a:solidFill>
                        <a:schemeClr val="tx1"/>
                      </a:solidFill>
                      <a:miter lim="800000"/>
                    </a:lnL>
                    <a:lnR w="28575" cap="sq">
                      <a:solidFill>
                        <a:schemeClr val="tx1"/>
                      </a:solidFill>
                      <a:miter lim="800000"/>
                    </a:lnR>
                    <a:lnT w="12700">
                      <a:solidFill>
                        <a:schemeClr val="tx1"/>
                      </a:solidFill>
                      <a:miter lim="800000"/>
                    </a:lnT>
                    <a:lnB w="12700">
                      <a:solidFill>
                        <a:schemeClr val="tx1"/>
                      </a:solidFill>
                      <a:miter lim="800000"/>
                    </a:lnB>
                    <a:noFill/>
                  </a:tcPr>
                </a:tc>
              </a:tr>
              <a:tr h="1851660">
                <a:tc>
                  <a:txBody>
                    <a:bodyPr vert="horz" wrap="square"/>
                    <a:lstStyle>
                      <a:lvl1pPr marL="285750" indent="-285750" algn="l" defTabSz="1141095" rtl="0" eaLnBrk="1" fontAlgn="base" hangingPunct="1">
                        <a:lnSpc>
                          <a:spcPct val="90000"/>
                        </a:lnSpc>
                        <a:spcBef>
                          <a:spcPts val="1250"/>
                        </a:spcBef>
                        <a:spcAft>
                          <a:spcPct val="0"/>
                        </a:spcAft>
                        <a:buClrTx/>
                        <a:buSzTx/>
                        <a:buFont typeface="Arial" panose="020b0604020202020204" pitchFamily="34" charset="0"/>
                        <a:buChar char="•"/>
                        <a:defRPr kumimoji="0" lang="zh-CN" altLang="en-US" sz="3500" b="0" i="0" u="none" baseline="0">
                          <a:solidFill>
                            <a:schemeClr val="tx1"/>
                          </a:solidFill>
                          <a:effectLst/>
                          <a:latin typeface="Calibri" panose="020f0502020204030204" charset="0"/>
                          <a:ea typeface="宋体" panose="02010600030101010101" pitchFamily="2" charset="-122"/>
                        </a:defRPr>
                      </a:lvl1pPr>
                      <a:lvl2pPr marL="855345" indent="-285750" algn="l" defTabSz="1141095" rtl="0" eaLnBrk="1" fontAlgn="base" hangingPunct="1">
                        <a:lnSpc>
                          <a:spcPct val="90000"/>
                        </a:lnSpc>
                        <a:spcBef>
                          <a:spcPts val="625"/>
                        </a:spcBef>
                        <a:spcAft>
                          <a:spcPct val="0"/>
                        </a:spcAft>
                        <a:buClrTx/>
                        <a:buSzTx/>
                        <a:buFont typeface="Arial" panose="020b0604020202020204" pitchFamily="34" charset="0"/>
                        <a:buChar char="•"/>
                        <a:defRPr kumimoji="0" lang="zh-CN" altLang="en-US" sz="3000" b="0" i="0" u="none" baseline="0">
                          <a:solidFill>
                            <a:schemeClr val="tx1"/>
                          </a:solidFill>
                          <a:effectLst/>
                          <a:latin typeface="Calibri" panose="020f0502020204030204" charset="0"/>
                          <a:ea typeface="宋体" panose="02010600030101010101" pitchFamily="2" charset="-122"/>
                        </a:defRPr>
                      </a:lvl2pPr>
                      <a:lvl3pPr marL="1426845" indent="-285750" algn="l" defTabSz="1141095" rtl="0" eaLnBrk="1" fontAlgn="base" hangingPunct="1">
                        <a:lnSpc>
                          <a:spcPct val="90000"/>
                        </a:lnSpc>
                        <a:spcBef>
                          <a:spcPts val="625"/>
                        </a:spcBef>
                        <a:spcAft>
                          <a:spcPct val="0"/>
                        </a:spcAft>
                        <a:buClrTx/>
                        <a:buSzTx/>
                        <a:buFont typeface="Arial" panose="020b0604020202020204" pitchFamily="34" charset="0"/>
                        <a:buChar char="•"/>
                        <a:defRPr kumimoji="0" lang="zh-CN" altLang="en-US" sz="2500" b="0" i="0" u="none" baseline="0">
                          <a:solidFill>
                            <a:schemeClr val="tx1"/>
                          </a:solidFill>
                          <a:effectLst/>
                          <a:latin typeface="Calibri" panose="020f0502020204030204" charset="0"/>
                          <a:ea typeface="宋体" panose="02010600030101010101" pitchFamily="2" charset="-122"/>
                        </a:defRPr>
                      </a:lvl3pPr>
                      <a:lvl4pPr marL="1997075" indent="-285750" algn="l" defTabSz="1141095" rtl="0" eaLnBrk="1" fontAlgn="base" hangingPunct="1">
                        <a:lnSpc>
                          <a:spcPct val="90000"/>
                        </a:lnSpc>
                        <a:spcBef>
                          <a:spcPts val="625"/>
                        </a:spcBef>
                        <a:spcAft>
                          <a:spcPct val="0"/>
                        </a:spcAft>
                        <a:buClrTx/>
                        <a:buSzTx/>
                        <a:buFont typeface="Arial" panose="020b0604020202020204" pitchFamily="34" charset="0"/>
                        <a:buChar char="•"/>
                        <a:defRPr kumimoji="0" lang="zh-CN" altLang="en-US" sz="2200" b="0" i="0" u="none" baseline="0">
                          <a:solidFill>
                            <a:schemeClr val="tx1"/>
                          </a:solidFill>
                          <a:effectLst/>
                          <a:latin typeface="Calibri" panose="020f0502020204030204" charset="0"/>
                          <a:ea typeface="宋体" panose="02010600030101010101" pitchFamily="2" charset="-122"/>
                        </a:defRPr>
                      </a:lvl4pPr>
                      <a:lvl5pPr marL="2567305" indent="-283845" algn="l" defTabSz="1141095" rtl="0" eaLnBrk="1" fontAlgn="base" hangingPunct="1">
                        <a:lnSpc>
                          <a:spcPct val="90000"/>
                        </a:lnSpc>
                        <a:spcBef>
                          <a:spcPts val="625"/>
                        </a:spcBef>
                        <a:spcAft>
                          <a:spcPct val="0"/>
                        </a:spcAft>
                        <a:buClrTx/>
                        <a:buSzTx/>
                        <a:buFont typeface="Arial" panose="020b0604020202020204" pitchFamily="34" charset="0"/>
                        <a:buChar char="•"/>
                        <a:defRPr kumimoji="0" lang="zh-CN" altLang="en-US" sz="2200" b="0" i="0" u="none" baseline="0">
                          <a:solidFill>
                            <a:schemeClr val="tx1"/>
                          </a:solidFill>
                          <a:effectLst/>
                          <a:latin typeface="Calibri" panose="020f0502020204030204" charset="0"/>
                          <a:ea typeface="宋体" panose="02010600030101010101" pitchFamily="2" charset="-122"/>
                        </a:defRPr>
                      </a:lvl5pPr>
                    </a:lstStyle>
                    <a:p>
                      <a:pPr marL="0" lvl="0" indent="0">
                        <a:buNone/>
                      </a:pPr>
                      <a:endParaRPr lang="zh-CN" altLang="en-US" sz="3500"/>
                    </a:p>
                  </a:txBody>
                  <a:tcPr marL="91423" marR="91423" marT="45711" marB="45711">
                    <a:lnL w="28575" cap="sq">
                      <a:solidFill>
                        <a:schemeClr val="tx1"/>
                      </a:solidFill>
                      <a:miter lim="800000"/>
                    </a:lnL>
                    <a:lnR w="12700">
                      <a:solidFill>
                        <a:schemeClr val="tx1"/>
                      </a:solidFill>
                      <a:miter lim="800000"/>
                    </a:lnR>
                    <a:lnT w="12700">
                      <a:solidFill>
                        <a:schemeClr val="tx1"/>
                      </a:solidFill>
                      <a:miter lim="800000"/>
                    </a:lnT>
                    <a:lnB w="28575" cap="sq">
                      <a:solidFill>
                        <a:schemeClr val="tx1"/>
                      </a:solidFill>
                      <a:miter lim="800000"/>
                    </a:lnB>
                    <a:noFill/>
                  </a:tcPr>
                </a:tc>
                <a:tc>
                  <a:txBody>
                    <a:bodyPr vert="horz" wrap="square"/>
                    <a:lstStyle>
                      <a:lvl1pPr marL="285750" indent="-285750" algn="l" defTabSz="1141095" rtl="0" eaLnBrk="1" fontAlgn="base" hangingPunct="1">
                        <a:lnSpc>
                          <a:spcPct val="90000"/>
                        </a:lnSpc>
                        <a:spcBef>
                          <a:spcPts val="1250"/>
                        </a:spcBef>
                        <a:spcAft>
                          <a:spcPct val="0"/>
                        </a:spcAft>
                        <a:buClrTx/>
                        <a:buSzTx/>
                        <a:buFont typeface="Arial" panose="020b0604020202020204" pitchFamily="34" charset="0"/>
                        <a:buChar char="•"/>
                        <a:defRPr kumimoji="0" lang="zh-CN" altLang="en-US" sz="3500" b="0" i="0" u="none" baseline="0">
                          <a:solidFill>
                            <a:schemeClr val="tx1"/>
                          </a:solidFill>
                          <a:effectLst/>
                          <a:latin typeface="Calibri" panose="020f0502020204030204" charset="0"/>
                          <a:ea typeface="宋体" panose="02010600030101010101" pitchFamily="2" charset="-122"/>
                        </a:defRPr>
                      </a:lvl1pPr>
                      <a:lvl2pPr marL="855345" indent="-285750" algn="l" defTabSz="1141095" rtl="0" eaLnBrk="1" fontAlgn="base" hangingPunct="1">
                        <a:lnSpc>
                          <a:spcPct val="90000"/>
                        </a:lnSpc>
                        <a:spcBef>
                          <a:spcPts val="625"/>
                        </a:spcBef>
                        <a:spcAft>
                          <a:spcPct val="0"/>
                        </a:spcAft>
                        <a:buClrTx/>
                        <a:buSzTx/>
                        <a:buFont typeface="Arial" panose="020b0604020202020204" pitchFamily="34" charset="0"/>
                        <a:buChar char="•"/>
                        <a:defRPr kumimoji="0" lang="zh-CN" altLang="en-US" sz="3000" b="0" i="0" u="none" baseline="0">
                          <a:solidFill>
                            <a:schemeClr val="tx1"/>
                          </a:solidFill>
                          <a:effectLst/>
                          <a:latin typeface="Calibri" panose="020f0502020204030204" charset="0"/>
                          <a:ea typeface="宋体" panose="02010600030101010101" pitchFamily="2" charset="-122"/>
                        </a:defRPr>
                      </a:lvl2pPr>
                      <a:lvl3pPr marL="1426845" indent="-285750" algn="l" defTabSz="1141095" rtl="0" eaLnBrk="1" fontAlgn="base" hangingPunct="1">
                        <a:lnSpc>
                          <a:spcPct val="90000"/>
                        </a:lnSpc>
                        <a:spcBef>
                          <a:spcPts val="625"/>
                        </a:spcBef>
                        <a:spcAft>
                          <a:spcPct val="0"/>
                        </a:spcAft>
                        <a:buClrTx/>
                        <a:buSzTx/>
                        <a:buFont typeface="Arial" panose="020b0604020202020204" pitchFamily="34" charset="0"/>
                        <a:buChar char="•"/>
                        <a:defRPr kumimoji="0" lang="zh-CN" altLang="en-US" sz="2500" b="0" i="0" u="none" baseline="0">
                          <a:solidFill>
                            <a:schemeClr val="tx1"/>
                          </a:solidFill>
                          <a:effectLst/>
                          <a:latin typeface="Calibri" panose="020f0502020204030204" charset="0"/>
                          <a:ea typeface="宋体" panose="02010600030101010101" pitchFamily="2" charset="-122"/>
                        </a:defRPr>
                      </a:lvl3pPr>
                      <a:lvl4pPr marL="1997075" indent="-285750" algn="l" defTabSz="1141095" rtl="0" eaLnBrk="1" fontAlgn="base" hangingPunct="1">
                        <a:lnSpc>
                          <a:spcPct val="90000"/>
                        </a:lnSpc>
                        <a:spcBef>
                          <a:spcPts val="625"/>
                        </a:spcBef>
                        <a:spcAft>
                          <a:spcPct val="0"/>
                        </a:spcAft>
                        <a:buClrTx/>
                        <a:buSzTx/>
                        <a:buFont typeface="Arial" panose="020b0604020202020204" pitchFamily="34" charset="0"/>
                        <a:buChar char="•"/>
                        <a:defRPr kumimoji="0" lang="zh-CN" altLang="en-US" sz="2200" b="0" i="0" u="none" baseline="0">
                          <a:solidFill>
                            <a:schemeClr val="tx1"/>
                          </a:solidFill>
                          <a:effectLst/>
                          <a:latin typeface="Calibri" panose="020f0502020204030204" charset="0"/>
                          <a:ea typeface="宋体" panose="02010600030101010101" pitchFamily="2" charset="-122"/>
                        </a:defRPr>
                      </a:lvl4pPr>
                      <a:lvl5pPr marL="2567305" indent="-283845" algn="l" defTabSz="1141095" rtl="0" eaLnBrk="1" fontAlgn="base" hangingPunct="1">
                        <a:lnSpc>
                          <a:spcPct val="90000"/>
                        </a:lnSpc>
                        <a:spcBef>
                          <a:spcPts val="625"/>
                        </a:spcBef>
                        <a:spcAft>
                          <a:spcPct val="0"/>
                        </a:spcAft>
                        <a:buClrTx/>
                        <a:buSzTx/>
                        <a:buFont typeface="Arial" panose="020b0604020202020204" pitchFamily="34" charset="0"/>
                        <a:buChar char="•"/>
                        <a:defRPr kumimoji="0" lang="zh-CN" altLang="en-US" sz="2200" b="0" i="0" u="none" baseline="0">
                          <a:solidFill>
                            <a:schemeClr val="tx1"/>
                          </a:solidFill>
                          <a:effectLst/>
                          <a:latin typeface="Calibri" panose="020f0502020204030204" charset="0"/>
                          <a:ea typeface="宋体" panose="02010600030101010101" pitchFamily="2" charset="-122"/>
                        </a:defRPr>
                      </a:lvl5pPr>
                    </a:lstStyle>
                    <a:p>
                      <a:pPr marL="0" lvl="0" indent="0">
                        <a:buNone/>
                      </a:pPr>
                      <a:endParaRPr lang="zh-CN" altLang="en-US" sz="3500"/>
                    </a:p>
                  </a:txBody>
                  <a:tcPr marL="91423" marR="91423" marT="45711" marB="45711">
                    <a:lnL w="12700">
                      <a:solidFill>
                        <a:schemeClr val="tx1"/>
                      </a:solidFill>
                      <a:miter lim="800000"/>
                    </a:lnL>
                    <a:lnR w="12700">
                      <a:solidFill>
                        <a:schemeClr val="tx1"/>
                      </a:solidFill>
                      <a:miter lim="800000"/>
                    </a:lnR>
                    <a:lnT w="12700">
                      <a:solidFill>
                        <a:schemeClr val="tx1"/>
                      </a:solidFill>
                      <a:miter lim="800000"/>
                    </a:lnT>
                    <a:lnB w="28575" cap="sq">
                      <a:solidFill>
                        <a:schemeClr val="tx1"/>
                      </a:solidFill>
                      <a:miter lim="800000"/>
                    </a:lnB>
                    <a:noFill/>
                  </a:tcPr>
                </a:tc>
                <a:tc>
                  <a:txBody>
                    <a:bodyPr vert="horz" wrap="square"/>
                    <a:lstStyle>
                      <a:lvl1pPr marL="285750" indent="-285750" algn="l" defTabSz="1141095" rtl="0" eaLnBrk="1" fontAlgn="base" hangingPunct="1">
                        <a:lnSpc>
                          <a:spcPct val="90000"/>
                        </a:lnSpc>
                        <a:spcBef>
                          <a:spcPts val="1250"/>
                        </a:spcBef>
                        <a:spcAft>
                          <a:spcPct val="0"/>
                        </a:spcAft>
                        <a:buClrTx/>
                        <a:buSzTx/>
                        <a:buFont typeface="Arial" panose="020b0604020202020204" pitchFamily="34" charset="0"/>
                        <a:buChar char="•"/>
                        <a:defRPr kumimoji="0" lang="zh-CN" altLang="en-US" sz="3500" b="0" i="0" u="none" baseline="0">
                          <a:solidFill>
                            <a:schemeClr val="tx1"/>
                          </a:solidFill>
                          <a:effectLst/>
                          <a:latin typeface="Calibri" panose="020f0502020204030204" charset="0"/>
                          <a:ea typeface="宋体" panose="02010600030101010101" pitchFamily="2" charset="-122"/>
                        </a:defRPr>
                      </a:lvl1pPr>
                      <a:lvl2pPr marL="855345" indent="-285750" algn="l" defTabSz="1141095" rtl="0" eaLnBrk="1" fontAlgn="base" hangingPunct="1">
                        <a:lnSpc>
                          <a:spcPct val="90000"/>
                        </a:lnSpc>
                        <a:spcBef>
                          <a:spcPts val="625"/>
                        </a:spcBef>
                        <a:spcAft>
                          <a:spcPct val="0"/>
                        </a:spcAft>
                        <a:buClrTx/>
                        <a:buSzTx/>
                        <a:buFont typeface="Arial" panose="020b0604020202020204" pitchFamily="34" charset="0"/>
                        <a:buChar char="•"/>
                        <a:defRPr kumimoji="0" lang="zh-CN" altLang="en-US" sz="3000" b="0" i="0" u="none" baseline="0">
                          <a:solidFill>
                            <a:schemeClr val="tx1"/>
                          </a:solidFill>
                          <a:effectLst/>
                          <a:latin typeface="Calibri" panose="020f0502020204030204" charset="0"/>
                          <a:ea typeface="宋体" panose="02010600030101010101" pitchFamily="2" charset="-122"/>
                        </a:defRPr>
                      </a:lvl2pPr>
                      <a:lvl3pPr marL="1426845" indent="-285750" algn="l" defTabSz="1141095" rtl="0" eaLnBrk="1" fontAlgn="base" hangingPunct="1">
                        <a:lnSpc>
                          <a:spcPct val="90000"/>
                        </a:lnSpc>
                        <a:spcBef>
                          <a:spcPts val="625"/>
                        </a:spcBef>
                        <a:spcAft>
                          <a:spcPct val="0"/>
                        </a:spcAft>
                        <a:buClrTx/>
                        <a:buSzTx/>
                        <a:buFont typeface="Arial" panose="020b0604020202020204" pitchFamily="34" charset="0"/>
                        <a:buChar char="•"/>
                        <a:defRPr kumimoji="0" lang="zh-CN" altLang="en-US" sz="2500" b="0" i="0" u="none" baseline="0">
                          <a:solidFill>
                            <a:schemeClr val="tx1"/>
                          </a:solidFill>
                          <a:effectLst/>
                          <a:latin typeface="Calibri" panose="020f0502020204030204" charset="0"/>
                          <a:ea typeface="宋体" panose="02010600030101010101" pitchFamily="2" charset="-122"/>
                        </a:defRPr>
                      </a:lvl3pPr>
                      <a:lvl4pPr marL="1997075" indent="-285750" algn="l" defTabSz="1141095" rtl="0" eaLnBrk="1" fontAlgn="base" hangingPunct="1">
                        <a:lnSpc>
                          <a:spcPct val="90000"/>
                        </a:lnSpc>
                        <a:spcBef>
                          <a:spcPts val="625"/>
                        </a:spcBef>
                        <a:spcAft>
                          <a:spcPct val="0"/>
                        </a:spcAft>
                        <a:buClrTx/>
                        <a:buSzTx/>
                        <a:buFont typeface="Arial" panose="020b0604020202020204" pitchFamily="34" charset="0"/>
                        <a:buChar char="•"/>
                        <a:defRPr kumimoji="0" lang="zh-CN" altLang="en-US" sz="2200" b="0" i="0" u="none" baseline="0">
                          <a:solidFill>
                            <a:schemeClr val="tx1"/>
                          </a:solidFill>
                          <a:effectLst/>
                          <a:latin typeface="Calibri" panose="020f0502020204030204" charset="0"/>
                          <a:ea typeface="宋体" panose="02010600030101010101" pitchFamily="2" charset="-122"/>
                        </a:defRPr>
                      </a:lvl4pPr>
                      <a:lvl5pPr marL="2567305" indent="-283845" algn="l" defTabSz="1141095" rtl="0" eaLnBrk="1" fontAlgn="base" hangingPunct="1">
                        <a:lnSpc>
                          <a:spcPct val="90000"/>
                        </a:lnSpc>
                        <a:spcBef>
                          <a:spcPts val="625"/>
                        </a:spcBef>
                        <a:spcAft>
                          <a:spcPct val="0"/>
                        </a:spcAft>
                        <a:buClrTx/>
                        <a:buSzTx/>
                        <a:buFont typeface="Arial" panose="020b0604020202020204" pitchFamily="34" charset="0"/>
                        <a:buChar char="•"/>
                        <a:defRPr kumimoji="0" lang="zh-CN" altLang="en-US" sz="2200" b="0" i="0" u="none" baseline="0">
                          <a:solidFill>
                            <a:schemeClr val="tx1"/>
                          </a:solidFill>
                          <a:effectLst/>
                          <a:latin typeface="Calibri" panose="020f0502020204030204" charset="0"/>
                          <a:ea typeface="宋体" panose="02010600030101010101" pitchFamily="2" charset="-122"/>
                        </a:defRPr>
                      </a:lvl5pPr>
                    </a:lstStyle>
                    <a:p>
                      <a:pPr marL="0" lvl="0" indent="0">
                        <a:buNone/>
                      </a:pPr>
                      <a:endParaRPr lang="zh-CN" altLang="en-US" sz="3500"/>
                    </a:p>
                  </a:txBody>
                  <a:tcPr marL="91423" marR="91423" marT="45711" marB="45711">
                    <a:lnL w="12700">
                      <a:solidFill>
                        <a:schemeClr val="tx1"/>
                      </a:solidFill>
                      <a:miter lim="800000"/>
                    </a:lnL>
                    <a:lnR w="12700">
                      <a:solidFill>
                        <a:schemeClr val="tx1"/>
                      </a:solidFill>
                      <a:miter lim="800000"/>
                    </a:lnR>
                    <a:lnT w="12700">
                      <a:solidFill>
                        <a:schemeClr val="tx1"/>
                      </a:solidFill>
                      <a:miter lim="800000"/>
                    </a:lnT>
                    <a:lnB w="28575" cap="sq">
                      <a:solidFill>
                        <a:schemeClr val="tx1"/>
                      </a:solidFill>
                      <a:miter lim="800000"/>
                    </a:lnB>
                    <a:noFill/>
                  </a:tcPr>
                </a:tc>
                <a:tc>
                  <a:txBody>
                    <a:bodyPr vert="horz" wrap="square"/>
                    <a:lstStyle>
                      <a:lvl1pPr marL="285750" indent="-285750" algn="l" defTabSz="1141095" rtl="0" eaLnBrk="1" fontAlgn="base" hangingPunct="1">
                        <a:lnSpc>
                          <a:spcPct val="90000"/>
                        </a:lnSpc>
                        <a:spcBef>
                          <a:spcPts val="1250"/>
                        </a:spcBef>
                        <a:spcAft>
                          <a:spcPct val="0"/>
                        </a:spcAft>
                        <a:buClrTx/>
                        <a:buSzTx/>
                        <a:buFont typeface="Arial" panose="020b0604020202020204" pitchFamily="34" charset="0"/>
                        <a:buChar char="•"/>
                        <a:defRPr kumimoji="0" lang="zh-CN" altLang="en-US" sz="3500" b="0" i="0" u="none" baseline="0">
                          <a:solidFill>
                            <a:schemeClr val="tx1"/>
                          </a:solidFill>
                          <a:effectLst/>
                          <a:latin typeface="Calibri" panose="020f0502020204030204" charset="0"/>
                          <a:ea typeface="宋体" panose="02010600030101010101" pitchFamily="2" charset="-122"/>
                        </a:defRPr>
                      </a:lvl1pPr>
                      <a:lvl2pPr marL="855345" indent="-285750" algn="l" defTabSz="1141095" rtl="0" eaLnBrk="1" fontAlgn="base" hangingPunct="1">
                        <a:lnSpc>
                          <a:spcPct val="90000"/>
                        </a:lnSpc>
                        <a:spcBef>
                          <a:spcPts val="625"/>
                        </a:spcBef>
                        <a:spcAft>
                          <a:spcPct val="0"/>
                        </a:spcAft>
                        <a:buClrTx/>
                        <a:buSzTx/>
                        <a:buFont typeface="Arial" panose="020b0604020202020204" pitchFamily="34" charset="0"/>
                        <a:buChar char="•"/>
                        <a:defRPr kumimoji="0" lang="zh-CN" altLang="en-US" sz="3000" b="0" i="0" u="none" baseline="0">
                          <a:solidFill>
                            <a:schemeClr val="tx1"/>
                          </a:solidFill>
                          <a:effectLst/>
                          <a:latin typeface="Calibri" panose="020f0502020204030204" charset="0"/>
                          <a:ea typeface="宋体" panose="02010600030101010101" pitchFamily="2" charset="-122"/>
                        </a:defRPr>
                      </a:lvl2pPr>
                      <a:lvl3pPr marL="1426845" indent="-285750" algn="l" defTabSz="1141095" rtl="0" eaLnBrk="1" fontAlgn="base" hangingPunct="1">
                        <a:lnSpc>
                          <a:spcPct val="90000"/>
                        </a:lnSpc>
                        <a:spcBef>
                          <a:spcPts val="625"/>
                        </a:spcBef>
                        <a:spcAft>
                          <a:spcPct val="0"/>
                        </a:spcAft>
                        <a:buClrTx/>
                        <a:buSzTx/>
                        <a:buFont typeface="Arial" panose="020b0604020202020204" pitchFamily="34" charset="0"/>
                        <a:buChar char="•"/>
                        <a:defRPr kumimoji="0" lang="zh-CN" altLang="en-US" sz="2500" b="0" i="0" u="none" baseline="0">
                          <a:solidFill>
                            <a:schemeClr val="tx1"/>
                          </a:solidFill>
                          <a:effectLst/>
                          <a:latin typeface="Calibri" panose="020f0502020204030204" charset="0"/>
                          <a:ea typeface="宋体" panose="02010600030101010101" pitchFamily="2" charset="-122"/>
                        </a:defRPr>
                      </a:lvl3pPr>
                      <a:lvl4pPr marL="1997075" indent="-285750" algn="l" defTabSz="1141095" rtl="0" eaLnBrk="1" fontAlgn="base" hangingPunct="1">
                        <a:lnSpc>
                          <a:spcPct val="90000"/>
                        </a:lnSpc>
                        <a:spcBef>
                          <a:spcPts val="625"/>
                        </a:spcBef>
                        <a:spcAft>
                          <a:spcPct val="0"/>
                        </a:spcAft>
                        <a:buClrTx/>
                        <a:buSzTx/>
                        <a:buFont typeface="Arial" panose="020b0604020202020204" pitchFamily="34" charset="0"/>
                        <a:buChar char="•"/>
                        <a:defRPr kumimoji="0" lang="zh-CN" altLang="en-US" sz="2200" b="0" i="0" u="none" baseline="0">
                          <a:solidFill>
                            <a:schemeClr val="tx1"/>
                          </a:solidFill>
                          <a:effectLst/>
                          <a:latin typeface="Calibri" panose="020f0502020204030204" charset="0"/>
                          <a:ea typeface="宋体" panose="02010600030101010101" pitchFamily="2" charset="-122"/>
                        </a:defRPr>
                      </a:lvl4pPr>
                      <a:lvl5pPr marL="2567305" indent="-283845" algn="l" defTabSz="1141095" rtl="0" eaLnBrk="1" fontAlgn="base" hangingPunct="1">
                        <a:lnSpc>
                          <a:spcPct val="90000"/>
                        </a:lnSpc>
                        <a:spcBef>
                          <a:spcPts val="625"/>
                        </a:spcBef>
                        <a:spcAft>
                          <a:spcPct val="0"/>
                        </a:spcAft>
                        <a:buClrTx/>
                        <a:buSzTx/>
                        <a:buFont typeface="Arial" panose="020b0604020202020204" pitchFamily="34" charset="0"/>
                        <a:buChar char="•"/>
                        <a:defRPr kumimoji="0" lang="zh-CN" altLang="en-US" sz="2200" b="0" i="0" u="none" baseline="0">
                          <a:solidFill>
                            <a:schemeClr val="tx1"/>
                          </a:solidFill>
                          <a:effectLst/>
                          <a:latin typeface="Calibri" panose="020f0502020204030204" charset="0"/>
                          <a:ea typeface="宋体" panose="02010600030101010101" pitchFamily="2" charset="-122"/>
                        </a:defRPr>
                      </a:lvl5pPr>
                    </a:lstStyle>
                    <a:p>
                      <a:pPr marL="0" lvl="0" indent="0">
                        <a:buNone/>
                      </a:pPr>
                      <a:endParaRPr lang="zh-CN" altLang="en-US" sz="3500"/>
                    </a:p>
                  </a:txBody>
                  <a:tcPr marL="91423" marR="91423" marT="45711" marB="45711">
                    <a:lnL w="12700">
                      <a:solidFill>
                        <a:schemeClr val="tx1"/>
                      </a:solidFill>
                      <a:miter lim="800000"/>
                    </a:lnL>
                    <a:lnR w="12700">
                      <a:solidFill>
                        <a:schemeClr val="tx1"/>
                      </a:solidFill>
                      <a:miter lim="800000"/>
                    </a:lnR>
                    <a:lnT w="12700">
                      <a:solidFill>
                        <a:schemeClr val="tx1"/>
                      </a:solidFill>
                      <a:miter lim="800000"/>
                    </a:lnT>
                    <a:lnB w="28575" cap="sq">
                      <a:solidFill>
                        <a:schemeClr val="tx1"/>
                      </a:solidFill>
                      <a:miter lim="800000"/>
                    </a:lnB>
                    <a:noFill/>
                  </a:tcPr>
                </a:tc>
                <a:tc>
                  <a:txBody>
                    <a:bodyPr vert="horz" wrap="square"/>
                    <a:lstStyle>
                      <a:lvl1pPr marL="285750" indent="-285750" algn="l" defTabSz="1141095" rtl="0" eaLnBrk="1" fontAlgn="base" hangingPunct="1">
                        <a:lnSpc>
                          <a:spcPct val="90000"/>
                        </a:lnSpc>
                        <a:spcBef>
                          <a:spcPts val="1250"/>
                        </a:spcBef>
                        <a:spcAft>
                          <a:spcPct val="0"/>
                        </a:spcAft>
                        <a:buClrTx/>
                        <a:buSzTx/>
                        <a:buFont typeface="Arial" panose="020b0604020202020204" pitchFamily="34" charset="0"/>
                        <a:buChar char="•"/>
                        <a:defRPr kumimoji="0" lang="zh-CN" altLang="en-US" sz="3500" b="0" i="0" u="none" baseline="0">
                          <a:solidFill>
                            <a:schemeClr val="tx1"/>
                          </a:solidFill>
                          <a:effectLst/>
                          <a:latin typeface="Calibri" panose="020f0502020204030204" charset="0"/>
                          <a:ea typeface="宋体" panose="02010600030101010101" pitchFamily="2" charset="-122"/>
                        </a:defRPr>
                      </a:lvl1pPr>
                      <a:lvl2pPr marL="855345" indent="-285750" algn="l" defTabSz="1141095" rtl="0" eaLnBrk="1" fontAlgn="base" hangingPunct="1">
                        <a:lnSpc>
                          <a:spcPct val="90000"/>
                        </a:lnSpc>
                        <a:spcBef>
                          <a:spcPts val="625"/>
                        </a:spcBef>
                        <a:spcAft>
                          <a:spcPct val="0"/>
                        </a:spcAft>
                        <a:buClrTx/>
                        <a:buSzTx/>
                        <a:buFont typeface="Arial" panose="020b0604020202020204" pitchFamily="34" charset="0"/>
                        <a:buChar char="•"/>
                        <a:defRPr kumimoji="0" lang="zh-CN" altLang="en-US" sz="3000" b="0" i="0" u="none" baseline="0">
                          <a:solidFill>
                            <a:schemeClr val="tx1"/>
                          </a:solidFill>
                          <a:effectLst/>
                          <a:latin typeface="Calibri" panose="020f0502020204030204" charset="0"/>
                          <a:ea typeface="宋体" panose="02010600030101010101" pitchFamily="2" charset="-122"/>
                        </a:defRPr>
                      </a:lvl2pPr>
                      <a:lvl3pPr marL="1426845" indent="-285750" algn="l" defTabSz="1141095" rtl="0" eaLnBrk="1" fontAlgn="base" hangingPunct="1">
                        <a:lnSpc>
                          <a:spcPct val="90000"/>
                        </a:lnSpc>
                        <a:spcBef>
                          <a:spcPts val="625"/>
                        </a:spcBef>
                        <a:spcAft>
                          <a:spcPct val="0"/>
                        </a:spcAft>
                        <a:buClrTx/>
                        <a:buSzTx/>
                        <a:buFont typeface="Arial" panose="020b0604020202020204" pitchFamily="34" charset="0"/>
                        <a:buChar char="•"/>
                        <a:defRPr kumimoji="0" lang="zh-CN" altLang="en-US" sz="2500" b="0" i="0" u="none" baseline="0">
                          <a:solidFill>
                            <a:schemeClr val="tx1"/>
                          </a:solidFill>
                          <a:effectLst/>
                          <a:latin typeface="Calibri" panose="020f0502020204030204" charset="0"/>
                          <a:ea typeface="宋体" panose="02010600030101010101" pitchFamily="2" charset="-122"/>
                        </a:defRPr>
                      </a:lvl3pPr>
                      <a:lvl4pPr marL="1997075" indent="-285750" algn="l" defTabSz="1141095" rtl="0" eaLnBrk="1" fontAlgn="base" hangingPunct="1">
                        <a:lnSpc>
                          <a:spcPct val="90000"/>
                        </a:lnSpc>
                        <a:spcBef>
                          <a:spcPts val="625"/>
                        </a:spcBef>
                        <a:spcAft>
                          <a:spcPct val="0"/>
                        </a:spcAft>
                        <a:buClrTx/>
                        <a:buSzTx/>
                        <a:buFont typeface="Arial" panose="020b0604020202020204" pitchFamily="34" charset="0"/>
                        <a:buChar char="•"/>
                        <a:defRPr kumimoji="0" lang="zh-CN" altLang="en-US" sz="2200" b="0" i="0" u="none" baseline="0">
                          <a:solidFill>
                            <a:schemeClr val="tx1"/>
                          </a:solidFill>
                          <a:effectLst/>
                          <a:latin typeface="Calibri" panose="020f0502020204030204" charset="0"/>
                          <a:ea typeface="宋体" panose="02010600030101010101" pitchFamily="2" charset="-122"/>
                        </a:defRPr>
                      </a:lvl4pPr>
                      <a:lvl5pPr marL="2567305" indent="-283845" algn="l" defTabSz="1141095" rtl="0" eaLnBrk="1" fontAlgn="base" hangingPunct="1">
                        <a:lnSpc>
                          <a:spcPct val="90000"/>
                        </a:lnSpc>
                        <a:spcBef>
                          <a:spcPts val="625"/>
                        </a:spcBef>
                        <a:spcAft>
                          <a:spcPct val="0"/>
                        </a:spcAft>
                        <a:buClrTx/>
                        <a:buSzTx/>
                        <a:buFont typeface="Arial" panose="020b0604020202020204" pitchFamily="34" charset="0"/>
                        <a:buChar char="•"/>
                        <a:defRPr kumimoji="0" lang="zh-CN" altLang="en-US" sz="2200" b="0" i="0" u="none" baseline="0">
                          <a:solidFill>
                            <a:schemeClr val="tx1"/>
                          </a:solidFill>
                          <a:effectLst/>
                          <a:latin typeface="Calibri" panose="020f0502020204030204" charset="0"/>
                          <a:ea typeface="宋体" panose="02010600030101010101" pitchFamily="2" charset="-122"/>
                        </a:defRPr>
                      </a:lvl5pPr>
                    </a:lstStyle>
                    <a:p>
                      <a:pPr marL="0" lvl="0" indent="0">
                        <a:buNone/>
                      </a:pPr>
                      <a:endParaRPr lang="zh-CN" altLang="en-US" sz="3500"/>
                    </a:p>
                  </a:txBody>
                  <a:tcPr marL="91423" marR="91423" marT="45711" marB="45711">
                    <a:lnL w="12700">
                      <a:solidFill>
                        <a:schemeClr val="tx1"/>
                      </a:solidFill>
                      <a:miter lim="800000"/>
                    </a:lnL>
                    <a:lnR w="28575" cap="sq">
                      <a:solidFill>
                        <a:schemeClr val="tx1"/>
                      </a:solidFill>
                      <a:miter lim="800000"/>
                    </a:lnR>
                    <a:lnT w="12700">
                      <a:solidFill>
                        <a:schemeClr val="tx1"/>
                      </a:solidFill>
                      <a:miter lim="800000"/>
                    </a:lnT>
                    <a:lnB w="28575" cap="sq">
                      <a:solidFill>
                        <a:schemeClr val="tx1"/>
                      </a:solidFill>
                      <a:miter lim="800000"/>
                    </a:lnB>
                    <a:noFill/>
                  </a:tcPr>
                </a:tc>
              </a:tr>
            </a:tbl>
          </a:graphicData>
        </a:graphic>
      </p:graphicFrame>
      <p:sp>
        <p:nvSpPr>
          <p:cNvPr id="191602" name="矩形 191601"/>
          <p:cNvSpPr/>
          <p:nvPr/>
        </p:nvSpPr>
        <p:spPr>
          <a:xfrm>
            <a:off x="2943494" y="472630"/>
            <a:ext cx="1945915" cy="625359"/>
          </a:xfrm>
          <a:prstGeom prst="rect">
            <a:avLst/>
          </a:prstGeom>
          <a:noFill/>
          <a:ln>
            <a:noFill/>
            <a:miter lim="800000"/>
          </a:ln>
        </p:spPr>
        <p:txBody>
          <a:bodyPr anchor="ctr" anchorCtr="1">
            <a:noAutofit/>
          </a:bodyPr>
          <a:lstStyle>
            <a:defPPr>
              <a:defRPr lang="zh-CN"/>
            </a:defPPr>
            <a:lvl1pPr marL="0" indent="0" algn="l" defTabSz="912495"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1pPr>
            <a:lvl2pPr marL="455295" indent="1905" algn="l" defTabSz="912495"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2pPr>
            <a:lvl3pPr marL="912495" indent="1905" algn="l" defTabSz="912495"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3pPr>
            <a:lvl4pPr marL="1369695" indent="1905" algn="l" defTabSz="912495"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4pPr>
            <a:lvl5pPr marL="1826895" indent="1905" algn="l" defTabSz="912495"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5pPr>
          </a:lstStyle>
          <a:p>
            <a:pPr lvl="0" algn="ctr"/>
            <a:r>
              <a:rPr lang="zh-CN" altLang="en-US">
                <a:solidFill>
                  <a:srgbClr val="0000FF"/>
                </a:solidFill>
                <a:latin typeface="黑体" panose="02010609060101010101" charset="-122"/>
                <a:ea typeface="黑体" panose="02010609060101010101" charset="-122"/>
              </a:rPr>
              <a:t>神态</a:t>
            </a:r>
            <a:endParaRPr lang="zh-CN" altLang="en-US">
              <a:solidFill>
                <a:srgbClr val="0000FF"/>
              </a:solidFill>
              <a:latin typeface="黑体" panose="02010609060101010101" charset="-122"/>
              <a:ea typeface="黑体" panose="02010609060101010101" charset="-122"/>
            </a:endParaRPr>
          </a:p>
        </p:txBody>
      </p:sp>
      <p:sp>
        <p:nvSpPr>
          <p:cNvPr id="191603" name="矩形 191602"/>
          <p:cNvSpPr/>
          <p:nvPr/>
        </p:nvSpPr>
        <p:spPr>
          <a:xfrm>
            <a:off x="4889500" y="401320"/>
            <a:ext cx="2428240" cy="676275"/>
          </a:xfrm>
          <a:prstGeom prst="rect">
            <a:avLst/>
          </a:prstGeom>
          <a:noFill/>
          <a:ln>
            <a:noFill/>
            <a:miter lim="800000"/>
          </a:ln>
        </p:spPr>
        <p:txBody>
          <a:bodyPr anchor="ctr" anchorCtr="1">
            <a:noAutofit/>
          </a:bodyPr>
          <a:lstStyle>
            <a:defPPr>
              <a:defRPr lang="zh-CN"/>
            </a:defPPr>
            <a:lvl1pPr marL="0" indent="0" algn="l" defTabSz="912495"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1pPr>
            <a:lvl2pPr marL="455295" indent="1905" algn="l" defTabSz="912495"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2pPr>
            <a:lvl3pPr marL="912495" indent="1905" algn="l" defTabSz="912495"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3pPr>
            <a:lvl4pPr marL="1369695" indent="1905" algn="l" defTabSz="912495"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4pPr>
            <a:lvl5pPr marL="1826895" indent="1905" algn="l" defTabSz="912495"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5pPr>
          </a:lstStyle>
          <a:p>
            <a:pPr lvl="0" algn="ctr"/>
            <a:r>
              <a:rPr lang="zh-CN" altLang="en-US">
                <a:solidFill>
                  <a:srgbClr val="0000FF"/>
                </a:solidFill>
                <a:latin typeface="宋体" panose="02010600030101010101" pitchFamily="2" charset="-122"/>
                <a:ea typeface="黑体" panose="02010609060101010101" charset="-122"/>
              </a:rPr>
              <a:t>语言</a:t>
            </a:r>
            <a:endParaRPr lang="zh-CN" altLang="en-US">
              <a:solidFill>
                <a:srgbClr val="0000FF"/>
              </a:solidFill>
              <a:latin typeface="宋体" panose="02010600030101010101" pitchFamily="2" charset="-122"/>
              <a:ea typeface="黑体" panose="02010609060101010101" charset="-122"/>
            </a:endParaRPr>
          </a:p>
        </p:txBody>
      </p:sp>
      <p:sp>
        <p:nvSpPr>
          <p:cNvPr id="191604" name="矩形 191603"/>
          <p:cNvSpPr/>
          <p:nvPr/>
        </p:nvSpPr>
        <p:spPr>
          <a:xfrm>
            <a:off x="7489190" y="429895"/>
            <a:ext cx="1795145" cy="647700"/>
          </a:xfrm>
          <a:prstGeom prst="rect">
            <a:avLst/>
          </a:prstGeom>
          <a:noFill/>
          <a:ln>
            <a:noFill/>
            <a:miter lim="800000"/>
          </a:ln>
        </p:spPr>
        <p:txBody>
          <a:bodyPr anchor="ctr" anchorCtr="1">
            <a:noAutofit/>
          </a:bodyPr>
          <a:lstStyle>
            <a:defPPr>
              <a:defRPr lang="zh-CN"/>
            </a:defPPr>
            <a:lvl1pPr marL="0" indent="0" algn="l" defTabSz="912495"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1pPr>
            <a:lvl2pPr marL="455295" indent="1905" algn="l" defTabSz="912495"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2pPr>
            <a:lvl3pPr marL="912495" indent="1905" algn="l" defTabSz="912495"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3pPr>
            <a:lvl4pPr marL="1369695" indent="1905" algn="l" defTabSz="912495"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4pPr>
            <a:lvl5pPr marL="1826895" indent="1905" algn="l" defTabSz="912495"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5pPr>
          </a:lstStyle>
          <a:p>
            <a:pPr lvl="0" algn="ctr"/>
            <a:r>
              <a:rPr lang="zh-CN" altLang="en-US">
                <a:solidFill>
                  <a:srgbClr val="0000FF"/>
                </a:solidFill>
                <a:latin typeface="宋体" panose="02010600030101010101" pitchFamily="2" charset="-122"/>
                <a:ea typeface="黑体" panose="02010609060101010101" charset="-122"/>
              </a:rPr>
              <a:t>心理</a:t>
            </a:r>
            <a:r>
              <a:rPr lang="en-US" altLang="zh-CN">
                <a:solidFill>
                  <a:srgbClr val="0000FF"/>
                </a:solidFill>
                <a:latin typeface="宋体" panose="02010600030101010101" pitchFamily="2" charset="-122"/>
                <a:ea typeface="黑体" panose="02010609060101010101" charset="-122"/>
              </a:rPr>
              <a:t>/</a:t>
            </a:r>
            <a:r>
              <a:rPr>
                <a:solidFill>
                  <a:srgbClr val="0000FF"/>
                </a:solidFill>
                <a:latin typeface="宋体" panose="02010600030101010101" pitchFamily="2" charset="-122"/>
                <a:ea typeface="黑体" panose="02010609060101010101" charset="-122"/>
              </a:rPr>
              <a:t>动作</a:t>
            </a:r>
            <a:endParaRPr>
              <a:solidFill>
                <a:srgbClr val="0000FF"/>
              </a:solidFill>
              <a:latin typeface="宋体" panose="02010600030101010101" pitchFamily="2" charset="-122"/>
              <a:ea typeface="黑体" panose="02010609060101010101" charset="-122"/>
            </a:endParaRPr>
          </a:p>
        </p:txBody>
      </p:sp>
      <p:sp>
        <p:nvSpPr>
          <p:cNvPr id="191610" name="矩形 191609"/>
          <p:cNvSpPr/>
          <p:nvPr/>
        </p:nvSpPr>
        <p:spPr>
          <a:xfrm>
            <a:off x="2747010" y="1295400"/>
            <a:ext cx="2026285" cy="1630045"/>
          </a:xfrm>
          <a:prstGeom prst="rect">
            <a:avLst/>
          </a:prstGeom>
          <a:noFill/>
          <a:ln>
            <a:noFill/>
            <a:miter lim="800000"/>
          </a:ln>
        </p:spPr>
        <p:txBody>
          <a:bodyPr anchor="ctr" anchorCtr="1">
            <a:noAutofit/>
          </a:bodyPr>
          <a:lstStyle>
            <a:defPPr>
              <a:defRPr lang="zh-CN"/>
            </a:defPPr>
            <a:lvl1pPr marL="0" indent="0" algn="l" defTabSz="912495"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1pPr>
            <a:lvl2pPr marL="455295" indent="1905" algn="l" defTabSz="912495"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2pPr>
            <a:lvl3pPr marL="912495" indent="1905" algn="l" defTabSz="912495"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3pPr>
            <a:lvl4pPr marL="1369695" indent="1905" algn="l" defTabSz="912495"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4pPr>
            <a:lvl5pPr marL="1826895" indent="1905" algn="l" defTabSz="912495"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5pPr>
          </a:lstStyle>
          <a:p>
            <a:pPr lvl="0"/>
            <a:r>
              <a:rPr lang="zh-CN" altLang="en-US">
                <a:latin typeface="宋体" panose="02010600030101010101" pitchFamily="2" charset="-122"/>
              </a:rPr>
              <a:t>脸色</a:t>
            </a:r>
            <a:r>
              <a:rPr lang="zh-CN" altLang="en-US">
                <a:solidFill>
                  <a:srgbClr val="FF0000"/>
                </a:solidFill>
                <a:latin typeface="宋体" panose="02010600030101010101" pitchFamily="2" charset="-122"/>
              </a:rPr>
              <a:t>发青</a:t>
            </a:r>
            <a:r>
              <a:rPr lang="zh-CN" altLang="en-US">
                <a:latin typeface="宋体" panose="02010600030101010101" pitchFamily="2" charset="-122"/>
              </a:rPr>
              <a:t>，比乌云还要阴沉，嘴唇</a:t>
            </a:r>
            <a:r>
              <a:rPr lang="zh-CN" altLang="en-US">
                <a:solidFill>
                  <a:srgbClr val="FF0000"/>
                </a:solidFill>
                <a:latin typeface="宋体" panose="02010600030101010101" pitchFamily="2" charset="-122"/>
              </a:rPr>
              <a:t>发抖</a:t>
            </a:r>
            <a:r>
              <a:rPr lang="en-US" altLang="zh-CN">
                <a:latin typeface="Courier New" panose="02070309020205020404" pitchFamily="49" charset="0"/>
              </a:rPr>
              <a:t>……</a:t>
            </a:r>
            <a:endParaRPr lang="en-US" altLang="zh-CN">
              <a:latin typeface="Courier New" panose="02070309020205020404" pitchFamily="49" charset="0"/>
            </a:endParaRPr>
          </a:p>
        </p:txBody>
      </p:sp>
      <p:sp>
        <p:nvSpPr>
          <p:cNvPr id="191611" name="矩形 191610"/>
          <p:cNvSpPr/>
          <p:nvPr/>
        </p:nvSpPr>
        <p:spPr>
          <a:xfrm>
            <a:off x="3268551" y="1584032"/>
            <a:ext cx="1977659" cy="1630061"/>
          </a:xfrm>
          <a:prstGeom prst="rect">
            <a:avLst/>
          </a:prstGeom>
          <a:noFill/>
          <a:ln w="7">
            <a:noFill/>
            <a:miter lim="800000"/>
          </a:ln>
        </p:spPr>
        <p:txBody>
          <a:bodyPr/>
          <a:lstStyle/>
          <a:p/>
        </p:txBody>
      </p:sp>
      <p:sp>
        <p:nvSpPr>
          <p:cNvPr id="191612" name="矩形 191611"/>
          <p:cNvSpPr/>
          <p:nvPr/>
        </p:nvSpPr>
        <p:spPr>
          <a:xfrm>
            <a:off x="5087489" y="1218635"/>
            <a:ext cx="1918933" cy="1630060"/>
          </a:xfrm>
          <a:prstGeom prst="rect">
            <a:avLst/>
          </a:prstGeom>
          <a:noFill/>
          <a:ln>
            <a:noFill/>
            <a:miter lim="800000"/>
          </a:ln>
        </p:spPr>
        <p:txBody>
          <a:bodyPr anchor="ctr" anchorCtr="1">
            <a:noAutofit/>
          </a:bodyPr>
          <a:lstStyle>
            <a:defPPr>
              <a:defRPr lang="zh-CN"/>
            </a:defPPr>
            <a:lvl1pPr marL="0" indent="0" algn="l" defTabSz="912495"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1pPr>
            <a:lvl2pPr marL="455295" indent="1905" algn="l" defTabSz="912495"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2pPr>
            <a:lvl3pPr marL="912495" indent="1905" algn="l" defTabSz="912495"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3pPr>
            <a:lvl4pPr marL="1369695" indent="1905" algn="l" defTabSz="912495"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4pPr>
            <a:lvl5pPr marL="1826895" indent="1905" algn="l" defTabSz="912495"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5pPr>
          </a:lstStyle>
          <a:p>
            <a:pPr lvl="0"/>
            <a:r>
              <a:rPr lang="zh-CN" altLang="en-US">
                <a:latin typeface="宋体" panose="02010600030101010101" pitchFamily="2" charset="-122"/>
              </a:rPr>
              <a:t>天下</a:t>
            </a:r>
            <a:r>
              <a:rPr lang="zh-CN" altLang="en-US">
                <a:solidFill>
                  <a:srgbClr val="FF0000"/>
                </a:solidFill>
                <a:latin typeface="宋体" panose="02010600030101010101" pitchFamily="2" charset="-122"/>
              </a:rPr>
              <a:t>竟有</a:t>
            </a:r>
            <a:r>
              <a:rPr lang="zh-CN" altLang="en-US">
                <a:latin typeface="宋体" panose="02010600030101010101" pitchFamily="2" charset="-122"/>
              </a:rPr>
              <a:t>这么歹毒的坏人！</a:t>
            </a:r>
            <a:endParaRPr lang="zh-CN" altLang="en-US">
              <a:latin typeface="宋体" panose="02010600030101010101" pitchFamily="2" charset="-122"/>
            </a:endParaRPr>
          </a:p>
        </p:txBody>
      </p:sp>
      <p:sp>
        <p:nvSpPr>
          <p:cNvPr id="191613" name="矩形 191612"/>
          <p:cNvSpPr/>
          <p:nvPr/>
        </p:nvSpPr>
        <p:spPr>
          <a:xfrm>
            <a:off x="5231926" y="1557050"/>
            <a:ext cx="2106222" cy="1630060"/>
          </a:xfrm>
          <a:prstGeom prst="rect">
            <a:avLst/>
          </a:prstGeom>
          <a:noFill/>
          <a:ln w="7">
            <a:noFill/>
            <a:miter lim="800000"/>
          </a:ln>
        </p:spPr>
        <p:txBody>
          <a:bodyPr/>
          <a:lstStyle/>
          <a:p/>
        </p:txBody>
      </p:sp>
      <p:sp>
        <p:nvSpPr>
          <p:cNvPr id="191615" name="矩形 191614"/>
          <p:cNvSpPr/>
          <p:nvPr/>
        </p:nvSpPr>
        <p:spPr>
          <a:xfrm>
            <a:off x="7320689" y="1557050"/>
            <a:ext cx="1976071" cy="1655455"/>
          </a:xfrm>
          <a:prstGeom prst="rect">
            <a:avLst/>
          </a:prstGeom>
          <a:noFill/>
          <a:ln w="7">
            <a:noFill/>
            <a:miter lim="800000"/>
          </a:ln>
        </p:spPr>
        <p:txBody>
          <a:bodyPr/>
          <a:lstStyle/>
          <a:p/>
        </p:txBody>
      </p:sp>
      <p:sp>
        <p:nvSpPr>
          <p:cNvPr id="191616" name="矩形 191615"/>
          <p:cNvSpPr/>
          <p:nvPr/>
        </p:nvSpPr>
        <p:spPr>
          <a:xfrm>
            <a:off x="2747010" y="2990215"/>
            <a:ext cx="2052955" cy="1591945"/>
          </a:xfrm>
          <a:prstGeom prst="rect">
            <a:avLst/>
          </a:prstGeom>
          <a:noFill/>
          <a:ln>
            <a:noFill/>
            <a:miter lim="800000"/>
          </a:ln>
        </p:spPr>
        <p:txBody>
          <a:bodyPr anchor="ctr" anchorCtr="1">
            <a:noAutofit/>
          </a:bodyPr>
          <a:lstStyle>
            <a:defPPr>
              <a:defRPr lang="zh-CN"/>
            </a:defPPr>
            <a:lvl1pPr marL="0" indent="0" algn="l" defTabSz="912495"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1pPr>
            <a:lvl2pPr marL="455295" indent="1905" algn="l" defTabSz="912495"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2pPr>
            <a:lvl3pPr marL="912495" indent="1905" algn="l" defTabSz="912495"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3pPr>
            <a:lvl4pPr marL="1369695" indent="1905" algn="l" defTabSz="912495"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4pPr>
            <a:lvl5pPr marL="1826895" indent="1905" algn="l" defTabSz="912495"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5pPr>
          </a:lstStyle>
          <a:p>
            <a:pPr lvl="0"/>
            <a:r>
              <a:rPr lang="zh-CN" altLang="en-US">
                <a:latin typeface="宋体" panose="02010600030101010101" pitchFamily="2" charset="-122"/>
              </a:rPr>
              <a:t>别里科夫脸色由</a:t>
            </a:r>
            <a:r>
              <a:rPr lang="zh-CN" altLang="en-US">
                <a:solidFill>
                  <a:srgbClr val="FF0000"/>
                </a:solidFill>
                <a:latin typeface="宋体" panose="02010600030101010101" pitchFamily="2" charset="-122"/>
              </a:rPr>
              <a:t>发青</a:t>
            </a:r>
            <a:r>
              <a:rPr lang="zh-CN" altLang="en-US">
                <a:latin typeface="宋体" panose="02010600030101010101" pitchFamily="2" charset="-122"/>
              </a:rPr>
              <a:t>变成</a:t>
            </a:r>
            <a:r>
              <a:rPr lang="zh-CN" altLang="en-US">
                <a:solidFill>
                  <a:srgbClr val="FF0000"/>
                </a:solidFill>
                <a:latin typeface="宋体" panose="02010600030101010101" pitchFamily="2" charset="-122"/>
              </a:rPr>
              <a:t>发白</a:t>
            </a:r>
            <a:r>
              <a:rPr lang="en-US" altLang="zh-CN">
                <a:latin typeface="Courier New" panose="02070309020205020404" pitchFamily="49" charset="0"/>
              </a:rPr>
              <a:t>……</a:t>
            </a:r>
            <a:endParaRPr lang="en-US" altLang="zh-CN">
              <a:latin typeface="Courier New" panose="02070309020205020404" pitchFamily="49" charset="0"/>
            </a:endParaRPr>
          </a:p>
        </p:txBody>
      </p:sp>
      <p:sp>
        <p:nvSpPr>
          <p:cNvPr id="191618" name="矩形 191617"/>
          <p:cNvSpPr/>
          <p:nvPr/>
        </p:nvSpPr>
        <p:spPr>
          <a:xfrm>
            <a:off x="4933315" y="3074035"/>
            <a:ext cx="2250440" cy="1657350"/>
          </a:xfrm>
          <a:prstGeom prst="rect">
            <a:avLst/>
          </a:prstGeom>
          <a:noFill/>
          <a:ln>
            <a:noFill/>
            <a:miter lim="800000"/>
          </a:ln>
        </p:spPr>
        <p:txBody>
          <a:bodyPr anchor="ctr" anchorCtr="1">
            <a:noAutofit/>
          </a:bodyPr>
          <a:lstStyle>
            <a:defPPr>
              <a:defRPr lang="zh-CN"/>
            </a:defPPr>
            <a:lvl1pPr marL="0" indent="0" algn="l" defTabSz="912495"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1pPr>
            <a:lvl2pPr marL="455295" indent="1905" algn="l" defTabSz="912495"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2pPr>
            <a:lvl3pPr marL="912495" indent="1905" algn="l" defTabSz="912495"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3pPr>
            <a:lvl4pPr marL="1369695" indent="1905" algn="l" defTabSz="912495"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4pPr>
            <a:lvl5pPr marL="1826895" indent="1905" algn="l" defTabSz="912495"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5pPr>
          </a:lstStyle>
          <a:p>
            <a:pPr lvl="0"/>
            <a:r>
              <a:rPr lang="zh-CN" altLang="en-US"/>
              <a:t>难道中学教师和小姐骑自行车</a:t>
            </a:r>
            <a:r>
              <a:rPr lang="zh-CN" altLang="en-US">
                <a:solidFill>
                  <a:srgbClr val="FF0000"/>
                </a:solidFill>
              </a:rPr>
              <a:t>还成体统</a:t>
            </a:r>
            <a:r>
              <a:rPr lang="zh-CN" altLang="en-US"/>
              <a:t>吗？</a:t>
            </a:r>
            <a:endParaRPr lang="zh-CN" altLang="en-US"/>
          </a:p>
        </p:txBody>
      </p:sp>
      <p:sp>
        <p:nvSpPr>
          <p:cNvPr id="191620" name="矩形 191619"/>
          <p:cNvSpPr/>
          <p:nvPr/>
        </p:nvSpPr>
        <p:spPr>
          <a:xfrm>
            <a:off x="11567795" y="3928110"/>
            <a:ext cx="1967230" cy="1115695"/>
          </a:xfrm>
          <a:prstGeom prst="rect">
            <a:avLst/>
          </a:prstGeom>
          <a:noFill/>
          <a:ln>
            <a:noFill/>
            <a:miter lim="800000"/>
          </a:ln>
        </p:spPr>
        <p:txBody>
          <a:bodyPr anchor="ctr" anchorCtr="1">
            <a:noAutofit/>
          </a:bodyPr>
          <a:lstStyle>
            <a:defPPr>
              <a:defRPr lang="zh-CN"/>
            </a:defPPr>
            <a:lvl1pPr marL="0" indent="0" algn="l" defTabSz="912495"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1pPr>
            <a:lvl2pPr marL="455295" indent="1905" algn="l" defTabSz="912495"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2pPr>
            <a:lvl3pPr marL="912495" indent="1905" algn="l" defTabSz="912495"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3pPr>
            <a:lvl4pPr marL="1369695" indent="1905" algn="l" defTabSz="912495"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4pPr>
            <a:lvl5pPr marL="1826895" indent="1905" algn="l" defTabSz="912495"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5pPr>
          </a:lstStyle>
          <a:p>
            <a:pPr lvl="0"/>
            <a:endParaRPr lang="en-US" altLang="zh-CN">
              <a:latin typeface="Courier New" panose="02070309020205020404" pitchFamily="49" charset="0"/>
            </a:endParaRPr>
          </a:p>
        </p:txBody>
      </p:sp>
      <p:sp>
        <p:nvSpPr>
          <p:cNvPr id="191621" name="矩形 191620"/>
          <p:cNvSpPr/>
          <p:nvPr/>
        </p:nvSpPr>
        <p:spPr>
          <a:xfrm>
            <a:off x="7317514" y="3234726"/>
            <a:ext cx="1976071" cy="1584032"/>
          </a:xfrm>
          <a:prstGeom prst="rect">
            <a:avLst/>
          </a:prstGeom>
          <a:noFill/>
          <a:ln w="7">
            <a:noFill/>
            <a:miter lim="800000"/>
          </a:ln>
        </p:spPr>
        <p:txBody>
          <a:bodyPr/>
          <a:lstStyle>
            <a:defPPr>
              <a:defRPr lang="zh-CN"/>
            </a:defPPr>
            <a:lvl1pPr marL="0" indent="0" algn="l" defTabSz="912495"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1pPr>
            <a:lvl2pPr marL="455295" indent="1905" algn="l" defTabSz="912495"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2pPr>
            <a:lvl3pPr marL="912495" indent="1905" algn="l" defTabSz="912495"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3pPr>
            <a:lvl4pPr marL="1369695" indent="1905" algn="l" defTabSz="912495"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4pPr>
            <a:lvl5pPr marL="1826895" indent="1905" algn="l" defTabSz="912495"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5pPr>
          </a:lstStyle>
          <a:p>
            <a:pPr lvl="0" algn="ctr"/>
            <a:endParaRPr lang="zh-CN" altLang="en-US" sz="2400" b="0"/>
          </a:p>
        </p:txBody>
      </p:sp>
      <p:sp>
        <p:nvSpPr>
          <p:cNvPr id="191622" name="矩形 191621"/>
          <p:cNvSpPr/>
          <p:nvPr/>
        </p:nvSpPr>
        <p:spPr>
          <a:xfrm>
            <a:off x="2817495" y="4819015"/>
            <a:ext cx="2087245" cy="1802130"/>
          </a:xfrm>
          <a:prstGeom prst="rect">
            <a:avLst/>
          </a:prstGeom>
          <a:noFill/>
          <a:ln>
            <a:noFill/>
            <a:miter lim="800000"/>
          </a:ln>
        </p:spPr>
        <p:txBody>
          <a:bodyPr anchor="ctr" anchorCtr="1">
            <a:noAutofit/>
          </a:bodyPr>
          <a:lstStyle>
            <a:defPPr>
              <a:defRPr lang="zh-CN"/>
            </a:defPPr>
            <a:lvl1pPr marL="0" indent="0" algn="l" defTabSz="912495"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1pPr>
            <a:lvl2pPr marL="455295" indent="1905" algn="l" defTabSz="912495"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2pPr>
            <a:lvl3pPr marL="912495" indent="1905" algn="l" defTabSz="912495"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3pPr>
            <a:lvl4pPr marL="1369695" indent="1905" algn="l" defTabSz="912495"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4pPr>
            <a:lvl5pPr marL="1826895" indent="1905" algn="l" defTabSz="912495"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5pPr>
          </a:lstStyle>
          <a:p>
            <a:pPr lvl="0"/>
            <a:r>
              <a:rPr lang="zh-CN" altLang="en-US">
                <a:latin typeface="宋体" panose="02010600030101010101" pitchFamily="2" charset="-122"/>
              </a:rPr>
              <a:t>脸色</a:t>
            </a:r>
            <a:r>
              <a:rPr lang="zh-CN" altLang="en-US">
                <a:solidFill>
                  <a:srgbClr val="FF0000"/>
                </a:solidFill>
                <a:latin typeface="宋体" panose="02010600030101010101" pitchFamily="2" charset="-122"/>
              </a:rPr>
              <a:t>苍白</a:t>
            </a:r>
            <a:r>
              <a:rPr lang="zh-CN" altLang="en-US">
                <a:latin typeface="宋体" panose="02010600030101010101" pitchFamily="2" charset="-122"/>
              </a:rPr>
              <a:t>，站起来</a:t>
            </a:r>
            <a:r>
              <a:rPr lang="en-US" altLang="zh-CN">
                <a:latin typeface="Courier New" panose="02070309020205020404" pitchFamily="49" charset="0"/>
              </a:rPr>
              <a:t>……</a:t>
            </a:r>
            <a:r>
              <a:rPr lang="zh-CN" altLang="en-US">
                <a:latin typeface="宋体" panose="02010600030101010101" pitchFamily="2" charset="-122"/>
              </a:rPr>
              <a:t>脸上带着</a:t>
            </a:r>
            <a:r>
              <a:rPr lang="zh-CN" altLang="en-US">
                <a:solidFill>
                  <a:srgbClr val="FF0000"/>
                </a:solidFill>
                <a:latin typeface="宋体" panose="02010600030101010101" pitchFamily="2" charset="-122"/>
              </a:rPr>
              <a:t>恐怖</a:t>
            </a:r>
            <a:r>
              <a:rPr lang="zh-CN" altLang="en-US">
                <a:latin typeface="宋体" panose="02010600030101010101" pitchFamily="2" charset="-122"/>
              </a:rPr>
              <a:t>的神情，</a:t>
            </a:r>
            <a:r>
              <a:rPr lang="en-US" altLang="zh-CN">
                <a:latin typeface="Courier New" panose="02070309020205020404" pitchFamily="49" charset="0"/>
              </a:rPr>
              <a:t>……</a:t>
            </a:r>
            <a:endParaRPr lang="en-US" altLang="zh-CN">
              <a:latin typeface="Courier New" panose="02070309020205020404" pitchFamily="49" charset="0"/>
            </a:endParaRPr>
          </a:p>
        </p:txBody>
      </p:sp>
      <p:sp>
        <p:nvSpPr>
          <p:cNvPr id="191624" name="矩形 191623"/>
          <p:cNvSpPr/>
          <p:nvPr/>
        </p:nvSpPr>
        <p:spPr>
          <a:xfrm>
            <a:off x="5230338" y="4818758"/>
            <a:ext cx="2106223" cy="2015752"/>
          </a:xfrm>
          <a:prstGeom prst="rect">
            <a:avLst/>
          </a:prstGeom>
          <a:noFill/>
          <a:ln w="7">
            <a:noFill/>
            <a:miter lim="800000"/>
          </a:ln>
        </p:spPr>
        <p:txBody>
          <a:bodyPr/>
          <a:lstStyle/>
          <a:p/>
        </p:txBody>
      </p:sp>
      <p:sp>
        <p:nvSpPr>
          <p:cNvPr id="191625" name="矩形 191624"/>
          <p:cNvSpPr/>
          <p:nvPr/>
        </p:nvSpPr>
        <p:spPr>
          <a:xfrm>
            <a:off x="7406640" y="5012055"/>
            <a:ext cx="2049145" cy="1499235"/>
          </a:xfrm>
          <a:prstGeom prst="rect">
            <a:avLst/>
          </a:prstGeom>
          <a:noFill/>
          <a:ln>
            <a:noFill/>
            <a:miter lim="800000"/>
          </a:ln>
        </p:spPr>
        <p:txBody>
          <a:bodyPr anchor="ctr" anchorCtr="1">
            <a:noAutofit/>
          </a:bodyPr>
          <a:lstStyle>
            <a:defPPr>
              <a:defRPr lang="zh-CN"/>
            </a:defPPr>
            <a:lvl1pPr marL="0" indent="0" algn="l" defTabSz="912495"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1pPr>
            <a:lvl2pPr marL="455295" indent="1905" algn="l" defTabSz="912495"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2pPr>
            <a:lvl3pPr marL="912495" indent="1905" algn="l" defTabSz="912495"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3pPr>
            <a:lvl4pPr marL="1369695" indent="1905" algn="l" defTabSz="912495"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4pPr>
            <a:lvl5pPr marL="1826895" indent="1905" algn="l" defTabSz="912495"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5pPr>
          </a:lstStyle>
          <a:p>
            <a:pPr lvl="0">
              <a:lnSpc>
                <a:spcPct val="120000"/>
              </a:lnSpc>
            </a:pPr>
            <a:r>
              <a:rPr lang="zh-CN" altLang="en-US">
                <a:latin typeface="宋体" panose="02010600030101010101" pitchFamily="2" charset="-122"/>
              </a:rPr>
              <a:t>哎呀，</a:t>
            </a:r>
            <a:r>
              <a:rPr lang="zh-CN" altLang="en-US">
                <a:solidFill>
                  <a:srgbClr val="FF0000"/>
                </a:solidFill>
                <a:latin typeface="宋体" panose="02010600030101010101" pitchFamily="2" charset="-122"/>
              </a:rPr>
              <a:t>不定会闹出</a:t>
            </a:r>
            <a:r>
              <a:rPr lang="zh-CN" altLang="en-US">
                <a:latin typeface="宋体" panose="02010600030101010101" pitchFamily="2" charset="-122"/>
              </a:rPr>
              <a:t>什么乱子</a:t>
            </a:r>
            <a:r>
              <a:rPr lang="en-US" altLang="zh-CN">
                <a:latin typeface="Courier New" panose="02070309020205020404" pitchFamily="49" charset="0"/>
              </a:rPr>
              <a:t>……</a:t>
            </a:r>
            <a:endParaRPr lang="en-US" altLang="zh-CN">
              <a:latin typeface="Courier New" panose="02070309020205020404" pitchFamily="49" charset="0"/>
            </a:endParaRPr>
          </a:p>
        </p:txBody>
      </p:sp>
      <p:sp>
        <p:nvSpPr>
          <p:cNvPr id="191627" name="矩形 191626"/>
          <p:cNvSpPr/>
          <p:nvPr/>
        </p:nvSpPr>
        <p:spPr>
          <a:xfrm>
            <a:off x="5121766" y="4957523"/>
            <a:ext cx="2088763" cy="1640205"/>
          </a:xfrm>
          <a:prstGeom prst="rect">
            <a:avLst/>
          </a:prstGeom>
          <a:noFill/>
          <a:ln>
            <a:noFill/>
            <a:miter lim="800000"/>
          </a:ln>
        </p:spPr>
        <p:txBody>
          <a:bodyPr>
            <a:spAutoFit/>
          </a:bodyPr>
          <a:lstStyle>
            <a:defPPr>
              <a:defRPr lang="zh-CN"/>
            </a:defPPr>
            <a:lvl1pPr marL="0" indent="0" algn="l" defTabSz="912495"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1pPr>
            <a:lvl2pPr marL="455295" indent="1905" algn="l" defTabSz="912495"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2pPr>
            <a:lvl3pPr marL="912495" indent="1905" algn="l" defTabSz="912495"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3pPr>
            <a:lvl4pPr marL="1369695" indent="1905" algn="l" defTabSz="912495"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4pPr>
            <a:lvl5pPr marL="1826895" indent="1905" algn="l" defTabSz="912495"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5pPr>
          </a:lstStyle>
          <a:p>
            <a:pPr lvl="0">
              <a:lnSpc>
                <a:spcPct val="90000"/>
              </a:lnSpc>
              <a:spcBef>
                <a:spcPct val="50000"/>
              </a:spcBef>
            </a:pPr>
            <a:r>
              <a:rPr lang="zh-CN" altLang="en-US">
                <a:latin typeface="楷体" panose="02010609060101010101" pitchFamily="49" charset="-122"/>
                <a:ea typeface="楷体" panose="02010609060101010101" pitchFamily="49" charset="-122"/>
              </a:rPr>
              <a:t>我得把我们的谈话内容</a:t>
            </a:r>
            <a:r>
              <a:rPr lang="zh-CN" altLang="en-US">
                <a:solidFill>
                  <a:srgbClr val="FF0000"/>
                </a:solidFill>
                <a:latin typeface="楷体" panose="02010609060101010101" pitchFamily="49" charset="-122"/>
                <a:ea typeface="楷体" panose="02010609060101010101" pitchFamily="49" charset="-122"/>
              </a:rPr>
              <a:t>报告</a:t>
            </a:r>
            <a:r>
              <a:rPr lang="zh-CN" altLang="en-US">
                <a:latin typeface="楷体" panose="02010609060101010101" pitchFamily="49" charset="-122"/>
                <a:ea typeface="楷体" panose="02010609060101010101" pitchFamily="49" charset="-122"/>
              </a:rPr>
              <a:t>校长</a:t>
            </a:r>
            <a:r>
              <a:rPr lang="en-US" altLang="zh-CN">
                <a:latin typeface="楷体" panose="02010609060101010101" pitchFamily="49" charset="-122"/>
                <a:ea typeface="楷体" panose="02010609060101010101" pitchFamily="49" charset="-122"/>
              </a:rPr>
              <a:t>……</a:t>
            </a:r>
            <a:endParaRPr lang="en-US" altLang="zh-CN">
              <a:latin typeface="楷体" panose="02010609060101010101" pitchFamily="49" charset="-122"/>
              <a:ea typeface="楷体" panose="02010609060101010101" pitchFamily="49" charset="-122"/>
            </a:endParaRPr>
          </a:p>
        </p:txBody>
      </p:sp>
      <p:sp>
        <p:nvSpPr>
          <p:cNvPr id="191630" name="矩形 191629"/>
          <p:cNvSpPr/>
          <p:nvPr/>
        </p:nvSpPr>
        <p:spPr>
          <a:xfrm>
            <a:off x="9768160" y="1556996"/>
            <a:ext cx="1799892" cy="953135"/>
          </a:xfrm>
          <a:prstGeom prst="rect">
            <a:avLst/>
          </a:prstGeom>
          <a:noFill/>
          <a:ln>
            <a:noFill/>
            <a:miter lim="800000"/>
          </a:ln>
        </p:spPr>
        <p:txBody>
          <a:bodyPr>
            <a:spAutoFit/>
          </a:bodyPr>
          <a:lstStyle>
            <a:defPPr>
              <a:defRPr lang="zh-CN"/>
            </a:defPPr>
            <a:lvl1pPr marL="0" indent="0" algn="l" defTabSz="912495"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1pPr>
            <a:lvl2pPr marL="455295" indent="1905" algn="l" defTabSz="912495"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2pPr>
            <a:lvl3pPr marL="912495" indent="1905" algn="l" defTabSz="912495"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3pPr>
            <a:lvl4pPr marL="1369695" indent="1905" algn="l" defTabSz="912495"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4pPr>
            <a:lvl5pPr marL="1826895" indent="1905" algn="l" defTabSz="912495"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5pPr>
          </a:lstStyle>
          <a:p>
            <a:pPr lvl="0">
              <a:spcBef>
                <a:spcPct val="50000"/>
              </a:spcBef>
            </a:pPr>
            <a:r>
              <a:rPr lang="zh-CN" altLang="en-US">
                <a:ln w="22225">
                  <a:solidFill>
                    <a:schemeClr val="accent2"/>
                  </a:solidFill>
                  <a:prstDash val="solid"/>
                </a:ln>
                <a:solidFill>
                  <a:srgbClr val="FF0000"/>
                </a:solidFill>
                <a:effectLst/>
                <a:ea typeface="黑体" panose="02010609060101010101" charset="-122"/>
              </a:rPr>
              <a:t>迂腐可笑胆小怕事</a:t>
            </a:r>
            <a:endParaRPr lang="zh-CN" altLang="en-US">
              <a:ln w="22225">
                <a:solidFill>
                  <a:schemeClr val="accent2"/>
                </a:solidFill>
                <a:prstDash val="solid"/>
              </a:ln>
              <a:solidFill>
                <a:srgbClr val="FF0000"/>
              </a:solidFill>
              <a:effectLst/>
              <a:ea typeface="黑体" panose="02010609060101010101" charset="-122"/>
            </a:endParaRPr>
          </a:p>
        </p:txBody>
      </p:sp>
      <p:sp>
        <p:nvSpPr>
          <p:cNvPr id="191631" name="矩形 191630"/>
          <p:cNvSpPr/>
          <p:nvPr/>
        </p:nvSpPr>
        <p:spPr>
          <a:xfrm>
            <a:off x="9768160" y="3170886"/>
            <a:ext cx="1799892" cy="1383665"/>
          </a:xfrm>
          <a:prstGeom prst="rect">
            <a:avLst/>
          </a:prstGeom>
          <a:noFill/>
          <a:ln>
            <a:noFill/>
            <a:miter lim="800000"/>
          </a:ln>
        </p:spPr>
        <p:txBody>
          <a:bodyPr>
            <a:spAutoFit/>
          </a:bodyPr>
          <a:lstStyle>
            <a:defPPr>
              <a:defRPr lang="zh-CN"/>
            </a:defPPr>
            <a:lvl1pPr marL="0" indent="0" algn="l" defTabSz="912495"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1pPr>
            <a:lvl2pPr marL="455295" indent="1905" algn="l" defTabSz="912495"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2pPr>
            <a:lvl3pPr marL="912495" indent="1905" algn="l" defTabSz="912495"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3pPr>
            <a:lvl4pPr marL="1369695" indent="1905" algn="l" defTabSz="912495"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4pPr>
            <a:lvl5pPr marL="1826895" indent="1905" algn="l" defTabSz="912495"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5pPr>
          </a:lstStyle>
          <a:p>
            <a:pPr lvl="0">
              <a:spcBef>
                <a:spcPct val="50000"/>
              </a:spcBef>
            </a:pPr>
            <a:r>
              <a:rPr lang="zh-CN" altLang="en-US">
                <a:ln w="22225">
                  <a:solidFill>
                    <a:schemeClr val="accent2"/>
                  </a:solidFill>
                  <a:prstDash val="solid"/>
                </a:ln>
                <a:solidFill>
                  <a:srgbClr val="FF0000"/>
                </a:solidFill>
                <a:effectLst/>
                <a:ea typeface="黑体" panose="02010609060101010101" charset="-122"/>
              </a:rPr>
              <a:t>惧怕新事物，保守落后</a:t>
            </a:r>
            <a:endParaRPr lang="zh-CN" altLang="en-US">
              <a:ln w="22225">
                <a:solidFill>
                  <a:schemeClr val="accent2"/>
                </a:solidFill>
                <a:prstDash val="solid"/>
              </a:ln>
              <a:solidFill>
                <a:srgbClr val="FF0000"/>
              </a:solidFill>
              <a:effectLst/>
              <a:ea typeface="黑体" panose="02010609060101010101" charset="-122"/>
            </a:endParaRPr>
          </a:p>
        </p:txBody>
      </p:sp>
      <p:sp>
        <p:nvSpPr>
          <p:cNvPr id="191632" name="矩形 191631"/>
          <p:cNvSpPr/>
          <p:nvPr/>
        </p:nvSpPr>
        <p:spPr>
          <a:xfrm>
            <a:off x="9768160" y="5012397"/>
            <a:ext cx="1799892" cy="953135"/>
          </a:xfrm>
          <a:prstGeom prst="rect">
            <a:avLst/>
          </a:prstGeom>
          <a:noFill/>
          <a:ln>
            <a:noFill/>
            <a:miter lim="800000"/>
          </a:ln>
        </p:spPr>
        <p:txBody>
          <a:bodyPr>
            <a:spAutoFit/>
            <a:scene3d>
              <a:camera prst="orthographicFront"/>
              <a:lightRig rig="threePt" dir="t"/>
            </a:scene3d>
          </a:bodyPr>
          <a:lstStyle>
            <a:defPPr>
              <a:defRPr lang="zh-CN"/>
            </a:defPPr>
            <a:lvl1pPr marL="0" indent="0" algn="l" defTabSz="912495"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1pPr>
            <a:lvl2pPr marL="455295" indent="1905" algn="l" defTabSz="912495"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2pPr>
            <a:lvl3pPr marL="912495" indent="1905" algn="l" defTabSz="912495"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3pPr>
            <a:lvl4pPr marL="1369695" indent="1905" algn="l" defTabSz="912495"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4pPr>
            <a:lvl5pPr marL="1826895" indent="1905" algn="l" defTabSz="912495"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5pPr>
          </a:lstStyle>
          <a:p>
            <a:pPr lvl="0">
              <a:spcBef>
                <a:spcPct val="50000"/>
              </a:spcBef>
            </a:pPr>
            <a:r>
              <a:rPr lang="zh-CN" altLang="en-US">
                <a:ln w="22225">
                  <a:solidFill>
                    <a:schemeClr val="accent2"/>
                  </a:solidFill>
                  <a:prstDash val="solid"/>
                </a:ln>
                <a:solidFill>
                  <a:srgbClr val="FF0000"/>
                </a:solidFill>
                <a:effectLst/>
                <a:ea typeface="黑体" panose="02010609060101010101" charset="-122"/>
              </a:rPr>
              <a:t>虚伪保守因循守旧</a:t>
            </a:r>
            <a:endParaRPr lang="zh-CN" altLang="en-US">
              <a:ln w="22225">
                <a:solidFill>
                  <a:schemeClr val="accent2"/>
                </a:solidFill>
                <a:prstDash val="solid"/>
              </a:ln>
              <a:solidFill>
                <a:srgbClr val="FF0000"/>
              </a:solidFill>
              <a:effectLst/>
              <a:ea typeface="黑体" panose="02010609060101010101" charset="-122"/>
            </a:endParaRPr>
          </a:p>
        </p:txBody>
      </p:sp>
      <p:sp>
        <p:nvSpPr>
          <p:cNvPr id="2" name="矩形 1"/>
          <p:cNvSpPr/>
          <p:nvPr/>
        </p:nvSpPr>
        <p:spPr>
          <a:xfrm>
            <a:off x="9672320" y="401955"/>
            <a:ext cx="1795145" cy="675005"/>
          </a:xfrm>
          <a:prstGeom prst="rect">
            <a:avLst/>
          </a:prstGeom>
          <a:noFill/>
          <a:ln>
            <a:noFill/>
            <a:miter lim="800000"/>
          </a:ln>
        </p:spPr>
        <p:txBody>
          <a:bodyPr anchor="ctr" anchorCtr="1">
            <a:noAutofit/>
          </a:bodyPr>
          <a:lstStyle>
            <a:defPPr>
              <a:defRPr lang="zh-CN"/>
            </a:defPPr>
            <a:lvl1pPr marL="0" indent="0" algn="l" defTabSz="912495"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1pPr>
            <a:lvl2pPr marL="455295" indent="1905" algn="l" defTabSz="912495"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2pPr>
            <a:lvl3pPr marL="912495" indent="1905" algn="l" defTabSz="912495"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3pPr>
            <a:lvl4pPr marL="1369695" indent="1905" algn="l" defTabSz="912495"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4pPr>
            <a:lvl5pPr marL="1826895" indent="1905" algn="l" defTabSz="912495"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anose="020b0604020202020204" pitchFamily="34" charset="0"/>
                <a:ea typeface="宋体" panose="02010600030101010101" pitchFamily="2" charset="-122"/>
              </a:defRPr>
            </a:lvl5pPr>
          </a:lstStyle>
          <a:p>
            <a:pPr lvl="0" algn="ctr"/>
            <a:r>
              <a:rPr lang="zh-CN" altLang="en-US">
                <a:solidFill>
                  <a:srgbClr val="0000FF"/>
                </a:solidFill>
                <a:latin typeface="宋体" panose="02010600030101010101" pitchFamily="2" charset="-122"/>
                <a:ea typeface="黑体" panose="02010609060101010101" charset="-122"/>
              </a:rPr>
              <a:t>性格特点</a:t>
            </a:r>
            <a:endParaRPr lang="zh-CN" altLang="en-US">
              <a:solidFill>
                <a:srgbClr val="0000FF"/>
              </a:solidFill>
              <a:latin typeface="宋体" panose="02010600030101010101" pitchFamily="2" charset="-122"/>
              <a:ea typeface="黑体" panose="02010609060101010101" charset="-122"/>
            </a:endParaRPr>
          </a:p>
        </p:txBody>
      </p:sp>
      <p:pic>
        <p:nvPicPr>
          <p:cNvPr id="44041" name="图片 52232" descr="05">
            <a:hlinkClick r:id="rId4"/>
          </p:cNvPr>
          <p:cNvPicPr>
            <a:picLocks noChangeAspect="1"/>
          </p:cNvPicPr>
          <p:nvPr/>
        </p:nvPicPr>
        <p:blipFill>
          <a:blip r:embed="rId3"/>
          <a:stretch>
            <a:fillRect/>
          </a:stretch>
        </p:blipFill>
        <p:spPr>
          <a:xfrm>
            <a:off x="408940" y="3201988"/>
            <a:ext cx="2160588" cy="1030287"/>
          </a:xfrm>
          <a:prstGeom prst="rect">
            <a:avLst/>
          </a:prstGeom>
          <a:noFill/>
          <a:ln>
            <a:noFill/>
            <a:miter lim="800000"/>
          </a:ln>
        </p:spPr>
      </p:pic>
      <p:pic>
        <p:nvPicPr>
          <p:cNvPr id="44035" name="图片 52226" descr="0015"/>
          <p:cNvPicPr>
            <a:picLocks noChangeAspect="1"/>
          </p:cNvPicPr>
          <p:nvPr/>
        </p:nvPicPr>
        <p:blipFill>
          <a:blip r:embed="rId5"/>
          <a:stretch>
            <a:fillRect/>
          </a:stretch>
        </p:blipFill>
        <p:spPr>
          <a:xfrm>
            <a:off x="447358" y="1340803"/>
            <a:ext cx="2087562" cy="1443037"/>
          </a:xfrm>
          <a:prstGeom prst="rect">
            <a:avLst/>
          </a:prstGeom>
          <a:noFill/>
          <a:ln>
            <a:noFill/>
            <a:miter lim="800000"/>
          </a:ln>
        </p:spPr>
      </p:pic>
      <p:pic>
        <p:nvPicPr>
          <p:cNvPr id="44042" name="图片 52233" descr="show_16_01">
            <a:hlinkClick r:id="rId7"/>
          </p:cNvPr>
          <p:cNvPicPr>
            <a:picLocks noChangeAspect="1"/>
          </p:cNvPicPr>
          <p:nvPr/>
        </p:nvPicPr>
        <p:blipFill>
          <a:blip r:embed="rId6"/>
          <a:stretch>
            <a:fillRect/>
          </a:stretch>
        </p:blipFill>
        <p:spPr>
          <a:xfrm>
            <a:off x="438150" y="5043805"/>
            <a:ext cx="2162175" cy="1368425"/>
          </a:xfrm>
          <a:prstGeom prst="rect">
            <a:avLst/>
          </a:prstGeom>
          <a:noFill/>
          <a:ln>
            <a:noFill/>
            <a:miter lim="800000"/>
          </a:ln>
        </p:spPr>
      </p:pic>
      <p:sp>
        <p:nvSpPr>
          <p:cNvPr id="5" name="文本框 4"/>
          <p:cNvSpPr txBox="1"/>
          <p:nvPr/>
        </p:nvSpPr>
        <p:spPr>
          <a:xfrm>
            <a:off x="7096760" y="2955290"/>
            <a:ext cx="2317750" cy="1814830"/>
          </a:xfrm>
          <a:prstGeom prst="rect">
            <a:avLst/>
          </a:prstGeom>
          <a:noFill/>
        </p:spPr>
        <p:txBody>
          <a:bodyPr wrap="square" rtlCol="0">
            <a:spAutoFit/>
          </a:bodyPr>
          <a:lstStyle/>
          <a:p>
            <a:pPr lvl="0" algn="l"/>
            <a:r>
              <a:rPr lang="zh-CN" altLang="en-US" sz="2800">
                <a:latin typeface="宋体" panose="02010600030101010101" pitchFamily="2" charset="-122"/>
                <a:sym typeface="+mn-ea"/>
              </a:rPr>
              <a:t>他似乎心里</a:t>
            </a:r>
            <a:r>
              <a:rPr lang="zh-CN" altLang="en-US" sz="2800">
                <a:solidFill>
                  <a:srgbClr val="FF0000"/>
                </a:solidFill>
                <a:latin typeface="宋体" panose="02010600030101010101" pitchFamily="2" charset="-122"/>
                <a:sym typeface="+mn-ea"/>
              </a:rPr>
              <a:t>乱得很</a:t>
            </a:r>
            <a:r>
              <a:rPr lang="en-US" altLang="zh-CN" sz="2800">
                <a:latin typeface="Courier New" panose="02070309020205020404" pitchFamily="49" charset="0"/>
                <a:sym typeface="+mn-ea"/>
              </a:rPr>
              <a:t>……</a:t>
            </a:r>
            <a:r>
              <a:rPr lang="zh-CN" altLang="en-US" sz="2800">
                <a:latin typeface="宋体" panose="02010600030101010101" pitchFamily="2" charset="-122"/>
                <a:sym typeface="+mn-ea"/>
              </a:rPr>
              <a:t>他老是</a:t>
            </a:r>
            <a:r>
              <a:rPr lang="zh-CN" altLang="en-US" sz="2800">
                <a:solidFill>
                  <a:srgbClr val="FF0000"/>
                </a:solidFill>
                <a:latin typeface="宋体" panose="02010600030101010101" pitchFamily="2" charset="-122"/>
                <a:sym typeface="+mn-ea"/>
              </a:rPr>
              <a:t>心神不定</a:t>
            </a:r>
            <a:r>
              <a:rPr lang="zh-CN" altLang="en-US" sz="2800">
                <a:latin typeface="宋体" panose="02010600030101010101" pitchFamily="2" charset="-122"/>
                <a:sym typeface="+mn-ea"/>
              </a:rPr>
              <a:t>地</a:t>
            </a:r>
            <a:r>
              <a:rPr lang="zh-CN" altLang="en-US" sz="2800">
                <a:solidFill>
                  <a:srgbClr val="FF0000"/>
                </a:solidFill>
                <a:latin typeface="黑体" panose="02010609060101010101" charset="-122"/>
                <a:ea typeface="黑体" panose="02010609060101010101" charset="-122"/>
                <a:sym typeface="+mn-ea"/>
              </a:rPr>
              <a:t>搓手，打哆嗦</a:t>
            </a:r>
            <a:endParaRPr lang="en-US" altLang="zh-CN" sz="2800">
              <a:latin typeface="Courier New" panose="02070309020205020404" pitchFamily="49" charset="0"/>
              <a:sym typeface="+mn-ea"/>
            </a:endParaRPr>
          </a:p>
        </p:txBody>
      </p:sp>
      <p:sp>
        <p:nvSpPr>
          <p:cNvPr id="6" name="文本框 5"/>
          <p:cNvSpPr txBox="1"/>
          <p:nvPr/>
        </p:nvSpPr>
        <p:spPr>
          <a:xfrm>
            <a:off x="7628890" y="1801495"/>
            <a:ext cx="1605280" cy="521970"/>
          </a:xfrm>
          <a:prstGeom prst="rect">
            <a:avLst/>
          </a:prstGeom>
          <a:noFill/>
        </p:spPr>
        <p:txBody>
          <a:bodyPr wrap="none" rtlCol="0" anchor="t">
            <a:spAutoFit/>
          </a:bodyPr>
          <a:lstStyle/>
          <a:p>
            <a:pPr>
              <a:spcBef>
                <a:spcPct val="20000"/>
              </a:spcBef>
              <a:buNone/>
            </a:pPr>
            <a:r>
              <a:rPr lang="zh-CN" altLang="en-US" sz="2800">
                <a:latin typeface="微软雅黑"/>
                <a:ea typeface="微软雅黑"/>
                <a:sym typeface="+mn-ea"/>
              </a:rPr>
              <a:t>难堪极了</a:t>
            </a:r>
            <a:endParaRPr lang="zh-CN" altLang="en-US" sz="2800">
              <a:latin typeface="微软雅黑"/>
              <a:ea typeface="微软雅黑"/>
              <a:sym typeface="+mn-ea"/>
            </a:endParaRPr>
          </a:p>
        </p:txBody>
      </p:sp>
    </p:spTree>
  </p:cSld>
  <p:clrMapOvr>
    <a:masterClrMapping/>
  </p:clrMapOvr>
  <mc:AlternateContent>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191610"/>
                                        </p:tgtEl>
                                        <p:attrNameLst>
                                          <p:attrName>style.visibility</p:attrName>
                                        </p:attrNameLst>
                                      </p:cBhvr>
                                      <p:to>
                                        <p:strVal val="visible"/>
                                      </p:to>
                                    </p:set>
                                    <p:anim calcmode="lin" valueType="num">
                                      <p:cBhvr>
                                        <p:cTn id="7" dur="1000" fill="hold"/>
                                        <p:tgtEl>
                                          <p:spTgt spid="191610"/>
                                        </p:tgtEl>
                                        <p:attrNameLst>
                                          <p:attrName>ppt_w</p:attrName>
                                        </p:attrNameLst>
                                      </p:cBhvr>
                                      <p:tavLst>
                                        <p:tav tm="0">
                                          <p:val>
                                            <p:strVal val="#ppt_w+.3"/>
                                          </p:val>
                                        </p:tav>
                                        <p:tav tm="100000">
                                          <p:val>
                                            <p:strVal val="#ppt_w"/>
                                          </p:val>
                                        </p:tav>
                                      </p:tavLst>
                                    </p:anim>
                                    <p:anim calcmode="lin" valueType="num">
                                      <p:cBhvr>
                                        <p:cTn id="8" dur="1000" fill="hold"/>
                                        <p:tgtEl>
                                          <p:spTgt spid="191610"/>
                                        </p:tgtEl>
                                        <p:attrNameLst>
                                          <p:attrName>ppt_h</p:attrName>
                                        </p:attrNameLst>
                                      </p:cBhvr>
                                      <p:tavLst>
                                        <p:tav tm="0">
                                          <p:val>
                                            <p:strVal val="#ppt_h"/>
                                          </p:val>
                                        </p:tav>
                                        <p:tav tm="100000">
                                          <p:val>
                                            <p:strVal val="#ppt_h"/>
                                          </p:val>
                                        </p:tav>
                                      </p:tavLst>
                                    </p:anim>
                                    <p:animEffect transition="in" filter="fade">
                                      <p:cBhvr>
                                        <p:cTn id="9" dur="1000"/>
                                        <p:tgtEl>
                                          <p:spTgt spid="191610"/>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50" presetClass="entr" presetSubtype="0" decel="100000" fill="hold" grpId="0" nodeType="clickEffect">
                                  <p:stCondLst>
                                    <p:cond delay="0"/>
                                  </p:stCondLst>
                                  <p:childTnLst>
                                    <p:set>
                                      <p:cBhvr>
                                        <p:cTn id="13" dur="1" fill="hold">
                                          <p:stCondLst>
                                            <p:cond delay="0"/>
                                          </p:stCondLst>
                                        </p:cTn>
                                        <p:tgtEl>
                                          <p:spTgt spid="191612"/>
                                        </p:tgtEl>
                                        <p:attrNameLst>
                                          <p:attrName>style.visibility</p:attrName>
                                        </p:attrNameLst>
                                      </p:cBhvr>
                                      <p:to>
                                        <p:strVal val="visible"/>
                                      </p:to>
                                    </p:set>
                                    <p:anim calcmode="lin" valueType="num">
                                      <p:cBhvr>
                                        <p:cTn id="14" dur="1000" fill="hold"/>
                                        <p:tgtEl>
                                          <p:spTgt spid="191612"/>
                                        </p:tgtEl>
                                        <p:attrNameLst>
                                          <p:attrName>ppt_w</p:attrName>
                                        </p:attrNameLst>
                                      </p:cBhvr>
                                      <p:tavLst>
                                        <p:tav tm="0">
                                          <p:val>
                                            <p:strVal val="#ppt_w+.3"/>
                                          </p:val>
                                        </p:tav>
                                        <p:tav tm="100000">
                                          <p:val>
                                            <p:strVal val="#ppt_w"/>
                                          </p:val>
                                        </p:tav>
                                      </p:tavLst>
                                    </p:anim>
                                    <p:anim calcmode="lin" valueType="num">
                                      <p:cBhvr>
                                        <p:cTn id="15" dur="1000" fill="hold"/>
                                        <p:tgtEl>
                                          <p:spTgt spid="191612"/>
                                        </p:tgtEl>
                                        <p:attrNameLst>
                                          <p:attrName>ppt_h</p:attrName>
                                        </p:attrNameLst>
                                      </p:cBhvr>
                                      <p:tavLst>
                                        <p:tav tm="0">
                                          <p:val>
                                            <p:strVal val="#ppt_h"/>
                                          </p:val>
                                        </p:tav>
                                        <p:tav tm="100000">
                                          <p:val>
                                            <p:strVal val="#ppt_h"/>
                                          </p:val>
                                        </p:tav>
                                      </p:tavLst>
                                    </p:anim>
                                    <p:animEffect transition="in" filter="fade">
                                      <p:cBhvr>
                                        <p:cTn id="16" dur="1000"/>
                                        <p:tgtEl>
                                          <p:spTgt spid="191612"/>
                                        </p:tgtEl>
                                      </p:cBhvr>
                                    </p:animEffect>
                                  </p:childTnLst>
                                </p:cTn>
                              </p:par>
                            </p:childTnLst>
                          </p:cTn>
                        </p:par>
                      </p:childTnLst>
                    </p:cTn>
                  </p:par>
                  <p:par>
                    <p:cTn id="17" fill="hold" nodeType="clickPar">
                      <p:stCondLst>
                        <p:cond delay="indefinite"/>
                      </p:stCondLst>
                      <p:childTnLst>
                        <p:par>
                          <p:cTn id="18" fill="hold" nodeType="afterGroup">
                            <p:stCondLst>
                              <p:cond delay="0"/>
                            </p:stCondLst>
                            <p:childTnLst>
                              <p:par>
                                <p:cTn id="19" presetID="24"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 to="" calcmode="lin" valueType="num">
                                      <p:cBhvr>
                                        <p:cTn id="21" dur="1" fill="hold"/>
                                        <p:tgtEl>
                                          <p:spTgt spid="6"/>
                                        </p:tgtEl>
                                      </p:cBhvr>
                                    </p:anim>
                                  </p:childTnLst>
                                </p:cTn>
                              </p:par>
                            </p:childTnLst>
                          </p:cTn>
                        </p:par>
                      </p:childTnLst>
                    </p:cTn>
                  </p:par>
                  <p:par>
                    <p:cTn id="22" fill="hold" nodeType="clickPar">
                      <p:stCondLst>
                        <p:cond delay="indefinite"/>
                      </p:stCondLst>
                      <p:childTnLst>
                        <p:par>
                          <p:cTn id="23" fill="hold" nodeType="afterGroup">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191630"/>
                                        </p:tgtEl>
                                        <p:attrNameLst>
                                          <p:attrName>style.visibility</p:attrName>
                                        </p:attrNameLst>
                                      </p:cBhvr>
                                      <p:to>
                                        <p:strVal val="visible"/>
                                      </p:to>
                                    </p:set>
                                    <p:animEffect transition="in" filter="wipe(left)">
                                      <p:cBhvr>
                                        <p:cTn id="26" dur="500"/>
                                        <p:tgtEl>
                                          <p:spTgt spid="191630"/>
                                        </p:tgtEl>
                                      </p:cBhvr>
                                    </p:animEffect>
                                  </p:childTnLst>
                                </p:cTn>
                              </p:par>
                            </p:childTnLst>
                          </p:cTn>
                        </p:par>
                      </p:childTnLst>
                    </p:cTn>
                  </p:par>
                  <p:par>
                    <p:cTn id="27" fill="hold" nodeType="clickPar">
                      <p:stCondLst>
                        <p:cond delay="indefinite"/>
                      </p:stCondLst>
                      <p:childTnLst>
                        <p:par>
                          <p:cTn id="28" fill="hold" nodeType="afterGroup">
                            <p:stCondLst>
                              <p:cond delay="0"/>
                            </p:stCondLst>
                            <p:childTnLst>
                              <p:par>
                                <p:cTn id="29" presetID="50" presetClass="entr" presetSubtype="0" decel="100000" fill="hold" grpId="0" nodeType="clickEffect">
                                  <p:stCondLst>
                                    <p:cond delay="0"/>
                                  </p:stCondLst>
                                  <p:childTnLst>
                                    <p:set>
                                      <p:cBhvr>
                                        <p:cTn id="30" dur="1" fill="hold">
                                          <p:stCondLst>
                                            <p:cond delay="0"/>
                                          </p:stCondLst>
                                        </p:cTn>
                                        <p:tgtEl>
                                          <p:spTgt spid="191616"/>
                                        </p:tgtEl>
                                        <p:attrNameLst>
                                          <p:attrName>style.visibility</p:attrName>
                                        </p:attrNameLst>
                                      </p:cBhvr>
                                      <p:to>
                                        <p:strVal val="visible"/>
                                      </p:to>
                                    </p:set>
                                    <p:anim calcmode="lin" valueType="num">
                                      <p:cBhvr>
                                        <p:cTn id="31" dur="1000" fill="hold"/>
                                        <p:tgtEl>
                                          <p:spTgt spid="191616"/>
                                        </p:tgtEl>
                                        <p:attrNameLst>
                                          <p:attrName>ppt_w</p:attrName>
                                        </p:attrNameLst>
                                      </p:cBhvr>
                                      <p:tavLst>
                                        <p:tav tm="0">
                                          <p:val>
                                            <p:strVal val="#ppt_w+.3"/>
                                          </p:val>
                                        </p:tav>
                                        <p:tav tm="100000">
                                          <p:val>
                                            <p:strVal val="#ppt_w"/>
                                          </p:val>
                                        </p:tav>
                                      </p:tavLst>
                                    </p:anim>
                                    <p:anim calcmode="lin" valueType="num">
                                      <p:cBhvr>
                                        <p:cTn id="32" dur="1000" fill="hold"/>
                                        <p:tgtEl>
                                          <p:spTgt spid="191616"/>
                                        </p:tgtEl>
                                        <p:attrNameLst>
                                          <p:attrName>ppt_h</p:attrName>
                                        </p:attrNameLst>
                                      </p:cBhvr>
                                      <p:tavLst>
                                        <p:tav tm="0">
                                          <p:val>
                                            <p:strVal val="#ppt_h"/>
                                          </p:val>
                                        </p:tav>
                                        <p:tav tm="100000">
                                          <p:val>
                                            <p:strVal val="#ppt_h"/>
                                          </p:val>
                                        </p:tav>
                                      </p:tavLst>
                                    </p:anim>
                                    <p:animEffect transition="in" filter="fade">
                                      <p:cBhvr>
                                        <p:cTn id="33" dur="1000"/>
                                        <p:tgtEl>
                                          <p:spTgt spid="191616"/>
                                        </p:tgtEl>
                                      </p:cBhvr>
                                    </p:animEffect>
                                  </p:childTnLst>
                                </p:cTn>
                              </p:par>
                            </p:childTnLst>
                          </p:cTn>
                        </p:par>
                      </p:childTnLst>
                    </p:cTn>
                  </p:par>
                  <p:par>
                    <p:cTn id="34" fill="hold" nodeType="clickPar">
                      <p:stCondLst>
                        <p:cond delay="indefinite"/>
                      </p:stCondLst>
                      <p:childTnLst>
                        <p:par>
                          <p:cTn id="35" fill="hold" nodeType="afterGroup">
                            <p:stCondLst>
                              <p:cond delay="0"/>
                            </p:stCondLst>
                            <p:childTnLst>
                              <p:par>
                                <p:cTn id="36" presetID="50" presetClass="entr" presetSubtype="0" decel="100000" fill="hold" grpId="0" nodeType="clickEffect">
                                  <p:stCondLst>
                                    <p:cond delay="0"/>
                                  </p:stCondLst>
                                  <p:childTnLst>
                                    <p:set>
                                      <p:cBhvr>
                                        <p:cTn id="37" dur="1" fill="hold">
                                          <p:stCondLst>
                                            <p:cond delay="0"/>
                                          </p:stCondLst>
                                        </p:cTn>
                                        <p:tgtEl>
                                          <p:spTgt spid="191618"/>
                                        </p:tgtEl>
                                        <p:attrNameLst>
                                          <p:attrName>style.visibility</p:attrName>
                                        </p:attrNameLst>
                                      </p:cBhvr>
                                      <p:to>
                                        <p:strVal val="visible"/>
                                      </p:to>
                                    </p:set>
                                    <p:anim calcmode="lin" valueType="num">
                                      <p:cBhvr>
                                        <p:cTn id="38" dur="1000" fill="hold"/>
                                        <p:tgtEl>
                                          <p:spTgt spid="191618"/>
                                        </p:tgtEl>
                                        <p:attrNameLst>
                                          <p:attrName>ppt_w</p:attrName>
                                        </p:attrNameLst>
                                      </p:cBhvr>
                                      <p:tavLst>
                                        <p:tav tm="0">
                                          <p:val>
                                            <p:strVal val="#ppt_w+.3"/>
                                          </p:val>
                                        </p:tav>
                                        <p:tav tm="100000">
                                          <p:val>
                                            <p:strVal val="#ppt_w"/>
                                          </p:val>
                                        </p:tav>
                                      </p:tavLst>
                                    </p:anim>
                                    <p:anim calcmode="lin" valueType="num">
                                      <p:cBhvr>
                                        <p:cTn id="39" dur="1000" fill="hold"/>
                                        <p:tgtEl>
                                          <p:spTgt spid="191618"/>
                                        </p:tgtEl>
                                        <p:attrNameLst>
                                          <p:attrName>ppt_h</p:attrName>
                                        </p:attrNameLst>
                                      </p:cBhvr>
                                      <p:tavLst>
                                        <p:tav tm="0">
                                          <p:val>
                                            <p:strVal val="#ppt_h"/>
                                          </p:val>
                                        </p:tav>
                                        <p:tav tm="100000">
                                          <p:val>
                                            <p:strVal val="#ppt_h"/>
                                          </p:val>
                                        </p:tav>
                                      </p:tavLst>
                                    </p:anim>
                                    <p:animEffect transition="in" filter="fade">
                                      <p:cBhvr>
                                        <p:cTn id="40" dur="1000"/>
                                        <p:tgtEl>
                                          <p:spTgt spid="191618"/>
                                        </p:tgtEl>
                                      </p:cBhvr>
                                    </p:animEffect>
                                  </p:childTnLst>
                                </p:cTn>
                              </p:par>
                            </p:childTnLst>
                          </p:cTn>
                        </p:par>
                      </p:childTnLst>
                    </p:cTn>
                  </p:par>
                  <p:par>
                    <p:cTn id="41" fill="hold" nodeType="clickPar">
                      <p:stCondLst>
                        <p:cond delay="indefinite"/>
                      </p:stCondLst>
                      <p:childTnLst>
                        <p:par>
                          <p:cTn id="42" fill="hold" nodeType="afterGroup">
                            <p:stCondLst>
                              <p:cond delay="0"/>
                            </p:stCondLst>
                            <p:childTnLst>
                              <p:par>
                                <p:cTn id="43" presetID="24" presetClass="entr" presetSubtype="0" fill="hold" grpId="0" nodeType="clickEffect">
                                  <p:stCondLst>
                                    <p:cond delay="0"/>
                                  </p:stCondLst>
                                  <p:childTnLst>
                                    <p:set>
                                      <p:cBhvr>
                                        <p:cTn id="44" dur="1" fill="hold">
                                          <p:stCondLst>
                                            <p:cond delay="0"/>
                                          </p:stCondLst>
                                        </p:cTn>
                                        <p:tgtEl>
                                          <p:spTgt spid="5"/>
                                        </p:tgtEl>
                                        <p:attrNameLst>
                                          <p:attrName>style.visibility</p:attrName>
                                        </p:attrNameLst>
                                      </p:cBhvr>
                                      <p:to>
                                        <p:strVal val="visible"/>
                                      </p:to>
                                    </p:set>
                                    <p:anim to="" calcmode="lin" valueType="num">
                                      <p:cBhvr>
                                        <p:cTn id="45" dur="1" fill="hold"/>
                                        <p:tgtEl>
                                          <p:spTgt spid="5"/>
                                        </p:tgtEl>
                                      </p:cBhvr>
                                    </p:anim>
                                  </p:childTnLst>
                                </p:cTn>
                              </p:par>
                            </p:childTnLst>
                          </p:cTn>
                        </p:par>
                      </p:childTnLst>
                    </p:cTn>
                  </p:par>
                  <p:par>
                    <p:cTn id="46" fill="hold" nodeType="clickPar">
                      <p:stCondLst>
                        <p:cond delay="indefinite"/>
                      </p:stCondLst>
                      <p:childTnLst>
                        <p:par>
                          <p:cTn id="47" fill="hold" nodeType="afterGroup">
                            <p:stCondLst>
                              <p:cond delay="0"/>
                            </p:stCondLst>
                            <p:childTnLst>
                              <p:par>
                                <p:cTn id="48" presetID="24" presetClass="entr" presetSubtype="0" fill="hold" grpId="0" nodeType="clickEffect">
                                  <p:stCondLst>
                                    <p:cond delay="0"/>
                                  </p:stCondLst>
                                  <p:childTnLst>
                                    <p:set>
                                      <p:cBhvr>
                                        <p:cTn id="49" dur="1" fill="hold">
                                          <p:stCondLst>
                                            <p:cond delay="0"/>
                                          </p:stCondLst>
                                        </p:cTn>
                                        <p:tgtEl>
                                          <p:spTgt spid="191631"/>
                                        </p:tgtEl>
                                        <p:attrNameLst>
                                          <p:attrName>style.visibility</p:attrName>
                                        </p:attrNameLst>
                                      </p:cBhvr>
                                      <p:to>
                                        <p:strVal val="visible"/>
                                      </p:to>
                                    </p:set>
                                    <p:anim to="" calcmode="lin" valueType="num">
                                      <p:cBhvr>
                                        <p:cTn id="50" dur="1" fill="hold"/>
                                        <p:tgtEl>
                                          <p:spTgt spid="191631"/>
                                        </p:tgtEl>
                                      </p:cBhvr>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50" presetClass="entr" presetSubtype="0" decel="100000" fill="hold" grpId="0" nodeType="clickEffect">
                                  <p:stCondLst>
                                    <p:cond delay="0"/>
                                  </p:stCondLst>
                                  <p:childTnLst>
                                    <p:set>
                                      <p:cBhvr>
                                        <p:cTn id="54" dur="1" fill="hold">
                                          <p:stCondLst>
                                            <p:cond delay="0"/>
                                          </p:stCondLst>
                                        </p:cTn>
                                        <p:tgtEl>
                                          <p:spTgt spid="191622"/>
                                        </p:tgtEl>
                                        <p:attrNameLst>
                                          <p:attrName>style.visibility</p:attrName>
                                        </p:attrNameLst>
                                      </p:cBhvr>
                                      <p:to>
                                        <p:strVal val="visible"/>
                                      </p:to>
                                    </p:set>
                                    <p:anim calcmode="lin" valueType="num">
                                      <p:cBhvr>
                                        <p:cTn id="55" dur="1000" fill="hold"/>
                                        <p:tgtEl>
                                          <p:spTgt spid="191622"/>
                                        </p:tgtEl>
                                        <p:attrNameLst>
                                          <p:attrName>ppt_w</p:attrName>
                                        </p:attrNameLst>
                                      </p:cBhvr>
                                      <p:tavLst>
                                        <p:tav tm="0">
                                          <p:val>
                                            <p:strVal val="#ppt_w+.3"/>
                                          </p:val>
                                        </p:tav>
                                        <p:tav tm="100000">
                                          <p:val>
                                            <p:strVal val="#ppt_w"/>
                                          </p:val>
                                        </p:tav>
                                      </p:tavLst>
                                    </p:anim>
                                    <p:anim calcmode="lin" valueType="num">
                                      <p:cBhvr>
                                        <p:cTn id="56" dur="1000" fill="hold"/>
                                        <p:tgtEl>
                                          <p:spTgt spid="191622"/>
                                        </p:tgtEl>
                                        <p:attrNameLst>
                                          <p:attrName>ppt_h</p:attrName>
                                        </p:attrNameLst>
                                      </p:cBhvr>
                                      <p:tavLst>
                                        <p:tav tm="0">
                                          <p:val>
                                            <p:strVal val="#ppt_h"/>
                                          </p:val>
                                        </p:tav>
                                        <p:tav tm="100000">
                                          <p:val>
                                            <p:strVal val="#ppt_h"/>
                                          </p:val>
                                        </p:tav>
                                      </p:tavLst>
                                    </p:anim>
                                    <p:animEffect transition="in" filter="fade">
                                      <p:cBhvr>
                                        <p:cTn id="57" dur="1000"/>
                                        <p:tgtEl>
                                          <p:spTgt spid="191622"/>
                                        </p:tgtEl>
                                      </p:cBhvr>
                                    </p:animEffect>
                                  </p:childTnLst>
                                </p:cTn>
                              </p:par>
                            </p:childTnLst>
                          </p:cTn>
                        </p:par>
                      </p:childTnLst>
                    </p:cTn>
                  </p:par>
                  <p:par>
                    <p:cTn id="58" fill="hold" nodeType="clickPar">
                      <p:stCondLst>
                        <p:cond delay="indefinite"/>
                      </p:stCondLst>
                      <p:childTnLst>
                        <p:par>
                          <p:cTn id="59" fill="hold" nodeType="afterGroup">
                            <p:stCondLst>
                              <p:cond delay="0"/>
                            </p:stCondLst>
                            <p:childTnLst>
                              <p:par>
                                <p:cTn id="60" presetID="50" presetClass="entr" presetSubtype="0" decel="100000" fill="hold" grpId="0" nodeType="clickEffect">
                                  <p:stCondLst>
                                    <p:cond delay="0"/>
                                  </p:stCondLst>
                                  <p:childTnLst>
                                    <p:set>
                                      <p:cBhvr>
                                        <p:cTn id="61" dur="1" fill="hold">
                                          <p:stCondLst>
                                            <p:cond delay="0"/>
                                          </p:stCondLst>
                                        </p:cTn>
                                        <p:tgtEl>
                                          <p:spTgt spid="191627"/>
                                        </p:tgtEl>
                                        <p:attrNameLst>
                                          <p:attrName>style.visibility</p:attrName>
                                        </p:attrNameLst>
                                      </p:cBhvr>
                                      <p:to>
                                        <p:strVal val="visible"/>
                                      </p:to>
                                    </p:set>
                                    <p:anim calcmode="lin" valueType="num">
                                      <p:cBhvr>
                                        <p:cTn id="62" dur="1000" fill="hold"/>
                                        <p:tgtEl>
                                          <p:spTgt spid="191627"/>
                                        </p:tgtEl>
                                        <p:attrNameLst>
                                          <p:attrName>ppt_w</p:attrName>
                                        </p:attrNameLst>
                                      </p:cBhvr>
                                      <p:tavLst>
                                        <p:tav tm="0">
                                          <p:val>
                                            <p:strVal val="#ppt_w+.3"/>
                                          </p:val>
                                        </p:tav>
                                        <p:tav tm="100000">
                                          <p:val>
                                            <p:strVal val="#ppt_w"/>
                                          </p:val>
                                        </p:tav>
                                      </p:tavLst>
                                    </p:anim>
                                    <p:anim calcmode="lin" valueType="num">
                                      <p:cBhvr>
                                        <p:cTn id="63" dur="1000" fill="hold"/>
                                        <p:tgtEl>
                                          <p:spTgt spid="191627"/>
                                        </p:tgtEl>
                                        <p:attrNameLst>
                                          <p:attrName>ppt_h</p:attrName>
                                        </p:attrNameLst>
                                      </p:cBhvr>
                                      <p:tavLst>
                                        <p:tav tm="0">
                                          <p:val>
                                            <p:strVal val="#ppt_h"/>
                                          </p:val>
                                        </p:tav>
                                        <p:tav tm="100000">
                                          <p:val>
                                            <p:strVal val="#ppt_h"/>
                                          </p:val>
                                        </p:tav>
                                      </p:tavLst>
                                    </p:anim>
                                    <p:animEffect transition="in" filter="fade">
                                      <p:cBhvr>
                                        <p:cTn id="64" dur="1000"/>
                                        <p:tgtEl>
                                          <p:spTgt spid="191627"/>
                                        </p:tgtEl>
                                      </p:cBhvr>
                                    </p:animEffect>
                                  </p:childTnLst>
                                </p:cTn>
                              </p:par>
                            </p:childTnLst>
                          </p:cTn>
                        </p:par>
                      </p:childTnLst>
                    </p:cTn>
                  </p:par>
                  <p:par>
                    <p:cTn id="65" fill="hold" nodeType="clickPar">
                      <p:stCondLst>
                        <p:cond delay="indefinite"/>
                      </p:stCondLst>
                      <p:childTnLst>
                        <p:par>
                          <p:cTn id="66" fill="hold" nodeType="afterGroup">
                            <p:stCondLst>
                              <p:cond delay="0"/>
                            </p:stCondLst>
                            <p:childTnLst>
                              <p:par>
                                <p:cTn id="67" presetID="24" presetClass="entr" presetSubtype="0" fill="hold" grpId="0" nodeType="clickEffect">
                                  <p:stCondLst>
                                    <p:cond delay="0"/>
                                  </p:stCondLst>
                                  <p:childTnLst>
                                    <p:set>
                                      <p:cBhvr>
                                        <p:cTn id="68" dur="1" fill="hold">
                                          <p:stCondLst>
                                            <p:cond delay="0"/>
                                          </p:stCondLst>
                                        </p:cTn>
                                        <p:tgtEl>
                                          <p:spTgt spid="191625"/>
                                        </p:tgtEl>
                                        <p:attrNameLst>
                                          <p:attrName>style.visibility</p:attrName>
                                        </p:attrNameLst>
                                      </p:cBhvr>
                                      <p:to>
                                        <p:strVal val="visible"/>
                                      </p:to>
                                    </p:set>
                                    <p:anim to="" calcmode="lin" valueType="num">
                                      <p:cBhvr>
                                        <p:cTn id="69" dur="1" fill="hold"/>
                                        <p:tgtEl>
                                          <p:spTgt spid="191625"/>
                                        </p:tgtEl>
                                      </p:cBhvr>
                                    </p:anim>
                                  </p:childTnLst>
                                </p:cTn>
                              </p:par>
                            </p:childTnLst>
                          </p:cTn>
                        </p:par>
                      </p:childTnLst>
                    </p:cTn>
                  </p:par>
                  <p:par>
                    <p:cTn id="70" fill="hold" nodeType="clickPar">
                      <p:stCondLst>
                        <p:cond delay="indefinite"/>
                      </p:stCondLst>
                      <p:childTnLst>
                        <p:par>
                          <p:cTn id="71" fill="hold" nodeType="afterGroup">
                            <p:stCondLst>
                              <p:cond delay="0"/>
                            </p:stCondLst>
                            <p:childTnLst>
                              <p:par>
                                <p:cTn id="72" presetID="24" presetClass="entr" presetSubtype="0" fill="hold" grpId="0" nodeType="clickEffect">
                                  <p:stCondLst>
                                    <p:cond delay="0"/>
                                  </p:stCondLst>
                                  <p:childTnLst>
                                    <p:set>
                                      <p:cBhvr>
                                        <p:cTn id="73" dur="1" fill="hold">
                                          <p:stCondLst>
                                            <p:cond delay="0"/>
                                          </p:stCondLst>
                                        </p:cTn>
                                        <p:tgtEl>
                                          <p:spTgt spid="191632"/>
                                        </p:tgtEl>
                                        <p:attrNameLst>
                                          <p:attrName>style.visibility</p:attrName>
                                        </p:attrNameLst>
                                      </p:cBhvr>
                                      <p:to>
                                        <p:strVal val="visible"/>
                                      </p:to>
                                    </p:set>
                                    <p:anim to="" calcmode="lin" valueType="num">
                                      <p:cBhvr>
                                        <p:cTn id="74" dur="1" fill="hold"/>
                                        <p:tgtEl>
                                          <p:spTgt spid="19163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1610" grpId="0"/>
      <p:bldP spid="191612" grpId="0"/>
      <p:bldP spid="191616" grpId="0"/>
      <p:bldP spid="191618" grpId="0"/>
      <p:bldP spid="191622" grpId="0"/>
      <p:bldP spid="191625" grpId="0"/>
      <p:bldP spid="191627" grpId="0"/>
      <p:bldP spid="191630" grpId="0"/>
      <p:bldP spid="191631" grpId="0"/>
      <p:bldP spid="191632" grpId="0"/>
      <p:bldP spid="5" grpId="0"/>
      <p:bldP spid="6" grpId="0"/>
    </p:bldLst>
  </p:timing>
</p:sld>
</file>

<file path=ppt/slides/slide5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标题 2"/>
          <p:cNvSpPr>
            <a:spLocks noGrp="1"/>
          </p:cNvSpPr>
          <p:nvPr>
            <p:ph type="title"/>
          </p:nvPr>
        </p:nvSpPr>
        <p:spPr/>
        <p:txBody>
          <a:bodyPr/>
          <a:lstStyle/>
          <a:p>
            <a:endParaRPr lang="zh-CN" altLang="en-US"/>
          </a:p>
        </p:txBody>
      </p:sp>
      <p:sp>
        <p:nvSpPr>
          <p:cNvPr id="4" name="内容占位符 3"/>
          <p:cNvSpPr>
            <a:spLocks noGrp="1"/>
          </p:cNvSpPr>
          <p:nvPr>
            <p:ph idx="1"/>
          </p:nvPr>
        </p:nvSpPr>
        <p:spPr/>
        <p:txBody>
          <a:bodyPr/>
          <a:lstStyle/>
          <a:p>
            <a:endParaRPr lang="zh-CN" altLang="en-US"/>
          </a:p>
        </p:txBody>
      </p:sp>
      <p:sp>
        <p:nvSpPr>
          <p:cNvPr id="2" name="文本框 1"/>
          <p:cNvSpPr txBox="1"/>
          <p:nvPr/>
        </p:nvSpPr>
        <p:spPr>
          <a:xfrm>
            <a:off x="304800" y="103505"/>
            <a:ext cx="11219815" cy="6650990"/>
          </a:xfrm>
          <a:prstGeom prst="rect">
            <a:avLst/>
          </a:prstGeom>
          <a:noFill/>
        </p:spPr>
        <p:txBody>
          <a:bodyPr wrap="square" rtlCol="0" anchor="t">
            <a:spAutoFit/>
          </a:bodyPr>
          <a:lstStyle/>
          <a:p>
            <a:pPr fontAlgn="auto">
              <a:lnSpc>
                <a:spcPct val="130000"/>
              </a:lnSpc>
            </a:pPr>
            <a:r>
              <a:rPr lang="en-US" altLang="zh-CN" sz="3600" b="1">
                <a:solidFill>
                  <a:srgbClr val="FF0000"/>
                </a:solidFill>
              </a:rPr>
              <a:t>      </a:t>
            </a:r>
            <a:r>
              <a:rPr lang="zh-CN" altLang="en-US" sz="3600" b="1">
                <a:solidFill>
                  <a:srgbClr val="FF0000"/>
                </a:solidFill>
              </a:rPr>
              <a:t>鲁迅为什么要刻画柳妈这一人物形象?</a:t>
            </a:r>
            <a:endParaRPr lang="zh-CN" altLang="en-US" sz="3600" b="1">
              <a:solidFill>
                <a:srgbClr val="FF0000"/>
              </a:solidFill>
            </a:endParaRPr>
          </a:p>
          <a:p>
            <a:pPr fontAlgn="auto">
              <a:lnSpc>
                <a:spcPct val="130000"/>
              </a:lnSpc>
            </a:pPr>
            <a:r>
              <a:rPr lang="zh-CN" altLang="en-US" sz="3600" b="1">
                <a:solidFill>
                  <a:srgbClr val="FF0000"/>
                </a:solidFill>
              </a:rPr>
              <a:t>       (柳妈这一形象在文中有何作用?)</a:t>
            </a:r>
            <a:endParaRPr lang="zh-CN" altLang="en-US" sz="3600" b="1">
              <a:solidFill>
                <a:srgbClr val="FF0000"/>
              </a:solidFill>
            </a:endParaRPr>
          </a:p>
          <a:p>
            <a:pPr fontAlgn="auto">
              <a:lnSpc>
                <a:spcPct val="130000"/>
              </a:lnSpc>
            </a:pPr>
            <a:r>
              <a:rPr lang="zh-CN" altLang="en-US" sz="3200">
                <a:latin typeface="华文新魏" panose="02010800040101010101" pitchFamily="2" charset="-122"/>
                <a:ea typeface="华文新魏" panose="02010800040101010101" pitchFamily="2" charset="-122"/>
                <a:cs typeface="华文新魏" panose="02010800040101010101" pitchFamily="2" charset="-122"/>
              </a:rPr>
              <a:t>1柳妈这一形象更能凸显当时</a:t>
            </a:r>
            <a:r>
              <a:rPr lang="zh-CN" altLang="en-US" sz="3200">
                <a:solidFill>
                  <a:srgbClr val="FF0000"/>
                </a:solidFill>
                <a:latin typeface="华文新魏" panose="02010800040101010101" pitchFamily="2" charset="-122"/>
                <a:ea typeface="华文新魏" panose="02010800040101010101" pitchFamily="2" charset="-122"/>
                <a:cs typeface="华文新魏" panose="02010800040101010101" pitchFamily="2" charset="-122"/>
              </a:rPr>
              <a:t>社会环境</a:t>
            </a:r>
            <a:r>
              <a:rPr lang="zh-CN" altLang="en-US" sz="3200">
                <a:latin typeface="华文新魏" panose="02010800040101010101" pitchFamily="2" charset="-122"/>
                <a:ea typeface="华文新魏" panose="02010800040101010101" pitchFamily="2" charset="-122"/>
                <a:cs typeface="华文新魏" panose="02010800040101010101" pitchFamily="2" charset="-122"/>
              </a:rPr>
              <a:t>的自私和冷漠</a:t>
            </a:r>
            <a:endParaRPr lang="zh-CN" altLang="en-US" sz="3200">
              <a:latin typeface="华文新魏" panose="02010800040101010101" pitchFamily="2" charset="-122"/>
              <a:ea typeface="华文新魏" panose="02010800040101010101" pitchFamily="2" charset="-122"/>
              <a:cs typeface="华文新魏" panose="02010800040101010101" pitchFamily="2" charset="-122"/>
            </a:endParaRPr>
          </a:p>
          <a:p>
            <a:pPr fontAlgn="auto">
              <a:lnSpc>
                <a:spcPct val="130000"/>
              </a:lnSpc>
            </a:pPr>
            <a:r>
              <a:rPr lang="zh-CN" altLang="en-US" sz="3200">
                <a:latin typeface="华文新魏" panose="02010800040101010101" pitchFamily="2" charset="-122"/>
                <a:ea typeface="华文新魏" panose="02010800040101010101" pitchFamily="2" charset="-122"/>
                <a:cs typeface="华文新魏" panose="02010800040101010101" pitchFamily="2" charset="-122"/>
              </a:rPr>
              <a:t>2刻画柳妈形象更能</a:t>
            </a:r>
            <a:r>
              <a:rPr lang="zh-CN" altLang="en-US" sz="3200">
                <a:solidFill>
                  <a:srgbClr val="FF0000"/>
                </a:solidFill>
                <a:latin typeface="华文新魏" panose="02010800040101010101" pitchFamily="2" charset="-122"/>
                <a:ea typeface="华文新魏" panose="02010800040101010101" pitchFamily="2" charset="-122"/>
                <a:cs typeface="华文新魏" panose="02010800040101010101" pitchFamily="2" charset="-122"/>
              </a:rPr>
              <a:t>表现封建社会中底层百姓思想的愚昧</a:t>
            </a:r>
            <a:r>
              <a:rPr lang="zh-CN" altLang="en-US" sz="3200">
                <a:latin typeface="华文新魏" panose="02010800040101010101" pitchFamily="2" charset="-122"/>
                <a:ea typeface="华文新魏" panose="02010800040101010101" pitchFamily="2" charset="-122"/>
                <a:cs typeface="华文新魏" panose="02010800040101010101" pitchFamily="2" charset="-122"/>
              </a:rPr>
              <a:t>。</a:t>
            </a:r>
            <a:endParaRPr lang="zh-CN" altLang="en-US" sz="3200">
              <a:latin typeface="华文新魏" panose="02010800040101010101" pitchFamily="2" charset="-122"/>
              <a:ea typeface="华文新魏" panose="02010800040101010101" pitchFamily="2" charset="-122"/>
              <a:cs typeface="华文新魏" panose="02010800040101010101" pitchFamily="2" charset="-122"/>
            </a:endParaRPr>
          </a:p>
          <a:p>
            <a:pPr fontAlgn="auto">
              <a:lnSpc>
                <a:spcPct val="130000"/>
              </a:lnSpc>
            </a:pPr>
            <a:r>
              <a:rPr lang="zh-CN" altLang="en-US" sz="3200">
                <a:latin typeface="华文新魏" panose="02010800040101010101" pitchFamily="2" charset="-122"/>
                <a:ea typeface="华文新魏" panose="02010800040101010101" pitchFamily="2" charset="-122"/>
                <a:cs typeface="华文新魏" panose="02010800040101010101" pitchFamily="2" charset="-122"/>
              </a:rPr>
              <a:t>3</a:t>
            </a:r>
            <a:r>
              <a:rPr lang="zh-CN" altLang="en-US" sz="3200">
                <a:solidFill>
                  <a:srgbClr val="FF0000"/>
                </a:solidFill>
                <a:latin typeface="华文新魏" panose="02010800040101010101" pitchFamily="2" charset="-122"/>
                <a:ea typeface="华文新魏" panose="02010800040101010101" pitchFamily="2" charset="-122"/>
                <a:cs typeface="华文新魏" panose="02010800040101010101" pitchFamily="2" charset="-122"/>
              </a:rPr>
              <a:t>引出下文</a:t>
            </a:r>
            <a:r>
              <a:rPr lang="zh-CN" altLang="en-US" sz="3200">
                <a:latin typeface="华文新魏" panose="02010800040101010101" pitchFamily="2" charset="-122"/>
                <a:ea typeface="华文新魏" panose="02010800040101010101" pitchFamily="2" charset="-122"/>
                <a:cs typeface="华文新魏" panose="02010800040101010101" pitchFamily="2" charset="-122"/>
              </a:rPr>
              <a:t>，推动故事情节发展的作用。正是因为柳妈讲阴司故事和“捐门槛”的赎罪办法，才引出了后文祥林嫂的捐门槛的情节。</a:t>
            </a:r>
            <a:endParaRPr lang="zh-CN" altLang="en-US" sz="3200">
              <a:latin typeface="华文新魏" panose="02010800040101010101" pitchFamily="2" charset="-122"/>
              <a:ea typeface="华文新魏" panose="02010800040101010101" pitchFamily="2" charset="-122"/>
              <a:cs typeface="华文新魏" panose="02010800040101010101" pitchFamily="2" charset="-122"/>
            </a:endParaRPr>
          </a:p>
          <a:p>
            <a:pPr fontAlgn="auto">
              <a:lnSpc>
                <a:spcPct val="130000"/>
              </a:lnSpc>
            </a:pPr>
            <a:r>
              <a:rPr lang="zh-CN" altLang="en-US" sz="3200">
                <a:latin typeface="华文新魏" panose="02010800040101010101" pitchFamily="2" charset="-122"/>
                <a:ea typeface="华文新魏" panose="02010800040101010101" pitchFamily="2" charset="-122"/>
                <a:cs typeface="华文新魏" panose="02010800040101010101" pitchFamily="2" charset="-122"/>
              </a:rPr>
              <a:t>4</a:t>
            </a:r>
            <a:r>
              <a:rPr lang="zh-CN" altLang="en-US" sz="3200">
                <a:solidFill>
                  <a:srgbClr val="FF0000"/>
                </a:solidFill>
                <a:latin typeface="华文新魏" panose="02010800040101010101" pitchFamily="2" charset="-122"/>
                <a:ea typeface="华文新魏" panose="02010800040101010101" pitchFamily="2" charset="-122"/>
                <a:cs typeface="华文新魏" panose="02010800040101010101" pitchFamily="2" charset="-122"/>
              </a:rPr>
              <a:t>升华文章主旨</a:t>
            </a:r>
            <a:r>
              <a:rPr lang="zh-CN" altLang="en-US" sz="3200">
                <a:latin typeface="华文新魏" panose="02010800040101010101" pitchFamily="2" charset="-122"/>
                <a:ea typeface="华文新魏" panose="02010800040101010101" pitchFamily="2" charset="-122"/>
                <a:cs typeface="华文新魏" panose="02010800040101010101" pitchFamily="2" charset="-122"/>
              </a:rPr>
              <a:t>。这样更能揭示宗教的虚伪深刻地揭露封建礼教和封建迷信思想吃人的本质更能激起读者对封建礼教和封建迷信思想的痛恨。</a:t>
            </a:r>
            <a:endParaRPr lang="zh-CN" altLang="en-US" sz="3200">
              <a:latin typeface="华文新魏" panose="02010800040101010101" pitchFamily="2" charset="-122"/>
              <a:ea typeface="华文新魏" panose="02010800040101010101" pitchFamily="2" charset="-122"/>
              <a:cs typeface="华文新魏" panose="02010800040101010101" pitchFamily="2" charset="-122"/>
            </a:endParaRPr>
          </a:p>
        </p:txBody>
      </p:sp>
      <p:pic>
        <p:nvPicPr>
          <p:cNvPr id="5" name="New picture"/>
          <p:cNvPicPr/>
          <p:nvPr/>
        </p:nvPicPr>
        <p:blipFill>
          <a:blip r:embed="rId2"/>
          <a:stretch>
            <a:fillRect/>
          </a:stretch>
        </p:blipFill>
        <p:spPr>
          <a:xfrm>
            <a:off x="11353800" y="10782300"/>
            <a:ext cx="317500" cy="241300"/>
          </a:xfrm>
          <a:prstGeom prst="cube">
            <a:avLst/>
          </a:prstGeom>
        </p:spPr>
      </p:pic>
    </p:spTree>
  </p:cSld>
  <p:clrMapOvr>
    <a:masterClrMapping/>
  </p:clrMapOvr>
  <p:transition/>
  <p:timing/>
</p:sld>
</file>

<file path=ppt/slides/slide5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三、环境</a:t>
            </a:r>
            <a:endParaRPr lang="zh-CN" altLang="en-US"/>
          </a:p>
        </p:txBody>
      </p:sp>
      <p:sp>
        <p:nvSpPr>
          <p:cNvPr id="3" name="文本占位符 2"/>
          <p:cNvSpPr>
            <a:spLocks noGrp="1"/>
          </p:cNvSpPr>
          <p:nvPr>
            <p:ph type="body" idx="1"/>
          </p:nvPr>
        </p:nvSpPr>
        <p:spPr/>
        <p:txBody>
          <a:bodyPr/>
          <a:lstStyle/>
          <a:p>
            <a:endParaRPr lang="zh-CN" altLang="en-US"/>
          </a:p>
        </p:txBody>
      </p:sp>
    </p:spTree>
  </p:cSld>
  <p:clrMapOvr>
    <a:masterClrMapping/>
  </p:clrMapOvr>
  <p:transition/>
  <p:timing/>
</p:sld>
</file>

<file path=ppt/slides/slide5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
        <p:nvSpPr>
          <p:cNvPr id="16385" name="Text Box 2"/>
          <p:cNvSpPr txBox="1"/>
          <p:nvPr/>
        </p:nvSpPr>
        <p:spPr>
          <a:xfrm>
            <a:off x="150284" y="135467"/>
            <a:ext cx="11891433" cy="6458585"/>
          </a:xfrm>
          <a:prstGeom prst="rect">
            <a:avLst/>
          </a:prstGeom>
          <a:noFill/>
          <a:ln w="9525">
            <a:noFill/>
          </a:ln>
        </p:spPr>
        <p:txBody>
          <a:bodyPr anchor="t">
            <a:spAutoFit/>
          </a:bodyPr>
          <a:lstStyle/>
          <a:p>
            <a:pPr>
              <a:buFont typeface="Arial" panose="020b0604020202020204" pitchFamily="34" charset="0"/>
            </a:pPr>
            <a:r>
              <a:rPr lang="zh-CN" altLang="en-US" sz="3735" b="1">
                <a:solidFill>
                  <a:srgbClr val="FF0000"/>
                </a:solidFill>
                <a:latin typeface="黑体" panose="02010609060101010101" charset="-122"/>
                <a:ea typeface="黑体" panose="02010609060101010101" charset="-122"/>
                <a:sym typeface="宋体" panose="02010600030101010101" pitchFamily="2" charset="-122"/>
              </a:rPr>
              <a:t>一、小说中的环境描写及其作用</a:t>
            </a:r>
            <a:endParaRPr lang="zh-CN" altLang="en-US" sz="3735" b="1">
              <a:solidFill>
                <a:srgbClr val="FF0000"/>
              </a:solidFill>
              <a:latin typeface="黑体" panose="02010609060101010101" charset="-122"/>
              <a:ea typeface="黑体" panose="02010609060101010101" charset="-122"/>
              <a:sym typeface="宋体" panose="02010600030101010101" pitchFamily="2" charset="-122"/>
            </a:endParaRPr>
          </a:p>
          <a:p>
            <a:pPr>
              <a:buFont typeface="Arial" panose="020b0604020202020204" pitchFamily="34" charset="0"/>
            </a:pPr>
            <a:r>
              <a:rPr lang="zh-CN" altLang="en-US" sz="3735" b="1">
                <a:latin typeface="黑体" panose="02010609060101010101" charset="-122"/>
                <a:ea typeface="黑体" panose="02010609060101010101" charset="-122"/>
                <a:sym typeface="宋体" panose="02010600030101010101" pitchFamily="2" charset="-122"/>
              </a:rPr>
              <a:t>   </a:t>
            </a:r>
            <a:r>
              <a:rPr lang="zh-CN" altLang="en-US" sz="3735" b="1">
                <a:latin typeface="华文新魏" panose="02010800040101010101" pitchFamily="2" charset="-122"/>
                <a:ea typeface="华文新魏" panose="02010800040101010101" pitchFamily="2" charset="-122"/>
                <a:cs typeface="华文新魏" panose="02010800040101010101" pitchFamily="2" charset="-122"/>
                <a:sym typeface="宋体" panose="02010600030101010101" pitchFamily="2" charset="-122"/>
              </a:rPr>
              <a:t> </a:t>
            </a:r>
            <a:r>
              <a:rPr lang="zh-CN" altLang="en-US" sz="3200" b="1">
                <a:latin typeface="华文新魏" panose="02010800040101010101" pitchFamily="2" charset="-122"/>
                <a:ea typeface="华文新魏" panose="02010800040101010101" pitchFamily="2" charset="-122"/>
                <a:cs typeface="华文新魏" panose="02010800040101010101" pitchFamily="2" charset="-122"/>
                <a:sym typeface="宋体" panose="02010600030101010101" pitchFamily="2" charset="-122"/>
              </a:rPr>
              <a:t>环境包括</a:t>
            </a:r>
            <a:r>
              <a:rPr lang="zh-CN" altLang="en-US" sz="3200" b="1">
                <a:solidFill>
                  <a:srgbClr val="FF0000"/>
                </a:solidFill>
                <a:latin typeface="华文新魏" panose="02010800040101010101" pitchFamily="2" charset="-122"/>
                <a:ea typeface="华文新魏" panose="02010800040101010101" pitchFamily="2" charset="-122"/>
                <a:cs typeface="华文新魏" panose="02010800040101010101" pitchFamily="2" charset="-122"/>
                <a:sym typeface="宋体" panose="02010600030101010101" pitchFamily="2" charset="-122"/>
              </a:rPr>
              <a:t>社会环境</a:t>
            </a:r>
            <a:r>
              <a:rPr lang="zh-CN" altLang="en-US" sz="3200" b="1">
                <a:latin typeface="华文新魏" panose="02010800040101010101" pitchFamily="2" charset="-122"/>
                <a:ea typeface="华文新魏" panose="02010800040101010101" pitchFamily="2" charset="-122"/>
                <a:cs typeface="华文新魏" panose="02010800040101010101" pitchFamily="2" charset="-122"/>
                <a:sym typeface="宋体" panose="02010600030101010101" pitchFamily="2" charset="-122"/>
              </a:rPr>
              <a:t>和</a:t>
            </a:r>
            <a:r>
              <a:rPr lang="zh-CN" altLang="en-US" sz="3200" b="1">
                <a:solidFill>
                  <a:srgbClr val="FF0000"/>
                </a:solidFill>
                <a:latin typeface="华文新魏" panose="02010800040101010101" pitchFamily="2" charset="-122"/>
                <a:ea typeface="华文新魏" panose="02010800040101010101" pitchFamily="2" charset="-122"/>
                <a:cs typeface="华文新魏" panose="02010800040101010101" pitchFamily="2" charset="-122"/>
                <a:sym typeface="宋体" panose="02010600030101010101" pitchFamily="2" charset="-122"/>
              </a:rPr>
              <a:t>自然环境</a:t>
            </a:r>
            <a:r>
              <a:rPr lang="zh-CN" altLang="en-US" sz="3200" b="1">
                <a:latin typeface="华文新魏" panose="02010800040101010101" pitchFamily="2" charset="-122"/>
                <a:ea typeface="华文新魏" panose="02010800040101010101" pitchFamily="2" charset="-122"/>
                <a:cs typeface="华文新魏" panose="02010800040101010101" pitchFamily="2" charset="-122"/>
                <a:sym typeface="宋体" panose="02010600030101010101" pitchFamily="2" charset="-122"/>
              </a:rPr>
              <a:t>。小说的环境描写跟</a:t>
            </a:r>
            <a:r>
              <a:rPr lang="zh-CN" altLang="en-US" sz="3200" b="1">
                <a:solidFill>
                  <a:srgbClr val="FF0000"/>
                </a:solidFill>
                <a:latin typeface="华文新魏" panose="02010800040101010101" pitchFamily="2" charset="-122"/>
                <a:ea typeface="华文新魏" panose="02010800040101010101" pitchFamily="2" charset="-122"/>
                <a:cs typeface="华文新魏" panose="02010800040101010101" pitchFamily="2" charset="-122"/>
                <a:sym typeface="宋体" panose="02010600030101010101" pitchFamily="2" charset="-122"/>
              </a:rPr>
              <a:t>人物的塑造</a:t>
            </a:r>
            <a:r>
              <a:rPr lang="zh-CN" altLang="en-US" sz="3200" b="1">
                <a:latin typeface="华文新魏" panose="02010800040101010101" pitchFamily="2" charset="-122"/>
                <a:ea typeface="华文新魏" panose="02010800040101010101" pitchFamily="2" charset="-122"/>
                <a:cs typeface="华文新魏" panose="02010800040101010101" pitchFamily="2" charset="-122"/>
                <a:sym typeface="宋体" panose="02010600030101010101" pitchFamily="2" charset="-122"/>
              </a:rPr>
              <a:t>与</a:t>
            </a:r>
            <a:r>
              <a:rPr lang="zh-CN" altLang="en-US" sz="3200" b="1">
                <a:solidFill>
                  <a:srgbClr val="FF0000"/>
                </a:solidFill>
                <a:latin typeface="华文新魏" panose="02010800040101010101" pitchFamily="2" charset="-122"/>
                <a:ea typeface="华文新魏" panose="02010800040101010101" pitchFamily="2" charset="-122"/>
                <a:cs typeface="华文新魏" panose="02010800040101010101" pitchFamily="2" charset="-122"/>
                <a:sym typeface="宋体" panose="02010600030101010101" pitchFamily="2" charset="-122"/>
              </a:rPr>
              <a:t>表现主旨</a:t>
            </a:r>
            <a:r>
              <a:rPr lang="zh-CN" altLang="en-US" sz="3200" b="1">
                <a:latin typeface="华文新魏" panose="02010800040101010101" pitchFamily="2" charset="-122"/>
                <a:ea typeface="华文新魏" panose="02010800040101010101" pitchFamily="2" charset="-122"/>
                <a:cs typeface="华文新魏" panose="02010800040101010101" pitchFamily="2" charset="-122"/>
                <a:sym typeface="宋体" panose="02010600030101010101" pitchFamily="2" charset="-122"/>
              </a:rPr>
              <a:t>有极其重要的关系。</a:t>
            </a:r>
            <a:endParaRPr lang="zh-CN" altLang="en-US" sz="5865" b="1">
              <a:latin typeface="华文新魏" panose="02010800040101010101" pitchFamily="2" charset="-122"/>
              <a:ea typeface="华文新魏" panose="02010800040101010101" pitchFamily="2" charset="-122"/>
              <a:cs typeface="华文新魏" panose="02010800040101010101" pitchFamily="2" charset="-122"/>
            </a:endParaRPr>
          </a:p>
          <a:p>
            <a:pPr>
              <a:lnSpc>
                <a:spcPct val="120000"/>
              </a:lnSpc>
              <a:buFont typeface="Arial" panose="020b0604020202020204" pitchFamily="34" charset="0"/>
            </a:pPr>
            <a:endParaRPr lang="en-US" altLang="zh-CN" sz="3200" b="1">
              <a:solidFill>
                <a:srgbClr val="FF0000"/>
              </a:solidFill>
              <a:latin typeface="华文新魏" panose="02010800040101010101" pitchFamily="2" charset="-122"/>
              <a:ea typeface="华文新魏" panose="02010800040101010101" pitchFamily="2" charset="-122"/>
              <a:cs typeface="华文新魏" panose="02010800040101010101" pitchFamily="2" charset="-122"/>
              <a:sym typeface="宋体" panose="02010600030101010101" pitchFamily="2" charset="-122"/>
            </a:endParaRPr>
          </a:p>
          <a:p>
            <a:pPr>
              <a:lnSpc>
                <a:spcPct val="120000"/>
              </a:lnSpc>
              <a:buFont typeface="Arial" panose="020b0604020202020204" pitchFamily="34" charset="0"/>
            </a:pPr>
            <a:r>
              <a:rPr lang="en-US" altLang="zh-CN" sz="3200" b="1">
                <a:solidFill>
                  <a:srgbClr val="FF0000"/>
                </a:solidFill>
                <a:latin typeface="华文新魏" panose="02010800040101010101" pitchFamily="2" charset="-122"/>
                <a:ea typeface="华文新魏" panose="02010800040101010101" pitchFamily="2" charset="-122"/>
                <a:cs typeface="华文新魏" panose="02010800040101010101" pitchFamily="2" charset="-122"/>
                <a:sym typeface="宋体" panose="02010600030101010101" pitchFamily="2" charset="-122"/>
              </a:rPr>
              <a:t>1.</a:t>
            </a:r>
            <a:r>
              <a:rPr lang="zh-CN" altLang="en-US" sz="3200" b="1">
                <a:solidFill>
                  <a:srgbClr val="FF0000"/>
                </a:solidFill>
                <a:latin typeface="华文新魏" panose="02010800040101010101" pitchFamily="2" charset="-122"/>
                <a:ea typeface="华文新魏" panose="02010800040101010101" pitchFamily="2" charset="-122"/>
                <a:cs typeface="华文新魏" panose="02010800040101010101" pitchFamily="2" charset="-122"/>
                <a:sym typeface="宋体" panose="02010600030101010101" pitchFamily="2" charset="-122"/>
              </a:rPr>
              <a:t>社会环境，</a:t>
            </a:r>
            <a:r>
              <a:rPr lang="zh-CN" altLang="en-US" sz="3200" b="1">
                <a:latin typeface="华文新魏" panose="02010800040101010101" pitchFamily="2" charset="-122"/>
                <a:ea typeface="华文新魏" panose="02010800040101010101" pitchFamily="2" charset="-122"/>
                <a:cs typeface="华文新魏" panose="02010800040101010101" pitchFamily="2" charset="-122"/>
                <a:sym typeface="宋体" panose="02010600030101010101" pitchFamily="2" charset="-122"/>
              </a:rPr>
              <a:t>主要指故事发生的时代背景。</a:t>
            </a:r>
            <a:endParaRPr lang="zh-CN" altLang="en-US" sz="3200" b="1">
              <a:latin typeface="华文新魏" panose="02010800040101010101" pitchFamily="2" charset="-122"/>
              <a:ea typeface="华文新魏" panose="02010800040101010101" pitchFamily="2" charset="-122"/>
              <a:cs typeface="华文新魏" panose="02010800040101010101" pitchFamily="2" charset="-122"/>
              <a:sym typeface="宋体" panose="02010600030101010101" pitchFamily="2" charset="-122"/>
            </a:endParaRPr>
          </a:p>
          <a:p>
            <a:pPr>
              <a:lnSpc>
                <a:spcPct val="120000"/>
              </a:lnSpc>
              <a:buFont typeface="Arial" panose="020b0604020202020204" pitchFamily="34" charset="0"/>
            </a:pPr>
            <a:r>
              <a:rPr lang="zh-CN" altLang="en-US" sz="3200" b="1">
                <a:solidFill>
                  <a:srgbClr val="000099"/>
                </a:solidFill>
                <a:latin typeface="华文新魏" panose="02010800040101010101" pitchFamily="2" charset="-122"/>
                <a:ea typeface="华文新魏" panose="02010800040101010101" pitchFamily="2" charset="-122"/>
                <a:cs typeface="华文新魏" panose="02010800040101010101" pitchFamily="2" charset="-122"/>
                <a:sym typeface="宋体" panose="02010600030101010101" pitchFamily="2" charset="-122"/>
              </a:rPr>
              <a:t> </a:t>
            </a:r>
            <a:r>
              <a:rPr lang="zh-CN" altLang="en-US" sz="3200" b="1">
                <a:solidFill>
                  <a:srgbClr val="FF0000"/>
                </a:solidFill>
                <a:latin typeface="华文新魏" panose="02010800040101010101" pitchFamily="2" charset="-122"/>
                <a:ea typeface="华文新魏" panose="02010800040101010101" pitchFamily="2" charset="-122"/>
                <a:cs typeface="华文新魏" panose="02010800040101010101" pitchFamily="2" charset="-122"/>
                <a:sym typeface="宋体" panose="02010600030101010101" pitchFamily="2" charset="-122"/>
              </a:rPr>
              <a:t>作用：</a:t>
            </a:r>
            <a:r>
              <a:rPr lang="zh-CN" altLang="en-US" sz="3200" b="1">
                <a:solidFill>
                  <a:srgbClr val="FF0000"/>
                </a:solidFill>
                <a:latin typeface="华文新魏" panose="02010800040101010101" pitchFamily="2" charset="-122"/>
                <a:ea typeface="华文新魏" panose="02010800040101010101" pitchFamily="2" charset="-122"/>
                <a:cs typeface="华文新魏" panose="02010800040101010101" pitchFamily="2" charset="-122"/>
              </a:rPr>
              <a:t> </a:t>
            </a:r>
            <a:r>
              <a:rPr lang="en-US" altLang="zh-CN" sz="3200" b="1">
                <a:solidFill>
                  <a:srgbClr val="0000FF"/>
                </a:solidFill>
                <a:latin typeface="华文新魏" panose="02010800040101010101" pitchFamily="2" charset="-122"/>
                <a:ea typeface="华文新魏" panose="02010800040101010101" pitchFamily="2" charset="-122"/>
                <a:cs typeface="华文新魏" panose="02010800040101010101" pitchFamily="2" charset="-122"/>
              </a:rPr>
              <a:t>(1)</a:t>
            </a:r>
            <a:r>
              <a:rPr lang="zh-CN" altLang="en-US" sz="3200" b="1">
                <a:solidFill>
                  <a:srgbClr val="0000FF"/>
                </a:solidFill>
                <a:latin typeface="华文新魏" panose="02010800040101010101" pitchFamily="2" charset="-122"/>
                <a:ea typeface="华文新魏" panose="02010800040101010101" pitchFamily="2" charset="-122"/>
                <a:cs typeface="华文新魏" panose="02010800040101010101" pitchFamily="2" charset="-122"/>
              </a:rPr>
              <a:t>交代人物活动及其成长的时代背景，揭示了各种复杂的社会关系；</a:t>
            </a:r>
            <a:endParaRPr lang="en-US" altLang="zh-CN" sz="3200" b="1">
              <a:solidFill>
                <a:srgbClr val="0000FF"/>
              </a:solidFill>
              <a:latin typeface="华文新魏" panose="02010800040101010101" pitchFamily="2" charset="-122"/>
              <a:ea typeface="华文新魏" panose="02010800040101010101" pitchFamily="2" charset="-122"/>
              <a:cs typeface="华文新魏" panose="02010800040101010101" pitchFamily="2" charset="-122"/>
            </a:endParaRPr>
          </a:p>
          <a:p>
            <a:pPr>
              <a:lnSpc>
                <a:spcPct val="120000"/>
              </a:lnSpc>
              <a:buFont typeface="Arial" panose="020b0604020202020204" pitchFamily="34" charset="0"/>
            </a:pPr>
            <a:r>
              <a:rPr lang="en-US" altLang="zh-CN" sz="3200" b="1">
                <a:solidFill>
                  <a:srgbClr val="0000FF"/>
                </a:solidFill>
                <a:latin typeface="华文新魏" panose="02010800040101010101" pitchFamily="2" charset="-122"/>
                <a:ea typeface="华文新魏" panose="02010800040101010101" pitchFamily="2" charset="-122"/>
                <a:cs typeface="华文新魏" panose="02010800040101010101" pitchFamily="2" charset="-122"/>
              </a:rPr>
              <a:t>(2)</a:t>
            </a:r>
            <a:r>
              <a:rPr lang="zh-CN" altLang="en-US" sz="3200" b="1">
                <a:solidFill>
                  <a:srgbClr val="0000FF"/>
                </a:solidFill>
                <a:latin typeface="华文新魏" panose="02010800040101010101" pitchFamily="2" charset="-122"/>
                <a:ea typeface="华文新魏" panose="02010800040101010101" pitchFamily="2" charset="-122"/>
                <a:cs typeface="华文新魏" panose="02010800040101010101" pitchFamily="2" charset="-122"/>
              </a:rPr>
              <a:t>交代人物身份，表现人物性格；影响</a:t>
            </a:r>
            <a:r>
              <a:rPr lang="en-US" altLang="zh-CN" sz="3200" b="1">
                <a:solidFill>
                  <a:srgbClr val="0000FF"/>
                </a:solidFill>
                <a:latin typeface="华文新魏" panose="02010800040101010101" pitchFamily="2" charset="-122"/>
                <a:ea typeface="华文新魏" panose="02010800040101010101" pitchFamily="2" charset="-122"/>
                <a:cs typeface="华文新魏" panose="02010800040101010101" pitchFamily="2" charset="-122"/>
              </a:rPr>
              <a:t>/</a:t>
            </a:r>
            <a:r>
              <a:rPr lang="zh-CN" altLang="en-US" sz="3200" b="1">
                <a:solidFill>
                  <a:srgbClr val="0000FF"/>
                </a:solidFill>
                <a:latin typeface="华文新魏" panose="02010800040101010101" pitchFamily="2" charset="-122"/>
                <a:ea typeface="华文新魏" panose="02010800040101010101" pitchFamily="2" charset="-122"/>
                <a:cs typeface="华文新魏" panose="02010800040101010101" pitchFamily="2" charset="-122"/>
              </a:rPr>
              <a:t>决定 人物性格；</a:t>
            </a:r>
            <a:endParaRPr lang="en-US" altLang="zh-CN" sz="3200" b="1">
              <a:solidFill>
                <a:srgbClr val="0000FF"/>
              </a:solidFill>
              <a:latin typeface="华文新魏" panose="02010800040101010101" pitchFamily="2" charset="-122"/>
              <a:ea typeface="华文新魏" panose="02010800040101010101" pitchFamily="2" charset="-122"/>
              <a:cs typeface="华文新魏" panose="02010800040101010101" pitchFamily="2" charset="-122"/>
            </a:endParaRPr>
          </a:p>
          <a:p>
            <a:pPr>
              <a:lnSpc>
                <a:spcPct val="120000"/>
              </a:lnSpc>
              <a:buFont typeface="Arial" panose="020b0604020202020204" pitchFamily="34" charset="0"/>
            </a:pPr>
            <a:r>
              <a:rPr lang="en-US" altLang="zh-CN" sz="3200" b="1">
                <a:solidFill>
                  <a:srgbClr val="0000FF"/>
                </a:solidFill>
                <a:latin typeface="华文新魏" panose="02010800040101010101" pitchFamily="2" charset="-122"/>
                <a:ea typeface="华文新魏" panose="02010800040101010101" pitchFamily="2" charset="-122"/>
                <a:cs typeface="华文新魏" panose="02010800040101010101" pitchFamily="2" charset="-122"/>
              </a:rPr>
              <a:t>(3)</a:t>
            </a:r>
            <a:r>
              <a:rPr lang="zh-CN" altLang="en-US" sz="3200" b="1">
                <a:solidFill>
                  <a:srgbClr val="0000FF"/>
                </a:solidFill>
                <a:latin typeface="华文新魏" panose="02010800040101010101" pitchFamily="2" charset="-122"/>
                <a:ea typeface="华文新魏" panose="02010800040101010101" pitchFamily="2" charset="-122"/>
                <a:cs typeface="华文新魏" panose="02010800040101010101" pitchFamily="2" charset="-122"/>
              </a:rPr>
              <a:t>揭示社会本质特征，揭示、深化主题</a:t>
            </a:r>
            <a:r>
              <a:rPr lang="en-US" altLang="zh-CN" sz="3200" b="1">
                <a:solidFill>
                  <a:srgbClr val="0000FF"/>
                </a:solidFill>
                <a:latin typeface="华文新魏" panose="02010800040101010101" pitchFamily="2" charset="-122"/>
                <a:ea typeface="华文新魏" panose="02010800040101010101" pitchFamily="2" charset="-122"/>
                <a:cs typeface="华文新魏" panose="02010800040101010101" pitchFamily="2" charset="-122"/>
              </a:rPr>
              <a:t>;</a:t>
            </a:r>
            <a:endParaRPr lang="en-US" altLang="zh-CN" sz="3200" b="1">
              <a:solidFill>
                <a:srgbClr val="0000FF"/>
              </a:solidFill>
              <a:latin typeface="华文新魏" panose="02010800040101010101" pitchFamily="2" charset="-122"/>
              <a:ea typeface="华文新魏" panose="02010800040101010101" pitchFamily="2" charset="-122"/>
              <a:cs typeface="华文新魏" panose="02010800040101010101" pitchFamily="2" charset="-122"/>
            </a:endParaRPr>
          </a:p>
          <a:p>
            <a:pPr>
              <a:lnSpc>
                <a:spcPct val="120000"/>
              </a:lnSpc>
              <a:buFont typeface="Arial" panose="020b0604020202020204" pitchFamily="34" charset="0"/>
            </a:pPr>
            <a:r>
              <a:rPr lang="en-US" altLang="zh-CN" sz="3200" b="1">
                <a:solidFill>
                  <a:srgbClr val="0000FF"/>
                </a:solidFill>
                <a:latin typeface="华文新魏" panose="02010800040101010101" pitchFamily="2" charset="-122"/>
                <a:ea typeface="华文新魏" panose="02010800040101010101" pitchFamily="2" charset="-122"/>
                <a:cs typeface="华文新魏" panose="02010800040101010101" pitchFamily="2" charset="-122"/>
              </a:rPr>
              <a:t>(4)</a:t>
            </a:r>
            <a:r>
              <a:rPr lang="zh-CN" altLang="en-US" sz="3200" b="1">
                <a:solidFill>
                  <a:srgbClr val="0000FF"/>
                </a:solidFill>
                <a:latin typeface="华文新魏" panose="02010800040101010101" pitchFamily="2" charset="-122"/>
                <a:ea typeface="华文新魏" panose="02010800040101010101" pitchFamily="2" charset="-122"/>
                <a:cs typeface="华文新魏" panose="02010800040101010101" pitchFamily="2" charset="-122"/>
              </a:rPr>
              <a:t>展开情节，推动情节发展</a:t>
            </a:r>
            <a:r>
              <a:rPr lang="en-US" altLang="zh-CN" sz="3200" b="1">
                <a:solidFill>
                  <a:srgbClr val="0000FF"/>
                </a:solidFill>
                <a:latin typeface="华文新魏" panose="02010800040101010101" pitchFamily="2" charset="-122"/>
                <a:ea typeface="华文新魏" panose="02010800040101010101" pitchFamily="2" charset="-122"/>
                <a:cs typeface="华文新魏" panose="02010800040101010101" pitchFamily="2" charset="-122"/>
              </a:rPr>
              <a:t>;</a:t>
            </a:r>
            <a:endParaRPr lang="en-US" altLang="zh-CN" sz="3200" b="1">
              <a:solidFill>
                <a:srgbClr val="0000FF"/>
              </a:solidFill>
              <a:latin typeface="华文新魏" panose="02010800040101010101" pitchFamily="2" charset="-122"/>
              <a:ea typeface="华文新魏" panose="02010800040101010101" pitchFamily="2" charset="-122"/>
              <a:cs typeface="华文新魏" panose="02010800040101010101" pitchFamily="2" charset="-122"/>
            </a:endParaRPr>
          </a:p>
          <a:p>
            <a:pPr>
              <a:lnSpc>
                <a:spcPct val="120000"/>
              </a:lnSpc>
              <a:buFont typeface="Arial" panose="020b0604020202020204" pitchFamily="34" charset="0"/>
            </a:pPr>
            <a:r>
              <a:rPr lang="en-US" altLang="zh-CN" sz="3200" b="1">
                <a:solidFill>
                  <a:srgbClr val="0000FF"/>
                </a:solidFill>
                <a:latin typeface="华文新魏" panose="02010800040101010101" pitchFamily="2" charset="-122"/>
                <a:ea typeface="华文新魏" panose="02010800040101010101" pitchFamily="2" charset="-122"/>
                <a:cs typeface="华文新魏" panose="02010800040101010101" pitchFamily="2" charset="-122"/>
              </a:rPr>
              <a:t>(5)</a:t>
            </a:r>
            <a:r>
              <a:rPr lang="zh-CN" altLang="zh-CN" sz="3200" b="1">
                <a:solidFill>
                  <a:srgbClr val="0000FF"/>
                </a:solidFill>
                <a:latin typeface="华文新魏" panose="02010800040101010101" pitchFamily="2" charset="-122"/>
                <a:ea typeface="华文新魏" panose="02010800040101010101" pitchFamily="2" charset="-122"/>
                <a:cs typeface="华文新魏" panose="02010800040101010101" pitchFamily="2" charset="-122"/>
              </a:rPr>
              <a:t>渲染气氛，</a:t>
            </a:r>
            <a:r>
              <a:rPr lang="zh-CN" altLang="en-US" sz="3200" b="1">
                <a:solidFill>
                  <a:srgbClr val="0000FF"/>
                </a:solidFill>
                <a:latin typeface="华文新魏" panose="02010800040101010101" pitchFamily="2" charset="-122"/>
                <a:ea typeface="华文新魏" panose="02010800040101010101" pitchFamily="2" charset="-122"/>
                <a:cs typeface="华文新魏" panose="02010800040101010101" pitchFamily="2" charset="-122"/>
              </a:rPr>
              <a:t>暗示人物命运</a:t>
            </a:r>
            <a:r>
              <a:rPr lang="zh-CN" altLang="zh-CN" sz="3200" b="1">
                <a:solidFill>
                  <a:srgbClr val="0000FF"/>
                </a:solidFill>
                <a:latin typeface="华文新魏" panose="02010800040101010101" pitchFamily="2" charset="-122"/>
                <a:ea typeface="华文新魏" panose="02010800040101010101" pitchFamily="2" charset="-122"/>
                <a:cs typeface="华文新魏" panose="02010800040101010101" pitchFamily="2" charset="-122"/>
              </a:rPr>
              <a:t>。</a:t>
            </a:r>
            <a:endParaRPr lang="en-US" altLang="zh-CN" sz="3200" b="1">
              <a:solidFill>
                <a:srgbClr val="0000FF"/>
              </a:solidFill>
              <a:latin typeface="华文新魏" panose="02010800040101010101" pitchFamily="2" charset="-122"/>
              <a:ea typeface="华文新魏" panose="02010800040101010101" pitchFamily="2" charset="-122"/>
              <a:cs typeface="华文新魏" panose="02010800040101010101" pitchFamily="2" charset="-122"/>
              <a:sym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16385">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6385">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6385">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6385">
                                            <p:txEl>
                                              <p:pRg st="6" end="6"/>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6385">
                                            <p:txEl>
                                              <p:pRg st="7" end="7"/>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6385">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标题 2"/>
          <p:cNvSpPr>
            <a:spLocks noGrp="1"/>
          </p:cNvSpPr>
          <p:nvPr>
            <p:ph type="title"/>
          </p:nvPr>
        </p:nvSpPr>
        <p:spPr/>
        <p:txBody>
          <a:bodyPr/>
          <a:lstStyle/>
          <a:p>
            <a:endParaRPr lang="zh-CN" altLang="en-US"/>
          </a:p>
        </p:txBody>
      </p:sp>
      <p:sp>
        <p:nvSpPr>
          <p:cNvPr id="4" name="内容占位符 3"/>
          <p:cNvSpPr>
            <a:spLocks noGrp="1"/>
          </p:cNvSpPr>
          <p:nvPr>
            <p:ph idx="1"/>
          </p:nvPr>
        </p:nvSpPr>
        <p:spPr/>
        <p:txBody>
          <a:bodyPr/>
          <a:lstStyle/>
          <a:p>
            <a:endParaRPr lang="zh-CN" altLang="en-US"/>
          </a:p>
        </p:txBody>
      </p:sp>
      <p:sp>
        <p:nvSpPr>
          <p:cNvPr id="2" name="矩形 1"/>
          <p:cNvSpPr/>
          <p:nvPr/>
        </p:nvSpPr>
        <p:spPr>
          <a:xfrm>
            <a:off x="239184" y="165100"/>
            <a:ext cx="11808883" cy="5810885"/>
          </a:xfrm>
          <a:prstGeom prst="rect">
            <a:avLst/>
          </a:prstGeom>
          <a:noFill/>
          <a:ln w="9525">
            <a:noFill/>
          </a:ln>
        </p:spPr>
        <p:txBody>
          <a:bodyPr anchor="t">
            <a:spAutoFit/>
          </a:bodyPr>
          <a:lstStyle/>
          <a:p>
            <a:pPr>
              <a:lnSpc>
                <a:spcPct val="120000"/>
              </a:lnSpc>
              <a:buFont typeface="Arial" panose="020b0604020202020204" pitchFamily="34" charset="0"/>
            </a:pPr>
            <a:r>
              <a:rPr lang="en-US" altLang="zh-CN" sz="4265" b="1">
                <a:solidFill>
                  <a:srgbClr val="FF0000"/>
                </a:solidFill>
                <a:latin typeface="黑体" panose="02010609060101010101" charset="-122"/>
                <a:ea typeface="黑体" panose="02010609060101010101" charset="-122"/>
                <a:sym typeface="宋体" panose="02010600030101010101" pitchFamily="2" charset="-122"/>
              </a:rPr>
              <a:t>2.</a:t>
            </a:r>
            <a:r>
              <a:rPr lang="zh-CN" altLang="en-US" sz="4265" b="1">
                <a:solidFill>
                  <a:srgbClr val="FF0000"/>
                </a:solidFill>
                <a:latin typeface="华文新魏" panose="02010800040101010101" pitchFamily="2" charset="-122"/>
                <a:ea typeface="华文新魏" panose="02010800040101010101" pitchFamily="2" charset="-122"/>
                <a:cs typeface="华文新魏" panose="02010800040101010101" pitchFamily="2" charset="-122"/>
                <a:sym typeface="宋体" panose="02010600030101010101" pitchFamily="2" charset="-122"/>
              </a:rPr>
              <a:t>自然环境</a:t>
            </a:r>
            <a:r>
              <a:rPr lang="zh-CN" altLang="en-US" sz="4265" b="1">
                <a:latin typeface="华文新魏" panose="02010800040101010101" pitchFamily="2" charset="-122"/>
                <a:ea typeface="华文新魏" panose="02010800040101010101" pitchFamily="2" charset="-122"/>
                <a:cs typeface="华文新魏" panose="02010800040101010101" pitchFamily="2" charset="-122"/>
                <a:sym typeface="宋体" panose="02010600030101010101" pitchFamily="2" charset="-122"/>
              </a:rPr>
              <a:t>指人物活动的具体场景，如地点、气候、时间、景色、场面等。</a:t>
            </a:r>
            <a:endParaRPr lang="en-US" altLang="zh-CN" sz="4265" b="1">
              <a:latin typeface="华文新魏" panose="02010800040101010101" pitchFamily="2" charset="-122"/>
              <a:ea typeface="华文新魏" panose="02010800040101010101" pitchFamily="2" charset="-122"/>
              <a:cs typeface="华文新魏" panose="02010800040101010101" pitchFamily="2" charset="-122"/>
              <a:sym typeface="宋体" panose="02010600030101010101" pitchFamily="2" charset="-122"/>
            </a:endParaRPr>
          </a:p>
          <a:p>
            <a:pPr>
              <a:lnSpc>
                <a:spcPct val="120000"/>
              </a:lnSpc>
              <a:buFont typeface="Arial" panose="020b0604020202020204" pitchFamily="34" charset="0"/>
            </a:pPr>
            <a:r>
              <a:rPr lang="zh-CN" altLang="en-US" sz="3735" b="1">
                <a:solidFill>
                  <a:srgbClr val="FF0000"/>
                </a:solidFill>
                <a:latin typeface="华文新魏" panose="02010800040101010101" pitchFamily="2" charset="-122"/>
                <a:ea typeface="华文新魏" panose="02010800040101010101" pitchFamily="2" charset="-122"/>
                <a:cs typeface="华文新魏" panose="02010800040101010101" pitchFamily="2" charset="-122"/>
                <a:sym typeface="宋体" panose="02010600030101010101" pitchFamily="2" charset="-122"/>
              </a:rPr>
              <a:t>作用：</a:t>
            </a:r>
            <a:r>
              <a:rPr lang="zh-CN" altLang="en-US" sz="3735" b="1">
                <a:solidFill>
                  <a:srgbClr val="FF0000"/>
                </a:solidFill>
                <a:latin typeface="华文新魏" panose="02010800040101010101" pitchFamily="2" charset="-122"/>
                <a:ea typeface="华文新魏" panose="02010800040101010101" pitchFamily="2" charset="-122"/>
                <a:cs typeface="华文新魏" panose="02010800040101010101" pitchFamily="2" charset="-122"/>
              </a:rPr>
              <a:t> </a:t>
            </a:r>
            <a:r>
              <a:rPr lang="zh-CN" altLang="en-US" sz="3735" b="1">
                <a:solidFill>
                  <a:srgbClr val="0000FF"/>
                </a:solidFill>
                <a:latin typeface="华文新魏" panose="02010800040101010101" pitchFamily="2" charset="-122"/>
                <a:ea typeface="华文新魏" panose="02010800040101010101" pitchFamily="2" charset="-122"/>
                <a:cs typeface="华文新魏" panose="02010800040101010101" pitchFamily="2" charset="-122"/>
              </a:rPr>
              <a:t>①提示时间、季节和环境特点；</a:t>
            </a:r>
            <a:endParaRPr lang="en-US" altLang="zh-CN" sz="3735" b="1">
              <a:solidFill>
                <a:srgbClr val="0000FF"/>
              </a:solidFill>
              <a:latin typeface="华文新魏" panose="02010800040101010101" pitchFamily="2" charset="-122"/>
              <a:ea typeface="华文新魏" panose="02010800040101010101" pitchFamily="2" charset="-122"/>
              <a:cs typeface="华文新魏" panose="02010800040101010101" pitchFamily="2" charset="-122"/>
            </a:endParaRPr>
          </a:p>
          <a:p>
            <a:pPr>
              <a:lnSpc>
                <a:spcPct val="120000"/>
              </a:lnSpc>
              <a:buFont typeface="Arial" panose="020b0604020202020204" pitchFamily="34" charset="0"/>
            </a:pPr>
            <a:r>
              <a:rPr lang="zh-CN" altLang="en-US" sz="3735" b="1">
                <a:solidFill>
                  <a:srgbClr val="0000FF"/>
                </a:solidFill>
                <a:latin typeface="华文新魏" panose="02010800040101010101" pitchFamily="2" charset="-122"/>
                <a:ea typeface="华文新魏" panose="02010800040101010101" pitchFamily="2" charset="-122"/>
                <a:cs typeface="华文新魏" panose="02010800040101010101" pitchFamily="2" charset="-122"/>
              </a:rPr>
              <a:t>②渲染气氛，营造氛围；</a:t>
            </a:r>
            <a:endParaRPr lang="en-US" altLang="zh-CN" sz="3735" b="1">
              <a:solidFill>
                <a:srgbClr val="0000FF"/>
              </a:solidFill>
              <a:latin typeface="华文新魏" panose="02010800040101010101" pitchFamily="2" charset="-122"/>
              <a:ea typeface="华文新魏" panose="02010800040101010101" pitchFamily="2" charset="-122"/>
              <a:cs typeface="华文新魏" panose="02010800040101010101" pitchFamily="2" charset="-122"/>
            </a:endParaRPr>
          </a:p>
          <a:p>
            <a:pPr>
              <a:lnSpc>
                <a:spcPct val="120000"/>
              </a:lnSpc>
              <a:buFont typeface="Arial" panose="020b0604020202020204" pitchFamily="34" charset="0"/>
            </a:pPr>
            <a:r>
              <a:rPr lang="zh-CN" altLang="en-US" sz="3735" b="1">
                <a:solidFill>
                  <a:srgbClr val="0000FF"/>
                </a:solidFill>
                <a:latin typeface="华文新魏" panose="02010800040101010101" pitchFamily="2" charset="-122"/>
                <a:ea typeface="华文新魏" panose="02010800040101010101" pitchFamily="2" charset="-122"/>
                <a:cs typeface="华文新魏" panose="02010800040101010101" pitchFamily="2" charset="-122"/>
              </a:rPr>
              <a:t>③烘托人物性格或某种心理，为刻画人物做铺垫；</a:t>
            </a:r>
            <a:endParaRPr lang="en-US" altLang="zh-CN" sz="3735" b="1">
              <a:solidFill>
                <a:srgbClr val="0000FF"/>
              </a:solidFill>
              <a:latin typeface="华文新魏" panose="02010800040101010101" pitchFamily="2" charset="-122"/>
              <a:ea typeface="华文新魏" panose="02010800040101010101" pitchFamily="2" charset="-122"/>
              <a:cs typeface="华文新魏" panose="02010800040101010101" pitchFamily="2" charset="-122"/>
            </a:endParaRPr>
          </a:p>
          <a:p>
            <a:pPr>
              <a:lnSpc>
                <a:spcPct val="120000"/>
              </a:lnSpc>
              <a:buFont typeface="Arial" panose="020b0604020202020204" pitchFamily="34" charset="0"/>
            </a:pPr>
            <a:r>
              <a:rPr lang="zh-CN" altLang="en-US" sz="3735" b="1">
                <a:solidFill>
                  <a:srgbClr val="0000FF"/>
                </a:solidFill>
                <a:latin typeface="华文新魏" panose="02010800040101010101" pitchFamily="2" charset="-122"/>
                <a:ea typeface="华文新魏" panose="02010800040101010101" pitchFamily="2" charset="-122"/>
                <a:cs typeface="华文新魏" panose="02010800040101010101" pitchFamily="2" charset="-122"/>
              </a:rPr>
              <a:t>④展开情节，推动情节</a:t>
            </a:r>
            <a:endParaRPr lang="en-US" altLang="zh-CN" sz="3735" b="1">
              <a:solidFill>
                <a:srgbClr val="0000FF"/>
              </a:solidFill>
              <a:latin typeface="华文新魏" panose="02010800040101010101" pitchFamily="2" charset="-122"/>
              <a:ea typeface="华文新魏" panose="02010800040101010101" pitchFamily="2" charset="-122"/>
              <a:cs typeface="华文新魏" panose="02010800040101010101" pitchFamily="2" charset="-122"/>
            </a:endParaRPr>
          </a:p>
          <a:p>
            <a:pPr>
              <a:lnSpc>
                <a:spcPct val="120000"/>
              </a:lnSpc>
              <a:buFont typeface="Arial" panose="020b0604020202020204" pitchFamily="34" charset="0"/>
            </a:pPr>
            <a:r>
              <a:rPr lang="zh-CN" altLang="en-US" sz="3735" b="1">
                <a:solidFill>
                  <a:srgbClr val="0000FF"/>
                </a:solidFill>
                <a:latin typeface="华文新魏" panose="02010800040101010101" pitchFamily="2" charset="-122"/>
                <a:ea typeface="华文新魏" panose="02010800040101010101" pitchFamily="2" charset="-122"/>
                <a:cs typeface="华文新魏" panose="02010800040101010101" pitchFamily="2" charset="-122"/>
              </a:rPr>
              <a:t>⑤深化主旨；</a:t>
            </a:r>
            <a:endParaRPr lang="en-US" altLang="zh-CN" sz="3735" b="1">
              <a:solidFill>
                <a:srgbClr val="0000FF"/>
              </a:solidFill>
              <a:latin typeface="华文新魏" panose="02010800040101010101" pitchFamily="2" charset="-122"/>
              <a:ea typeface="华文新魏" panose="02010800040101010101" pitchFamily="2" charset="-122"/>
              <a:cs typeface="华文新魏" panose="02010800040101010101" pitchFamily="2" charset="-122"/>
            </a:endParaRPr>
          </a:p>
          <a:p>
            <a:pPr>
              <a:lnSpc>
                <a:spcPct val="120000"/>
              </a:lnSpc>
              <a:buFont typeface="Arial" panose="020b0604020202020204" pitchFamily="34" charset="0"/>
            </a:pPr>
            <a:r>
              <a:rPr lang="zh-CN" altLang="en-US" sz="3735" b="1">
                <a:solidFill>
                  <a:srgbClr val="0000FF"/>
                </a:solidFill>
                <a:latin typeface="华文新魏" panose="02010800040101010101" pitchFamily="2" charset="-122"/>
                <a:ea typeface="华文新魏" panose="02010800040101010101" pitchFamily="2" charset="-122"/>
                <a:cs typeface="华文新魏" panose="02010800040101010101" pitchFamily="2" charset="-122"/>
              </a:rPr>
              <a:t>⑥象征和暗示。 </a:t>
            </a:r>
            <a:endParaRPr lang="zh-CN" altLang="en-US" sz="3735" b="1">
              <a:solidFill>
                <a:srgbClr val="0000FF"/>
              </a:solidFill>
              <a:latin typeface="华文新魏" panose="02010800040101010101" pitchFamily="2" charset="-122"/>
              <a:ea typeface="华文新魏" panose="02010800040101010101" pitchFamily="2" charset="-122"/>
              <a:cs typeface="华文新魏" panose="02010800040101010101" pitchFamily="2" charset="-122"/>
              <a:sym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anim calcmode="lin" valueType="num">
                                      <p:cBhvr additive="base">
                                        <p:cTn id="11"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anim calcmode="lin" valueType="num">
                                      <p:cBhvr additive="base">
                                        <p:cTn id="15"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
                                            <p:txEl>
                                              <p:pRg st="3" end="3"/>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anim calcmode="lin" valueType="num">
                                      <p:cBhvr additive="base">
                                        <p:cTn id="19"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4" end="4"/>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anim calcmode="lin" valueType="num">
                                      <p:cBhvr additive="base">
                                        <p:cTn id="23"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2">
                                            <p:txEl>
                                              <p:pRg st="5" end="5"/>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
                                            <p:txEl>
                                              <p:pRg st="6" end="6"/>
                                            </p:txEl>
                                          </p:spTgt>
                                        </p:tgtEl>
                                        <p:attrNameLst>
                                          <p:attrName>style.visibility</p:attrName>
                                        </p:attrNameLst>
                                      </p:cBhvr>
                                      <p:to>
                                        <p:strVal val="visible"/>
                                      </p:to>
                                    </p:set>
                                    <p:anim calcmode="lin" valueType="num">
                                      <p:cBhvr additive="base">
                                        <p:cTn id="27"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标题 3"/>
          <p:cNvSpPr>
            <a:spLocks noGrp="1"/>
          </p:cNvSpPr>
          <p:nvPr>
            <p:ph type="title"/>
          </p:nvPr>
        </p:nvSpPr>
        <p:spPr>
          <a:xfrm>
            <a:off x="669247" y="176534"/>
            <a:ext cx="10852237" cy="441964"/>
          </a:xfrm>
        </p:spPr>
        <p:txBody>
          <a:bodyPr/>
          <a:lstStyle/>
          <a:p>
            <a:r>
              <a:rPr lang="en-US" altLang="zh-CN"/>
              <a:t> </a:t>
            </a:r>
            <a:endParaRPr lang="en-US" altLang="zh-CN"/>
          </a:p>
        </p:txBody>
      </p:sp>
      <p:sp>
        <p:nvSpPr>
          <p:cNvPr id="5" name="内容占位符 4"/>
          <p:cNvSpPr>
            <a:spLocks noGrp="1"/>
          </p:cNvSpPr>
          <p:nvPr>
            <p:ph idx="1"/>
          </p:nvPr>
        </p:nvSpPr>
        <p:spPr/>
        <p:txBody>
          <a:bodyPr/>
          <a:lstStyle/>
          <a:p>
            <a:r>
              <a:rPr lang="en-US" altLang="zh-CN"/>
              <a:t> </a:t>
            </a:r>
            <a:endParaRPr lang="en-US" altLang="zh-CN"/>
          </a:p>
        </p:txBody>
      </p:sp>
      <p:sp>
        <p:nvSpPr>
          <p:cNvPr id="39938" name="文本框 1"/>
          <p:cNvSpPr txBox="1"/>
          <p:nvPr/>
        </p:nvSpPr>
        <p:spPr>
          <a:xfrm>
            <a:off x="209338" y="176530"/>
            <a:ext cx="11770784" cy="6466205"/>
          </a:xfrm>
          <a:prstGeom prst="rect">
            <a:avLst/>
          </a:prstGeom>
          <a:noFill/>
          <a:ln w="9525">
            <a:noFill/>
          </a:ln>
        </p:spPr>
        <p:txBody>
          <a:bodyPr wrap="square" anchor="t">
            <a:spAutoFit/>
          </a:bodyPr>
          <a:lstStyle/>
          <a:p>
            <a:pPr>
              <a:buFont typeface="Arial" panose="020b0604020202020204" pitchFamily="34" charset="0"/>
            </a:pPr>
            <a:r>
              <a:rPr lang="zh-CN" altLang="en-US" sz="4000" b="1">
                <a:solidFill>
                  <a:srgbClr val="FF0000"/>
                </a:solidFill>
                <a:latin typeface="黑体" panose="02010609060101010101" charset="-122"/>
                <a:ea typeface="黑体" panose="02010609060101010101" charset="-122"/>
              </a:rPr>
              <a:t>二、</a:t>
            </a:r>
            <a:r>
              <a:rPr lang="zh-CN" altLang="zh-CN" sz="4000" b="1">
                <a:solidFill>
                  <a:srgbClr val="FF0000"/>
                </a:solidFill>
                <a:latin typeface="黑体" panose="02010609060101010101" charset="-122"/>
                <a:ea typeface="黑体" panose="02010609060101010101" charset="-122"/>
              </a:rPr>
              <a:t>环境描写作用</a:t>
            </a:r>
            <a:r>
              <a:rPr lang="zh-CN" altLang="en-US" sz="4000" b="1">
                <a:solidFill>
                  <a:srgbClr val="FF0000"/>
                </a:solidFill>
                <a:latin typeface="黑体" panose="02010609060101010101" charset="-122"/>
                <a:ea typeface="黑体" panose="02010609060101010101" charset="-122"/>
              </a:rPr>
              <a:t>答题的思考角度：</a:t>
            </a:r>
            <a:endParaRPr lang="zh-CN" altLang="zh-CN" sz="4000" b="1">
              <a:solidFill>
                <a:srgbClr val="FF0000"/>
              </a:solidFill>
              <a:latin typeface="黑体" panose="02010609060101010101" charset="-122"/>
              <a:ea typeface="黑体" panose="02010609060101010101" charset="-122"/>
            </a:endParaRPr>
          </a:p>
          <a:p>
            <a:pPr fontAlgn="auto">
              <a:lnSpc>
                <a:spcPct val="130000"/>
              </a:lnSpc>
              <a:buFont typeface="Arial" panose="020b0604020202020204" pitchFamily="34" charset="0"/>
            </a:pPr>
            <a:r>
              <a:rPr lang="zh-CN" altLang="zh-CN" sz="3200" b="1">
                <a:solidFill>
                  <a:srgbClr val="C00000"/>
                </a:solidFill>
                <a:latin typeface="华文新魏" panose="02010800040101010101" pitchFamily="2" charset="-122"/>
                <a:ea typeface="华文新魏" panose="02010800040101010101" pitchFamily="2" charset="-122"/>
                <a:cs typeface="华文新魏" panose="02010800040101010101" pitchFamily="2" charset="-122"/>
              </a:rPr>
              <a:t>（1）</a:t>
            </a:r>
            <a:r>
              <a:rPr lang="zh-CN" altLang="en-US" sz="3200" b="1">
                <a:solidFill>
                  <a:srgbClr val="C00000"/>
                </a:solidFill>
                <a:latin typeface="华文新魏" panose="02010800040101010101" pitchFamily="2" charset="-122"/>
                <a:ea typeface="华文新魏" panose="02010800040101010101" pitchFamily="2" charset="-122"/>
                <a:cs typeface="华文新魏" panose="02010800040101010101" pitchFamily="2" charset="-122"/>
              </a:rPr>
              <a:t>指向</a:t>
            </a:r>
            <a:r>
              <a:rPr lang="zh-CN" altLang="zh-CN" sz="3200" b="1">
                <a:solidFill>
                  <a:srgbClr val="0000FF"/>
                </a:solidFill>
                <a:latin typeface="华文新魏" panose="02010800040101010101" pitchFamily="2" charset="-122"/>
                <a:ea typeface="华文新魏" panose="02010800040101010101" pitchFamily="2" charset="-122"/>
                <a:cs typeface="华文新魏" panose="02010800040101010101" pitchFamily="2" charset="-122"/>
              </a:rPr>
              <a:t>环境本身</a:t>
            </a:r>
            <a:r>
              <a:rPr lang="zh-CN" altLang="zh-CN" sz="3200" b="1">
                <a:latin typeface="华文新魏" panose="02010800040101010101" pitchFamily="2" charset="-122"/>
                <a:ea typeface="华文新魏" panose="02010800040101010101" pitchFamily="2" charset="-122"/>
                <a:cs typeface="华文新魏" panose="02010800040101010101" pitchFamily="2" charset="-122"/>
              </a:rPr>
              <a:t>：</a:t>
            </a:r>
            <a:endParaRPr lang="zh-CN" altLang="zh-CN" sz="3200" b="1">
              <a:latin typeface="华文新魏" panose="02010800040101010101" pitchFamily="2" charset="-122"/>
              <a:ea typeface="华文新魏" panose="02010800040101010101" pitchFamily="2" charset="-122"/>
              <a:cs typeface="华文新魏" panose="02010800040101010101" pitchFamily="2" charset="-122"/>
            </a:endParaRPr>
          </a:p>
          <a:p>
            <a:pPr fontAlgn="auto">
              <a:lnSpc>
                <a:spcPct val="130000"/>
              </a:lnSpc>
              <a:buFont typeface="Arial" panose="020b0604020202020204" pitchFamily="34" charset="0"/>
            </a:pPr>
            <a:r>
              <a:rPr lang="zh-CN" altLang="zh-CN" sz="3200" b="1">
                <a:latin typeface="华文新魏" panose="02010800040101010101" pitchFamily="2" charset="-122"/>
                <a:ea typeface="华文新魏" panose="02010800040101010101" pitchFamily="2" charset="-122"/>
                <a:cs typeface="华文新魏" panose="02010800040101010101" pitchFamily="2" charset="-122"/>
              </a:rPr>
              <a:t>①交代故事发生的时间、地点、背景；</a:t>
            </a:r>
            <a:endParaRPr lang="zh-CN" altLang="zh-CN" sz="3200" b="1">
              <a:latin typeface="华文新魏" panose="02010800040101010101" pitchFamily="2" charset="-122"/>
              <a:ea typeface="华文新魏" panose="02010800040101010101" pitchFamily="2" charset="-122"/>
              <a:cs typeface="华文新魏" panose="02010800040101010101" pitchFamily="2" charset="-122"/>
            </a:endParaRPr>
          </a:p>
          <a:p>
            <a:pPr fontAlgn="auto">
              <a:lnSpc>
                <a:spcPct val="130000"/>
              </a:lnSpc>
              <a:buFont typeface="Arial" panose="020b0604020202020204" pitchFamily="34" charset="0"/>
            </a:pPr>
            <a:r>
              <a:rPr lang="zh-CN" altLang="zh-CN" sz="3200" b="1">
                <a:latin typeface="华文新魏" panose="02010800040101010101" pitchFamily="2" charset="-122"/>
                <a:ea typeface="华文新魏" panose="02010800040101010101" pitchFamily="2" charset="-122"/>
                <a:cs typeface="华文新魏" panose="02010800040101010101" pitchFamily="2" charset="-122"/>
              </a:rPr>
              <a:t> ②暗示社会环境； </a:t>
            </a:r>
            <a:endParaRPr lang="zh-CN" altLang="zh-CN" sz="3200" b="1">
              <a:latin typeface="华文新魏" panose="02010800040101010101" pitchFamily="2" charset="-122"/>
              <a:ea typeface="华文新魏" panose="02010800040101010101" pitchFamily="2" charset="-122"/>
              <a:cs typeface="华文新魏" panose="02010800040101010101" pitchFamily="2" charset="-122"/>
            </a:endParaRPr>
          </a:p>
          <a:p>
            <a:pPr fontAlgn="auto">
              <a:lnSpc>
                <a:spcPct val="130000"/>
              </a:lnSpc>
              <a:buFont typeface="Arial" panose="020b0604020202020204" pitchFamily="34" charset="0"/>
            </a:pPr>
            <a:r>
              <a:rPr lang="zh-CN" altLang="zh-CN" sz="3200" b="1">
                <a:latin typeface="华文新魏" panose="02010800040101010101" pitchFamily="2" charset="-122"/>
                <a:ea typeface="华文新魏" panose="02010800040101010101" pitchFamily="2" charset="-122"/>
                <a:cs typeface="华文新魏" panose="02010800040101010101" pitchFamily="2" charset="-122"/>
              </a:rPr>
              <a:t>③营造氛围，渲染气氛，奠定</a:t>
            </a:r>
            <a:r>
              <a:rPr lang="zh-CN" altLang="en-US" sz="3200" b="1">
                <a:latin typeface="华文新魏" panose="02010800040101010101" pitchFamily="2" charset="-122"/>
                <a:ea typeface="华文新魏" panose="02010800040101010101" pitchFamily="2" charset="-122"/>
                <a:cs typeface="华文新魏" panose="02010800040101010101" pitchFamily="2" charset="-122"/>
              </a:rPr>
              <a:t>感情</a:t>
            </a:r>
            <a:r>
              <a:rPr lang="zh-CN" altLang="zh-CN" sz="3200" b="1">
                <a:latin typeface="华文新魏" panose="02010800040101010101" pitchFamily="2" charset="-122"/>
                <a:ea typeface="华文新魏" panose="02010800040101010101" pitchFamily="2" charset="-122"/>
                <a:cs typeface="华文新魏" panose="02010800040101010101" pitchFamily="2" charset="-122"/>
              </a:rPr>
              <a:t>基调。</a:t>
            </a:r>
            <a:endParaRPr lang="en-US" altLang="zh-CN" sz="3200" b="1">
              <a:latin typeface="华文新魏" panose="02010800040101010101" pitchFamily="2" charset="-122"/>
              <a:ea typeface="华文新魏" panose="02010800040101010101" pitchFamily="2" charset="-122"/>
              <a:cs typeface="华文新魏" panose="02010800040101010101" pitchFamily="2" charset="-122"/>
            </a:endParaRPr>
          </a:p>
          <a:p>
            <a:pPr fontAlgn="auto">
              <a:lnSpc>
                <a:spcPct val="130000"/>
              </a:lnSpc>
              <a:buFont typeface="Arial" panose="020b0604020202020204" pitchFamily="34" charset="0"/>
            </a:pPr>
            <a:r>
              <a:rPr lang="zh-CN" altLang="zh-CN" sz="3200" b="1">
                <a:solidFill>
                  <a:srgbClr val="C00000"/>
                </a:solidFill>
                <a:latin typeface="华文新魏" panose="02010800040101010101" pitchFamily="2" charset="-122"/>
                <a:ea typeface="华文新魏" panose="02010800040101010101" pitchFamily="2" charset="-122"/>
                <a:cs typeface="华文新魏" panose="02010800040101010101" pitchFamily="2" charset="-122"/>
              </a:rPr>
              <a:t>（2）</a:t>
            </a:r>
            <a:r>
              <a:rPr lang="zh-CN" altLang="en-US" sz="3200" b="1">
                <a:solidFill>
                  <a:srgbClr val="C00000"/>
                </a:solidFill>
                <a:latin typeface="华文新魏" panose="02010800040101010101" pitchFamily="2" charset="-122"/>
                <a:ea typeface="华文新魏" panose="02010800040101010101" pitchFamily="2" charset="-122"/>
                <a:cs typeface="华文新魏" panose="02010800040101010101" pitchFamily="2" charset="-122"/>
              </a:rPr>
              <a:t>指向</a:t>
            </a:r>
            <a:r>
              <a:rPr lang="zh-CN" altLang="zh-CN" sz="3200" b="1">
                <a:solidFill>
                  <a:srgbClr val="0000FF"/>
                </a:solidFill>
                <a:latin typeface="华文新魏" panose="02010800040101010101" pitchFamily="2" charset="-122"/>
                <a:ea typeface="华文新魏" panose="02010800040101010101" pitchFamily="2" charset="-122"/>
                <a:cs typeface="华文新魏" panose="02010800040101010101" pitchFamily="2" charset="-122"/>
              </a:rPr>
              <a:t>人物方面</a:t>
            </a:r>
            <a:r>
              <a:rPr lang="zh-CN" altLang="zh-CN" sz="3200" b="1">
                <a:latin typeface="华文新魏" panose="02010800040101010101" pitchFamily="2" charset="-122"/>
                <a:ea typeface="华文新魏" panose="02010800040101010101" pitchFamily="2" charset="-122"/>
                <a:cs typeface="华文新魏" panose="02010800040101010101" pitchFamily="2" charset="-122"/>
              </a:rPr>
              <a:t>：</a:t>
            </a:r>
            <a:endParaRPr lang="zh-CN" altLang="zh-CN" sz="3200" b="1">
              <a:latin typeface="华文新魏" panose="02010800040101010101" pitchFamily="2" charset="-122"/>
              <a:ea typeface="华文新魏" panose="02010800040101010101" pitchFamily="2" charset="-122"/>
              <a:cs typeface="华文新魏" panose="02010800040101010101" pitchFamily="2" charset="-122"/>
            </a:endParaRPr>
          </a:p>
          <a:p>
            <a:pPr fontAlgn="auto">
              <a:lnSpc>
                <a:spcPct val="130000"/>
              </a:lnSpc>
              <a:buFont typeface="Arial" panose="020b0604020202020204" pitchFamily="34" charset="0"/>
            </a:pPr>
            <a:r>
              <a:rPr lang="zh-CN" altLang="zh-CN" sz="3200" b="1">
                <a:solidFill>
                  <a:srgbClr val="FF0066"/>
                </a:solidFill>
                <a:latin typeface="华文新魏" panose="02010800040101010101" pitchFamily="2" charset="-122"/>
                <a:ea typeface="华文新魏" panose="02010800040101010101" pitchFamily="2" charset="-122"/>
                <a:cs typeface="华文新魏" panose="02010800040101010101" pitchFamily="2" charset="-122"/>
              </a:rPr>
              <a:t>①烘托心情； </a:t>
            </a:r>
            <a:endParaRPr lang="zh-CN" altLang="zh-CN" sz="3200" b="1">
              <a:solidFill>
                <a:srgbClr val="FF0066"/>
              </a:solidFill>
              <a:latin typeface="华文新魏" panose="02010800040101010101" pitchFamily="2" charset="-122"/>
              <a:ea typeface="华文新魏" panose="02010800040101010101" pitchFamily="2" charset="-122"/>
              <a:cs typeface="华文新魏" panose="02010800040101010101" pitchFamily="2" charset="-122"/>
            </a:endParaRPr>
          </a:p>
          <a:p>
            <a:pPr fontAlgn="auto">
              <a:lnSpc>
                <a:spcPct val="130000"/>
              </a:lnSpc>
              <a:buFont typeface="Arial" panose="020b0604020202020204" pitchFamily="34" charset="0"/>
            </a:pPr>
            <a:r>
              <a:rPr lang="zh-CN" altLang="zh-CN" sz="3200" b="1">
                <a:solidFill>
                  <a:srgbClr val="FF0066"/>
                </a:solidFill>
                <a:latin typeface="华文新魏" panose="02010800040101010101" pitchFamily="2" charset="-122"/>
                <a:ea typeface="华文新魏" panose="02010800040101010101" pitchFamily="2" charset="-122"/>
                <a:cs typeface="华文新魏" panose="02010800040101010101" pitchFamily="2" charset="-122"/>
              </a:rPr>
              <a:t>②表现人物的身份、地位、性格等；</a:t>
            </a:r>
            <a:endParaRPr lang="zh-CN" altLang="zh-CN" sz="3200" b="1">
              <a:solidFill>
                <a:srgbClr val="FF0066"/>
              </a:solidFill>
              <a:latin typeface="华文新魏" panose="02010800040101010101" pitchFamily="2" charset="-122"/>
              <a:ea typeface="华文新魏" panose="02010800040101010101" pitchFamily="2" charset="-122"/>
              <a:cs typeface="华文新魏" panose="02010800040101010101" pitchFamily="2" charset="-122"/>
            </a:endParaRPr>
          </a:p>
          <a:p>
            <a:pPr fontAlgn="auto">
              <a:lnSpc>
                <a:spcPct val="130000"/>
              </a:lnSpc>
              <a:buFont typeface="Arial" panose="020b0604020202020204" pitchFamily="34" charset="0"/>
            </a:pPr>
            <a:r>
              <a:rPr lang="zh-CN" altLang="zh-CN" sz="3200" b="1">
                <a:solidFill>
                  <a:srgbClr val="FF0066"/>
                </a:solidFill>
                <a:latin typeface="华文新魏" panose="02010800040101010101" pitchFamily="2" charset="-122"/>
                <a:ea typeface="华文新魏" panose="02010800040101010101" pitchFamily="2" charset="-122"/>
                <a:cs typeface="华文新魏" panose="02010800040101010101" pitchFamily="2" charset="-122"/>
              </a:rPr>
              <a:t> ③暗示人物的命运。</a:t>
            </a:r>
            <a:endParaRPr lang="zh-CN" altLang="zh-CN" sz="3200" b="1">
              <a:solidFill>
                <a:srgbClr val="FF0066"/>
              </a:solidFill>
              <a:latin typeface="华文新魏" panose="02010800040101010101" pitchFamily="2" charset="-122"/>
              <a:ea typeface="华文新魏" panose="02010800040101010101" pitchFamily="2" charset="-122"/>
              <a:cs typeface="华文新魏" panose="02010800040101010101" pitchFamily="2" charset="-122"/>
            </a:endParaRPr>
          </a:p>
          <a:p>
            <a:pPr fontAlgn="auto">
              <a:lnSpc>
                <a:spcPct val="130000"/>
              </a:lnSpc>
              <a:buFont typeface="Arial" panose="020b0604020202020204" pitchFamily="34" charset="0"/>
            </a:pPr>
            <a:endParaRPr lang="zh-CN" altLang="zh-CN" sz="3200" b="1">
              <a:solidFill>
                <a:srgbClr val="FF0066"/>
              </a:solidFill>
              <a:latin typeface="华文新魏" panose="02010800040101010101" pitchFamily="2" charset="-122"/>
              <a:ea typeface="华文新魏" panose="02010800040101010101" pitchFamily="2" charset="-122"/>
              <a:cs typeface="华文新魏" panose="020108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9938">
                                            <p:txEl>
                                              <p:charRg st="17" end="73"/>
                                            </p:txEl>
                                          </p:spTgt>
                                        </p:tgtEl>
                                        <p:attrNameLst>
                                          <p:attrName>style.visibility</p:attrName>
                                        </p:attrNameLst>
                                      </p:cBhvr>
                                      <p:to>
                                        <p:strVal val="visible"/>
                                      </p:to>
                                    </p:set>
                                    <p:anim calcmode="lin" valueType="num">
                                      <p:cBhvr additive="base">
                                        <p:cTn id="7" dur="500" fill="hold"/>
                                        <p:tgtEl>
                                          <p:spTgt spid="39938">
                                            <p:txEl>
                                              <p:charRg st="17" end="7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9938">
                                            <p:txEl>
                                              <p:charRg st="17" end="73"/>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9938">
                                            <p:txEl>
                                              <p:charRg st="2" end="2"/>
                                            </p:txEl>
                                          </p:spTgt>
                                        </p:tgtEl>
                                        <p:attrNameLst>
                                          <p:attrName>style.visibility</p:attrName>
                                        </p:attrNameLst>
                                      </p:cBhvr>
                                      <p:to>
                                        <p:strVal val="visible"/>
                                      </p:to>
                                    </p:set>
                                    <p:anim calcmode="lin" valueType="num">
                                      <p:cBhvr additive="base">
                                        <p:cTn id="13" dur="500" fill="hold"/>
                                        <p:tgtEl>
                                          <p:spTgt spid="39938">
                                            <p:txEl>
                                              <p:char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9938">
                                            <p:txEl>
                                              <p:char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39938">
                                            <p:txEl>
                                              <p:charRg st="3" end="3"/>
                                            </p:txEl>
                                          </p:spTgt>
                                        </p:tgtEl>
                                        <p:attrNameLst>
                                          <p:attrName>style.visibility</p:attrName>
                                        </p:attrNameLst>
                                      </p:cBhvr>
                                      <p:to>
                                        <p:strVal val="visible"/>
                                      </p:to>
                                    </p:set>
                                    <p:anim calcmode="lin" valueType="num">
                                      <p:cBhvr additive="base">
                                        <p:cTn id="19" dur="500" fill="hold"/>
                                        <p:tgtEl>
                                          <p:spTgt spid="39938">
                                            <p:txEl>
                                              <p:char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9938">
                                            <p:txEl>
                                              <p:char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39938">
                                            <p:txEl>
                                              <p:charRg st="4" end="4"/>
                                            </p:txEl>
                                          </p:spTgt>
                                        </p:tgtEl>
                                        <p:attrNameLst>
                                          <p:attrName>style.visibility</p:attrName>
                                        </p:attrNameLst>
                                      </p:cBhvr>
                                      <p:to>
                                        <p:strVal val="visible"/>
                                      </p:to>
                                    </p:set>
                                    <p:anim calcmode="lin" valueType="num">
                                      <p:cBhvr additive="base">
                                        <p:cTn id="25" dur="500" fill="hold"/>
                                        <p:tgtEl>
                                          <p:spTgt spid="39938">
                                            <p:txEl>
                                              <p:char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9938">
                                            <p:txEl>
                                              <p:char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2" presetClass="entr" presetSubtype="4" fill="hold" nodeType="clickEffect">
                                  <p:stCondLst>
                                    <p:cond delay="0"/>
                                  </p:stCondLst>
                                  <p:childTnLst>
                                    <p:set>
                                      <p:cBhvr>
                                        <p:cTn id="30" dur="1" fill="hold">
                                          <p:stCondLst>
                                            <p:cond delay="0"/>
                                          </p:stCondLst>
                                        </p:cTn>
                                        <p:tgtEl>
                                          <p:spTgt spid="39938">
                                            <p:txEl>
                                              <p:charRg st="73" end="117"/>
                                            </p:txEl>
                                          </p:spTgt>
                                        </p:tgtEl>
                                        <p:attrNameLst>
                                          <p:attrName>style.visibility</p:attrName>
                                        </p:attrNameLst>
                                      </p:cBhvr>
                                      <p:to>
                                        <p:strVal val="visible"/>
                                      </p:to>
                                    </p:set>
                                    <p:animEffect transition="in" filter="wipe(down)">
                                      <p:cBhvr>
                                        <p:cTn id="31" dur="500"/>
                                        <p:tgtEl>
                                          <p:spTgt spid="39938">
                                            <p:txEl>
                                              <p:charRg st="73" end="117"/>
                                            </p:txEl>
                                          </p:spTgt>
                                        </p:tgtEl>
                                      </p:cBhvr>
                                    </p:animEffect>
                                  </p:childTnLst>
                                </p:cTn>
                              </p:par>
                            </p:childTnLst>
                          </p:cTn>
                        </p:par>
                      </p:childTnLst>
                    </p:cTn>
                  </p:par>
                  <p:par>
                    <p:cTn id="32" fill="hold" nodeType="clickPar">
                      <p:stCondLst>
                        <p:cond delay="indefinite"/>
                      </p:stCondLst>
                      <p:childTnLst>
                        <p:par>
                          <p:cTn id="33" fill="hold" nodeType="afterGroup">
                            <p:stCondLst>
                              <p:cond delay="0"/>
                            </p:stCondLst>
                            <p:childTnLst>
                              <p:par>
                                <p:cTn id="34" presetID="22" presetClass="entr" presetSubtype="4" fill="hold" nodeType="clickEffect">
                                  <p:stCondLst>
                                    <p:cond delay="0"/>
                                  </p:stCondLst>
                                  <p:childTnLst>
                                    <p:set>
                                      <p:cBhvr>
                                        <p:cTn id="35" dur="1" fill="hold">
                                          <p:stCondLst>
                                            <p:cond delay="0"/>
                                          </p:stCondLst>
                                        </p:cTn>
                                        <p:tgtEl>
                                          <p:spTgt spid="39938">
                                            <p:txEl>
                                              <p:charRg st="6" end="6"/>
                                            </p:txEl>
                                          </p:spTgt>
                                        </p:tgtEl>
                                        <p:attrNameLst>
                                          <p:attrName>style.visibility</p:attrName>
                                        </p:attrNameLst>
                                      </p:cBhvr>
                                      <p:to>
                                        <p:strVal val="visible"/>
                                      </p:to>
                                    </p:set>
                                    <p:animEffect transition="in" filter="wipe(down)">
                                      <p:cBhvr>
                                        <p:cTn id="36" dur="500"/>
                                        <p:tgtEl>
                                          <p:spTgt spid="39938">
                                            <p:txEl>
                                              <p:charRg st="6" end="6"/>
                                            </p:txEl>
                                          </p:spTgt>
                                        </p:tgtEl>
                                      </p:cBhvr>
                                    </p:animEffect>
                                  </p:childTnLst>
                                </p:cTn>
                              </p:par>
                            </p:childTnLst>
                          </p:cTn>
                        </p:par>
                      </p:childTnLst>
                    </p:cTn>
                  </p:par>
                  <p:par>
                    <p:cTn id="37" fill="hold" nodeType="clickPar">
                      <p:stCondLst>
                        <p:cond delay="indefinite"/>
                      </p:stCondLst>
                      <p:childTnLst>
                        <p:par>
                          <p:cTn id="38" fill="hold" nodeType="afterGroup">
                            <p:stCondLst>
                              <p:cond delay="0"/>
                            </p:stCondLst>
                            <p:childTnLst>
                              <p:par>
                                <p:cTn id="39" presetID="22" presetClass="entr" presetSubtype="4" fill="hold" nodeType="clickEffect">
                                  <p:stCondLst>
                                    <p:cond delay="0"/>
                                  </p:stCondLst>
                                  <p:childTnLst>
                                    <p:set>
                                      <p:cBhvr>
                                        <p:cTn id="40" dur="1" fill="hold">
                                          <p:stCondLst>
                                            <p:cond delay="0"/>
                                          </p:stCondLst>
                                        </p:cTn>
                                        <p:tgtEl>
                                          <p:spTgt spid="39938">
                                            <p:txEl>
                                              <p:charRg st="7" end="7"/>
                                            </p:txEl>
                                          </p:spTgt>
                                        </p:tgtEl>
                                        <p:attrNameLst>
                                          <p:attrName>style.visibility</p:attrName>
                                        </p:attrNameLst>
                                      </p:cBhvr>
                                      <p:to>
                                        <p:strVal val="visible"/>
                                      </p:to>
                                    </p:set>
                                    <p:animEffect transition="in" filter="wipe(down)">
                                      <p:cBhvr>
                                        <p:cTn id="41" dur="500"/>
                                        <p:tgtEl>
                                          <p:spTgt spid="39938">
                                            <p:txEl>
                                              <p:charRg st="7" end="7"/>
                                            </p:txEl>
                                          </p:spTgt>
                                        </p:tgtEl>
                                      </p:cBhvr>
                                    </p:animEffect>
                                  </p:childTnLst>
                                </p:cTn>
                              </p:par>
                            </p:childTnLst>
                          </p:cTn>
                        </p:par>
                      </p:childTnLst>
                    </p:cTn>
                  </p:par>
                  <p:par>
                    <p:cTn id="42" fill="hold" nodeType="clickPar">
                      <p:stCondLst>
                        <p:cond delay="indefinite"/>
                      </p:stCondLst>
                      <p:childTnLst>
                        <p:par>
                          <p:cTn id="43" fill="hold" nodeType="afterGroup">
                            <p:stCondLst>
                              <p:cond delay="0"/>
                            </p:stCondLst>
                            <p:childTnLst>
                              <p:par>
                                <p:cTn id="44" presetID="22" presetClass="entr" presetSubtype="4" fill="hold" nodeType="clickEffect">
                                  <p:stCondLst>
                                    <p:cond delay="0"/>
                                  </p:stCondLst>
                                  <p:childTnLst>
                                    <p:set>
                                      <p:cBhvr>
                                        <p:cTn id="45" dur="1" fill="hold">
                                          <p:stCondLst>
                                            <p:cond delay="0"/>
                                          </p:stCondLst>
                                        </p:cTn>
                                        <p:tgtEl>
                                          <p:spTgt spid="39938">
                                            <p:txEl>
                                              <p:charRg st="8" end="8"/>
                                            </p:txEl>
                                          </p:spTgt>
                                        </p:tgtEl>
                                        <p:attrNameLst>
                                          <p:attrName>style.visibility</p:attrName>
                                        </p:attrNameLst>
                                      </p:cBhvr>
                                      <p:to>
                                        <p:strVal val="visible"/>
                                      </p:to>
                                    </p:set>
                                    <p:animEffect transition="in" filter="wipe(down)">
                                      <p:cBhvr>
                                        <p:cTn id="46" dur="500"/>
                                        <p:tgtEl>
                                          <p:spTgt spid="39938">
                                            <p:txEl>
                                              <p:char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标题 3"/>
          <p:cNvSpPr>
            <a:spLocks noGrp="1"/>
          </p:cNvSpPr>
          <p:nvPr>
            <p:ph type="title"/>
          </p:nvPr>
        </p:nvSpPr>
        <p:spPr/>
        <p:txBody>
          <a:bodyPr/>
          <a:lstStyle/>
          <a:p>
            <a:r>
              <a:rPr lang="en-US" altLang="zh-CN"/>
              <a:t> </a:t>
            </a:r>
            <a:endParaRPr lang="en-US" altLang="zh-CN"/>
          </a:p>
        </p:txBody>
      </p:sp>
      <p:sp>
        <p:nvSpPr>
          <p:cNvPr id="5" name="内容占位符 4"/>
          <p:cNvSpPr>
            <a:spLocks noGrp="1"/>
          </p:cNvSpPr>
          <p:nvPr>
            <p:ph idx="1"/>
          </p:nvPr>
        </p:nvSpPr>
        <p:spPr>
          <a:xfrm>
            <a:off x="420962" y="290838"/>
            <a:ext cx="10852237" cy="5388907"/>
          </a:xfrm>
        </p:spPr>
        <p:txBody>
          <a:bodyPr/>
          <a:lstStyle/>
          <a:p>
            <a:pPr>
              <a:buFont typeface="Arial" panose="020b0604020202020204" pitchFamily="34" charset="0"/>
            </a:pPr>
            <a:r>
              <a:rPr altLang="zh-CN" sz="3200" b="1">
                <a:solidFill>
                  <a:srgbClr val="C00000"/>
                </a:solidFill>
                <a:latin typeface="华文新魏" panose="02010800040101010101" pitchFamily="2" charset="-122"/>
                <a:ea typeface="华文新魏" panose="02010800040101010101" pitchFamily="2" charset="-122"/>
                <a:cs typeface="华文新魏" panose="02010800040101010101" pitchFamily="2" charset="-122"/>
                <a:sym typeface="+mn-ea"/>
              </a:rPr>
              <a:t>（3）</a:t>
            </a:r>
            <a:r>
              <a:rPr sz="3200" b="1">
                <a:solidFill>
                  <a:srgbClr val="C00000"/>
                </a:solidFill>
                <a:latin typeface="华文新魏" panose="02010800040101010101" pitchFamily="2" charset="-122"/>
                <a:ea typeface="华文新魏" panose="02010800040101010101" pitchFamily="2" charset="-122"/>
                <a:cs typeface="华文新魏" panose="02010800040101010101" pitchFamily="2" charset="-122"/>
                <a:sym typeface="+mn-ea"/>
              </a:rPr>
              <a:t>指向</a:t>
            </a:r>
            <a:r>
              <a:rPr altLang="zh-CN" sz="3200" b="1">
                <a:solidFill>
                  <a:srgbClr val="0000FF"/>
                </a:solidFill>
                <a:latin typeface="华文新魏" panose="02010800040101010101" pitchFamily="2" charset="-122"/>
                <a:ea typeface="华文新魏" panose="02010800040101010101" pitchFamily="2" charset="-122"/>
                <a:cs typeface="华文新魏" panose="02010800040101010101" pitchFamily="2" charset="-122"/>
                <a:sym typeface="+mn-ea"/>
              </a:rPr>
              <a:t>情节方面</a:t>
            </a:r>
            <a:r>
              <a:rPr altLang="zh-CN" sz="3200" b="1">
                <a:latin typeface="华文新魏" panose="02010800040101010101" pitchFamily="2" charset="-122"/>
                <a:ea typeface="华文新魏" panose="02010800040101010101" pitchFamily="2" charset="-122"/>
                <a:cs typeface="华文新魏" panose="02010800040101010101" pitchFamily="2" charset="-122"/>
                <a:sym typeface="+mn-ea"/>
              </a:rPr>
              <a:t>：</a:t>
            </a:r>
            <a:endParaRPr altLang="zh-CN" sz="3200" b="1">
              <a:latin typeface="华文新魏" panose="02010800040101010101" pitchFamily="2" charset="-122"/>
              <a:ea typeface="华文新魏" panose="02010800040101010101" pitchFamily="2" charset="-122"/>
              <a:cs typeface="华文新魏" panose="02010800040101010101" pitchFamily="2" charset="-122"/>
              <a:sym typeface="+mn-ea"/>
            </a:endParaRPr>
          </a:p>
          <a:p>
            <a:pPr>
              <a:buFont typeface="Arial" panose="020b0604020202020204" pitchFamily="34" charset="0"/>
            </a:pPr>
            <a:r>
              <a:rPr altLang="zh-CN" sz="3200" b="1">
                <a:latin typeface="华文新魏" panose="02010800040101010101" pitchFamily="2" charset="-122"/>
                <a:ea typeface="华文新魏" panose="02010800040101010101" pitchFamily="2" charset="-122"/>
                <a:cs typeface="华文新魏" panose="02010800040101010101" pitchFamily="2" charset="-122"/>
                <a:sym typeface="+mn-ea"/>
              </a:rPr>
              <a:t>①暗示</a:t>
            </a:r>
            <a:r>
              <a:rPr lang="en-US" altLang="zh-CN" sz="3200" b="1">
                <a:latin typeface="华文新魏" panose="02010800040101010101" pitchFamily="2" charset="-122"/>
                <a:ea typeface="华文新魏" panose="02010800040101010101" pitchFamily="2" charset="-122"/>
                <a:cs typeface="华文新魏" panose="02010800040101010101" pitchFamily="2" charset="-122"/>
                <a:sym typeface="+mn-ea"/>
              </a:rPr>
              <a:t>/</a:t>
            </a:r>
            <a:r>
              <a:rPr altLang="zh-CN" sz="3200" b="1">
                <a:latin typeface="华文新魏" panose="02010800040101010101" pitchFamily="2" charset="-122"/>
                <a:ea typeface="华文新魏" panose="02010800040101010101" pitchFamily="2" charset="-122"/>
                <a:cs typeface="华文新魏" panose="02010800040101010101" pitchFamily="2" charset="-122"/>
                <a:sym typeface="+mn-ea"/>
              </a:rPr>
              <a:t>推动情节的发展；</a:t>
            </a:r>
            <a:endParaRPr altLang="zh-CN" sz="3200" b="1">
              <a:latin typeface="华文新魏" panose="02010800040101010101" pitchFamily="2" charset="-122"/>
              <a:ea typeface="华文新魏" panose="02010800040101010101" pitchFamily="2" charset="-122"/>
              <a:cs typeface="华文新魏" panose="02010800040101010101" pitchFamily="2" charset="-122"/>
              <a:sym typeface="+mn-ea"/>
            </a:endParaRPr>
          </a:p>
          <a:p>
            <a:pPr>
              <a:buFont typeface="Arial" panose="020b0604020202020204" pitchFamily="34" charset="0"/>
            </a:pPr>
            <a:r>
              <a:rPr altLang="zh-CN" sz="3200" b="1">
                <a:latin typeface="华文新魏" panose="02010800040101010101" pitchFamily="2" charset="-122"/>
                <a:ea typeface="华文新魏" panose="02010800040101010101" pitchFamily="2" charset="-122"/>
                <a:cs typeface="华文新魏" panose="02010800040101010101" pitchFamily="2" charset="-122"/>
                <a:sym typeface="+mn-ea"/>
              </a:rPr>
              <a:t> ②为后面情节的发展作铺垫</a:t>
            </a:r>
            <a:r>
              <a:rPr lang="en-US" altLang="zh-CN" sz="3200" b="1">
                <a:latin typeface="华文新魏" panose="02010800040101010101" pitchFamily="2" charset="-122"/>
                <a:ea typeface="华文新魏" panose="02010800040101010101" pitchFamily="2" charset="-122"/>
                <a:cs typeface="华文新魏" panose="02010800040101010101" pitchFamily="2" charset="-122"/>
                <a:sym typeface="+mn-ea"/>
              </a:rPr>
              <a:t>/</a:t>
            </a:r>
            <a:r>
              <a:rPr altLang="zh-CN" sz="3200" b="1">
                <a:latin typeface="华文新魏" panose="02010800040101010101" pitchFamily="2" charset="-122"/>
                <a:ea typeface="华文新魏" panose="02010800040101010101" pitchFamily="2" charset="-122"/>
                <a:cs typeface="华文新魏" panose="02010800040101010101" pitchFamily="2" charset="-122"/>
                <a:sym typeface="+mn-ea"/>
              </a:rPr>
              <a:t>制造悬念；</a:t>
            </a:r>
            <a:endParaRPr altLang="zh-CN" sz="3200" b="1">
              <a:latin typeface="华文新魏" panose="02010800040101010101" pitchFamily="2" charset="-122"/>
              <a:ea typeface="华文新魏" panose="02010800040101010101" pitchFamily="2" charset="-122"/>
              <a:cs typeface="华文新魏" panose="02010800040101010101" pitchFamily="2" charset="-122"/>
              <a:sym typeface="+mn-ea"/>
            </a:endParaRPr>
          </a:p>
          <a:p>
            <a:pPr>
              <a:buFont typeface="Arial" panose="020b0604020202020204" pitchFamily="34" charset="0"/>
            </a:pPr>
            <a:r>
              <a:rPr altLang="zh-CN" sz="3200" b="1">
                <a:latin typeface="华文新魏" panose="02010800040101010101" pitchFamily="2" charset="-122"/>
                <a:ea typeface="华文新魏" panose="02010800040101010101" pitchFamily="2" charset="-122"/>
                <a:cs typeface="华文新魏" panose="02010800040101010101" pitchFamily="2" charset="-122"/>
                <a:sym typeface="+mn-ea"/>
              </a:rPr>
              <a:t>③作为情节发展的线索。</a:t>
            </a:r>
            <a:endParaRPr lang="en-US" altLang="zh-CN" sz="3200" b="1">
              <a:latin typeface="华文新魏" panose="02010800040101010101" pitchFamily="2" charset="-122"/>
              <a:ea typeface="华文新魏" panose="02010800040101010101" pitchFamily="2" charset="-122"/>
              <a:cs typeface="华文新魏" panose="02010800040101010101" pitchFamily="2" charset="-122"/>
            </a:endParaRPr>
          </a:p>
          <a:p>
            <a:pPr>
              <a:buFont typeface="Arial" panose="020b0604020202020204" pitchFamily="34" charset="0"/>
            </a:pPr>
            <a:r>
              <a:rPr altLang="zh-CN" sz="3200" b="1">
                <a:solidFill>
                  <a:srgbClr val="C00000"/>
                </a:solidFill>
                <a:latin typeface="华文新魏" panose="02010800040101010101" pitchFamily="2" charset="-122"/>
                <a:ea typeface="华文新魏" panose="02010800040101010101" pitchFamily="2" charset="-122"/>
                <a:cs typeface="华文新魏" panose="02010800040101010101" pitchFamily="2" charset="-122"/>
                <a:sym typeface="+mn-ea"/>
              </a:rPr>
              <a:t>（4）</a:t>
            </a:r>
            <a:r>
              <a:rPr sz="3200" b="1">
                <a:solidFill>
                  <a:srgbClr val="C00000"/>
                </a:solidFill>
                <a:latin typeface="华文新魏" panose="02010800040101010101" pitchFamily="2" charset="-122"/>
                <a:ea typeface="华文新魏" panose="02010800040101010101" pitchFamily="2" charset="-122"/>
                <a:cs typeface="华文新魏" panose="02010800040101010101" pitchFamily="2" charset="-122"/>
                <a:sym typeface="+mn-ea"/>
              </a:rPr>
              <a:t>指向</a:t>
            </a:r>
            <a:r>
              <a:rPr altLang="zh-CN" sz="3200" b="1">
                <a:solidFill>
                  <a:srgbClr val="0000FF"/>
                </a:solidFill>
                <a:latin typeface="华文新魏" panose="02010800040101010101" pitchFamily="2" charset="-122"/>
                <a:ea typeface="华文新魏" panose="02010800040101010101" pitchFamily="2" charset="-122"/>
                <a:cs typeface="华文新魏" panose="02010800040101010101" pitchFamily="2" charset="-122"/>
                <a:sym typeface="+mn-ea"/>
              </a:rPr>
              <a:t>主题方面</a:t>
            </a:r>
            <a:r>
              <a:rPr altLang="zh-CN" sz="3200" b="1">
                <a:latin typeface="华文新魏" panose="02010800040101010101" pitchFamily="2" charset="-122"/>
                <a:ea typeface="华文新魏" panose="02010800040101010101" pitchFamily="2" charset="-122"/>
                <a:cs typeface="华文新魏" panose="02010800040101010101" pitchFamily="2" charset="-122"/>
                <a:sym typeface="+mn-ea"/>
              </a:rPr>
              <a:t>：</a:t>
            </a:r>
            <a:endParaRPr altLang="zh-CN" sz="3200" b="1">
              <a:latin typeface="华文新魏" panose="02010800040101010101" pitchFamily="2" charset="-122"/>
              <a:ea typeface="华文新魏" panose="02010800040101010101" pitchFamily="2" charset="-122"/>
              <a:cs typeface="华文新魏" panose="02010800040101010101" pitchFamily="2" charset="-122"/>
              <a:sym typeface="+mn-ea"/>
            </a:endParaRPr>
          </a:p>
          <a:p>
            <a:pPr>
              <a:buFont typeface="Arial" panose="020b0604020202020204" pitchFamily="34" charset="0"/>
            </a:pPr>
            <a:r>
              <a:rPr altLang="zh-CN" sz="3200" b="1">
                <a:solidFill>
                  <a:srgbClr val="FF0066"/>
                </a:solidFill>
                <a:latin typeface="华文新魏" panose="02010800040101010101" pitchFamily="2" charset="-122"/>
                <a:ea typeface="华文新魏" panose="02010800040101010101" pitchFamily="2" charset="-122"/>
                <a:cs typeface="华文新魏" panose="02010800040101010101" pitchFamily="2" charset="-122"/>
                <a:sym typeface="+mn-ea"/>
              </a:rPr>
              <a:t>①表达</a:t>
            </a:r>
            <a:r>
              <a:rPr lang="en-US" altLang="zh-CN" sz="3200" b="1">
                <a:solidFill>
                  <a:srgbClr val="FF0066"/>
                </a:solidFill>
                <a:latin typeface="华文新魏" panose="02010800040101010101" pitchFamily="2" charset="-122"/>
                <a:ea typeface="华文新魏" panose="02010800040101010101" pitchFamily="2" charset="-122"/>
                <a:cs typeface="华文新魏" panose="02010800040101010101" pitchFamily="2" charset="-122"/>
                <a:sym typeface="+mn-ea"/>
              </a:rPr>
              <a:t>/</a:t>
            </a:r>
            <a:r>
              <a:rPr altLang="zh-CN" sz="3200" b="1">
                <a:solidFill>
                  <a:srgbClr val="FF0066"/>
                </a:solidFill>
                <a:latin typeface="华文新魏" panose="02010800040101010101" pitchFamily="2" charset="-122"/>
                <a:ea typeface="华文新魏" panose="02010800040101010101" pitchFamily="2" charset="-122"/>
                <a:cs typeface="华文新魏" panose="02010800040101010101" pitchFamily="2" charset="-122"/>
                <a:sym typeface="+mn-ea"/>
              </a:rPr>
              <a:t>寄托</a:t>
            </a:r>
            <a:r>
              <a:rPr lang="en-US" altLang="zh-CN" sz="3200" b="1">
                <a:solidFill>
                  <a:srgbClr val="FF0066"/>
                </a:solidFill>
                <a:latin typeface="华文新魏" panose="02010800040101010101" pitchFamily="2" charset="-122"/>
                <a:ea typeface="华文新魏" panose="02010800040101010101" pitchFamily="2" charset="-122"/>
                <a:cs typeface="华文新魏" panose="02010800040101010101" pitchFamily="2" charset="-122"/>
                <a:sym typeface="+mn-ea"/>
              </a:rPr>
              <a:t>/</a:t>
            </a:r>
            <a:r>
              <a:rPr altLang="zh-CN" sz="3200" b="1">
                <a:solidFill>
                  <a:srgbClr val="FF0066"/>
                </a:solidFill>
                <a:latin typeface="华文新魏" panose="02010800040101010101" pitchFamily="2" charset="-122"/>
                <a:ea typeface="华文新魏" panose="02010800040101010101" pitchFamily="2" charset="-122"/>
                <a:cs typeface="华文新魏" panose="02010800040101010101" pitchFamily="2" charset="-122"/>
                <a:sym typeface="+mn-ea"/>
              </a:rPr>
              <a:t>暗示</a:t>
            </a:r>
            <a:r>
              <a:rPr lang="en-US" altLang="zh-CN" sz="3200" b="1">
                <a:solidFill>
                  <a:srgbClr val="FF0066"/>
                </a:solidFill>
                <a:latin typeface="华文新魏" panose="02010800040101010101" pitchFamily="2" charset="-122"/>
                <a:ea typeface="华文新魏" panose="02010800040101010101" pitchFamily="2" charset="-122"/>
                <a:cs typeface="华文新魏" panose="02010800040101010101" pitchFamily="2" charset="-122"/>
                <a:sym typeface="+mn-ea"/>
              </a:rPr>
              <a:t>/</a:t>
            </a:r>
            <a:r>
              <a:rPr altLang="zh-CN" sz="3200" b="1">
                <a:solidFill>
                  <a:srgbClr val="FF0066"/>
                </a:solidFill>
                <a:latin typeface="华文新魏" panose="02010800040101010101" pitchFamily="2" charset="-122"/>
                <a:ea typeface="华文新魏" panose="02010800040101010101" pitchFamily="2" charset="-122"/>
                <a:cs typeface="华文新魏" panose="02010800040101010101" pitchFamily="2" charset="-122"/>
                <a:sym typeface="+mn-ea"/>
              </a:rPr>
              <a:t>揭示主题；</a:t>
            </a:r>
            <a:endParaRPr altLang="zh-CN" sz="3200" b="1">
              <a:solidFill>
                <a:srgbClr val="FF0066"/>
              </a:solidFill>
              <a:latin typeface="华文新魏" panose="02010800040101010101" pitchFamily="2" charset="-122"/>
              <a:ea typeface="华文新魏" panose="02010800040101010101" pitchFamily="2" charset="-122"/>
              <a:cs typeface="华文新魏" panose="02010800040101010101" pitchFamily="2" charset="-122"/>
              <a:sym typeface="+mn-ea"/>
            </a:endParaRPr>
          </a:p>
          <a:p>
            <a:pPr>
              <a:buFont typeface="Arial" panose="020b0604020202020204" pitchFamily="34" charset="0"/>
            </a:pPr>
            <a:r>
              <a:rPr altLang="zh-CN" sz="3200" b="1">
                <a:solidFill>
                  <a:srgbClr val="FF0066"/>
                </a:solidFill>
                <a:latin typeface="华文新魏" panose="02010800040101010101" pitchFamily="2" charset="-122"/>
                <a:ea typeface="华文新魏" panose="02010800040101010101" pitchFamily="2" charset="-122"/>
                <a:cs typeface="华文新魏" panose="02010800040101010101" pitchFamily="2" charset="-122"/>
                <a:sym typeface="+mn-ea"/>
              </a:rPr>
              <a:t>②丰富、深化主旨。</a:t>
            </a:r>
            <a:endParaRPr lang="zh-CN" altLang="en-US" sz="3200"/>
          </a:p>
        </p:txBody>
      </p:sp>
    </p:spTree>
  </p:cSld>
  <p:clrMapOvr>
    <a:masterClrMapping/>
  </p:clrMapOvr>
  <p:transition/>
  <p:timing/>
</p:sld>
</file>

<file path=ppt/slides/slide5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6562" name="TextBox 1"/>
          <p:cNvSpPr txBox="1">
            <a:spLocks noChangeArrowheads="1"/>
          </p:cNvSpPr>
          <p:nvPr/>
        </p:nvSpPr>
        <p:spPr bwMode="auto">
          <a:xfrm>
            <a:off x="211667" y="4167294"/>
            <a:ext cx="11770784" cy="2143125"/>
          </a:xfrm>
          <a:prstGeom prst="rect">
            <a:avLst/>
          </a:prstGeom>
          <a:ln>
            <a:solidFill>
              <a:srgbClr val="FF0000"/>
            </a:solidFill>
          </a:ln>
        </p:spPr>
        <p:style>
          <a:lnRef idx="2">
            <a:schemeClr val="accent5"/>
          </a:lnRef>
          <a:fillRef idx="1">
            <a:schemeClr val="lt1"/>
          </a:fillRef>
          <a:effectRef idx="0">
            <a:schemeClr val="accent5"/>
          </a:effectRef>
          <a:fontRef idx="minor">
            <a:schemeClr val="dk1"/>
          </a:fontRef>
        </p:style>
        <p:txBody>
          <a:bodyPr>
            <a:spAutoFit/>
          </a:body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2665" b="1" i="0" u="none" strike="noStrike" kern="1200" cap="none" spc="0" normalizeH="0" baseline="0" noProof="1">
                <a:ln>
                  <a:noFill/>
                </a:ln>
                <a:solidFill>
                  <a:srgbClr val="0000FF"/>
                </a:solidFill>
                <a:effectLst/>
                <a:uLnTx/>
                <a:uFillTx/>
                <a:latin typeface="黑体" panose="02010609060101010101" charset="-122"/>
                <a:ea typeface="黑体" panose="02010609060101010101" charset="-122"/>
                <a:cs typeface="+mn-cs"/>
              </a:rPr>
              <a:t>（</a:t>
            </a:r>
            <a:r>
              <a:rPr kumimoji="0" lang="zh-CN" altLang="zh-CN" sz="2665" b="1" i="0" u="none" strike="noStrike" kern="1200" cap="none" spc="0" normalizeH="0" baseline="0" noProof="1">
                <a:ln>
                  <a:noFill/>
                </a:ln>
                <a:solidFill>
                  <a:srgbClr val="0000FF"/>
                </a:solidFill>
                <a:effectLst/>
                <a:uLnTx/>
                <a:uFillTx/>
                <a:latin typeface="黑体" panose="02010609060101010101" charset="-122"/>
                <a:ea typeface="黑体" panose="02010609060101010101" charset="-122"/>
                <a:cs typeface="+mn-cs"/>
              </a:rPr>
              <a:t>1</a:t>
            </a:r>
            <a:r>
              <a:rPr kumimoji="0" lang="zh-CN" altLang="en-US" sz="2665" b="1" i="0" u="none" strike="noStrike" kern="1200" cap="none" spc="0" normalizeH="0" baseline="0" noProof="1">
                <a:ln>
                  <a:noFill/>
                </a:ln>
                <a:solidFill>
                  <a:srgbClr val="0000FF"/>
                </a:solidFill>
                <a:effectLst/>
                <a:uLnTx/>
                <a:uFillTx/>
                <a:latin typeface="黑体" panose="02010609060101010101" charset="-122"/>
                <a:ea typeface="黑体" panose="02010609060101010101" charset="-122"/>
                <a:cs typeface="+mn-cs"/>
              </a:rPr>
              <a:t>）环境上：交代祥林嫂生活在封建礼教和迷信思想笼罩的旧中国。</a:t>
            </a:r>
            <a:endParaRPr kumimoji="0" lang="zh-CN" altLang="en-US" sz="2665" b="1" i="0" u="none" strike="noStrike" kern="1200" cap="none" spc="0" normalizeH="0" baseline="0" noProof="1">
              <a:ln>
                <a:noFill/>
              </a:ln>
              <a:solidFill>
                <a:srgbClr val="0000FF"/>
              </a:solidFill>
              <a:effectLst/>
              <a:uLnTx/>
              <a:uFillTx/>
              <a:latin typeface="黑体" panose="02010609060101010101" charset="-122"/>
              <a:ea typeface="黑体" panose="02010609060101010101" charset="-122"/>
              <a:cs typeface="+mn-cs"/>
            </a:endParaRPr>
          </a:p>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2665" b="1" i="0" u="none" strike="noStrike" kern="1200" cap="none" spc="0" normalizeH="0" baseline="0" noProof="1">
                <a:ln>
                  <a:noFill/>
                </a:ln>
                <a:solidFill>
                  <a:srgbClr val="0000FF"/>
                </a:solidFill>
                <a:effectLst/>
                <a:uLnTx/>
                <a:uFillTx/>
                <a:latin typeface="黑体" panose="02010609060101010101" charset="-122"/>
                <a:ea typeface="黑体" panose="02010609060101010101" charset="-122"/>
                <a:cs typeface="+mn-cs"/>
              </a:rPr>
              <a:t>（</a:t>
            </a:r>
            <a:r>
              <a:rPr kumimoji="0" lang="en-US" altLang="zh-CN" sz="2665" b="1" i="0" u="none" strike="noStrike" kern="1200" cap="none" spc="0" normalizeH="0" baseline="0" noProof="1">
                <a:ln>
                  <a:noFill/>
                </a:ln>
                <a:solidFill>
                  <a:srgbClr val="0000FF"/>
                </a:solidFill>
                <a:effectLst/>
                <a:uLnTx/>
                <a:uFillTx/>
                <a:latin typeface="黑体" panose="02010609060101010101" charset="-122"/>
                <a:ea typeface="黑体" panose="02010609060101010101" charset="-122"/>
                <a:cs typeface="+mn-cs"/>
              </a:rPr>
              <a:t>2</a:t>
            </a:r>
            <a:r>
              <a:rPr kumimoji="0" lang="zh-CN" altLang="en-US" sz="2665" b="1" i="0" u="none" strike="noStrike" kern="1200" cap="none" spc="0" normalizeH="0" baseline="0" noProof="1">
                <a:ln>
                  <a:noFill/>
                </a:ln>
                <a:solidFill>
                  <a:srgbClr val="0000FF"/>
                </a:solidFill>
                <a:effectLst/>
                <a:uLnTx/>
                <a:uFillTx/>
                <a:latin typeface="黑体" panose="02010609060101010101" charset="-122"/>
                <a:ea typeface="黑体" panose="02010609060101010101" charset="-122"/>
                <a:cs typeface="+mn-cs"/>
              </a:rPr>
              <a:t>）情节上：推动情节发展，热闹喜庆的祝福景象与下文祥林嫂的凄惨形成反衬。</a:t>
            </a:r>
            <a:endParaRPr kumimoji="0" lang="en-US" altLang="zh-CN" sz="2665" b="1" i="0" u="none" strike="noStrike" kern="1200" cap="none" spc="0" normalizeH="0" baseline="0" noProof="1">
              <a:ln>
                <a:noFill/>
              </a:ln>
              <a:solidFill>
                <a:srgbClr val="0000FF"/>
              </a:solidFill>
              <a:effectLst/>
              <a:uLnTx/>
              <a:uFillTx/>
              <a:latin typeface="黑体" panose="02010609060101010101" charset="-122"/>
              <a:ea typeface="黑体" panose="02010609060101010101" charset="-122"/>
              <a:cs typeface="+mn-cs"/>
            </a:endParaRPr>
          </a:p>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2665" b="1" i="0" u="none" strike="noStrike" kern="1200" cap="none" spc="0" normalizeH="0" baseline="0" noProof="1">
                <a:ln>
                  <a:noFill/>
                </a:ln>
                <a:solidFill>
                  <a:srgbClr val="0000FF"/>
                </a:solidFill>
                <a:effectLst/>
                <a:uLnTx/>
                <a:uFillTx/>
                <a:latin typeface="黑体" panose="02010609060101010101" charset="-122"/>
                <a:ea typeface="黑体" panose="02010609060101010101" charset="-122"/>
                <a:cs typeface="+mn-cs"/>
              </a:rPr>
              <a:t>（</a:t>
            </a:r>
            <a:r>
              <a:rPr kumimoji="0" lang="en-US" altLang="zh-CN" sz="2665" b="1" i="0" u="none" strike="noStrike" kern="1200" cap="none" spc="0" normalizeH="0" baseline="0" noProof="1">
                <a:ln>
                  <a:noFill/>
                </a:ln>
                <a:solidFill>
                  <a:srgbClr val="0000FF"/>
                </a:solidFill>
                <a:effectLst/>
                <a:uLnTx/>
                <a:uFillTx/>
                <a:latin typeface="黑体" panose="02010609060101010101" charset="-122"/>
                <a:ea typeface="黑体" panose="02010609060101010101" charset="-122"/>
                <a:cs typeface="+mn-cs"/>
              </a:rPr>
              <a:t>3</a:t>
            </a:r>
            <a:r>
              <a:rPr kumimoji="0" lang="zh-CN" altLang="en-US" sz="2665" b="1" i="0" u="none" strike="noStrike" kern="1200" cap="none" spc="0" normalizeH="0" baseline="0" noProof="1">
                <a:ln>
                  <a:noFill/>
                </a:ln>
                <a:solidFill>
                  <a:srgbClr val="0000FF"/>
                </a:solidFill>
                <a:effectLst/>
                <a:uLnTx/>
                <a:uFillTx/>
                <a:latin typeface="黑体" panose="02010609060101010101" charset="-122"/>
                <a:ea typeface="黑体" panose="02010609060101010101" charset="-122"/>
                <a:cs typeface="+mn-cs"/>
              </a:rPr>
              <a:t>）人物上：勾勒社会环境，揭示祥林嫂悲剧的社会基础，预示祥林嫂悲剧的必然性。</a:t>
            </a:r>
            <a:endParaRPr kumimoji="0" lang="en-US" altLang="zh-CN" sz="2665" b="1" i="0" u="none" strike="noStrike" kern="1200" cap="none" spc="0" normalizeH="0" baseline="0" noProof="1">
              <a:ln>
                <a:noFill/>
              </a:ln>
              <a:solidFill>
                <a:srgbClr val="0000FF"/>
              </a:solidFill>
              <a:effectLst/>
              <a:uLnTx/>
              <a:uFillTx/>
              <a:latin typeface="黑体" panose="02010609060101010101" charset="-122"/>
              <a:ea typeface="黑体" panose="02010609060101010101" charset="-122"/>
              <a:cs typeface="+mn-cs"/>
            </a:endParaRPr>
          </a:p>
        </p:txBody>
      </p:sp>
      <p:sp>
        <p:nvSpPr>
          <p:cNvPr id="44035" name="Text Box 3"/>
          <p:cNvSpPr txBox="1"/>
          <p:nvPr/>
        </p:nvSpPr>
        <p:spPr>
          <a:xfrm>
            <a:off x="347345" y="882651"/>
            <a:ext cx="11635317" cy="3169285"/>
          </a:xfrm>
          <a:prstGeom prst="rect">
            <a:avLst/>
          </a:prstGeom>
          <a:solidFill>
            <a:schemeClr val="bg1"/>
          </a:solidFill>
          <a:ln w="9525">
            <a:noFill/>
          </a:ln>
        </p:spPr>
        <p:txBody>
          <a:bodyPr anchor="t">
            <a:spAutoFit/>
          </a:bodyPr>
          <a:lstStyle/>
          <a:p>
            <a:pPr>
              <a:spcBef>
                <a:spcPct val="50000"/>
              </a:spcBef>
              <a:buFont typeface="Arial" panose="020b0604020202020204" pitchFamily="34" charset="0"/>
            </a:pPr>
            <a:r>
              <a:rPr lang="zh-CN" altLang="zh-CN" sz="2665" b="1">
                <a:latin typeface="黑体" panose="02010609060101010101" charset="-122"/>
                <a:ea typeface="黑体" panose="02010609060101010101" charset="-122"/>
              </a:rPr>
              <a:t>     ①</a:t>
            </a:r>
            <a:r>
              <a:rPr lang="zh-CN" altLang="zh-CN" sz="2665" b="1">
                <a:latin typeface="楷体" panose="02010609060101010101" pitchFamily="49" charset="-122"/>
                <a:ea typeface="楷体" panose="02010609060101010101" pitchFamily="49" charset="-122"/>
              </a:rPr>
              <a:t>旧历的年底毕竟最像年底，村镇上不必说，就在天空中也显出将到新年的气象来。灰白色的沉重的晚云中间时时发出闪光，接着一声钝响，是送灶的爆竹；近处燃放的可就更强烈了，震耳的大音还没有息，空气里已经散满了幽微的火药香。     </a:t>
            </a:r>
            <a:endParaRPr lang="zh-CN" altLang="zh-CN" sz="2665" b="1">
              <a:latin typeface="楷体" panose="02010609060101010101" pitchFamily="49" charset="-122"/>
              <a:ea typeface="楷体" panose="02010609060101010101" pitchFamily="49" charset="-122"/>
            </a:endParaRPr>
          </a:p>
          <a:p>
            <a:pPr>
              <a:spcBef>
                <a:spcPct val="50000"/>
              </a:spcBef>
              <a:buFont typeface="Arial" panose="020b0604020202020204" pitchFamily="34" charset="0"/>
            </a:pPr>
            <a:r>
              <a:rPr lang="zh-CN" altLang="zh-CN" sz="2665" b="1">
                <a:latin typeface="楷体" panose="02010609060101010101" pitchFamily="49" charset="-122"/>
                <a:ea typeface="楷体" panose="02010609060101010101" pitchFamily="49" charset="-122"/>
              </a:rPr>
              <a:t> ②……都在准备着祝福。这是鲁镇年终的大典，致敬尽礼，迎接福神，拜求来年一年中的好运气；拜的却只限于男人，拜完自然仍然是放爆竹。年年如此，家家如此，——只要买得起福礼和爆竹之类的——今年自然也如此。</a:t>
            </a:r>
            <a:r>
              <a:rPr lang="zh-CN" altLang="en-US" sz="2665" b="1">
                <a:latin typeface="Arial" panose="020b0604020202020204" pitchFamily="34" charset="0"/>
                <a:ea typeface="宋体" panose="02010600030101010101" pitchFamily="2" charset="-122"/>
              </a:rPr>
              <a:t> </a:t>
            </a:r>
            <a:endParaRPr lang="zh-CN" altLang="en-US" sz="2665" b="1">
              <a:latin typeface="Arial" panose="020b0604020202020204" pitchFamily="34" charset="0"/>
              <a:ea typeface="宋体" panose="02010600030101010101" pitchFamily="2" charset="-122"/>
            </a:endParaRPr>
          </a:p>
        </p:txBody>
      </p:sp>
      <p:sp>
        <p:nvSpPr>
          <p:cNvPr id="44036" name="Text Box 4"/>
          <p:cNvSpPr txBox="1"/>
          <p:nvPr/>
        </p:nvSpPr>
        <p:spPr>
          <a:xfrm>
            <a:off x="2067561" y="109644"/>
            <a:ext cx="5380567" cy="666115"/>
          </a:xfrm>
          <a:prstGeom prst="rect">
            <a:avLst/>
          </a:prstGeom>
          <a:solidFill>
            <a:schemeClr val="bg1"/>
          </a:solidFill>
          <a:ln w="9525">
            <a:noFill/>
          </a:ln>
        </p:spPr>
        <p:txBody>
          <a:bodyPr anchor="t">
            <a:spAutoFit/>
          </a:bodyPr>
          <a:lstStyle/>
          <a:p>
            <a:pPr>
              <a:buFont typeface="Arial" panose="020b0604020202020204" pitchFamily="34" charset="0"/>
            </a:pPr>
            <a:r>
              <a:rPr lang="zh-CN" altLang="en-US" sz="3735" b="1">
                <a:solidFill>
                  <a:srgbClr val="FF0000"/>
                </a:solidFill>
                <a:latin typeface="Arial" panose="020b0604020202020204" pitchFamily="34" charset="0"/>
                <a:ea typeface="黑体" panose="02010609060101010101" charset="-122"/>
              </a:rPr>
              <a:t>社会环境描写的作用</a:t>
            </a:r>
            <a:endParaRPr lang="zh-CN" altLang="en-US" sz="3735" b="1">
              <a:solidFill>
                <a:srgbClr val="FF0000"/>
              </a:solidFill>
              <a:latin typeface="Arial" panose="020b0604020202020204" pitchFamily="34" charset="0"/>
              <a:ea typeface="黑体" panose="02010609060101010101" charset="-122"/>
            </a:endParaRPr>
          </a:p>
        </p:txBody>
      </p:sp>
      <p:sp>
        <p:nvSpPr>
          <p:cNvPr id="2" name="文本框 1"/>
          <p:cNvSpPr txBox="1"/>
          <p:nvPr/>
        </p:nvSpPr>
        <p:spPr>
          <a:xfrm>
            <a:off x="353695" y="171450"/>
            <a:ext cx="1323975" cy="706755"/>
          </a:xfrm>
          <a:prstGeom prst="rect">
            <a:avLst/>
          </a:prstGeom>
          <a:noFill/>
        </p:spPr>
        <p:txBody>
          <a:bodyPr wrap="square" rtlCol="0">
            <a:spAutoFit/>
            <a:scene3d>
              <a:camera prst="orthographicFront"/>
              <a:lightRig rig="threePt" dir="t"/>
            </a:scene3d>
          </a:bodyPr>
          <a:lstStyle/>
          <a:p>
            <a:r>
              <a:rPr lang="zh-CN" altLang="en-US" sz="4000">
                <a:ln w="22225">
                  <a:solidFill>
                    <a:schemeClr val="accent2"/>
                  </a:solidFill>
                  <a:prstDash val="solid"/>
                </a:ln>
                <a:solidFill>
                  <a:srgbClr val="FF0000"/>
                </a:solidFill>
                <a:effectLst/>
              </a:rPr>
              <a:t>祝福</a:t>
            </a:r>
            <a:endParaRPr lang="zh-CN" altLang="en-US" sz="4000">
              <a:ln w="22225">
                <a:solidFill>
                  <a:schemeClr val="accent2"/>
                </a:solidFill>
                <a:prstDash val="solid"/>
              </a:ln>
              <a:solidFill>
                <a:srgbClr val="FF0000"/>
              </a:solidFill>
              <a:effectLs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66562">
                                            <p:txEl>
                                              <p:pRg st="0" end="0"/>
                                            </p:txEl>
                                          </p:spTgt>
                                        </p:tgtEl>
                                        <p:attrNameLst>
                                          <p:attrName>style.visibility</p:attrName>
                                        </p:attrNameLst>
                                      </p:cBhvr>
                                      <p:to>
                                        <p:strVal val="visible"/>
                                      </p:to>
                                    </p:set>
                                    <p:anim calcmode="lin" valueType="num">
                                      <p:cBhvr>
                                        <p:cTn id="7" dur="500" fill="hold"/>
                                        <p:tgtEl>
                                          <p:spTgt spid="66562">
                                            <p:txEl>
                                              <p:pRg st="0" end="0"/>
                                            </p:txEl>
                                          </p:spTgt>
                                        </p:tgtEl>
                                        <p:attrNameLst>
                                          <p:attrName>ppt_x</p:attrName>
                                        </p:attrNameLst>
                                      </p:cBhvr>
                                      <p:tavLst>
                                        <p:tav tm="0">
                                          <p:val>
                                            <p:strVal val="#ppt_x"/>
                                          </p:val>
                                        </p:tav>
                                        <p:tav tm="100000">
                                          <p:val>
                                            <p:strVal val="#ppt_x"/>
                                          </p:val>
                                        </p:tav>
                                      </p:tavLst>
                                    </p:anim>
                                    <p:anim calcmode="lin" valueType="num">
                                      <p:cBhvr>
                                        <p:cTn id="8" dur="500" fill="hold"/>
                                        <p:tgtEl>
                                          <p:spTgt spid="6656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66562">
                                            <p:txEl>
                                              <p:pRg st="1" end="1"/>
                                            </p:txEl>
                                          </p:spTgt>
                                        </p:tgtEl>
                                        <p:attrNameLst>
                                          <p:attrName>style.visibility</p:attrName>
                                        </p:attrNameLst>
                                      </p:cBhvr>
                                      <p:to>
                                        <p:strVal val="visible"/>
                                      </p:to>
                                    </p:set>
                                    <p:anim calcmode="lin" valueType="num">
                                      <p:cBhvr>
                                        <p:cTn id="13" dur="500" fill="hold"/>
                                        <p:tgtEl>
                                          <p:spTgt spid="66562">
                                            <p:txEl>
                                              <p:pRg st="1" end="1"/>
                                            </p:txEl>
                                          </p:spTgt>
                                        </p:tgtEl>
                                        <p:attrNameLst>
                                          <p:attrName>ppt_x</p:attrName>
                                        </p:attrNameLst>
                                      </p:cBhvr>
                                      <p:tavLst>
                                        <p:tav tm="0">
                                          <p:val>
                                            <p:strVal val="#ppt_x"/>
                                          </p:val>
                                        </p:tav>
                                        <p:tav tm="100000">
                                          <p:val>
                                            <p:strVal val="#ppt_x"/>
                                          </p:val>
                                        </p:tav>
                                      </p:tavLst>
                                    </p:anim>
                                    <p:anim calcmode="lin" valueType="num">
                                      <p:cBhvr>
                                        <p:cTn id="14" dur="500" fill="hold"/>
                                        <p:tgtEl>
                                          <p:spTgt spid="6656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66562">
                                            <p:txEl>
                                              <p:pRg st="2" end="2"/>
                                            </p:txEl>
                                          </p:spTgt>
                                        </p:tgtEl>
                                        <p:attrNameLst>
                                          <p:attrName>style.visibility</p:attrName>
                                        </p:attrNameLst>
                                      </p:cBhvr>
                                      <p:to>
                                        <p:strVal val="visible"/>
                                      </p:to>
                                    </p:set>
                                    <p:anim calcmode="lin" valueType="num">
                                      <p:cBhvr>
                                        <p:cTn id="19" dur="500" fill="hold"/>
                                        <p:tgtEl>
                                          <p:spTgt spid="66562">
                                            <p:txEl>
                                              <p:pRg st="2" end="2"/>
                                            </p:txEl>
                                          </p:spTgt>
                                        </p:tgtEl>
                                        <p:attrNameLst>
                                          <p:attrName>ppt_x</p:attrName>
                                        </p:attrNameLst>
                                      </p:cBhvr>
                                      <p:tavLst>
                                        <p:tav tm="0">
                                          <p:val>
                                            <p:strVal val="#ppt_x"/>
                                          </p:val>
                                        </p:tav>
                                        <p:tav tm="100000">
                                          <p:val>
                                            <p:strVal val="#ppt_x"/>
                                          </p:val>
                                        </p:tav>
                                      </p:tavLst>
                                    </p:anim>
                                    <p:anim calcmode="lin" valueType="num">
                                      <p:cBhvr>
                                        <p:cTn id="20" dur="500" fill="hold"/>
                                        <p:tgtEl>
                                          <p:spTgt spid="66562">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
        <p:nvSpPr>
          <p:cNvPr id="44034" name="Text Box 2"/>
          <p:cNvSpPr txBox="1">
            <a:spLocks noChangeArrowheads="1"/>
          </p:cNvSpPr>
          <p:nvPr/>
        </p:nvSpPr>
        <p:spPr bwMode="auto">
          <a:xfrm>
            <a:off x="334434" y="611146"/>
            <a:ext cx="11857567"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4000" b="1" smtClean="0">
                <a:solidFill>
                  <a:srgbClr val="361200"/>
                </a:solidFill>
                <a:latin typeface="Times New Roman" panose="02020603050405020304" pitchFamily="18" charset="0"/>
              </a:rPr>
              <a:t>小说一共写到几次祝福景象？分别有什么作用？</a:t>
            </a:r>
            <a:endParaRPr lang="zh-CN" altLang="en-US" sz="4000" b="1">
              <a:solidFill>
                <a:srgbClr val="361200"/>
              </a:solidFill>
              <a:latin typeface="Times New Roman" panose="02020603050405020304" pitchFamily="18" charset="0"/>
            </a:endParaRPr>
          </a:p>
        </p:txBody>
      </p:sp>
      <p:sp>
        <p:nvSpPr>
          <p:cNvPr id="44035" name="Text Box 3"/>
          <p:cNvSpPr txBox="1">
            <a:spLocks noChangeArrowheads="1"/>
          </p:cNvSpPr>
          <p:nvPr/>
        </p:nvSpPr>
        <p:spPr bwMode="auto">
          <a:xfrm>
            <a:off x="719667" y="1588239"/>
            <a:ext cx="1035334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spcBef>
                <a:spcPct val="50000"/>
              </a:spcBef>
            </a:pPr>
            <a:r>
              <a:rPr lang="zh-CN" altLang="en-US" sz="3200" b="1">
                <a:solidFill>
                  <a:srgbClr val="000099"/>
                </a:solidFill>
                <a:latin typeface="华文新魏" panose="02010800040101010101" pitchFamily="2" charset="-122"/>
                <a:ea typeface="华文新魏" panose="02010800040101010101" pitchFamily="2" charset="-122"/>
              </a:rPr>
              <a:t>祝福</a:t>
            </a:r>
            <a:r>
              <a:rPr lang="en-US" altLang="zh-CN" sz="3200" b="1">
                <a:solidFill>
                  <a:srgbClr val="000099"/>
                </a:solidFill>
                <a:latin typeface="华文新魏" panose="02010800040101010101" pitchFamily="2" charset="-122"/>
                <a:ea typeface="华文新魏" panose="02010800040101010101" pitchFamily="2" charset="-122"/>
              </a:rPr>
              <a:t>1</a:t>
            </a:r>
            <a:r>
              <a:rPr lang="zh-CN" altLang="en-US" sz="3200" b="1">
                <a:solidFill>
                  <a:srgbClr val="361200"/>
                </a:solidFill>
                <a:latin typeface="华文新魏" panose="02010800040101010101" pitchFamily="2" charset="-122"/>
                <a:ea typeface="华文新魏" panose="02010800040101010101" pitchFamily="2" charset="-122"/>
              </a:rPr>
              <a:t>：揭示祥林嫂悲剧的社会根源，预示祥林嫂悲剧的必然性；</a:t>
            </a:r>
            <a:endParaRPr lang="zh-CN" altLang="en-US" sz="3200" b="1">
              <a:solidFill>
                <a:srgbClr val="361200"/>
              </a:solidFill>
              <a:latin typeface="华文新魏" panose="02010800040101010101" pitchFamily="2" charset="-122"/>
              <a:ea typeface="华文新魏" panose="02010800040101010101" pitchFamily="2" charset="-122"/>
            </a:endParaRPr>
          </a:p>
        </p:txBody>
      </p:sp>
      <p:sp>
        <p:nvSpPr>
          <p:cNvPr id="44036" name="Text Box 4"/>
          <p:cNvSpPr txBox="1">
            <a:spLocks noChangeArrowheads="1"/>
          </p:cNvSpPr>
          <p:nvPr/>
        </p:nvSpPr>
        <p:spPr bwMode="auto">
          <a:xfrm>
            <a:off x="719667" y="2740764"/>
            <a:ext cx="1035334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spcBef>
                <a:spcPct val="50000"/>
              </a:spcBef>
            </a:pPr>
            <a:r>
              <a:rPr lang="zh-CN" altLang="en-US" sz="3200" b="1">
                <a:solidFill>
                  <a:srgbClr val="000099"/>
                </a:solidFill>
                <a:latin typeface="华文新魏" panose="02010800040101010101" pitchFamily="2" charset="-122"/>
                <a:ea typeface="华文新魏" panose="02010800040101010101" pitchFamily="2" charset="-122"/>
              </a:rPr>
              <a:t>祝福</a:t>
            </a:r>
            <a:r>
              <a:rPr lang="en-US" altLang="zh-CN" sz="3200" b="1">
                <a:solidFill>
                  <a:srgbClr val="000099"/>
                </a:solidFill>
                <a:latin typeface="华文新魏" panose="02010800040101010101" pitchFamily="2" charset="-122"/>
                <a:ea typeface="华文新魏" panose="02010800040101010101" pitchFamily="2" charset="-122"/>
              </a:rPr>
              <a:t>2</a:t>
            </a:r>
            <a:r>
              <a:rPr lang="zh-CN" altLang="en-US" sz="3200" b="1">
                <a:solidFill>
                  <a:srgbClr val="361200"/>
                </a:solidFill>
                <a:latin typeface="华文新魏" panose="02010800040101010101" pitchFamily="2" charset="-122"/>
                <a:ea typeface="华文新魏" panose="02010800040101010101" pitchFamily="2" charset="-122"/>
              </a:rPr>
              <a:t>：渲染了悲凉气氛，烘托我的悲凉心情。推动情节发展，增强人物形象的真实性和感染力；</a:t>
            </a:r>
            <a:endParaRPr lang="zh-CN" altLang="en-US" sz="3200" b="1">
              <a:solidFill>
                <a:srgbClr val="361200"/>
              </a:solidFill>
              <a:latin typeface="华文新魏" panose="02010800040101010101" pitchFamily="2" charset="-122"/>
              <a:ea typeface="华文新魏" panose="02010800040101010101" pitchFamily="2" charset="-122"/>
            </a:endParaRPr>
          </a:p>
        </p:txBody>
      </p:sp>
      <p:sp>
        <p:nvSpPr>
          <p:cNvPr id="44037" name="Text Box 5"/>
          <p:cNvSpPr txBox="1">
            <a:spLocks noChangeArrowheads="1"/>
          </p:cNvSpPr>
          <p:nvPr/>
        </p:nvSpPr>
        <p:spPr bwMode="auto">
          <a:xfrm>
            <a:off x="719666" y="3995694"/>
            <a:ext cx="10353341"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spcBef>
                <a:spcPct val="50000"/>
              </a:spcBef>
            </a:pPr>
            <a:r>
              <a:rPr lang="zh-CN" altLang="en-US" sz="3200" b="1">
                <a:solidFill>
                  <a:srgbClr val="000099"/>
                </a:solidFill>
                <a:latin typeface="华文新魏" panose="02010800040101010101" pitchFamily="2" charset="-122"/>
                <a:ea typeface="华文新魏" panose="02010800040101010101" pitchFamily="2" charset="-122"/>
              </a:rPr>
              <a:t>祝福</a:t>
            </a:r>
            <a:r>
              <a:rPr lang="en-US" altLang="zh-CN" sz="3200" b="1">
                <a:solidFill>
                  <a:srgbClr val="000099"/>
                </a:solidFill>
                <a:latin typeface="华文新魏" panose="02010800040101010101" pitchFamily="2" charset="-122"/>
                <a:ea typeface="华文新魏" panose="02010800040101010101" pitchFamily="2" charset="-122"/>
              </a:rPr>
              <a:t>3</a:t>
            </a:r>
            <a:r>
              <a:rPr lang="zh-CN" altLang="en-US" sz="3200" b="1">
                <a:solidFill>
                  <a:srgbClr val="361200"/>
                </a:solidFill>
                <a:latin typeface="华文新魏" panose="02010800040101010101" pitchFamily="2" charset="-122"/>
                <a:ea typeface="华文新魏" panose="02010800040101010101" pitchFamily="2" charset="-122"/>
              </a:rPr>
              <a:t>：首尾呼应，深化主题。渲染了热闹气氛，反衬出祥林嫂惨死的悲凉。</a:t>
            </a:r>
            <a:endParaRPr lang="zh-CN" altLang="en-US" sz="3200" b="1">
              <a:solidFill>
                <a:srgbClr val="361200"/>
              </a:solidFill>
              <a:latin typeface="华文新魏" panose="02010800040101010101" pitchFamily="2" charset="-122"/>
              <a:ea typeface="华文新魏" panose="020108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4034"/>
                                        </p:tgtEl>
                                        <p:attrNameLst>
                                          <p:attrName>style.visibility</p:attrName>
                                        </p:attrNameLst>
                                      </p:cBhvr>
                                      <p:to>
                                        <p:strVal val="visible"/>
                                      </p:to>
                                    </p:set>
                                    <p:anim calcmode="lin" valueType="num">
                                      <p:cBhvr additive="base">
                                        <p:cTn id="7" dur="500" fill="hold"/>
                                        <p:tgtEl>
                                          <p:spTgt spid="44034"/>
                                        </p:tgtEl>
                                        <p:attrNameLst>
                                          <p:attrName>ppt_x</p:attrName>
                                        </p:attrNameLst>
                                      </p:cBhvr>
                                      <p:tavLst>
                                        <p:tav tm="0">
                                          <p:val>
                                            <p:strVal val="#ppt_x"/>
                                          </p:val>
                                        </p:tav>
                                        <p:tav tm="100000">
                                          <p:val>
                                            <p:strVal val="#ppt_x"/>
                                          </p:val>
                                        </p:tav>
                                      </p:tavLst>
                                    </p:anim>
                                    <p:anim calcmode="lin" valueType="num">
                                      <p:cBhvr additive="base">
                                        <p:cTn id="8" dur="500" fill="hold"/>
                                        <p:tgtEl>
                                          <p:spTgt spid="4403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4035"/>
                                        </p:tgtEl>
                                        <p:attrNameLst>
                                          <p:attrName>style.visibility</p:attrName>
                                        </p:attrNameLst>
                                      </p:cBhvr>
                                      <p:to>
                                        <p:strVal val="visible"/>
                                      </p:to>
                                    </p:set>
                                    <p:anim calcmode="lin" valueType="num">
                                      <p:cBhvr additive="base">
                                        <p:cTn id="13" dur="500" fill="hold"/>
                                        <p:tgtEl>
                                          <p:spTgt spid="44035"/>
                                        </p:tgtEl>
                                        <p:attrNameLst>
                                          <p:attrName>ppt_x</p:attrName>
                                        </p:attrNameLst>
                                      </p:cBhvr>
                                      <p:tavLst>
                                        <p:tav tm="0">
                                          <p:val>
                                            <p:strVal val="#ppt_x"/>
                                          </p:val>
                                        </p:tav>
                                        <p:tav tm="100000">
                                          <p:val>
                                            <p:strVal val="#ppt_x"/>
                                          </p:val>
                                        </p:tav>
                                      </p:tavLst>
                                    </p:anim>
                                    <p:anim calcmode="lin" valueType="num">
                                      <p:cBhvr additive="base">
                                        <p:cTn id="14" dur="500" fill="hold"/>
                                        <p:tgtEl>
                                          <p:spTgt spid="44035"/>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4036"/>
                                        </p:tgtEl>
                                        <p:attrNameLst>
                                          <p:attrName>style.visibility</p:attrName>
                                        </p:attrNameLst>
                                      </p:cBhvr>
                                      <p:to>
                                        <p:strVal val="visible"/>
                                      </p:to>
                                    </p:set>
                                    <p:anim calcmode="lin" valueType="num">
                                      <p:cBhvr additive="base">
                                        <p:cTn id="19" dur="500" fill="hold"/>
                                        <p:tgtEl>
                                          <p:spTgt spid="44036"/>
                                        </p:tgtEl>
                                        <p:attrNameLst>
                                          <p:attrName>ppt_x</p:attrName>
                                        </p:attrNameLst>
                                      </p:cBhvr>
                                      <p:tavLst>
                                        <p:tav tm="0">
                                          <p:val>
                                            <p:strVal val="#ppt_x"/>
                                          </p:val>
                                        </p:tav>
                                        <p:tav tm="100000">
                                          <p:val>
                                            <p:strVal val="#ppt_x"/>
                                          </p:val>
                                        </p:tav>
                                      </p:tavLst>
                                    </p:anim>
                                    <p:anim calcmode="lin" valueType="num">
                                      <p:cBhvr additive="base">
                                        <p:cTn id="20" dur="500" fill="hold"/>
                                        <p:tgtEl>
                                          <p:spTgt spid="44036"/>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4037"/>
                                        </p:tgtEl>
                                        <p:attrNameLst>
                                          <p:attrName>style.visibility</p:attrName>
                                        </p:attrNameLst>
                                      </p:cBhvr>
                                      <p:to>
                                        <p:strVal val="visible"/>
                                      </p:to>
                                    </p:set>
                                    <p:anim calcmode="lin" valueType="num">
                                      <p:cBhvr additive="base">
                                        <p:cTn id="25" dur="500" fill="hold"/>
                                        <p:tgtEl>
                                          <p:spTgt spid="44037"/>
                                        </p:tgtEl>
                                        <p:attrNameLst>
                                          <p:attrName>ppt_x</p:attrName>
                                        </p:attrNameLst>
                                      </p:cBhvr>
                                      <p:tavLst>
                                        <p:tav tm="0">
                                          <p:val>
                                            <p:strVal val="#ppt_x"/>
                                          </p:val>
                                        </p:tav>
                                        <p:tav tm="100000">
                                          <p:val>
                                            <p:strVal val="#ppt_x"/>
                                          </p:val>
                                        </p:tav>
                                      </p:tavLst>
                                    </p:anim>
                                    <p:anim calcmode="lin" valueType="num">
                                      <p:cBhvr additive="base">
                                        <p:cTn id="26" dur="500" fill="hold"/>
                                        <p:tgtEl>
                                          <p:spTgt spid="440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4" grpId="0"/>
      <p:bldP spid="44035" grpId="0"/>
      <p:bldP spid="44036" grpId="0"/>
      <p:bldP spid="44037" grpId="0"/>
    </p:bldLst>
  </p:timing>
</p:sld>
</file>

<file path=ppt/slides/slide5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0721" name="标题 28674"/>
          <p:cNvSpPr>
            <a:spLocks noGrp="1"/>
          </p:cNvSpPr>
          <p:nvPr>
            <p:ph type="title"/>
          </p:nvPr>
        </p:nvSpPr>
        <p:spPr>
          <a:xfrm>
            <a:off x="1070610" y="324485"/>
            <a:ext cx="9086215" cy="857250"/>
          </a:xfrm>
        </p:spPr>
        <p:txBody>
          <a:bodyPr anchor="ctr"/>
          <a:lstStyle/>
          <a:p>
            <a:r>
              <a:rPr lang="zh-CN" altLang="en-US" sz="3200" b="1">
                <a:solidFill>
                  <a:srgbClr val="FF0000"/>
                </a:solidFill>
              </a:rPr>
              <a:t>《林教头风雪山神庙》是怎样描写大风雪的？</a:t>
            </a:r>
            <a:endParaRPr lang="zh-CN" altLang="en-US" sz="3200" b="1">
              <a:solidFill>
                <a:srgbClr val="FF0000"/>
              </a:solidFill>
            </a:endParaRPr>
          </a:p>
        </p:txBody>
      </p:sp>
      <p:sp>
        <p:nvSpPr>
          <p:cNvPr id="28676" name="文本框 28675"/>
          <p:cNvSpPr txBox="1"/>
          <p:nvPr/>
        </p:nvSpPr>
        <p:spPr>
          <a:xfrm>
            <a:off x="1338580" y="1297305"/>
            <a:ext cx="742950" cy="1868805"/>
          </a:xfrm>
          <a:prstGeom prst="rect">
            <a:avLst/>
          </a:prstGeom>
          <a:noFill/>
          <a:ln w="9525">
            <a:noFill/>
          </a:ln>
        </p:spPr>
        <p:txBody>
          <a:bodyPr wrap="square" anchor="t">
            <a:spAutoFit/>
          </a:bodyPr>
          <a:lstStyle/>
          <a:p>
            <a:pPr lvl="0" indent="0">
              <a:spcBef>
                <a:spcPct val="50000"/>
              </a:spcBef>
            </a:pPr>
            <a:r>
              <a:rPr lang="zh-CN" altLang="en-US" sz="2100" b="1">
                <a:solidFill>
                  <a:schemeClr val="tx1"/>
                </a:solidFill>
                <a:latin typeface="Times New Roman" panose="02020603050405020304" pitchFamily="18" charset="0"/>
                <a:ea typeface="宋体" panose="02010600030101010101" pitchFamily="2" charset="-122"/>
              </a:rPr>
              <a:t>直</a:t>
            </a:r>
            <a:endParaRPr lang="zh-CN" altLang="en-US" sz="2100" b="1">
              <a:solidFill>
                <a:schemeClr val="tx1"/>
              </a:solidFill>
              <a:latin typeface="Times New Roman" panose="02020603050405020304" pitchFamily="18" charset="0"/>
              <a:ea typeface="宋体" panose="02010600030101010101" pitchFamily="2" charset="-122"/>
            </a:endParaRPr>
          </a:p>
          <a:p>
            <a:pPr lvl="0" indent="0">
              <a:spcBef>
                <a:spcPct val="50000"/>
              </a:spcBef>
            </a:pPr>
            <a:r>
              <a:rPr lang="zh-CN" altLang="en-US" sz="2100" b="1">
                <a:solidFill>
                  <a:schemeClr val="tx1"/>
                </a:solidFill>
                <a:latin typeface="Times New Roman" panose="02020603050405020304" pitchFamily="18" charset="0"/>
                <a:ea typeface="宋体" panose="02010600030101010101" pitchFamily="2" charset="-122"/>
              </a:rPr>
              <a:t>接</a:t>
            </a:r>
            <a:endParaRPr lang="zh-CN" altLang="en-US" sz="2100" b="1">
              <a:solidFill>
                <a:schemeClr val="tx1"/>
              </a:solidFill>
              <a:latin typeface="Times New Roman" panose="02020603050405020304" pitchFamily="18" charset="0"/>
              <a:ea typeface="宋体" panose="02010600030101010101" pitchFamily="2" charset="-122"/>
            </a:endParaRPr>
          </a:p>
          <a:p>
            <a:pPr lvl="0" indent="0">
              <a:spcBef>
                <a:spcPct val="50000"/>
              </a:spcBef>
            </a:pPr>
            <a:r>
              <a:rPr lang="zh-CN" altLang="en-US" sz="2100" b="1">
                <a:solidFill>
                  <a:schemeClr val="tx1"/>
                </a:solidFill>
                <a:latin typeface="Times New Roman" panose="02020603050405020304" pitchFamily="18" charset="0"/>
                <a:ea typeface="宋体" panose="02010600030101010101" pitchFamily="2" charset="-122"/>
              </a:rPr>
              <a:t>描</a:t>
            </a:r>
            <a:endParaRPr lang="zh-CN" altLang="en-US" sz="2100" b="1">
              <a:solidFill>
                <a:schemeClr val="tx1"/>
              </a:solidFill>
              <a:latin typeface="Times New Roman" panose="02020603050405020304" pitchFamily="18" charset="0"/>
              <a:ea typeface="宋体" panose="02010600030101010101" pitchFamily="2" charset="-122"/>
            </a:endParaRPr>
          </a:p>
          <a:p>
            <a:pPr lvl="0" indent="0">
              <a:spcBef>
                <a:spcPct val="50000"/>
              </a:spcBef>
            </a:pPr>
            <a:r>
              <a:rPr lang="zh-CN" altLang="en-US" sz="2100" b="1">
                <a:solidFill>
                  <a:schemeClr val="tx1"/>
                </a:solidFill>
                <a:latin typeface="Times New Roman" panose="02020603050405020304" pitchFamily="18" charset="0"/>
                <a:ea typeface="宋体" panose="02010600030101010101" pitchFamily="2" charset="-122"/>
              </a:rPr>
              <a:t>写</a:t>
            </a:r>
            <a:endParaRPr lang="zh-CN" altLang="en-US" sz="2100" b="1">
              <a:solidFill>
                <a:schemeClr val="tx1"/>
              </a:solidFill>
              <a:latin typeface="Times New Roman" panose="02020603050405020304" pitchFamily="18" charset="0"/>
              <a:ea typeface="宋体" panose="02010600030101010101" pitchFamily="2" charset="-122"/>
            </a:endParaRPr>
          </a:p>
        </p:txBody>
      </p:sp>
      <p:sp>
        <p:nvSpPr>
          <p:cNvPr id="28677" name="左大括号 28676"/>
          <p:cNvSpPr/>
          <p:nvPr/>
        </p:nvSpPr>
        <p:spPr>
          <a:xfrm>
            <a:off x="1967865" y="1384300"/>
            <a:ext cx="113665" cy="1622425"/>
          </a:xfrm>
          <a:prstGeom prst="leftBrace">
            <a:avLst>
              <a:gd name="adj1" fmla="val 79034"/>
              <a:gd name="adj2" fmla="val 50000"/>
            </a:avLst>
          </a:prstGeom>
          <a:noFill/>
          <a:ln w="9525" cap="flat" cmpd="sng">
            <a:solidFill>
              <a:schemeClr val="tx1"/>
            </a:solidFill>
            <a:prstDash val="solid"/>
            <a:round/>
            <a:headEnd type="none" w="med" len="med"/>
            <a:tailEnd type="none" w="med" len="med"/>
          </a:ln>
        </p:spPr>
        <p:txBody>
          <a:bodyPr wrap="none" anchor="ctr"/>
          <a:lstStyle/>
          <a:p>
            <a:pPr lvl="0" indent="0" algn="ctr"/>
            <a:endParaRPr lang="zh-CN" altLang="en-US" sz="100">
              <a:solidFill>
                <a:srgbClr val="FF3300"/>
              </a:solidFill>
              <a:latin typeface="Times New Roman" panose="02020603050405020304" pitchFamily="18" charset="0"/>
              <a:ea typeface="宋体" panose="02010600030101010101" pitchFamily="2" charset="-122"/>
            </a:endParaRPr>
          </a:p>
        </p:txBody>
      </p:sp>
      <p:sp>
        <p:nvSpPr>
          <p:cNvPr id="28678" name="文本框 28677"/>
          <p:cNvSpPr txBox="1"/>
          <p:nvPr/>
        </p:nvSpPr>
        <p:spPr>
          <a:xfrm>
            <a:off x="2081530" y="1475105"/>
            <a:ext cx="5944076" cy="414020"/>
          </a:xfrm>
          <a:prstGeom prst="rect">
            <a:avLst/>
          </a:prstGeom>
          <a:noFill/>
          <a:ln w="9525">
            <a:noFill/>
          </a:ln>
        </p:spPr>
        <p:txBody>
          <a:bodyPr wrap="square" anchor="t">
            <a:spAutoFit/>
          </a:bodyPr>
          <a:lstStyle/>
          <a:p>
            <a:pPr lvl="0" indent="0">
              <a:spcBef>
                <a:spcPct val="50000"/>
              </a:spcBef>
            </a:pPr>
            <a:r>
              <a:rPr lang="zh-CN" altLang="en-US" sz="2100" b="1">
                <a:solidFill>
                  <a:srgbClr val="FF3300"/>
                </a:solidFill>
                <a:latin typeface="Times New Roman" panose="02020603050405020304" pitchFamily="18" charset="0"/>
                <a:ea typeface="宋体" panose="02010600030101010101" pitchFamily="2" charset="-122"/>
              </a:rPr>
              <a:t>林冲初到草料场。</a:t>
            </a:r>
            <a:r>
              <a:rPr lang="zh-CN" altLang="en-US" sz="2100" b="1">
                <a:latin typeface="Times New Roman" panose="02020603050405020304" pitchFamily="18" charset="0"/>
                <a:ea typeface="宋体" panose="02010600030101010101" pitchFamily="2" charset="-122"/>
              </a:rPr>
              <a:t>纷纷扬扬、卷、一天</a:t>
            </a:r>
            <a:endParaRPr lang="zh-CN" altLang="en-US" sz="2100" b="1">
              <a:solidFill>
                <a:schemeClr val="accent2"/>
              </a:solidFill>
              <a:latin typeface="Times New Roman" panose="02020603050405020304" pitchFamily="18" charset="0"/>
              <a:ea typeface="宋体" panose="02010600030101010101" pitchFamily="2" charset="-122"/>
            </a:endParaRPr>
          </a:p>
        </p:txBody>
      </p:sp>
      <p:sp>
        <p:nvSpPr>
          <p:cNvPr id="28679" name="文本框 28678"/>
          <p:cNvSpPr txBox="1"/>
          <p:nvPr/>
        </p:nvSpPr>
        <p:spPr>
          <a:xfrm>
            <a:off x="2081530" y="2024380"/>
            <a:ext cx="3886200" cy="414020"/>
          </a:xfrm>
          <a:prstGeom prst="rect">
            <a:avLst/>
          </a:prstGeom>
          <a:noFill/>
          <a:ln w="9525">
            <a:noFill/>
          </a:ln>
        </p:spPr>
        <p:txBody>
          <a:bodyPr anchor="t">
            <a:spAutoFit/>
          </a:bodyPr>
          <a:lstStyle/>
          <a:p>
            <a:pPr lvl="0" indent="0">
              <a:spcBef>
                <a:spcPct val="50000"/>
              </a:spcBef>
            </a:pPr>
            <a:r>
              <a:rPr lang="zh-CN" altLang="en-US" sz="2100" b="1">
                <a:solidFill>
                  <a:srgbClr val="FF3300"/>
                </a:solidFill>
                <a:latin typeface="Times New Roman" panose="02020603050405020304" pitchFamily="18" charset="0"/>
                <a:ea typeface="宋体" panose="02010600030101010101" pitchFamily="2" charset="-122"/>
              </a:rPr>
              <a:t>林冲出门沽酒。</a:t>
            </a:r>
            <a:r>
              <a:rPr lang="zh-CN" altLang="en-US" sz="2100" b="1">
                <a:latin typeface="Times New Roman" panose="02020603050405020304" pitchFamily="18" charset="0"/>
                <a:ea typeface="宋体" panose="02010600030101010101" pitchFamily="2" charset="-122"/>
              </a:rPr>
              <a:t>那雪正下得紧</a:t>
            </a:r>
            <a:endParaRPr lang="zh-CN" altLang="en-US" sz="2100" b="1">
              <a:latin typeface="Times New Roman" panose="02020603050405020304" pitchFamily="18" charset="0"/>
              <a:ea typeface="宋体" panose="02010600030101010101" pitchFamily="2" charset="-122"/>
            </a:endParaRPr>
          </a:p>
        </p:txBody>
      </p:sp>
      <p:sp>
        <p:nvSpPr>
          <p:cNvPr id="28680" name="文本框 28679"/>
          <p:cNvSpPr txBox="1"/>
          <p:nvPr/>
        </p:nvSpPr>
        <p:spPr>
          <a:xfrm>
            <a:off x="1224280" y="3554730"/>
            <a:ext cx="857250" cy="2122805"/>
          </a:xfrm>
          <a:prstGeom prst="rect">
            <a:avLst/>
          </a:prstGeom>
          <a:noFill/>
          <a:ln w="9525">
            <a:noFill/>
          </a:ln>
        </p:spPr>
        <p:txBody>
          <a:bodyPr anchor="t">
            <a:spAutoFit/>
          </a:bodyPr>
          <a:lstStyle/>
          <a:p>
            <a:pPr lvl="0" indent="0">
              <a:spcBef>
                <a:spcPct val="50000"/>
              </a:spcBef>
            </a:pPr>
            <a:r>
              <a:rPr lang="zh-CN" altLang="en-US" sz="2400" b="1">
                <a:solidFill>
                  <a:schemeClr val="tx1"/>
                </a:solidFill>
                <a:latin typeface="Times New Roman" panose="02020603050405020304" pitchFamily="18" charset="0"/>
                <a:ea typeface="宋体" panose="02010600030101010101" pitchFamily="2" charset="-122"/>
              </a:rPr>
              <a:t>侧</a:t>
            </a:r>
            <a:endParaRPr lang="zh-CN" altLang="en-US" sz="2400" b="1">
              <a:solidFill>
                <a:schemeClr val="tx1"/>
              </a:solidFill>
              <a:latin typeface="Times New Roman" panose="02020603050405020304" pitchFamily="18" charset="0"/>
              <a:ea typeface="宋体" panose="02010600030101010101" pitchFamily="2" charset="-122"/>
            </a:endParaRPr>
          </a:p>
          <a:p>
            <a:pPr lvl="0" indent="0">
              <a:spcBef>
                <a:spcPct val="50000"/>
              </a:spcBef>
            </a:pPr>
            <a:r>
              <a:rPr lang="zh-CN" altLang="en-US" sz="2400" b="1">
                <a:solidFill>
                  <a:schemeClr val="tx1"/>
                </a:solidFill>
                <a:latin typeface="Times New Roman" panose="02020603050405020304" pitchFamily="18" charset="0"/>
                <a:ea typeface="宋体" panose="02010600030101010101" pitchFamily="2" charset="-122"/>
              </a:rPr>
              <a:t>面</a:t>
            </a:r>
            <a:endParaRPr lang="zh-CN" altLang="en-US" sz="2400" b="1">
              <a:solidFill>
                <a:schemeClr val="tx1"/>
              </a:solidFill>
              <a:latin typeface="Times New Roman" panose="02020603050405020304" pitchFamily="18" charset="0"/>
              <a:ea typeface="宋体" panose="02010600030101010101" pitchFamily="2" charset="-122"/>
            </a:endParaRPr>
          </a:p>
          <a:p>
            <a:pPr lvl="0" indent="0">
              <a:spcBef>
                <a:spcPct val="50000"/>
              </a:spcBef>
            </a:pPr>
            <a:r>
              <a:rPr lang="zh-CN" altLang="en-US" sz="2400" b="1">
                <a:solidFill>
                  <a:schemeClr val="tx1"/>
                </a:solidFill>
                <a:latin typeface="Times New Roman" panose="02020603050405020304" pitchFamily="18" charset="0"/>
                <a:ea typeface="宋体" panose="02010600030101010101" pitchFamily="2" charset="-122"/>
              </a:rPr>
              <a:t>描</a:t>
            </a:r>
            <a:endParaRPr lang="zh-CN" altLang="en-US" sz="2400" b="1">
              <a:solidFill>
                <a:schemeClr val="tx1"/>
              </a:solidFill>
              <a:latin typeface="Times New Roman" panose="02020603050405020304" pitchFamily="18" charset="0"/>
              <a:ea typeface="宋体" panose="02010600030101010101" pitchFamily="2" charset="-122"/>
            </a:endParaRPr>
          </a:p>
          <a:p>
            <a:pPr lvl="0" indent="0">
              <a:spcBef>
                <a:spcPct val="50000"/>
              </a:spcBef>
            </a:pPr>
            <a:r>
              <a:rPr lang="zh-CN" altLang="en-US" sz="2400" b="1">
                <a:solidFill>
                  <a:schemeClr val="tx1"/>
                </a:solidFill>
                <a:latin typeface="Times New Roman" panose="02020603050405020304" pitchFamily="18" charset="0"/>
                <a:ea typeface="宋体" panose="02010600030101010101" pitchFamily="2" charset="-122"/>
              </a:rPr>
              <a:t>写</a:t>
            </a:r>
            <a:endParaRPr lang="zh-CN" altLang="en-US" sz="2400" b="1">
              <a:solidFill>
                <a:schemeClr val="tx1"/>
              </a:solidFill>
              <a:latin typeface="Times New Roman" panose="02020603050405020304" pitchFamily="18" charset="0"/>
              <a:ea typeface="宋体" panose="02010600030101010101" pitchFamily="2" charset="-122"/>
            </a:endParaRPr>
          </a:p>
        </p:txBody>
      </p:sp>
      <p:sp>
        <p:nvSpPr>
          <p:cNvPr id="28681" name="左大括号 28680"/>
          <p:cNvSpPr/>
          <p:nvPr/>
        </p:nvSpPr>
        <p:spPr>
          <a:xfrm>
            <a:off x="1910715" y="3672840"/>
            <a:ext cx="228600" cy="1885950"/>
          </a:xfrm>
          <a:prstGeom prst="leftBrace">
            <a:avLst>
              <a:gd name="adj1" fmla="val 68750"/>
              <a:gd name="adj2" fmla="val 50000"/>
            </a:avLst>
          </a:prstGeom>
          <a:noFill/>
          <a:ln w="9525" cap="flat" cmpd="sng">
            <a:solidFill>
              <a:schemeClr val="tx1"/>
            </a:solidFill>
            <a:prstDash val="solid"/>
            <a:round/>
            <a:headEnd type="none" w="med" len="med"/>
            <a:tailEnd type="none" w="med" len="med"/>
          </a:ln>
        </p:spPr>
        <p:txBody>
          <a:bodyPr anchor="t"/>
          <a:lstStyle/>
          <a:p>
            <a:pPr lvl="0" indent="0"/>
            <a:endParaRPr lang="zh-CN" altLang="en-US" sz="100">
              <a:latin typeface="Times New Roman" panose="02020603050405020304" pitchFamily="18" charset="0"/>
              <a:ea typeface="宋体" panose="02010600030101010101" pitchFamily="2" charset="-122"/>
            </a:endParaRPr>
          </a:p>
        </p:txBody>
      </p:sp>
      <p:sp>
        <p:nvSpPr>
          <p:cNvPr id="28682" name="文本框 28681"/>
          <p:cNvSpPr txBox="1"/>
          <p:nvPr/>
        </p:nvSpPr>
        <p:spPr>
          <a:xfrm>
            <a:off x="2539365" y="3554730"/>
            <a:ext cx="5657850" cy="414020"/>
          </a:xfrm>
          <a:prstGeom prst="rect">
            <a:avLst/>
          </a:prstGeom>
          <a:noFill/>
          <a:ln w="9525">
            <a:noFill/>
          </a:ln>
        </p:spPr>
        <p:txBody>
          <a:bodyPr anchor="t">
            <a:spAutoFit/>
          </a:bodyPr>
          <a:lstStyle/>
          <a:p>
            <a:pPr lvl="0" indent="0">
              <a:spcBef>
                <a:spcPct val="50000"/>
              </a:spcBef>
            </a:pPr>
            <a:r>
              <a:rPr lang="zh-CN" altLang="en-US" sz="2100" b="1">
                <a:solidFill>
                  <a:srgbClr val="FF3300"/>
                </a:solidFill>
                <a:latin typeface="Times New Roman" panose="02020603050405020304" pitchFamily="18" charset="0"/>
                <a:ea typeface="宋体" panose="02010600030101010101" pitchFamily="2" charset="-122"/>
              </a:rPr>
              <a:t>林冲看住处草屋。</a:t>
            </a:r>
            <a:r>
              <a:rPr lang="zh-CN" altLang="en-US" sz="2100" b="1">
                <a:latin typeface="Times New Roman" panose="02020603050405020304" pitchFamily="18" charset="0"/>
                <a:ea typeface="宋体" panose="02010600030101010101" pitchFamily="2" charset="-122"/>
              </a:rPr>
              <a:t>四下里崩坏了、摇振</a:t>
            </a:r>
            <a:endParaRPr lang="zh-CN" altLang="en-US" sz="2100" b="1">
              <a:solidFill>
                <a:srgbClr val="FF3300"/>
              </a:solidFill>
              <a:latin typeface="Times New Roman" panose="02020603050405020304" pitchFamily="18" charset="0"/>
              <a:ea typeface="宋体" panose="02010600030101010101" pitchFamily="2" charset="-122"/>
            </a:endParaRPr>
          </a:p>
        </p:txBody>
      </p:sp>
      <p:sp>
        <p:nvSpPr>
          <p:cNvPr id="28683" name="文本框 28682"/>
          <p:cNvSpPr txBox="1"/>
          <p:nvPr/>
        </p:nvSpPr>
        <p:spPr>
          <a:xfrm>
            <a:off x="2445226" y="3900805"/>
            <a:ext cx="5751671" cy="414020"/>
          </a:xfrm>
          <a:prstGeom prst="rect">
            <a:avLst/>
          </a:prstGeom>
          <a:noFill/>
          <a:ln w="9525">
            <a:noFill/>
          </a:ln>
        </p:spPr>
        <p:txBody>
          <a:bodyPr wrap="square" anchor="t">
            <a:spAutoFit/>
          </a:bodyPr>
          <a:lstStyle/>
          <a:p>
            <a:pPr lvl="0" indent="0">
              <a:spcBef>
                <a:spcPct val="50000"/>
              </a:spcBef>
            </a:pPr>
            <a:r>
              <a:rPr lang="zh-CN" altLang="en-US" sz="2100" b="1">
                <a:solidFill>
                  <a:srgbClr val="FF3300"/>
                </a:solidFill>
                <a:latin typeface="Times New Roman" panose="02020603050405020304" pitchFamily="18" charset="0"/>
                <a:ea typeface="宋体" panose="02010600030101010101" pitchFamily="2" charset="-122"/>
              </a:rPr>
              <a:t>林冲回到草料场。</a:t>
            </a:r>
            <a:r>
              <a:rPr lang="zh-CN" altLang="en-US" sz="2100" b="1">
                <a:latin typeface="Times New Roman" panose="02020603050405020304" pitchFamily="18" charset="0"/>
                <a:ea typeface="宋体" panose="02010600030101010101" pitchFamily="2" charset="-122"/>
              </a:rPr>
              <a:t>已被雪压倒、被雪水浸灭</a:t>
            </a:r>
            <a:endParaRPr lang="zh-CN" altLang="en-US" sz="2100">
              <a:latin typeface="Times New Roman" panose="02020603050405020304" pitchFamily="18" charset="0"/>
              <a:ea typeface="宋体" panose="02010600030101010101" pitchFamily="2" charset="-122"/>
            </a:endParaRPr>
          </a:p>
        </p:txBody>
      </p:sp>
      <p:sp>
        <p:nvSpPr>
          <p:cNvPr id="28684" name="文本框 28683"/>
          <p:cNvSpPr txBox="1"/>
          <p:nvPr/>
        </p:nvSpPr>
        <p:spPr>
          <a:xfrm>
            <a:off x="2284095" y="4544060"/>
            <a:ext cx="914400" cy="1014730"/>
          </a:xfrm>
          <a:prstGeom prst="rect">
            <a:avLst/>
          </a:prstGeom>
          <a:noFill/>
          <a:ln w="9525">
            <a:noFill/>
          </a:ln>
        </p:spPr>
        <p:txBody>
          <a:bodyPr anchor="t">
            <a:spAutoFit/>
          </a:bodyPr>
          <a:lstStyle/>
          <a:p>
            <a:pPr lvl="0" indent="0">
              <a:spcBef>
                <a:spcPct val="50000"/>
              </a:spcBef>
            </a:pPr>
            <a:r>
              <a:rPr lang="zh-CN" altLang="en-US" sz="2400" b="1">
                <a:solidFill>
                  <a:srgbClr val="FF3300"/>
                </a:solidFill>
                <a:latin typeface="Times New Roman" panose="02020603050405020304" pitchFamily="18" charset="0"/>
                <a:ea typeface="宋体" panose="02010600030101010101" pitchFamily="2" charset="-122"/>
              </a:rPr>
              <a:t>人</a:t>
            </a:r>
            <a:endParaRPr lang="zh-CN" altLang="en-US" sz="2400" b="1">
              <a:solidFill>
                <a:srgbClr val="FF3300"/>
              </a:solidFill>
              <a:latin typeface="Times New Roman" panose="02020603050405020304" pitchFamily="18" charset="0"/>
              <a:ea typeface="宋体" panose="02010600030101010101" pitchFamily="2" charset="-122"/>
            </a:endParaRPr>
          </a:p>
          <a:p>
            <a:pPr lvl="0" indent="0">
              <a:spcBef>
                <a:spcPct val="50000"/>
              </a:spcBef>
            </a:pPr>
            <a:r>
              <a:rPr lang="zh-CN" altLang="en-US" sz="2400" b="1">
                <a:solidFill>
                  <a:srgbClr val="FF3300"/>
                </a:solidFill>
                <a:latin typeface="Times New Roman" panose="02020603050405020304" pitchFamily="18" charset="0"/>
                <a:ea typeface="宋体" panose="02010600030101010101" pitchFamily="2" charset="-122"/>
              </a:rPr>
              <a:t>物</a:t>
            </a:r>
            <a:endParaRPr lang="zh-CN" altLang="en-US" sz="2400">
              <a:latin typeface="Times New Roman" panose="02020603050405020304" pitchFamily="18" charset="0"/>
              <a:ea typeface="宋体" panose="02010600030101010101" pitchFamily="2" charset="-122"/>
            </a:endParaRPr>
          </a:p>
        </p:txBody>
      </p:sp>
      <p:sp>
        <p:nvSpPr>
          <p:cNvPr id="28685" name="文本框 28684"/>
          <p:cNvSpPr txBox="1"/>
          <p:nvPr/>
        </p:nvSpPr>
        <p:spPr>
          <a:xfrm>
            <a:off x="3036570" y="4220845"/>
            <a:ext cx="5429250" cy="414020"/>
          </a:xfrm>
          <a:prstGeom prst="rect">
            <a:avLst/>
          </a:prstGeom>
          <a:noFill/>
          <a:ln w="9525">
            <a:noFill/>
          </a:ln>
        </p:spPr>
        <p:txBody>
          <a:bodyPr wrap="square" anchor="t">
            <a:spAutoFit/>
          </a:bodyPr>
          <a:lstStyle/>
          <a:p>
            <a:pPr lvl="0" indent="0">
              <a:spcBef>
                <a:spcPct val="50000"/>
              </a:spcBef>
            </a:pPr>
            <a:r>
              <a:rPr lang="zh-CN" altLang="en-US" sz="2100" b="1">
                <a:solidFill>
                  <a:srgbClr val="FF3300"/>
                </a:solidFill>
                <a:latin typeface="Times New Roman" panose="02020603050405020304" pitchFamily="18" charset="0"/>
                <a:ea typeface="宋体" panose="02010600030101010101" pitchFamily="2" charset="-122"/>
              </a:rPr>
              <a:t>林冲的感觉。</a:t>
            </a:r>
            <a:r>
              <a:rPr lang="zh-CN" altLang="en-US" sz="2100" b="1">
                <a:latin typeface="Times New Roman" panose="02020603050405020304" pitchFamily="18" charset="0"/>
                <a:ea typeface="宋体" panose="02010600030101010101" pitchFamily="2" charset="-122"/>
              </a:rPr>
              <a:t>向了一回火，觉得身上寒冷</a:t>
            </a:r>
            <a:endParaRPr lang="zh-CN" altLang="en-US" sz="2100">
              <a:latin typeface="Times New Roman" panose="02020603050405020304" pitchFamily="18" charset="0"/>
              <a:ea typeface="宋体" panose="02010600030101010101" pitchFamily="2" charset="-122"/>
            </a:endParaRPr>
          </a:p>
        </p:txBody>
      </p:sp>
      <p:sp>
        <p:nvSpPr>
          <p:cNvPr id="28686" name="文本框 28685"/>
          <p:cNvSpPr txBox="1"/>
          <p:nvPr/>
        </p:nvSpPr>
        <p:spPr>
          <a:xfrm>
            <a:off x="3198495" y="4634865"/>
            <a:ext cx="6472238" cy="414020"/>
          </a:xfrm>
          <a:prstGeom prst="rect">
            <a:avLst/>
          </a:prstGeom>
          <a:noFill/>
          <a:ln w="9525">
            <a:noFill/>
          </a:ln>
        </p:spPr>
        <p:txBody>
          <a:bodyPr wrap="square" anchor="t">
            <a:spAutoFit/>
          </a:bodyPr>
          <a:lstStyle/>
          <a:p>
            <a:pPr lvl="0" indent="0">
              <a:spcBef>
                <a:spcPct val="50000"/>
              </a:spcBef>
            </a:pPr>
            <a:r>
              <a:rPr lang="zh-CN" altLang="en-US" sz="2100" b="1">
                <a:solidFill>
                  <a:srgbClr val="FF3300"/>
                </a:solidFill>
                <a:latin typeface="Times New Roman" panose="02020603050405020304" pitchFamily="18" charset="0"/>
                <a:ea typeface="宋体" panose="02010600030101010101" pitchFamily="2" charset="-122"/>
              </a:rPr>
              <a:t>林冲出门。</a:t>
            </a:r>
            <a:r>
              <a:rPr lang="zh-CN" altLang="en-US" sz="2100" b="1">
                <a:latin typeface="Times New Roman" panose="02020603050405020304" pitchFamily="18" charset="0"/>
                <a:ea typeface="宋体" panose="02010600030101010101" pitchFamily="2" charset="-122"/>
              </a:rPr>
              <a:t>雪地里踏着碎琼乱玉，迤俪背着北风而行</a:t>
            </a:r>
            <a:endParaRPr lang="zh-CN" altLang="en-US" sz="2100">
              <a:latin typeface="Times New Roman" panose="02020603050405020304" pitchFamily="18" charset="0"/>
              <a:ea typeface="宋体" panose="02010600030101010101" pitchFamily="2" charset="-122"/>
            </a:endParaRPr>
          </a:p>
        </p:txBody>
      </p:sp>
      <p:sp>
        <p:nvSpPr>
          <p:cNvPr id="28687" name="文本框 28686"/>
          <p:cNvSpPr txBox="1"/>
          <p:nvPr/>
        </p:nvSpPr>
        <p:spPr>
          <a:xfrm>
            <a:off x="3077845" y="4982845"/>
            <a:ext cx="6299835" cy="414020"/>
          </a:xfrm>
          <a:prstGeom prst="rect">
            <a:avLst/>
          </a:prstGeom>
          <a:noFill/>
          <a:ln w="9525">
            <a:noFill/>
          </a:ln>
        </p:spPr>
        <p:txBody>
          <a:bodyPr wrap="square" anchor="t">
            <a:spAutoFit/>
          </a:bodyPr>
          <a:lstStyle/>
          <a:p>
            <a:pPr lvl="0" indent="0">
              <a:spcBef>
                <a:spcPct val="50000"/>
              </a:spcBef>
            </a:pPr>
            <a:r>
              <a:rPr lang="zh-CN" altLang="en-US" sz="2100" b="1">
                <a:solidFill>
                  <a:srgbClr val="FF3300"/>
                </a:solidFill>
                <a:latin typeface="Times New Roman" panose="02020603050405020304" pitchFamily="18" charset="0"/>
                <a:ea typeface="宋体" panose="02010600030101010101" pitchFamily="2" charset="-122"/>
              </a:rPr>
              <a:t>林冲回来。</a:t>
            </a:r>
            <a:r>
              <a:rPr lang="zh-CN" altLang="en-US" sz="2100" b="1">
                <a:latin typeface="Times New Roman" panose="02020603050405020304" pitchFamily="18" charset="0"/>
                <a:ea typeface="宋体" panose="02010600030101010101" pitchFamily="2" charset="-122"/>
              </a:rPr>
              <a:t>踏着那瑞雪，迎着北风，飞也似的奔到</a:t>
            </a:r>
            <a:endParaRPr lang="zh-CN" altLang="en-US" sz="2100" b="1">
              <a:solidFill>
                <a:srgbClr val="FF3300"/>
              </a:solidFill>
              <a:latin typeface="Times New Roman" panose="02020603050405020304" pitchFamily="18" charset="0"/>
              <a:ea typeface="宋体" panose="02010600030101010101" pitchFamily="2" charset="-122"/>
            </a:endParaRPr>
          </a:p>
        </p:txBody>
      </p:sp>
      <p:sp>
        <p:nvSpPr>
          <p:cNvPr id="28688" name="文本框 28687"/>
          <p:cNvSpPr txBox="1"/>
          <p:nvPr/>
        </p:nvSpPr>
        <p:spPr>
          <a:xfrm>
            <a:off x="3077845" y="5396865"/>
            <a:ext cx="6198870" cy="414020"/>
          </a:xfrm>
          <a:prstGeom prst="rect">
            <a:avLst/>
          </a:prstGeom>
          <a:noFill/>
          <a:ln w="9525">
            <a:noFill/>
          </a:ln>
        </p:spPr>
        <p:txBody>
          <a:bodyPr wrap="square" anchor="t">
            <a:spAutoFit/>
          </a:bodyPr>
          <a:lstStyle/>
          <a:p>
            <a:pPr lvl="0" indent="0">
              <a:spcBef>
                <a:spcPct val="50000"/>
              </a:spcBef>
            </a:pPr>
            <a:r>
              <a:rPr lang="zh-CN" altLang="en-US" sz="2100" b="1">
                <a:solidFill>
                  <a:srgbClr val="FF3300"/>
                </a:solidFill>
                <a:latin typeface="Times New Roman" panose="02020603050405020304" pitchFamily="18" charset="0"/>
                <a:ea typeface="宋体" panose="02010600030101010101" pitchFamily="2" charset="-122"/>
              </a:rPr>
              <a:t>林冲到山神庙。</a:t>
            </a:r>
            <a:r>
              <a:rPr lang="zh-CN" altLang="en-US" sz="2100" b="1">
                <a:latin typeface="Times New Roman" panose="02020603050405020304" pitchFamily="18" charset="0"/>
                <a:ea typeface="宋体" panose="02010600030101010101" pitchFamily="2" charset="-122"/>
              </a:rPr>
              <a:t>先取下毡笠子</a:t>
            </a:r>
            <a:r>
              <a:rPr lang="en-US" altLang="zh-CN" sz="2100" b="1">
                <a:latin typeface="Times New Roman" panose="02020603050405020304" pitchFamily="18" charset="0"/>
                <a:ea typeface="宋体" panose="02010600030101010101" pitchFamily="2" charset="-122"/>
              </a:rPr>
              <a:t>……</a:t>
            </a:r>
            <a:r>
              <a:rPr lang="zh-CN" altLang="en-US" sz="2100" b="1">
                <a:latin typeface="Times New Roman" panose="02020603050405020304" pitchFamily="18" charset="0"/>
                <a:ea typeface="宋体" panose="02010600030101010101" pitchFamily="2" charset="-122"/>
              </a:rPr>
              <a:t>早有五分湿了</a:t>
            </a:r>
            <a:endParaRPr lang="zh-CN" altLang="en-US" sz="2100" b="1">
              <a:solidFill>
                <a:srgbClr val="FF3300"/>
              </a:solidFill>
              <a:latin typeface="Times New Roman" panose="02020603050405020304" pitchFamily="18" charset="0"/>
              <a:ea typeface="宋体" panose="02010600030101010101" pitchFamily="2" charset="-122"/>
            </a:endParaRPr>
          </a:p>
        </p:txBody>
      </p:sp>
      <p:sp>
        <p:nvSpPr>
          <p:cNvPr id="28689" name="左大括号 28688"/>
          <p:cNvSpPr/>
          <p:nvPr/>
        </p:nvSpPr>
        <p:spPr>
          <a:xfrm>
            <a:off x="2794635" y="4240530"/>
            <a:ext cx="171450" cy="1428750"/>
          </a:xfrm>
          <a:prstGeom prst="leftBrace">
            <a:avLst>
              <a:gd name="adj1" fmla="val 69328"/>
              <a:gd name="adj2" fmla="val 50000"/>
            </a:avLst>
          </a:prstGeom>
          <a:noFill/>
          <a:ln w="9525" cap="flat" cmpd="sng">
            <a:solidFill>
              <a:schemeClr val="tx1"/>
            </a:solidFill>
            <a:prstDash val="solid"/>
            <a:round/>
            <a:headEnd type="none" w="med" len="med"/>
            <a:tailEnd type="none" w="med" len="med"/>
          </a:ln>
        </p:spPr>
        <p:txBody>
          <a:bodyPr anchor="t"/>
          <a:lstStyle/>
          <a:p>
            <a:pPr lvl="0" indent="0"/>
            <a:endParaRPr lang="zh-CN" altLang="en-US" sz="100">
              <a:latin typeface="Times New Roman" panose="02020603050405020304" pitchFamily="18" charset="0"/>
              <a:ea typeface="宋体" panose="02010600030101010101" pitchFamily="2" charset="-122"/>
            </a:endParaRPr>
          </a:p>
        </p:txBody>
      </p:sp>
      <p:sp>
        <p:nvSpPr>
          <p:cNvPr id="28690" name="文本框 28689"/>
          <p:cNvSpPr txBox="1"/>
          <p:nvPr/>
        </p:nvSpPr>
        <p:spPr>
          <a:xfrm>
            <a:off x="2081530" y="2484755"/>
            <a:ext cx="4972050" cy="414020"/>
          </a:xfrm>
          <a:prstGeom prst="rect">
            <a:avLst/>
          </a:prstGeom>
          <a:noFill/>
          <a:ln w="9525">
            <a:noFill/>
          </a:ln>
        </p:spPr>
        <p:txBody>
          <a:bodyPr wrap="square" anchor="t">
            <a:spAutoFit/>
          </a:bodyPr>
          <a:lstStyle/>
          <a:p>
            <a:pPr lvl="0" indent="0">
              <a:spcBef>
                <a:spcPct val="50000"/>
              </a:spcBef>
            </a:pPr>
            <a:r>
              <a:rPr lang="zh-CN" altLang="en-US" sz="2100" b="1">
                <a:solidFill>
                  <a:srgbClr val="FF3300"/>
                </a:solidFill>
                <a:latin typeface="Times New Roman" panose="02020603050405020304" pitchFamily="18" charset="0"/>
                <a:ea typeface="宋体" panose="02010600030101010101" pitchFamily="2" charset="-122"/>
              </a:rPr>
              <a:t>沽酒返回时。</a:t>
            </a:r>
            <a:r>
              <a:rPr lang="zh-CN" altLang="en-US" sz="2100" b="1">
                <a:latin typeface="Times New Roman" panose="02020603050405020304" pitchFamily="18" charset="0"/>
                <a:ea typeface="宋体" panose="02010600030101010101" pitchFamily="2" charset="-122"/>
              </a:rPr>
              <a:t>到晚越下得紧了。</a:t>
            </a:r>
            <a:endParaRPr lang="zh-CN" altLang="en-US" sz="2100" b="1">
              <a:latin typeface="Times New Roman" panose="02020603050405020304" pitchFamily="18" charset="0"/>
              <a:ea typeface="宋体" panose="02010600030101010101" pitchFamily="2" charset="-122"/>
            </a:endParaRPr>
          </a:p>
        </p:txBody>
      </p:sp>
      <p:sp>
        <p:nvSpPr>
          <p:cNvPr id="28691" name="文本框 28690"/>
          <p:cNvSpPr txBox="1"/>
          <p:nvPr/>
        </p:nvSpPr>
        <p:spPr>
          <a:xfrm>
            <a:off x="3077845" y="5810726"/>
            <a:ext cx="4067810" cy="414020"/>
          </a:xfrm>
          <a:prstGeom prst="rect">
            <a:avLst/>
          </a:prstGeom>
          <a:noFill/>
          <a:ln w="9525">
            <a:noFill/>
          </a:ln>
        </p:spPr>
        <p:txBody>
          <a:bodyPr wrap="none" anchor="t">
            <a:spAutoFit/>
          </a:bodyPr>
          <a:lstStyle/>
          <a:p>
            <a:pPr lvl="0" indent="0"/>
            <a:r>
              <a:rPr lang="zh-CN" altLang="en-US" sz="2100" b="1">
                <a:solidFill>
                  <a:srgbClr val="FF3300"/>
                </a:solidFill>
                <a:latin typeface="Times New Roman" panose="02020603050405020304" pitchFamily="18" charset="0"/>
                <a:ea typeface="宋体" panose="02010600030101010101" pitchFamily="2" charset="-122"/>
              </a:rPr>
              <a:t>手刃仇敌。</a:t>
            </a:r>
            <a:r>
              <a:rPr lang="zh-CN" altLang="en-US" sz="2100">
                <a:latin typeface="Times New Roman" panose="02020603050405020304" pitchFamily="18" charset="0"/>
                <a:ea typeface="宋体" panose="02010600030101010101" pitchFamily="2" charset="-122"/>
              </a:rPr>
              <a:t>  </a:t>
            </a:r>
            <a:r>
              <a:rPr lang="zh-CN" altLang="en-US" sz="2100" b="1">
                <a:latin typeface="Times New Roman" panose="02020603050405020304" pitchFamily="18" charset="0"/>
                <a:ea typeface="宋体" panose="02010600030101010101" pitchFamily="2" charset="-122"/>
              </a:rPr>
              <a:t>大雪铺地，火光冲天</a:t>
            </a:r>
            <a:endParaRPr lang="zh-CN" altLang="en-US" sz="2100" b="1">
              <a:latin typeface="Times New Roman" panose="02020603050405020304" pitchFamily="18" charset="0"/>
              <a:ea typeface="宋体" panose="02010600030101010101" pitchFamily="2" charset="-122"/>
            </a:endParaRPr>
          </a:p>
        </p:txBody>
      </p:sp>
      <p:sp>
        <p:nvSpPr>
          <p:cNvPr id="2" name="文本框 1"/>
          <p:cNvSpPr txBox="1"/>
          <p:nvPr/>
        </p:nvSpPr>
        <p:spPr>
          <a:xfrm>
            <a:off x="253365" y="530225"/>
            <a:ext cx="534035" cy="378460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lstStyle/>
          <a:p>
            <a:r>
              <a:rPr lang="zh-CN" altLang="en-US" sz="4000">
                <a:solidFill>
                  <a:srgbClr val="7030A0"/>
                </a:solidFill>
                <a:effectLst/>
              </a:rPr>
              <a:t>自然环境描写</a:t>
            </a:r>
            <a:endParaRPr lang="zh-CN" altLang="en-US" sz="4000">
              <a:solidFill>
                <a:srgbClr val="7030A0"/>
              </a:solidFill>
              <a:effectLs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8676"/>
                                        </p:tgtEl>
                                        <p:attrNameLst>
                                          <p:attrName>style.visibility</p:attrName>
                                        </p:attrNameLst>
                                      </p:cBhvr>
                                      <p:to>
                                        <p:strVal val="visible"/>
                                      </p:to>
                                    </p:set>
                                    <p:animEffect transition="in" filter="dissolve">
                                      <p:cBhvr>
                                        <p:cTn id="7" dur="500"/>
                                        <p:tgtEl>
                                          <p:spTgt spid="2867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8680"/>
                                        </p:tgtEl>
                                        <p:attrNameLst>
                                          <p:attrName>style.visibility</p:attrName>
                                        </p:attrNameLst>
                                      </p:cBhvr>
                                      <p:to>
                                        <p:strVal val="visible"/>
                                      </p:to>
                                    </p:set>
                                    <p:animEffect transition="in" filter="dissolve">
                                      <p:cBhvr>
                                        <p:cTn id="12" dur="500"/>
                                        <p:tgtEl>
                                          <p:spTgt spid="28680"/>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28677"/>
                                        </p:tgtEl>
                                        <p:attrNameLst>
                                          <p:attrName>style.visibility</p:attrName>
                                        </p:attrNameLst>
                                      </p:cBhvr>
                                      <p:to>
                                        <p:strVal val="visible"/>
                                      </p:to>
                                    </p:set>
                                    <p:animEffect transition="in" filter="dissolve">
                                      <p:cBhvr>
                                        <p:cTn id="17" dur="500"/>
                                        <p:tgtEl>
                                          <p:spTgt spid="28677"/>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28678"/>
                                        </p:tgtEl>
                                        <p:attrNameLst>
                                          <p:attrName>style.visibility</p:attrName>
                                        </p:attrNameLst>
                                      </p:cBhvr>
                                      <p:to>
                                        <p:strVal val="visible"/>
                                      </p:to>
                                    </p:set>
                                    <p:animEffect transition="in" filter="dissolve">
                                      <p:cBhvr>
                                        <p:cTn id="22" dur="500"/>
                                        <p:tgtEl>
                                          <p:spTgt spid="28678"/>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28679"/>
                                        </p:tgtEl>
                                        <p:attrNameLst>
                                          <p:attrName>style.visibility</p:attrName>
                                        </p:attrNameLst>
                                      </p:cBhvr>
                                      <p:to>
                                        <p:strVal val="visible"/>
                                      </p:to>
                                    </p:set>
                                    <p:animEffect transition="in" filter="dissolve">
                                      <p:cBhvr>
                                        <p:cTn id="27" dur="500"/>
                                        <p:tgtEl>
                                          <p:spTgt spid="28679"/>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28690"/>
                                        </p:tgtEl>
                                        <p:attrNameLst>
                                          <p:attrName>style.visibility</p:attrName>
                                        </p:attrNameLst>
                                      </p:cBhvr>
                                      <p:to>
                                        <p:strVal val="visible"/>
                                      </p:to>
                                    </p:set>
                                    <p:animEffect transition="in" filter="dissolve">
                                      <p:cBhvr>
                                        <p:cTn id="32" dur="500"/>
                                        <p:tgtEl>
                                          <p:spTgt spid="28690"/>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9" presetClass="entr" presetSubtype="0" fill="hold" nodeType="clickEffect">
                                  <p:stCondLst>
                                    <p:cond delay="0"/>
                                  </p:stCondLst>
                                  <p:childTnLst>
                                    <p:set>
                                      <p:cBhvr>
                                        <p:cTn id="36" dur="1" fill="hold">
                                          <p:stCondLst>
                                            <p:cond delay="0"/>
                                          </p:stCondLst>
                                        </p:cTn>
                                        <p:tgtEl>
                                          <p:spTgt spid="28681"/>
                                        </p:tgtEl>
                                        <p:attrNameLst>
                                          <p:attrName>style.visibility</p:attrName>
                                        </p:attrNameLst>
                                      </p:cBhvr>
                                      <p:to>
                                        <p:strVal val="visible"/>
                                      </p:to>
                                    </p:set>
                                    <p:animEffect transition="in" filter="dissolve">
                                      <p:cBhvr>
                                        <p:cTn id="37" dur="500"/>
                                        <p:tgtEl>
                                          <p:spTgt spid="28681"/>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9" presetClass="entr" presetSubtype="0" fill="hold" grpId="0" nodeType="clickEffect">
                                  <p:stCondLst>
                                    <p:cond delay="0"/>
                                  </p:stCondLst>
                                  <p:childTnLst>
                                    <p:set>
                                      <p:cBhvr>
                                        <p:cTn id="41" dur="1" fill="hold">
                                          <p:stCondLst>
                                            <p:cond delay="0"/>
                                          </p:stCondLst>
                                        </p:cTn>
                                        <p:tgtEl>
                                          <p:spTgt spid="28682"/>
                                        </p:tgtEl>
                                        <p:attrNameLst>
                                          <p:attrName>style.visibility</p:attrName>
                                        </p:attrNameLst>
                                      </p:cBhvr>
                                      <p:to>
                                        <p:strVal val="visible"/>
                                      </p:to>
                                    </p:set>
                                    <p:animEffect transition="in" filter="dissolve">
                                      <p:cBhvr>
                                        <p:cTn id="42" dur="500"/>
                                        <p:tgtEl>
                                          <p:spTgt spid="28682"/>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9" presetClass="entr" presetSubtype="0" fill="hold" grpId="0" nodeType="clickEffect">
                                  <p:stCondLst>
                                    <p:cond delay="0"/>
                                  </p:stCondLst>
                                  <p:childTnLst>
                                    <p:set>
                                      <p:cBhvr>
                                        <p:cTn id="46" dur="1" fill="hold">
                                          <p:stCondLst>
                                            <p:cond delay="0"/>
                                          </p:stCondLst>
                                        </p:cTn>
                                        <p:tgtEl>
                                          <p:spTgt spid="28683"/>
                                        </p:tgtEl>
                                        <p:attrNameLst>
                                          <p:attrName>style.visibility</p:attrName>
                                        </p:attrNameLst>
                                      </p:cBhvr>
                                      <p:to>
                                        <p:strVal val="visible"/>
                                      </p:to>
                                    </p:set>
                                    <p:animEffect transition="in" filter="dissolve">
                                      <p:cBhvr>
                                        <p:cTn id="47" dur="500"/>
                                        <p:tgtEl>
                                          <p:spTgt spid="28683"/>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9" presetClass="entr" presetSubtype="0" fill="hold" grpId="0" nodeType="clickEffect">
                                  <p:stCondLst>
                                    <p:cond delay="0"/>
                                  </p:stCondLst>
                                  <p:childTnLst>
                                    <p:set>
                                      <p:cBhvr>
                                        <p:cTn id="51" dur="1" fill="hold">
                                          <p:stCondLst>
                                            <p:cond delay="0"/>
                                          </p:stCondLst>
                                        </p:cTn>
                                        <p:tgtEl>
                                          <p:spTgt spid="28684"/>
                                        </p:tgtEl>
                                        <p:attrNameLst>
                                          <p:attrName>style.visibility</p:attrName>
                                        </p:attrNameLst>
                                      </p:cBhvr>
                                      <p:to>
                                        <p:strVal val="visible"/>
                                      </p:to>
                                    </p:set>
                                    <p:animEffect transition="in" filter="dissolve">
                                      <p:cBhvr>
                                        <p:cTn id="52" dur="500"/>
                                        <p:tgtEl>
                                          <p:spTgt spid="28684"/>
                                        </p:tgtEl>
                                      </p:cBhvr>
                                    </p:animEffect>
                                  </p:childTnLst>
                                </p:cTn>
                              </p:par>
                            </p:childTnLst>
                          </p:cTn>
                        </p:par>
                      </p:childTnLst>
                    </p:cTn>
                  </p:par>
                  <p:par>
                    <p:cTn id="53" fill="hold" nodeType="clickPar">
                      <p:stCondLst>
                        <p:cond delay="indefinite"/>
                      </p:stCondLst>
                      <p:childTnLst>
                        <p:par>
                          <p:cTn id="54" fill="hold" nodeType="afterGroup">
                            <p:stCondLst>
                              <p:cond delay="0"/>
                            </p:stCondLst>
                            <p:childTnLst>
                              <p:par>
                                <p:cTn id="55" presetID="9" presetClass="entr" presetSubtype="0" fill="hold" nodeType="clickEffect">
                                  <p:stCondLst>
                                    <p:cond delay="0"/>
                                  </p:stCondLst>
                                  <p:childTnLst>
                                    <p:set>
                                      <p:cBhvr>
                                        <p:cTn id="56" dur="1" fill="hold">
                                          <p:stCondLst>
                                            <p:cond delay="0"/>
                                          </p:stCondLst>
                                        </p:cTn>
                                        <p:tgtEl>
                                          <p:spTgt spid="28689"/>
                                        </p:tgtEl>
                                        <p:attrNameLst>
                                          <p:attrName>style.visibility</p:attrName>
                                        </p:attrNameLst>
                                      </p:cBhvr>
                                      <p:to>
                                        <p:strVal val="visible"/>
                                      </p:to>
                                    </p:set>
                                    <p:animEffect transition="in" filter="dissolve">
                                      <p:cBhvr>
                                        <p:cTn id="57" dur="500"/>
                                        <p:tgtEl>
                                          <p:spTgt spid="28689"/>
                                        </p:tgtEl>
                                      </p:cBhvr>
                                    </p:animEffect>
                                  </p:childTnLst>
                                </p:cTn>
                              </p:par>
                            </p:childTnLst>
                          </p:cTn>
                        </p:par>
                      </p:childTnLst>
                    </p:cTn>
                  </p:par>
                  <p:par>
                    <p:cTn id="58" fill="hold" nodeType="clickPar">
                      <p:stCondLst>
                        <p:cond delay="indefinite"/>
                      </p:stCondLst>
                      <p:childTnLst>
                        <p:par>
                          <p:cTn id="59" fill="hold" nodeType="afterGroup">
                            <p:stCondLst>
                              <p:cond delay="0"/>
                            </p:stCondLst>
                            <p:childTnLst>
                              <p:par>
                                <p:cTn id="60" presetID="9" presetClass="entr" presetSubtype="0" fill="hold" grpId="0" nodeType="clickEffect">
                                  <p:stCondLst>
                                    <p:cond delay="0"/>
                                  </p:stCondLst>
                                  <p:childTnLst>
                                    <p:set>
                                      <p:cBhvr>
                                        <p:cTn id="61" dur="1" fill="hold">
                                          <p:stCondLst>
                                            <p:cond delay="0"/>
                                          </p:stCondLst>
                                        </p:cTn>
                                        <p:tgtEl>
                                          <p:spTgt spid="28685"/>
                                        </p:tgtEl>
                                        <p:attrNameLst>
                                          <p:attrName>style.visibility</p:attrName>
                                        </p:attrNameLst>
                                      </p:cBhvr>
                                      <p:to>
                                        <p:strVal val="visible"/>
                                      </p:to>
                                    </p:set>
                                    <p:animEffect transition="in" filter="dissolve">
                                      <p:cBhvr>
                                        <p:cTn id="62" dur="500"/>
                                        <p:tgtEl>
                                          <p:spTgt spid="28685"/>
                                        </p:tgtEl>
                                      </p:cBhvr>
                                    </p:animEffect>
                                  </p:childTnLst>
                                </p:cTn>
                              </p:par>
                            </p:childTnLst>
                          </p:cTn>
                        </p:par>
                      </p:childTnLst>
                    </p:cTn>
                  </p:par>
                  <p:par>
                    <p:cTn id="63" fill="hold" nodeType="clickPar">
                      <p:stCondLst>
                        <p:cond delay="indefinite"/>
                      </p:stCondLst>
                      <p:childTnLst>
                        <p:par>
                          <p:cTn id="64" fill="hold" nodeType="afterGroup">
                            <p:stCondLst>
                              <p:cond delay="0"/>
                            </p:stCondLst>
                            <p:childTnLst>
                              <p:par>
                                <p:cTn id="65" presetID="9" presetClass="entr" presetSubtype="0" fill="hold" grpId="0" nodeType="clickEffect">
                                  <p:stCondLst>
                                    <p:cond delay="0"/>
                                  </p:stCondLst>
                                  <p:childTnLst>
                                    <p:set>
                                      <p:cBhvr>
                                        <p:cTn id="66" dur="1" fill="hold">
                                          <p:stCondLst>
                                            <p:cond delay="0"/>
                                          </p:stCondLst>
                                        </p:cTn>
                                        <p:tgtEl>
                                          <p:spTgt spid="28686"/>
                                        </p:tgtEl>
                                        <p:attrNameLst>
                                          <p:attrName>style.visibility</p:attrName>
                                        </p:attrNameLst>
                                      </p:cBhvr>
                                      <p:to>
                                        <p:strVal val="visible"/>
                                      </p:to>
                                    </p:set>
                                    <p:animEffect transition="in" filter="dissolve">
                                      <p:cBhvr>
                                        <p:cTn id="67" dur="500"/>
                                        <p:tgtEl>
                                          <p:spTgt spid="28686"/>
                                        </p:tgtEl>
                                      </p:cBhvr>
                                    </p:animEffect>
                                  </p:childTnLst>
                                </p:cTn>
                              </p:par>
                            </p:childTnLst>
                          </p:cTn>
                        </p:par>
                      </p:childTnLst>
                    </p:cTn>
                  </p:par>
                  <p:par>
                    <p:cTn id="68" fill="hold" nodeType="clickPar">
                      <p:stCondLst>
                        <p:cond delay="indefinite"/>
                      </p:stCondLst>
                      <p:childTnLst>
                        <p:par>
                          <p:cTn id="69" fill="hold" nodeType="afterGroup">
                            <p:stCondLst>
                              <p:cond delay="0"/>
                            </p:stCondLst>
                            <p:childTnLst>
                              <p:par>
                                <p:cTn id="70" presetID="9" presetClass="entr" presetSubtype="0" fill="hold" grpId="0" nodeType="clickEffect">
                                  <p:stCondLst>
                                    <p:cond delay="0"/>
                                  </p:stCondLst>
                                  <p:childTnLst>
                                    <p:set>
                                      <p:cBhvr>
                                        <p:cTn id="71" dur="1" fill="hold">
                                          <p:stCondLst>
                                            <p:cond delay="0"/>
                                          </p:stCondLst>
                                        </p:cTn>
                                        <p:tgtEl>
                                          <p:spTgt spid="28687"/>
                                        </p:tgtEl>
                                        <p:attrNameLst>
                                          <p:attrName>style.visibility</p:attrName>
                                        </p:attrNameLst>
                                      </p:cBhvr>
                                      <p:to>
                                        <p:strVal val="visible"/>
                                      </p:to>
                                    </p:set>
                                    <p:animEffect transition="in" filter="dissolve">
                                      <p:cBhvr>
                                        <p:cTn id="72" dur="500"/>
                                        <p:tgtEl>
                                          <p:spTgt spid="28687"/>
                                        </p:tgtEl>
                                      </p:cBhvr>
                                    </p:animEffect>
                                  </p:childTnLst>
                                </p:cTn>
                              </p:par>
                            </p:childTnLst>
                          </p:cTn>
                        </p:par>
                      </p:childTnLst>
                    </p:cTn>
                  </p:par>
                  <p:par>
                    <p:cTn id="73" fill="hold" nodeType="clickPar">
                      <p:stCondLst>
                        <p:cond delay="indefinite"/>
                      </p:stCondLst>
                      <p:childTnLst>
                        <p:par>
                          <p:cTn id="74" fill="hold" nodeType="afterGroup">
                            <p:stCondLst>
                              <p:cond delay="0"/>
                            </p:stCondLst>
                            <p:childTnLst>
                              <p:par>
                                <p:cTn id="75" presetID="9" presetClass="entr" presetSubtype="0" fill="hold" grpId="0" nodeType="clickEffect">
                                  <p:stCondLst>
                                    <p:cond delay="0"/>
                                  </p:stCondLst>
                                  <p:childTnLst>
                                    <p:set>
                                      <p:cBhvr>
                                        <p:cTn id="76" dur="1" fill="hold">
                                          <p:stCondLst>
                                            <p:cond delay="0"/>
                                          </p:stCondLst>
                                        </p:cTn>
                                        <p:tgtEl>
                                          <p:spTgt spid="28688"/>
                                        </p:tgtEl>
                                        <p:attrNameLst>
                                          <p:attrName>style.visibility</p:attrName>
                                        </p:attrNameLst>
                                      </p:cBhvr>
                                      <p:to>
                                        <p:strVal val="visible"/>
                                      </p:to>
                                    </p:set>
                                    <p:animEffect transition="in" filter="dissolve">
                                      <p:cBhvr>
                                        <p:cTn id="77" dur="500"/>
                                        <p:tgtEl>
                                          <p:spTgt spid="28688"/>
                                        </p:tgtEl>
                                      </p:cBhvr>
                                    </p:animEffect>
                                  </p:childTnLst>
                                </p:cTn>
                              </p:par>
                            </p:childTnLst>
                          </p:cTn>
                        </p:par>
                      </p:childTnLst>
                    </p:cTn>
                  </p:par>
                  <p:par>
                    <p:cTn id="78" fill="hold" nodeType="clickPar">
                      <p:stCondLst>
                        <p:cond delay="indefinite"/>
                      </p:stCondLst>
                      <p:childTnLst>
                        <p:par>
                          <p:cTn id="79" fill="hold" nodeType="afterGroup">
                            <p:stCondLst>
                              <p:cond delay="0"/>
                            </p:stCondLst>
                            <p:childTnLst>
                              <p:par>
                                <p:cTn id="80" presetID="3" presetClass="entr" presetSubtype="10" fill="hold" grpId="0" nodeType="clickEffect">
                                  <p:stCondLst>
                                    <p:cond delay="0"/>
                                  </p:stCondLst>
                                  <p:childTnLst>
                                    <p:set>
                                      <p:cBhvr>
                                        <p:cTn id="81" dur="1" fill="hold">
                                          <p:stCondLst>
                                            <p:cond delay="0"/>
                                          </p:stCondLst>
                                        </p:cTn>
                                        <p:tgtEl>
                                          <p:spTgt spid="28691"/>
                                        </p:tgtEl>
                                        <p:attrNameLst>
                                          <p:attrName>style.visibility</p:attrName>
                                        </p:attrNameLst>
                                      </p:cBhvr>
                                      <p:to>
                                        <p:strVal val="visible"/>
                                      </p:to>
                                    </p:set>
                                    <p:animEffect transition="in" filter="blinds(horizontal)">
                                      <p:cBhvr>
                                        <p:cTn id="82" dur="500"/>
                                        <p:tgtEl>
                                          <p:spTgt spid="286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6" grpId="0"/>
      <p:bldP spid="28677" grpId="0"/>
      <p:bldP spid="28678" grpId="0"/>
      <p:bldP spid="28679" grpId="0"/>
      <p:bldP spid="28680" grpId="0"/>
      <p:bldP spid="28682" grpId="0"/>
      <p:bldP spid="28683" grpId="0"/>
      <p:bldP spid="28684" grpId="0"/>
      <p:bldP spid="28685" grpId="0"/>
      <p:bldP spid="28686" grpId="0"/>
      <p:bldP spid="28687" grpId="0"/>
      <p:bldP spid="28688" grpId="0"/>
      <p:bldP spid="28690" grpId="0"/>
      <p:bldP spid="28691"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en-US" altLang="zh-CN"/>
              <a:t> </a:t>
            </a:r>
            <a:endParaRPr lang="en-US" altLang="zh-CN"/>
          </a:p>
        </p:txBody>
      </p:sp>
      <p:sp>
        <p:nvSpPr>
          <p:cNvPr id="3" name="内容占位符 2"/>
          <p:cNvSpPr>
            <a:spLocks noGrp="1"/>
          </p:cNvSpPr>
          <p:nvPr>
            <p:ph idx="1"/>
          </p:nvPr>
        </p:nvSpPr>
        <p:spPr>
          <a:xfrm>
            <a:off x="377825" y="316865"/>
            <a:ext cx="11642090" cy="5388610"/>
          </a:xfrm>
        </p:spPr>
        <p:txBody>
          <a:bodyPr/>
          <a:lstStyle/>
          <a:p>
            <a:r>
              <a:rPr lang="zh-CN" altLang="en-US" sz="3600"/>
              <a:t>（一）小说的情节结构：</a:t>
            </a:r>
            <a:endParaRPr lang="zh-CN" altLang="en-US" sz="3600"/>
          </a:p>
          <a:p>
            <a:r>
              <a:rPr lang="zh-CN" altLang="en-US" sz="3600"/>
              <a:t>序幕、</a:t>
            </a:r>
            <a:r>
              <a:rPr lang="zh-CN" altLang="en-US" sz="3600">
                <a:solidFill>
                  <a:srgbClr val="FF0000"/>
                </a:solidFill>
              </a:rPr>
              <a:t>开端、发展、高潮、结局、</a:t>
            </a:r>
            <a:r>
              <a:rPr lang="zh-CN" altLang="en-US" sz="3600"/>
              <a:t>尾声。</a:t>
            </a:r>
            <a:endParaRPr lang="zh-CN" altLang="en-US" sz="3600"/>
          </a:p>
          <a:p>
            <a:r>
              <a:rPr lang="zh-CN" altLang="en-US" sz="3600" b="1">
                <a:gradFill>
                  <a:gsLst>
                    <a:gs pos="0">
                      <a:srgbClr val="012D86"/>
                    </a:gs>
                    <a:gs pos="100000">
                      <a:srgbClr val="0E2557"/>
                    </a:gs>
                  </a:gsLst>
                  <a:lin scaled="0"/>
                </a:gradFill>
              </a:rPr>
              <a:t> 最常见的题型是概括故事情节。</a:t>
            </a:r>
            <a:endParaRPr lang="zh-CN" altLang="en-US" sz="3600" b="1">
              <a:gradFill>
                <a:gsLst>
                  <a:gs pos="0">
                    <a:srgbClr val="012D86"/>
                  </a:gs>
                  <a:gs pos="100000">
                    <a:srgbClr val="0E2557"/>
                  </a:gs>
                </a:gsLst>
                <a:lin scaled="0"/>
              </a:gradFill>
            </a:endParaRPr>
          </a:p>
          <a:p>
            <a:r>
              <a:rPr lang="zh-CN" altLang="en-US" sz="3600"/>
              <a:t>①用一句话或简明的语句概括故事情节；</a:t>
            </a:r>
            <a:endParaRPr lang="zh-CN" altLang="en-US" sz="3600"/>
          </a:p>
          <a:p>
            <a:r>
              <a:rPr lang="zh-CN" altLang="en-US" sz="3600"/>
              <a:t>②文中共写了哪几件事，请依次加以概括；</a:t>
            </a:r>
            <a:endParaRPr lang="zh-CN" altLang="en-US" sz="3600"/>
          </a:p>
          <a:p>
            <a:r>
              <a:rPr lang="zh-CN" altLang="en-US" sz="3600"/>
              <a:t>③概括小说某一环节的内容（包括指出开端、发展、高潮和结局四部分中的某一方面）。</a:t>
            </a:r>
            <a:endParaRPr lang="zh-CN" altLang="en-US" sz="3600"/>
          </a:p>
          <a:p>
            <a:r>
              <a:rPr sz="3600" b="1">
                <a:solidFill>
                  <a:srgbClr val="0000FF"/>
                </a:solidFill>
                <a:latin typeface="Arial" panose="020b0604020202020204" pitchFamily="34" charset="0"/>
                <a:sym typeface="+mn-ea"/>
              </a:rPr>
              <a:t>常用答题模式:</a:t>
            </a:r>
            <a:r>
              <a:rPr sz="3600" b="1">
                <a:solidFill>
                  <a:srgbClr val="FF0000"/>
                </a:solidFill>
                <a:latin typeface="黑体" panose="02010609060101010101" charset="-122"/>
                <a:ea typeface="黑体" panose="02010609060101010101" charset="-122"/>
                <a:sym typeface="+mn-ea"/>
              </a:rPr>
              <a:t>(何时何地）何人做何事  </a:t>
            </a:r>
            <a:r>
              <a:rPr sz="3600" b="1">
                <a:solidFill>
                  <a:srgbClr val="0000FF"/>
                </a:solidFill>
                <a:sym typeface="+mn-ea"/>
              </a:rPr>
              <a:t>（人物</a:t>
            </a:r>
            <a:r>
              <a:rPr lang="en-US" altLang="zh-CN" sz="3600" b="1">
                <a:solidFill>
                  <a:srgbClr val="0000FF"/>
                </a:solidFill>
                <a:sym typeface="+mn-ea"/>
              </a:rPr>
              <a:t>+</a:t>
            </a:r>
            <a:r>
              <a:rPr sz="3600" b="1">
                <a:solidFill>
                  <a:srgbClr val="0000FF"/>
                </a:solidFill>
                <a:sym typeface="+mn-ea"/>
              </a:rPr>
              <a:t>事件）</a:t>
            </a:r>
            <a:endParaRPr lang="zh-CN" altLang="en-US" sz="3600">
              <a:latin typeface="黑体" panose="02010609060101010101" charset="-122"/>
              <a:ea typeface="黑体" panose="02010609060101010101" charset="-122"/>
            </a:endParaRPr>
          </a:p>
          <a:p>
            <a:endParaRPr lang="zh-CN" altLang="en-US" sz="3600"/>
          </a:p>
        </p:txBody>
      </p:sp>
    </p:spTree>
    <p:custDataLst>
      <p:tags r:id="rId2"/>
    </p:custDataLst>
  </p:cSld>
  <p:clrMapOvr>
    <a:masterClrMapping/>
  </p:clrMapOvr>
  <p:transition/>
  <p:timing/>
</p:sld>
</file>

<file path=ppt/slides/slide6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标题 5"/>
          <p:cNvSpPr>
            <a:spLocks noGrp="1"/>
          </p:cNvSpPr>
          <p:nvPr>
            <p:ph type="title"/>
          </p:nvPr>
        </p:nvSpPr>
        <p:spPr/>
        <p:txBody>
          <a:bodyPr/>
          <a:lstStyle/>
          <a:p>
            <a:endParaRPr lang="zh-CN" altLang="en-US"/>
          </a:p>
        </p:txBody>
      </p:sp>
      <p:sp>
        <p:nvSpPr>
          <p:cNvPr id="7" name="内容占位符 6"/>
          <p:cNvSpPr>
            <a:spLocks noGrp="1"/>
          </p:cNvSpPr>
          <p:nvPr>
            <p:ph idx="1"/>
          </p:nvPr>
        </p:nvSpPr>
        <p:spPr/>
        <p:txBody>
          <a:bodyPr/>
          <a:lstStyle/>
          <a:p>
            <a:endParaRPr lang="zh-CN" altLang="en-US"/>
          </a:p>
        </p:txBody>
      </p:sp>
      <p:sp>
        <p:nvSpPr>
          <p:cNvPr id="100354" name="文本框 100353"/>
          <p:cNvSpPr txBox="1"/>
          <p:nvPr/>
        </p:nvSpPr>
        <p:spPr>
          <a:xfrm>
            <a:off x="2340610" y="784860"/>
            <a:ext cx="6515100" cy="645160"/>
          </a:xfrm>
          <a:prstGeom prst="rect">
            <a:avLst/>
          </a:prstGeom>
          <a:noFill/>
          <a:ln w="9525">
            <a:noFill/>
          </a:ln>
        </p:spPr>
        <p:txBody>
          <a:bodyPr>
            <a:spAutoFit/>
          </a:bodyPr>
          <a:lstStyle/>
          <a:p>
            <a:pPr lvl="0" fontAlgn="base">
              <a:spcBef>
                <a:spcPct val="50000"/>
              </a:spcBef>
            </a:pPr>
            <a:r>
              <a:rPr lang="en-US" altLang="zh-CN" sz="2700" b="1" strike="noStrike" noProof="1">
                <a:latin typeface="Times New Roman" panose="02020603050405020304" pitchFamily="18" charset="0"/>
                <a:ea typeface="宋体" panose="02010600030101010101" pitchFamily="2" charset="-122"/>
                <a:cs typeface="+mn-ea"/>
              </a:rPr>
              <a:t>        </a:t>
            </a:r>
            <a:r>
              <a:rPr lang="zh-CN" altLang="en-US" sz="3600" b="1" strike="noStrike" noProof="1">
                <a:solidFill>
                  <a:srgbClr val="CC0000"/>
                </a:solidFill>
                <a:effectLst>
                  <a:outerShdw blurRad="38100" dist="38100" dir="2700000">
                    <a:srgbClr val="000000"/>
                  </a:outerShdw>
                </a:effectLst>
                <a:latin typeface="Times New Roman" panose="02020603050405020304" pitchFamily="18" charset="0"/>
                <a:ea typeface="宋体" panose="02010600030101010101" pitchFamily="2" charset="-122"/>
                <a:cs typeface="+mn-ea"/>
              </a:rPr>
              <a:t>风雪对情节发展的推动作用</a:t>
            </a:r>
            <a:r>
              <a:rPr lang="zh-CN" altLang="en-US" sz="3000" b="1" strike="noStrike" noProof="1">
                <a:solidFill>
                  <a:srgbClr val="CC0000"/>
                </a:solidFill>
                <a:effectLst>
                  <a:outerShdw blurRad="38100" dist="38100" dir="2700000">
                    <a:srgbClr val="000000"/>
                  </a:outerShdw>
                </a:effectLst>
                <a:latin typeface="Times New Roman" panose="02020603050405020304" pitchFamily="18" charset="0"/>
                <a:ea typeface="宋体" panose="02010600030101010101" pitchFamily="2" charset="-122"/>
                <a:cs typeface="+mn-ea"/>
              </a:rPr>
              <a:t> </a:t>
            </a:r>
            <a:endParaRPr lang="zh-CN" altLang="en-US" sz="3000" b="1" strike="noStrike" noProof="1">
              <a:solidFill>
                <a:srgbClr val="CC0000"/>
              </a:solidFill>
              <a:effectLst>
                <a:outerShdw blurRad="38100" dist="38100" dir="2700000">
                  <a:srgbClr val="000000"/>
                </a:outerShdw>
              </a:effectLst>
              <a:latin typeface="Times New Roman" panose="02020603050405020304" pitchFamily="18" charset="0"/>
              <a:ea typeface="宋体" panose="02010600030101010101" pitchFamily="2" charset="-122"/>
            </a:endParaRPr>
          </a:p>
        </p:txBody>
      </p:sp>
      <p:grpSp>
        <p:nvGrpSpPr>
          <p:cNvPr id="2" name="组合 100354"/>
          <p:cNvGrpSpPr/>
          <p:nvPr/>
        </p:nvGrpSpPr>
        <p:grpSpPr>
          <a:xfrm>
            <a:off x="2955846" y="2080260"/>
            <a:ext cx="6229350" cy="3086100"/>
            <a:chOff x="389" y="1044"/>
            <a:chExt cx="5232" cy="2592"/>
          </a:xfrm>
        </p:grpSpPr>
        <p:grpSp>
          <p:nvGrpSpPr>
            <p:cNvPr id="3" name="组合 100355"/>
            <p:cNvGrpSpPr/>
            <p:nvPr/>
          </p:nvGrpSpPr>
          <p:grpSpPr>
            <a:xfrm>
              <a:off x="900" y="2208"/>
              <a:ext cx="3648" cy="192"/>
              <a:chOff x="912" y="2208"/>
              <a:chExt cx="3648" cy="192"/>
            </a:xfrm>
          </p:grpSpPr>
          <p:sp>
            <p:nvSpPr>
              <p:cNvPr id="32772" name="右箭头 100356"/>
              <p:cNvSpPr/>
              <p:nvPr/>
            </p:nvSpPr>
            <p:spPr>
              <a:xfrm>
                <a:off x="912" y="2208"/>
                <a:ext cx="480" cy="192"/>
              </a:xfrm>
              <a:prstGeom prst="rightArrow">
                <a:avLst>
                  <a:gd name="adj1" fmla="val 50000"/>
                  <a:gd name="adj2" fmla="val 62500"/>
                </a:avLst>
              </a:prstGeom>
              <a:solidFill>
                <a:schemeClr val="accent1"/>
              </a:solidFill>
              <a:ln w="9525" cap="flat" cmpd="sng">
                <a:solidFill>
                  <a:schemeClr val="tx1"/>
                </a:solidFill>
                <a:prstDash val="solid"/>
                <a:miter/>
                <a:headEnd type="none" w="med" len="med"/>
                <a:tailEnd type="none" w="med" len="med"/>
              </a:ln>
            </p:spPr>
            <p:txBody>
              <a:bodyPr anchor="t"/>
              <a:lstStyle/>
              <a:p>
                <a:pPr lvl="0" indent="0"/>
                <a:endParaRPr lang="zh-CN" altLang="en-US" sz="100">
                  <a:latin typeface="Times New Roman" panose="02020603050405020304" pitchFamily="18" charset="0"/>
                  <a:ea typeface="宋体" panose="02010600030101010101" pitchFamily="2" charset="-122"/>
                </a:endParaRPr>
              </a:p>
            </p:txBody>
          </p:sp>
          <p:sp>
            <p:nvSpPr>
              <p:cNvPr id="32773" name="右箭头 100357"/>
              <p:cNvSpPr/>
              <p:nvPr/>
            </p:nvSpPr>
            <p:spPr>
              <a:xfrm>
                <a:off x="1776" y="2208"/>
                <a:ext cx="480" cy="192"/>
              </a:xfrm>
              <a:prstGeom prst="rightArrow">
                <a:avLst>
                  <a:gd name="adj1" fmla="val 50000"/>
                  <a:gd name="adj2" fmla="val 62500"/>
                </a:avLst>
              </a:prstGeom>
              <a:solidFill>
                <a:schemeClr val="accent1"/>
              </a:solidFill>
              <a:ln w="9525" cap="flat" cmpd="sng">
                <a:solidFill>
                  <a:schemeClr val="tx1"/>
                </a:solidFill>
                <a:prstDash val="solid"/>
                <a:miter/>
                <a:headEnd type="none" w="med" len="med"/>
                <a:tailEnd type="none" w="med" len="med"/>
              </a:ln>
            </p:spPr>
            <p:txBody>
              <a:bodyPr anchor="t"/>
              <a:lstStyle/>
              <a:p>
                <a:pPr lvl="0" indent="0"/>
                <a:endParaRPr lang="zh-CN" altLang="en-US" sz="100">
                  <a:latin typeface="Times New Roman" panose="02020603050405020304" pitchFamily="18" charset="0"/>
                  <a:ea typeface="宋体" panose="02010600030101010101" pitchFamily="2" charset="-122"/>
                </a:endParaRPr>
              </a:p>
            </p:txBody>
          </p:sp>
          <p:sp>
            <p:nvSpPr>
              <p:cNvPr id="32774" name="右箭头 100358"/>
              <p:cNvSpPr/>
              <p:nvPr/>
            </p:nvSpPr>
            <p:spPr>
              <a:xfrm>
                <a:off x="2592" y="2208"/>
                <a:ext cx="480" cy="192"/>
              </a:xfrm>
              <a:prstGeom prst="rightArrow">
                <a:avLst>
                  <a:gd name="adj1" fmla="val 50000"/>
                  <a:gd name="adj2" fmla="val 62500"/>
                </a:avLst>
              </a:prstGeom>
              <a:solidFill>
                <a:schemeClr val="accent1"/>
              </a:solidFill>
              <a:ln w="9525" cap="flat" cmpd="sng">
                <a:solidFill>
                  <a:schemeClr val="tx1"/>
                </a:solidFill>
                <a:prstDash val="solid"/>
                <a:miter/>
                <a:headEnd type="none" w="med" len="med"/>
                <a:tailEnd type="none" w="med" len="med"/>
              </a:ln>
            </p:spPr>
            <p:txBody>
              <a:bodyPr anchor="t"/>
              <a:lstStyle/>
              <a:p>
                <a:pPr lvl="0" indent="0"/>
                <a:endParaRPr lang="zh-CN" altLang="en-US" sz="100">
                  <a:latin typeface="Times New Roman" panose="02020603050405020304" pitchFamily="18" charset="0"/>
                  <a:ea typeface="宋体" panose="02010600030101010101" pitchFamily="2" charset="-122"/>
                </a:endParaRPr>
              </a:p>
            </p:txBody>
          </p:sp>
          <p:sp>
            <p:nvSpPr>
              <p:cNvPr id="32775" name="右箭头 100359"/>
              <p:cNvSpPr/>
              <p:nvPr/>
            </p:nvSpPr>
            <p:spPr>
              <a:xfrm>
                <a:off x="3408" y="2208"/>
                <a:ext cx="432" cy="192"/>
              </a:xfrm>
              <a:prstGeom prst="rightArrow">
                <a:avLst>
                  <a:gd name="adj1" fmla="val 50000"/>
                  <a:gd name="adj2" fmla="val 56250"/>
                </a:avLst>
              </a:prstGeom>
              <a:solidFill>
                <a:schemeClr val="accent1"/>
              </a:solidFill>
              <a:ln w="9525" cap="flat" cmpd="sng">
                <a:solidFill>
                  <a:schemeClr val="tx1"/>
                </a:solidFill>
                <a:prstDash val="solid"/>
                <a:miter/>
                <a:headEnd type="none" w="med" len="med"/>
                <a:tailEnd type="none" w="med" len="med"/>
              </a:ln>
            </p:spPr>
            <p:txBody>
              <a:bodyPr anchor="t"/>
              <a:lstStyle/>
              <a:p>
                <a:pPr lvl="0" indent="0"/>
                <a:endParaRPr lang="zh-CN" altLang="en-US" sz="100">
                  <a:latin typeface="Times New Roman" panose="02020603050405020304" pitchFamily="18" charset="0"/>
                  <a:ea typeface="宋体" panose="02010600030101010101" pitchFamily="2" charset="-122"/>
                </a:endParaRPr>
              </a:p>
            </p:txBody>
          </p:sp>
          <p:sp>
            <p:nvSpPr>
              <p:cNvPr id="32776" name="右箭头 100360"/>
              <p:cNvSpPr/>
              <p:nvPr/>
            </p:nvSpPr>
            <p:spPr>
              <a:xfrm>
                <a:off x="4176" y="2208"/>
                <a:ext cx="384" cy="192"/>
              </a:xfrm>
              <a:prstGeom prst="rightArrow">
                <a:avLst>
                  <a:gd name="adj1" fmla="val 50000"/>
                  <a:gd name="adj2" fmla="val 50000"/>
                </a:avLst>
              </a:prstGeom>
              <a:solidFill>
                <a:schemeClr val="accent1"/>
              </a:solidFill>
              <a:ln w="9525" cap="flat" cmpd="sng">
                <a:solidFill>
                  <a:schemeClr val="tx1"/>
                </a:solidFill>
                <a:prstDash val="solid"/>
                <a:miter/>
                <a:headEnd type="none" w="med" len="med"/>
                <a:tailEnd type="none" w="med" len="med"/>
              </a:ln>
            </p:spPr>
            <p:txBody>
              <a:bodyPr anchor="t"/>
              <a:lstStyle/>
              <a:p>
                <a:pPr lvl="0" indent="0"/>
                <a:endParaRPr lang="zh-CN" altLang="en-US" sz="100">
                  <a:latin typeface="Times New Roman" panose="02020603050405020304" pitchFamily="18" charset="0"/>
                  <a:ea typeface="宋体" panose="02010600030101010101" pitchFamily="2" charset="-122"/>
                </a:endParaRPr>
              </a:p>
            </p:txBody>
          </p:sp>
        </p:grpSp>
        <p:sp>
          <p:nvSpPr>
            <p:cNvPr id="32777" name="右箭头 100361"/>
            <p:cNvSpPr/>
            <p:nvPr/>
          </p:nvSpPr>
          <p:spPr>
            <a:xfrm>
              <a:off x="4896" y="2208"/>
              <a:ext cx="384" cy="192"/>
            </a:xfrm>
            <a:prstGeom prst="rightArrow">
              <a:avLst>
                <a:gd name="adj1" fmla="val 50000"/>
                <a:gd name="adj2" fmla="val 50000"/>
              </a:avLst>
            </a:prstGeom>
            <a:solidFill>
              <a:schemeClr val="accent1"/>
            </a:solidFill>
            <a:ln w="9525" cap="flat" cmpd="sng">
              <a:solidFill>
                <a:schemeClr val="tx1"/>
              </a:solidFill>
              <a:prstDash val="solid"/>
              <a:miter/>
              <a:headEnd type="none" w="med" len="med"/>
              <a:tailEnd type="none" w="med" len="med"/>
            </a:ln>
          </p:spPr>
          <p:txBody>
            <a:bodyPr anchor="t"/>
            <a:lstStyle/>
            <a:p>
              <a:pPr lvl="0" indent="0"/>
              <a:endParaRPr lang="zh-CN" altLang="en-US" sz="100">
                <a:latin typeface="Times New Roman" panose="02020603050405020304" pitchFamily="18" charset="0"/>
                <a:ea typeface="宋体" panose="02010600030101010101" pitchFamily="2" charset="-122"/>
              </a:endParaRPr>
            </a:p>
          </p:txBody>
        </p:sp>
        <p:grpSp>
          <p:nvGrpSpPr>
            <p:cNvPr id="4" name="组合 100362"/>
            <p:cNvGrpSpPr/>
            <p:nvPr/>
          </p:nvGrpSpPr>
          <p:grpSpPr>
            <a:xfrm>
              <a:off x="389" y="1044"/>
              <a:ext cx="5232" cy="2592"/>
              <a:chOff x="400" y="1034"/>
              <a:chExt cx="5232" cy="2592"/>
            </a:xfrm>
          </p:grpSpPr>
          <p:grpSp>
            <p:nvGrpSpPr>
              <p:cNvPr id="5" name="组合 100363"/>
              <p:cNvGrpSpPr/>
              <p:nvPr/>
            </p:nvGrpSpPr>
            <p:grpSpPr>
              <a:xfrm>
                <a:off x="400" y="1034"/>
                <a:ext cx="5232" cy="2592"/>
                <a:chOff x="392" y="1056"/>
                <a:chExt cx="5232" cy="2592"/>
              </a:xfrm>
            </p:grpSpPr>
            <p:sp>
              <p:nvSpPr>
                <p:cNvPr id="32780" name="文本框 100364"/>
                <p:cNvSpPr txBox="1"/>
                <p:nvPr/>
              </p:nvSpPr>
              <p:spPr>
                <a:xfrm>
                  <a:off x="392" y="1056"/>
                  <a:ext cx="677" cy="2592"/>
                </a:xfrm>
                <a:prstGeom prst="rect">
                  <a:avLst/>
                </a:prstGeom>
                <a:noFill/>
                <a:ln w="9525">
                  <a:noFill/>
                </a:ln>
              </p:spPr>
              <p:txBody>
                <a:bodyPr vert="eaVert" anchor="t">
                  <a:spAutoFit/>
                </a:bodyPr>
                <a:lstStyle/>
                <a:p>
                  <a:pPr lvl="0" indent="0" algn="ctr">
                    <a:spcBef>
                      <a:spcPct val="50000"/>
                    </a:spcBef>
                  </a:pPr>
                  <a:r>
                    <a:rPr lang="zh-CN" altLang="en-US" sz="4050" b="1">
                      <a:solidFill>
                        <a:srgbClr val="006600"/>
                      </a:solidFill>
                      <a:latin typeface="华文行楷" panose="02010800040101010101" charset="-122"/>
                      <a:ea typeface="华文行楷" panose="02010800040101010101" charset="-122"/>
                    </a:rPr>
                    <a:t>风  雪</a:t>
                  </a:r>
                  <a:endParaRPr lang="zh-CN" altLang="en-US" sz="4050" b="1">
                    <a:solidFill>
                      <a:srgbClr val="006600"/>
                    </a:solidFill>
                    <a:latin typeface="华文行楷" panose="02010800040101010101" charset="-122"/>
                    <a:ea typeface="华文行楷" panose="02010800040101010101" charset="-122"/>
                  </a:endParaRPr>
                </a:p>
              </p:txBody>
            </p:sp>
            <p:sp>
              <p:nvSpPr>
                <p:cNvPr id="32781" name="文本框 100365"/>
                <p:cNvSpPr txBox="1"/>
                <p:nvPr/>
              </p:nvSpPr>
              <p:spPr>
                <a:xfrm>
                  <a:off x="5083" y="1500"/>
                  <a:ext cx="541" cy="2064"/>
                </a:xfrm>
                <a:prstGeom prst="rect">
                  <a:avLst/>
                </a:prstGeom>
                <a:noFill/>
                <a:ln w="9525">
                  <a:noFill/>
                </a:ln>
              </p:spPr>
              <p:txBody>
                <a:bodyPr vert="eaVert" wrap="square" anchor="t">
                  <a:spAutoFit/>
                </a:bodyPr>
                <a:lstStyle/>
                <a:p>
                  <a:pPr lvl="0" indent="0">
                    <a:spcBef>
                      <a:spcPct val="50000"/>
                    </a:spcBef>
                  </a:pPr>
                  <a:r>
                    <a:rPr lang="en-US" altLang="zh-CN" sz="2400" b="1">
                      <a:solidFill>
                        <a:srgbClr val="006600"/>
                      </a:solidFill>
                      <a:latin typeface="Times New Roman" panose="02020603050405020304" pitchFamily="18" charset="0"/>
                      <a:ea typeface="宋体" panose="02010600030101010101" pitchFamily="2" charset="-122"/>
                    </a:rPr>
                    <a:t> </a:t>
                  </a:r>
                  <a:r>
                    <a:rPr lang="zh-CN" altLang="en-US" sz="3000" b="1">
                      <a:solidFill>
                        <a:srgbClr val="006600"/>
                      </a:solidFill>
                      <a:latin typeface="华文新魏" panose="02010800040101010101" pitchFamily="2" charset="-122"/>
                      <a:ea typeface="华文新魏" panose="02010800040101010101" pitchFamily="2" charset="-122"/>
                    </a:rPr>
                    <a:t>隔门 偷听</a:t>
                  </a:r>
                  <a:r>
                    <a:rPr lang="zh-CN" altLang="en-US" sz="2400" b="1">
                      <a:solidFill>
                        <a:srgbClr val="006600"/>
                      </a:solidFill>
                      <a:latin typeface="Times New Roman" panose="02020603050405020304" pitchFamily="18" charset="0"/>
                      <a:ea typeface="宋体" panose="02010600030101010101" pitchFamily="2" charset="-122"/>
                    </a:rPr>
                    <a:t> </a:t>
                  </a:r>
                  <a:endParaRPr lang="zh-CN" altLang="en-US" sz="2400" b="1">
                    <a:solidFill>
                      <a:srgbClr val="006600"/>
                    </a:solidFill>
                    <a:latin typeface="Times New Roman" panose="02020603050405020304" pitchFamily="18" charset="0"/>
                    <a:ea typeface="宋体" panose="02010600030101010101" pitchFamily="2" charset="-122"/>
                  </a:endParaRPr>
                </a:p>
              </p:txBody>
            </p:sp>
          </p:grpSp>
          <p:graphicFrame>
            <p:nvGraphicFramePr>
              <p:cNvPr id="32782" name="对象 100366"/>
              <p:cNvGraphicFramePr>
                <a:graphicFrameLocks noChangeAspect="1"/>
              </p:cNvGraphicFramePr>
              <p:nvPr/>
            </p:nvGraphicFramePr>
            <p:xfrm>
              <a:off x="1440" y="1274"/>
              <a:ext cx="336" cy="1968"/>
            </p:xfrm>
            <a:graphic>
              <a:graphicData uri="http://schemas.openxmlformats.org/presentationml/2006/ole">
                <mc:AlternateContent>
                  <mc:Choice xmlns:v="urn:schemas-microsoft-com:vml" Requires="v">
                    <p:oleObj spid="_x0000_s1038" r:id="rId2" imgW="742950" imgH="2438400" progId="PBrush">
                      <p:embed/>
                    </p:oleObj>
                  </mc:Choice>
                  <mc:Fallback>
                    <p:oleObj r:id="rId2" imgW="742950" imgH="2438400" progId="PBrush">
                      <p:embed/>
                      <p:pic>
                        <p:nvPicPr>
                          <p:cNvPr id="0" name="OLE substitute image"/>
                          <p:cNvPicPr/>
                          <p:nvPr/>
                        </p:nvPicPr>
                        <p:blipFill>
                          <a:blip r:embed="rId3"/>
                          <a:stretch>
                            <a:fillRect/>
                          </a:stretch>
                        </p:blipFill>
                        <p:spPr>
                          <a:xfrm>
                            <a:off x="1440" y="1274"/>
                            <a:ext cx="336" cy="1968"/>
                          </a:xfrm>
                          <a:prstGeom prst="rect">
                            <a:avLst/>
                          </a:prstGeom>
                          <a:noFill/>
                        </p:spPr>
                      </p:pic>
                    </p:oleObj>
                  </mc:Fallback>
                </mc:AlternateContent>
              </a:graphicData>
            </a:graphic>
          </p:graphicFrame>
          <p:graphicFrame>
            <p:nvGraphicFramePr>
              <p:cNvPr id="32783" name="对象 100367"/>
              <p:cNvGraphicFramePr>
                <a:graphicFrameLocks noChangeAspect="1"/>
              </p:cNvGraphicFramePr>
              <p:nvPr/>
            </p:nvGraphicFramePr>
            <p:xfrm>
              <a:off x="2256" y="1274"/>
              <a:ext cx="336" cy="1968"/>
            </p:xfrm>
            <a:graphic>
              <a:graphicData uri="http://schemas.openxmlformats.org/presentationml/2006/ole">
                <mc:AlternateContent>
                  <mc:Choice xmlns:v="urn:schemas-microsoft-com:vml" Requires="v">
                    <p:oleObj spid="_x0000_s1039" r:id="rId4" imgW="742950" imgH="2438400" progId="PBrush">
                      <p:embed/>
                    </p:oleObj>
                  </mc:Choice>
                  <mc:Fallback>
                    <p:oleObj r:id="rId4" imgW="742950" imgH="2438400" progId="PBrush">
                      <p:embed/>
                      <p:pic>
                        <p:nvPicPr>
                          <p:cNvPr id="0" name="OLE substitute image"/>
                          <p:cNvPicPr/>
                          <p:nvPr/>
                        </p:nvPicPr>
                        <p:blipFill>
                          <a:blip r:embed="rId3"/>
                          <a:stretch>
                            <a:fillRect/>
                          </a:stretch>
                        </p:blipFill>
                        <p:spPr>
                          <a:xfrm>
                            <a:off x="2256" y="1274"/>
                            <a:ext cx="336" cy="1968"/>
                          </a:xfrm>
                          <a:prstGeom prst="rect">
                            <a:avLst/>
                          </a:prstGeom>
                          <a:noFill/>
                        </p:spPr>
                      </p:pic>
                    </p:oleObj>
                  </mc:Fallback>
                </mc:AlternateContent>
              </a:graphicData>
            </a:graphic>
          </p:graphicFrame>
          <p:graphicFrame>
            <p:nvGraphicFramePr>
              <p:cNvPr id="32784" name="对象 100368"/>
              <p:cNvGraphicFramePr>
                <a:graphicFrameLocks noChangeAspect="1"/>
              </p:cNvGraphicFramePr>
              <p:nvPr/>
            </p:nvGraphicFramePr>
            <p:xfrm>
              <a:off x="3072" y="1274"/>
              <a:ext cx="324" cy="1968"/>
            </p:xfrm>
            <a:graphic>
              <a:graphicData uri="http://schemas.openxmlformats.org/presentationml/2006/ole">
                <mc:AlternateContent>
                  <mc:Choice xmlns:v="urn:schemas-microsoft-com:vml" Requires="v">
                    <p:oleObj spid="_x0000_s1040" r:id="rId5" imgW="742950" imgH="2438400" progId="PBrush">
                      <p:embed/>
                    </p:oleObj>
                  </mc:Choice>
                  <mc:Fallback>
                    <p:oleObj r:id="rId5" imgW="742950" imgH="2438400" progId="PBrush">
                      <p:embed/>
                      <p:pic>
                        <p:nvPicPr>
                          <p:cNvPr id="0" name="OLE substitute image"/>
                          <p:cNvPicPr/>
                          <p:nvPr/>
                        </p:nvPicPr>
                        <p:blipFill>
                          <a:blip r:embed="rId3"/>
                          <a:stretch>
                            <a:fillRect/>
                          </a:stretch>
                        </p:blipFill>
                        <p:spPr>
                          <a:xfrm>
                            <a:off x="3072" y="1274"/>
                            <a:ext cx="324" cy="1968"/>
                          </a:xfrm>
                          <a:prstGeom prst="rect">
                            <a:avLst/>
                          </a:prstGeom>
                          <a:noFill/>
                        </p:spPr>
                      </p:pic>
                    </p:oleObj>
                  </mc:Fallback>
                </mc:AlternateContent>
              </a:graphicData>
            </a:graphic>
          </p:graphicFrame>
          <p:graphicFrame>
            <p:nvGraphicFramePr>
              <p:cNvPr id="32785" name="对象 100369"/>
              <p:cNvGraphicFramePr>
                <a:graphicFrameLocks noChangeAspect="1"/>
              </p:cNvGraphicFramePr>
              <p:nvPr/>
            </p:nvGraphicFramePr>
            <p:xfrm>
              <a:off x="3840" y="1274"/>
              <a:ext cx="324" cy="1968"/>
            </p:xfrm>
            <a:graphic>
              <a:graphicData uri="http://schemas.openxmlformats.org/presentationml/2006/ole">
                <mc:AlternateContent>
                  <mc:Choice xmlns:v="urn:schemas-microsoft-com:vml" Requires="v">
                    <p:oleObj spid="_x0000_s1041" r:id="rId6" imgW="742950" imgH="2438400" progId="PBrush">
                      <p:embed/>
                    </p:oleObj>
                  </mc:Choice>
                  <mc:Fallback>
                    <p:oleObj r:id="rId6" imgW="742950" imgH="2438400" progId="PBrush">
                      <p:embed/>
                      <p:pic>
                        <p:nvPicPr>
                          <p:cNvPr id="0" name="OLE substitute image"/>
                          <p:cNvPicPr/>
                          <p:nvPr/>
                        </p:nvPicPr>
                        <p:blipFill>
                          <a:blip r:embed="rId3"/>
                          <a:stretch>
                            <a:fillRect/>
                          </a:stretch>
                        </p:blipFill>
                        <p:spPr>
                          <a:xfrm>
                            <a:off x="3840" y="1274"/>
                            <a:ext cx="324" cy="1968"/>
                          </a:xfrm>
                          <a:prstGeom prst="rect">
                            <a:avLst/>
                          </a:prstGeom>
                          <a:noFill/>
                        </p:spPr>
                      </p:pic>
                    </p:oleObj>
                  </mc:Fallback>
                </mc:AlternateContent>
              </a:graphicData>
            </a:graphic>
          </p:graphicFrame>
          <p:graphicFrame>
            <p:nvGraphicFramePr>
              <p:cNvPr id="32786" name="对象 100370"/>
              <p:cNvGraphicFramePr>
                <a:graphicFrameLocks noChangeAspect="1"/>
              </p:cNvGraphicFramePr>
              <p:nvPr/>
            </p:nvGraphicFramePr>
            <p:xfrm>
              <a:off x="4560" y="1248"/>
              <a:ext cx="324" cy="1968"/>
            </p:xfrm>
            <a:graphic>
              <a:graphicData uri="http://schemas.openxmlformats.org/presentationml/2006/ole">
                <mc:AlternateContent>
                  <mc:Choice xmlns:v="urn:schemas-microsoft-com:vml" Requires="v">
                    <p:oleObj spid="_x0000_s1042" r:id="rId7" imgW="742950" imgH="2438400" progId="PBrush">
                      <p:embed/>
                    </p:oleObj>
                  </mc:Choice>
                  <mc:Fallback>
                    <p:oleObj r:id="rId7" imgW="742950" imgH="2438400" progId="PBrush">
                      <p:embed/>
                      <p:pic>
                        <p:nvPicPr>
                          <p:cNvPr id="0" name="OLE substitute image"/>
                          <p:cNvPicPr/>
                          <p:nvPr/>
                        </p:nvPicPr>
                        <p:blipFill>
                          <a:blip r:embed="rId8"/>
                          <a:stretch>
                            <a:fillRect/>
                          </a:stretch>
                        </p:blipFill>
                        <p:spPr>
                          <a:xfrm>
                            <a:off x="4560" y="1248"/>
                            <a:ext cx="324" cy="1968"/>
                          </a:xfrm>
                          <a:prstGeom prst="rect">
                            <a:avLst/>
                          </a:prstGeom>
                          <a:noFill/>
                        </p:spPr>
                      </p:pic>
                    </p:oleObj>
                  </mc:Fallback>
                </mc:AlternateContent>
              </a:graphicData>
            </a:graphic>
          </p:graphicFrame>
        </p:grpSp>
      </p:grpSp>
      <p:sp>
        <p:nvSpPr>
          <p:cNvPr id="100372" name="文本框 100371"/>
          <p:cNvSpPr txBox="1"/>
          <p:nvPr/>
        </p:nvSpPr>
        <p:spPr>
          <a:xfrm>
            <a:off x="4516914" y="2680335"/>
            <a:ext cx="1106170" cy="1885950"/>
          </a:xfrm>
          <a:prstGeom prst="rect">
            <a:avLst/>
          </a:prstGeom>
          <a:noFill/>
          <a:ln w="9525">
            <a:noFill/>
          </a:ln>
        </p:spPr>
        <p:txBody>
          <a:bodyPr vert="eaVert" wrap="square" anchor="t">
            <a:spAutoFit/>
          </a:bodyPr>
          <a:lstStyle/>
          <a:p>
            <a:pPr lvl="0" indent="0">
              <a:spcBef>
                <a:spcPct val="50000"/>
              </a:spcBef>
            </a:pPr>
            <a:r>
              <a:rPr lang="zh-CN" altLang="en-US" sz="2400" b="1">
                <a:solidFill>
                  <a:srgbClr val="0000FF"/>
                </a:solidFill>
                <a:latin typeface="Times New Roman" panose="02020603050405020304" pitchFamily="18" charset="0"/>
                <a:ea typeface="宋体" panose="02010600030101010101" pitchFamily="2" charset="-122"/>
              </a:rPr>
              <a:t>途 中 见 庙</a:t>
            </a:r>
            <a:endParaRPr lang="zh-CN" altLang="en-US" sz="2400" b="1">
              <a:solidFill>
                <a:srgbClr val="0000FF"/>
              </a:solidFill>
              <a:latin typeface="Times New Roman" panose="02020603050405020304" pitchFamily="18" charset="0"/>
              <a:ea typeface="宋体" panose="02010600030101010101" pitchFamily="2" charset="-122"/>
            </a:endParaRPr>
          </a:p>
          <a:p>
            <a:pPr lvl="0" indent="0">
              <a:spcBef>
                <a:spcPct val="50000"/>
              </a:spcBef>
            </a:pPr>
            <a:endParaRPr lang="zh-CN" altLang="en-US" sz="2400" b="1">
              <a:solidFill>
                <a:srgbClr val="0000FF"/>
              </a:solidFill>
              <a:latin typeface="Times New Roman" panose="02020603050405020304" pitchFamily="18" charset="0"/>
              <a:ea typeface="宋体" panose="02010600030101010101" pitchFamily="2" charset="-122"/>
            </a:endParaRPr>
          </a:p>
        </p:txBody>
      </p:sp>
      <p:sp>
        <p:nvSpPr>
          <p:cNvPr id="100373" name="文本框 100372"/>
          <p:cNvSpPr txBox="1"/>
          <p:nvPr/>
        </p:nvSpPr>
        <p:spPr>
          <a:xfrm>
            <a:off x="5485130" y="2651760"/>
            <a:ext cx="1106170" cy="2457450"/>
          </a:xfrm>
          <a:prstGeom prst="rect">
            <a:avLst/>
          </a:prstGeom>
          <a:noFill/>
          <a:ln w="9525">
            <a:noFill/>
          </a:ln>
        </p:spPr>
        <p:txBody>
          <a:bodyPr vert="eaVert" anchor="t">
            <a:spAutoFit/>
          </a:bodyPr>
          <a:lstStyle/>
          <a:p>
            <a:pPr lvl="0" indent="0">
              <a:spcBef>
                <a:spcPct val="50000"/>
              </a:spcBef>
            </a:pPr>
            <a:r>
              <a:rPr lang="zh-CN" altLang="en-US" sz="2400" b="1">
                <a:solidFill>
                  <a:srgbClr val="0000FF"/>
                </a:solidFill>
                <a:latin typeface="Times New Roman" panose="02020603050405020304" pitchFamily="18" charset="0"/>
                <a:ea typeface="宋体" panose="02010600030101010101" pitchFamily="2" charset="-122"/>
              </a:rPr>
              <a:t>压 倒  草厅</a:t>
            </a:r>
            <a:endParaRPr lang="zh-CN" altLang="en-US" sz="2400" b="1">
              <a:solidFill>
                <a:srgbClr val="0000FF"/>
              </a:solidFill>
              <a:latin typeface="Times New Roman" panose="02020603050405020304" pitchFamily="18" charset="0"/>
              <a:ea typeface="宋体" panose="02010600030101010101" pitchFamily="2" charset="-122"/>
            </a:endParaRPr>
          </a:p>
          <a:p>
            <a:pPr lvl="0" indent="0">
              <a:spcBef>
                <a:spcPct val="50000"/>
              </a:spcBef>
            </a:pPr>
            <a:endParaRPr lang="zh-CN" altLang="en-US" sz="2400" b="1">
              <a:solidFill>
                <a:srgbClr val="0000FF"/>
              </a:solidFill>
              <a:latin typeface="Times New Roman" panose="02020603050405020304" pitchFamily="18" charset="0"/>
              <a:ea typeface="宋体" panose="02010600030101010101" pitchFamily="2" charset="-122"/>
            </a:endParaRPr>
          </a:p>
        </p:txBody>
      </p:sp>
      <p:sp>
        <p:nvSpPr>
          <p:cNvPr id="100374" name="文本框 100373"/>
          <p:cNvSpPr txBox="1"/>
          <p:nvPr/>
        </p:nvSpPr>
        <p:spPr>
          <a:xfrm>
            <a:off x="6411436" y="2680335"/>
            <a:ext cx="1106170" cy="2457450"/>
          </a:xfrm>
          <a:prstGeom prst="rect">
            <a:avLst/>
          </a:prstGeom>
          <a:noFill/>
          <a:ln w="9525">
            <a:noFill/>
          </a:ln>
        </p:spPr>
        <p:txBody>
          <a:bodyPr vert="eaVert" anchor="t">
            <a:spAutoFit/>
          </a:bodyPr>
          <a:lstStyle/>
          <a:p>
            <a:pPr lvl="0" indent="0">
              <a:spcBef>
                <a:spcPct val="50000"/>
              </a:spcBef>
            </a:pPr>
            <a:r>
              <a:rPr lang="zh-CN" altLang="en-US" sz="2400" b="1">
                <a:solidFill>
                  <a:srgbClr val="0000FF"/>
                </a:solidFill>
                <a:latin typeface="Times New Roman" panose="02020603050405020304" pitchFamily="18" charset="0"/>
                <a:ea typeface="宋体" panose="02010600030101010101" pitchFamily="2" charset="-122"/>
              </a:rPr>
              <a:t>投 宿  庙中</a:t>
            </a:r>
            <a:endParaRPr lang="zh-CN" altLang="en-US" sz="2400" b="1">
              <a:solidFill>
                <a:srgbClr val="0000FF"/>
              </a:solidFill>
              <a:latin typeface="Times New Roman" panose="02020603050405020304" pitchFamily="18" charset="0"/>
              <a:ea typeface="宋体" panose="02010600030101010101" pitchFamily="2" charset="-122"/>
            </a:endParaRPr>
          </a:p>
          <a:p>
            <a:pPr lvl="0" indent="0">
              <a:spcBef>
                <a:spcPct val="50000"/>
              </a:spcBef>
            </a:pPr>
            <a:endParaRPr lang="zh-CN" altLang="en-US" sz="2400" b="1">
              <a:solidFill>
                <a:srgbClr val="0000FF"/>
              </a:solidFill>
              <a:latin typeface="Times New Roman" panose="02020603050405020304" pitchFamily="18" charset="0"/>
              <a:ea typeface="宋体" panose="02010600030101010101" pitchFamily="2" charset="-122"/>
            </a:endParaRPr>
          </a:p>
        </p:txBody>
      </p:sp>
      <p:sp>
        <p:nvSpPr>
          <p:cNvPr id="32790" name="文本框 100374"/>
          <p:cNvSpPr txBox="1"/>
          <p:nvPr/>
        </p:nvSpPr>
        <p:spPr>
          <a:xfrm>
            <a:off x="8115935" y="2422922"/>
            <a:ext cx="551815" cy="2400300"/>
          </a:xfrm>
          <a:prstGeom prst="rect">
            <a:avLst/>
          </a:prstGeom>
          <a:noFill/>
          <a:ln w="9525">
            <a:noFill/>
          </a:ln>
        </p:spPr>
        <p:txBody>
          <a:bodyPr vert="eaVert" anchor="t">
            <a:spAutoFit/>
          </a:bodyPr>
          <a:lstStyle/>
          <a:p>
            <a:pPr lvl="0" indent="0">
              <a:spcBef>
                <a:spcPct val="50000"/>
              </a:spcBef>
            </a:pPr>
            <a:endParaRPr lang="zh-CN" altLang="en-US" sz="2400" b="1">
              <a:latin typeface="Times New Roman" panose="02020603050405020304" pitchFamily="18" charset="0"/>
              <a:ea typeface="宋体" panose="02010600030101010101" pitchFamily="2" charset="-122"/>
            </a:endParaRPr>
          </a:p>
        </p:txBody>
      </p:sp>
      <p:sp>
        <p:nvSpPr>
          <p:cNvPr id="100376" name="文本框 100375"/>
          <p:cNvSpPr txBox="1"/>
          <p:nvPr/>
        </p:nvSpPr>
        <p:spPr>
          <a:xfrm>
            <a:off x="7824232" y="2766060"/>
            <a:ext cx="551815" cy="2057400"/>
          </a:xfrm>
          <a:prstGeom prst="rect">
            <a:avLst/>
          </a:prstGeom>
          <a:noFill/>
          <a:ln w="9525">
            <a:noFill/>
          </a:ln>
        </p:spPr>
        <p:txBody>
          <a:bodyPr vert="eaVert" anchor="t">
            <a:spAutoFit/>
          </a:bodyPr>
          <a:lstStyle/>
          <a:p>
            <a:pPr lvl="0" indent="0">
              <a:spcBef>
                <a:spcPct val="50000"/>
              </a:spcBef>
            </a:pPr>
            <a:r>
              <a:rPr lang="zh-CN" altLang="en-US" sz="2400" b="1">
                <a:solidFill>
                  <a:srgbClr val="0000FF"/>
                </a:solidFill>
                <a:latin typeface="Times New Roman" panose="02020603050405020304" pitchFamily="18" charset="0"/>
                <a:ea typeface="宋体" panose="02010600030101010101" pitchFamily="2" charset="-122"/>
              </a:rPr>
              <a:t>大 石 倚门</a:t>
            </a:r>
            <a:endParaRPr lang="zh-CN" altLang="en-US" sz="2400" b="1">
              <a:solidFill>
                <a:srgbClr val="0000FF"/>
              </a:solidFill>
              <a:latin typeface="Times New Roman" panose="02020603050405020304" pitchFamily="18" charset="0"/>
              <a:ea typeface="宋体" panose="02010600030101010101" pitchFamily="2" charset="-122"/>
            </a:endParaRPr>
          </a:p>
        </p:txBody>
      </p:sp>
      <p:sp>
        <p:nvSpPr>
          <p:cNvPr id="100377" name="文本框 100376"/>
          <p:cNvSpPr txBox="1"/>
          <p:nvPr/>
        </p:nvSpPr>
        <p:spPr>
          <a:xfrm>
            <a:off x="4065191" y="2651760"/>
            <a:ext cx="551815" cy="2171700"/>
          </a:xfrm>
          <a:prstGeom prst="rect">
            <a:avLst/>
          </a:prstGeom>
          <a:noFill/>
          <a:ln w="9525">
            <a:noFill/>
          </a:ln>
        </p:spPr>
        <p:txBody>
          <a:bodyPr vert="eaVert" anchor="t">
            <a:spAutoFit/>
          </a:bodyPr>
          <a:lstStyle/>
          <a:p>
            <a:pPr lvl="0" indent="0">
              <a:spcBef>
                <a:spcPct val="50000"/>
              </a:spcBef>
            </a:pPr>
            <a:r>
              <a:rPr lang="zh-CN" altLang="en-US" sz="2400" b="1">
                <a:solidFill>
                  <a:srgbClr val="0000FF"/>
                </a:solidFill>
                <a:latin typeface="Times New Roman" panose="02020603050405020304" pitchFamily="18" charset="0"/>
                <a:ea typeface="宋体" panose="02010600030101010101" pitchFamily="2" charset="-122"/>
              </a:rPr>
              <a:t>身 寒 沽 酒</a:t>
            </a:r>
            <a:endParaRPr lang="zh-CN" altLang="en-US" sz="2400" b="1">
              <a:solidFill>
                <a:srgbClr val="0000FF"/>
              </a:solidFill>
              <a:latin typeface="Times New Roman" panose="02020603050405020304" pitchFamily="18" charset="0"/>
              <a:ea typeface="宋体" panose="02010600030101010101" pitchFamily="2" charset="-122"/>
            </a:endParaRPr>
          </a:p>
        </p:txBody>
      </p:sp>
    </p:spTree>
  </p:cSld>
  <p:clrMapOvr>
    <a:masterClrMapping/>
  </p:clrMapOvr>
  <p:transition>
    <p:pull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00354"/>
                                        </p:tgtEl>
                                        <p:attrNameLst>
                                          <p:attrName>style.visibility</p:attrName>
                                        </p:attrNameLst>
                                      </p:cBhvr>
                                      <p:to>
                                        <p:strVal val="visible"/>
                                      </p:to>
                                    </p:set>
                                    <p:anim calcmode="lin" valueType="num">
                                      <p:cBhvr additive="base">
                                        <p:cTn id="7" dur="500" fill="hold"/>
                                        <p:tgtEl>
                                          <p:spTgt spid="100354"/>
                                        </p:tgtEl>
                                        <p:attrNameLst>
                                          <p:attrName>ppt_x</p:attrName>
                                        </p:attrNameLst>
                                      </p:cBhvr>
                                      <p:tavLst>
                                        <p:tav tm="0">
                                          <p:val>
                                            <p:strVal val="0-#ppt_w/2"/>
                                          </p:val>
                                        </p:tav>
                                        <p:tav tm="100000">
                                          <p:val>
                                            <p:strVal val="#ppt_x"/>
                                          </p:val>
                                        </p:tav>
                                      </p:tavLst>
                                    </p:anim>
                                    <p:anim calcmode="lin" valueType="num">
                                      <p:cBhvr additive="base">
                                        <p:cTn id="8" dur="500" fill="hold"/>
                                        <p:tgtEl>
                                          <p:spTgt spid="100354"/>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3" presetClass="entr" presetSubtype="10"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linds(horizontal)">
                                      <p:cBhvr>
                                        <p:cTn id="13" dur="500"/>
                                        <p:tgtEl>
                                          <p:spTgt spid="2"/>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9" presetClass="entr" presetSubtype="0" fill="hold" grpId="0" nodeType="clickEffect">
                                  <p:stCondLst>
                                    <p:cond delay="0"/>
                                  </p:stCondLst>
                                  <p:childTnLst>
                                    <p:set>
                                      <p:cBhvr>
                                        <p:cTn id="17" dur="1" fill="hold">
                                          <p:stCondLst>
                                            <p:cond delay="0"/>
                                          </p:stCondLst>
                                        </p:cTn>
                                        <p:tgtEl>
                                          <p:spTgt spid="100377"/>
                                        </p:tgtEl>
                                        <p:attrNameLst>
                                          <p:attrName>style.visibility</p:attrName>
                                        </p:attrNameLst>
                                      </p:cBhvr>
                                      <p:to>
                                        <p:strVal val="visible"/>
                                      </p:to>
                                    </p:set>
                                    <p:animEffect transition="in" filter="dissolve">
                                      <p:cBhvr>
                                        <p:cTn id="18" dur="500"/>
                                        <p:tgtEl>
                                          <p:spTgt spid="100377"/>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9" presetClass="entr" presetSubtype="0" fill="hold" grpId="0" nodeType="clickEffect">
                                  <p:stCondLst>
                                    <p:cond delay="0"/>
                                  </p:stCondLst>
                                  <p:childTnLst>
                                    <p:set>
                                      <p:cBhvr>
                                        <p:cTn id="22" dur="1" fill="hold">
                                          <p:stCondLst>
                                            <p:cond delay="0"/>
                                          </p:stCondLst>
                                        </p:cTn>
                                        <p:tgtEl>
                                          <p:spTgt spid="100372"/>
                                        </p:tgtEl>
                                        <p:attrNameLst>
                                          <p:attrName>style.visibility</p:attrName>
                                        </p:attrNameLst>
                                      </p:cBhvr>
                                      <p:to>
                                        <p:strVal val="visible"/>
                                      </p:to>
                                    </p:set>
                                    <p:animEffect transition="in" filter="dissolve">
                                      <p:cBhvr>
                                        <p:cTn id="23" dur="500"/>
                                        <p:tgtEl>
                                          <p:spTgt spid="100372"/>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9" presetClass="entr" presetSubtype="0" fill="hold" grpId="0" nodeType="clickEffect">
                                  <p:stCondLst>
                                    <p:cond delay="0"/>
                                  </p:stCondLst>
                                  <p:childTnLst>
                                    <p:set>
                                      <p:cBhvr>
                                        <p:cTn id="27" dur="1" fill="hold">
                                          <p:stCondLst>
                                            <p:cond delay="0"/>
                                          </p:stCondLst>
                                        </p:cTn>
                                        <p:tgtEl>
                                          <p:spTgt spid="100373"/>
                                        </p:tgtEl>
                                        <p:attrNameLst>
                                          <p:attrName>style.visibility</p:attrName>
                                        </p:attrNameLst>
                                      </p:cBhvr>
                                      <p:to>
                                        <p:strVal val="visible"/>
                                      </p:to>
                                    </p:set>
                                    <p:animEffect transition="in" filter="dissolve">
                                      <p:cBhvr>
                                        <p:cTn id="28" dur="500"/>
                                        <p:tgtEl>
                                          <p:spTgt spid="100373"/>
                                        </p:tgtEl>
                                      </p:cBhvr>
                                    </p:animEffect>
                                  </p:childTnLst>
                                </p:cTn>
                              </p:par>
                            </p:childTnLst>
                          </p:cTn>
                        </p:par>
                      </p:childTnLst>
                    </p:cTn>
                  </p:par>
                  <p:par>
                    <p:cTn id="29" fill="hold" nodeType="clickPar">
                      <p:stCondLst>
                        <p:cond delay="indefinite"/>
                      </p:stCondLst>
                      <p:childTnLst>
                        <p:par>
                          <p:cTn id="30" fill="hold" nodeType="afterGroup">
                            <p:stCondLst>
                              <p:cond delay="0"/>
                            </p:stCondLst>
                            <p:childTnLst>
                              <p:par>
                                <p:cTn id="31" presetID="9" presetClass="entr" presetSubtype="0" fill="hold" grpId="0" nodeType="clickEffect">
                                  <p:stCondLst>
                                    <p:cond delay="0"/>
                                  </p:stCondLst>
                                  <p:childTnLst>
                                    <p:set>
                                      <p:cBhvr>
                                        <p:cTn id="32" dur="1" fill="hold">
                                          <p:stCondLst>
                                            <p:cond delay="0"/>
                                          </p:stCondLst>
                                        </p:cTn>
                                        <p:tgtEl>
                                          <p:spTgt spid="100374"/>
                                        </p:tgtEl>
                                        <p:attrNameLst>
                                          <p:attrName>style.visibility</p:attrName>
                                        </p:attrNameLst>
                                      </p:cBhvr>
                                      <p:to>
                                        <p:strVal val="visible"/>
                                      </p:to>
                                    </p:set>
                                    <p:animEffect transition="in" filter="dissolve">
                                      <p:cBhvr>
                                        <p:cTn id="33" dur="500"/>
                                        <p:tgtEl>
                                          <p:spTgt spid="100374"/>
                                        </p:tgtEl>
                                      </p:cBhvr>
                                    </p:animEffect>
                                  </p:childTnLst>
                                </p:cTn>
                              </p:par>
                            </p:childTnLst>
                          </p:cTn>
                        </p:par>
                      </p:childTnLst>
                    </p:cTn>
                  </p:par>
                  <p:par>
                    <p:cTn id="34" fill="hold" nodeType="clickPar">
                      <p:stCondLst>
                        <p:cond delay="indefinite"/>
                      </p:stCondLst>
                      <p:childTnLst>
                        <p:par>
                          <p:cTn id="35" fill="hold" nodeType="afterGroup">
                            <p:stCondLst>
                              <p:cond delay="0"/>
                            </p:stCondLst>
                            <p:childTnLst>
                              <p:par>
                                <p:cTn id="36" presetID="9" presetClass="entr" presetSubtype="0" fill="hold" grpId="0" nodeType="clickEffect">
                                  <p:stCondLst>
                                    <p:cond delay="0"/>
                                  </p:stCondLst>
                                  <p:childTnLst>
                                    <p:set>
                                      <p:cBhvr>
                                        <p:cTn id="37" dur="1" fill="hold">
                                          <p:stCondLst>
                                            <p:cond delay="0"/>
                                          </p:stCondLst>
                                        </p:cTn>
                                        <p:tgtEl>
                                          <p:spTgt spid="100376"/>
                                        </p:tgtEl>
                                        <p:attrNameLst>
                                          <p:attrName>style.visibility</p:attrName>
                                        </p:attrNameLst>
                                      </p:cBhvr>
                                      <p:to>
                                        <p:strVal val="visible"/>
                                      </p:to>
                                    </p:set>
                                    <p:animEffect transition="in" filter="dissolve">
                                      <p:cBhvr>
                                        <p:cTn id="38" dur="500"/>
                                        <p:tgtEl>
                                          <p:spTgt spid="1003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354" grpId="0"/>
      <p:bldP spid="100372" grpId="0"/>
      <p:bldP spid="100373" grpId="0"/>
      <p:bldP spid="100374" grpId="0"/>
      <p:bldP spid="100376" grpId="0"/>
      <p:bldP spid="100377" grpId="0"/>
    </p:bldLst>
  </p:timing>
</p:sld>
</file>

<file path=ppt/slides/slide6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1139" name="标题 91138"/>
          <p:cNvSpPr>
            <a:spLocks noGrp="1"/>
          </p:cNvSpPr>
          <p:nvPr>
            <p:ph type="title"/>
          </p:nvPr>
        </p:nvSpPr>
        <p:spPr>
          <a:xfrm>
            <a:off x="2614930" y="212011"/>
            <a:ext cx="6272213" cy="857250"/>
          </a:xfrm>
        </p:spPr>
        <p:txBody>
          <a:bodyPr anchor="ctr"/>
          <a:lstStyle/>
          <a:p>
            <a:r>
              <a:rPr lang="en-US" altLang="zh-CN" sz="4000" b="1">
                <a:solidFill>
                  <a:srgbClr val="FFFFCC"/>
                </a:solidFill>
                <a:ea typeface="华文新魏" panose="02010800040101010101" pitchFamily="2" charset="-122"/>
              </a:rPr>
              <a:t> </a:t>
            </a:r>
            <a:r>
              <a:rPr lang="zh-CN" altLang="en-US" sz="4000" b="1">
                <a:gradFill>
                  <a:gsLst>
                    <a:gs pos="0">
                      <a:srgbClr val="012D86"/>
                    </a:gs>
                    <a:gs pos="100000">
                      <a:srgbClr val="0E2557"/>
                    </a:gs>
                  </a:gsLst>
                  <a:lin scaled="0"/>
                </a:gradFill>
                <a:ea typeface="华文新魏" panose="02010800040101010101" pitchFamily="2" charset="-122"/>
              </a:rPr>
              <a:t>风雪的描写有什么的作用？</a:t>
            </a:r>
            <a:endParaRPr lang="zh-CN" altLang="en-US" sz="4000" b="1">
              <a:gradFill>
                <a:gsLst>
                  <a:gs pos="0">
                    <a:srgbClr val="012D86"/>
                  </a:gs>
                  <a:gs pos="100000">
                    <a:srgbClr val="0E2557"/>
                  </a:gs>
                </a:gsLst>
                <a:lin scaled="0"/>
              </a:gradFill>
              <a:ea typeface="华文新魏" panose="02010800040101010101" pitchFamily="2" charset="-122"/>
            </a:endParaRPr>
          </a:p>
        </p:txBody>
      </p:sp>
      <p:sp>
        <p:nvSpPr>
          <p:cNvPr id="91140" name="文本框 91139"/>
          <p:cNvSpPr txBox="1"/>
          <p:nvPr/>
        </p:nvSpPr>
        <p:spPr>
          <a:xfrm>
            <a:off x="1050290" y="1167765"/>
            <a:ext cx="11016615" cy="5132070"/>
          </a:xfrm>
          <a:prstGeom prst="rect">
            <a:avLst/>
          </a:prstGeom>
          <a:noFill/>
          <a:ln w="9525">
            <a:noFill/>
          </a:ln>
        </p:spPr>
        <p:txBody>
          <a:bodyPr wrap="square" anchor="t">
            <a:spAutoFit/>
          </a:bodyPr>
          <a:lstStyle/>
          <a:p>
            <a:pPr marL="457200" lvl="0" indent="-457200" fontAlgn="auto">
              <a:lnSpc>
                <a:spcPct val="130000"/>
              </a:lnSpc>
              <a:buAutoNum type="arabicPeriod"/>
            </a:pPr>
            <a:r>
              <a:rPr lang="zh-CN" altLang="en-US" sz="3600" b="1">
                <a:solidFill>
                  <a:srgbClr val="FF0000"/>
                </a:solidFill>
                <a:latin typeface="华文新魏" panose="02010800040101010101" pitchFamily="2" charset="-122"/>
                <a:ea typeface="华文新魏" panose="02010800040101010101" pitchFamily="2" charset="-122"/>
                <a:cs typeface="华文新魏" panose="02010800040101010101" pitchFamily="2" charset="-122"/>
              </a:rPr>
              <a:t>渲染氛围、烘托气氛。</a:t>
            </a:r>
            <a:endParaRPr lang="zh-CN" altLang="en-US" sz="3600" b="1">
              <a:solidFill>
                <a:srgbClr val="FF0000"/>
              </a:solidFill>
              <a:latin typeface="华文新魏" panose="02010800040101010101" pitchFamily="2" charset="-122"/>
              <a:ea typeface="华文新魏" panose="02010800040101010101" pitchFamily="2" charset="-122"/>
              <a:cs typeface="华文新魏" panose="02010800040101010101" pitchFamily="2" charset="-122"/>
            </a:endParaRPr>
          </a:p>
          <a:p>
            <a:pPr marL="457200" lvl="0" indent="-457200" fontAlgn="auto">
              <a:lnSpc>
                <a:spcPct val="130000"/>
              </a:lnSpc>
            </a:pPr>
            <a:r>
              <a:rPr lang="zh-CN" altLang="en-US" sz="3600" b="1">
                <a:solidFill>
                  <a:schemeClr val="accent2"/>
                </a:solidFill>
                <a:latin typeface="华文新魏" panose="02010800040101010101" pitchFamily="2" charset="-122"/>
                <a:ea typeface="华文新魏" panose="02010800040101010101" pitchFamily="2" charset="-122"/>
                <a:cs typeface="华文新魏" panose="02010800040101010101" pitchFamily="2" charset="-122"/>
              </a:rPr>
              <a:t>   </a:t>
            </a:r>
            <a:r>
              <a:rPr lang="zh-CN" altLang="en-US" sz="3600" b="1">
                <a:latin typeface="华文新魏" panose="02010800040101010101" pitchFamily="2" charset="-122"/>
                <a:ea typeface="华文新魏" panose="02010800040101010101" pitchFamily="2" charset="-122"/>
                <a:cs typeface="华文新魏" panose="02010800040101010101" pitchFamily="2" charset="-122"/>
              </a:rPr>
              <a:t>大雪是小说中人物活动的一个特色鲜明的</a:t>
            </a:r>
            <a:r>
              <a:rPr lang="zh-CN" altLang="en-US" sz="3600" b="1">
                <a:solidFill>
                  <a:srgbClr val="FF0000"/>
                </a:solidFill>
                <a:latin typeface="华文新魏" panose="02010800040101010101" pitchFamily="2" charset="-122"/>
                <a:ea typeface="华文新魏" panose="02010800040101010101" pitchFamily="2" charset="-122"/>
                <a:cs typeface="华文新魏" panose="02010800040101010101" pitchFamily="2" charset="-122"/>
              </a:rPr>
              <a:t>背景</a:t>
            </a:r>
            <a:r>
              <a:rPr lang="zh-CN" altLang="en-US" sz="3600" b="1">
                <a:latin typeface="华文新魏" panose="02010800040101010101" pitchFamily="2" charset="-122"/>
                <a:ea typeface="华文新魏" panose="02010800040101010101" pitchFamily="2" charset="-122"/>
                <a:cs typeface="华文新魏" panose="02010800040101010101" pitchFamily="2" charset="-122"/>
              </a:rPr>
              <a:t>，</a:t>
            </a:r>
            <a:r>
              <a:rPr lang="zh-CN" altLang="en-US" sz="3600" b="1">
                <a:solidFill>
                  <a:srgbClr val="FF0000"/>
                </a:solidFill>
                <a:latin typeface="华文新魏" panose="02010800040101010101" pitchFamily="2" charset="-122"/>
                <a:ea typeface="华文新魏" panose="02010800040101010101" pitchFamily="2" charset="-122"/>
                <a:cs typeface="华文新魏" panose="02010800040101010101" pitchFamily="2" charset="-122"/>
              </a:rPr>
              <a:t>渲染了苍茫、凄冷的氛围，</a:t>
            </a:r>
            <a:r>
              <a:rPr lang="zh-CN" altLang="en-US" sz="3600" b="1">
                <a:solidFill>
                  <a:srgbClr val="FF0000"/>
                </a:solidFill>
                <a:latin typeface="华文新魏" panose="02010800040101010101" pitchFamily="2" charset="-122"/>
                <a:ea typeface="华文新魏" panose="02010800040101010101" pitchFamily="2" charset="-122"/>
                <a:cs typeface="华文新魏" panose="02010800040101010101" pitchFamily="2" charset="-122"/>
                <a:sym typeface="+mn-ea"/>
              </a:rPr>
              <a:t>烘托了</a:t>
            </a:r>
            <a:r>
              <a:rPr lang="zh-CN" altLang="en-US" sz="3600" b="1">
                <a:latin typeface="华文新魏" panose="02010800040101010101" pitchFamily="2" charset="-122"/>
                <a:ea typeface="华文新魏" panose="02010800040101010101" pitchFamily="2" charset="-122"/>
                <a:cs typeface="华文新魏" panose="02010800040101010101" pitchFamily="2" charset="-122"/>
                <a:sym typeface="+mn-ea"/>
              </a:rPr>
              <a:t>林冲杀敌报仇，走上反抗道路的</a:t>
            </a:r>
            <a:r>
              <a:rPr lang="zh-CN" altLang="en-US" sz="3600" b="1">
                <a:solidFill>
                  <a:srgbClr val="FF0000"/>
                </a:solidFill>
                <a:latin typeface="华文新魏" panose="02010800040101010101" pitchFamily="2" charset="-122"/>
                <a:ea typeface="华文新魏" panose="02010800040101010101" pitchFamily="2" charset="-122"/>
                <a:cs typeface="华文新魏" panose="02010800040101010101" pitchFamily="2" charset="-122"/>
                <a:sym typeface="+mn-ea"/>
              </a:rPr>
              <a:t>悲壮气氛。</a:t>
            </a:r>
            <a:endParaRPr lang="zh-CN" altLang="en-US" sz="3600" b="1">
              <a:solidFill>
                <a:srgbClr val="FF0000"/>
              </a:solidFill>
              <a:latin typeface="华文新魏" panose="02010800040101010101" pitchFamily="2" charset="-122"/>
              <a:ea typeface="华文新魏" panose="02010800040101010101" pitchFamily="2" charset="-122"/>
              <a:cs typeface="华文新魏" panose="02010800040101010101" pitchFamily="2" charset="-122"/>
            </a:endParaRPr>
          </a:p>
          <a:p>
            <a:pPr marL="457200" lvl="0" indent="-457200" fontAlgn="auto">
              <a:lnSpc>
                <a:spcPct val="130000"/>
              </a:lnSpc>
            </a:pPr>
            <a:r>
              <a:rPr lang="en-US" altLang="zh-CN" sz="3600" b="1">
                <a:solidFill>
                  <a:srgbClr val="FF0000"/>
                </a:solidFill>
                <a:latin typeface="华文新魏" panose="02010800040101010101" pitchFamily="2" charset="-122"/>
                <a:ea typeface="华文新魏" panose="02010800040101010101" pitchFamily="2" charset="-122"/>
                <a:cs typeface="华文新魏" panose="02010800040101010101" pitchFamily="2" charset="-122"/>
              </a:rPr>
              <a:t>2.</a:t>
            </a:r>
            <a:r>
              <a:rPr lang="zh-CN" altLang="en-US" sz="3600" b="1">
                <a:solidFill>
                  <a:srgbClr val="FF0000"/>
                </a:solidFill>
                <a:latin typeface="华文新魏" panose="02010800040101010101" pitchFamily="2" charset="-122"/>
                <a:ea typeface="华文新魏" panose="02010800040101010101" pitchFamily="2" charset="-122"/>
                <a:cs typeface="华文新魏" panose="02010800040101010101" pitchFamily="2" charset="-122"/>
              </a:rPr>
              <a:t>推动情节发展。</a:t>
            </a:r>
            <a:endParaRPr lang="zh-CN" altLang="en-US" sz="3600" b="1">
              <a:solidFill>
                <a:schemeClr val="tx1"/>
              </a:solidFill>
              <a:latin typeface="华文新魏" panose="02010800040101010101" pitchFamily="2" charset="-122"/>
              <a:ea typeface="华文新魏" panose="02010800040101010101" pitchFamily="2" charset="-122"/>
              <a:cs typeface="华文新魏" panose="02010800040101010101" pitchFamily="2" charset="-122"/>
            </a:endParaRPr>
          </a:p>
          <a:p>
            <a:pPr marL="457200" lvl="0" indent="-457200" fontAlgn="auto">
              <a:lnSpc>
                <a:spcPct val="130000"/>
              </a:lnSpc>
            </a:pPr>
            <a:r>
              <a:rPr lang="en-US" altLang="zh-CN" sz="3600" b="1">
                <a:solidFill>
                  <a:srgbClr val="FF0000"/>
                </a:solidFill>
                <a:latin typeface="华文新魏" panose="02010800040101010101" pitchFamily="2" charset="-122"/>
                <a:ea typeface="华文新魏" panose="02010800040101010101" pitchFamily="2" charset="-122"/>
                <a:cs typeface="华文新魏" panose="02010800040101010101" pitchFamily="2" charset="-122"/>
              </a:rPr>
              <a:t>3.</a:t>
            </a:r>
            <a:r>
              <a:rPr lang="zh-CN" altLang="en-US" sz="3600" b="1">
                <a:solidFill>
                  <a:srgbClr val="FF0000"/>
                </a:solidFill>
                <a:latin typeface="华文新魏" panose="02010800040101010101" pitchFamily="2" charset="-122"/>
                <a:ea typeface="华文新魏" panose="02010800040101010101" pitchFamily="2" charset="-122"/>
                <a:cs typeface="华文新魏" panose="02010800040101010101" pitchFamily="2" charset="-122"/>
              </a:rPr>
              <a:t>烘托人物。</a:t>
            </a:r>
            <a:endParaRPr lang="zh-CN" altLang="en-US" sz="3600" b="1">
              <a:solidFill>
                <a:srgbClr val="FF0000"/>
              </a:solidFill>
              <a:latin typeface="华文新魏" panose="02010800040101010101" pitchFamily="2" charset="-122"/>
              <a:ea typeface="华文新魏" panose="02010800040101010101" pitchFamily="2" charset="-122"/>
              <a:cs typeface="华文新魏" panose="02010800040101010101" pitchFamily="2" charset="-122"/>
            </a:endParaRPr>
          </a:p>
          <a:p>
            <a:pPr marL="457200" lvl="0" indent="-457200" fontAlgn="auto">
              <a:lnSpc>
                <a:spcPct val="130000"/>
              </a:lnSpc>
            </a:pPr>
            <a:r>
              <a:rPr lang="zh-CN" altLang="en-US" sz="3600" b="1">
                <a:solidFill>
                  <a:schemeClr val="accent2"/>
                </a:solidFill>
                <a:latin typeface="华文新魏" panose="02010800040101010101" pitchFamily="2" charset="-122"/>
                <a:ea typeface="华文新魏" panose="02010800040101010101" pitchFamily="2" charset="-122"/>
                <a:cs typeface="华文新魏" panose="02010800040101010101" pitchFamily="2" charset="-122"/>
              </a:rPr>
              <a:t>   </a:t>
            </a:r>
            <a:r>
              <a:rPr lang="zh-CN" altLang="en-US" sz="3600" b="1">
                <a:latin typeface="华文新魏" panose="02010800040101010101" pitchFamily="2" charset="-122"/>
                <a:ea typeface="华文新魏" panose="02010800040101010101" pitchFamily="2" charset="-122"/>
                <a:cs typeface="华文新魏" panose="02010800040101010101" pitchFamily="2" charset="-122"/>
              </a:rPr>
              <a:t>烘托了人物性格由忍辱负重到奋起反抗的变化。</a:t>
            </a:r>
            <a:endParaRPr lang="zh-CN" altLang="en-US" sz="3600" b="1">
              <a:latin typeface="华文新魏" panose="02010800040101010101" pitchFamily="2" charset="-122"/>
              <a:ea typeface="华文新魏" panose="02010800040101010101" pitchFamily="2" charset="-122"/>
              <a:cs typeface="华文新魏" panose="02010800040101010101" pitchFamily="2"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1139"/>
                                        </p:tgtEl>
                                        <p:attrNameLst>
                                          <p:attrName>style.visibility</p:attrName>
                                        </p:attrNameLst>
                                      </p:cBhvr>
                                      <p:to>
                                        <p:strVal val="visible"/>
                                      </p:to>
                                    </p:set>
                                    <p:anim calcmode="lin" valueType="num">
                                      <p:cBhvr additive="base">
                                        <p:cTn id="7" dur="500" fill="hold"/>
                                        <p:tgtEl>
                                          <p:spTgt spid="91139"/>
                                        </p:tgtEl>
                                        <p:attrNameLst>
                                          <p:attrName>ppt_x</p:attrName>
                                        </p:attrNameLst>
                                      </p:cBhvr>
                                      <p:tavLst>
                                        <p:tav tm="0">
                                          <p:val>
                                            <p:strVal val="0-#ppt_w/2"/>
                                          </p:val>
                                        </p:tav>
                                        <p:tav tm="100000">
                                          <p:val>
                                            <p:strVal val="#ppt_x"/>
                                          </p:val>
                                        </p:tav>
                                      </p:tavLst>
                                    </p:anim>
                                    <p:anim calcmode="lin" valueType="num">
                                      <p:cBhvr additive="base">
                                        <p:cTn id="8" dur="500" fill="hold"/>
                                        <p:tgtEl>
                                          <p:spTgt spid="91139"/>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cond evt="onBegin" delay="0">
                          <p:tn val="8"/>
                        </p:cond>
                      </p:stCondLst>
                      <p:childTnLst>
                        <p:par>
                          <p:cTn id="10" fill="hold" nodeType="after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91140">
                                            <p:txEl>
                                              <p:pRg st="0" end="0"/>
                                            </p:txEl>
                                          </p:spTgt>
                                        </p:tgtEl>
                                        <p:attrNameLst>
                                          <p:attrName>style.visibility</p:attrName>
                                        </p:attrNameLst>
                                      </p:cBhvr>
                                      <p:to>
                                        <p:strVal val="visible"/>
                                      </p:to>
                                    </p:set>
                                    <p:anim calcmode="lin" valueType="num">
                                      <p:cBhvr additive="base">
                                        <p:cTn id="13" dur="500" fill="hold"/>
                                        <p:tgtEl>
                                          <p:spTgt spid="91140">
                                            <p:txEl>
                                              <p:pRg st="0" end="0"/>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91140">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91140">
                                            <p:txEl>
                                              <p:pRg st="1" end="1"/>
                                            </p:txEl>
                                          </p:spTgt>
                                        </p:tgtEl>
                                        <p:attrNameLst>
                                          <p:attrName>style.visibility</p:attrName>
                                        </p:attrNameLst>
                                      </p:cBhvr>
                                      <p:to>
                                        <p:strVal val="visible"/>
                                      </p:to>
                                    </p:set>
                                    <p:anim calcmode="lin" valueType="num">
                                      <p:cBhvr additive="base">
                                        <p:cTn id="19" dur="500" fill="hold"/>
                                        <p:tgtEl>
                                          <p:spTgt spid="91140">
                                            <p:txEl>
                                              <p:pRg st="1" end="1"/>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91140">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cond evt="onBegin" delay="0">
                          <p:tn val="20"/>
                        </p:cond>
                      </p:stCondLst>
                      <p:childTnLst>
                        <p:par>
                          <p:cTn id="22" fill="hold" nodeType="after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91140">
                                            <p:txEl>
                                              <p:pRg st="2" end="2"/>
                                            </p:txEl>
                                          </p:spTgt>
                                        </p:tgtEl>
                                        <p:attrNameLst>
                                          <p:attrName>style.visibility</p:attrName>
                                        </p:attrNameLst>
                                      </p:cBhvr>
                                      <p:to>
                                        <p:strVal val="visible"/>
                                      </p:to>
                                    </p:set>
                                    <p:anim calcmode="lin" valueType="num">
                                      <p:cBhvr additive="base">
                                        <p:cTn id="25" dur="500" fill="hold"/>
                                        <p:tgtEl>
                                          <p:spTgt spid="91140">
                                            <p:txEl>
                                              <p:pRg st="2" end="2"/>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91140">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cond evt="onBegin" delay="0">
                          <p:tn val="26"/>
                        </p:cond>
                      </p:stCondLst>
                      <p:childTnLst>
                        <p:par>
                          <p:cTn id="28" fill="hold" nodeType="after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91140">
                                            <p:txEl>
                                              <p:pRg st="3" end="3"/>
                                            </p:txEl>
                                          </p:spTgt>
                                        </p:tgtEl>
                                        <p:attrNameLst>
                                          <p:attrName>style.visibility</p:attrName>
                                        </p:attrNameLst>
                                      </p:cBhvr>
                                      <p:to>
                                        <p:strVal val="visible"/>
                                      </p:to>
                                    </p:set>
                                    <p:anim calcmode="lin" valueType="num">
                                      <p:cBhvr additive="base">
                                        <p:cTn id="31" dur="500" fill="hold"/>
                                        <p:tgtEl>
                                          <p:spTgt spid="91140">
                                            <p:txEl>
                                              <p:pRg st="3" end="3"/>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91140">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cond evt="onBegin" delay="0">
                          <p:tn val="32"/>
                        </p:cond>
                      </p:stCondLst>
                      <p:childTnLst>
                        <p:par>
                          <p:cTn id="34" fill="hold" nodeType="afterGroup">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91140">
                                            <p:txEl>
                                              <p:pRg st="4" end="4"/>
                                            </p:txEl>
                                          </p:spTgt>
                                        </p:tgtEl>
                                        <p:attrNameLst>
                                          <p:attrName>style.visibility</p:attrName>
                                        </p:attrNameLst>
                                      </p:cBhvr>
                                      <p:to>
                                        <p:strVal val="visible"/>
                                      </p:to>
                                    </p:set>
                                    <p:anim calcmode="lin" valueType="num">
                                      <p:cBhvr additive="base">
                                        <p:cTn id="37" dur="500" fill="hold"/>
                                        <p:tgtEl>
                                          <p:spTgt spid="91140">
                                            <p:txEl>
                                              <p:pRg st="4" end="4"/>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91140">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139" grpId="0"/>
      <p:bldP spid="91140" grpId="0" uiExpand="1" build="p"/>
    </p:bldLst>
  </p:timing>
</p:sld>
</file>

<file path=ppt/slides/slide6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5778" name="Rectangle 2"/>
          <p:cNvSpPr>
            <a:spLocks noGrp="1" noChangeArrowheads="1"/>
          </p:cNvSpPr>
          <p:nvPr>
            <p:ph idx="1"/>
          </p:nvPr>
        </p:nvSpPr>
        <p:spPr>
          <a:xfrm>
            <a:off x="1200151" y="0"/>
            <a:ext cx="9793817" cy="5302251"/>
          </a:xfrm>
        </p:spPr>
        <p:txBody>
          <a:bodyPr vert="horz" wrap="square" lIns="121920" tIns="60960" rIns="121920" bIns="60960" numCol="1" anchor="t" anchorCtr="0" compatLnSpc="1"/>
          <a:lstStyle/>
          <a:p>
            <a:pPr marL="257175" marR="0" lvl="0" indent="-257175" algn="l" defTabSz="914400" rtl="0" eaLnBrk="1" fontAlgn="base" latinLnBrk="0" hangingPunct="1">
              <a:lnSpc>
                <a:spcPct val="100000"/>
              </a:lnSpc>
              <a:spcBef>
                <a:spcPct val="15000"/>
              </a:spcBef>
              <a:spcAft>
                <a:spcPct val="0"/>
              </a:spcAft>
              <a:buClrTx/>
              <a:buSzTx/>
              <a:buFontTx/>
              <a:buNone/>
              <a:defRPr/>
            </a:pPr>
            <a:r>
              <a:rPr kumimoji="0" lang="zh-CN" altLang="zh-CN" sz="3600" b="1" i="0" u="none" strike="noStrike" kern="0" cap="none" spc="0" normalizeH="0" baseline="0" noProof="1">
                <a:ln>
                  <a:noFill/>
                </a:ln>
                <a:solidFill>
                  <a:srgbClr val="FF3300"/>
                </a:solidFill>
                <a:effectLst>
                  <a:outerShdw blurRad="38100" dist="38100" dir="2700000" algn="tl">
                    <a:srgbClr val="C0C0C0"/>
                  </a:outerShdw>
                </a:effectLst>
                <a:uLnTx/>
                <a:uFillTx/>
                <a:latin typeface="黑体" panose="02010609060101010101" charset="-122"/>
                <a:ea typeface="黑体" panose="02010609060101010101" charset="-122"/>
                <a:cs typeface="+mn-cs"/>
              </a:rPr>
              <a:t>  </a:t>
            </a:r>
            <a:endParaRPr kumimoji="0" lang="zh-CN" altLang="zh-CN" sz="2800" b="1" i="0" u="none" strike="noStrike" kern="0" cap="none" spc="0" normalizeH="0" baseline="0" noProof="1">
              <a:ln>
                <a:noFill/>
              </a:ln>
              <a:solidFill>
                <a:srgbClr val="003300"/>
              </a:solidFill>
              <a:effectLst/>
              <a:uLnTx/>
              <a:uFillTx/>
              <a:latin typeface="黑体" panose="02010609060101010101" charset="-122"/>
              <a:ea typeface="黑体" panose="02010609060101010101" charset="-122"/>
              <a:cs typeface="+mn-cs"/>
            </a:endParaRPr>
          </a:p>
        </p:txBody>
      </p:sp>
      <p:sp>
        <p:nvSpPr>
          <p:cNvPr id="49154" name="Text Box 3"/>
          <p:cNvSpPr txBox="1"/>
          <p:nvPr/>
        </p:nvSpPr>
        <p:spPr>
          <a:xfrm>
            <a:off x="1386417" y="2061633"/>
            <a:ext cx="3270249" cy="1322070"/>
          </a:xfrm>
          <a:prstGeom prst="rect">
            <a:avLst/>
          </a:prstGeom>
          <a:noFill/>
          <a:ln w="28575" cap="flat" cmpd="sng">
            <a:solidFill>
              <a:srgbClr val="0000FF"/>
            </a:solidFill>
            <a:prstDash val="solid"/>
            <a:miter/>
            <a:headEnd type="none" w="med" len="med"/>
            <a:tailEnd type="none" w="med" len="med"/>
          </a:ln>
        </p:spPr>
        <p:txBody>
          <a:bodyPr anchor="t">
            <a:spAutoFit/>
          </a:bodyPr>
          <a:lstStyle/>
          <a:p>
            <a:pPr>
              <a:spcBef>
                <a:spcPct val="50000"/>
              </a:spcBef>
              <a:buFont typeface="Arial" panose="020b0604020202020204" pitchFamily="34" charset="0"/>
            </a:pPr>
            <a:r>
              <a:rPr lang="zh-CN" altLang="zh-CN" sz="4000" b="1">
                <a:latin typeface="Arial" panose="020b0604020202020204" pitchFamily="34" charset="0"/>
                <a:ea typeface="宋体" panose="02010600030101010101" pitchFamily="2" charset="-122"/>
              </a:rPr>
              <a:t>      </a:t>
            </a:r>
            <a:r>
              <a:rPr lang="zh-CN" altLang="en-US" sz="4000" b="1">
                <a:latin typeface="黑体" panose="02010609060101010101" charset="-122"/>
                <a:ea typeface="黑体" panose="02010609060101010101" charset="-122"/>
              </a:rPr>
              <a:t>环境       （自身作用）</a:t>
            </a:r>
            <a:endParaRPr lang="zh-CN" altLang="en-US" sz="4000" b="1">
              <a:latin typeface="黑体" panose="02010609060101010101" charset="-122"/>
              <a:ea typeface="黑体" panose="02010609060101010101" charset="-122"/>
            </a:endParaRPr>
          </a:p>
        </p:txBody>
      </p:sp>
      <p:sp>
        <p:nvSpPr>
          <p:cNvPr id="22531" name="Text Box 4"/>
          <p:cNvSpPr txBox="1"/>
          <p:nvPr/>
        </p:nvSpPr>
        <p:spPr>
          <a:xfrm>
            <a:off x="6239933" y="260351"/>
            <a:ext cx="2592917" cy="922020"/>
          </a:xfrm>
          <a:prstGeom prst="rect">
            <a:avLst/>
          </a:prstGeom>
          <a:noFill/>
          <a:ln w="28575" cap="flat" cmpd="sng">
            <a:solidFill>
              <a:srgbClr val="0000FF"/>
            </a:solidFill>
            <a:prstDash val="solid"/>
            <a:miter/>
            <a:headEnd type="none" w="med" len="med"/>
            <a:tailEnd type="none" w="med" len="med"/>
          </a:ln>
        </p:spPr>
        <p:txBody>
          <a:bodyPr>
            <a:spAutoFit/>
          </a:bodyPr>
          <a:lstStyle/>
          <a:p>
            <a:pPr marR="0" defTabSz="914400">
              <a:spcBef>
                <a:spcPct val="50000"/>
              </a:spcBef>
              <a:buClrTx/>
              <a:buSzTx/>
              <a:buFont typeface="Arial" panose="020b0604020202020204" pitchFamily="34" charset="0"/>
              <a:defRPr/>
            </a:pPr>
            <a:r>
              <a:rPr kumimoji="0" lang="zh-CN" altLang="en-US" sz="5400" b="1" kern="1200" cap="none" spc="0" normalizeH="0" baseline="0" noProof="1">
                <a:latin typeface="Arial" panose="020b0604020202020204" pitchFamily="34" charset="0"/>
                <a:ea typeface="黑体" panose="02010609060101010101" charset="-122"/>
                <a:cs typeface="+mn-cs"/>
              </a:rPr>
              <a:t>人物</a:t>
            </a:r>
            <a:endParaRPr kumimoji="0" lang="zh-CN" altLang="en-US" sz="5400" b="1" kern="1200" cap="none" spc="0" normalizeH="0" baseline="0" noProof="1">
              <a:latin typeface="Arial" panose="020b0604020202020204" pitchFamily="34" charset="0"/>
              <a:ea typeface="黑体" panose="02010609060101010101" charset="-122"/>
              <a:cs typeface="+mn-cs"/>
            </a:endParaRPr>
          </a:p>
        </p:txBody>
      </p:sp>
      <p:sp>
        <p:nvSpPr>
          <p:cNvPr id="22532" name="Text Box 5"/>
          <p:cNvSpPr txBox="1"/>
          <p:nvPr/>
        </p:nvSpPr>
        <p:spPr>
          <a:xfrm>
            <a:off x="6311900" y="2205567"/>
            <a:ext cx="2592917" cy="922020"/>
          </a:xfrm>
          <a:prstGeom prst="rect">
            <a:avLst/>
          </a:prstGeom>
          <a:noFill/>
          <a:ln w="28575" cap="flat" cmpd="sng">
            <a:solidFill>
              <a:srgbClr val="0000FF"/>
            </a:solidFill>
            <a:prstDash val="solid"/>
            <a:miter/>
            <a:headEnd type="none" w="med" len="med"/>
            <a:tailEnd type="none" w="med" len="med"/>
          </a:ln>
        </p:spPr>
        <p:txBody>
          <a:bodyPr>
            <a:spAutoFit/>
          </a:bodyPr>
          <a:lstStyle/>
          <a:p>
            <a:pPr marR="0" defTabSz="914400">
              <a:spcBef>
                <a:spcPct val="50000"/>
              </a:spcBef>
              <a:buClrTx/>
              <a:buSzTx/>
              <a:buFont typeface="Arial" panose="020b0604020202020204" pitchFamily="34" charset="0"/>
              <a:defRPr/>
            </a:pPr>
            <a:r>
              <a:rPr kumimoji="0" lang="zh-CN" altLang="en-US" sz="5400" b="1" kern="1200" cap="none" spc="0" normalizeH="0" baseline="0" noProof="1">
                <a:latin typeface="Arial" panose="020b0604020202020204" pitchFamily="34" charset="0"/>
                <a:ea typeface="黑体" panose="02010609060101010101" charset="-122"/>
                <a:cs typeface="+mn-cs"/>
              </a:rPr>
              <a:t>情节</a:t>
            </a:r>
            <a:endParaRPr kumimoji="0" lang="zh-CN" altLang="en-US" sz="5400" b="1" kern="1200" cap="none" spc="0" normalizeH="0" baseline="0" noProof="1">
              <a:latin typeface="Arial" panose="020b0604020202020204" pitchFamily="34" charset="0"/>
              <a:ea typeface="黑体" panose="02010609060101010101" charset="-122"/>
              <a:cs typeface="+mn-cs"/>
            </a:endParaRPr>
          </a:p>
        </p:txBody>
      </p:sp>
      <p:sp>
        <p:nvSpPr>
          <p:cNvPr id="22533" name="Text Box 6"/>
          <p:cNvSpPr txBox="1"/>
          <p:nvPr/>
        </p:nvSpPr>
        <p:spPr>
          <a:xfrm>
            <a:off x="6167967" y="4292600"/>
            <a:ext cx="2520951" cy="922020"/>
          </a:xfrm>
          <a:prstGeom prst="rect">
            <a:avLst/>
          </a:prstGeom>
          <a:noFill/>
          <a:ln w="28575" cap="flat" cmpd="sng">
            <a:solidFill>
              <a:srgbClr val="0000FF"/>
            </a:solidFill>
            <a:prstDash val="solid"/>
            <a:miter/>
            <a:headEnd type="none" w="med" len="med"/>
            <a:tailEnd type="none" w="med" len="med"/>
          </a:ln>
        </p:spPr>
        <p:txBody>
          <a:bodyPr>
            <a:spAutoFit/>
          </a:bodyPr>
          <a:lstStyle/>
          <a:p>
            <a:pPr marR="0" defTabSz="914400">
              <a:spcBef>
                <a:spcPct val="50000"/>
              </a:spcBef>
              <a:buClrTx/>
              <a:buSzTx/>
              <a:buFont typeface="Arial" panose="020b0604020202020204" pitchFamily="34" charset="0"/>
              <a:defRPr/>
            </a:pPr>
            <a:r>
              <a:rPr kumimoji="0" lang="zh-CN" altLang="en-US" sz="5400" b="1" kern="1200" cap="none" spc="0" normalizeH="0" baseline="0" noProof="1">
                <a:latin typeface="Arial" panose="020b0604020202020204" pitchFamily="34" charset="0"/>
                <a:ea typeface="黑体" panose="02010609060101010101" charset="-122"/>
                <a:cs typeface="+mn-cs"/>
              </a:rPr>
              <a:t>主题</a:t>
            </a:r>
            <a:endParaRPr kumimoji="0" lang="zh-CN" altLang="en-US" sz="5400" b="1" kern="1200" cap="none" spc="0" normalizeH="0" baseline="0" noProof="1">
              <a:latin typeface="Arial" panose="020b0604020202020204" pitchFamily="34" charset="0"/>
              <a:ea typeface="黑体" panose="02010609060101010101" charset="-122"/>
              <a:cs typeface="+mn-cs"/>
            </a:endParaRPr>
          </a:p>
        </p:txBody>
      </p:sp>
      <p:sp>
        <p:nvSpPr>
          <p:cNvPr id="49158" name="Line 7"/>
          <p:cNvSpPr/>
          <p:nvPr/>
        </p:nvSpPr>
        <p:spPr>
          <a:xfrm>
            <a:off x="4656667" y="3285067"/>
            <a:ext cx="1441451" cy="1297517"/>
          </a:xfrm>
          <a:prstGeom prst="line">
            <a:avLst/>
          </a:prstGeom>
          <a:ln w="57150" cap="flat" cmpd="sng">
            <a:solidFill>
              <a:schemeClr val="tx1"/>
            </a:solidFill>
            <a:prstDash val="solid"/>
            <a:round/>
            <a:headEnd type="none" w="med" len="med"/>
            <a:tailEnd type="triangle" w="med" len="med"/>
          </a:ln>
        </p:spPr>
        <p:txBody>
          <a:bodyPr/>
          <a:lstStyle/>
          <a:p/>
        </p:txBody>
      </p:sp>
      <p:sp>
        <p:nvSpPr>
          <p:cNvPr id="49159" name="Line 8"/>
          <p:cNvSpPr/>
          <p:nvPr/>
        </p:nvSpPr>
        <p:spPr>
          <a:xfrm>
            <a:off x="4656667" y="2709333"/>
            <a:ext cx="1655233" cy="0"/>
          </a:xfrm>
          <a:prstGeom prst="line">
            <a:avLst/>
          </a:prstGeom>
          <a:ln w="57150" cap="flat" cmpd="sng">
            <a:solidFill>
              <a:schemeClr val="tx1"/>
            </a:solidFill>
            <a:prstDash val="solid"/>
            <a:round/>
            <a:headEnd type="none" w="med" len="med"/>
            <a:tailEnd type="triangle" w="med" len="med"/>
          </a:ln>
        </p:spPr>
        <p:txBody>
          <a:bodyPr/>
          <a:lstStyle/>
          <a:p/>
        </p:txBody>
      </p:sp>
      <p:sp>
        <p:nvSpPr>
          <p:cNvPr id="49160" name="Line 9"/>
          <p:cNvSpPr/>
          <p:nvPr/>
        </p:nvSpPr>
        <p:spPr>
          <a:xfrm flipV="1">
            <a:off x="4726517" y="836084"/>
            <a:ext cx="1513416" cy="1225549"/>
          </a:xfrm>
          <a:prstGeom prst="line">
            <a:avLst/>
          </a:prstGeom>
          <a:ln w="57150" cap="flat" cmpd="sng">
            <a:solidFill>
              <a:schemeClr val="tx1"/>
            </a:solidFill>
            <a:prstDash val="solid"/>
            <a:round/>
            <a:headEnd type="none" w="med" len="med"/>
            <a:tailEnd type="triangle" w="med" len="med"/>
          </a:ln>
        </p:spPr>
        <p:txBody>
          <a:bodyPr/>
          <a:lstStyle/>
          <a:p/>
        </p:txBody>
      </p:sp>
      <p:sp>
        <p:nvSpPr>
          <p:cNvPr id="86025" name="Text Box 10"/>
          <p:cNvSpPr txBox="1"/>
          <p:nvPr/>
        </p:nvSpPr>
        <p:spPr>
          <a:xfrm>
            <a:off x="829733" y="3572933"/>
            <a:ext cx="4351867" cy="1816735"/>
          </a:xfrm>
          <a:prstGeom prst="rect">
            <a:avLst/>
          </a:prstGeom>
          <a:noFill/>
          <a:ln w="9525">
            <a:noFill/>
          </a:ln>
        </p:spPr>
        <p:txBody>
          <a:bodyPr anchor="t">
            <a:spAutoFit/>
          </a:bodyPr>
          <a:lstStyle/>
          <a:p>
            <a:pPr algn="ctr">
              <a:spcBef>
                <a:spcPct val="50000"/>
              </a:spcBef>
              <a:buFont typeface="Arial" panose="020b0604020202020204" pitchFamily="34" charset="0"/>
            </a:pPr>
            <a:r>
              <a:rPr lang="zh-CN" altLang="en-US" sz="3735" b="1">
                <a:solidFill>
                  <a:srgbClr val="C00000"/>
                </a:solidFill>
                <a:latin typeface="黑体" panose="02010609060101010101" charset="-122"/>
                <a:ea typeface="黑体" panose="02010609060101010101" charset="-122"/>
              </a:rPr>
              <a:t>（交代时空特点     营造氛围，       渲染气氛等）</a:t>
            </a:r>
            <a:endParaRPr lang="zh-CN" altLang="en-US" sz="3735" b="1">
              <a:solidFill>
                <a:srgbClr val="C00000"/>
              </a:solidFill>
              <a:latin typeface="黑体" panose="02010609060101010101" charset="-122"/>
              <a:ea typeface="黑体" panose="02010609060101010101" charset="-122"/>
            </a:endParaRPr>
          </a:p>
        </p:txBody>
      </p:sp>
      <p:sp>
        <p:nvSpPr>
          <p:cNvPr id="86026" name="Text Box 11"/>
          <p:cNvSpPr txBox="1"/>
          <p:nvPr/>
        </p:nvSpPr>
        <p:spPr>
          <a:xfrm>
            <a:off x="5880100" y="1267884"/>
            <a:ext cx="3672417" cy="666115"/>
          </a:xfrm>
          <a:prstGeom prst="rect">
            <a:avLst/>
          </a:prstGeom>
          <a:noFill/>
          <a:ln w="9525">
            <a:noFill/>
          </a:ln>
        </p:spPr>
        <p:txBody>
          <a:bodyPr anchor="t">
            <a:spAutoFit/>
          </a:bodyPr>
          <a:lstStyle/>
          <a:p>
            <a:pPr>
              <a:spcBef>
                <a:spcPct val="50000"/>
              </a:spcBef>
              <a:buFont typeface="Arial" panose="020b0604020202020204" pitchFamily="34" charset="0"/>
            </a:pPr>
            <a:r>
              <a:rPr lang="zh-CN" altLang="en-US" sz="3735" b="1">
                <a:solidFill>
                  <a:srgbClr val="C00000"/>
                </a:solidFill>
                <a:latin typeface="黑体" panose="02010609060101010101" charset="-122"/>
                <a:ea typeface="黑体" panose="02010609060101010101" charset="-122"/>
              </a:rPr>
              <a:t>（烘托，映衬）</a:t>
            </a:r>
            <a:endParaRPr lang="zh-CN" altLang="en-US" sz="3735" b="1">
              <a:solidFill>
                <a:srgbClr val="C00000"/>
              </a:solidFill>
              <a:latin typeface="黑体" panose="02010609060101010101" charset="-122"/>
              <a:ea typeface="黑体" panose="02010609060101010101" charset="-122"/>
            </a:endParaRPr>
          </a:p>
        </p:txBody>
      </p:sp>
      <p:sp>
        <p:nvSpPr>
          <p:cNvPr id="86027" name="Text Box 12"/>
          <p:cNvSpPr txBox="1"/>
          <p:nvPr/>
        </p:nvSpPr>
        <p:spPr>
          <a:xfrm>
            <a:off x="5844117" y="3359151"/>
            <a:ext cx="4823883" cy="1578610"/>
          </a:xfrm>
          <a:prstGeom prst="rect">
            <a:avLst/>
          </a:prstGeom>
          <a:noFill/>
          <a:ln w="9525">
            <a:noFill/>
          </a:ln>
        </p:spPr>
        <p:txBody>
          <a:bodyPr anchor="t">
            <a:spAutoFit/>
          </a:bodyPr>
          <a:lstStyle/>
          <a:p>
            <a:pPr>
              <a:spcBef>
                <a:spcPct val="50000"/>
              </a:spcBef>
              <a:buFont typeface="Arial" panose="020b0604020202020204" pitchFamily="34" charset="0"/>
            </a:pPr>
            <a:r>
              <a:rPr lang="zh-CN" altLang="en-US" sz="4265" b="1">
                <a:solidFill>
                  <a:srgbClr val="C00000"/>
                </a:solidFill>
                <a:latin typeface="黑体" panose="02010609060101010101" charset="-122"/>
                <a:ea typeface="黑体" panose="02010609060101010101" charset="-122"/>
              </a:rPr>
              <a:t>（</a:t>
            </a:r>
            <a:r>
              <a:rPr lang="zh-CN" altLang="en-US" sz="3735" b="1">
                <a:solidFill>
                  <a:srgbClr val="C00000"/>
                </a:solidFill>
                <a:latin typeface="黑体" panose="02010609060101010101" charset="-122"/>
                <a:ea typeface="黑体" panose="02010609060101010101" charset="-122"/>
              </a:rPr>
              <a:t>推动，铺垫）</a:t>
            </a:r>
            <a:endParaRPr lang="zh-CN" altLang="en-US" sz="3600" b="1">
              <a:solidFill>
                <a:srgbClr val="FF3300"/>
              </a:solidFill>
              <a:latin typeface="黑体" panose="02010609060101010101" charset="-122"/>
              <a:ea typeface="黑体" panose="02010609060101010101" charset="-122"/>
            </a:endParaRPr>
          </a:p>
          <a:p>
            <a:pPr>
              <a:spcBef>
                <a:spcPct val="50000"/>
              </a:spcBef>
              <a:buFont typeface="Arial" panose="020b0604020202020204" pitchFamily="34" charset="0"/>
            </a:pPr>
            <a:endParaRPr lang="zh-CN" altLang="zh-CN" sz="3600" b="1">
              <a:latin typeface="黑体" panose="02010609060101010101" charset="-122"/>
              <a:ea typeface="黑体" panose="02010609060101010101" charset="-122"/>
            </a:endParaRPr>
          </a:p>
        </p:txBody>
      </p:sp>
      <p:sp>
        <p:nvSpPr>
          <p:cNvPr id="86028" name="Text Box 13"/>
          <p:cNvSpPr txBox="1"/>
          <p:nvPr/>
        </p:nvSpPr>
        <p:spPr>
          <a:xfrm>
            <a:off x="5448300" y="5446184"/>
            <a:ext cx="5219700" cy="666115"/>
          </a:xfrm>
          <a:prstGeom prst="rect">
            <a:avLst/>
          </a:prstGeom>
          <a:noFill/>
          <a:ln w="9525">
            <a:noFill/>
          </a:ln>
        </p:spPr>
        <p:txBody>
          <a:bodyPr anchor="t">
            <a:spAutoFit/>
          </a:bodyPr>
          <a:lstStyle/>
          <a:p>
            <a:pPr>
              <a:spcBef>
                <a:spcPct val="50000"/>
              </a:spcBef>
              <a:buFont typeface="Arial" panose="020b0604020202020204" pitchFamily="34" charset="0"/>
            </a:pPr>
            <a:r>
              <a:rPr lang="zh-CN" altLang="en-US" sz="3735" b="1">
                <a:solidFill>
                  <a:srgbClr val="C00000"/>
                </a:solidFill>
                <a:latin typeface="黑体" panose="02010609060101010101" charset="-122"/>
                <a:ea typeface="黑体" panose="02010609060101010101" charset="-122"/>
              </a:rPr>
              <a:t>（深化，暗示，揭示）</a:t>
            </a:r>
            <a:endParaRPr lang="zh-CN" altLang="en-US" sz="3735" b="1">
              <a:solidFill>
                <a:srgbClr val="C00000"/>
              </a:solidFill>
              <a:latin typeface="黑体" panose="02010609060101010101" charset="-122"/>
              <a:ea typeface="黑体" panose="02010609060101010101" charset="-122"/>
            </a:endParaRPr>
          </a:p>
        </p:txBody>
      </p:sp>
      <p:sp>
        <p:nvSpPr>
          <p:cNvPr id="49165" name="Rectangle 14"/>
          <p:cNvSpPr/>
          <p:nvPr/>
        </p:nvSpPr>
        <p:spPr>
          <a:xfrm>
            <a:off x="1524000" y="334433"/>
            <a:ext cx="6301317" cy="768350"/>
          </a:xfrm>
          <a:prstGeom prst="rect">
            <a:avLst/>
          </a:prstGeom>
          <a:noFill/>
          <a:ln w="9525">
            <a:noFill/>
          </a:ln>
        </p:spPr>
        <p:txBody>
          <a:bodyPr anchor="t">
            <a:spAutoFit/>
          </a:bodyPr>
          <a:lstStyle/>
          <a:p>
            <a:pPr>
              <a:buFont typeface="Arial" panose="020b0604020202020204" pitchFamily="34" charset="0"/>
            </a:pPr>
            <a:r>
              <a:rPr lang="zh-CN" altLang="zh-CN" sz="4400" b="1">
                <a:solidFill>
                  <a:srgbClr val="FF0000"/>
                </a:solidFill>
                <a:latin typeface="Arial" panose="020b0604020202020204" pitchFamily="34" charset="0"/>
                <a:ea typeface="黑体" panose="02010609060101010101" charset="-122"/>
              </a:rPr>
              <a:t>【小</a:t>
            </a:r>
            <a:r>
              <a:rPr lang="zh-CN" altLang="en-US" sz="4400" b="1">
                <a:solidFill>
                  <a:srgbClr val="FF0000"/>
                </a:solidFill>
                <a:latin typeface="Arial" panose="020b0604020202020204" pitchFamily="34" charset="0"/>
                <a:ea typeface="黑体" panose="02010609060101010101" charset="-122"/>
              </a:rPr>
              <a:t>结</a:t>
            </a:r>
            <a:r>
              <a:rPr lang="zh-CN" altLang="zh-CN" sz="4400" b="1">
                <a:solidFill>
                  <a:srgbClr val="FF0000"/>
                </a:solidFill>
                <a:latin typeface="Arial" panose="020b0604020202020204" pitchFamily="34" charset="0"/>
                <a:ea typeface="黑体" panose="02010609060101010101" charset="-122"/>
              </a:rPr>
              <a:t>】</a:t>
            </a:r>
            <a:endParaRPr lang="zh-CN" altLang="zh-CN" sz="4400" b="1">
              <a:solidFill>
                <a:srgbClr val="FF0000"/>
              </a:solidFill>
              <a:latin typeface="Arial" panose="020b0604020202020204" pitchFamily="34" charset="0"/>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6025"/>
                                        </p:tgtEl>
                                        <p:attrNameLst>
                                          <p:attrName>style.visibility</p:attrName>
                                        </p:attrNameLst>
                                      </p:cBhvr>
                                      <p:to>
                                        <p:strVal val="visible"/>
                                      </p:to>
                                    </p:set>
                                    <p:anim calcmode="lin" valueType="num">
                                      <p:cBhvr>
                                        <p:cTn id="7" dur="500" fill="hold"/>
                                        <p:tgtEl>
                                          <p:spTgt spid="86025"/>
                                        </p:tgtEl>
                                        <p:attrNameLst>
                                          <p:attrName>ppt_x</p:attrName>
                                        </p:attrNameLst>
                                      </p:cBhvr>
                                      <p:tavLst>
                                        <p:tav tm="0">
                                          <p:val>
                                            <p:strVal val="#ppt_x"/>
                                          </p:val>
                                        </p:tav>
                                        <p:tav tm="100000">
                                          <p:val>
                                            <p:strVal val="#ppt_x"/>
                                          </p:val>
                                        </p:tav>
                                      </p:tavLst>
                                    </p:anim>
                                    <p:anim calcmode="lin" valueType="num">
                                      <p:cBhvr>
                                        <p:cTn id="8" dur="500" fill="hold"/>
                                        <p:tgtEl>
                                          <p:spTgt spid="8602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6026"/>
                                        </p:tgtEl>
                                        <p:attrNameLst>
                                          <p:attrName>style.visibility</p:attrName>
                                        </p:attrNameLst>
                                      </p:cBhvr>
                                      <p:to>
                                        <p:strVal val="visible"/>
                                      </p:to>
                                    </p:set>
                                    <p:anim calcmode="lin" valueType="num">
                                      <p:cBhvr>
                                        <p:cTn id="13" dur="500" fill="hold"/>
                                        <p:tgtEl>
                                          <p:spTgt spid="86026"/>
                                        </p:tgtEl>
                                        <p:attrNameLst>
                                          <p:attrName>ppt_x</p:attrName>
                                        </p:attrNameLst>
                                      </p:cBhvr>
                                      <p:tavLst>
                                        <p:tav tm="0">
                                          <p:val>
                                            <p:strVal val="#ppt_x"/>
                                          </p:val>
                                        </p:tav>
                                        <p:tav tm="100000">
                                          <p:val>
                                            <p:strVal val="#ppt_x"/>
                                          </p:val>
                                        </p:tav>
                                      </p:tavLst>
                                    </p:anim>
                                    <p:anim calcmode="lin" valueType="num">
                                      <p:cBhvr>
                                        <p:cTn id="14" dur="500" fill="hold"/>
                                        <p:tgtEl>
                                          <p:spTgt spid="86026"/>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6027"/>
                                        </p:tgtEl>
                                        <p:attrNameLst>
                                          <p:attrName>style.visibility</p:attrName>
                                        </p:attrNameLst>
                                      </p:cBhvr>
                                      <p:to>
                                        <p:strVal val="visible"/>
                                      </p:to>
                                    </p:set>
                                    <p:anim calcmode="lin" valueType="num">
                                      <p:cBhvr>
                                        <p:cTn id="19" dur="500" fill="hold"/>
                                        <p:tgtEl>
                                          <p:spTgt spid="86027"/>
                                        </p:tgtEl>
                                        <p:attrNameLst>
                                          <p:attrName>ppt_x</p:attrName>
                                        </p:attrNameLst>
                                      </p:cBhvr>
                                      <p:tavLst>
                                        <p:tav tm="0">
                                          <p:val>
                                            <p:strVal val="#ppt_x"/>
                                          </p:val>
                                        </p:tav>
                                        <p:tav tm="100000">
                                          <p:val>
                                            <p:strVal val="#ppt_x"/>
                                          </p:val>
                                        </p:tav>
                                      </p:tavLst>
                                    </p:anim>
                                    <p:anim calcmode="lin" valueType="num">
                                      <p:cBhvr>
                                        <p:cTn id="20" dur="500" fill="hold"/>
                                        <p:tgtEl>
                                          <p:spTgt spid="86027"/>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6028"/>
                                        </p:tgtEl>
                                        <p:attrNameLst>
                                          <p:attrName>style.visibility</p:attrName>
                                        </p:attrNameLst>
                                      </p:cBhvr>
                                      <p:to>
                                        <p:strVal val="visible"/>
                                      </p:to>
                                    </p:set>
                                    <p:anim calcmode="lin" valueType="num">
                                      <p:cBhvr>
                                        <p:cTn id="25" dur="500" fill="hold"/>
                                        <p:tgtEl>
                                          <p:spTgt spid="86028"/>
                                        </p:tgtEl>
                                        <p:attrNameLst>
                                          <p:attrName>ppt_x</p:attrName>
                                        </p:attrNameLst>
                                      </p:cBhvr>
                                      <p:tavLst>
                                        <p:tav tm="0">
                                          <p:val>
                                            <p:strVal val="#ppt_x"/>
                                          </p:val>
                                        </p:tav>
                                        <p:tav tm="100000">
                                          <p:val>
                                            <p:strVal val="#ppt_x"/>
                                          </p:val>
                                        </p:tav>
                                      </p:tavLst>
                                    </p:anim>
                                    <p:anim calcmode="lin" valueType="num">
                                      <p:cBhvr>
                                        <p:cTn id="26" dur="500" fill="hold"/>
                                        <p:tgtEl>
                                          <p:spTgt spid="860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25" grpId="0"/>
      <p:bldP spid="86026" grpId="0"/>
      <p:bldP spid="86027" grpId="0"/>
      <p:bldP spid="86028" grpId="0"/>
    </p:bldLst>
  </p:timing>
</p:sld>
</file>

<file path=ppt/slides/slide6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标题 3"/>
          <p:cNvSpPr>
            <a:spLocks noGrp="1"/>
          </p:cNvSpPr>
          <p:nvPr>
            <p:ph type="title"/>
          </p:nvPr>
        </p:nvSpPr>
        <p:spPr/>
        <p:txBody>
          <a:bodyPr/>
          <a:lstStyle/>
          <a:p>
            <a:r>
              <a:rPr lang="zh-CN" altLang="en-US" sz="7200"/>
              <a:t>四、主题</a:t>
            </a:r>
            <a:endParaRPr lang="zh-CN" altLang="en-US" sz="7200"/>
          </a:p>
        </p:txBody>
      </p:sp>
      <p:sp>
        <p:nvSpPr>
          <p:cNvPr id="5" name="文本占位符 4"/>
          <p:cNvSpPr>
            <a:spLocks noGrp="1"/>
          </p:cNvSpPr>
          <p:nvPr>
            <p:ph type="body" idx="1"/>
          </p:nvPr>
        </p:nvSpPr>
        <p:spPr/>
        <p:txBody>
          <a:bodyPr/>
          <a:lstStyle/>
          <a:p>
            <a:r>
              <a:rPr lang="en-US" altLang="zh-CN"/>
              <a:t> </a:t>
            </a:r>
            <a:endParaRPr lang="en-US" altLang="zh-CN"/>
          </a:p>
        </p:txBody>
      </p:sp>
    </p:spTree>
  </p:cSld>
  <p:clrMapOvr>
    <a:masterClrMapping/>
  </p:clrMapOvr>
  <p:transition/>
  <p:timing/>
</p:sld>
</file>

<file path=ppt/slides/slide6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
        <p:nvSpPr>
          <p:cNvPr id="101378" name="Rectangle 2"/>
          <p:cNvSpPr/>
          <p:nvPr/>
        </p:nvSpPr>
        <p:spPr>
          <a:xfrm>
            <a:off x="378884" y="753322"/>
            <a:ext cx="10621433" cy="2853690"/>
          </a:xfrm>
          <a:prstGeom prst="rect">
            <a:avLst/>
          </a:prstGeom>
          <a:noFill/>
          <a:ln w="9525">
            <a:noFill/>
          </a:ln>
        </p:spPr>
        <p:txBody>
          <a:bodyPr anchor="ctr">
            <a:spAutoFit/>
          </a:bodyPr>
          <a:lstStyle/>
          <a:p>
            <a:pPr>
              <a:lnSpc>
                <a:spcPct val="120000"/>
              </a:lnSpc>
              <a:buFont typeface="Arial" panose="020b0604020202020204" pitchFamily="34" charset="0"/>
            </a:pPr>
            <a:r>
              <a:rPr lang="zh-CN" altLang="en-US" sz="3735" b="1">
                <a:solidFill>
                  <a:srgbClr val="FF0000"/>
                </a:solidFill>
                <a:latin typeface="黑体" panose="02010609060101010101" charset="-122"/>
                <a:ea typeface="黑体" panose="02010609060101010101" charset="-122"/>
              </a:rPr>
              <a:t>概括主题的基本格式：</a:t>
            </a:r>
            <a:endParaRPr lang="zh-CN" altLang="en-US" sz="3735" b="1">
              <a:solidFill>
                <a:srgbClr val="FF0000"/>
              </a:solidFill>
              <a:latin typeface="黑体" panose="02010609060101010101" charset="-122"/>
              <a:ea typeface="黑体" panose="02010609060101010101" charset="-122"/>
            </a:endParaRPr>
          </a:p>
          <a:p>
            <a:pPr>
              <a:lnSpc>
                <a:spcPct val="120000"/>
              </a:lnSpc>
              <a:buFont typeface="Arial" panose="020b0604020202020204" pitchFamily="34" charset="0"/>
            </a:pPr>
            <a:r>
              <a:rPr lang="en-US" altLang="zh-CN" sz="3735" b="1">
                <a:latin typeface="黑体" panose="02010609060101010101" charset="-122"/>
                <a:ea typeface="黑体" panose="02010609060101010101" charset="-122"/>
              </a:rPr>
              <a:t>《</a:t>
            </a:r>
            <a:r>
              <a:rPr lang="zh-CN" altLang="zh-CN" sz="3735" b="1">
                <a:latin typeface="黑体" panose="02010609060101010101" charset="-122"/>
                <a:ea typeface="黑体" panose="02010609060101010101" charset="-122"/>
              </a:rPr>
              <a:t>……</a:t>
            </a:r>
            <a:r>
              <a:rPr lang="en-US" altLang="zh-CN" sz="3735" b="1">
                <a:latin typeface="黑体" panose="02010609060101010101" charset="-122"/>
                <a:ea typeface="黑体" panose="02010609060101010101" charset="-122"/>
              </a:rPr>
              <a:t>》</a:t>
            </a:r>
            <a:r>
              <a:rPr lang="zh-CN" altLang="en-US" sz="3735" b="1">
                <a:solidFill>
                  <a:srgbClr val="FF0000"/>
                </a:solidFill>
                <a:latin typeface="黑体" panose="02010609060101010101" charset="-122"/>
                <a:ea typeface="黑体" panose="02010609060101010101" charset="-122"/>
              </a:rPr>
              <a:t>通过记叙</a:t>
            </a:r>
            <a:r>
              <a:rPr lang="zh-CN" altLang="zh-CN" sz="3735" b="1">
                <a:latin typeface="黑体" panose="02010609060101010101" charset="-122"/>
                <a:ea typeface="黑体" panose="02010609060101010101" charset="-122"/>
              </a:rPr>
              <a:t>……</a:t>
            </a:r>
            <a:r>
              <a:rPr lang="zh-CN" altLang="en-US" sz="3735" b="1">
                <a:latin typeface="黑体" panose="02010609060101010101" charset="-122"/>
                <a:ea typeface="黑体" panose="02010609060101010101" charset="-122"/>
              </a:rPr>
              <a:t>，</a:t>
            </a:r>
            <a:r>
              <a:rPr lang="zh-CN" altLang="en-US" sz="3735" b="1">
                <a:solidFill>
                  <a:srgbClr val="FF0000"/>
                </a:solidFill>
                <a:latin typeface="黑体" panose="02010609060101010101" charset="-122"/>
                <a:ea typeface="黑体" panose="02010609060101010101" charset="-122"/>
              </a:rPr>
              <a:t>反映了</a:t>
            </a:r>
            <a:r>
              <a:rPr lang="en-US" altLang="zh-CN" sz="3735" b="1">
                <a:solidFill>
                  <a:srgbClr val="FF0000"/>
                </a:solidFill>
                <a:latin typeface="黑体" panose="02010609060101010101" charset="-122"/>
                <a:ea typeface="黑体" panose="02010609060101010101" charset="-122"/>
              </a:rPr>
              <a:t>/</a:t>
            </a:r>
            <a:r>
              <a:rPr lang="zh-CN" altLang="en-US" sz="3735" b="1">
                <a:latin typeface="黑体" panose="02010609060101010101" charset="-122"/>
                <a:ea typeface="黑体" panose="02010609060101010101" charset="-122"/>
              </a:rPr>
              <a:t>表现了</a:t>
            </a:r>
            <a:r>
              <a:rPr lang="zh-CN" altLang="zh-CN" sz="3735" b="1">
                <a:latin typeface="黑体" panose="02010609060101010101" charset="-122"/>
                <a:ea typeface="黑体" panose="02010609060101010101" charset="-122"/>
              </a:rPr>
              <a:t>……</a:t>
            </a:r>
            <a:r>
              <a:rPr lang="zh-CN" altLang="en-US" sz="3735" b="1">
                <a:latin typeface="黑体" panose="02010609060101010101" charset="-122"/>
                <a:ea typeface="黑体" panose="02010609060101010101" charset="-122"/>
              </a:rPr>
              <a:t>精神；</a:t>
            </a:r>
            <a:r>
              <a:rPr lang="zh-CN" altLang="en-US" sz="3735" b="1">
                <a:solidFill>
                  <a:srgbClr val="FF0000"/>
                </a:solidFill>
                <a:latin typeface="黑体" panose="02010609060101010101" charset="-122"/>
                <a:ea typeface="黑体" panose="02010609060101010101" charset="-122"/>
              </a:rPr>
              <a:t>歌颂了</a:t>
            </a:r>
            <a:r>
              <a:rPr lang="en-US" altLang="zh-CN" sz="3735" b="1">
                <a:latin typeface="黑体" panose="02010609060101010101" charset="-122"/>
                <a:ea typeface="黑体" panose="02010609060101010101" charset="-122"/>
              </a:rPr>
              <a:t>/</a:t>
            </a:r>
            <a:r>
              <a:rPr lang="zh-CN" altLang="en-US" sz="3735" b="1">
                <a:latin typeface="黑体" panose="02010609060101010101" charset="-122"/>
                <a:ea typeface="黑体" panose="02010609060101010101" charset="-122"/>
              </a:rPr>
              <a:t>赞扬了</a:t>
            </a:r>
            <a:r>
              <a:rPr lang="zh-CN" altLang="zh-CN" sz="3735" b="1">
                <a:latin typeface="黑体" panose="02010609060101010101" charset="-122"/>
                <a:ea typeface="黑体" panose="02010609060101010101" charset="-122"/>
              </a:rPr>
              <a:t>……</a:t>
            </a:r>
            <a:r>
              <a:rPr lang="zh-CN" altLang="en-US" sz="3735" b="1">
                <a:latin typeface="黑体" panose="02010609060101010101" charset="-122"/>
                <a:ea typeface="黑体" panose="02010609060101010101" charset="-122"/>
              </a:rPr>
              <a:t>品质；</a:t>
            </a:r>
            <a:r>
              <a:rPr lang="zh-CN" altLang="en-US" sz="3735" b="1">
                <a:solidFill>
                  <a:srgbClr val="FF0000"/>
                </a:solidFill>
                <a:latin typeface="黑体" panose="02010609060101010101" charset="-122"/>
                <a:ea typeface="黑体" panose="02010609060101010101" charset="-122"/>
              </a:rPr>
              <a:t>揭示了</a:t>
            </a:r>
            <a:r>
              <a:rPr lang="en-US" altLang="zh-CN" sz="3735" b="1">
                <a:solidFill>
                  <a:srgbClr val="FF0000"/>
                </a:solidFill>
                <a:latin typeface="黑体" panose="02010609060101010101" charset="-122"/>
                <a:ea typeface="黑体" panose="02010609060101010101" charset="-122"/>
              </a:rPr>
              <a:t>/</a:t>
            </a:r>
            <a:r>
              <a:rPr lang="zh-CN" altLang="en-US" sz="3735" b="1">
                <a:latin typeface="黑体" panose="02010609060101010101" charset="-122"/>
                <a:ea typeface="黑体" panose="02010609060101010101" charset="-122"/>
              </a:rPr>
              <a:t>揭露了</a:t>
            </a:r>
            <a:r>
              <a:rPr lang="zh-CN" altLang="zh-CN" sz="3735" b="1">
                <a:latin typeface="黑体" panose="02010609060101010101" charset="-122"/>
                <a:ea typeface="黑体" panose="02010609060101010101" charset="-122"/>
              </a:rPr>
              <a:t>……</a:t>
            </a:r>
            <a:r>
              <a:rPr lang="zh-CN" altLang="en-US" sz="3735" b="1">
                <a:latin typeface="黑体" panose="02010609060101010101" charset="-122"/>
                <a:ea typeface="黑体" panose="02010609060101010101" charset="-122"/>
              </a:rPr>
              <a:t>实质</a:t>
            </a:r>
            <a:r>
              <a:rPr lang="en-US" altLang="zh-CN" sz="3735" b="1">
                <a:latin typeface="黑体" panose="02010609060101010101" charset="-122"/>
                <a:ea typeface="黑体" panose="02010609060101010101" charset="-122"/>
              </a:rPr>
              <a:t>/</a:t>
            </a:r>
            <a:r>
              <a:rPr lang="zh-CN" altLang="en-US" sz="3735" b="1">
                <a:latin typeface="黑体" panose="02010609060101010101" charset="-122"/>
                <a:ea typeface="黑体" panose="02010609060101010101" charset="-122"/>
              </a:rPr>
              <a:t>罪行</a:t>
            </a:r>
            <a:r>
              <a:rPr lang="en-US" altLang="zh-CN" sz="3735" b="1">
                <a:latin typeface="黑体" panose="02010609060101010101" charset="-122"/>
                <a:ea typeface="黑体" panose="02010609060101010101" charset="-122"/>
              </a:rPr>
              <a:t>/</a:t>
            </a:r>
            <a:r>
              <a:rPr lang="zh-CN" altLang="en-US" sz="3735" b="1">
                <a:latin typeface="黑体" panose="02010609060101010101" charset="-122"/>
                <a:ea typeface="黑体" panose="02010609060101010101" charset="-122"/>
              </a:rPr>
              <a:t>问题。</a:t>
            </a:r>
            <a:endParaRPr lang="zh-CN" altLang="en-US" sz="3735" b="1">
              <a:latin typeface="黑体" panose="02010609060101010101" charset="-122"/>
              <a:ea typeface="黑体" panose="02010609060101010101" charset="-122"/>
            </a:endParaRPr>
          </a:p>
        </p:txBody>
      </p:sp>
      <p:sp>
        <p:nvSpPr>
          <p:cNvPr id="51202" name="Text Box 3"/>
          <p:cNvSpPr txBox="1"/>
          <p:nvPr/>
        </p:nvSpPr>
        <p:spPr>
          <a:xfrm>
            <a:off x="1773767" y="0"/>
            <a:ext cx="3528484" cy="748030"/>
          </a:xfrm>
          <a:prstGeom prst="rect">
            <a:avLst/>
          </a:prstGeom>
          <a:noFill/>
          <a:ln w="9525">
            <a:noFill/>
          </a:ln>
        </p:spPr>
        <p:txBody>
          <a:bodyPr anchor="t">
            <a:spAutoFit/>
          </a:bodyPr>
          <a:lstStyle/>
          <a:p>
            <a:pPr>
              <a:buFont typeface="Arial" panose="020b0604020202020204" pitchFamily="34" charset="0"/>
            </a:pPr>
            <a:r>
              <a:rPr lang="zh-CN" altLang="en-US" sz="4265" b="1">
                <a:solidFill>
                  <a:srgbClr val="FF0000"/>
                </a:solidFill>
                <a:latin typeface="黑体" panose="02010609060101010101" charset="-122"/>
                <a:ea typeface="黑体" panose="02010609060101010101" charset="-122"/>
              </a:rPr>
              <a:t>知识储备</a:t>
            </a:r>
            <a:endParaRPr lang="zh-CN" altLang="en-US" sz="4265" b="1">
              <a:solidFill>
                <a:srgbClr val="FF0000"/>
              </a:solidFill>
              <a:latin typeface="黑体" panose="02010609060101010101" charset="-122"/>
              <a:ea typeface="黑体" panose="02010609060101010101" charset="-122"/>
            </a:endParaRPr>
          </a:p>
        </p:txBody>
      </p:sp>
      <p:sp>
        <p:nvSpPr>
          <p:cNvPr id="101380" name="Text Box 4"/>
          <p:cNvSpPr txBox="1"/>
          <p:nvPr/>
        </p:nvSpPr>
        <p:spPr>
          <a:xfrm>
            <a:off x="719667" y="3716867"/>
            <a:ext cx="9941984" cy="2306955"/>
          </a:xfrm>
          <a:prstGeom prst="rect">
            <a:avLst/>
          </a:prstGeom>
          <a:noFill/>
          <a:ln w="9525">
            <a:noFill/>
          </a:ln>
        </p:spPr>
        <p:txBody>
          <a:bodyPr anchor="t">
            <a:spAutoFit/>
          </a:bodyPr>
          <a:lstStyle/>
          <a:p>
            <a:pPr>
              <a:lnSpc>
                <a:spcPct val="150000"/>
              </a:lnSpc>
              <a:buFont typeface="Arial" panose="020b0604020202020204" pitchFamily="34" charset="0"/>
            </a:pPr>
            <a:r>
              <a:rPr lang="zh-CN" altLang="zh-CN" sz="2800" b="1">
                <a:solidFill>
                  <a:srgbClr val="0033CC"/>
                </a:solidFill>
                <a:latin typeface="Arial" panose="020b0604020202020204" pitchFamily="34" charset="0"/>
                <a:ea typeface="宋体" panose="02010600030101010101" pitchFamily="2" charset="-122"/>
              </a:rPr>
              <a:t>      </a:t>
            </a:r>
            <a:r>
              <a:rPr lang="zh-CN" altLang="zh-CN" sz="3200" b="1">
                <a:solidFill>
                  <a:srgbClr val="0000FF"/>
                </a:solidFill>
                <a:latin typeface="黑体" panose="02010609060101010101" charset="-122"/>
                <a:ea typeface="黑体" panose="02010609060101010101" charset="-122"/>
              </a:rPr>
              <a:t> </a:t>
            </a:r>
            <a:r>
              <a:rPr lang="zh-CN" altLang="en-US" sz="3200" b="1">
                <a:solidFill>
                  <a:srgbClr val="0000FF"/>
                </a:solidFill>
                <a:latin typeface="黑体" panose="02010609060101010101" charset="-122"/>
                <a:ea typeface="黑体" panose="02010609060101010101" charset="-122"/>
              </a:rPr>
              <a:t>如</a:t>
            </a:r>
            <a:r>
              <a:rPr lang="zh-CN" altLang="zh-CN" sz="3200" b="1">
                <a:solidFill>
                  <a:srgbClr val="0000FF"/>
                </a:solidFill>
                <a:latin typeface="黑体" panose="02010609060101010101" charset="-122"/>
                <a:ea typeface="黑体" panose="02010609060101010101" charset="-122"/>
              </a:rPr>
              <a:t>:《</a:t>
            </a:r>
            <a:r>
              <a:rPr lang="zh-CN" altLang="en-US" sz="3200" b="1">
                <a:solidFill>
                  <a:srgbClr val="0000FF"/>
                </a:solidFill>
                <a:latin typeface="黑体" panose="02010609060101010101" charset="-122"/>
                <a:ea typeface="黑体" panose="02010609060101010101" charset="-122"/>
              </a:rPr>
              <a:t>祝福</a:t>
            </a:r>
            <a:r>
              <a:rPr lang="zh-CN" altLang="zh-CN" sz="3200" b="1">
                <a:solidFill>
                  <a:srgbClr val="0000FF"/>
                </a:solidFill>
                <a:latin typeface="黑体" panose="02010609060101010101" charset="-122"/>
                <a:ea typeface="黑体" panose="02010609060101010101" charset="-122"/>
              </a:rPr>
              <a:t>》</a:t>
            </a:r>
            <a:r>
              <a:rPr lang="zh-CN" altLang="en-US" sz="3200" b="1">
                <a:solidFill>
                  <a:srgbClr val="C00000"/>
                </a:solidFill>
                <a:latin typeface="黑体" panose="02010609060101010101" charset="-122"/>
                <a:ea typeface="黑体" panose="02010609060101010101" charset="-122"/>
              </a:rPr>
              <a:t>通过记叙</a:t>
            </a:r>
            <a:r>
              <a:rPr lang="zh-CN" altLang="en-US" sz="3200" b="1">
                <a:solidFill>
                  <a:srgbClr val="0000FF"/>
                </a:solidFill>
                <a:latin typeface="黑体" panose="02010609060101010101" charset="-122"/>
                <a:ea typeface="黑体" panose="02010609060101010101" charset="-122"/>
              </a:rPr>
              <a:t>祥林嫂悲剧的一生，</a:t>
            </a:r>
            <a:r>
              <a:rPr lang="zh-CN" altLang="en-US" sz="3200" b="1">
                <a:solidFill>
                  <a:srgbClr val="C00000"/>
                </a:solidFill>
                <a:latin typeface="黑体" panose="02010609060101010101" charset="-122"/>
                <a:ea typeface="黑体" panose="02010609060101010101" charset="-122"/>
              </a:rPr>
              <a:t>表现了</a:t>
            </a:r>
            <a:r>
              <a:rPr lang="zh-CN" altLang="en-US" sz="3200" b="1">
                <a:solidFill>
                  <a:srgbClr val="0000FF"/>
                </a:solidFill>
                <a:latin typeface="黑体" panose="02010609060101010101" charset="-122"/>
                <a:ea typeface="黑体" panose="02010609060101010101" charset="-122"/>
              </a:rPr>
              <a:t>作者对受压迫妇女的同情，</a:t>
            </a:r>
            <a:r>
              <a:rPr lang="zh-CN" altLang="en-US" sz="3200" b="1">
                <a:solidFill>
                  <a:srgbClr val="C00000"/>
                </a:solidFill>
                <a:latin typeface="黑体" panose="02010609060101010101" charset="-122"/>
                <a:ea typeface="黑体" panose="02010609060101010101" charset="-122"/>
              </a:rPr>
              <a:t>揭露了</a:t>
            </a:r>
            <a:r>
              <a:rPr lang="zh-CN" altLang="en-US" sz="3200" b="1">
                <a:solidFill>
                  <a:srgbClr val="0000FF"/>
                </a:solidFill>
                <a:latin typeface="黑体" panose="02010609060101010101" charset="-122"/>
                <a:ea typeface="黑体" panose="02010609060101010101" charset="-122"/>
              </a:rPr>
              <a:t>封建思想封建礼教和封建迷信思想吃人的本质。</a:t>
            </a:r>
            <a:r>
              <a:rPr lang="zh-CN" altLang="en-US" sz="2800" b="1">
                <a:solidFill>
                  <a:srgbClr val="0033CC"/>
                </a:solidFill>
                <a:latin typeface="黑体" panose="02010609060101010101" charset="-122"/>
                <a:ea typeface="黑体" panose="02010609060101010101" charset="-122"/>
              </a:rPr>
              <a:t> </a:t>
            </a:r>
            <a:endParaRPr lang="zh-CN" altLang="en-US" sz="2800" b="1">
              <a:solidFill>
                <a:srgbClr val="0033CC"/>
              </a:solidFill>
              <a:latin typeface="黑体" panose="02010609060101010101" charset="-122"/>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101378">
                                            <p:txEl>
                                              <p:pRg st="1" end="1"/>
                                            </p:txEl>
                                          </p:spTgt>
                                        </p:tgtEl>
                                        <p:attrNameLst>
                                          <p:attrName>style.visibility</p:attrName>
                                        </p:attrNameLst>
                                      </p:cBhvr>
                                      <p:to>
                                        <p:strVal val="visible"/>
                                      </p:to>
                                    </p:set>
                                    <p:animEffect transition="in" filter="blinds(horizontal)">
                                      <p:cBhvr>
                                        <p:cTn id="7" dur="500"/>
                                        <p:tgtEl>
                                          <p:spTgt spid="101378">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1380"/>
                                        </p:tgtEl>
                                        <p:attrNameLst>
                                          <p:attrName>style.visibility</p:attrName>
                                        </p:attrNameLst>
                                      </p:cBhvr>
                                      <p:to>
                                        <p:strVal val="visible"/>
                                      </p:to>
                                    </p:set>
                                    <p:animEffect transition="in" filter="blinds(horizontal)">
                                      <p:cBhvr>
                                        <p:cTn id="12" dur="500"/>
                                        <p:tgtEl>
                                          <p:spTgt spid="1013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380" grpId="0"/>
    </p:bldLst>
  </p:timing>
</p:sld>
</file>

<file path=ppt/slides/slide6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57346" name="Picture 2"/>
          <p:cNvPicPr>
            <a:picLocks noChangeAspect="1"/>
          </p:cNvPicPr>
          <p:nvPr/>
        </p:nvPicPr>
        <p:blipFill>
          <a:blip r:embed="rId2"/>
          <a:stretch>
            <a:fillRect/>
          </a:stretch>
        </p:blipFill>
        <p:spPr>
          <a:xfrm>
            <a:off x="480484" y="1058333"/>
            <a:ext cx="10079567" cy="4705351"/>
          </a:xfrm>
          <a:prstGeom prst="rect">
            <a:avLst/>
          </a:prstGeom>
          <a:noFill/>
          <a:ln w="9525">
            <a:noFill/>
          </a:ln>
        </p:spPr>
      </p:pic>
      <p:sp>
        <p:nvSpPr>
          <p:cNvPr id="52226" name="TextBox 1"/>
          <p:cNvSpPr txBox="1"/>
          <p:nvPr/>
        </p:nvSpPr>
        <p:spPr>
          <a:xfrm>
            <a:off x="2734733" y="357717"/>
            <a:ext cx="5761567" cy="666115"/>
          </a:xfrm>
          <a:prstGeom prst="rect">
            <a:avLst/>
          </a:prstGeom>
          <a:noFill/>
          <a:ln w="9525">
            <a:noFill/>
          </a:ln>
        </p:spPr>
        <p:txBody>
          <a:bodyPr anchor="t">
            <a:spAutoFit/>
          </a:bodyPr>
          <a:lstStyle/>
          <a:p>
            <a:pPr eaLnBrk="0" hangingPunct="0"/>
            <a:r>
              <a:rPr lang="zh-CN" altLang="en-US" sz="3735" b="1">
                <a:solidFill>
                  <a:srgbClr val="FF0000"/>
                </a:solidFill>
                <a:latin typeface="华文琥珀" panose="02010800040101010101" pitchFamily="2" charset="-122"/>
                <a:ea typeface="华文琥珀" panose="02010800040101010101" pitchFamily="2" charset="-122"/>
              </a:rPr>
              <a:t>概括主题的正确打开方式</a:t>
            </a:r>
            <a:endParaRPr lang="zh-CN" altLang="en-US" sz="3735" b="1">
              <a:solidFill>
                <a:srgbClr val="FF0000"/>
              </a:solidFill>
              <a:latin typeface="华文琥珀" panose="02010800040101010101" pitchFamily="2" charset="-122"/>
              <a:ea typeface="华文琥珀" panose="020108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nodeType="clickEffect">
                                  <p:stCondLst>
                                    <p:cond delay="0"/>
                                  </p:stCondLst>
                                  <p:childTnLst>
                                    <p:set>
                                      <p:cBhvr>
                                        <p:cTn id="6" dur="1" fill="hold">
                                          <p:stCondLst>
                                            <p:cond delay="0"/>
                                          </p:stCondLst>
                                        </p:cTn>
                                        <p:tgtEl>
                                          <p:spTgt spid="57346"/>
                                        </p:tgtEl>
                                        <p:attrNameLst>
                                          <p:attrName>style.visibility</p:attrName>
                                        </p:attrNameLst>
                                      </p:cBhvr>
                                      <p:to>
                                        <p:strVal val="visible"/>
                                      </p:to>
                                    </p:set>
                                    <p:animEffect transition="in" filter="circle(in)">
                                      <p:cBhvr>
                                        <p:cTn id="7" dur="2000"/>
                                        <p:tgtEl>
                                          <p:spTgt spid="573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
        <p:nvSpPr>
          <p:cNvPr id="53249" name="TextBox 1"/>
          <p:cNvSpPr txBox="1"/>
          <p:nvPr/>
        </p:nvSpPr>
        <p:spPr>
          <a:xfrm>
            <a:off x="2347384" y="42333"/>
            <a:ext cx="6144683" cy="829945"/>
          </a:xfrm>
          <a:prstGeom prst="rect">
            <a:avLst/>
          </a:prstGeom>
          <a:noFill/>
          <a:ln w="9525">
            <a:noFill/>
          </a:ln>
        </p:spPr>
        <p:txBody>
          <a:bodyPr anchor="t">
            <a:spAutoFit/>
          </a:bodyPr>
          <a:lstStyle/>
          <a:p>
            <a:pPr eaLnBrk="0" hangingPunct="0"/>
            <a:r>
              <a:rPr lang="zh-CN" altLang="en-US" sz="4800">
                <a:solidFill>
                  <a:srgbClr val="FF0000"/>
                </a:solidFill>
                <a:latin typeface="华文琥珀" panose="02010800040101010101" pitchFamily="2" charset="-122"/>
                <a:ea typeface="华文琥珀" panose="02010800040101010101" pitchFamily="2" charset="-122"/>
              </a:rPr>
              <a:t>小说主题的多样性</a:t>
            </a:r>
            <a:endParaRPr lang="zh-CN" altLang="en-US" sz="4800">
              <a:solidFill>
                <a:srgbClr val="FF0000"/>
              </a:solidFill>
              <a:latin typeface="华文琥珀" panose="02010800040101010101" pitchFamily="2" charset="-122"/>
              <a:ea typeface="华文琥珀" panose="02010800040101010101" pitchFamily="2" charset="-122"/>
            </a:endParaRPr>
          </a:p>
        </p:txBody>
      </p:sp>
      <p:sp>
        <p:nvSpPr>
          <p:cNvPr id="58371" name="TextBox 2"/>
          <p:cNvSpPr txBox="1"/>
          <p:nvPr/>
        </p:nvSpPr>
        <p:spPr>
          <a:xfrm>
            <a:off x="431800" y="808567"/>
            <a:ext cx="11233151" cy="1568450"/>
          </a:xfrm>
          <a:prstGeom prst="rect">
            <a:avLst/>
          </a:prstGeom>
          <a:noFill/>
          <a:ln w="9525">
            <a:noFill/>
          </a:ln>
        </p:spPr>
        <p:txBody>
          <a:bodyPr anchor="t">
            <a:spAutoFit/>
          </a:bodyPr>
          <a:lstStyle/>
          <a:p>
            <a:pPr eaLnBrk="0" hangingPunct="0"/>
            <a:r>
              <a:rPr lang="en-US" altLang="zh-CN" sz="2400" b="1">
                <a:solidFill>
                  <a:srgbClr val="0000FF"/>
                </a:solidFill>
                <a:latin typeface="Arial" panose="020b0604020202020204" pitchFamily="34" charset="0"/>
                <a:ea typeface="宋体" panose="02010600030101010101" pitchFamily="2" charset="-122"/>
              </a:rPr>
              <a:t>1.</a:t>
            </a:r>
            <a:r>
              <a:rPr lang="zh-CN" altLang="en-US" sz="2400" b="1">
                <a:solidFill>
                  <a:srgbClr val="0000FF"/>
                </a:solidFill>
                <a:latin typeface="Arial" panose="020b0604020202020204" pitchFamily="34" charset="0"/>
                <a:ea typeface="宋体" panose="02010600030101010101" pitchFamily="2" charset="-122"/>
              </a:rPr>
              <a:t>第一主题：从主要人物的主要遭遇、命运角度切入。</a:t>
            </a:r>
            <a:endParaRPr lang="en-US" altLang="zh-CN" sz="2400" b="1">
              <a:solidFill>
                <a:srgbClr val="0000FF"/>
              </a:solidFill>
              <a:latin typeface="Arial" panose="020b0604020202020204" pitchFamily="34" charset="0"/>
              <a:ea typeface="宋体" panose="02010600030101010101" pitchFamily="2" charset="-122"/>
            </a:endParaRPr>
          </a:p>
          <a:p>
            <a:pPr eaLnBrk="0" hangingPunct="0"/>
            <a:r>
              <a:rPr lang="en-US" altLang="zh-CN" sz="2400" b="1">
                <a:solidFill>
                  <a:srgbClr val="0000FF"/>
                </a:solidFill>
                <a:latin typeface="Arial" panose="020b0604020202020204" pitchFamily="34" charset="0"/>
                <a:ea typeface="宋体" panose="02010600030101010101" pitchFamily="2" charset="-122"/>
              </a:rPr>
              <a:t>2.</a:t>
            </a:r>
            <a:r>
              <a:rPr lang="zh-CN" altLang="en-US" sz="2400" b="1">
                <a:solidFill>
                  <a:srgbClr val="0000FF"/>
                </a:solidFill>
                <a:latin typeface="Arial" panose="020b0604020202020204" pitchFamily="34" charset="0"/>
                <a:ea typeface="宋体" panose="02010600030101010101" pitchFamily="2" charset="-122"/>
              </a:rPr>
              <a:t>第一主题：从主要人物的次要遭遇、命运角度切入。</a:t>
            </a:r>
            <a:endParaRPr lang="en-US" altLang="zh-CN" sz="2400" b="1">
              <a:solidFill>
                <a:srgbClr val="0000FF"/>
              </a:solidFill>
              <a:latin typeface="Arial" panose="020b0604020202020204" pitchFamily="34" charset="0"/>
              <a:ea typeface="宋体" panose="02010600030101010101" pitchFamily="2" charset="-122"/>
            </a:endParaRPr>
          </a:p>
          <a:p>
            <a:pPr eaLnBrk="0" hangingPunct="0"/>
            <a:r>
              <a:rPr lang="en-US" altLang="zh-CN" sz="2400" b="1">
                <a:solidFill>
                  <a:srgbClr val="0000FF"/>
                </a:solidFill>
                <a:latin typeface="Arial" panose="020b0604020202020204" pitchFamily="34" charset="0"/>
                <a:ea typeface="宋体" panose="02010600030101010101" pitchFamily="2" charset="-122"/>
              </a:rPr>
              <a:t>3.</a:t>
            </a:r>
            <a:r>
              <a:rPr lang="zh-CN" altLang="en-US" sz="2400" b="1">
                <a:solidFill>
                  <a:srgbClr val="0000FF"/>
                </a:solidFill>
                <a:latin typeface="Arial" panose="020b0604020202020204" pitchFamily="34" charset="0"/>
                <a:ea typeface="宋体" panose="02010600030101010101" pitchFamily="2" charset="-122"/>
              </a:rPr>
              <a:t>第一主题：从次要人物的主要遭遇、命运角度切入。</a:t>
            </a:r>
            <a:endParaRPr lang="en-US" altLang="zh-CN" sz="2400" b="1">
              <a:solidFill>
                <a:srgbClr val="0000FF"/>
              </a:solidFill>
              <a:latin typeface="Arial" panose="020b0604020202020204" pitchFamily="34" charset="0"/>
              <a:ea typeface="宋体" panose="02010600030101010101" pitchFamily="2" charset="-122"/>
            </a:endParaRPr>
          </a:p>
          <a:p>
            <a:pPr eaLnBrk="0" hangingPunct="0"/>
            <a:r>
              <a:rPr lang="en-US" altLang="zh-CN" sz="2400" b="1">
                <a:solidFill>
                  <a:srgbClr val="0000FF"/>
                </a:solidFill>
                <a:latin typeface="Arial" panose="020b0604020202020204" pitchFamily="34" charset="0"/>
                <a:ea typeface="宋体" panose="02010600030101010101" pitchFamily="2" charset="-122"/>
              </a:rPr>
              <a:t>4.</a:t>
            </a:r>
            <a:r>
              <a:rPr lang="zh-CN" altLang="en-US" sz="2400" b="1">
                <a:solidFill>
                  <a:srgbClr val="0000FF"/>
                </a:solidFill>
                <a:latin typeface="Arial" panose="020b0604020202020204" pitchFamily="34" charset="0"/>
                <a:ea typeface="宋体" panose="02010600030101010101" pitchFamily="2" charset="-122"/>
              </a:rPr>
              <a:t>第一主题：从次要人物的次要遭遇、命运角度切入。</a:t>
            </a:r>
            <a:endParaRPr lang="en-US" altLang="zh-CN" sz="2400" b="1">
              <a:solidFill>
                <a:srgbClr val="0000FF"/>
              </a:solidFill>
              <a:latin typeface="Arial" panose="020b0604020202020204" pitchFamily="34" charset="0"/>
              <a:ea typeface="宋体" panose="02010600030101010101" pitchFamily="2" charset="-122"/>
            </a:endParaRPr>
          </a:p>
        </p:txBody>
      </p:sp>
      <p:sp>
        <p:nvSpPr>
          <p:cNvPr id="58372" name="TextBox 3"/>
          <p:cNvSpPr txBox="1"/>
          <p:nvPr/>
        </p:nvSpPr>
        <p:spPr>
          <a:xfrm>
            <a:off x="122767" y="2440517"/>
            <a:ext cx="11830051" cy="3750945"/>
          </a:xfrm>
          <a:prstGeom prst="rect">
            <a:avLst/>
          </a:prstGeom>
          <a:noFill/>
          <a:ln w="9525">
            <a:noFill/>
          </a:ln>
        </p:spPr>
        <p:txBody>
          <a:bodyPr anchor="t">
            <a:spAutoFit/>
          </a:bodyPr>
          <a:lstStyle/>
          <a:p>
            <a:pPr eaLnBrk="0" hangingPunct="0"/>
            <a:r>
              <a:rPr lang="en-US" altLang="zh-CN" sz="2400" b="1">
                <a:latin typeface="Arial" panose="020b0604020202020204" pitchFamily="34" charset="0"/>
                <a:ea typeface="宋体" panose="02010600030101010101" pitchFamily="2" charset="-122"/>
              </a:rPr>
              <a:t>《</a:t>
            </a:r>
            <a:r>
              <a:rPr lang="zh-CN" altLang="en-US" sz="2400" b="1">
                <a:latin typeface="Arial" panose="020b0604020202020204" pitchFamily="34" charset="0"/>
                <a:ea typeface="宋体" panose="02010600030101010101" pitchFamily="2" charset="-122"/>
              </a:rPr>
              <a:t>祝福</a:t>
            </a:r>
            <a:r>
              <a:rPr lang="en-US" altLang="zh-CN" sz="2400" b="1">
                <a:latin typeface="Arial" panose="020b0604020202020204" pitchFamily="34" charset="0"/>
                <a:ea typeface="宋体" panose="02010600030101010101" pitchFamily="2" charset="-122"/>
              </a:rPr>
              <a:t>》</a:t>
            </a:r>
            <a:r>
              <a:rPr lang="zh-CN" altLang="en-US" sz="2400" b="1">
                <a:latin typeface="Arial" panose="020b0604020202020204" pitchFamily="34" charset="0"/>
                <a:ea typeface="宋体" panose="02010600030101010101" pitchFamily="2" charset="-122"/>
              </a:rPr>
              <a:t>主题多样性的理解</a:t>
            </a:r>
            <a:endParaRPr lang="en-US" altLang="zh-CN" sz="2400" b="1">
              <a:latin typeface="Arial" panose="020b0604020202020204" pitchFamily="34" charset="0"/>
              <a:ea typeface="宋体" panose="02010600030101010101" pitchFamily="2" charset="-122"/>
            </a:endParaRPr>
          </a:p>
          <a:p>
            <a:pPr>
              <a:lnSpc>
                <a:spcPct val="150000"/>
              </a:lnSpc>
              <a:buFont typeface="Arial" panose="020b0604020202020204" pitchFamily="34" charset="0"/>
            </a:pPr>
            <a:r>
              <a:rPr lang="en-US" altLang="zh-CN" sz="2135">
                <a:latin typeface="Arial" panose="020b0604020202020204" pitchFamily="34" charset="0"/>
                <a:ea typeface="宋体" panose="02010600030101010101" pitchFamily="2" charset="-122"/>
              </a:rPr>
              <a:t>1.</a:t>
            </a:r>
            <a:r>
              <a:rPr lang="zh-CN" altLang="en-US" sz="2135" b="1">
                <a:solidFill>
                  <a:srgbClr val="C00000"/>
                </a:solidFill>
                <a:latin typeface="黑体" panose="02010609060101010101" charset="-122"/>
                <a:ea typeface="黑体" panose="02010609060101010101" charset="-122"/>
              </a:rPr>
              <a:t>通过写</a:t>
            </a:r>
            <a:r>
              <a:rPr lang="zh-CN" altLang="en-US" sz="2135" b="1">
                <a:solidFill>
                  <a:srgbClr val="0000FF"/>
                </a:solidFill>
                <a:latin typeface="黑体" panose="02010609060101010101" charset="-122"/>
                <a:ea typeface="黑体" panose="02010609060101010101" charset="-122"/>
              </a:rPr>
              <a:t>祥林嫂悲剧的一生，</a:t>
            </a:r>
            <a:r>
              <a:rPr lang="zh-CN" altLang="en-US" sz="2135" b="1">
                <a:solidFill>
                  <a:srgbClr val="C00000"/>
                </a:solidFill>
                <a:latin typeface="黑体" panose="02010609060101010101" charset="-122"/>
                <a:ea typeface="黑体" panose="02010609060101010101" charset="-122"/>
              </a:rPr>
              <a:t>表现了</a:t>
            </a:r>
            <a:r>
              <a:rPr lang="zh-CN" altLang="en-US" sz="2135" b="1">
                <a:solidFill>
                  <a:srgbClr val="0000FF"/>
                </a:solidFill>
                <a:latin typeface="黑体" panose="02010609060101010101" charset="-122"/>
                <a:ea typeface="黑体" panose="02010609060101010101" charset="-122"/>
              </a:rPr>
              <a:t>作者对受压迫妇女的同情，</a:t>
            </a:r>
            <a:r>
              <a:rPr lang="zh-CN" altLang="en-US" sz="2135" b="1">
                <a:solidFill>
                  <a:srgbClr val="C00000"/>
                </a:solidFill>
                <a:latin typeface="黑体" panose="02010609060101010101" charset="-122"/>
                <a:ea typeface="黑体" panose="02010609060101010101" charset="-122"/>
              </a:rPr>
              <a:t>揭露了</a:t>
            </a:r>
            <a:r>
              <a:rPr lang="zh-CN" altLang="en-US" sz="2135" b="1">
                <a:solidFill>
                  <a:srgbClr val="0000FF"/>
                </a:solidFill>
                <a:latin typeface="黑体" panose="02010609060101010101" charset="-122"/>
                <a:ea typeface="黑体" panose="02010609060101010101" charset="-122"/>
              </a:rPr>
              <a:t>封建礼教和封建迷信思想吃人的本质。</a:t>
            </a:r>
            <a:endParaRPr lang="en-US" altLang="zh-CN" sz="2135" b="1">
              <a:solidFill>
                <a:srgbClr val="0000FF"/>
              </a:solidFill>
              <a:latin typeface="黑体" panose="02010609060101010101" charset="-122"/>
              <a:ea typeface="黑体" panose="02010609060101010101" charset="-122"/>
            </a:endParaRPr>
          </a:p>
          <a:p>
            <a:pPr>
              <a:lnSpc>
                <a:spcPct val="150000"/>
              </a:lnSpc>
              <a:buFont typeface="Arial" panose="020b0604020202020204" pitchFamily="34" charset="0"/>
            </a:pPr>
            <a:r>
              <a:rPr lang="en-US" altLang="zh-CN" sz="2135">
                <a:latin typeface="Arial" panose="020b0604020202020204" pitchFamily="34" charset="0"/>
                <a:ea typeface="宋体" panose="02010600030101010101" pitchFamily="2" charset="-122"/>
              </a:rPr>
              <a:t>2.</a:t>
            </a:r>
            <a:r>
              <a:rPr lang="zh-CN" altLang="en-US" sz="2135" b="1">
                <a:solidFill>
                  <a:srgbClr val="C00000"/>
                </a:solidFill>
                <a:latin typeface="黑体" panose="02010609060101010101" charset="-122"/>
                <a:ea typeface="黑体" panose="02010609060101010101" charset="-122"/>
              </a:rPr>
              <a:t>通过写</a:t>
            </a:r>
            <a:r>
              <a:rPr lang="zh-CN" altLang="en-US" sz="2135" b="1">
                <a:solidFill>
                  <a:srgbClr val="0000FF"/>
                </a:solidFill>
                <a:latin typeface="黑体" panose="02010609060101010101" charset="-122"/>
                <a:ea typeface="黑体" panose="02010609060101010101" charset="-122"/>
              </a:rPr>
              <a:t>祥林嫂被大伯赶出房子，</a:t>
            </a:r>
            <a:r>
              <a:rPr lang="zh-CN" altLang="en-US" sz="2135" b="1">
                <a:solidFill>
                  <a:srgbClr val="C00000"/>
                </a:solidFill>
                <a:latin typeface="黑体" panose="02010609060101010101" charset="-122"/>
                <a:ea typeface="黑体" panose="02010609060101010101" charset="-122"/>
              </a:rPr>
              <a:t>表现了</a:t>
            </a:r>
            <a:r>
              <a:rPr lang="zh-CN" altLang="en-US" sz="2135" b="1">
                <a:solidFill>
                  <a:srgbClr val="0000FF"/>
                </a:solidFill>
                <a:latin typeface="黑体" panose="02010609060101010101" charset="-122"/>
                <a:ea typeface="黑体" panose="02010609060101010101" charset="-122"/>
              </a:rPr>
              <a:t>作者对受压迫妇女的同情，</a:t>
            </a:r>
            <a:r>
              <a:rPr lang="zh-CN" altLang="en-US" sz="2135" b="1">
                <a:solidFill>
                  <a:srgbClr val="C00000"/>
                </a:solidFill>
                <a:latin typeface="黑体" panose="02010609060101010101" charset="-122"/>
                <a:ea typeface="黑体" panose="02010609060101010101" charset="-122"/>
              </a:rPr>
              <a:t>揭露了</a:t>
            </a:r>
            <a:r>
              <a:rPr lang="zh-CN" altLang="en-US" sz="2135" b="1">
                <a:solidFill>
                  <a:srgbClr val="0000FF"/>
                </a:solidFill>
                <a:latin typeface="黑体" panose="02010609060101010101" charset="-122"/>
                <a:ea typeface="黑体" panose="02010609060101010101" charset="-122"/>
              </a:rPr>
              <a:t>封建社会中夫权族权对劳动妇女的迫害。</a:t>
            </a:r>
            <a:endParaRPr lang="en-US" altLang="zh-CN" sz="2135" b="1">
              <a:solidFill>
                <a:srgbClr val="0000FF"/>
              </a:solidFill>
              <a:latin typeface="黑体" panose="02010609060101010101" charset="-122"/>
              <a:ea typeface="黑体" panose="02010609060101010101" charset="-122"/>
            </a:endParaRPr>
          </a:p>
          <a:p>
            <a:pPr eaLnBrk="0" hangingPunct="0"/>
            <a:r>
              <a:rPr lang="en-US" altLang="zh-CN" sz="2135" b="1">
                <a:latin typeface="黑体" panose="02010609060101010101" charset="-122"/>
                <a:ea typeface="黑体" panose="02010609060101010101" charset="-122"/>
              </a:rPr>
              <a:t>3.</a:t>
            </a:r>
            <a:r>
              <a:rPr lang="zh-CN" altLang="en-US" sz="2135" b="1">
                <a:solidFill>
                  <a:srgbClr val="C00000"/>
                </a:solidFill>
                <a:latin typeface="黑体" panose="02010609060101010101" charset="-122"/>
                <a:ea typeface="黑体" panose="02010609060101010101" charset="-122"/>
              </a:rPr>
              <a:t>通过写</a:t>
            </a:r>
            <a:r>
              <a:rPr lang="zh-CN" altLang="en-US" sz="2135" b="1">
                <a:solidFill>
                  <a:srgbClr val="0000FF"/>
                </a:solidFill>
                <a:latin typeface="黑体" panose="02010609060101010101" charset="-122"/>
                <a:ea typeface="黑体" panose="02010609060101010101" charset="-122"/>
              </a:rPr>
              <a:t>“我”同情祥林嫂却无可奈何，</a:t>
            </a:r>
            <a:r>
              <a:rPr lang="zh-CN" altLang="en-US" sz="2135" b="1">
                <a:solidFill>
                  <a:srgbClr val="C00000"/>
                </a:solidFill>
                <a:latin typeface="黑体" panose="02010609060101010101" charset="-122"/>
                <a:ea typeface="黑体" panose="02010609060101010101" charset="-122"/>
              </a:rPr>
              <a:t>反映了</a:t>
            </a:r>
            <a:r>
              <a:rPr lang="zh-CN" altLang="en-US" sz="2135" b="1">
                <a:solidFill>
                  <a:srgbClr val="0000FF"/>
                </a:solidFill>
                <a:latin typeface="黑体" panose="02010609060101010101" charset="-122"/>
                <a:ea typeface="黑体" panose="02010609060101010101" charset="-122"/>
              </a:rPr>
              <a:t>旧中国小资产阶级知识分子的软弱性和妥协性，</a:t>
            </a:r>
            <a:r>
              <a:rPr lang="zh-CN" altLang="en-US" sz="2135" b="1">
                <a:solidFill>
                  <a:srgbClr val="C00000"/>
                </a:solidFill>
                <a:latin typeface="黑体" panose="02010609060101010101" charset="-122"/>
                <a:ea typeface="黑体" panose="02010609060101010101" charset="-122"/>
              </a:rPr>
              <a:t>揭露了</a:t>
            </a:r>
            <a:r>
              <a:rPr lang="zh-CN" altLang="en-US" sz="2135" b="1">
                <a:solidFill>
                  <a:srgbClr val="0000FF"/>
                </a:solidFill>
                <a:latin typeface="黑体" panose="02010609060101010101" charset="-122"/>
                <a:ea typeface="黑体" panose="02010609060101010101" charset="-122"/>
              </a:rPr>
              <a:t>辛亥革命的不彻底性。</a:t>
            </a:r>
            <a:endParaRPr lang="en-US" altLang="zh-CN" sz="2135" b="1">
              <a:solidFill>
                <a:srgbClr val="0000FF"/>
              </a:solidFill>
              <a:latin typeface="黑体" panose="02010609060101010101" charset="-122"/>
              <a:ea typeface="黑体" panose="02010609060101010101" charset="-122"/>
            </a:endParaRPr>
          </a:p>
          <a:p>
            <a:pPr eaLnBrk="0" hangingPunct="0"/>
            <a:r>
              <a:rPr lang="en-US" altLang="zh-CN" sz="2135" b="1">
                <a:solidFill>
                  <a:srgbClr val="C00000"/>
                </a:solidFill>
                <a:latin typeface="黑体" panose="02010609060101010101" charset="-122"/>
                <a:ea typeface="黑体" panose="02010609060101010101" charset="-122"/>
              </a:rPr>
              <a:t>4.</a:t>
            </a:r>
            <a:r>
              <a:rPr lang="zh-CN" altLang="en-US" sz="2135" b="1">
                <a:solidFill>
                  <a:srgbClr val="C00000"/>
                </a:solidFill>
                <a:latin typeface="黑体" panose="02010609060101010101" charset="-122"/>
                <a:ea typeface="黑体" panose="02010609060101010101" charset="-122"/>
              </a:rPr>
              <a:t>通过写</a:t>
            </a:r>
            <a:r>
              <a:rPr lang="zh-CN" altLang="en-US" sz="2135" b="1">
                <a:solidFill>
                  <a:srgbClr val="0000FF"/>
                </a:solidFill>
                <a:latin typeface="黑体" panose="02010609060101010101" charset="-122"/>
                <a:ea typeface="黑体" panose="02010609060101010101" charset="-122"/>
              </a:rPr>
              <a:t>“我”在鲁镇看到的祝福景象，</a:t>
            </a:r>
            <a:r>
              <a:rPr lang="zh-CN" altLang="en-US" sz="2135" b="1">
                <a:solidFill>
                  <a:srgbClr val="C00000"/>
                </a:solidFill>
                <a:latin typeface="黑体" panose="02010609060101010101" charset="-122"/>
                <a:ea typeface="黑体" panose="02010609060101010101" charset="-122"/>
              </a:rPr>
              <a:t>反映了</a:t>
            </a:r>
            <a:r>
              <a:rPr lang="zh-CN" altLang="en-US" sz="2135" b="1">
                <a:solidFill>
                  <a:srgbClr val="0000FF"/>
                </a:solidFill>
                <a:latin typeface="黑体" panose="02010609060101010101" charset="-122"/>
                <a:ea typeface="黑体" panose="02010609060101010101" charset="-122"/>
              </a:rPr>
              <a:t>辛亥革命并没有对中国的广大农村产生影响，</a:t>
            </a:r>
            <a:r>
              <a:rPr lang="zh-CN" altLang="en-US" sz="2135" b="1">
                <a:solidFill>
                  <a:srgbClr val="C00000"/>
                </a:solidFill>
                <a:latin typeface="黑体" panose="02010609060101010101" charset="-122"/>
                <a:ea typeface="黑体" panose="02010609060101010101" charset="-122"/>
              </a:rPr>
              <a:t>揭露了</a:t>
            </a:r>
            <a:r>
              <a:rPr lang="zh-CN" altLang="en-US" sz="2135" b="1">
                <a:solidFill>
                  <a:srgbClr val="0000FF"/>
                </a:solidFill>
                <a:latin typeface="黑体" panose="02010609060101010101" charset="-122"/>
                <a:ea typeface="黑体" panose="02010609060101010101" charset="-122"/>
              </a:rPr>
              <a:t>辛亥革命的局限性。</a:t>
            </a:r>
            <a:endParaRPr lang="en-US" altLang="zh-CN" sz="2135" b="1">
              <a:solidFill>
                <a:srgbClr val="0000FF"/>
              </a:solidFill>
              <a:latin typeface="黑体" panose="02010609060101010101" charset="-122"/>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nodeType="clickEffect">
                                  <p:stCondLst>
                                    <p:cond delay="0"/>
                                  </p:stCondLst>
                                  <p:childTnLst>
                                    <p:set>
                                      <p:cBhvr>
                                        <p:cTn id="6" dur="1" fill="hold">
                                          <p:stCondLst>
                                            <p:cond delay="0"/>
                                          </p:stCondLst>
                                        </p:cTn>
                                        <p:tgtEl>
                                          <p:spTgt spid="58371">
                                            <p:txEl>
                                              <p:pRg st="0" end="0"/>
                                            </p:txEl>
                                          </p:spTgt>
                                        </p:tgtEl>
                                        <p:attrNameLst>
                                          <p:attrName>style.visibility</p:attrName>
                                        </p:attrNameLst>
                                      </p:cBhvr>
                                      <p:to>
                                        <p:strVal val="visible"/>
                                      </p:to>
                                    </p:set>
                                    <p:animEffect transition="in" filter="circle(in)">
                                      <p:cBhvr>
                                        <p:cTn id="7" dur="2000"/>
                                        <p:tgtEl>
                                          <p:spTgt spid="58371">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10" fill="hold" nodeType="clickEffect">
                                  <p:stCondLst>
                                    <p:cond delay="0"/>
                                  </p:stCondLst>
                                  <p:childTnLst>
                                    <p:set>
                                      <p:cBhvr>
                                        <p:cTn id="11" dur="1" fill="hold">
                                          <p:stCondLst>
                                            <p:cond delay="0"/>
                                          </p:stCondLst>
                                        </p:cTn>
                                        <p:tgtEl>
                                          <p:spTgt spid="58371">
                                            <p:txEl>
                                              <p:pRg st="1" end="1"/>
                                            </p:txEl>
                                          </p:spTgt>
                                        </p:tgtEl>
                                        <p:attrNameLst>
                                          <p:attrName>style.visibility</p:attrName>
                                        </p:attrNameLst>
                                      </p:cBhvr>
                                      <p:to>
                                        <p:strVal val="visible"/>
                                      </p:to>
                                    </p:set>
                                    <p:animEffect transition="in" filter="randombar(horizontal)">
                                      <p:cBhvr>
                                        <p:cTn id="12" dur="500"/>
                                        <p:tgtEl>
                                          <p:spTgt spid="58371">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4" presetClass="entr" presetSubtype="10" fill="hold" nodeType="clickEffect">
                                  <p:stCondLst>
                                    <p:cond delay="0"/>
                                  </p:stCondLst>
                                  <p:childTnLst>
                                    <p:set>
                                      <p:cBhvr>
                                        <p:cTn id="16" dur="1" fill="hold">
                                          <p:stCondLst>
                                            <p:cond delay="0"/>
                                          </p:stCondLst>
                                        </p:cTn>
                                        <p:tgtEl>
                                          <p:spTgt spid="58371">
                                            <p:txEl>
                                              <p:pRg st="2" end="2"/>
                                            </p:txEl>
                                          </p:spTgt>
                                        </p:tgtEl>
                                        <p:attrNameLst>
                                          <p:attrName>style.visibility</p:attrName>
                                        </p:attrNameLst>
                                      </p:cBhvr>
                                      <p:to>
                                        <p:strVal val="visible"/>
                                      </p:to>
                                    </p:set>
                                    <p:animEffect transition="in" filter="randombar(horizontal)">
                                      <p:cBhvr>
                                        <p:cTn id="17" dur="500"/>
                                        <p:tgtEl>
                                          <p:spTgt spid="58371">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4" presetClass="entr" presetSubtype="10" fill="hold" nodeType="clickEffect">
                                  <p:stCondLst>
                                    <p:cond delay="0"/>
                                  </p:stCondLst>
                                  <p:childTnLst>
                                    <p:set>
                                      <p:cBhvr>
                                        <p:cTn id="21" dur="1" fill="hold">
                                          <p:stCondLst>
                                            <p:cond delay="0"/>
                                          </p:stCondLst>
                                        </p:cTn>
                                        <p:tgtEl>
                                          <p:spTgt spid="58371">
                                            <p:txEl>
                                              <p:pRg st="3" end="3"/>
                                            </p:txEl>
                                          </p:spTgt>
                                        </p:tgtEl>
                                        <p:attrNameLst>
                                          <p:attrName>style.visibility</p:attrName>
                                        </p:attrNameLst>
                                      </p:cBhvr>
                                      <p:to>
                                        <p:strVal val="visible"/>
                                      </p:to>
                                    </p:set>
                                    <p:animEffect transition="in" filter="randombar(horizontal)">
                                      <p:cBhvr>
                                        <p:cTn id="22" dur="500"/>
                                        <p:tgtEl>
                                          <p:spTgt spid="58371">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42" presetClass="entr" presetSubtype="0" fill="hold" nodeType="clickEffect">
                                  <p:stCondLst>
                                    <p:cond delay="0"/>
                                  </p:stCondLst>
                                  <p:childTnLst>
                                    <p:set>
                                      <p:cBhvr>
                                        <p:cTn id="26" dur="1" fill="hold">
                                          <p:stCondLst>
                                            <p:cond delay="0"/>
                                          </p:stCondLst>
                                        </p:cTn>
                                        <p:tgtEl>
                                          <p:spTgt spid="58372">
                                            <p:txEl>
                                              <p:pRg st="0" end="0"/>
                                            </p:txEl>
                                          </p:spTgt>
                                        </p:tgtEl>
                                        <p:attrNameLst>
                                          <p:attrName>style.visibility</p:attrName>
                                        </p:attrNameLst>
                                      </p:cBhvr>
                                      <p:to>
                                        <p:strVal val="visible"/>
                                      </p:to>
                                    </p:set>
                                    <p:animEffect transition="in" filter="fade">
                                      <p:cBhvr>
                                        <p:cTn id="27" dur="1000"/>
                                        <p:tgtEl>
                                          <p:spTgt spid="58372">
                                            <p:txEl>
                                              <p:pRg st="0" end="0"/>
                                            </p:txEl>
                                          </p:spTgt>
                                        </p:tgtEl>
                                      </p:cBhvr>
                                    </p:animEffect>
                                    <p:anim calcmode="lin" valueType="num">
                                      <p:cBhvr>
                                        <p:cTn id="28" dur="1000" fill="hold"/>
                                        <p:tgtEl>
                                          <p:spTgt spid="58372">
                                            <p:txEl>
                                              <p:pRg st="0" end="0"/>
                                            </p:txEl>
                                          </p:spTgt>
                                        </p:tgtEl>
                                        <p:attrNameLst>
                                          <p:attrName>ppt_x</p:attrName>
                                        </p:attrNameLst>
                                      </p:cBhvr>
                                      <p:tavLst>
                                        <p:tav tm="0">
                                          <p:val>
                                            <p:strVal val="#ppt_x"/>
                                          </p:val>
                                        </p:tav>
                                        <p:tav tm="100000">
                                          <p:val>
                                            <p:strVal val="#ppt_x"/>
                                          </p:val>
                                        </p:tav>
                                      </p:tavLst>
                                    </p:anim>
                                    <p:anim calcmode="lin" valueType="num">
                                      <p:cBhvr>
                                        <p:cTn id="29" dur="1000" fill="hold"/>
                                        <p:tgtEl>
                                          <p:spTgt spid="58372">
                                            <p:txEl>
                                              <p:pRg st="0" end="0"/>
                                            </p:txEl>
                                          </p:spTgt>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58372">
                                            <p:txEl>
                                              <p:pRg st="1" end="1"/>
                                            </p:txEl>
                                          </p:spTgt>
                                        </p:tgtEl>
                                        <p:attrNameLst>
                                          <p:attrName>style.visibility</p:attrName>
                                        </p:attrNameLst>
                                      </p:cBhvr>
                                      <p:to>
                                        <p:strVal val="visible"/>
                                      </p:to>
                                    </p:set>
                                    <p:animEffect transition="in" filter="fade">
                                      <p:cBhvr>
                                        <p:cTn id="32" dur="1000"/>
                                        <p:tgtEl>
                                          <p:spTgt spid="58372">
                                            <p:txEl>
                                              <p:pRg st="1" end="1"/>
                                            </p:txEl>
                                          </p:spTgt>
                                        </p:tgtEl>
                                      </p:cBhvr>
                                    </p:animEffect>
                                    <p:anim calcmode="lin" valueType="num">
                                      <p:cBhvr>
                                        <p:cTn id="33" dur="1000" fill="hold"/>
                                        <p:tgtEl>
                                          <p:spTgt spid="58372">
                                            <p:txEl>
                                              <p:pRg st="1" end="1"/>
                                            </p:txEl>
                                          </p:spTgt>
                                        </p:tgtEl>
                                        <p:attrNameLst>
                                          <p:attrName>ppt_x</p:attrName>
                                        </p:attrNameLst>
                                      </p:cBhvr>
                                      <p:tavLst>
                                        <p:tav tm="0">
                                          <p:val>
                                            <p:strVal val="#ppt_x"/>
                                          </p:val>
                                        </p:tav>
                                        <p:tav tm="100000">
                                          <p:val>
                                            <p:strVal val="#ppt_x"/>
                                          </p:val>
                                        </p:tav>
                                      </p:tavLst>
                                    </p:anim>
                                    <p:anim calcmode="lin" valueType="num">
                                      <p:cBhvr>
                                        <p:cTn id="34" dur="1000" fill="hold"/>
                                        <p:tgtEl>
                                          <p:spTgt spid="5837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35" fill="hold" nodeType="clickPar">
                      <p:stCondLst>
                        <p:cond delay="indefinite"/>
                      </p:stCondLst>
                      <p:childTnLst>
                        <p:par>
                          <p:cTn id="36" fill="hold" nodeType="afterGroup">
                            <p:stCondLst>
                              <p:cond delay="0"/>
                            </p:stCondLst>
                            <p:childTnLst>
                              <p:par>
                                <p:cTn id="37" presetID="16" presetClass="entr" presetSubtype="21" fill="hold" nodeType="clickEffect">
                                  <p:stCondLst>
                                    <p:cond delay="0"/>
                                  </p:stCondLst>
                                  <p:childTnLst>
                                    <p:set>
                                      <p:cBhvr>
                                        <p:cTn id="38" dur="1" fill="hold">
                                          <p:stCondLst>
                                            <p:cond delay="0"/>
                                          </p:stCondLst>
                                        </p:cTn>
                                        <p:tgtEl>
                                          <p:spTgt spid="58372">
                                            <p:txEl>
                                              <p:pRg st="2" end="2"/>
                                            </p:txEl>
                                          </p:spTgt>
                                        </p:tgtEl>
                                        <p:attrNameLst>
                                          <p:attrName>style.visibility</p:attrName>
                                        </p:attrNameLst>
                                      </p:cBhvr>
                                      <p:to>
                                        <p:strVal val="visible"/>
                                      </p:to>
                                    </p:set>
                                    <p:animEffect transition="in" filter="barn(inVertical)">
                                      <p:cBhvr>
                                        <p:cTn id="39" dur="500"/>
                                        <p:tgtEl>
                                          <p:spTgt spid="58372">
                                            <p:txEl>
                                              <p:pRg st="2" end="2"/>
                                            </p:txEl>
                                          </p:spTgt>
                                        </p:tgtEl>
                                      </p:cBhvr>
                                    </p:animEffect>
                                  </p:childTnLst>
                                </p:cTn>
                              </p:par>
                            </p:childTnLst>
                          </p:cTn>
                        </p:par>
                      </p:childTnLst>
                    </p:cTn>
                  </p:par>
                  <p:par>
                    <p:cTn id="40" fill="hold" nodeType="clickPar">
                      <p:stCondLst>
                        <p:cond delay="indefinite"/>
                      </p:stCondLst>
                      <p:childTnLst>
                        <p:par>
                          <p:cTn id="41" fill="hold" nodeType="afterGroup">
                            <p:stCondLst>
                              <p:cond delay="0"/>
                            </p:stCondLst>
                            <p:childTnLst>
                              <p:par>
                                <p:cTn id="42" presetID="22" presetClass="entr" presetSubtype="4" fill="hold" nodeType="clickEffect">
                                  <p:stCondLst>
                                    <p:cond delay="0"/>
                                  </p:stCondLst>
                                  <p:childTnLst>
                                    <p:set>
                                      <p:cBhvr>
                                        <p:cTn id="43" dur="1" fill="hold">
                                          <p:stCondLst>
                                            <p:cond delay="0"/>
                                          </p:stCondLst>
                                        </p:cTn>
                                        <p:tgtEl>
                                          <p:spTgt spid="58372">
                                            <p:txEl>
                                              <p:pRg st="3" end="3"/>
                                            </p:txEl>
                                          </p:spTgt>
                                        </p:tgtEl>
                                        <p:attrNameLst>
                                          <p:attrName>style.visibility</p:attrName>
                                        </p:attrNameLst>
                                      </p:cBhvr>
                                      <p:to>
                                        <p:strVal val="visible"/>
                                      </p:to>
                                    </p:set>
                                    <p:animEffect transition="in" filter="wipe(down)">
                                      <p:cBhvr>
                                        <p:cTn id="44" dur="500"/>
                                        <p:tgtEl>
                                          <p:spTgt spid="58372">
                                            <p:txEl>
                                              <p:pRg st="3" end="3"/>
                                            </p:txEl>
                                          </p:spTgt>
                                        </p:tgtEl>
                                      </p:cBhvr>
                                    </p:animEffect>
                                  </p:childTnLst>
                                </p:cTn>
                              </p:par>
                            </p:childTnLst>
                          </p:cTn>
                        </p:par>
                      </p:childTnLst>
                    </p:cTn>
                  </p:par>
                  <p:par>
                    <p:cTn id="45" fill="hold" nodeType="clickPar">
                      <p:stCondLst>
                        <p:cond delay="indefinite"/>
                      </p:stCondLst>
                      <p:childTnLst>
                        <p:par>
                          <p:cTn id="46" fill="hold" nodeType="afterGroup">
                            <p:stCondLst>
                              <p:cond delay="0"/>
                            </p:stCondLst>
                            <p:childTnLst>
                              <p:par>
                                <p:cTn id="47" presetID="31" presetClass="entr" presetSubtype="0" fill="hold" nodeType="clickEffect">
                                  <p:stCondLst>
                                    <p:cond delay="0"/>
                                  </p:stCondLst>
                                  <p:childTnLst>
                                    <p:set>
                                      <p:cBhvr>
                                        <p:cTn id="48" dur="1" fill="hold">
                                          <p:stCondLst>
                                            <p:cond delay="0"/>
                                          </p:stCondLst>
                                        </p:cTn>
                                        <p:tgtEl>
                                          <p:spTgt spid="58372">
                                            <p:txEl>
                                              <p:pRg st="4" end="4"/>
                                            </p:txEl>
                                          </p:spTgt>
                                        </p:tgtEl>
                                        <p:attrNameLst>
                                          <p:attrName>style.visibility</p:attrName>
                                        </p:attrNameLst>
                                      </p:cBhvr>
                                      <p:to>
                                        <p:strVal val="visible"/>
                                      </p:to>
                                    </p:set>
                                    <p:anim calcmode="lin" valueType="num">
                                      <p:cBhvr>
                                        <p:cTn id="49" dur="1000" fill="hold"/>
                                        <p:tgtEl>
                                          <p:spTgt spid="58372">
                                            <p:txEl>
                                              <p:pRg st="4" end="4"/>
                                            </p:txEl>
                                          </p:spTgt>
                                        </p:tgtEl>
                                        <p:attrNameLst>
                                          <p:attrName>ppt_w</p:attrName>
                                        </p:attrNameLst>
                                      </p:cBhvr>
                                      <p:tavLst>
                                        <p:tav tm="0">
                                          <p:val>
                                            <p:fltVal val="0"/>
                                          </p:val>
                                        </p:tav>
                                        <p:tav tm="100000">
                                          <p:val>
                                            <p:strVal val="#ppt_w"/>
                                          </p:val>
                                        </p:tav>
                                      </p:tavLst>
                                    </p:anim>
                                    <p:anim calcmode="lin" valueType="num">
                                      <p:cBhvr>
                                        <p:cTn id="50" dur="1000" fill="hold"/>
                                        <p:tgtEl>
                                          <p:spTgt spid="58372">
                                            <p:txEl>
                                              <p:pRg st="4" end="4"/>
                                            </p:txEl>
                                          </p:spTgt>
                                        </p:tgtEl>
                                        <p:attrNameLst>
                                          <p:attrName>ppt_h</p:attrName>
                                        </p:attrNameLst>
                                      </p:cBhvr>
                                      <p:tavLst>
                                        <p:tav tm="0">
                                          <p:val>
                                            <p:fltVal val="0"/>
                                          </p:val>
                                        </p:tav>
                                        <p:tav tm="100000">
                                          <p:val>
                                            <p:strVal val="#ppt_h"/>
                                          </p:val>
                                        </p:tav>
                                      </p:tavLst>
                                    </p:anim>
                                    <p:anim calcmode="lin" valueType="num">
                                      <p:cBhvr>
                                        <p:cTn id="51" dur="1000" fill="hold"/>
                                        <p:tgtEl>
                                          <p:spTgt spid="58372">
                                            <p:txEl>
                                              <p:pRg st="4" end="4"/>
                                            </p:txEl>
                                          </p:spTgt>
                                        </p:tgtEl>
                                        <p:attrNameLst>
                                          <p:attrName>style.rotation</p:attrName>
                                        </p:attrNameLst>
                                      </p:cBhvr>
                                      <p:tavLst>
                                        <p:tav tm="0">
                                          <p:val>
                                            <p:fltVal val="90"/>
                                          </p:val>
                                        </p:tav>
                                        <p:tav tm="100000">
                                          <p:val>
                                            <p:fltVal val="0"/>
                                          </p:val>
                                        </p:tav>
                                      </p:tavLst>
                                    </p:anim>
                                    <p:animEffect transition="in" filter="fade">
                                      <p:cBhvr>
                                        <p:cTn id="52" dur="1000"/>
                                        <p:tgtEl>
                                          <p:spTgt spid="5837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en-US" altLang="zh-CN"/>
              <a:t> </a:t>
            </a:r>
            <a:endParaRPr lang="en-US" altLang="zh-CN"/>
          </a:p>
        </p:txBody>
      </p:sp>
      <p:sp>
        <p:nvSpPr>
          <p:cNvPr id="3" name="内容占位符 2"/>
          <p:cNvSpPr>
            <a:spLocks noGrp="1"/>
          </p:cNvSpPr>
          <p:nvPr>
            <p:ph idx="1"/>
          </p:nvPr>
        </p:nvSpPr>
        <p:spPr/>
        <p:txBody>
          <a:bodyPr/>
          <a:lstStyle/>
          <a:p>
            <a:r>
              <a:rPr lang="en-US" altLang="zh-CN"/>
              <a:t> </a:t>
            </a:r>
            <a:endParaRPr lang="en-US" altLang="zh-CN"/>
          </a:p>
        </p:txBody>
      </p:sp>
      <p:sp>
        <p:nvSpPr>
          <p:cNvPr id="78850" name="Text Box 2"/>
          <p:cNvSpPr txBox="1">
            <a:spLocks noChangeArrowheads="1"/>
          </p:cNvSpPr>
          <p:nvPr/>
        </p:nvSpPr>
        <p:spPr bwMode="auto">
          <a:xfrm>
            <a:off x="766445" y="96520"/>
            <a:ext cx="7439025" cy="2037080"/>
          </a:xfrm>
          <a:prstGeom prst="rect">
            <a:avLst/>
          </a:prstGeom>
          <a:noFill/>
          <a:ln w="9525">
            <a:noFill/>
            <a:miter lim="800000"/>
          </a:ln>
          <a:effectLst/>
        </p:spPr>
        <p:txBody>
          <a:bodyPr wrap="square">
            <a:spAutoFit/>
          </a:bodyPr>
          <a:lstStyle/>
          <a:p>
            <a:pPr marR="0" defTabSz="914400">
              <a:lnSpc>
                <a:spcPct val="85000"/>
              </a:lnSpc>
              <a:spcBef>
                <a:spcPct val="50000"/>
              </a:spcBef>
              <a:buClrTx/>
              <a:buSzTx/>
              <a:buFontTx/>
              <a:buNone/>
              <a:defRPr/>
            </a:pPr>
            <a:r>
              <a:rPr kumimoji="1" lang="zh-CN" altLang="en-US" sz="4400" u="sng" kern="1200" cap="none" spc="0" normalizeH="0" baseline="0" noProof="0" smtClean="0">
                <a:solidFill>
                  <a:srgbClr val="FF0000"/>
                </a:solidFill>
                <a:effectLst>
                  <a:outerShdw blurRad="38100" dist="38100" dir="2700000" algn="tl">
                    <a:srgbClr val="C0C0C0"/>
                  </a:outerShdw>
                </a:effectLst>
                <a:latin typeface="Times New Roman" panose="02020603050405020304" pitchFamily="18" charset="0"/>
                <a:ea typeface="华文新魏" panose="02010800040101010101" pitchFamily="2" charset="-122"/>
                <a:cs typeface="+mn-cs"/>
                <a:sym typeface="+mn-ea"/>
              </a:rPr>
              <a:t>《林教头风雪山神庙》</a:t>
            </a:r>
            <a:endParaRPr kumimoji="1" lang="zh-CN" altLang="en-US" sz="4400" u="sng" kern="1200" cap="none" spc="0" normalizeH="0" baseline="0" noProof="0" smtClean="0">
              <a:solidFill>
                <a:srgbClr val="FF0000"/>
              </a:solidFill>
              <a:effectLst>
                <a:outerShdw blurRad="38100" dist="38100" dir="2700000" algn="tl">
                  <a:srgbClr val="C0C0C0"/>
                </a:outerShdw>
              </a:effectLst>
              <a:latin typeface="Times New Roman" panose="02020603050405020304" pitchFamily="18" charset="0"/>
              <a:ea typeface="华文新魏" panose="02010800040101010101" pitchFamily="2" charset="-122"/>
              <a:cs typeface="+mn-cs"/>
              <a:sym typeface="+mn-ea"/>
            </a:endParaRPr>
          </a:p>
          <a:p>
            <a:pPr marR="0" defTabSz="914400">
              <a:lnSpc>
                <a:spcPct val="85000"/>
              </a:lnSpc>
              <a:spcBef>
                <a:spcPct val="50000"/>
              </a:spcBef>
              <a:buClrTx/>
              <a:buSzTx/>
              <a:buFontTx/>
              <a:buNone/>
              <a:defRPr/>
            </a:pPr>
            <a:r>
              <a:rPr kumimoji="1" lang="zh-CN" altLang="en-US" sz="4400" kern="1200" cap="none" spc="0" normalizeH="0" baseline="0" noProof="0" smtClean="0">
                <a:solidFill>
                  <a:srgbClr val="6600CC"/>
                </a:solidFill>
                <a:effectLst>
                  <a:outerShdw blurRad="38100" dist="38100" dir="2700000" algn="tl">
                    <a:srgbClr val="C0C0C0"/>
                  </a:outerShdw>
                </a:effectLst>
                <a:latin typeface="Times New Roman" panose="02020603050405020304" pitchFamily="18" charset="0"/>
                <a:ea typeface="华文新魏" panose="02010800040101010101" pitchFamily="2" charset="-122"/>
                <a:cs typeface="+mn-cs"/>
                <a:sym typeface="+mn-ea"/>
              </a:rPr>
              <a:t>            </a:t>
            </a:r>
            <a:r>
              <a:rPr kumimoji="1" lang="zh-CN" altLang="en-US" sz="6600" kern="1200" cap="none" spc="0" normalizeH="0" baseline="0" noProof="0" smtClean="0">
                <a:solidFill>
                  <a:srgbClr val="6600CC"/>
                </a:solidFill>
                <a:effectLst>
                  <a:outerShdw blurRad="38100" dist="38100" dir="2700000" algn="tl">
                    <a:srgbClr val="C0C0C0"/>
                  </a:outerShdw>
                </a:effectLst>
                <a:latin typeface="Times New Roman" panose="02020603050405020304" pitchFamily="18" charset="0"/>
                <a:ea typeface="华文新魏" panose="02010800040101010101" pitchFamily="2" charset="-122"/>
                <a:cs typeface="+mn-cs"/>
                <a:sym typeface="+mn-ea"/>
              </a:rPr>
              <a:t>  </a:t>
            </a:r>
            <a:r>
              <a:rPr kumimoji="1" lang="zh-CN" altLang="en-US" sz="6600" u="sng" kern="1200" cap="none" spc="0" normalizeH="0" baseline="0" noProof="0" smtClean="0">
                <a:solidFill>
                  <a:srgbClr val="6600CC"/>
                </a:solidFill>
                <a:effectLst>
                  <a:outerShdw blurRad="38100" dist="38100" dir="2700000" algn="tl">
                    <a:srgbClr val="C0C0C0"/>
                  </a:outerShdw>
                </a:effectLst>
                <a:latin typeface="Times New Roman" panose="02020603050405020304" pitchFamily="18" charset="0"/>
                <a:ea typeface="华文新魏" panose="02010800040101010101" pitchFamily="2" charset="-122"/>
                <a:cs typeface="+mn-cs"/>
                <a:sym typeface="+mn-ea"/>
              </a:rPr>
              <a:t>主题思想</a:t>
            </a:r>
            <a:r>
              <a:rPr kumimoji="1" lang="zh-CN" altLang="en-US" sz="6600" b="0" kern="1200" cap="none" spc="0" normalizeH="0" baseline="0" noProof="0" smtClean="0">
                <a:solidFill>
                  <a:schemeClr val="tx1"/>
                </a:solidFill>
                <a:latin typeface="Times New Roman" panose="02020603050405020304" pitchFamily="18" charset="0"/>
                <a:ea typeface="宋体" panose="02010600030101010101" pitchFamily="2" charset="-122"/>
                <a:cs typeface="+mn-cs"/>
                <a:sym typeface="+mn-ea"/>
              </a:rPr>
              <a:t> </a:t>
            </a:r>
            <a:endParaRPr kumimoji="1" lang="zh-CN" altLang="en-US" sz="6600" b="0" kern="1200" cap="none" spc="0" normalizeH="0" baseline="0" noProof="0" smtClean="0">
              <a:solidFill>
                <a:schemeClr val="tx1"/>
              </a:solidFill>
              <a:latin typeface="Times New Roman" panose="02020603050405020304" pitchFamily="18" charset="0"/>
              <a:ea typeface="宋体" panose="02010600030101010101" pitchFamily="2" charset="-122"/>
              <a:cs typeface="+mn-cs"/>
              <a:sym typeface="+mn-ea"/>
            </a:endParaRPr>
          </a:p>
        </p:txBody>
      </p:sp>
      <p:sp>
        <p:nvSpPr>
          <p:cNvPr id="78852" name="Text Box 4"/>
          <p:cNvSpPr txBox="1">
            <a:spLocks noChangeArrowheads="1"/>
          </p:cNvSpPr>
          <p:nvPr/>
        </p:nvSpPr>
        <p:spPr bwMode="auto">
          <a:xfrm>
            <a:off x="825500" y="2430145"/>
            <a:ext cx="9934575" cy="3046095"/>
          </a:xfrm>
          <a:prstGeom prst="rect">
            <a:avLst/>
          </a:prstGeom>
          <a:noFill/>
          <a:ln w="9525">
            <a:noFill/>
            <a:miter lim="800000"/>
          </a:ln>
          <a:effectLst/>
        </p:spPr>
        <p:txBody>
          <a:bodyPr wrap="square">
            <a:spAutoFit/>
          </a:bodyPr>
          <a:lstStyle/>
          <a:p>
            <a:pPr marR="0" defTabSz="914400">
              <a:spcBef>
                <a:spcPct val="50000"/>
              </a:spcBef>
              <a:buClrTx/>
              <a:buSzTx/>
              <a:buFontTx/>
              <a:buNone/>
              <a:defRPr/>
            </a:pPr>
            <a:r>
              <a:rPr kumimoji="1" lang="en-US" altLang="zh-CN" sz="2400" b="0" kern="1200" cap="none" spc="0" normalizeH="0" baseline="0" noProof="0" smtClean="0">
                <a:solidFill>
                  <a:schemeClr val="tx1"/>
                </a:solidFill>
                <a:latin typeface="Times New Roman" panose="02020603050405020304" pitchFamily="18" charset="0"/>
                <a:ea typeface="宋体" panose="02010600030101010101" pitchFamily="2" charset="-122"/>
                <a:cs typeface="+mn-cs"/>
                <a:sym typeface="+mn-ea"/>
              </a:rPr>
              <a:t>           </a:t>
            </a:r>
            <a:r>
              <a:rPr kumimoji="1" lang="zh-CN" altLang="en-US" sz="3200" kern="1200" cap="none" spc="0" normalizeH="0" baseline="0" noProof="0" smtClean="0">
                <a:solidFill>
                  <a:schemeClr val="tx1"/>
                </a:solidFill>
                <a:latin typeface="黑体" panose="02010609060101010101" charset="-122"/>
                <a:ea typeface="黑体" panose="02010609060101010101" charset="-122"/>
                <a:cs typeface="+mn-cs"/>
                <a:sym typeface="+mn-ea"/>
              </a:rPr>
              <a:t>整个故事情节以林冲思想性格变化为主要线索，林冲的性格表现为由安于现状、委曲求全到丢掉幻想、毅然杀死仇敌，走上反抗道路的变化过程。</a:t>
            </a:r>
            <a:r>
              <a:rPr kumimoji="1" lang="zh-CN" altLang="en-US" sz="3200" u="sng" kern="1200" cap="none" spc="0" normalizeH="0" baseline="0" noProof="0" smtClean="0">
                <a:solidFill>
                  <a:schemeClr val="tx1"/>
                </a:solidFill>
                <a:latin typeface="黑体" panose="02010609060101010101" charset="-122"/>
                <a:ea typeface="黑体" panose="02010609060101010101" charset="-122"/>
                <a:cs typeface="+mn-cs"/>
                <a:sym typeface="+mn-ea"/>
              </a:rPr>
              <a:t>有力地表现了北宋王朝的黑暗腐败和受压迫者反抗的必然性。</a:t>
            </a:r>
            <a:r>
              <a:rPr kumimoji="1" lang="zh-CN" altLang="en-US" sz="3200" u="sng" kern="1200" cap="none" spc="0" normalizeH="0" baseline="0" noProof="0" smtClean="0">
                <a:solidFill>
                  <a:srgbClr val="FF0000"/>
                </a:solidFill>
                <a:latin typeface="黑体" panose="02010609060101010101" charset="-122"/>
                <a:ea typeface="黑体" panose="02010609060101010101" charset="-122"/>
                <a:cs typeface="+mn-cs"/>
                <a:sym typeface="+mn-ea"/>
              </a:rPr>
              <a:t>突出</a:t>
            </a:r>
            <a:r>
              <a:rPr kumimoji="1" lang="zh-CN" altLang="en-US" sz="3200" u="sng" kern="1200" cap="none" spc="0" normalizeH="0" baseline="0" noProof="0" smtClean="0">
                <a:solidFill>
                  <a:schemeClr val="tx1"/>
                </a:solidFill>
                <a:latin typeface="黑体" panose="02010609060101010101" charset="-122"/>
                <a:ea typeface="黑体" panose="02010609060101010101" charset="-122"/>
                <a:cs typeface="+mn-cs"/>
                <a:sym typeface="+mn-ea"/>
              </a:rPr>
              <a:t>了</a:t>
            </a:r>
            <a:r>
              <a:rPr kumimoji="1" lang="zh-CN" altLang="en-US" sz="3200" u="sng" kern="1200" cap="none" spc="0" normalizeH="0" baseline="0" noProof="0" smtClean="0">
                <a:solidFill>
                  <a:schemeClr val="tx1"/>
                </a:solidFill>
                <a:latin typeface="Times New Roman" panose="02020603050405020304"/>
                <a:ea typeface="黑体" panose="02010609060101010101" charset="-122"/>
                <a:cs typeface="+mn-cs"/>
                <a:sym typeface="+mn-ea"/>
              </a:rPr>
              <a:t>“</a:t>
            </a:r>
            <a:r>
              <a:rPr kumimoji="1" lang="zh-CN" altLang="en-US" sz="3200" u="sng" kern="1200" cap="none" spc="0" normalizeH="0" baseline="0" noProof="0" smtClean="0">
                <a:solidFill>
                  <a:schemeClr val="tx1"/>
                </a:solidFill>
                <a:latin typeface="黑体" panose="02010609060101010101" charset="-122"/>
                <a:ea typeface="黑体" panose="02010609060101010101" charset="-122"/>
                <a:cs typeface="+mn-cs"/>
                <a:sym typeface="+mn-ea"/>
              </a:rPr>
              <a:t>逼上梁山</a:t>
            </a:r>
            <a:r>
              <a:rPr kumimoji="1" lang="zh-CN" altLang="en-US" sz="3200" u="sng" kern="1200" cap="none" spc="0" normalizeH="0" baseline="0" noProof="0" smtClean="0">
                <a:solidFill>
                  <a:schemeClr val="tx1"/>
                </a:solidFill>
                <a:latin typeface="Times New Roman" panose="02020603050405020304"/>
                <a:ea typeface="黑体" panose="02010609060101010101" charset="-122"/>
                <a:cs typeface="+mn-cs"/>
                <a:sym typeface="+mn-ea"/>
              </a:rPr>
              <a:t>”</a:t>
            </a:r>
            <a:r>
              <a:rPr kumimoji="1" lang="zh-CN" altLang="en-US" sz="3200" u="sng" kern="1200" cap="none" spc="0" normalizeH="0" baseline="0" noProof="0" smtClean="0">
                <a:solidFill>
                  <a:schemeClr val="tx1"/>
                </a:solidFill>
                <a:latin typeface="黑体" panose="02010609060101010101" charset="-122"/>
                <a:ea typeface="黑体" panose="02010609060101010101" charset="-122"/>
                <a:cs typeface="+mn-cs"/>
                <a:sym typeface="+mn-ea"/>
              </a:rPr>
              <a:t>这个</a:t>
            </a:r>
            <a:r>
              <a:rPr kumimoji="1" lang="zh-CN" altLang="en-US" sz="3200" u="sng" kern="1200" cap="none" spc="0" normalizeH="0" baseline="0" noProof="0" smtClean="0">
                <a:solidFill>
                  <a:srgbClr val="FF0000"/>
                </a:solidFill>
                <a:latin typeface="黑体" panose="02010609060101010101" charset="-122"/>
                <a:ea typeface="黑体" panose="02010609060101010101" charset="-122"/>
                <a:cs typeface="+mn-cs"/>
                <a:sym typeface="+mn-ea"/>
              </a:rPr>
              <a:t>主题</a:t>
            </a:r>
            <a:r>
              <a:rPr kumimoji="1" lang="zh-CN" altLang="en-US" sz="3200" u="sng" kern="1200" cap="none" spc="0" normalizeH="0" baseline="0" noProof="0" smtClean="0">
                <a:solidFill>
                  <a:schemeClr val="tx1"/>
                </a:solidFill>
                <a:latin typeface="黑体" panose="02010609060101010101" charset="-122"/>
                <a:ea typeface="黑体" panose="02010609060101010101" charset="-122"/>
                <a:cs typeface="+mn-cs"/>
                <a:sym typeface="+mn-ea"/>
              </a:rPr>
              <a:t>，透辟地</a:t>
            </a:r>
            <a:r>
              <a:rPr kumimoji="1" lang="zh-CN" altLang="en-US" sz="3200" u="sng" kern="1200" cap="none" spc="0" normalizeH="0" baseline="0" noProof="0" smtClean="0">
                <a:solidFill>
                  <a:srgbClr val="FF0000"/>
                </a:solidFill>
                <a:latin typeface="黑体" panose="02010609060101010101" charset="-122"/>
                <a:ea typeface="黑体" panose="02010609060101010101" charset="-122"/>
                <a:cs typeface="+mn-cs"/>
                <a:sym typeface="+mn-ea"/>
              </a:rPr>
              <a:t>说明</a:t>
            </a:r>
            <a:r>
              <a:rPr kumimoji="1" lang="zh-CN" altLang="en-US" sz="3200" u="sng" kern="1200" cap="none" spc="0" normalizeH="0" baseline="0" noProof="0" smtClean="0">
                <a:solidFill>
                  <a:schemeClr val="tx1"/>
                </a:solidFill>
                <a:latin typeface="黑体" panose="02010609060101010101" charset="-122"/>
                <a:ea typeface="黑体" panose="02010609060101010101" charset="-122"/>
                <a:cs typeface="+mn-cs"/>
                <a:sym typeface="+mn-ea"/>
              </a:rPr>
              <a:t>了</a:t>
            </a:r>
            <a:r>
              <a:rPr kumimoji="1" lang="zh-CN" altLang="en-US" sz="3200" u="sng" kern="1200" cap="none" spc="0" normalizeH="0" baseline="0" noProof="0" smtClean="0">
                <a:solidFill>
                  <a:srgbClr val="FF0000"/>
                </a:solidFill>
                <a:effectLst>
                  <a:outerShdw blurRad="38100" dist="38100" dir="2700000" algn="tl">
                    <a:srgbClr val="C0C0C0"/>
                  </a:outerShdw>
                </a:effectLst>
                <a:latin typeface="黑体" panose="02010609060101010101" charset="-122"/>
                <a:ea typeface="黑体" panose="02010609060101010101" charset="-122"/>
                <a:cs typeface="+mn-cs"/>
                <a:sym typeface="+mn-ea"/>
              </a:rPr>
              <a:t>官逼民反</a:t>
            </a:r>
            <a:r>
              <a:rPr kumimoji="1" lang="zh-CN" altLang="en-US" sz="3200" u="sng" kern="1200" cap="none" spc="0" normalizeH="0" baseline="0" noProof="0" smtClean="0">
                <a:solidFill>
                  <a:schemeClr val="tx1"/>
                </a:solidFill>
                <a:latin typeface="黑体" panose="02010609060101010101" charset="-122"/>
                <a:ea typeface="黑体" panose="02010609060101010101" charset="-122"/>
                <a:cs typeface="+mn-cs"/>
                <a:sym typeface="+mn-ea"/>
              </a:rPr>
              <a:t>的深刻</a:t>
            </a:r>
            <a:r>
              <a:rPr kumimoji="1" lang="zh-CN" altLang="en-US" sz="3200" u="sng" kern="1200" cap="none" spc="0" normalizeH="0" baseline="0" noProof="0" smtClean="0">
                <a:solidFill>
                  <a:srgbClr val="FF0000"/>
                </a:solidFill>
                <a:latin typeface="黑体" panose="02010609060101010101" charset="-122"/>
                <a:ea typeface="黑体" panose="02010609060101010101" charset="-122"/>
                <a:cs typeface="+mn-cs"/>
                <a:sym typeface="+mn-ea"/>
              </a:rPr>
              <a:t>道理</a:t>
            </a:r>
            <a:r>
              <a:rPr kumimoji="1" lang="zh-CN" altLang="en-US" sz="3200" u="sng" kern="1200" cap="none" spc="0" normalizeH="0" baseline="0" noProof="0" smtClean="0">
                <a:solidFill>
                  <a:schemeClr val="tx1"/>
                </a:solidFill>
                <a:latin typeface="黑体" panose="02010609060101010101" charset="-122"/>
                <a:ea typeface="黑体" panose="02010609060101010101" charset="-122"/>
                <a:cs typeface="+mn-cs"/>
                <a:sym typeface="+mn-ea"/>
              </a:rPr>
              <a:t>。 </a:t>
            </a:r>
            <a:endParaRPr kumimoji="1" lang="zh-CN" altLang="en-US" sz="3200" u="sng" kern="1200" cap="none" spc="0" normalizeH="0" baseline="0" noProof="0" smtClean="0">
              <a:solidFill>
                <a:schemeClr val="tx1"/>
              </a:solidFill>
              <a:latin typeface="黑体" panose="02010609060101010101" charset="-122"/>
              <a:ea typeface="黑体" panose="02010609060101010101" charset="-122"/>
              <a:cs typeface="+mn-cs"/>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8852"/>
                                        </p:tgtEl>
                                        <p:attrNameLst>
                                          <p:attrName>style.visibility</p:attrName>
                                        </p:attrNameLst>
                                      </p:cBhvr>
                                      <p:to>
                                        <p:strVal val="visible"/>
                                      </p:to>
                                    </p:set>
                                    <p:animEffect transition="in" filter="blinds(horizontal)">
                                      <p:cBhvr>
                                        <p:cTn id="7" dur="500"/>
                                        <p:tgtEl>
                                          <p:spTgt spid="78852"/>
                                        </p:tgtEl>
                                      </p:cBhvr>
                                    </p:animEffect>
                                  </p:childTnLst>
                                  <p:subTnLst>
                                    <p:audio>
                                      <p:cMediaNode>
                                        <p:cTn display="0" masterRel="sameClick">
                                          <p:stCondLst>
                                            <p:cond evt="begin" delay="0">
                                              <p:tn val="5"/>
                                            </p:cond>
                                          </p:stCondLst>
                                          <p:endCondLst>
                                            <p:cond evt="onStopAudio" delay="0">
                                              <p:tgtEl>
                                                <p:sldTgt/>
                                              </p:tgtEl>
                                            </p:cond>
                                          </p:endCondLst>
                                        </p:cTn>
                                        <p:tgtEl>
                                          <p:sndTgt r:embed="rId2"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2" grpId="0"/>
    </p:bldLst>
  </p:timing>
</p:sld>
</file>

<file path=ppt/slides/slide6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5059" name="内容占位符 31746"/>
          <p:cNvSpPr>
            <a:spLocks noGrp="1" noRot="1"/>
          </p:cNvSpPr>
          <p:nvPr>
            <p:ph idx="1"/>
          </p:nvPr>
        </p:nvSpPr>
        <p:spPr>
          <a:xfrm>
            <a:off x="664210" y="427355"/>
            <a:ext cx="10922000" cy="1281430"/>
          </a:xfrm>
        </p:spPr>
        <p:txBody>
          <a:bodyPr lIns="91440" tIns="45720" rIns="91440" bIns="45720" anchor="t" anchorCtr="0">
            <a:noAutofit/>
          </a:bodyPr>
          <a:lstStyle/>
          <a:p>
            <a:pPr>
              <a:lnSpc>
                <a:spcPct val="90000"/>
              </a:lnSpc>
              <a:buClr>
                <a:srgbClr val="0066CC"/>
              </a:buClr>
              <a:buNone/>
            </a:pPr>
            <a:r>
              <a:rPr lang="en-US" altLang="zh-CN" sz="4400" b="1">
                <a:solidFill>
                  <a:srgbClr val="E40000"/>
                </a:solidFill>
                <a:latin typeface="华文新魏" panose="02010800040101010101" pitchFamily="2" charset="-122"/>
                <a:ea typeface="华文新魏" panose="02010800040101010101" pitchFamily="2" charset="-122"/>
                <a:cs typeface="华文新魏" panose="02010800040101010101" pitchFamily="2" charset="-122"/>
              </a:rPr>
              <a:t>         </a:t>
            </a:r>
            <a:r>
              <a:rPr lang="zh-CN" altLang="en-US" sz="4400" b="1">
                <a:solidFill>
                  <a:srgbClr val="E40000"/>
                </a:solidFill>
                <a:latin typeface="华文新魏" panose="02010800040101010101" pitchFamily="2" charset="-122"/>
                <a:ea typeface="华文新魏" panose="02010800040101010101" pitchFamily="2" charset="-122"/>
                <a:cs typeface="华文新魏" panose="02010800040101010101" pitchFamily="2" charset="-122"/>
              </a:rPr>
              <a:t>通过</a:t>
            </a:r>
            <a:r>
              <a:rPr lang="zh-CN" altLang="en-US" sz="4400" b="1">
                <a:latin typeface="华文新魏" panose="02010800040101010101" pitchFamily="2" charset="-122"/>
                <a:ea typeface="华文新魏" panose="02010800040101010101" pitchFamily="2" charset="-122"/>
                <a:cs typeface="华文新魏" panose="02010800040101010101" pitchFamily="2" charset="-122"/>
              </a:rPr>
              <a:t>“套中人”别里科夫因循守旧、反对一切发展变化、最后恐惧而死的故事，</a:t>
            </a:r>
            <a:endParaRPr lang="zh-CN" altLang="en-US" sz="4400" b="1">
              <a:latin typeface="华文新魏" panose="02010800040101010101" pitchFamily="2" charset="-122"/>
              <a:ea typeface="华文新魏" panose="02010800040101010101" pitchFamily="2" charset="-122"/>
              <a:cs typeface="华文新魏" panose="02010800040101010101" pitchFamily="2" charset="-122"/>
            </a:endParaRPr>
          </a:p>
        </p:txBody>
      </p:sp>
      <p:sp>
        <p:nvSpPr>
          <p:cNvPr id="45060" name="文本框 31747"/>
          <p:cNvSpPr/>
          <p:nvPr/>
        </p:nvSpPr>
        <p:spPr>
          <a:xfrm>
            <a:off x="978853" y="1865630"/>
            <a:ext cx="9846945" cy="706755"/>
          </a:xfrm>
          <a:prstGeom prst="rect">
            <a:avLst/>
          </a:prstGeom>
          <a:noFill/>
          <a:ln w="9525">
            <a:noFill/>
          </a:ln>
        </p:spPr>
        <p:txBody>
          <a:bodyPr wrap="none" anchor="t" anchorCtr="0">
            <a:spAutoFit/>
          </a:bodyPr>
          <a:lstStyle/>
          <a:p>
            <a:r>
              <a:rPr lang="zh-CN" altLang="en-US" sz="4000" b="1">
                <a:latin typeface="华文新魏" panose="02010800040101010101" pitchFamily="2" charset="-122"/>
                <a:ea typeface="华文新魏" panose="02010800040101010101" pitchFamily="2" charset="-122"/>
              </a:rPr>
              <a:t>深刻地</a:t>
            </a:r>
            <a:r>
              <a:rPr lang="zh-CN" altLang="en-US" sz="4000" b="1">
                <a:solidFill>
                  <a:srgbClr val="E40000"/>
                </a:solidFill>
                <a:latin typeface="华文新魏" panose="02010800040101010101" pitchFamily="2" charset="-122"/>
                <a:ea typeface="华文新魏" panose="02010800040101010101" pitchFamily="2" charset="-122"/>
              </a:rPr>
              <a:t>揭露了</a:t>
            </a:r>
            <a:r>
              <a:rPr lang="zh-CN" altLang="en-US" sz="4000" b="1">
                <a:latin typeface="华文新魏" panose="02010800040101010101" pitchFamily="2" charset="-122"/>
                <a:ea typeface="华文新魏" panose="02010800040101010101" pitchFamily="2" charset="-122"/>
              </a:rPr>
              <a:t>俄国社会生活的停滞和黑暗，</a:t>
            </a:r>
            <a:endParaRPr lang="zh-CN" altLang="en-US" sz="4000" b="1">
              <a:latin typeface="华文新魏" panose="02010800040101010101" pitchFamily="2" charset="-122"/>
              <a:ea typeface="华文新魏" panose="02010800040101010101" pitchFamily="2" charset="-122"/>
            </a:endParaRPr>
          </a:p>
        </p:txBody>
      </p:sp>
      <p:sp>
        <p:nvSpPr>
          <p:cNvPr id="45061" name="文本框 31748"/>
          <p:cNvSpPr/>
          <p:nvPr/>
        </p:nvSpPr>
        <p:spPr>
          <a:xfrm>
            <a:off x="907415" y="2586355"/>
            <a:ext cx="9846945" cy="706755"/>
          </a:xfrm>
          <a:prstGeom prst="rect">
            <a:avLst/>
          </a:prstGeom>
          <a:noFill/>
          <a:ln w="9525">
            <a:noFill/>
          </a:ln>
        </p:spPr>
        <p:txBody>
          <a:bodyPr wrap="none" anchor="t" anchorCtr="0">
            <a:spAutoFit/>
          </a:bodyPr>
          <a:lstStyle/>
          <a:p>
            <a:r>
              <a:rPr lang="zh-CN" altLang="en-US" sz="4000" b="1">
                <a:latin typeface="华文新魏" panose="02010800040101010101" pitchFamily="2" charset="-122"/>
                <a:ea typeface="华文新魏" panose="02010800040101010101" pitchFamily="2" charset="-122"/>
              </a:rPr>
              <a:t>无情地</a:t>
            </a:r>
            <a:r>
              <a:rPr lang="zh-CN" altLang="en-US" sz="4000" b="1">
                <a:solidFill>
                  <a:srgbClr val="E40000"/>
                </a:solidFill>
                <a:latin typeface="华文新魏" panose="02010800040101010101" pitchFamily="2" charset="-122"/>
                <a:ea typeface="华文新魏" panose="02010800040101010101" pitchFamily="2" charset="-122"/>
              </a:rPr>
              <a:t>抨击了</a:t>
            </a:r>
            <a:r>
              <a:rPr lang="zh-CN" altLang="en-US" sz="4000" b="1">
                <a:latin typeface="华文新魏" panose="02010800040101010101" pitchFamily="2" charset="-122"/>
                <a:ea typeface="华文新魏" panose="02010800040101010101" pitchFamily="2" charset="-122"/>
              </a:rPr>
              <a:t>沙皇专制统治的凶残和反动，</a:t>
            </a:r>
            <a:endParaRPr lang="zh-CN" altLang="en-US" sz="4000" b="1">
              <a:latin typeface="华文新魏" panose="02010800040101010101" pitchFamily="2" charset="-122"/>
              <a:ea typeface="华文新魏" panose="02010800040101010101" pitchFamily="2" charset="-122"/>
            </a:endParaRPr>
          </a:p>
        </p:txBody>
      </p:sp>
      <p:sp>
        <p:nvSpPr>
          <p:cNvPr id="45062" name="文本框 31749"/>
          <p:cNvSpPr/>
          <p:nvPr/>
        </p:nvSpPr>
        <p:spPr>
          <a:xfrm>
            <a:off x="978853" y="3449955"/>
            <a:ext cx="10864215" cy="706755"/>
          </a:xfrm>
          <a:prstGeom prst="rect">
            <a:avLst/>
          </a:prstGeom>
          <a:noFill/>
          <a:ln w="9525">
            <a:noFill/>
          </a:ln>
        </p:spPr>
        <p:txBody>
          <a:bodyPr wrap="none" anchor="t" anchorCtr="0">
            <a:spAutoFit/>
          </a:bodyPr>
          <a:lstStyle/>
          <a:p>
            <a:r>
              <a:rPr lang="zh-CN" altLang="en-US" sz="4000" b="1">
                <a:latin typeface="华文新魏" panose="02010800040101010101" pitchFamily="2" charset="-122"/>
                <a:ea typeface="华文新魏" panose="02010800040101010101" pitchFamily="2" charset="-122"/>
              </a:rPr>
              <a:t>形象地</a:t>
            </a:r>
            <a:r>
              <a:rPr lang="zh-CN" altLang="en-US" sz="4000" b="1">
                <a:solidFill>
                  <a:srgbClr val="E40000"/>
                </a:solidFill>
                <a:latin typeface="华文新魏" panose="02010800040101010101" pitchFamily="2" charset="-122"/>
                <a:ea typeface="华文新魏" panose="02010800040101010101" pitchFamily="2" charset="-122"/>
              </a:rPr>
              <a:t>显示了</a:t>
            </a:r>
            <a:r>
              <a:rPr lang="zh-CN" altLang="en-US" sz="4000" b="1">
                <a:latin typeface="华文新魏" panose="02010800040101010101" pitchFamily="2" charset="-122"/>
                <a:ea typeface="华文新魏" panose="02010800040101010101" pitchFamily="2" charset="-122"/>
              </a:rPr>
              <a:t>腐朽制度注定灭亡的前途和命运，</a:t>
            </a:r>
            <a:endParaRPr lang="zh-CN" altLang="en-US" sz="4000" b="1">
              <a:latin typeface="华文新魏" panose="02010800040101010101" pitchFamily="2" charset="-122"/>
              <a:ea typeface="华文新魏" panose="02010800040101010101" pitchFamily="2" charset="-122"/>
            </a:endParaRPr>
          </a:p>
        </p:txBody>
      </p:sp>
      <p:sp>
        <p:nvSpPr>
          <p:cNvPr id="45063" name="文本框 31750"/>
          <p:cNvSpPr/>
          <p:nvPr/>
        </p:nvSpPr>
        <p:spPr>
          <a:xfrm>
            <a:off x="978853" y="4170680"/>
            <a:ext cx="10480040" cy="706755"/>
          </a:xfrm>
          <a:prstGeom prst="rect">
            <a:avLst/>
          </a:prstGeom>
          <a:noFill/>
          <a:ln w="9525">
            <a:noFill/>
          </a:ln>
        </p:spPr>
        <p:txBody>
          <a:bodyPr wrap="none" anchor="t" anchorCtr="0">
            <a:spAutoFit/>
          </a:bodyPr>
          <a:lstStyle/>
          <a:p>
            <a:pPr>
              <a:spcBef>
                <a:spcPct val="20000"/>
              </a:spcBef>
              <a:buClr>
                <a:srgbClr val="0066CC"/>
              </a:buClr>
              <a:buFont typeface="Wingdings" panose="05000000000000000000" pitchFamily="2" charset="2"/>
            </a:pPr>
            <a:r>
              <a:rPr lang="zh-CN" altLang="en-US" sz="4000" b="1">
                <a:latin typeface="华文新魏" panose="02010800040101010101" pitchFamily="2" charset="-122"/>
                <a:ea typeface="华文新魏" panose="02010800040101010101" pitchFamily="2" charset="-122"/>
                <a:cs typeface="华文新魏" panose="02010800040101010101" pitchFamily="2" charset="-122"/>
              </a:rPr>
              <a:t>委婉地</a:t>
            </a:r>
            <a:r>
              <a:rPr lang="zh-CN" altLang="en-US" sz="4000" b="1">
                <a:solidFill>
                  <a:srgbClr val="E40000"/>
                </a:solidFill>
                <a:latin typeface="华文新魏" panose="02010800040101010101" pitchFamily="2" charset="-122"/>
                <a:ea typeface="华文新魏" panose="02010800040101010101" pitchFamily="2" charset="-122"/>
                <a:cs typeface="华文新魏" panose="02010800040101010101" pitchFamily="2" charset="-122"/>
              </a:rPr>
              <a:t>表达了</a:t>
            </a:r>
            <a:r>
              <a:rPr lang="zh-CN" altLang="en-US" sz="4000" b="1">
                <a:latin typeface="华文新魏" panose="02010800040101010101" pitchFamily="2" charset="-122"/>
                <a:ea typeface="华文新魏" panose="02010800040101010101" pitchFamily="2" charset="-122"/>
                <a:cs typeface="华文新魏" panose="02010800040101010101" pitchFamily="2" charset="-122"/>
              </a:rPr>
              <a:t>对自由美好生活的热爱和渴望。 </a:t>
            </a:r>
            <a:endParaRPr lang="zh-CN" altLang="en-US" sz="4000" b="1">
              <a:latin typeface="华文新魏" panose="02010800040101010101" pitchFamily="2" charset="-122"/>
              <a:ea typeface="华文新魏" panose="02010800040101010101" pitchFamily="2" charset="-122"/>
              <a:cs typeface="华文新魏" panose="02010800040101010101" pitchFamily="2" charset="-122"/>
            </a:endParaRPr>
          </a:p>
        </p:txBody>
      </p:sp>
      <p:sp>
        <p:nvSpPr>
          <p:cNvPr id="2" name="文本框 1"/>
          <p:cNvSpPr txBox="1"/>
          <p:nvPr/>
        </p:nvSpPr>
        <p:spPr>
          <a:xfrm>
            <a:off x="3030220" y="5156200"/>
            <a:ext cx="6189980" cy="706755"/>
          </a:xfrm>
          <a:prstGeom prst="rect">
            <a:avLst/>
          </a:prstGeom>
          <a:noFill/>
        </p:spPr>
        <p:txBody>
          <a:bodyPr wrap="square" rtlCol="0">
            <a:spAutoFit/>
          </a:bodyPr>
          <a:lstStyle/>
          <a:p>
            <a:r>
              <a:rPr lang="zh-CN" altLang="en-US" sz="4000" b="1">
                <a:ln w="22225">
                  <a:solidFill>
                    <a:schemeClr val="accent2"/>
                  </a:solidFill>
                  <a:prstDash val="solid"/>
                </a:ln>
                <a:solidFill>
                  <a:srgbClr val="FF0000"/>
                </a:solidFill>
                <a:effectLst/>
              </a:rPr>
              <a:t>《装在套子里的人》</a:t>
            </a:r>
            <a:endParaRPr lang="zh-CN" altLang="en-US" sz="4000" b="1">
              <a:ln w="22225">
                <a:solidFill>
                  <a:schemeClr val="accent2"/>
                </a:solidFill>
                <a:prstDash val="solid"/>
              </a:ln>
              <a:solidFill>
                <a:srgbClr val="FF0000"/>
              </a:solidFill>
              <a:effectLst/>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5059">
                                            <p:txEl>
                                              <p:pRg st="0" end="0"/>
                                            </p:txEl>
                                          </p:spTgt>
                                        </p:tgtEl>
                                        <p:attrNameLst>
                                          <p:attrName>style.visibility</p:attrName>
                                        </p:attrNameLst>
                                      </p:cBhvr>
                                      <p:to>
                                        <p:strVal val="visible"/>
                                      </p:to>
                                    </p:set>
                                    <p:animEffect transition="in" filter="blinds(horizontal)">
                                      <p:cBhvr>
                                        <p:cTn id="7" dur="500" fill="hold"/>
                                        <p:tgtEl>
                                          <p:spTgt spid="45059">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5060"/>
                                        </p:tgtEl>
                                        <p:attrNameLst>
                                          <p:attrName>style.visibility</p:attrName>
                                        </p:attrNameLst>
                                      </p:cBhvr>
                                      <p:to>
                                        <p:strVal val="visible"/>
                                      </p:to>
                                    </p:set>
                                    <p:animEffect transition="in" filter="blinds(horizontal)">
                                      <p:cBhvr>
                                        <p:cTn id="12" dur="500" fill="hold"/>
                                        <p:tgtEl>
                                          <p:spTgt spid="45060"/>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45061"/>
                                        </p:tgtEl>
                                        <p:attrNameLst>
                                          <p:attrName>style.visibility</p:attrName>
                                        </p:attrNameLst>
                                      </p:cBhvr>
                                      <p:to>
                                        <p:strVal val="visible"/>
                                      </p:to>
                                    </p:set>
                                    <p:anim calcmode="lin" valueType="num">
                                      <p:cBhvr additive="base">
                                        <p:cTn id="17" dur="500" fill="hold"/>
                                        <p:tgtEl>
                                          <p:spTgt spid="45061"/>
                                        </p:tgtEl>
                                        <p:attrNameLst>
                                          <p:attrName>ppt_x</p:attrName>
                                        </p:attrNameLst>
                                      </p:cBhvr>
                                      <p:tavLst>
                                        <p:tav tm="0">
                                          <p:val>
                                            <p:strVal val="#ppt_x"/>
                                          </p:val>
                                        </p:tav>
                                        <p:tav tm="100000">
                                          <p:val>
                                            <p:strVal val="#ppt_x"/>
                                          </p:val>
                                        </p:tav>
                                      </p:tavLst>
                                    </p:anim>
                                    <p:anim calcmode="lin" valueType="num">
                                      <p:cBhvr additive="base">
                                        <p:cTn id="18" dur="500" fill="hold"/>
                                        <p:tgtEl>
                                          <p:spTgt spid="45061"/>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45062"/>
                                        </p:tgtEl>
                                        <p:attrNameLst>
                                          <p:attrName>style.visibility</p:attrName>
                                        </p:attrNameLst>
                                      </p:cBhvr>
                                      <p:to>
                                        <p:strVal val="visible"/>
                                      </p:to>
                                    </p:set>
                                    <p:anim calcmode="lin" valueType="num">
                                      <p:cBhvr additive="base">
                                        <p:cTn id="23" dur="500" fill="hold"/>
                                        <p:tgtEl>
                                          <p:spTgt spid="45062"/>
                                        </p:tgtEl>
                                        <p:attrNameLst>
                                          <p:attrName>ppt_x</p:attrName>
                                        </p:attrNameLst>
                                      </p:cBhvr>
                                      <p:tavLst>
                                        <p:tav tm="0">
                                          <p:val>
                                            <p:strVal val="#ppt_x"/>
                                          </p:val>
                                        </p:tav>
                                        <p:tav tm="100000">
                                          <p:val>
                                            <p:strVal val="#ppt_x"/>
                                          </p:val>
                                        </p:tav>
                                      </p:tavLst>
                                    </p:anim>
                                    <p:anim calcmode="lin" valueType="num">
                                      <p:cBhvr additive="base">
                                        <p:cTn id="24" dur="500" fill="hold"/>
                                        <p:tgtEl>
                                          <p:spTgt spid="45062"/>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nodeType="afterGroup">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45063"/>
                                        </p:tgtEl>
                                        <p:attrNameLst>
                                          <p:attrName>style.visibility</p:attrName>
                                        </p:attrNameLst>
                                      </p:cBhvr>
                                      <p:to>
                                        <p:strVal val="visible"/>
                                      </p:to>
                                    </p:set>
                                    <p:anim calcmode="lin" valueType="num">
                                      <p:cBhvr additive="base">
                                        <p:cTn id="29" dur="500" fill="hold"/>
                                        <p:tgtEl>
                                          <p:spTgt spid="45063"/>
                                        </p:tgtEl>
                                        <p:attrNameLst>
                                          <p:attrName>ppt_x</p:attrName>
                                        </p:attrNameLst>
                                      </p:cBhvr>
                                      <p:tavLst>
                                        <p:tav tm="0">
                                          <p:val>
                                            <p:strVal val="#ppt_x"/>
                                          </p:val>
                                        </p:tav>
                                        <p:tav tm="100000">
                                          <p:val>
                                            <p:strVal val="#ppt_x"/>
                                          </p:val>
                                        </p:tav>
                                      </p:tavLst>
                                    </p:anim>
                                    <p:anim calcmode="lin" valueType="num">
                                      <p:cBhvr additive="base">
                                        <p:cTn id="30" dur="500" fill="hold"/>
                                        <p:tgtEl>
                                          <p:spTgt spid="4506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9" grpId="0" build="p"/>
      <p:bldP spid="45060" grpId="0"/>
      <p:bldP spid="45061" grpId="0"/>
      <p:bldP spid="45062" grpId="0"/>
      <p:bldP spid="45063" grpId="0"/>
    </p:bldLst>
  </p:timing>
</p:sld>
</file>

<file path=ppt/slides/slide6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en-US" altLang="zh-CN"/>
              <a:t> </a:t>
            </a:r>
            <a:endParaRPr lang="en-US" altLang="zh-CN"/>
          </a:p>
        </p:txBody>
      </p:sp>
      <p:sp>
        <p:nvSpPr>
          <p:cNvPr id="3" name="内容占位符 2"/>
          <p:cNvSpPr>
            <a:spLocks noGrp="1"/>
          </p:cNvSpPr>
          <p:nvPr>
            <p:ph idx="1"/>
          </p:nvPr>
        </p:nvSpPr>
        <p:spPr/>
        <p:txBody>
          <a:bodyPr/>
          <a:lstStyle/>
          <a:p>
            <a:r>
              <a:rPr sz="3600">
                <a:solidFill>
                  <a:schemeClr val="tx1"/>
                </a:solidFill>
                <a:latin typeface="华文新魏" panose="02010800040101010101" pitchFamily="2" charset="-122"/>
                <a:ea typeface="华文新魏" panose="02010800040101010101" pitchFamily="2" charset="-122"/>
                <a:cs typeface="隶书" panose="02010509060101010101" pitchFamily="49" charset="-122"/>
                <a:sym typeface="+mn-ea"/>
              </a:rPr>
              <a:t>《促织》是《聊斋志异》中一篇具有深刻社会意义的小说。它</a:t>
            </a:r>
            <a:r>
              <a:rPr sz="3600" u="sng">
                <a:solidFill>
                  <a:srgbClr val="FF0000"/>
                </a:solidFill>
                <a:latin typeface="华文新魏" panose="02010800040101010101" pitchFamily="2" charset="-122"/>
                <a:ea typeface="华文新魏" panose="02010800040101010101" pitchFamily="2" charset="-122"/>
                <a:cs typeface="隶书" panose="02010509060101010101" pitchFamily="49" charset="-122"/>
                <a:sym typeface="+mn-ea"/>
              </a:rPr>
              <a:t>通过</a:t>
            </a:r>
            <a:r>
              <a:rPr sz="3600">
                <a:solidFill>
                  <a:schemeClr val="tx1"/>
                </a:solidFill>
                <a:latin typeface="华文新魏" panose="02010800040101010101" pitchFamily="2" charset="-122"/>
                <a:ea typeface="华文新魏" panose="02010800040101010101" pitchFamily="2" charset="-122"/>
                <a:cs typeface="隶书" panose="02010509060101010101" pitchFamily="49" charset="-122"/>
                <a:sym typeface="+mn-ea"/>
              </a:rPr>
              <a:t>描写主人公成名因被迫缴纳促织而备受摧残、几乎家破人亡的命运，</a:t>
            </a:r>
            <a:r>
              <a:rPr sz="3600">
                <a:solidFill>
                  <a:srgbClr val="FF0000"/>
                </a:solidFill>
                <a:latin typeface="华文新魏" panose="02010800040101010101" pitchFamily="2" charset="-122"/>
                <a:ea typeface="华文新魏" panose="02010800040101010101" pitchFamily="2" charset="-122"/>
                <a:cs typeface="隶书" panose="02010509060101010101" pitchFamily="49" charset="-122"/>
                <a:sym typeface="+mn-ea"/>
              </a:rPr>
              <a:t>反映</a:t>
            </a:r>
            <a:r>
              <a:rPr sz="3600">
                <a:solidFill>
                  <a:schemeClr val="tx1"/>
                </a:solidFill>
                <a:latin typeface="华文新魏" panose="02010800040101010101" pitchFamily="2" charset="-122"/>
                <a:ea typeface="华文新魏" panose="02010800040101010101" pitchFamily="2" charset="-122"/>
                <a:cs typeface="隶书" panose="02010509060101010101" pitchFamily="49" charset="-122"/>
                <a:sym typeface="+mn-ea"/>
              </a:rPr>
              <a:t>了皇帝荒淫无道，巡抚县令胥吏横征暴敛的</a:t>
            </a:r>
            <a:r>
              <a:rPr sz="3600">
                <a:solidFill>
                  <a:srgbClr val="FF0000"/>
                </a:solidFill>
                <a:latin typeface="华文新魏" panose="02010800040101010101" pitchFamily="2" charset="-122"/>
                <a:ea typeface="华文新魏" panose="02010800040101010101" pitchFamily="2" charset="-122"/>
                <a:cs typeface="隶书" panose="02010509060101010101" pitchFamily="49" charset="-122"/>
                <a:sym typeface="+mn-ea"/>
              </a:rPr>
              <a:t>罪恶现实</a:t>
            </a:r>
            <a:r>
              <a:rPr sz="3600">
                <a:solidFill>
                  <a:schemeClr val="tx1"/>
                </a:solidFill>
                <a:latin typeface="华文新魏" panose="02010800040101010101" pitchFamily="2" charset="-122"/>
                <a:ea typeface="华文新魏" panose="02010800040101010101" pitchFamily="2" charset="-122"/>
                <a:cs typeface="隶书" panose="02010509060101010101" pitchFamily="49" charset="-122"/>
                <a:sym typeface="+mn-ea"/>
              </a:rPr>
              <a:t>，</a:t>
            </a:r>
            <a:r>
              <a:rPr sz="3600">
                <a:solidFill>
                  <a:srgbClr val="FF0000"/>
                </a:solidFill>
                <a:latin typeface="华文新魏" panose="02010800040101010101" pitchFamily="2" charset="-122"/>
                <a:ea typeface="华文新魏" panose="02010800040101010101" pitchFamily="2" charset="-122"/>
                <a:cs typeface="隶书" panose="02010509060101010101" pitchFamily="49" charset="-122"/>
                <a:sym typeface="+mn-ea"/>
              </a:rPr>
              <a:t>寄托</a:t>
            </a:r>
            <a:r>
              <a:rPr sz="3600">
                <a:solidFill>
                  <a:schemeClr val="tx1"/>
                </a:solidFill>
                <a:latin typeface="华文新魏" panose="02010800040101010101" pitchFamily="2" charset="-122"/>
                <a:ea typeface="华文新魏" panose="02010800040101010101" pitchFamily="2" charset="-122"/>
                <a:cs typeface="隶书" panose="02010509060101010101" pitchFamily="49" charset="-122"/>
                <a:sym typeface="+mn-ea"/>
              </a:rPr>
              <a:t>了对受尽欺凌和迫害的下层群众的</a:t>
            </a:r>
            <a:r>
              <a:rPr sz="3600">
                <a:solidFill>
                  <a:srgbClr val="FF0000"/>
                </a:solidFill>
                <a:latin typeface="华文新魏" panose="02010800040101010101" pitchFamily="2" charset="-122"/>
                <a:ea typeface="华文新魏" panose="02010800040101010101" pitchFamily="2" charset="-122"/>
                <a:cs typeface="隶书" panose="02010509060101010101" pitchFamily="49" charset="-122"/>
                <a:sym typeface="+mn-ea"/>
              </a:rPr>
              <a:t>深切同情</a:t>
            </a:r>
            <a:r>
              <a:rPr sz="3600">
                <a:solidFill>
                  <a:schemeClr val="tx1"/>
                </a:solidFill>
                <a:latin typeface="华文新魏" panose="02010800040101010101" pitchFamily="2" charset="-122"/>
                <a:ea typeface="华文新魏" panose="02010800040101010101" pitchFamily="2" charset="-122"/>
                <a:cs typeface="隶书" panose="02010509060101010101" pitchFamily="49" charset="-122"/>
                <a:sym typeface="+mn-ea"/>
              </a:rPr>
              <a:t>。</a:t>
            </a:r>
            <a:endParaRPr lang="zh-CN" altLang="en-US" sz="3600">
              <a:solidFill>
                <a:schemeClr val="tx1"/>
              </a:solidFill>
              <a:latin typeface="华文新魏" panose="02010800040101010101" pitchFamily="2" charset="-122"/>
              <a:ea typeface="华文新魏" panose="02010800040101010101" pitchFamily="2" charset="-122"/>
              <a:cs typeface="隶书" panose="02010509060101010101" pitchFamily="49" charset="-122"/>
              <a:sym typeface="+mn-ea"/>
            </a:endParaRPr>
          </a:p>
        </p:txBody>
      </p:sp>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6167" name="图片 3"/>
          <p:cNvPicPr>
            <a:picLocks noChangeAspect="1"/>
          </p:cNvPicPr>
          <p:nvPr/>
        </p:nvPicPr>
        <p:blipFill>
          <a:blip r:embed="rId2"/>
          <a:stretch>
            <a:fillRect/>
          </a:stretch>
        </p:blipFill>
        <p:spPr>
          <a:xfrm>
            <a:off x="-121920" y="4940935"/>
            <a:ext cx="1762125" cy="1760855"/>
          </a:xfrm>
          <a:prstGeom prst="rect">
            <a:avLst/>
          </a:prstGeom>
          <a:noFill/>
          <a:ln w="9525">
            <a:noFill/>
          </a:ln>
        </p:spPr>
      </p:pic>
      <p:sp>
        <p:nvSpPr>
          <p:cNvPr id="40961" name="Rectangle 2"/>
          <p:cNvSpPr/>
          <p:nvPr>
            <p:ph type="title"/>
          </p:nvPr>
        </p:nvSpPr>
        <p:spPr>
          <a:xfrm>
            <a:off x="543560" y="201930"/>
            <a:ext cx="10905490" cy="835025"/>
          </a:xfrm>
          <a:noFill/>
          <a:ln>
            <a:noFill/>
            <a:miter/>
          </a:ln>
        </p:spPr>
        <p:txBody>
          <a:bodyPr lIns="101233" tIns="50617" rIns="101233" bIns="50617" anchor="t" anchorCtr="0">
            <a:normAutofit/>
          </a:bodyPr>
          <a:lstStyle/>
          <a:p>
            <a:pPr algn="l" eaLnBrk="1" hangingPunct="1"/>
            <a:r>
              <a:rPr lang="en-US" altLang="zh-CN" sz="4500" b="1">
                <a:solidFill>
                  <a:srgbClr val="0000CC"/>
                </a:solidFill>
                <a:ea typeface="华文新魏" panose="02010800040101010101" pitchFamily="2" charset="-122"/>
              </a:rPr>
              <a:t>      </a:t>
            </a:r>
            <a:r>
              <a:rPr lang="en-US" altLang="zh-CN" sz="4500" b="1">
                <a:solidFill>
                  <a:srgbClr val="FF0000"/>
                </a:solidFill>
                <a:latin typeface="微软雅黑"/>
                <a:cs typeface="微软雅黑" panose="020b0503020204020204" charset="-122"/>
              </a:rPr>
              <a:t> </a:t>
            </a:r>
            <a:r>
              <a:rPr lang="zh-CN" altLang="en-US" sz="4500" b="1">
                <a:solidFill>
                  <a:schemeClr val="tx1"/>
                </a:solidFill>
                <a:effectLst>
                  <a:outerShdw blurRad="38100" dist="19050" dir="2700000" algn="tl" rotWithShape="0">
                    <a:schemeClr val="dk1">
                      <a:alpha val="40000"/>
                    </a:schemeClr>
                  </a:outerShdw>
                </a:effectLst>
                <a:latin typeface="微软雅黑"/>
                <a:cs typeface="微软雅黑" panose="020b0503020204020204" charset="-122"/>
              </a:rPr>
              <a:t>情节</a:t>
            </a:r>
            <a:r>
              <a:rPr lang="en-US" altLang="zh-CN" sz="4500" b="1">
                <a:solidFill>
                  <a:schemeClr val="tx1"/>
                </a:solidFill>
                <a:effectLst>
                  <a:outerShdw blurRad="38100" dist="19050" dir="2700000" algn="tl" rotWithShape="0">
                    <a:schemeClr val="dk1">
                      <a:alpha val="40000"/>
                    </a:schemeClr>
                  </a:outerShdw>
                </a:effectLst>
                <a:latin typeface="微软雅黑"/>
                <a:cs typeface="微软雅黑" panose="020b0503020204020204" charset="-122"/>
              </a:rPr>
              <a:t>—— </a:t>
            </a:r>
            <a:r>
              <a:rPr lang="zh-CN" altLang="en-US" sz="4500" b="1">
                <a:solidFill>
                  <a:schemeClr val="tx1"/>
                </a:solidFill>
                <a:effectLst>
                  <a:outerShdw blurRad="38100" dist="19050" dir="2700000" algn="tl" rotWithShape="0">
                    <a:schemeClr val="dk1">
                      <a:alpha val="40000"/>
                    </a:schemeClr>
                  </a:outerShdw>
                </a:effectLst>
                <a:latin typeface="微软雅黑"/>
                <a:cs typeface="微软雅黑" panose="020b0503020204020204" charset="-122"/>
              </a:rPr>
              <a:t>内容    </a:t>
            </a:r>
            <a:r>
              <a:rPr lang="en-US" altLang="zh-CN" sz="4500" b="1">
                <a:solidFill>
                  <a:schemeClr val="tx1"/>
                </a:solidFill>
                <a:effectLst>
                  <a:outerShdw blurRad="38100" dist="19050" dir="2700000" algn="tl" rotWithShape="0">
                    <a:schemeClr val="dk1">
                      <a:alpha val="40000"/>
                    </a:schemeClr>
                  </a:outerShdw>
                </a:effectLst>
                <a:latin typeface="微软雅黑"/>
                <a:cs typeface="微软雅黑" panose="020b0503020204020204" charset="-122"/>
              </a:rPr>
              <a:t>——         </a:t>
            </a:r>
            <a:r>
              <a:rPr lang="zh-CN" altLang="en-US" sz="4500" b="1">
                <a:solidFill>
                  <a:schemeClr val="tx1"/>
                </a:solidFill>
                <a:effectLst>
                  <a:outerShdw blurRad="38100" dist="19050" dir="2700000" algn="tl" rotWithShape="0">
                    <a:schemeClr val="dk1">
                      <a:alpha val="40000"/>
                    </a:schemeClr>
                  </a:outerShdw>
                </a:effectLst>
                <a:latin typeface="微软雅黑"/>
                <a:cs typeface="微软雅黑" panose="020b0503020204020204" charset="-122"/>
              </a:rPr>
              <a:t>顺序</a:t>
            </a:r>
            <a:r>
              <a:rPr lang="zh-CN" altLang="en-US" sz="4500">
                <a:solidFill>
                  <a:schemeClr val="tx1"/>
                </a:solidFill>
                <a:effectLst>
                  <a:outerShdw blurRad="38100" dist="19050" dir="2700000" algn="tl" rotWithShape="0">
                    <a:schemeClr val="dk1">
                      <a:alpha val="40000"/>
                    </a:schemeClr>
                  </a:outerShdw>
                </a:effectLst>
                <a:latin typeface="微软雅黑"/>
                <a:cs typeface="微软雅黑" panose="020b0503020204020204" charset="-122"/>
              </a:rPr>
              <a:t> </a:t>
            </a:r>
            <a:endParaRPr lang="zh-CN" altLang="en-US" sz="4500">
              <a:solidFill>
                <a:schemeClr val="tx1"/>
              </a:solidFill>
              <a:effectLst>
                <a:outerShdw blurRad="38100" dist="19050" dir="2700000" algn="tl" rotWithShape="0">
                  <a:schemeClr val="dk1">
                    <a:alpha val="40000"/>
                  </a:schemeClr>
                </a:outerShdw>
              </a:effectLst>
              <a:latin typeface="微软雅黑"/>
              <a:cs typeface="微软雅黑" panose="020b0503020204020204" charset="-122"/>
            </a:endParaRPr>
          </a:p>
        </p:txBody>
      </p:sp>
      <p:sp>
        <p:nvSpPr>
          <p:cNvPr id="40962" name="Rectangle 3"/>
          <p:cNvSpPr/>
          <p:nvPr>
            <p:ph idx="1"/>
          </p:nvPr>
        </p:nvSpPr>
        <p:spPr>
          <a:xfrm>
            <a:off x="1525588" y="1263650"/>
            <a:ext cx="1731962" cy="4495800"/>
          </a:xfrm>
          <a:noFill/>
          <a:ln>
            <a:solidFill>
              <a:schemeClr val="bg1"/>
            </a:solidFill>
            <a:miter/>
          </a:ln>
        </p:spPr>
        <p:txBody>
          <a:bodyPr lIns="101233" tIns="50617" rIns="101233" bIns="50617" anchor="t" anchorCtr="0">
            <a:normAutofit fontScale="90000" lnSpcReduction="20000"/>
          </a:bodyPr>
          <a:lstStyle/>
          <a:p>
            <a:pPr eaLnBrk="1" hangingPunct="1"/>
            <a:r>
              <a:rPr lang="zh-CN" altLang="en-US" sz="3900" b="1">
                <a:solidFill>
                  <a:schemeClr val="tx1"/>
                </a:solidFill>
                <a:latin typeface="微软雅黑"/>
              </a:rPr>
              <a:t>序幕</a:t>
            </a:r>
            <a:endParaRPr lang="zh-CN" altLang="en-US" sz="3900" b="1">
              <a:solidFill>
                <a:schemeClr val="tx1"/>
              </a:solidFill>
              <a:latin typeface="微软雅黑"/>
            </a:endParaRPr>
          </a:p>
          <a:p>
            <a:pPr eaLnBrk="1" hangingPunct="1"/>
            <a:r>
              <a:rPr lang="zh-CN" altLang="en-US" sz="3900" b="1">
                <a:solidFill>
                  <a:schemeClr val="tx1"/>
                </a:solidFill>
                <a:latin typeface="微软雅黑"/>
              </a:rPr>
              <a:t>结局</a:t>
            </a:r>
            <a:endParaRPr lang="zh-CN" altLang="en-US" sz="3900" b="1">
              <a:solidFill>
                <a:schemeClr val="tx1"/>
              </a:solidFill>
              <a:latin typeface="微软雅黑"/>
            </a:endParaRPr>
          </a:p>
          <a:p>
            <a:pPr eaLnBrk="1" hangingPunct="1"/>
            <a:r>
              <a:rPr lang="zh-CN" altLang="en-US" sz="3900" b="1">
                <a:solidFill>
                  <a:schemeClr val="tx1"/>
                </a:solidFill>
                <a:latin typeface="微软雅黑"/>
              </a:rPr>
              <a:t>开端</a:t>
            </a:r>
            <a:endParaRPr lang="zh-CN" altLang="en-US" sz="3900" b="1">
              <a:solidFill>
                <a:schemeClr val="tx1"/>
              </a:solidFill>
              <a:latin typeface="微软雅黑"/>
            </a:endParaRPr>
          </a:p>
          <a:p>
            <a:pPr eaLnBrk="1" hangingPunct="1"/>
            <a:r>
              <a:rPr lang="zh-CN" altLang="en-US" sz="3900" b="1">
                <a:solidFill>
                  <a:schemeClr val="tx1"/>
                </a:solidFill>
                <a:latin typeface="微软雅黑"/>
              </a:rPr>
              <a:t>发展</a:t>
            </a:r>
            <a:endParaRPr lang="zh-CN" altLang="en-US" sz="3900" b="1">
              <a:solidFill>
                <a:schemeClr val="tx1"/>
              </a:solidFill>
              <a:latin typeface="微软雅黑"/>
            </a:endParaRPr>
          </a:p>
          <a:p>
            <a:pPr eaLnBrk="1" hangingPunct="1"/>
            <a:r>
              <a:rPr lang="zh-CN" altLang="en-US" sz="3900" b="1">
                <a:solidFill>
                  <a:schemeClr val="tx1"/>
                </a:solidFill>
                <a:latin typeface="微软雅黑"/>
              </a:rPr>
              <a:t>高潮</a:t>
            </a:r>
            <a:endParaRPr lang="zh-CN" altLang="en-US" sz="3900" b="1">
              <a:solidFill>
                <a:schemeClr val="tx1"/>
              </a:solidFill>
              <a:latin typeface="微软雅黑"/>
            </a:endParaRPr>
          </a:p>
          <a:p>
            <a:pPr eaLnBrk="1" hangingPunct="1"/>
            <a:r>
              <a:rPr lang="zh-CN" altLang="en-US" sz="3900" b="1">
                <a:solidFill>
                  <a:schemeClr val="tx1"/>
                </a:solidFill>
                <a:latin typeface="微软雅黑"/>
              </a:rPr>
              <a:t>尾声</a:t>
            </a:r>
            <a:endParaRPr lang="zh-CN" altLang="en-US" sz="3900" b="1">
              <a:solidFill>
                <a:schemeClr val="tx1"/>
              </a:solidFill>
              <a:latin typeface="微软雅黑"/>
            </a:endParaRPr>
          </a:p>
        </p:txBody>
      </p:sp>
      <p:sp>
        <p:nvSpPr>
          <p:cNvPr id="40963" name="Rectangle 4"/>
          <p:cNvSpPr/>
          <p:nvPr/>
        </p:nvSpPr>
        <p:spPr>
          <a:xfrm>
            <a:off x="3222625" y="1243013"/>
            <a:ext cx="5256213" cy="4343400"/>
          </a:xfrm>
          <a:prstGeom prst="rect">
            <a:avLst/>
          </a:prstGeom>
          <a:noFill/>
          <a:ln w="9525">
            <a:noFill/>
          </a:ln>
        </p:spPr>
        <p:txBody>
          <a:bodyPr lIns="101233" tIns="50617" rIns="101233" bIns="50617" anchor="t" anchorCtr="0"/>
          <a:lstStyle/>
          <a:p>
            <a:pPr marL="379730" indent="-379730" defTabSz="1012825">
              <a:lnSpc>
                <a:spcPct val="90000"/>
              </a:lnSpc>
              <a:spcBef>
                <a:spcPct val="20000"/>
              </a:spcBef>
            </a:pPr>
            <a:r>
              <a:rPr lang="zh-CN" altLang="en-US" sz="4400">
                <a:solidFill>
                  <a:schemeClr val="tx1"/>
                </a:solidFill>
                <a:latin typeface="+mn-ea"/>
              </a:rPr>
              <a:t>祝福景象与书房</a:t>
            </a:r>
            <a:endParaRPr lang="zh-CN" altLang="en-US" sz="4400">
              <a:solidFill>
                <a:schemeClr val="tx1"/>
              </a:solidFill>
              <a:latin typeface="+mn-ea"/>
            </a:endParaRPr>
          </a:p>
          <a:p>
            <a:pPr marL="379730" indent="-379730" defTabSz="1012825">
              <a:lnSpc>
                <a:spcPct val="90000"/>
              </a:lnSpc>
              <a:spcBef>
                <a:spcPct val="20000"/>
              </a:spcBef>
            </a:pPr>
            <a:r>
              <a:rPr lang="zh-CN" altLang="en-US" sz="4400">
                <a:solidFill>
                  <a:schemeClr val="tx1"/>
                </a:solidFill>
                <a:latin typeface="+mn-ea"/>
              </a:rPr>
              <a:t>祥林嫂凄然死去</a:t>
            </a:r>
            <a:endParaRPr lang="zh-CN" altLang="en-US" sz="4400">
              <a:solidFill>
                <a:schemeClr val="tx1"/>
              </a:solidFill>
              <a:latin typeface="+mn-ea"/>
            </a:endParaRPr>
          </a:p>
          <a:p>
            <a:pPr marL="379730" indent="-379730" defTabSz="1012825">
              <a:lnSpc>
                <a:spcPct val="90000"/>
              </a:lnSpc>
              <a:spcBef>
                <a:spcPct val="20000"/>
              </a:spcBef>
            </a:pPr>
            <a:r>
              <a:rPr lang="zh-CN" altLang="en-US" sz="4400">
                <a:solidFill>
                  <a:schemeClr val="tx1"/>
                </a:solidFill>
                <a:latin typeface="+mn-ea"/>
              </a:rPr>
              <a:t>祥林嫂初到鲁镇</a:t>
            </a:r>
            <a:endParaRPr lang="zh-CN" altLang="en-US" sz="4400">
              <a:solidFill>
                <a:schemeClr val="tx1"/>
              </a:solidFill>
              <a:latin typeface="+mn-ea"/>
            </a:endParaRPr>
          </a:p>
          <a:p>
            <a:pPr marL="379730" indent="-379730" defTabSz="1012825">
              <a:lnSpc>
                <a:spcPct val="90000"/>
              </a:lnSpc>
              <a:spcBef>
                <a:spcPct val="20000"/>
              </a:spcBef>
            </a:pPr>
            <a:r>
              <a:rPr lang="zh-CN" altLang="en-US" sz="4400">
                <a:solidFill>
                  <a:schemeClr val="tx1"/>
                </a:solidFill>
                <a:latin typeface="+mn-ea"/>
              </a:rPr>
              <a:t>祥林嫂被迫改嫁</a:t>
            </a:r>
            <a:endParaRPr lang="zh-CN" altLang="en-US" sz="4400">
              <a:solidFill>
                <a:schemeClr val="tx1"/>
              </a:solidFill>
              <a:latin typeface="+mn-ea"/>
            </a:endParaRPr>
          </a:p>
          <a:p>
            <a:pPr marL="379730" indent="-379730" defTabSz="1012825">
              <a:lnSpc>
                <a:spcPct val="90000"/>
              </a:lnSpc>
              <a:spcBef>
                <a:spcPct val="20000"/>
              </a:spcBef>
            </a:pPr>
            <a:r>
              <a:rPr lang="zh-CN" altLang="en-US" sz="4400">
                <a:solidFill>
                  <a:schemeClr val="tx1"/>
                </a:solidFill>
                <a:latin typeface="+mn-ea"/>
              </a:rPr>
              <a:t>祥林嫂再到鲁镇</a:t>
            </a:r>
            <a:endParaRPr lang="zh-CN" altLang="en-US" sz="4400">
              <a:solidFill>
                <a:schemeClr val="tx1"/>
              </a:solidFill>
              <a:latin typeface="+mn-ea"/>
            </a:endParaRPr>
          </a:p>
          <a:p>
            <a:pPr marL="379730" indent="-379730" defTabSz="1012825">
              <a:lnSpc>
                <a:spcPct val="90000"/>
              </a:lnSpc>
              <a:spcBef>
                <a:spcPct val="20000"/>
              </a:spcBef>
            </a:pPr>
            <a:r>
              <a:rPr lang="zh-CN" altLang="en-US" sz="4400">
                <a:solidFill>
                  <a:schemeClr val="tx1"/>
                </a:solidFill>
                <a:latin typeface="+mn-ea"/>
              </a:rPr>
              <a:t>祝福景象和我的感受</a:t>
            </a:r>
            <a:endParaRPr lang="zh-CN" altLang="en-US" sz="4400">
              <a:solidFill>
                <a:schemeClr val="tx1"/>
              </a:solidFill>
              <a:latin typeface="+mn-ea"/>
            </a:endParaRPr>
          </a:p>
        </p:txBody>
      </p:sp>
      <p:sp>
        <p:nvSpPr>
          <p:cNvPr id="40964" name="AutoShape 5"/>
          <p:cNvSpPr/>
          <p:nvPr/>
        </p:nvSpPr>
        <p:spPr>
          <a:xfrm>
            <a:off x="8479155" y="2113280"/>
            <a:ext cx="979170" cy="2719705"/>
          </a:xfrm>
          <a:prstGeom prst="curvedLeftArrow">
            <a:avLst>
              <a:gd name="adj1" fmla="val 44093"/>
              <a:gd name="adj2" fmla="val 58961"/>
              <a:gd name="adj3" fmla="val 28675"/>
            </a:avLst>
          </a:prstGeom>
          <a:solidFill>
            <a:schemeClr val="accent1"/>
          </a:solidFill>
          <a:ln w="9525" cap="flat" cmpd="sng">
            <a:solidFill>
              <a:schemeClr val="tx1"/>
            </a:solidFill>
            <a:prstDash val="solid"/>
            <a:miter/>
            <a:headEnd type="none" w="med" len="med"/>
            <a:tailEnd type="none" w="med" len="med"/>
          </a:ln>
        </p:spPr>
        <p:txBody>
          <a:bodyPr wrap="none" anchor="ctr" anchorCtr="0"/>
          <a:lstStyle/>
          <a:p>
            <a:pPr algn="ctr" eaLnBrk="0" hangingPunct="0"/>
            <a:endParaRPr lang="zh-CN" altLang="en-US">
              <a:latin typeface="Times New Roman" panose="02020603050405020304" pitchFamily="18" charset="0"/>
              <a:ea typeface="宋体" panose="02010600030101010101" pitchFamily="2" charset="-122"/>
            </a:endParaRPr>
          </a:p>
        </p:txBody>
      </p:sp>
      <p:sp>
        <p:nvSpPr>
          <p:cNvPr id="40965" name="Text Box 6"/>
          <p:cNvSpPr txBox="1"/>
          <p:nvPr/>
        </p:nvSpPr>
        <p:spPr>
          <a:xfrm>
            <a:off x="9531350" y="2555875"/>
            <a:ext cx="785813" cy="1608455"/>
          </a:xfrm>
          <a:prstGeom prst="rect">
            <a:avLst/>
          </a:prstGeom>
          <a:noFill/>
          <a:ln w="9525">
            <a:noFill/>
          </a:ln>
        </p:spPr>
        <p:txBody>
          <a:bodyPr lIns="101233" tIns="50617" rIns="101233" bIns="50617" anchor="t" anchorCtr="0">
            <a:spAutoFit/>
          </a:bodyPr>
          <a:lstStyle/>
          <a:p>
            <a:pPr defTabSz="1012825">
              <a:spcBef>
                <a:spcPct val="50000"/>
              </a:spcBef>
            </a:pPr>
            <a:r>
              <a:rPr lang="zh-CN" altLang="en-US" sz="4900" b="1">
                <a:solidFill>
                  <a:srgbClr val="FF3300"/>
                </a:solidFill>
                <a:latin typeface="微软雅黑"/>
                <a:ea typeface="微软雅黑"/>
              </a:rPr>
              <a:t>倒叙</a:t>
            </a:r>
            <a:endParaRPr lang="zh-CN" altLang="en-US" sz="4900" b="1">
              <a:solidFill>
                <a:srgbClr val="FF3300"/>
              </a:solidFill>
              <a:latin typeface="微软雅黑"/>
              <a:ea typeface="微软雅黑"/>
            </a:endParaRPr>
          </a:p>
        </p:txBody>
      </p:sp>
      <p:sp>
        <p:nvSpPr>
          <p:cNvPr id="40966" name="Text Box 7"/>
          <p:cNvSpPr txBox="1"/>
          <p:nvPr/>
        </p:nvSpPr>
        <p:spPr>
          <a:xfrm>
            <a:off x="9142413" y="1340485"/>
            <a:ext cx="2306637" cy="515620"/>
          </a:xfrm>
          <a:prstGeom prst="rect">
            <a:avLst/>
          </a:prstGeom>
          <a:noFill/>
          <a:ln w="9525">
            <a:noFill/>
          </a:ln>
        </p:spPr>
        <p:txBody>
          <a:bodyPr lIns="101233" tIns="50617" rIns="101233" bIns="50617" anchor="t" anchorCtr="0">
            <a:spAutoFit/>
          </a:bodyPr>
          <a:lstStyle/>
          <a:p>
            <a:pPr defTabSz="1012825"/>
            <a:r>
              <a:rPr lang="zh-CN" altLang="en-US" sz="2700" b="1">
                <a:solidFill>
                  <a:srgbClr val="FF0000"/>
                </a:solidFill>
                <a:latin typeface="微软雅黑"/>
                <a:ea typeface="微软雅黑"/>
              </a:rPr>
              <a:t>（典型环境）</a:t>
            </a:r>
            <a:endParaRPr lang="zh-CN" altLang="en-US" sz="2700" b="1">
              <a:solidFill>
                <a:srgbClr val="FF0000"/>
              </a:solidFill>
              <a:latin typeface="微软雅黑"/>
              <a:ea typeface="微软雅黑"/>
            </a:endParaRPr>
          </a:p>
        </p:txBody>
      </p:sp>
      <p:sp>
        <p:nvSpPr>
          <p:cNvPr id="40968" name="Text Box 9"/>
          <p:cNvSpPr txBox="1"/>
          <p:nvPr/>
        </p:nvSpPr>
        <p:spPr>
          <a:xfrm>
            <a:off x="713105" y="1719263"/>
            <a:ext cx="617220" cy="836612"/>
          </a:xfrm>
          <a:prstGeom prst="rect">
            <a:avLst/>
          </a:prstGeom>
          <a:noFill/>
          <a:ln w="9525">
            <a:noFill/>
          </a:ln>
        </p:spPr>
        <p:txBody>
          <a:bodyPr vert="eaVert" lIns="101233" tIns="50617" rIns="101233" bIns="50617" anchor="t" anchorCtr="0">
            <a:spAutoFit/>
          </a:bodyPr>
          <a:lstStyle/>
          <a:p>
            <a:pPr defTabSz="1012825">
              <a:spcBef>
                <a:spcPct val="50000"/>
              </a:spcBef>
            </a:pPr>
            <a:r>
              <a:rPr lang="zh-CN" altLang="en-US" sz="2700" b="1">
                <a:solidFill>
                  <a:schemeClr val="tx1"/>
                </a:solidFill>
                <a:effectLst>
                  <a:outerShdw blurRad="38100" dist="19050" dir="2700000" algn="tl" rotWithShape="0">
                    <a:schemeClr val="dk1">
                      <a:alpha val="40000"/>
                    </a:schemeClr>
                  </a:outerShdw>
                </a:effectLst>
                <a:latin typeface="微软雅黑"/>
                <a:ea typeface="微软雅黑"/>
              </a:rPr>
              <a:t>现实</a:t>
            </a:r>
            <a:endParaRPr lang="zh-CN" altLang="en-US" sz="2700" b="1">
              <a:solidFill>
                <a:schemeClr val="tx1"/>
              </a:solidFill>
              <a:effectLst>
                <a:outerShdw blurRad="38100" dist="19050" dir="2700000" algn="tl" rotWithShape="0">
                  <a:schemeClr val="dk1">
                    <a:alpha val="40000"/>
                  </a:schemeClr>
                </a:outerShdw>
              </a:effectLst>
              <a:latin typeface="微软雅黑"/>
              <a:ea typeface="微软雅黑"/>
            </a:endParaRPr>
          </a:p>
        </p:txBody>
      </p:sp>
      <p:sp>
        <p:nvSpPr>
          <p:cNvPr id="40969" name="AutoShape 10"/>
          <p:cNvSpPr/>
          <p:nvPr/>
        </p:nvSpPr>
        <p:spPr>
          <a:xfrm>
            <a:off x="1195388" y="3011488"/>
            <a:ext cx="330200" cy="1368425"/>
          </a:xfrm>
          <a:prstGeom prst="leftBrace">
            <a:avLst>
              <a:gd name="adj1" fmla="val 34496"/>
              <a:gd name="adj2" fmla="val 50000"/>
            </a:avLst>
          </a:prstGeom>
          <a:noFill/>
          <a:ln w="12700" cap="sq" cmpd="sng">
            <a:solidFill>
              <a:schemeClr val="tx1"/>
            </a:solidFill>
            <a:prstDash val="solid"/>
            <a:round/>
            <a:headEnd type="none" w="sm" len="sm"/>
            <a:tailEnd type="none" w="sm" len="sm"/>
          </a:ln>
        </p:spPr>
        <p:txBody>
          <a:bodyPr wrap="none" anchor="ctr" anchorCtr="0"/>
          <a:lstStyle/>
          <a:p>
            <a:pPr algn="ctr" eaLnBrk="0" hangingPunct="0"/>
            <a:endParaRPr lang="zh-CN" altLang="en-US">
              <a:latin typeface="Times New Roman" panose="02020603050405020304" pitchFamily="18" charset="0"/>
              <a:ea typeface="宋体" panose="02010600030101010101" pitchFamily="2" charset="-122"/>
            </a:endParaRPr>
          </a:p>
        </p:txBody>
      </p:sp>
      <p:sp>
        <p:nvSpPr>
          <p:cNvPr id="40970" name="Text Box 11"/>
          <p:cNvSpPr txBox="1"/>
          <p:nvPr/>
        </p:nvSpPr>
        <p:spPr>
          <a:xfrm>
            <a:off x="816928" y="3238500"/>
            <a:ext cx="540385" cy="836613"/>
          </a:xfrm>
          <a:prstGeom prst="rect">
            <a:avLst/>
          </a:prstGeom>
          <a:noFill/>
          <a:ln w="9525">
            <a:noFill/>
          </a:ln>
        </p:spPr>
        <p:txBody>
          <a:bodyPr vert="eaVert" lIns="101233" tIns="50617" rIns="101233" bIns="50617" anchor="t" anchorCtr="0">
            <a:spAutoFit/>
          </a:bodyPr>
          <a:lstStyle/>
          <a:p>
            <a:pPr defTabSz="1012825">
              <a:spcBef>
                <a:spcPct val="50000"/>
              </a:spcBef>
            </a:pPr>
            <a:r>
              <a:rPr lang="zh-CN" altLang="en-US" sz="2200" b="1">
                <a:solidFill>
                  <a:schemeClr val="tx1"/>
                </a:solidFill>
                <a:effectLst>
                  <a:outerShdw blurRad="38100" dist="19050" dir="2700000" algn="tl" rotWithShape="0">
                    <a:schemeClr val="dk1">
                      <a:alpha val="40000"/>
                    </a:schemeClr>
                  </a:outerShdw>
                </a:effectLst>
                <a:latin typeface="微软雅黑"/>
                <a:ea typeface="微软雅黑"/>
              </a:rPr>
              <a:t>回忆</a:t>
            </a:r>
            <a:endParaRPr lang="zh-CN" altLang="en-US" sz="2200" b="1">
              <a:solidFill>
                <a:schemeClr val="tx1"/>
              </a:solidFill>
              <a:effectLst>
                <a:outerShdw blurRad="38100" dist="19050" dir="2700000" algn="tl" rotWithShape="0">
                  <a:schemeClr val="dk1">
                    <a:alpha val="40000"/>
                  </a:schemeClr>
                </a:outerShdw>
              </a:effectLst>
              <a:latin typeface="微软雅黑"/>
              <a:ea typeface="微软雅黑"/>
            </a:endParaRPr>
          </a:p>
        </p:txBody>
      </p:sp>
      <p:sp>
        <p:nvSpPr>
          <p:cNvPr id="40971" name="Text Box 12"/>
          <p:cNvSpPr txBox="1"/>
          <p:nvPr/>
        </p:nvSpPr>
        <p:spPr>
          <a:xfrm>
            <a:off x="751523" y="4832985"/>
            <a:ext cx="540385" cy="659130"/>
          </a:xfrm>
          <a:prstGeom prst="rect">
            <a:avLst/>
          </a:prstGeom>
          <a:noFill/>
          <a:ln w="9525">
            <a:noFill/>
          </a:ln>
        </p:spPr>
        <p:txBody>
          <a:bodyPr vert="eaVert" wrap="none" lIns="101233" tIns="50617" rIns="101233" bIns="50617" anchor="t" anchorCtr="0">
            <a:spAutoFit/>
            <a:scene3d>
              <a:camera prst="orthographicFront"/>
              <a:lightRig rig="threePt" dir="t"/>
            </a:scene3d>
          </a:bodyPr>
          <a:lstStyle/>
          <a:p>
            <a:pPr defTabSz="1012825"/>
            <a:r>
              <a:rPr lang="zh-CN" altLang="en-US" sz="2200" b="1">
                <a:solidFill>
                  <a:schemeClr val="tx1"/>
                </a:solidFill>
                <a:effectLst>
                  <a:outerShdw blurRad="38100" dist="19050" dir="2700000" algn="tl" rotWithShape="0">
                    <a:schemeClr val="dk1">
                      <a:alpha val="40000"/>
                    </a:schemeClr>
                  </a:outerShdw>
                </a:effectLst>
                <a:latin typeface="微软雅黑"/>
                <a:ea typeface="微软雅黑"/>
              </a:rPr>
              <a:t>现实</a:t>
            </a:r>
            <a:endParaRPr lang="zh-CN" altLang="en-US" sz="2200" b="1">
              <a:solidFill>
                <a:schemeClr val="tx1"/>
              </a:solidFill>
              <a:effectLst>
                <a:outerShdw blurRad="38100" dist="19050" dir="2700000" algn="tl" rotWithShape="0">
                  <a:schemeClr val="dk1">
                    <a:alpha val="40000"/>
                  </a:schemeClr>
                </a:outerShdw>
              </a:effectLst>
              <a:latin typeface="微软雅黑"/>
              <a:ea typeface="微软雅黑"/>
            </a:endParaRPr>
          </a:p>
        </p:txBody>
      </p:sp>
      <p:sp>
        <p:nvSpPr>
          <p:cNvPr id="40972" name="Text Box 13"/>
          <p:cNvSpPr txBox="1"/>
          <p:nvPr/>
        </p:nvSpPr>
        <p:spPr>
          <a:xfrm>
            <a:off x="0" y="2555875"/>
            <a:ext cx="628650" cy="2205038"/>
          </a:xfrm>
          <a:prstGeom prst="rect">
            <a:avLst/>
          </a:prstGeom>
          <a:noFill/>
          <a:ln w="9525">
            <a:noFill/>
          </a:ln>
        </p:spPr>
        <p:txBody>
          <a:bodyPr vert="eaVert" lIns="101233" tIns="50617" rIns="101233" bIns="50617" anchor="t" anchorCtr="0">
            <a:spAutoFit/>
          </a:bodyPr>
          <a:lstStyle/>
          <a:p>
            <a:pPr defTabSz="1012825">
              <a:spcBef>
                <a:spcPct val="50000"/>
              </a:spcBef>
            </a:pPr>
            <a:r>
              <a:rPr lang="zh-CN" altLang="en-US" sz="2700">
                <a:latin typeface="Arial" panose="020b0604020202020204" pitchFamily="34" charset="0"/>
                <a:ea typeface="宋体" panose="02010600030101010101" pitchFamily="2" charset="-122"/>
              </a:rPr>
              <a:t>情   节  简  表</a:t>
            </a:r>
            <a:endParaRPr lang="zh-CN" altLang="en-US" sz="2700">
              <a:latin typeface="Arial" panose="020b0604020202020204" pitchFamily="34" charset="0"/>
              <a:ea typeface="宋体" panose="02010600030101010101" pitchFamily="2" charset="-122"/>
            </a:endParaRPr>
          </a:p>
        </p:txBody>
      </p:sp>
      <p:sp>
        <p:nvSpPr>
          <p:cNvPr id="40973" name="AutoShape 14"/>
          <p:cNvSpPr/>
          <p:nvPr/>
        </p:nvSpPr>
        <p:spPr>
          <a:xfrm>
            <a:off x="452438" y="1947863"/>
            <a:ext cx="330200" cy="3268662"/>
          </a:xfrm>
          <a:prstGeom prst="leftBrace">
            <a:avLst>
              <a:gd name="adj1" fmla="val 82400"/>
              <a:gd name="adj2" fmla="val 50000"/>
            </a:avLst>
          </a:prstGeom>
          <a:noFill/>
          <a:ln w="12700" cap="sq" cmpd="sng">
            <a:solidFill>
              <a:schemeClr val="tx1"/>
            </a:solidFill>
            <a:prstDash val="solid"/>
            <a:round/>
            <a:headEnd type="none" w="sm" len="sm"/>
            <a:tailEnd type="none" w="sm" len="sm"/>
          </a:ln>
        </p:spPr>
        <p:txBody>
          <a:bodyPr wrap="none" anchor="ctr" anchorCtr="0"/>
          <a:lstStyle/>
          <a:p>
            <a:pPr algn="ctr" eaLnBrk="0" hangingPunct="0"/>
            <a:endParaRPr lang="zh-CN" altLang="en-US">
              <a:latin typeface="Times New Roman" panose="02020603050405020304" pitchFamily="18" charset="0"/>
              <a:ea typeface="宋体" panose="02010600030101010101" pitchFamily="2" charset="-122"/>
            </a:endParaRPr>
          </a:p>
        </p:txBody>
      </p:sp>
      <p:sp>
        <p:nvSpPr>
          <p:cNvPr id="40974" name="Text Box 15"/>
          <p:cNvSpPr txBox="1"/>
          <p:nvPr/>
        </p:nvSpPr>
        <p:spPr>
          <a:xfrm>
            <a:off x="8992870" y="5119688"/>
            <a:ext cx="2259330" cy="930910"/>
          </a:xfrm>
          <a:prstGeom prst="rect">
            <a:avLst/>
          </a:prstGeom>
          <a:noFill/>
          <a:ln w="9525">
            <a:noFill/>
          </a:ln>
        </p:spPr>
        <p:txBody>
          <a:bodyPr wrap="none" lIns="101233" tIns="50617" rIns="101233" bIns="50617" anchor="t" anchorCtr="0">
            <a:spAutoFit/>
          </a:bodyPr>
          <a:lstStyle/>
          <a:p>
            <a:pPr defTabSz="1012825"/>
            <a:r>
              <a:rPr lang="zh-CN" altLang="en-US" sz="2700" b="1">
                <a:solidFill>
                  <a:srgbClr val="FF0000"/>
                </a:solidFill>
                <a:latin typeface="微软雅黑"/>
                <a:ea typeface="微软雅黑"/>
              </a:rPr>
              <a:t>（深化主题）</a:t>
            </a:r>
            <a:endParaRPr lang="zh-CN" altLang="en-US" sz="2700" b="1">
              <a:solidFill>
                <a:srgbClr val="FF0000"/>
              </a:solidFill>
              <a:latin typeface="微软雅黑"/>
              <a:ea typeface="微软雅黑"/>
            </a:endParaRPr>
          </a:p>
          <a:p>
            <a:pPr defTabSz="1012825"/>
            <a:endParaRPr lang="zh-CN" altLang="en-US" sz="2700" b="1">
              <a:solidFill>
                <a:srgbClr val="FF0000"/>
              </a:solidFill>
              <a:latin typeface="微软雅黑"/>
              <a:ea typeface="微软雅黑"/>
            </a:endParaRPr>
          </a:p>
        </p:txBody>
      </p:sp>
      <p:sp>
        <p:nvSpPr>
          <p:cNvPr id="3" name="文本框 2"/>
          <p:cNvSpPr txBox="1"/>
          <p:nvPr/>
        </p:nvSpPr>
        <p:spPr>
          <a:xfrm>
            <a:off x="119380" y="94615"/>
            <a:ext cx="1280160" cy="1445260"/>
          </a:xfrm>
          <a:prstGeom prst="rect">
            <a:avLst/>
          </a:prstGeom>
          <a:noFill/>
        </p:spPr>
        <p:txBody>
          <a:bodyPr wrap="square" rtlCol="0">
            <a:spAutoFit/>
            <a:scene3d>
              <a:camera prst="orthographicFront"/>
              <a:lightRig rig="threePt" dir="t"/>
            </a:scene3d>
          </a:bodyPr>
          <a:lstStyle/>
          <a:p>
            <a:r>
              <a:rPr lang="zh-CN" altLang="en-US" sz="4400" b="1">
                <a:ln w="22225">
                  <a:solidFill>
                    <a:schemeClr val="accent2"/>
                  </a:solidFill>
                  <a:prstDash val="solid"/>
                </a:ln>
                <a:solidFill>
                  <a:srgbClr val="FF0000"/>
                </a:solidFill>
                <a:effectLst/>
              </a:rPr>
              <a:t>祝福</a:t>
            </a:r>
            <a:endParaRPr lang="zh-CN" altLang="en-US" sz="4400" b="1">
              <a:ln w="22225">
                <a:solidFill>
                  <a:schemeClr val="accent2"/>
                </a:solidFill>
                <a:prstDash val="solid"/>
              </a:ln>
              <a:solidFill>
                <a:srgbClr val="FF0000"/>
              </a:solidFill>
              <a:effectLst/>
            </a:endParaRPr>
          </a:p>
        </p:txBody>
      </p:sp>
    </p:spTree>
    <p:custDataLst>
      <p:tags r:id="rId3"/>
    </p:custDataLst>
  </p:cSld>
  <p:clrMapOvr>
    <a:masterClrMapping/>
  </p:clrMapOvr>
  <p:transition/>
  <p:timing/>
</p:sld>
</file>

<file path=ppt/slides/slide7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4273" name="标题 4097"/>
          <p:cNvSpPr>
            <a:spLocks noGrp="1"/>
          </p:cNvSpPr>
          <p:nvPr>
            <p:ph type="ctrTitle"/>
          </p:nvPr>
        </p:nvSpPr>
        <p:spPr>
          <a:xfrm>
            <a:off x="1488017" y="1797051"/>
            <a:ext cx="8017933" cy="1246716"/>
          </a:xfrm>
        </p:spPr>
        <p:txBody>
          <a:bodyPr vert="horz" wrap="square" lIns="121920" tIns="60960" rIns="121920" bIns="60960" anchor="ctr">
            <a:normAutofit fontScale="90000"/>
          </a:bodyPr>
          <a:lstStyle/>
          <a:p>
            <a:pPr eaLnBrk="1" hangingPunct="1">
              <a:buClrTx/>
              <a:buSzTx/>
              <a:buFontTx/>
            </a:pPr>
            <a:br>
              <a:rPr lang="en-US" altLang="zh-CN" sz="7200">
                <a:solidFill>
                  <a:srgbClr val="FF0000"/>
                </a:solidFill>
                <a:latin typeface="黑体" panose="02010609060101010101" charset="-122"/>
                <a:ea typeface="黑体" panose="02010609060101010101" charset="-122"/>
                <a:sym typeface="微软雅黑"/>
              </a:rPr>
            </a:br>
            <a:r>
              <a:rPr lang="en-US" altLang="zh-CN" sz="7200">
                <a:solidFill>
                  <a:srgbClr val="FF0000"/>
                </a:solidFill>
                <a:latin typeface="黑体" panose="02010609060101010101" charset="-122"/>
                <a:ea typeface="黑体" panose="02010609060101010101" charset="-122"/>
                <a:sym typeface="微软雅黑"/>
              </a:rPr>
              <a:t>五</a:t>
            </a:r>
            <a:r>
              <a:rPr lang="zh-CN" altLang="en-US" sz="7200">
                <a:solidFill>
                  <a:srgbClr val="FF0000"/>
                </a:solidFill>
                <a:latin typeface="黑体" panose="02010609060101010101" charset="-122"/>
                <a:ea typeface="黑体" panose="02010609060101010101" charset="-122"/>
                <a:sym typeface="微软雅黑"/>
              </a:rPr>
              <a:t>、标题</a:t>
            </a:r>
            <a:endParaRPr lang="zh-CN" altLang="en-US" sz="7200">
              <a:solidFill>
                <a:srgbClr val="FF0000"/>
              </a:solidFill>
              <a:latin typeface="黑体" panose="02010609060101010101" charset="-122"/>
              <a:ea typeface="黑体" panose="02010609060101010101" charset="-122"/>
              <a:sym typeface="微软雅黑"/>
            </a:endParaRPr>
          </a:p>
        </p:txBody>
      </p:sp>
    </p:spTree>
  </p:cSld>
  <p:clrMapOvr>
    <a:masterClrMapping/>
  </p:clrMapOvr>
  <p:transition/>
  <p:timing/>
</p:sld>
</file>

<file path=ppt/slides/slide7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矩形 5"/>
          <p:cNvSpPr/>
          <p:nvPr/>
        </p:nvSpPr>
        <p:spPr>
          <a:xfrm>
            <a:off x="1524000" y="1143000"/>
            <a:ext cx="8716433" cy="2306955"/>
          </a:xfrm>
          <a:prstGeom prst="rect">
            <a:avLst/>
          </a:prstGeom>
        </p:spPr>
        <p:txBody>
          <a:bodyPr wrap="square">
            <a:spAutoFit/>
          </a:body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3600" b="1" i="0" u="none" strike="noStrike" kern="1200" cap="none" spc="0" normalizeH="0" baseline="0" noProof="1">
                <a:ln>
                  <a:noFill/>
                </a:ln>
                <a:solidFill>
                  <a:schemeClr val="tx1"/>
                </a:solidFill>
                <a:effectLst/>
                <a:uLnTx/>
                <a:uFillTx/>
                <a:latin typeface="微软雅黑"/>
                <a:ea typeface="微软雅黑"/>
                <a:cs typeface="+mn-cs"/>
              </a:rPr>
              <a:t>1</a:t>
            </a:r>
            <a:r>
              <a:rPr kumimoji="0" lang="en-US" altLang="zh-CN" sz="3600" b="1" i="0" u="none" strike="noStrike" kern="1200" cap="none" spc="0" normalizeH="0" baseline="0" noProof="1">
                <a:ln>
                  <a:noFill/>
                </a:ln>
                <a:solidFill>
                  <a:schemeClr val="tx1"/>
                </a:solidFill>
                <a:effectLst/>
                <a:uLnTx/>
                <a:uFillTx/>
                <a:latin typeface="微软雅黑"/>
                <a:ea typeface="微软雅黑"/>
                <a:cs typeface="+mn-cs"/>
              </a:rPr>
              <a:t>.</a:t>
            </a:r>
            <a:r>
              <a:rPr kumimoji="0" lang="zh-CN" altLang="en-US" sz="3600" b="1" i="0" u="none" strike="noStrike" kern="1200" cap="none" spc="300" normalizeH="0" baseline="0" noProof="1">
                <a:ln>
                  <a:noFill/>
                </a:ln>
                <a:solidFill>
                  <a:schemeClr val="tx1"/>
                </a:solidFill>
                <a:effectLst/>
                <a:uLnTx/>
                <a:uFillTx/>
                <a:latin typeface="微软雅黑"/>
                <a:ea typeface="微软雅黑"/>
                <a:cs typeface="+mn-cs"/>
              </a:rPr>
              <a:t>理解小说标题的含义。</a:t>
            </a:r>
            <a:endParaRPr kumimoji="0" lang="zh-CN" altLang="en-US" sz="3600" b="1" i="0" u="none" strike="noStrike" kern="1200" cap="none" spc="300" normalizeH="0" baseline="0" noProof="1">
              <a:ln>
                <a:noFill/>
              </a:ln>
              <a:solidFill>
                <a:schemeClr val="tx1"/>
              </a:solidFill>
              <a:effectLst/>
              <a:uLnTx/>
              <a:uFillTx/>
              <a:latin typeface="微软雅黑"/>
              <a:ea typeface="微软雅黑"/>
              <a:cs typeface="+mn-cs"/>
            </a:endParaRPr>
          </a:p>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3600" b="1" i="0" u="none" strike="noStrike" kern="1200" cap="none" spc="300" normalizeH="0" baseline="0" noProof="1">
                <a:ln>
                  <a:noFill/>
                </a:ln>
                <a:solidFill>
                  <a:schemeClr val="tx1"/>
                </a:solidFill>
                <a:effectLst/>
                <a:uLnTx/>
                <a:uFillTx/>
                <a:latin typeface="微软雅黑"/>
                <a:ea typeface="微软雅黑"/>
                <a:cs typeface="+mn-cs"/>
              </a:rPr>
              <a:t>2</a:t>
            </a:r>
            <a:r>
              <a:rPr kumimoji="0" lang="en-US" altLang="zh-CN" sz="3600" b="1" i="0" u="none" strike="noStrike" kern="1200" cap="none" spc="300" normalizeH="0" baseline="0" noProof="1">
                <a:ln>
                  <a:noFill/>
                </a:ln>
                <a:solidFill>
                  <a:schemeClr val="tx1"/>
                </a:solidFill>
                <a:effectLst/>
                <a:uLnTx/>
                <a:uFillTx/>
                <a:latin typeface="微软雅黑"/>
                <a:ea typeface="微软雅黑"/>
                <a:cs typeface="+mn-cs"/>
              </a:rPr>
              <a:t>.</a:t>
            </a:r>
            <a:r>
              <a:rPr kumimoji="0" lang="zh-CN" altLang="en-US" sz="3600" b="1" i="0" u="none" strike="noStrike" kern="1200" cap="none" spc="300" normalizeH="0" baseline="0" noProof="1">
                <a:ln>
                  <a:noFill/>
                </a:ln>
                <a:solidFill>
                  <a:schemeClr val="tx1"/>
                </a:solidFill>
                <a:effectLst/>
                <a:uLnTx/>
                <a:uFillTx/>
                <a:latin typeface="微软雅黑"/>
                <a:ea typeface="微软雅黑"/>
                <a:cs typeface="+mn-cs"/>
              </a:rPr>
              <a:t>体会小说标题的作用（用意）。</a:t>
            </a:r>
            <a:endParaRPr kumimoji="0" lang="zh-CN" altLang="en-US" sz="3600" b="1" i="0" u="none" strike="noStrike" kern="1200" cap="none" spc="300" normalizeH="0" baseline="0" noProof="1">
              <a:ln>
                <a:noFill/>
              </a:ln>
              <a:solidFill>
                <a:schemeClr val="tx1"/>
              </a:solidFill>
              <a:effectLst/>
              <a:uLnTx/>
              <a:uFillTx/>
              <a:latin typeface="微软雅黑"/>
              <a:ea typeface="微软雅黑"/>
              <a:cs typeface="+mn-cs"/>
            </a:endParaRPr>
          </a:p>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3600" b="1" i="0" u="none" strike="noStrike" kern="1200" cap="none" spc="300" normalizeH="0" baseline="0" noProof="1">
                <a:ln>
                  <a:noFill/>
                </a:ln>
                <a:solidFill>
                  <a:schemeClr val="tx1"/>
                </a:solidFill>
                <a:effectLst/>
                <a:uLnTx/>
                <a:uFillTx/>
                <a:latin typeface="微软雅黑"/>
                <a:ea typeface="微软雅黑"/>
                <a:cs typeface="+mn-cs"/>
              </a:rPr>
              <a:t>3</a:t>
            </a:r>
            <a:r>
              <a:rPr kumimoji="0" lang="en-US" altLang="zh-CN" sz="3600" b="1" i="0" u="none" strike="noStrike" kern="1200" cap="none" spc="300" normalizeH="0" baseline="0" noProof="1">
                <a:ln>
                  <a:noFill/>
                </a:ln>
                <a:solidFill>
                  <a:schemeClr val="tx1"/>
                </a:solidFill>
                <a:effectLst/>
                <a:uLnTx/>
                <a:uFillTx/>
                <a:latin typeface="微软雅黑"/>
                <a:ea typeface="微软雅黑"/>
                <a:cs typeface="+mn-cs"/>
              </a:rPr>
              <a:t>.</a:t>
            </a:r>
            <a:r>
              <a:rPr kumimoji="0" lang="zh-CN" altLang="en-US" sz="3600" b="1" i="0" u="none" strike="noStrike" kern="1200" cap="none" spc="300" normalizeH="0" baseline="0" noProof="1">
                <a:ln>
                  <a:noFill/>
                </a:ln>
                <a:solidFill>
                  <a:schemeClr val="tx1"/>
                </a:solidFill>
                <a:effectLst/>
                <a:uLnTx/>
                <a:uFillTx/>
                <a:latin typeface="微软雅黑"/>
                <a:ea typeface="微软雅黑"/>
                <a:cs typeface="+mn-cs"/>
              </a:rPr>
              <a:t>拟写小说标题。</a:t>
            </a:r>
            <a:endParaRPr kumimoji="0" lang="zh-CN" altLang="en-US" sz="3600" b="1" i="0" u="none" strike="noStrike" kern="1200" cap="none" spc="300" normalizeH="0" baseline="0" noProof="1">
              <a:ln>
                <a:noFill/>
              </a:ln>
              <a:solidFill>
                <a:schemeClr val="tx1"/>
              </a:solidFill>
              <a:effectLst/>
              <a:uLnTx/>
              <a:uFillTx/>
              <a:latin typeface="微软雅黑"/>
              <a:ea typeface="微软雅黑"/>
              <a:cs typeface="+mn-cs"/>
            </a:endParaRPr>
          </a:p>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3600" b="1" i="0" u="none" strike="noStrike" kern="1200" cap="none" spc="300" normalizeH="0" baseline="0" noProof="1">
                <a:ln>
                  <a:noFill/>
                </a:ln>
                <a:solidFill>
                  <a:schemeClr val="tx1"/>
                </a:solidFill>
                <a:effectLst/>
                <a:uLnTx/>
                <a:uFillTx/>
                <a:latin typeface="微软雅黑"/>
                <a:ea typeface="微软雅黑"/>
                <a:cs typeface="+mn-cs"/>
              </a:rPr>
              <a:t>4</a:t>
            </a:r>
            <a:r>
              <a:rPr kumimoji="0" lang="en-US" altLang="zh-CN" sz="3600" b="1" i="0" u="none" strike="noStrike" kern="1200" cap="none" spc="300" normalizeH="0" baseline="0" noProof="1">
                <a:ln>
                  <a:noFill/>
                </a:ln>
                <a:solidFill>
                  <a:schemeClr val="tx1"/>
                </a:solidFill>
                <a:effectLst/>
                <a:uLnTx/>
                <a:uFillTx/>
                <a:latin typeface="微软雅黑"/>
                <a:ea typeface="微软雅黑"/>
                <a:cs typeface="+mn-cs"/>
              </a:rPr>
              <a:t>.</a:t>
            </a:r>
            <a:r>
              <a:rPr kumimoji="0" lang="zh-CN" altLang="en-US" sz="3600" b="1" i="0" u="none" strike="noStrike" kern="1200" cap="none" spc="300" normalizeH="0" baseline="0" noProof="1">
                <a:ln>
                  <a:noFill/>
                </a:ln>
                <a:solidFill>
                  <a:schemeClr val="tx1"/>
                </a:solidFill>
                <a:effectLst/>
                <a:uLnTx/>
                <a:uFillTx/>
                <a:latin typeface="微软雅黑"/>
                <a:ea typeface="微软雅黑"/>
                <a:cs typeface="+mn-cs"/>
              </a:rPr>
              <a:t>与探究题结合在一起考查。</a:t>
            </a:r>
            <a:endParaRPr kumimoji="0" lang="zh-CN" altLang="en-US" sz="3600" b="1" i="0" u="none" strike="noStrike" kern="1200" cap="none" spc="300" normalizeH="0" baseline="0" noProof="1">
              <a:ln>
                <a:noFill/>
              </a:ln>
              <a:solidFill>
                <a:schemeClr val="tx1"/>
              </a:solidFill>
              <a:effectLst/>
              <a:uLnTx/>
              <a:uFillTx/>
              <a:latin typeface="微软雅黑"/>
              <a:ea typeface="微软雅黑"/>
              <a:cs typeface="+mn-cs"/>
            </a:endParaRPr>
          </a:p>
        </p:txBody>
      </p:sp>
      <p:sp>
        <p:nvSpPr>
          <p:cNvPr id="7" name="矩形 6"/>
          <p:cNvSpPr/>
          <p:nvPr/>
        </p:nvSpPr>
        <p:spPr>
          <a:xfrm>
            <a:off x="1523436" y="149364"/>
            <a:ext cx="9145128" cy="706755"/>
          </a:xfrm>
          <a:prstGeom prst="rect">
            <a:avLst/>
          </a:prstGeom>
          <a:blipFill>
            <a:blip r:embed="rId2"/>
            <a:stretch>
              <a:fillRect/>
            </a:stretch>
          </a:blipFill>
        </p:spPr>
        <p:txBody>
          <a:bodyPr>
            <a:spAutoFit/>
          </a:body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4000" b="1" i="0" u="none" strike="noStrike" kern="1200" cap="all" spc="0" normalizeH="0" baseline="0" noProof="1">
                <a:ln w="9000" cmpd="sng">
                  <a:solidFill>
                    <a:schemeClr val="accent4">
                      <a:shade val="50000"/>
                      <a:satMod val="120000"/>
                    </a:schemeClr>
                  </a:solidFill>
                  <a:prstDash val="solid"/>
                </a:ln>
                <a:solidFill>
                  <a:schemeClr val="accent6">
                    <a:lumMod val="75000"/>
                  </a:schemeClr>
                </a:solidFill>
                <a:effectLst>
                  <a:reflection blurRad="12700" stA="28000" endPos="45000" dist="1000" dir="5400000" sy="-100000" algn="bl" rotWithShape="0"/>
                </a:effectLst>
                <a:uLnTx/>
                <a:uFillTx/>
                <a:latin typeface="+mj-ea"/>
                <a:ea typeface="+mj-ea"/>
                <a:cs typeface="+mn-cs"/>
              </a:rPr>
              <a:t>（一）明确考查的</a:t>
            </a:r>
            <a:r>
              <a:rPr kumimoji="0" lang="zh-CN" altLang="en-US" sz="4000" b="1" i="0" u="none" strike="noStrike" kern="1200" cap="all" spc="0" normalizeH="0" baseline="0" noProof="1">
                <a:ln w="9000" cmpd="sng">
                  <a:solidFill>
                    <a:srgbClr val="FF0000"/>
                  </a:solidFill>
                  <a:prstDash val="solid"/>
                </a:ln>
                <a:solidFill>
                  <a:srgbClr val="FF0000"/>
                </a:solidFill>
                <a:effectLst>
                  <a:reflection blurRad="12700" stA="28000" endPos="45000" dist="1000" dir="5400000" sy="-100000" algn="bl" rotWithShape="0"/>
                </a:effectLst>
                <a:uLnTx/>
                <a:uFillTx/>
                <a:latin typeface="+mj-ea"/>
                <a:ea typeface="+mj-ea"/>
                <a:cs typeface="+mn-cs"/>
              </a:rPr>
              <a:t>角度</a:t>
            </a:r>
            <a:endParaRPr kumimoji="0" lang="zh-CN" altLang="en-US" sz="4000" b="1" i="0" u="none" strike="noStrike" kern="1200" cap="none" spc="0" normalizeH="0" baseline="0" noProof="1">
              <a:ln>
                <a:noFill/>
              </a:ln>
              <a:solidFill>
                <a:srgbClr val="FF0000"/>
              </a:solidFill>
              <a:effectLst/>
              <a:uLnTx/>
              <a:uFillTx/>
              <a:latin typeface="+mn-lt"/>
              <a:ea typeface="黑体" panose="02010609060101010101" charset="-122"/>
              <a:cs typeface="+mn-cs"/>
            </a:endParaRPr>
          </a:p>
        </p:txBody>
      </p:sp>
      <p:sp>
        <p:nvSpPr>
          <p:cNvPr id="8" name="矩形 7"/>
          <p:cNvSpPr/>
          <p:nvPr/>
        </p:nvSpPr>
        <p:spPr>
          <a:xfrm>
            <a:off x="1217931" y="3695066"/>
            <a:ext cx="8932333" cy="1938020"/>
          </a:xfrm>
          <a:prstGeom prst="rect">
            <a:avLst/>
          </a:prstGeom>
        </p:spPr>
        <p:txBody>
          <a:bodyPr>
            <a:spAutoFit/>
          </a:body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en-US" altLang="zh-CN" sz="3735" b="1" i="0" u="none" strike="noStrike" kern="1200" cap="none" spc="0" normalizeH="0" baseline="0" noProof="1">
                <a:ln>
                  <a:noFill/>
                </a:ln>
                <a:solidFill>
                  <a:schemeClr val="tx1"/>
                </a:solidFill>
                <a:effectLst>
                  <a:outerShdw blurRad="38100" dist="38100" dir="2700000" algn="tl">
                    <a:srgbClr val="000000">
                      <a:alpha val="43137"/>
                    </a:srgbClr>
                  </a:outerShdw>
                </a:effectLst>
                <a:uLnTx/>
                <a:uFillTx/>
                <a:latin typeface="黑体" panose="02010609060101010101" charset="-122"/>
                <a:ea typeface="黑体" panose="02010609060101010101" charset="-122"/>
                <a:cs typeface="+mn-cs"/>
              </a:rPr>
              <a:t>   </a:t>
            </a:r>
            <a:r>
              <a:rPr kumimoji="0" lang="zh-CN" altLang="en-US" sz="4000" i="0" u="none" strike="noStrike" kern="1200" cap="none" spc="0" normalizeH="0" baseline="0" noProof="1">
                <a:ln>
                  <a:noFill/>
                </a:ln>
                <a:solidFill>
                  <a:schemeClr val="tx1"/>
                </a:solidFill>
                <a:effectLst>
                  <a:outerShdw blurRad="38100" dist="38100" dir="2700000" algn="tl">
                    <a:srgbClr val="000000">
                      <a:alpha val="43137"/>
                    </a:srgbClr>
                  </a:outerShdw>
                </a:effectLst>
                <a:uLnTx/>
                <a:uFillTx/>
                <a:latin typeface="+mj-lt"/>
                <a:ea typeface="+mj-lt"/>
                <a:cs typeface="+mn-cs"/>
              </a:rPr>
              <a:t>其中，对</a:t>
            </a:r>
            <a:r>
              <a:rPr kumimoji="0" lang="zh-CN" altLang="en-US" sz="4000" i="0" u="none" strike="noStrike" kern="1200" cap="none" spc="0" normalizeH="0" baseline="0" noProof="1">
                <a:ln>
                  <a:noFill/>
                </a:ln>
                <a:solidFill>
                  <a:srgbClr val="FF0000"/>
                </a:solidFill>
                <a:effectLst>
                  <a:outerShdw blurRad="38100" dist="38100" dir="2700000" algn="tl">
                    <a:srgbClr val="000000">
                      <a:alpha val="43137"/>
                    </a:srgbClr>
                  </a:outerShdw>
                </a:effectLst>
                <a:uLnTx/>
                <a:uFillTx/>
                <a:latin typeface="+mj-lt"/>
                <a:ea typeface="+mj-lt"/>
                <a:cs typeface="+mn-cs"/>
              </a:rPr>
              <a:t>小说标题作用</a:t>
            </a:r>
            <a:r>
              <a:rPr kumimoji="0" lang="zh-CN" altLang="en-US" sz="4000" i="0" u="none" strike="noStrike" kern="1200" cap="none" spc="0" normalizeH="0" baseline="0" noProof="1">
                <a:ln>
                  <a:noFill/>
                </a:ln>
                <a:solidFill>
                  <a:schemeClr val="tx1"/>
                </a:solidFill>
                <a:effectLst>
                  <a:outerShdw blurRad="38100" dist="38100" dir="2700000" algn="tl">
                    <a:srgbClr val="000000">
                      <a:alpha val="43137"/>
                    </a:srgbClr>
                  </a:outerShdw>
                </a:effectLst>
                <a:uLnTx/>
                <a:uFillTx/>
                <a:latin typeface="+mj-lt"/>
                <a:ea typeface="+mj-lt"/>
                <a:cs typeface="+mn-cs"/>
              </a:rPr>
              <a:t>的体会是重点，因为它涵盖了对小说标题含义的理解，以及对标题的用意的理解。</a:t>
            </a:r>
            <a:endParaRPr kumimoji="0" lang="zh-CN" altLang="en-US" sz="4000" i="0" u="none" strike="noStrike" kern="1200" cap="none" spc="0" normalizeH="0" baseline="0" noProof="1">
              <a:ln>
                <a:noFill/>
              </a:ln>
              <a:solidFill>
                <a:schemeClr val="tx1"/>
              </a:solidFill>
              <a:effectLst>
                <a:outerShdw blurRad="38100" dist="38100" dir="2700000" algn="tl">
                  <a:srgbClr val="000000">
                    <a:alpha val="43137"/>
                  </a:srgbClr>
                </a:outerShdw>
              </a:effectLst>
              <a:uLnTx/>
              <a:uFillTx/>
              <a:latin typeface="+mj-lt"/>
              <a:ea typeface="+mj-lt"/>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7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9154" name="Rectangle 3"/>
          <p:cNvSpPr>
            <a:spLocks noGrp="1"/>
          </p:cNvSpPr>
          <p:nvPr>
            <p:ph idx="1"/>
          </p:nvPr>
        </p:nvSpPr>
        <p:spPr>
          <a:xfrm>
            <a:off x="143933" y="1043729"/>
            <a:ext cx="11711517" cy="5185833"/>
          </a:xfrm>
        </p:spPr>
        <p:txBody>
          <a:bodyPr vert="horz" wrap="square" lIns="121920" tIns="60960" rIns="121920" bIns="60960" anchor="t"/>
          <a:lstStyle/>
          <a:p>
            <a:pPr eaLnBrk="1" hangingPunct="1">
              <a:lnSpc>
                <a:spcPct val="120000"/>
              </a:lnSpc>
              <a:buNone/>
            </a:pPr>
            <a:r>
              <a:rPr lang="zh-CN" altLang="en-US" sz="3200" b="1">
                <a:latin typeface="华文楷体" panose="02010600040101010101" pitchFamily="2" charset="-122"/>
                <a:ea typeface="华文楷体" panose="02010600040101010101" pitchFamily="2" charset="-122"/>
                <a:cs typeface="华文楷体" panose="02010600040101010101" pitchFamily="2" charset="-122"/>
              </a:rPr>
              <a:t>含义类：</a:t>
            </a:r>
            <a:endParaRPr lang="en-US" altLang="zh-CN" sz="3200" b="1">
              <a:latin typeface="华文楷体" panose="02010600040101010101" pitchFamily="2" charset="-122"/>
              <a:ea typeface="华文楷体" panose="02010600040101010101" pitchFamily="2" charset="-122"/>
              <a:cs typeface="华文楷体" panose="02010600040101010101" pitchFamily="2" charset="-122"/>
            </a:endParaRPr>
          </a:p>
          <a:p>
            <a:pPr eaLnBrk="1" hangingPunct="1">
              <a:lnSpc>
                <a:spcPct val="120000"/>
              </a:lnSpc>
              <a:buNone/>
            </a:pPr>
            <a:r>
              <a:rPr lang="zh-CN" altLang="en-US" sz="3200" b="1">
                <a:solidFill>
                  <a:srgbClr val="000000"/>
                </a:solidFill>
                <a:latin typeface="华文楷体" panose="02010600040101010101" pitchFamily="2" charset="-122"/>
                <a:ea typeface="华文楷体" panose="02010600040101010101" pitchFamily="2" charset="-122"/>
                <a:cs typeface="华文楷体" panose="02010600040101010101" pitchFamily="2" charset="-122"/>
              </a:rPr>
              <a:t>       本文以“</a:t>
            </a:r>
            <a:r>
              <a:rPr lang="zh-CN" altLang="zh-CN" sz="3200" b="1">
                <a:latin typeface="华文楷体" panose="02010600040101010101" pitchFamily="2" charset="-122"/>
                <a:ea typeface="华文楷体" panose="02010600040101010101" pitchFamily="2" charset="-122"/>
                <a:cs typeface="华文楷体" panose="02010600040101010101" pitchFamily="2" charset="-122"/>
              </a:rPr>
              <a:t>××</a:t>
            </a:r>
            <a:r>
              <a:rPr lang="en-US" altLang="zh-CN" sz="3200" b="1">
                <a:solidFill>
                  <a:srgbClr val="000000"/>
                </a:solidFill>
                <a:latin typeface="华文楷体" panose="02010600040101010101" pitchFamily="2" charset="-122"/>
                <a:ea typeface="华文楷体" panose="02010600040101010101" pitchFamily="2" charset="-122"/>
                <a:cs typeface="华文楷体" panose="02010600040101010101" pitchFamily="2" charset="-122"/>
              </a:rPr>
              <a:t>”</a:t>
            </a:r>
            <a:r>
              <a:rPr lang="zh-CN" altLang="en-US" sz="3200" b="1">
                <a:solidFill>
                  <a:srgbClr val="000000"/>
                </a:solidFill>
                <a:latin typeface="华文楷体" panose="02010600040101010101" pitchFamily="2" charset="-122"/>
                <a:ea typeface="华文楷体" panose="02010600040101010101" pitchFamily="2" charset="-122"/>
                <a:cs typeface="华文楷体" panose="02010600040101010101" pitchFamily="2" charset="-122"/>
              </a:rPr>
              <a:t>为题目</a:t>
            </a:r>
            <a:r>
              <a:rPr lang="zh-CN" altLang="en-US" sz="3200" b="1">
                <a:solidFill>
                  <a:srgbClr val="FF0000"/>
                </a:solidFill>
                <a:latin typeface="华文楷体" panose="02010600040101010101" pitchFamily="2" charset="-122"/>
                <a:ea typeface="华文楷体" panose="02010600040101010101" pitchFamily="2" charset="-122"/>
                <a:cs typeface="华文楷体" panose="02010600040101010101" pitchFamily="2" charset="-122"/>
              </a:rPr>
              <a:t>有什么含义（寓意）？</a:t>
            </a:r>
            <a:endParaRPr lang="en-US" altLang="zh-CN" sz="3200" b="1">
              <a:latin typeface="华文楷体" panose="02010600040101010101" pitchFamily="2" charset="-122"/>
              <a:ea typeface="华文楷体" panose="02010600040101010101" pitchFamily="2" charset="-122"/>
              <a:cs typeface="华文楷体" panose="02010600040101010101" pitchFamily="2" charset="-122"/>
            </a:endParaRPr>
          </a:p>
          <a:p>
            <a:pPr eaLnBrk="1" hangingPunct="1">
              <a:lnSpc>
                <a:spcPct val="120000"/>
              </a:lnSpc>
              <a:buNone/>
            </a:pPr>
            <a:r>
              <a:rPr lang="zh-CN" altLang="en-US" sz="3200" b="1">
                <a:latin typeface="华文楷体" panose="02010600040101010101" pitchFamily="2" charset="-122"/>
                <a:ea typeface="华文楷体" panose="02010600040101010101" pitchFamily="2" charset="-122"/>
                <a:cs typeface="华文楷体" panose="02010600040101010101" pitchFamily="2" charset="-122"/>
              </a:rPr>
              <a:t>作用类：</a:t>
            </a:r>
            <a:endParaRPr lang="en-US" altLang="zh-CN" sz="3200" b="1">
              <a:latin typeface="华文楷体" panose="02010600040101010101" pitchFamily="2" charset="-122"/>
              <a:ea typeface="华文楷体" panose="02010600040101010101" pitchFamily="2" charset="-122"/>
              <a:cs typeface="华文楷体" panose="02010600040101010101" pitchFamily="2" charset="-122"/>
            </a:endParaRPr>
          </a:p>
          <a:p>
            <a:pPr eaLnBrk="1" hangingPunct="1">
              <a:lnSpc>
                <a:spcPct val="120000"/>
              </a:lnSpc>
              <a:buNone/>
            </a:pPr>
            <a:r>
              <a:rPr lang="en-US" altLang="zh-CN" sz="3200" b="1">
                <a:latin typeface="华文楷体" panose="02010600040101010101" pitchFamily="2" charset="-122"/>
                <a:ea typeface="华文楷体" panose="02010600040101010101" pitchFamily="2" charset="-122"/>
                <a:cs typeface="华文楷体" panose="02010600040101010101" pitchFamily="2" charset="-122"/>
              </a:rPr>
              <a:t>1.</a:t>
            </a:r>
            <a:r>
              <a:rPr lang="zh-CN" altLang="en-US" sz="3200" b="1">
                <a:solidFill>
                  <a:srgbClr val="000000"/>
                </a:solidFill>
                <a:latin typeface="华文楷体" panose="02010600040101010101" pitchFamily="2" charset="-122"/>
                <a:ea typeface="华文楷体" panose="02010600040101010101" pitchFamily="2" charset="-122"/>
                <a:cs typeface="华文楷体" panose="02010600040101010101" pitchFamily="2" charset="-122"/>
              </a:rPr>
              <a:t>结合文本，谈谈本文以“</a:t>
            </a:r>
            <a:r>
              <a:rPr lang="zh-CN" altLang="zh-CN" sz="3200" b="1">
                <a:latin typeface="华文楷体" panose="02010600040101010101" pitchFamily="2" charset="-122"/>
                <a:ea typeface="华文楷体" panose="02010600040101010101" pitchFamily="2" charset="-122"/>
                <a:cs typeface="华文楷体" panose="02010600040101010101" pitchFamily="2" charset="-122"/>
              </a:rPr>
              <a:t>××</a:t>
            </a:r>
            <a:r>
              <a:rPr lang="en-US" altLang="zh-CN" sz="3200" b="1">
                <a:solidFill>
                  <a:srgbClr val="000000"/>
                </a:solidFill>
                <a:latin typeface="华文楷体" panose="02010600040101010101" pitchFamily="2" charset="-122"/>
                <a:ea typeface="华文楷体" panose="02010600040101010101" pitchFamily="2" charset="-122"/>
                <a:cs typeface="华文楷体" panose="02010600040101010101" pitchFamily="2" charset="-122"/>
              </a:rPr>
              <a:t>”</a:t>
            </a:r>
            <a:r>
              <a:rPr lang="zh-CN" altLang="en-US" sz="3200" b="1">
                <a:solidFill>
                  <a:srgbClr val="000000"/>
                </a:solidFill>
                <a:latin typeface="华文楷体" panose="02010600040101010101" pitchFamily="2" charset="-122"/>
                <a:ea typeface="华文楷体" panose="02010600040101010101" pitchFamily="2" charset="-122"/>
                <a:cs typeface="华文楷体" panose="02010600040101010101" pitchFamily="2" charset="-122"/>
              </a:rPr>
              <a:t>为题目</a:t>
            </a:r>
            <a:r>
              <a:rPr lang="zh-CN" altLang="en-US" sz="3200" b="1">
                <a:solidFill>
                  <a:srgbClr val="FF0000"/>
                </a:solidFill>
                <a:latin typeface="华文楷体" panose="02010600040101010101" pitchFamily="2" charset="-122"/>
                <a:ea typeface="华文楷体" panose="02010600040101010101" pitchFamily="2" charset="-122"/>
                <a:cs typeface="华文楷体" panose="02010600040101010101" pitchFamily="2" charset="-122"/>
              </a:rPr>
              <a:t>有什么好处？</a:t>
            </a:r>
            <a:endParaRPr lang="zh-CN" altLang="en-US" sz="3200" b="1">
              <a:latin typeface="华文楷体" panose="02010600040101010101" pitchFamily="2" charset="-122"/>
              <a:ea typeface="华文楷体" panose="02010600040101010101" pitchFamily="2" charset="-122"/>
              <a:cs typeface="华文楷体" panose="02010600040101010101" pitchFamily="2" charset="-122"/>
            </a:endParaRPr>
          </a:p>
          <a:p>
            <a:pPr eaLnBrk="1" hangingPunct="1">
              <a:lnSpc>
                <a:spcPct val="120000"/>
              </a:lnSpc>
              <a:buNone/>
            </a:pPr>
            <a:r>
              <a:rPr lang="en-US" altLang="zh-CN" sz="3200" b="1">
                <a:latin typeface="华文楷体" panose="02010600040101010101" pitchFamily="2" charset="-122"/>
                <a:ea typeface="华文楷体" panose="02010600040101010101" pitchFamily="2" charset="-122"/>
                <a:cs typeface="华文楷体" panose="02010600040101010101" pitchFamily="2" charset="-122"/>
              </a:rPr>
              <a:t>2.</a:t>
            </a:r>
            <a:r>
              <a:rPr lang="zh-CN" altLang="en-US" sz="3200" b="1">
                <a:latin typeface="华文楷体" panose="02010600040101010101" pitchFamily="2" charset="-122"/>
                <a:ea typeface="华文楷体" panose="02010600040101010101" pitchFamily="2" charset="-122"/>
                <a:cs typeface="华文楷体" panose="02010600040101010101" pitchFamily="2" charset="-122"/>
              </a:rPr>
              <a:t>把标题“</a:t>
            </a:r>
            <a:r>
              <a:rPr lang="zh-CN" altLang="zh-CN" sz="3200" b="1">
                <a:latin typeface="华文楷体" panose="02010600040101010101" pitchFamily="2" charset="-122"/>
                <a:ea typeface="华文楷体" panose="02010600040101010101" pitchFamily="2" charset="-122"/>
                <a:cs typeface="华文楷体" panose="02010600040101010101" pitchFamily="2" charset="-122"/>
              </a:rPr>
              <a:t>××</a:t>
            </a:r>
            <a:r>
              <a:rPr lang="en-US" altLang="zh-CN" sz="3200" b="1">
                <a:latin typeface="华文楷体" panose="02010600040101010101" pitchFamily="2" charset="-122"/>
                <a:ea typeface="华文楷体" panose="02010600040101010101" pitchFamily="2" charset="-122"/>
                <a:cs typeface="华文楷体" panose="02010600040101010101" pitchFamily="2" charset="-122"/>
              </a:rPr>
              <a:t>”</a:t>
            </a:r>
            <a:r>
              <a:rPr lang="zh-CN" altLang="en-US" sz="3200" b="1">
                <a:latin typeface="华文楷体" panose="02010600040101010101" pitchFamily="2" charset="-122"/>
                <a:ea typeface="华文楷体" panose="02010600040101010101" pitchFamily="2" charset="-122"/>
                <a:cs typeface="华文楷体" panose="02010600040101010101" pitchFamily="2" charset="-122"/>
              </a:rPr>
              <a:t>改为“</a:t>
            </a:r>
            <a:r>
              <a:rPr lang="zh-CN" altLang="zh-CN" sz="3200" b="1">
                <a:latin typeface="华文楷体" panose="02010600040101010101" pitchFamily="2" charset="-122"/>
                <a:ea typeface="华文楷体" panose="02010600040101010101" pitchFamily="2" charset="-122"/>
                <a:cs typeface="华文楷体" panose="02010600040101010101" pitchFamily="2" charset="-122"/>
              </a:rPr>
              <a:t>××</a:t>
            </a:r>
            <a:r>
              <a:rPr lang="en-US" altLang="zh-CN" sz="3200" b="1">
                <a:latin typeface="华文楷体" panose="02010600040101010101" pitchFamily="2" charset="-122"/>
                <a:ea typeface="华文楷体" panose="02010600040101010101" pitchFamily="2" charset="-122"/>
                <a:cs typeface="华文楷体" panose="02010600040101010101" pitchFamily="2" charset="-122"/>
              </a:rPr>
              <a:t>”</a:t>
            </a:r>
            <a:r>
              <a:rPr lang="zh-CN" altLang="en-US" sz="3200" b="1">
                <a:latin typeface="华文楷体" panose="02010600040101010101" pitchFamily="2" charset="-122"/>
                <a:ea typeface="华文楷体" panose="02010600040101010101" pitchFamily="2" charset="-122"/>
                <a:cs typeface="华文楷体" panose="02010600040101010101" pitchFamily="2" charset="-122"/>
              </a:rPr>
              <a:t>，你认为是否合适，谈谈你的观点和理由。</a:t>
            </a:r>
            <a:endParaRPr lang="zh-CN" altLang="en-US" sz="3200" b="1">
              <a:latin typeface="华文楷体" panose="02010600040101010101" pitchFamily="2" charset="-122"/>
              <a:ea typeface="华文楷体" panose="02010600040101010101" pitchFamily="2" charset="-122"/>
              <a:cs typeface="华文楷体" panose="02010600040101010101" pitchFamily="2" charset="-122"/>
            </a:endParaRPr>
          </a:p>
          <a:p>
            <a:pPr eaLnBrk="1" hangingPunct="1">
              <a:lnSpc>
                <a:spcPct val="120000"/>
              </a:lnSpc>
              <a:buNone/>
            </a:pPr>
            <a:r>
              <a:rPr lang="en-US" altLang="zh-CN" sz="3200" b="1">
                <a:latin typeface="华文楷体" panose="02010600040101010101" pitchFamily="2" charset="-122"/>
                <a:ea typeface="华文楷体" panose="02010600040101010101" pitchFamily="2" charset="-122"/>
                <a:cs typeface="华文楷体" panose="02010600040101010101" pitchFamily="2" charset="-122"/>
              </a:rPr>
              <a:t>3. </a:t>
            </a:r>
            <a:r>
              <a:rPr lang="zh-CN" altLang="en-US" sz="3200" b="1">
                <a:latin typeface="华文楷体" panose="02010600040101010101" pitchFamily="2" charset="-122"/>
                <a:ea typeface="华文楷体" panose="02010600040101010101" pitchFamily="2" charset="-122"/>
                <a:cs typeface="华文楷体" panose="02010600040101010101" pitchFamily="2" charset="-122"/>
              </a:rPr>
              <a:t>这篇小说为什么要用“</a:t>
            </a:r>
            <a:r>
              <a:rPr lang="zh-CN" altLang="zh-CN" sz="3200" b="1">
                <a:latin typeface="华文楷体" panose="02010600040101010101" pitchFamily="2" charset="-122"/>
                <a:ea typeface="华文楷体" panose="02010600040101010101" pitchFamily="2" charset="-122"/>
                <a:cs typeface="华文楷体" panose="02010600040101010101" pitchFamily="2" charset="-122"/>
              </a:rPr>
              <a:t>××</a:t>
            </a:r>
            <a:r>
              <a:rPr lang="en-US" altLang="zh-CN" sz="3200" b="1">
                <a:latin typeface="华文楷体" panose="02010600040101010101" pitchFamily="2" charset="-122"/>
                <a:ea typeface="华文楷体" panose="02010600040101010101" pitchFamily="2" charset="-122"/>
                <a:cs typeface="华文楷体" panose="02010600040101010101" pitchFamily="2" charset="-122"/>
              </a:rPr>
              <a:t>”</a:t>
            </a:r>
            <a:r>
              <a:rPr lang="zh-CN" altLang="en-US" sz="3200" b="1">
                <a:latin typeface="华文楷体" panose="02010600040101010101" pitchFamily="2" charset="-122"/>
                <a:ea typeface="华文楷体" panose="02010600040101010101" pitchFamily="2" charset="-122"/>
                <a:cs typeface="华文楷体" panose="02010600040101010101" pitchFamily="2" charset="-122"/>
              </a:rPr>
              <a:t>做题目？</a:t>
            </a:r>
            <a:endParaRPr lang="en-US" altLang="zh-CN" sz="3200" b="1">
              <a:latin typeface="华文楷体" panose="02010600040101010101" pitchFamily="2" charset="-122"/>
              <a:ea typeface="华文楷体" panose="02010600040101010101" pitchFamily="2" charset="-122"/>
              <a:cs typeface="华文楷体" panose="02010600040101010101" pitchFamily="2" charset="-122"/>
            </a:endParaRPr>
          </a:p>
          <a:p>
            <a:pPr eaLnBrk="1" hangingPunct="1">
              <a:lnSpc>
                <a:spcPct val="120000"/>
              </a:lnSpc>
              <a:buNone/>
            </a:pPr>
            <a:r>
              <a:rPr lang="en-US" altLang="zh-CN" sz="3200" b="1">
                <a:latin typeface="华文楷体" panose="02010600040101010101" pitchFamily="2" charset="-122"/>
                <a:ea typeface="华文楷体" panose="02010600040101010101" pitchFamily="2" charset="-122"/>
                <a:cs typeface="华文楷体" panose="02010600040101010101" pitchFamily="2" charset="-122"/>
              </a:rPr>
              <a:t>4.</a:t>
            </a:r>
            <a:r>
              <a:rPr lang="zh-CN" altLang="en-US" sz="3200" b="1">
                <a:latin typeface="华文楷体" panose="02010600040101010101" pitchFamily="2" charset="-122"/>
                <a:ea typeface="华文楷体" panose="02010600040101010101" pitchFamily="2" charset="-122"/>
                <a:cs typeface="华文楷体" panose="02010600040101010101" pitchFamily="2" charset="-122"/>
              </a:rPr>
              <a:t>小说标题有着</a:t>
            </a:r>
            <a:r>
              <a:rPr lang="zh-CN" altLang="en-US" sz="3200" b="1">
                <a:solidFill>
                  <a:srgbClr val="FF0000"/>
                </a:solidFill>
                <a:latin typeface="华文楷体" panose="02010600040101010101" pitchFamily="2" charset="-122"/>
                <a:ea typeface="华文楷体" panose="02010600040101010101" pitchFamily="2" charset="-122"/>
                <a:cs typeface="华文楷体" panose="02010600040101010101" pitchFamily="2" charset="-122"/>
              </a:rPr>
              <a:t>丰富的意蕴</a:t>
            </a:r>
            <a:r>
              <a:rPr lang="zh-CN" altLang="en-US" sz="3200" b="1">
                <a:latin typeface="华文楷体" panose="02010600040101010101" pitchFamily="2" charset="-122"/>
                <a:ea typeface="华文楷体" panose="02010600040101010101" pitchFamily="2" charset="-122"/>
                <a:cs typeface="华文楷体" panose="02010600040101010101" pitchFamily="2" charset="-122"/>
              </a:rPr>
              <a:t>，请你谈谈。</a:t>
            </a:r>
            <a:endParaRPr lang="zh-CN" altLang="en-US" sz="3200" b="1">
              <a:latin typeface="华文楷体" panose="02010600040101010101" pitchFamily="2" charset="-122"/>
              <a:ea typeface="华文楷体" panose="02010600040101010101" pitchFamily="2" charset="-122"/>
              <a:cs typeface="华文楷体" panose="02010600040101010101" pitchFamily="2" charset="-122"/>
            </a:endParaRPr>
          </a:p>
        </p:txBody>
      </p:sp>
      <p:sp>
        <p:nvSpPr>
          <p:cNvPr id="4" name="矩形 3"/>
          <p:cNvSpPr/>
          <p:nvPr/>
        </p:nvSpPr>
        <p:spPr>
          <a:xfrm>
            <a:off x="636198" y="112788"/>
            <a:ext cx="9145124" cy="829945"/>
          </a:xfrm>
          <a:prstGeom prst="rect">
            <a:avLst/>
          </a:prstGeom>
          <a:blipFill>
            <a:blip r:embed="rId2"/>
            <a:stretch>
              <a:fillRect/>
            </a:stretch>
          </a:blipFill>
        </p:spPr>
        <p:txBody>
          <a:bodyPr>
            <a:spAutoFit/>
          </a:body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4800" b="1" i="0" u="none" strike="noStrike" kern="1200" cap="all" spc="0" normalizeH="0" baseline="0" noProof="1">
                <a:ln w="9000" cmpd="sng">
                  <a:solidFill>
                    <a:schemeClr val="accent4">
                      <a:shade val="50000"/>
                      <a:satMod val="120000"/>
                    </a:schemeClr>
                  </a:solidFill>
                  <a:prstDash val="solid"/>
                </a:ln>
                <a:solidFill>
                  <a:schemeClr val="accent6">
                    <a:lumMod val="75000"/>
                  </a:schemeClr>
                </a:solidFill>
                <a:effectLst>
                  <a:reflection blurRad="12700" stA="28000" endPos="45000" dist="1000" dir="5400000" sy="-100000" algn="bl" rotWithShape="0"/>
                </a:effectLst>
                <a:uLnTx/>
                <a:uFillTx/>
                <a:latin typeface="+mj-ea"/>
                <a:ea typeface="+mj-ea"/>
                <a:cs typeface="+mn-cs"/>
              </a:rPr>
              <a:t>（二）知晓命题</a:t>
            </a:r>
            <a:r>
              <a:rPr kumimoji="0" lang="zh-CN" altLang="en-US" sz="4800" b="1" i="0" u="none" strike="noStrike" kern="1200" cap="none" spc="0" normalizeH="0" baseline="0" noProof="1">
                <a:ln>
                  <a:noFill/>
                </a:ln>
                <a:solidFill>
                  <a:srgbClr val="FF0000"/>
                </a:solidFill>
                <a:effectLst/>
                <a:uLnTx/>
                <a:uFillTx/>
                <a:latin typeface="+mn-lt"/>
                <a:ea typeface="黑体" panose="02010609060101010101" charset="-122"/>
                <a:cs typeface="+mn-cs"/>
              </a:rPr>
              <a:t>形式</a:t>
            </a:r>
            <a:endParaRPr kumimoji="0" lang="zh-CN" altLang="en-US" sz="4800" b="1" i="0" u="none" strike="noStrike" kern="1200" cap="none" spc="0" normalizeH="0" baseline="0" noProof="1">
              <a:ln>
                <a:noFill/>
              </a:ln>
              <a:solidFill>
                <a:srgbClr val="FF0000"/>
              </a:solidFill>
              <a:effectLst/>
              <a:uLnTx/>
              <a:uFillTx/>
              <a:latin typeface="+mn-lt"/>
              <a:ea typeface="黑体" panose="02010609060101010101"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9154">
                                            <p:txEl>
                                              <p:pRg st="0" end="0"/>
                                            </p:txEl>
                                          </p:spTgt>
                                        </p:tgtEl>
                                        <p:attrNameLst>
                                          <p:attrName>style.visibility</p:attrName>
                                        </p:attrNameLst>
                                      </p:cBhvr>
                                      <p:to>
                                        <p:strVal val="visible"/>
                                      </p:to>
                                    </p:set>
                                    <p:animEffect transition="in" filter="randombar(horizontal)">
                                      <p:cBhvr>
                                        <p:cTn id="12" dur="500"/>
                                        <p:tgtEl>
                                          <p:spTgt spid="49154">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49154">
                                            <p:txEl>
                                              <p:pRg st="1" end="1"/>
                                            </p:txEl>
                                          </p:spTgt>
                                        </p:tgtEl>
                                        <p:attrNameLst>
                                          <p:attrName>style.visibility</p:attrName>
                                        </p:attrNameLst>
                                      </p:cBhvr>
                                      <p:to>
                                        <p:strVal val="visible"/>
                                      </p:to>
                                    </p:set>
                                    <p:animEffect transition="in" filter="randombar(horizontal)">
                                      <p:cBhvr>
                                        <p:cTn id="17" dur="500"/>
                                        <p:tgtEl>
                                          <p:spTgt spid="49154">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49154">
                                            <p:txEl>
                                              <p:pRg st="2" end="2"/>
                                            </p:txEl>
                                          </p:spTgt>
                                        </p:tgtEl>
                                        <p:attrNameLst>
                                          <p:attrName>style.visibility</p:attrName>
                                        </p:attrNameLst>
                                      </p:cBhvr>
                                      <p:to>
                                        <p:strVal val="visible"/>
                                      </p:to>
                                    </p:set>
                                    <p:animEffect transition="in" filter="randombar(horizontal)">
                                      <p:cBhvr>
                                        <p:cTn id="22" dur="500"/>
                                        <p:tgtEl>
                                          <p:spTgt spid="49154">
                                            <p:txEl>
                                              <p:pRg st="2" end="2"/>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49154">
                                            <p:txEl>
                                              <p:pRg st="3" end="3"/>
                                            </p:txEl>
                                          </p:spTgt>
                                        </p:tgtEl>
                                        <p:attrNameLst>
                                          <p:attrName>style.visibility</p:attrName>
                                        </p:attrNameLst>
                                      </p:cBhvr>
                                      <p:to>
                                        <p:strVal val="visible"/>
                                      </p:to>
                                    </p:set>
                                    <p:animEffect transition="in" filter="randombar(horizontal)">
                                      <p:cBhvr>
                                        <p:cTn id="27" dur="500"/>
                                        <p:tgtEl>
                                          <p:spTgt spid="49154">
                                            <p:txEl>
                                              <p:pRg st="3" end="3"/>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49154">
                                            <p:txEl>
                                              <p:pRg st="4" end="4"/>
                                            </p:txEl>
                                          </p:spTgt>
                                        </p:tgtEl>
                                        <p:attrNameLst>
                                          <p:attrName>style.visibility</p:attrName>
                                        </p:attrNameLst>
                                      </p:cBhvr>
                                      <p:to>
                                        <p:strVal val="visible"/>
                                      </p:to>
                                    </p:set>
                                    <p:animEffect transition="in" filter="randombar(horizontal)">
                                      <p:cBhvr>
                                        <p:cTn id="32" dur="500"/>
                                        <p:tgtEl>
                                          <p:spTgt spid="49154">
                                            <p:txEl>
                                              <p:pRg st="4" end="4"/>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49154">
                                            <p:txEl>
                                              <p:pRg st="5" end="5"/>
                                            </p:txEl>
                                          </p:spTgt>
                                        </p:tgtEl>
                                        <p:attrNameLst>
                                          <p:attrName>style.visibility</p:attrName>
                                        </p:attrNameLst>
                                      </p:cBhvr>
                                      <p:to>
                                        <p:strVal val="visible"/>
                                      </p:to>
                                    </p:set>
                                    <p:animEffect transition="in" filter="randombar(horizontal)">
                                      <p:cBhvr>
                                        <p:cTn id="37" dur="500"/>
                                        <p:tgtEl>
                                          <p:spTgt spid="49154">
                                            <p:txEl>
                                              <p:pRg st="5" end="5"/>
                                            </p:txEl>
                                          </p:spTgt>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14" presetClass="entr" presetSubtype="10" fill="hold" grpId="0" nodeType="clickEffect">
                                  <p:stCondLst>
                                    <p:cond delay="0"/>
                                  </p:stCondLst>
                                  <p:childTnLst>
                                    <p:set>
                                      <p:cBhvr>
                                        <p:cTn id="41" dur="1" fill="hold">
                                          <p:stCondLst>
                                            <p:cond delay="0"/>
                                          </p:stCondLst>
                                        </p:cTn>
                                        <p:tgtEl>
                                          <p:spTgt spid="49154">
                                            <p:txEl>
                                              <p:pRg st="6" end="6"/>
                                            </p:txEl>
                                          </p:spTgt>
                                        </p:tgtEl>
                                        <p:attrNameLst>
                                          <p:attrName>style.visibility</p:attrName>
                                        </p:attrNameLst>
                                      </p:cBhvr>
                                      <p:to>
                                        <p:strVal val="visible"/>
                                      </p:to>
                                    </p:set>
                                    <p:animEffect transition="in" filter="randombar(horizontal)">
                                      <p:cBhvr>
                                        <p:cTn id="42" dur="500"/>
                                        <p:tgtEl>
                                          <p:spTgt spid="4915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4" grpId="0" uiExpand="1" build="p"/>
    </p:bldLst>
  </p:timing>
</p:sld>
</file>

<file path=ppt/slides/slide7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175106" name="文本占位符 9217"/>
          <p:cNvSpPr>
            <a:spLocks noGrp="1" noChangeArrowheads="1"/>
          </p:cNvSpPr>
          <p:nvPr>
            <p:ph idx="1"/>
          </p:nvPr>
        </p:nvSpPr>
        <p:spPr bwMode="auto">
          <a:ln>
            <a:miter lim="800000"/>
          </a:ln>
          <a:effectLst/>
          <a:scene3d>
            <a:camera prst="orthographicFront"/>
            <a:lightRig rig="balanced" dir="t"/>
          </a:scene3d>
          <a:sp3d prstMaterial="plastic"/>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rtlCol="0" anchor="t" anchorCtr="0" compatLnSpc="1">
            <a:normAutofit/>
          </a:bodyPr>
          <a:lstStyle/>
          <a:p>
            <a:pPr marL="257175" marR="0" lvl="0" indent="-257175" algn="l" defTabSz="914400" rtl="0" eaLnBrk="1" fontAlgn="auto" latinLnBrk="0" hangingPunct="1">
              <a:lnSpc>
                <a:spcPct val="100000"/>
              </a:lnSpc>
              <a:spcBef>
                <a:spcPct val="15000"/>
              </a:spcBef>
              <a:spcAft>
                <a:spcPct val="0"/>
              </a:spcAft>
              <a:buClrTx/>
              <a:buSzTx/>
              <a:buFont typeface="Arial" panose="020b0604020202020204" pitchFamily="34" charset="0"/>
              <a:buChar char="•"/>
              <a:defRPr/>
            </a:pPr>
            <a:r>
              <a:rPr kumimoji="0" lang="en-US" altLang="zh-CN" sz="4100" b="1" i="0" u="none" strike="noStrike" kern="0" cap="none" spc="0" normalizeH="0" baseline="0" noProof="1">
                <a:ln>
                  <a:solidFill>
                    <a:schemeClr val="tx1">
                      <a:lumMod val="95000"/>
                      <a:lumOff val="5000"/>
                    </a:schemeClr>
                  </a:solidFill>
                </a:ln>
                <a:solidFill>
                  <a:schemeClr val="tx1">
                    <a:lumMod val="95000"/>
                    <a:lumOff val="5000"/>
                  </a:schemeClr>
                </a:solidFill>
                <a:effectLst>
                  <a:outerShdw blurRad="38100" dist="38100" dir="2700000" algn="tl">
                    <a:srgbClr val="000000">
                      <a:alpha val="43137"/>
                    </a:srgbClr>
                  </a:outerShdw>
                </a:effectLst>
                <a:uLnTx/>
                <a:uFillTx/>
                <a:latin typeface="+mn-lt"/>
                <a:ea typeface="+mn-ea"/>
                <a:cs typeface="+mn-cs"/>
              </a:rPr>
              <a:t>《</a:t>
            </a:r>
            <a:r>
              <a:rPr kumimoji="0" lang="zh-CN" altLang="en-US" sz="4100" b="1" i="0" u="none" strike="noStrike" kern="0" cap="none" spc="0" normalizeH="0" baseline="0" noProof="1">
                <a:ln>
                  <a:solidFill>
                    <a:schemeClr val="tx1">
                      <a:lumMod val="95000"/>
                      <a:lumOff val="5000"/>
                    </a:schemeClr>
                  </a:solidFill>
                </a:ln>
                <a:solidFill>
                  <a:schemeClr val="tx1">
                    <a:lumMod val="95000"/>
                    <a:lumOff val="5000"/>
                  </a:schemeClr>
                </a:solidFill>
                <a:effectLst>
                  <a:outerShdw blurRad="38100" dist="38100" dir="2700000" algn="tl">
                    <a:srgbClr val="000000">
                      <a:alpha val="43137"/>
                    </a:srgbClr>
                  </a:outerShdw>
                </a:effectLst>
                <a:uLnTx/>
                <a:uFillTx/>
                <a:latin typeface="+mn-lt"/>
                <a:ea typeface="+mn-ea"/>
                <a:cs typeface="+mn-cs"/>
              </a:rPr>
              <a:t>芈月传</a:t>
            </a:r>
            <a:r>
              <a:rPr kumimoji="0" lang="en-US" altLang="zh-CN" sz="4100" b="1" i="0" u="none" strike="noStrike" kern="0" cap="none" spc="0" normalizeH="0" baseline="0" noProof="1">
                <a:ln>
                  <a:solidFill>
                    <a:schemeClr val="tx1">
                      <a:lumMod val="95000"/>
                      <a:lumOff val="5000"/>
                    </a:schemeClr>
                  </a:solidFill>
                </a:ln>
                <a:solidFill>
                  <a:schemeClr val="tx1">
                    <a:lumMod val="95000"/>
                    <a:lumOff val="5000"/>
                  </a:schemeClr>
                </a:solidFill>
                <a:effectLst>
                  <a:outerShdw blurRad="38100" dist="38100" dir="2700000" algn="tl">
                    <a:srgbClr val="000000">
                      <a:alpha val="43137"/>
                    </a:srgbClr>
                  </a:outerShdw>
                </a:effectLst>
                <a:uLnTx/>
                <a:uFillTx/>
                <a:latin typeface="+mn-lt"/>
                <a:ea typeface="+mn-ea"/>
                <a:cs typeface="+mn-cs"/>
              </a:rPr>
              <a:t>》 </a:t>
            </a:r>
            <a:endParaRPr kumimoji="0" lang="en-US" altLang="zh-CN" sz="4100" b="1" i="0" u="none" strike="noStrike" kern="0" cap="none" spc="0" normalizeH="0" baseline="0" noProof="1">
              <a:ln>
                <a:solidFill>
                  <a:schemeClr val="tx1">
                    <a:lumMod val="95000"/>
                    <a:lumOff val="5000"/>
                  </a:schemeClr>
                </a:solidFill>
              </a:ln>
              <a:solidFill>
                <a:schemeClr val="tx1">
                  <a:lumMod val="95000"/>
                  <a:lumOff val="5000"/>
                </a:schemeClr>
              </a:solidFill>
              <a:effectLst>
                <a:outerShdw blurRad="38100" dist="38100" dir="2700000" algn="tl">
                  <a:srgbClr val="000000">
                    <a:alpha val="43137"/>
                  </a:srgbClr>
                </a:outerShdw>
              </a:effectLst>
              <a:uLnTx/>
              <a:uFillTx/>
              <a:latin typeface="+mn-lt"/>
              <a:ea typeface="+mn-ea"/>
              <a:cs typeface="+mn-cs"/>
            </a:endParaRPr>
          </a:p>
          <a:p>
            <a:pPr marL="257175" marR="0" lvl="0" indent="-257175" algn="l" defTabSz="914400" rtl="0" eaLnBrk="1" fontAlgn="auto" latinLnBrk="0" hangingPunct="1">
              <a:lnSpc>
                <a:spcPct val="100000"/>
              </a:lnSpc>
              <a:spcBef>
                <a:spcPct val="15000"/>
              </a:spcBef>
              <a:spcAft>
                <a:spcPct val="0"/>
              </a:spcAft>
              <a:buClrTx/>
              <a:buSzTx/>
              <a:buFont typeface="Arial" panose="020b0604020202020204" pitchFamily="34" charset="0"/>
              <a:buChar char="•"/>
              <a:defRPr/>
            </a:pPr>
            <a:r>
              <a:rPr kumimoji="0" lang="en-US" altLang="zh-CN" sz="4100" b="1" i="0" u="none" strike="noStrike" kern="0" cap="none" spc="0" normalizeH="0" baseline="0" noProof="1">
                <a:ln>
                  <a:solidFill>
                    <a:schemeClr val="tx1">
                      <a:lumMod val="95000"/>
                      <a:lumOff val="5000"/>
                    </a:schemeClr>
                  </a:solidFill>
                </a:ln>
                <a:solidFill>
                  <a:schemeClr val="tx1">
                    <a:lumMod val="95000"/>
                    <a:lumOff val="5000"/>
                  </a:schemeClr>
                </a:solidFill>
                <a:effectLst>
                  <a:outerShdw blurRad="38100" dist="38100" dir="2700000" algn="tl">
                    <a:srgbClr val="000000">
                      <a:alpha val="43137"/>
                    </a:srgbClr>
                  </a:outerShdw>
                </a:effectLst>
                <a:uLnTx/>
                <a:uFillTx/>
                <a:latin typeface="+mn-lt"/>
                <a:ea typeface="+mn-ea"/>
                <a:cs typeface="+mn-cs"/>
              </a:rPr>
              <a:t>《</a:t>
            </a:r>
            <a:r>
              <a:rPr kumimoji="0" lang="zh-CN" altLang="en-US" sz="4100" b="1" i="0" u="none" strike="noStrike" kern="0" cap="none" spc="0" normalizeH="0" baseline="0" noProof="1">
                <a:ln>
                  <a:solidFill>
                    <a:schemeClr val="tx1">
                      <a:lumMod val="95000"/>
                      <a:lumOff val="5000"/>
                    </a:schemeClr>
                  </a:solidFill>
                </a:ln>
                <a:solidFill>
                  <a:schemeClr val="tx1">
                    <a:lumMod val="95000"/>
                    <a:lumOff val="5000"/>
                  </a:schemeClr>
                </a:solidFill>
                <a:effectLst>
                  <a:outerShdw blurRad="38100" dist="38100" dir="2700000" algn="tl">
                    <a:srgbClr val="000000">
                      <a:alpha val="43137"/>
                    </a:srgbClr>
                  </a:outerShdw>
                </a:effectLst>
                <a:uLnTx/>
                <a:uFillTx/>
                <a:latin typeface="+mn-lt"/>
                <a:ea typeface="+mn-ea"/>
                <a:cs typeface="+mn-cs"/>
              </a:rPr>
              <a:t>裸婚时代</a:t>
            </a:r>
            <a:r>
              <a:rPr kumimoji="0" lang="en-US" altLang="zh-CN" sz="4100" b="1" i="0" u="none" strike="noStrike" kern="0" cap="none" spc="0" normalizeH="0" baseline="0" noProof="1">
                <a:ln>
                  <a:solidFill>
                    <a:schemeClr val="tx1">
                      <a:lumMod val="95000"/>
                      <a:lumOff val="5000"/>
                    </a:schemeClr>
                  </a:solidFill>
                </a:ln>
                <a:solidFill>
                  <a:schemeClr val="tx1">
                    <a:lumMod val="95000"/>
                    <a:lumOff val="5000"/>
                  </a:schemeClr>
                </a:solidFill>
                <a:effectLst>
                  <a:outerShdw blurRad="38100" dist="38100" dir="2700000" algn="tl">
                    <a:srgbClr val="000000">
                      <a:alpha val="43137"/>
                    </a:srgbClr>
                  </a:outerShdw>
                </a:effectLst>
                <a:uLnTx/>
                <a:uFillTx/>
                <a:latin typeface="+mn-lt"/>
                <a:ea typeface="+mn-ea"/>
                <a:cs typeface="+mn-cs"/>
              </a:rPr>
              <a:t>》 </a:t>
            </a:r>
            <a:endParaRPr kumimoji="0" lang="en-US" altLang="zh-CN" sz="4100" b="1" i="0" u="none" strike="noStrike" kern="0" cap="none" spc="0" normalizeH="0" baseline="0" noProof="1">
              <a:ln>
                <a:solidFill>
                  <a:schemeClr val="tx1">
                    <a:lumMod val="95000"/>
                    <a:lumOff val="5000"/>
                  </a:schemeClr>
                </a:solidFill>
              </a:ln>
              <a:solidFill>
                <a:schemeClr val="tx1">
                  <a:lumMod val="95000"/>
                  <a:lumOff val="5000"/>
                </a:schemeClr>
              </a:solidFill>
              <a:effectLst>
                <a:outerShdw blurRad="38100" dist="38100" dir="2700000" algn="tl">
                  <a:srgbClr val="000000">
                    <a:alpha val="43137"/>
                  </a:srgbClr>
                </a:outerShdw>
              </a:effectLst>
              <a:uLnTx/>
              <a:uFillTx/>
              <a:latin typeface="+mn-lt"/>
              <a:ea typeface="+mn-ea"/>
              <a:cs typeface="+mn-cs"/>
            </a:endParaRPr>
          </a:p>
          <a:p>
            <a:pPr marL="257175" marR="0" lvl="0" indent="-257175" algn="l" defTabSz="914400" rtl="0" eaLnBrk="1" fontAlgn="auto" latinLnBrk="0" hangingPunct="1">
              <a:lnSpc>
                <a:spcPct val="100000"/>
              </a:lnSpc>
              <a:spcBef>
                <a:spcPct val="15000"/>
              </a:spcBef>
              <a:spcAft>
                <a:spcPct val="0"/>
              </a:spcAft>
              <a:buClrTx/>
              <a:buSzTx/>
              <a:buFont typeface="Arial" panose="020b0604020202020204" pitchFamily="34" charset="0"/>
              <a:buChar char="•"/>
              <a:defRPr/>
            </a:pPr>
            <a:r>
              <a:rPr kumimoji="0" lang="en-US" altLang="zh-CN" sz="4100" b="1" i="0" u="none" strike="noStrike" kern="0" cap="none" spc="0" normalizeH="0" baseline="0" noProof="1">
                <a:ln>
                  <a:solidFill>
                    <a:schemeClr val="tx1">
                      <a:lumMod val="95000"/>
                      <a:lumOff val="5000"/>
                    </a:schemeClr>
                  </a:solidFill>
                </a:ln>
                <a:solidFill>
                  <a:schemeClr val="tx1">
                    <a:lumMod val="95000"/>
                    <a:lumOff val="5000"/>
                  </a:schemeClr>
                </a:solidFill>
                <a:effectLst>
                  <a:outerShdw blurRad="38100" dist="38100" dir="2700000" algn="tl">
                    <a:srgbClr val="000000">
                      <a:alpha val="43137"/>
                    </a:srgbClr>
                  </a:outerShdw>
                </a:effectLst>
                <a:uLnTx/>
                <a:uFillTx/>
                <a:latin typeface="+mn-lt"/>
                <a:ea typeface="+mn-ea"/>
                <a:cs typeface="+mn-cs"/>
              </a:rPr>
              <a:t>《</a:t>
            </a:r>
            <a:r>
              <a:rPr kumimoji="0" lang="zh-CN" altLang="en-US" sz="4100" b="1" i="0" u="none" strike="noStrike" kern="0" cap="none" spc="0" normalizeH="0" baseline="0" noProof="1">
                <a:ln>
                  <a:solidFill>
                    <a:schemeClr val="tx1">
                      <a:lumMod val="95000"/>
                      <a:lumOff val="5000"/>
                    </a:schemeClr>
                  </a:solidFill>
                </a:ln>
                <a:solidFill>
                  <a:schemeClr val="tx1">
                    <a:lumMod val="95000"/>
                    <a:lumOff val="5000"/>
                  </a:schemeClr>
                </a:solidFill>
                <a:effectLst>
                  <a:outerShdw blurRad="38100" dist="38100" dir="2700000" algn="tl">
                    <a:srgbClr val="000000">
                      <a:alpha val="43137"/>
                    </a:srgbClr>
                  </a:outerShdw>
                </a:effectLst>
                <a:uLnTx/>
                <a:uFillTx/>
                <a:latin typeface="+mn-lt"/>
                <a:ea typeface="+mn-ea"/>
                <a:cs typeface="+mn-cs"/>
              </a:rPr>
              <a:t>北京青年</a:t>
            </a:r>
            <a:r>
              <a:rPr kumimoji="0" lang="en-US" altLang="zh-CN" sz="4100" b="1" i="0" u="none" strike="noStrike" kern="0" cap="none" spc="0" normalizeH="0" baseline="0" noProof="1">
                <a:ln>
                  <a:solidFill>
                    <a:schemeClr val="tx1">
                      <a:lumMod val="95000"/>
                      <a:lumOff val="5000"/>
                    </a:schemeClr>
                  </a:solidFill>
                </a:ln>
                <a:solidFill>
                  <a:schemeClr val="tx1">
                    <a:lumMod val="95000"/>
                    <a:lumOff val="5000"/>
                  </a:schemeClr>
                </a:solidFill>
                <a:effectLst>
                  <a:outerShdw blurRad="38100" dist="38100" dir="2700000" algn="tl">
                    <a:srgbClr val="000000">
                      <a:alpha val="43137"/>
                    </a:srgbClr>
                  </a:outerShdw>
                </a:effectLst>
                <a:uLnTx/>
                <a:uFillTx/>
                <a:latin typeface="+mn-lt"/>
                <a:ea typeface="+mn-ea"/>
                <a:cs typeface="+mn-cs"/>
              </a:rPr>
              <a:t>》 </a:t>
            </a:r>
            <a:endParaRPr kumimoji="0" lang="en-US" altLang="zh-CN" sz="4100" b="1" i="0" u="none" strike="noStrike" kern="0" cap="none" spc="0" normalizeH="0" baseline="0" noProof="1">
              <a:ln>
                <a:solidFill>
                  <a:schemeClr val="tx1">
                    <a:lumMod val="95000"/>
                    <a:lumOff val="5000"/>
                  </a:schemeClr>
                </a:solidFill>
              </a:ln>
              <a:solidFill>
                <a:schemeClr val="tx1">
                  <a:lumMod val="95000"/>
                  <a:lumOff val="5000"/>
                </a:schemeClr>
              </a:solidFill>
              <a:effectLst>
                <a:outerShdw blurRad="38100" dist="38100" dir="2700000" algn="tl">
                  <a:srgbClr val="000000">
                    <a:alpha val="43137"/>
                  </a:srgbClr>
                </a:outerShdw>
              </a:effectLst>
              <a:uLnTx/>
              <a:uFillTx/>
              <a:latin typeface="+mn-lt"/>
              <a:ea typeface="+mn-ea"/>
              <a:cs typeface="+mn-cs"/>
            </a:endParaRPr>
          </a:p>
          <a:p>
            <a:pPr marL="257175" marR="0" lvl="0" indent="-257175" algn="l" defTabSz="914400" rtl="0" eaLnBrk="1" fontAlgn="auto" latinLnBrk="0" hangingPunct="1">
              <a:lnSpc>
                <a:spcPct val="100000"/>
              </a:lnSpc>
              <a:spcBef>
                <a:spcPct val="15000"/>
              </a:spcBef>
              <a:spcAft>
                <a:spcPct val="0"/>
              </a:spcAft>
              <a:buClrTx/>
              <a:buSzTx/>
              <a:buFont typeface="Arial" panose="020b0604020202020204" pitchFamily="34" charset="0"/>
              <a:buChar char="•"/>
              <a:defRPr/>
            </a:pPr>
            <a:r>
              <a:rPr kumimoji="0" lang="en-US" altLang="zh-CN" sz="4100" b="1" i="0" u="none" strike="noStrike" kern="0" cap="none" spc="0" normalizeH="0" baseline="0" noProof="1">
                <a:ln>
                  <a:solidFill>
                    <a:schemeClr val="tx1">
                      <a:lumMod val="95000"/>
                      <a:lumOff val="5000"/>
                    </a:schemeClr>
                  </a:solidFill>
                </a:ln>
                <a:solidFill>
                  <a:schemeClr val="tx1">
                    <a:lumMod val="95000"/>
                    <a:lumOff val="5000"/>
                  </a:schemeClr>
                </a:solidFill>
                <a:effectLst>
                  <a:outerShdw blurRad="38100" dist="38100" dir="2700000" algn="tl">
                    <a:srgbClr val="000000">
                      <a:alpha val="43137"/>
                    </a:srgbClr>
                  </a:outerShdw>
                </a:effectLst>
                <a:uLnTx/>
                <a:uFillTx/>
                <a:latin typeface="+mn-lt"/>
                <a:ea typeface="+mn-ea"/>
                <a:cs typeface="+mn-cs"/>
              </a:rPr>
              <a:t>《</a:t>
            </a:r>
            <a:r>
              <a:rPr kumimoji="0" lang="zh-CN" altLang="en-US" sz="4100" b="1" i="0" u="none" strike="noStrike" kern="0" cap="none" spc="0" normalizeH="0" baseline="0" noProof="1">
                <a:ln>
                  <a:solidFill>
                    <a:schemeClr val="tx1">
                      <a:lumMod val="95000"/>
                      <a:lumOff val="5000"/>
                    </a:schemeClr>
                  </a:solidFill>
                </a:ln>
                <a:solidFill>
                  <a:schemeClr val="tx1">
                    <a:lumMod val="95000"/>
                    <a:lumOff val="5000"/>
                  </a:schemeClr>
                </a:solidFill>
                <a:effectLst>
                  <a:outerShdw blurRad="38100" dist="38100" dir="2700000" algn="tl">
                    <a:srgbClr val="000000">
                      <a:alpha val="43137"/>
                    </a:srgbClr>
                  </a:outerShdw>
                </a:effectLst>
                <a:uLnTx/>
                <a:uFillTx/>
                <a:latin typeface="+mn-lt"/>
                <a:ea typeface="+mn-ea"/>
                <a:cs typeface="+mn-cs"/>
              </a:rPr>
              <a:t>笑傲江湖</a:t>
            </a:r>
            <a:r>
              <a:rPr kumimoji="0" lang="en-US" altLang="zh-CN" sz="4100" b="1" i="0" u="none" strike="noStrike" kern="0" cap="none" spc="0" normalizeH="0" baseline="0" noProof="1">
                <a:ln>
                  <a:solidFill>
                    <a:schemeClr val="tx1">
                      <a:lumMod val="95000"/>
                      <a:lumOff val="5000"/>
                    </a:schemeClr>
                  </a:solidFill>
                </a:ln>
                <a:solidFill>
                  <a:schemeClr val="tx1">
                    <a:lumMod val="95000"/>
                    <a:lumOff val="5000"/>
                  </a:schemeClr>
                </a:solidFill>
                <a:effectLst>
                  <a:outerShdw blurRad="38100" dist="38100" dir="2700000" algn="tl">
                    <a:srgbClr val="000000">
                      <a:alpha val="43137"/>
                    </a:srgbClr>
                  </a:outerShdw>
                </a:effectLst>
                <a:uLnTx/>
                <a:uFillTx/>
                <a:latin typeface="+mn-lt"/>
                <a:ea typeface="+mn-ea"/>
                <a:cs typeface="+mn-cs"/>
              </a:rPr>
              <a:t>》 </a:t>
            </a:r>
            <a:endParaRPr kumimoji="0" lang="en-US" altLang="zh-CN" sz="4100" b="1" i="0" u="none" strike="noStrike" kern="0" cap="none" spc="0" normalizeH="0" baseline="0" noProof="1">
              <a:ln>
                <a:solidFill>
                  <a:schemeClr val="tx1">
                    <a:lumMod val="95000"/>
                    <a:lumOff val="5000"/>
                  </a:schemeClr>
                </a:solidFill>
              </a:ln>
              <a:solidFill>
                <a:schemeClr val="tx1">
                  <a:lumMod val="95000"/>
                  <a:lumOff val="5000"/>
                </a:schemeClr>
              </a:solidFill>
              <a:effectLst>
                <a:outerShdw blurRad="38100" dist="38100" dir="2700000" algn="tl">
                  <a:srgbClr val="000000">
                    <a:alpha val="43137"/>
                  </a:srgbClr>
                </a:outerShdw>
              </a:effectLst>
              <a:uLnTx/>
              <a:uFillTx/>
              <a:latin typeface="+mn-lt"/>
              <a:ea typeface="+mn-ea"/>
              <a:cs typeface="+mn-cs"/>
            </a:endParaRPr>
          </a:p>
          <a:p>
            <a:pPr marL="257175" marR="0" lvl="0" indent="-257175" algn="l" defTabSz="914400" rtl="0" eaLnBrk="1" fontAlgn="auto" latinLnBrk="0" hangingPunct="1">
              <a:lnSpc>
                <a:spcPct val="100000"/>
              </a:lnSpc>
              <a:spcBef>
                <a:spcPct val="15000"/>
              </a:spcBef>
              <a:spcAft>
                <a:spcPct val="0"/>
              </a:spcAft>
              <a:buClrTx/>
              <a:buSzTx/>
              <a:buFont typeface="Arial" panose="020b0604020202020204" pitchFamily="34" charset="0"/>
              <a:buChar char="•"/>
              <a:defRPr/>
            </a:pPr>
            <a:r>
              <a:rPr kumimoji="0" lang="en-US" altLang="zh-CN" sz="4100" b="1" i="0" u="none" strike="noStrike" kern="0" cap="none" spc="0" normalizeH="0" baseline="0" noProof="1">
                <a:ln>
                  <a:solidFill>
                    <a:schemeClr val="tx1">
                      <a:lumMod val="95000"/>
                      <a:lumOff val="5000"/>
                    </a:schemeClr>
                  </a:solidFill>
                </a:ln>
                <a:solidFill>
                  <a:schemeClr val="tx1">
                    <a:lumMod val="95000"/>
                    <a:lumOff val="5000"/>
                  </a:schemeClr>
                </a:solidFill>
                <a:effectLst>
                  <a:outerShdw blurRad="38100" dist="38100" dir="2700000" algn="tl">
                    <a:srgbClr val="000000">
                      <a:alpha val="43137"/>
                    </a:srgbClr>
                  </a:outerShdw>
                </a:effectLst>
                <a:uLnTx/>
                <a:uFillTx/>
                <a:latin typeface="+mn-lt"/>
                <a:ea typeface="+mn-ea"/>
                <a:cs typeface="+mn-cs"/>
              </a:rPr>
              <a:t>《</a:t>
            </a:r>
            <a:r>
              <a:rPr kumimoji="0" lang="zh-CN" altLang="en-US" sz="4100" b="1" i="0" u="none" strike="noStrike" kern="0" cap="none" spc="0" normalizeH="0" baseline="0" noProof="1">
                <a:ln>
                  <a:solidFill>
                    <a:schemeClr val="tx1">
                      <a:lumMod val="95000"/>
                      <a:lumOff val="5000"/>
                    </a:schemeClr>
                  </a:solidFill>
                </a:ln>
                <a:solidFill>
                  <a:schemeClr val="tx1">
                    <a:lumMod val="95000"/>
                    <a:lumOff val="5000"/>
                  </a:schemeClr>
                </a:solidFill>
                <a:effectLst>
                  <a:outerShdw blurRad="38100" dist="38100" dir="2700000" algn="tl">
                    <a:srgbClr val="000000">
                      <a:alpha val="43137"/>
                    </a:srgbClr>
                  </a:outerShdw>
                </a:effectLst>
                <a:uLnTx/>
                <a:uFillTx/>
                <a:latin typeface="+mn-lt"/>
                <a:ea typeface="+mn-ea"/>
                <a:cs typeface="+mn-cs"/>
              </a:rPr>
              <a:t>林黛玉进贾府</a:t>
            </a:r>
            <a:r>
              <a:rPr kumimoji="0" lang="en-US" altLang="zh-CN" sz="4100" b="1" i="0" u="none" strike="noStrike" kern="0" cap="none" spc="0" normalizeH="0" baseline="0" noProof="1">
                <a:ln>
                  <a:solidFill>
                    <a:schemeClr val="tx1">
                      <a:lumMod val="95000"/>
                      <a:lumOff val="5000"/>
                    </a:schemeClr>
                  </a:solidFill>
                </a:ln>
                <a:solidFill>
                  <a:schemeClr val="tx1">
                    <a:lumMod val="95000"/>
                    <a:lumOff val="5000"/>
                  </a:schemeClr>
                </a:solidFill>
                <a:effectLst>
                  <a:outerShdw blurRad="38100" dist="38100" dir="2700000" algn="tl">
                    <a:srgbClr val="000000">
                      <a:alpha val="43137"/>
                    </a:srgbClr>
                  </a:outerShdw>
                </a:effectLst>
                <a:uLnTx/>
                <a:uFillTx/>
                <a:latin typeface="+mn-lt"/>
                <a:ea typeface="+mn-ea"/>
                <a:cs typeface="+mn-cs"/>
              </a:rPr>
              <a:t>》</a:t>
            </a:r>
            <a:endParaRPr kumimoji="0" lang="en-US" altLang="zh-CN" sz="4100" b="1" i="0" u="none" strike="noStrike" kern="0" cap="none" spc="0" normalizeH="0" baseline="0" noProof="1">
              <a:ln>
                <a:solidFill>
                  <a:schemeClr val="tx1">
                    <a:lumMod val="95000"/>
                    <a:lumOff val="5000"/>
                  </a:schemeClr>
                </a:solidFill>
              </a:ln>
              <a:solidFill>
                <a:schemeClr val="tx1">
                  <a:lumMod val="95000"/>
                  <a:lumOff val="5000"/>
                </a:schemeClr>
              </a:solidFill>
              <a:effectLst>
                <a:outerShdw blurRad="38100" dist="38100" dir="2700000" algn="tl">
                  <a:srgbClr val="000000">
                    <a:alpha val="43137"/>
                  </a:srgbClr>
                </a:outerShdw>
              </a:effectLst>
              <a:uLnTx/>
              <a:uFillTx/>
              <a:latin typeface="+mn-lt"/>
              <a:ea typeface="+mn-ea"/>
              <a:cs typeface="+mn-cs"/>
            </a:endParaRPr>
          </a:p>
          <a:p>
            <a:pPr marL="257175" marR="0" lvl="0" indent="-257175" algn="l" defTabSz="914400" rtl="0" eaLnBrk="1" fontAlgn="auto" latinLnBrk="0" hangingPunct="1">
              <a:lnSpc>
                <a:spcPct val="100000"/>
              </a:lnSpc>
              <a:spcBef>
                <a:spcPct val="15000"/>
              </a:spcBef>
              <a:spcAft>
                <a:spcPct val="0"/>
              </a:spcAft>
              <a:buClrTx/>
              <a:buSzTx/>
              <a:buFont typeface="Arial" panose="020b0604020202020204" pitchFamily="34" charset="0"/>
              <a:buChar char="•"/>
              <a:defRPr/>
            </a:pPr>
            <a:r>
              <a:rPr kumimoji="0" lang="en-US" altLang="zh-CN" sz="4100" b="1" i="0" u="none" strike="noStrike" kern="0" cap="none" spc="0" normalizeH="0" baseline="0" noProof="1">
                <a:ln>
                  <a:solidFill>
                    <a:schemeClr val="tx1">
                      <a:lumMod val="95000"/>
                      <a:lumOff val="5000"/>
                    </a:schemeClr>
                  </a:solidFill>
                </a:ln>
                <a:solidFill>
                  <a:schemeClr val="tx1">
                    <a:lumMod val="95000"/>
                    <a:lumOff val="5000"/>
                  </a:schemeClr>
                </a:solidFill>
                <a:effectLst>
                  <a:outerShdw blurRad="38100" dist="38100" dir="2700000" algn="tl">
                    <a:srgbClr val="000000">
                      <a:alpha val="43137"/>
                    </a:srgbClr>
                  </a:outerShdw>
                </a:effectLst>
                <a:uLnTx/>
                <a:uFillTx/>
                <a:latin typeface="+mn-lt"/>
                <a:ea typeface="+mn-ea"/>
                <a:cs typeface="+mn-cs"/>
              </a:rPr>
              <a:t> 《</a:t>
            </a:r>
            <a:r>
              <a:rPr kumimoji="0" lang="zh-CN" altLang="en-US" sz="4100" b="1" i="0" u="none" strike="noStrike" kern="0" cap="none" spc="0" normalizeH="0" baseline="0" noProof="1">
                <a:ln>
                  <a:solidFill>
                    <a:schemeClr val="tx1">
                      <a:lumMod val="95000"/>
                      <a:lumOff val="5000"/>
                    </a:schemeClr>
                  </a:solidFill>
                </a:ln>
                <a:solidFill>
                  <a:schemeClr val="tx1">
                    <a:lumMod val="95000"/>
                    <a:lumOff val="5000"/>
                  </a:schemeClr>
                </a:solidFill>
                <a:effectLst>
                  <a:outerShdw blurRad="38100" dist="38100" dir="2700000" algn="tl">
                    <a:srgbClr val="000000">
                      <a:alpha val="43137"/>
                    </a:srgbClr>
                  </a:outerShdw>
                </a:effectLst>
                <a:uLnTx/>
                <a:uFillTx/>
                <a:latin typeface="+mn-lt"/>
                <a:ea typeface="+mn-ea"/>
                <a:cs typeface="+mn-cs"/>
              </a:rPr>
              <a:t>夜幕下的哈尔滨</a:t>
            </a:r>
            <a:r>
              <a:rPr kumimoji="0" lang="en-US" altLang="zh-CN" sz="4100" b="1" i="0" u="none" strike="noStrike" kern="0" cap="none" spc="0" normalizeH="0" baseline="0" noProof="1">
                <a:ln>
                  <a:solidFill>
                    <a:schemeClr val="tx1">
                      <a:lumMod val="95000"/>
                      <a:lumOff val="5000"/>
                    </a:schemeClr>
                  </a:solidFill>
                </a:ln>
                <a:solidFill>
                  <a:schemeClr val="tx1">
                    <a:lumMod val="95000"/>
                    <a:lumOff val="5000"/>
                  </a:schemeClr>
                </a:solidFill>
                <a:effectLst>
                  <a:outerShdw blurRad="38100" dist="38100" dir="2700000" algn="tl">
                    <a:srgbClr val="000000">
                      <a:alpha val="43137"/>
                    </a:srgbClr>
                  </a:outerShdw>
                </a:effectLst>
                <a:uLnTx/>
                <a:uFillTx/>
                <a:latin typeface="+mn-lt"/>
                <a:ea typeface="+mn-ea"/>
                <a:cs typeface="+mn-cs"/>
              </a:rPr>
              <a:t>》</a:t>
            </a:r>
            <a:endParaRPr kumimoji="0" lang="en-US" altLang="zh-CN" sz="4100" b="1" i="0" u="none" strike="noStrike" kern="0" cap="none" spc="0" normalizeH="0" baseline="0" noProof="1">
              <a:ln>
                <a:solidFill>
                  <a:schemeClr val="tx1">
                    <a:lumMod val="95000"/>
                    <a:lumOff val="5000"/>
                  </a:schemeClr>
                </a:solidFill>
              </a:ln>
              <a:solidFill>
                <a:schemeClr val="tx1">
                  <a:lumMod val="95000"/>
                  <a:lumOff val="5000"/>
                </a:schemeClr>
              </a:solidFill>
              <a:effectLst>
                <a:outerShdw blurRad="38100" dist="38100" dir="2700000" algn="tl">
                  <a:srgbClr val="000000">
                    <a:alpha val="43137"/>
                  </a:srgbClr>
                </a:outerShdw>
              </a:effectLst>
              <a:uLnTx/>
              <a:uFillTx/>
              <a:latin typeface="+mn-lt"/>
              <a:ea typeface="+mn-ea"/>
              <a:cs typeface="+mn-cs"/>
            </a:endParaRPr>
          </a:p>
          <a:p>
            <a:pPr marL="257175" marR="0" lvl="0" indent="-257175" algn="l" defTabSz="914400" rtl="0" eaLnBrk="1" fontAlgn="auto" latinLnBrk="0" hangingPunct="1">
              <a:lnSpc>
                <a:spcPct val="100000"/>
              </a:lnSpc>
              <a:spcBef>
                <a:spcPct val="15000"/>
              </a:spcBef>
              <a:spcAft>
                <a:spcPct val="0"/>
              </a:spcAft>
              <a:buClrTx/>
              <a:buSzTx/>
              <a:buFont typeface="Arial" panose="020b0604020202020204" pitchFamily="34" charset="0"/>
              <a:buChar char="•"/>
              <a:defRPr/>
            </a:pPr>
            <a:r>
              <a:rPr kumimoji="0" lang="en-US" altLang="zh-CN" sz="4100" b="1" i="0" u="none" strike="noStrike" kern="0" cap="none" spc="0" normalizeH="0" baseline="0" noProof="1">
                <a:ln>
                  <a:solidFill>
                    <a:schemeClr val="tx1">
                      <a:lumMod val="95000"/>
                      <a:lumOff val="5000"/>
                    </a:schemeClr>
                  </a:solidFill>
                </a:ln>
                <a:solidFill>
                  <a:schemeClr val="tx1">
                    <a:lumMod val="95000"/>
                    <a:lumOff val="5000"/>
                  </a:schemeClr>
                </a:solidFill>
                <a:effectLst>
                  <a:outerShdw blurRad="38100" dist="38100" dir="2700000" algn="tl">
                    <a:srgbClr val="000000">
                      <a:alpha val="43137"/>
                    </a:srgbClr>
                  </a:outerShdw>
                </a:effectLst>
                <a:uLnTx/>
                <a:uFillTx/>
                <a:latin typeface="+mn-lt"/>
                <a:ea typeface="+mn-ea"/>
                <a:cs typeface="+mn-cs"/>
              </a:rPr>
              <a:t>《</a:t>
            </a:r>
            <a:r>
              <a:rPr kumimoji="0" lang="zh-CN" altLang="en-US" sz="4100" b="1" i="0" u="none" strike="noStrike" kern="0" cap="none" spc="0" normalizeH="0" baseline="0" noProof="1">
                <a:ln>
                  <a:solidFill>
                    <a:schemeClr val="tx1">
                      <a:lumMod val="95000"/>
                      <a:lumOff val="5000"/>
                    </a:schemeClr>
                  </a:solidFill>
                </a:ln>
                <a:solidFill>
                  <a:schemeClr val="tx1">
                    <a:lumMod val="95000"/>
                    <a:lumOff val="5000"/>
                  </a:schemeClr>
                </a:solidFill>
                <a:effectLst>
                  <a:outerShdw blurRad="38100" dist="38100" dir="2700000" algn="tl">
                    <a:srgbClr val="000000">
                      <a:alpha val="43137"/>
                    </a:srgbClr>
                  </a:outerShdw>
                </a:effectLst>
                <a:uLnTx/>
                <a:uFillTx/>
                <a:latin typeface="+mn-lt"/>
                <a:ea typeface="+mn-ea"/>
                <a:cs typeface="+mn-cs"/>
              </a:rPr>
              <a:t>战狼</a:t>
            </a:r>
            <a:r>
              <a:rPr kumimoji="0" lang="en-US" altLang="zh-CN" sz="4100" b="1" i="0" u="none" strike="noStrike" kern="0" cap="none" spc="0" normalizeH="0" baseline="0" noProof="1">
                <a:ln>
                  <a:solidFill>
                    <a:schemeClr val="tx1">
                      <a:lumMod val="95000"/>
                      <a:lumOff val="5000"/>
                    </a:schemeClr>
                  </a:solidFill>
                </a:ln>
                <a:solidFill>
                  <a:schemeClr val="tx1">
                    <a:lumMod val="95000"/>
                    <a:lumOff val="5000"/>
                  </a:schemeClr>
                </a:solidFill>
                <a:effectLst>
                  <a:outerShdw blurRad="38100" dist="38100" dir="2700000" algn="tl">
                    <a:srgbClr val="000000">
                      <a:alpha val="43137"/>
                    </a:srgbClr>
                  </a:outerShdw>
                </a:effectLst>
                <a:uLnTx/>
                <a:uFillTx/>
                <a:latin typeface="+mn-lt"/>
                <a:ea typeface="+mn-ea"/>
                <a:cs typeface="+mn-cs"/>
              </a:rPr>
              <a:t>》</a:t>
            </a:r>
            <a:endParaRPr kumimoji="0" lang="en-US" altLang="zh-CN" sz="4100" b="1" i="0" u="none" strike="noStrike" kern="0" cap="none" spc="0" normalizeH="0" baseline="0" noProof="1">
              <a:ln>
                <a:solidFill>
                  <a:schemeClr val="tx1">
                    <a:lumMod val="95000"/>
                    <a:lumOff val="5000"/>
                  </a:schemeClr>
                </a:solidFill>
              </a:ln>
              <a:solidFill>
                <a:schemeClr val="tx1">
                  <a:lumMod val="95000"/>
                  <a:lumOff val="5000"/>
                </a:schemeClr>
              </a:solidFill>
              <a:effectLst>
                <a:outerShdw blurRad="38100" dist="38100" dir="2700000" algn="tl">
                  <a:srgbClr val="000000">
                    <a:alpha val="43137"/>
                  </a:srgbClr>
                </a:outerShdw>
              </a:effectLst>
              <a:uLnTx/>
              <a:uFillTx/>
              <a:latin typeface="+mn-lt"/>
              <a:ea typeface="+mn-ea"/>
              <a:cs typeface="+mn-cs"/>
            </a:endParaRPr>
          </a:p>
          <a:p>
            <a:pPr marL="257175" marR="0" lvl="0" indent="-257175" algn="l" defTabSz="914400" rtl="0" eaLnBrk="1" fontAlgn="auto" latinLnBrk="0" hangingPunct="1">
              <a:lnSpc>
                <a:spcPct val="100000"/>
              </a:lnSpc>
              <a:spcBef>
                <a:spcPct val="15000"/>
              </a:spcBef>
              <a:spcAft>
                <a:spcPct val="0"/>
              </a:spcAft>
              <a:buClrTx/>
              <a:buSzTx/>
              <a:buFont typeface="Arial" panose="020b0604020202020204" pitchFamily="34" charset="0"/>
              <a:buChar char="•"/>
              <a:defRPr/>
            </a:pPr>
            <a:endParaRPr kumimoji="0" lang="en-US" altLang="zh-CN" sz="4100" b="1" i="0" u="none" strike="noStrike" kern="0" cap="none" spc="0" normalizeH="0" baseline="0" noProof="1">
              <a:ln>
                <a:solidFill>
                  <a:schemeClr val="tx1">
                    <a:lumMod val="95000"/>
                    <a:lumOff val="5000"/>
                  </a:schemeClr>
                </a:solidFill>
              </a:ln>
              <a:solidFill>
                <a:schemeClr val="tx1">
                  <a:lumMod val="95000"/>
                  <a:lumOff val="5000"/>
                </a:schemeClr>
              </a:solidFill>
              <a:effectLst>
                <a:outerShdw blurRad="38100" dist="38100" dir="2700000" algn="tl">
                  <a:srgbClr val="000000">
                    <a:alpha val="43137"/>
                  </a:srgbClr>
                </a:outerShdw>
              </a:effectLst>
              <a:uLnTx/>
              <a:uFillTx/>
              <a:latin typeface="+mn-lt"/>
              <a:ea typeface="+mn-ea"/>
              <a:cs typeface="+mn-cs"/>
            </a:endParaRPr>
          </a:p>
        </p:txBody>
      </p:sp>
      <p:sp>
        <p:nvSpPr>
          <p:cNvPr id="57346" name="文本框 9218"/>
          <p:cNvSpPr txBox="1"/>
          <p:nvPr/>
        </p:nvSpPr>
        <p:spPr>
          <a:xfrm>
            <a:off x="9675284" y="2067984"/>
            <a:ext cx="308610" cy="111125"/>
          </a:xfrm>
          <a:prstGeom prst="rect">
            <a:avLst/>
          </a:prstGeom>
          <a:noFill/>
          <a:ln w="9525">
            <a:noFill/>
          </a:ln>
        </p:spPr>
        <p:txBody>
          <a:bodyPr wrap="none" lIns="91422" tIns="45709" rIns="91422" bIns="45709" anchor="t">
            <a:spAutoFit/>
          </a:bodyPr>
          <a:lstStyle/>
          <a:p>
            <a:pPr defTabSz="916305">
              <a:buFont typeface="Arial" panose="020b0604020202020204" pitchFamily="34" charset="0"/>
            </a:pPr>
            <a:endParaRPr lang="zh-CN" altLang="zh-CN" sz="135">
              <a:latin typeface="Calibri" panose="020f0502020204030204" charset="0"/>
              <a:ea typeface="宋体" panose="02010600030101010101" pitchFamily="2" charset="-122"/>
            </a:endParaRPr>
          </a:p>
        </p:txBody>
      </p:sp>
      <p:sp>
        <p:nvSpPr>
          <p:cNvPr id="175108" name="文本框 9219"/>
          <p:cNvSpPr txBox="1"/>
          <p:nvPr/>
        </p:nvSpPr>
        <p:spPr>
          <a:xfrm>
            <a:off x="5158317" y="1104900"/>
            <a:ext cx="4897967" cy="643890"/>
          </a:xfrm>
          <a:prstGeom prst="rect">
            <a:avLst/>
          </a:prstGeom>
          <a:noFill/>
          <a:ln w="9525">
            <a:noFill/>
          </a:ln>
        </p:spPr>
        <p:txBody>
          <a:bodyPr lIns="91422" tIns="45709" rIns="91422" bIns="45709" anchor="t">
            <a:spAutoFit/>
          </a:bodyPr>
          <a:lstStyle/>
          <a:p>
            <a:pPr defTabSz="916305">
              <a:buFont typeface="Arial" panose="020b0604020202020204" pitchFamily="34" charset="0"/>
            </a:pPr>
            <a:r>
              <a:rPr lang="zh-CN" altLang="en-US" sz="3600" b="1">
                <a:solidFill>
                  <a:srgbClr val="FF0000"/>
                </a:solidFill>
                <a:latin typeface="Calibri" panose="020f0502020204030204" charset="0"/>
                <a:ea typeface="微软雅黑"/>
              </a:rPr>
              <a:t>明确小说中人物</a:t>
            </a:r>
            <a:endParaRPr lang="zh-CN" altLang="en-US" sz="3600" b="1">
              <a:solidFill>
                <a:srgbClr val="FF0000"/>
              </a:solidFill>
              <a:latin typeface="Calibri" panose="020f0502020204030204" charset="0"/>
              <a:ea typeface="微软雅黑"/>
            </a:endParaRPr>
          </a:p>
        </p:txBody>
      </p:sp>
      <p:sp>
        <p:nvSpPr>
          <p:cNvPr id="57348" name="文本框 9220"/>
          <p:cNvSpPr txBox="1"/>
          <p:nvPr/>
        </p:nvSpPr>
        <p:spPr>
          <a:xfrm>
            <a:off x="8473017" y="2421467"/>
            <a:ext cx="359833" cy="111125"/>
          </a:xfrm>
          <a:prstGeom prst="rect">
            <a:avLst/>
          </a:prstGeom>
          <a:noFill/>
          <a:ln w="9525">
            <a:noFill/>
          </a:ln>
        </p:spPr>
        <p:txBody>
          <a:bodyPr lIns="91422" tIns="45709" rIns="91422" bIns="45709" anchor="t">
            <a:spAutoFit/>
          </a:bodyPr>
          <a:lstStyle/>
          <a:p>
            <a:pPr defTabSz="916305">
              <a:spcBef>
                <a:spcPct val="50000"/>
              </a:spcBef>
              <a:buFont typeface="Arial" panose="020b0604020202020204" pitchFamily="34" charset="0"/>
            </a:pPr>
            <a:endParaRPr lang="zh-CN" altLang="zh-CN" sz="135">
              <a:latin typeface="Calibri" panose="020f0502020204030204" charset="0"/>
              <a:ea typeface="宋体" panose="02010600030101010101" pitchFamily="2" charset="-122"/>
            </a:endParaRPr>
          </a:p>
        </p:txBody>
      </p:sp>
      <p:sp>
        <p:nvSpPr>
          <p:cNvPr id="175110" name="文本框 9221"/>
          <p:cNvSpPr txBox="1"/>
          <p:nvPr/>
        </p:nvSpPr>
        <p:spPr>
          <a:xfrm>
            <a:off x="5278967" y="1801284"/>
            <a:ext cx="4396317" cy="643890"/>
          </a:xfrm>
          <a:prstGeom prst="rect">
            <a:avLst/>
          </a:prstGeom>
          <a:noFill/>
          <a:ln w="9525">
            <a:noFill/>
          </a:ln>
        </p:spPr>
        <p:txBody>
          <a:bodyPr lIns="91422" tIns="45709" rIns="91422" bIns="45709" anchor="t">
            <a:spAutoFit/>
          </a:bodyPr>
          <a:lstStyle/>
          <a:p>
            <a:pPr defTabSz="916305">
              <a:buFont typeface="Arial" panose="020b0604020202020204" pitchFamily="34" charset="0"/>
            </a:pPr>
            <a:r>
              <a:rPr lang="zh-CN" altLang="en-US" sz="3600" b="1">
                <a:solidFill>
                  <a:srgbClr val="FF0000"/>
                </a:solidFill>
                <a:latin typeface="Calibri" panose="020f0502020204030204" charset="0"/>
                <a:ea typeface="微软雅黑"/>
              </a:rPr>
              <a:t>暗示小说内容特征</a:t>
            </a:r>
            <a:endParaRPr lang="zh-CN" altLang="en-US" sz="3600" b="1">
              <a:solidFill>
                <a:srgbClr val="FF0000"/>
              </a:solidFill>
              <a:latin typeface="Calibri" panose="020f0502020204030204" charset="0"/>
              <a:ea typeface="微软雅黑"/>
            </a:endParaRPr>
          </a:p>
        </p:txBody>
      </p:sp>
      <p:sp>
        <p:nvSpPr>
          <p:cNvPr id="175111" name="文本框 9222"/>
          <p:cNvSpPr txBox="1"/>
          <p:nvPr/>
        </p:nvSpPr>
        <p:spPr>
          <a:xfrm>
            <a:off x="5374217" y="2444751"/>
            <a:ext cx="3458633" cy="643890"/>
          </a:xfrm>
          <a:prstGeom prst="rect">
            <a:avLst/>
          </a:prstGeom>
          <a:noFill/>
          <a:ln w="9525">
            <a:noFill/>
          </a:ln>
        </p:spPr>
        <p:txBody>
          <a:bodyPr lIns="91422" tIns="45709" rIns="91422" bIns="45709" anchor="t">
            <a:spAutoFit/>
          </a:bodyPr>
          <a:lstStyle/>
          <a:p>
            <a:pPr defTabSz="916305">
              <a:spcBef>
                <a:spcPct val="20000"/>
              </a:spcBef>
              <a:buFont typeface="Arial" panose="020b0604020202020204" pitchFamily="34" charset="0"/>
            </a:pPr>
            <a:r>
              <a:rPr lang="zh-CN" altLang="en-US" sz="3600" b="1">
                <a:solidFill>
                  <a:srgbClr val="FF0000"/>
                </a:solidFill>
                <a:latin typeface="Calibri" panose="020f0502020204030204" charset="0"/>
                <a:ea typeface="微软雅黑"/>
              </a:rPr>
              <a:t>地点，人物</a:t>
            </a:r>
            <a:endParaRPr lang="zh-CN" altLang="en-US" sz="3600" b="1">
              <a:solidFill>
                <a:srgbClr val="FF0000"/>
              </a:solidFill>
              <a:latin typeface="Calibri" panose="020f0502020204030204" charset="0"/>
              <a:ea typeface="微软雅黑"/>
            </a:endParaRPr>
          </a:p>
        </p:txBody>
      </p:sp>
      <p:sp>
        <p:nvSpPr>
          <p:cNvPr id="175112" name="文本框 9223"/>
          <p:cNvSpPr txBox="1"/>
          <p:nvPr/>
        </p:nvSpPr>
        <p:spPr>
          <a:xfrm>
            <a:off x="5158317" y="3217333"/>
            <a:ext cx="5509683" cy="582295"/>
          </a:xfrm>
          <a:prstGeom prst="rect">
            <a:avLst/>
          </a:prstGeom>
          <a:noFill/>
          <a:ln w="9525">
            <a:noFill/>
          </a:ln>
        </p:spPr>
        <p:txBody>
          <a:bodyPr lIns="91422" tIns="45709" rIns="91422" bIns="45709" anchor="t">
            <a:spAutoFit/>
          </a:bodyPr>
          <a:lstStyle/>
          <a:p>
            <a:pPr defTabSz="916305">
              <a:spcBef>
                <a:spcPct val="20000"/>
              </a:spcBef>
              <a:buFont typeface="Arial" panose="020b0604020202020204" pitchFamily="34" charset="0"/>
            </a:pPr>
            <a:r>
              <a:rPr lang="zh-CN" altLang="en-US" sz="3200" b="1">
                <a:solidFill>
                  <a:srgbClr val="FF0000"/>
                </a:solidFill>
                <a:latin typeface="Calibri" panose="020f0502020204030204" charset="0"/>
                <a:ea typeface="微软雅黑"/>
              </a:rPr>
              <a:t>暗含主人公以及时代的特点</a:t>
            </a:r>
            <a:endParaRPr lang="zh-CN" altLang="en-US" sz="3200" b="1">
              <a:solidFill>
                <a:srgbClr val="FF0000"/>
              </a:solidFill>
              <a:latin typeface="Calibri" panose="020f0502020204030204" charset="0"/>
              <a:ea typeface="微软雅黑"/>
            </a:endParaRPr>
          </a:p>
        </p:txBody>
      </p:sp>
      <p:sp>
        <p:nvSpPr>
          <p:cNvPr id="175113" name="文本框 9224"/>
          <p:cNvSpPr txBox="1"/>
          <p:nvPr/>
        </p:nvSpPr>
        <p:spPr>
          <a:xfrm>
            <a:off x="6223000" y="3972984"/>
            <a:ext cx="4715933" cy="643890"/>
          </a:xfrm>
          <a:prstGeom prst="rect">
            <a:avLst/>
          </a:prstGeom>
          <a:noFill/>
          <a:ln w="9525">
            <a:noFill/>
          </a:ln>
        </p:spPr>
        <p:txBody>
          <a:bodyPr lIns="91422" tIns="45709" rIns="91422" bIns="45709" anchor="t">
            <a:spAutoFit/>
          </a:bodyPr>
          <a:lstStyle/>
          <a:p>
            <a:pPr defTabSz="916305">
              <a:spcBef>
                <a:spcPct val="20000"/>
              </a:spcBef>
              <a:buFont typeface="Arial" panose="020b0604020202020204" pitchFamily="34" charset="0"/>
            </a:pPr>
            <a:r>
              <a:rPr lang="zh-CN" altLang="en-US" sz="3600" b="1">
                <a:solidFill>
                  <a:srgbClr val="FF0000"/>
                </a:solidFill>
                <a:latin typeface="Calibri" panose="020f0502020204030204" charset="0"/>
                <a:ea typeface="微软雅黑"/>
              </a:rPr>
              <a:t>交代人物，概括情节</a:t>
            </a:r>
            <a:endParaRPr lang="zh-CN" altLang="en-US" sz="3600" b="1">
              <a:solidFill>
                <a:srgbClr val="FF0000"/>
              </a:solidFill>
              <a:latin typeface="Calibri" panose="020f0502020204030204" charset="0"/>
              <a:ea typeface="微软雅黑"/>
            </a:endParaRPr>
          </a:p>
        </p:txBody>
      </p:sp>
      <p:sp>
        <p:nvSpPr>
          <p:cNvPr id="175114" name="文本框 9225"/>
          <p:cNvSpPr txBox="1"/>
          <p:nvPr/>
        </p:nvSpPr>
        <p:spPr>
          <a:xfrm>
            <a:off x="4654551" y="5448300"/>
            <a:ext cx="6193367" cy="643890"/>
          </a:xfrm>
          <a:prstGeom prst="rect">
            <a:avLst/>
          </a:prstGeom>
          <a:noFill/>
          <a:ln w="9525">
            <a:noFill/>
          </a:ln>
        </p:spPr>
        <p:txBody>
          <a:bodyPr lIns="91422" tIns="45709" rIns="91422" bIns="45709" anchor="t">
            <a:spAutoFit/>
          </a:bodyPr>
          <a:lstStyle/>
          <a:p>
            <a:pPr defTabSz="916305">
              <a:spcBef>
                <a:spcPct val="50000"/>
              </a:spcBef>
              <a:buFont typeface="Arial" panose="020b0604020202020204" pitchFamily="34" charset="0"/>
            </a:pPr>
            <a:r>
              <a:rPr lang="zh-CN" altLang="en-US" sz="3600" b="1">
                <a:solidFill>
                  <a:srgbClr val="FF0000"/>
                </a:solidFill>
                <a:latin typeface="Calibri" panose="020f0502020204030204" charset="0"/>
                <a:ea typeface="微软雅黑"/>
              </a:rPr>
              <a:t>交代人物以及人物特征</a:t>
            </a:r>
            <a:endParaRPr lang="zh-CN" altLang="en-US" sz="3600" b="1">
              <a:solidFill>
                <a:srgbClr val="FF0000"/>
              </a:solidFill>
              <a:latin typeface="Calibri" panose="020f0502020204030204" charset="0"/>
              <a:ea typeface="微软雅黑"/>
            </a:endParaRPr>
          </a:p>
        </p:txBody>
      </p:sp>
      <p:sp>
        <p:nvSpPr>
          <p:cNvPr id="12" name="文本框 9223"/>
          <p:cNvSpPr txBox="1"/>
          <p:nvPr/>
        </p:nvSpPr>
        <p:spPr>
          <a:xfrm>
            <a:off x="6743700" y="4751917"/>
            <a:ext cx="3674533" cy="582295"/>
          </a:xfrm>
          <a:prstGeom prst="rect">
            <a:avLst/>
          </a:prstGeom>
          <a:noFill/>
          <a:ln w="9525">
            <a:noFill/>
          </a:ln>
        </p:spPr>
        <p:txBody>
          <a:bodyPr lIns="91422" tIns="45709" rIns="91422" bIns="45709" anchor="t">
            <a:spAutoFit/>
          </a:bodyPr>
          <a:lstStyle/>
          <a:p>
            <a:pPr defTabSz="916305">
              <a:spcBef>
                <a:spcPct val="20000"/>
              </a:spcBef>
              <a:buFont typeface="Arial" panose="020b0604020202020204" pitchFamily="34" charset="0"/>
            </a:pPr>
            <a:r>
              <a:rPr lang="zh-CN" altLang="en-US" sz="3200" b="1">
                <a:solidFill>
                  <a:srgbClr val="FF0000"/>
                </a:solidFill>
                <a:latin typeface="Calibri" panose="020f0502020204030204" charset="0"/>
                <a:ea typeface="微软雅黑"/>
              </a:rPr>
              <a:t>环境，地点</a:t>
            </a:r>
            <a:endParaRPr lang="zh-CN" altLang="en-US" sz="3200" b="1">
              <a:solidFill>
                <a:srgbClr val="FF0000"/>
              </a:solidFill>
              <a:latin typeface="Calibri" panose="020f0502020204030204" charset="0"/>
              <a:ea typeface="微软雅黑"/>
            </a:endParaRPr>
          </a:p>
        </p:txBody>
      </p:sp>
      <p:sp>
        <p:nvSpPr>
          <p:cNvPr id="57355" name="Rectangle 12"/>
          <p:cNvSpPr/>
          <p:nvPr/>
        </p:nvSpPr>
        <p:spPr>
          <a:xfrm>
            <a:off x="254000" y="209868"/>
            <a:ext cx="11628120" cy="666115"/>
          </a:xfrm>
          <a:prstGeom prst="rect">
            <a:avLst/>
          </a:prstGeom>
          <a:noFill/>
          <a:ln w="9525">
            <a:noFill/>
          </a:ln>
        </p:spPr>
        <p:txBody>
          <a:bodyPr wrap="none" anchor="ctr">
            <a:spAutoFit/>
          </a:bodyPr>
          <a:lstStyle/>
          <a:p>
            <a:pPr>
              <a:buFont typeface="Arial" panose="020b0604020202020204" pitchFamily="34" charset="0"/>
            </a:pPr>
            <a:r>
              <a:rPr lang="zh-CN" altLang="en-US" sz="3735" b="1">
                <a:latin typeface="黑体" panose="02010609060101010101" charset="-122"/>
                <a:ea typeface="黑体" panose="02010609060101010101" charset="-122"/>
              </a:rPr>
              <a:t>作者为何会取这些标题？从这些标题中你看出了什么？</a:t>
            </a:r>
            <a:endParaRPr lang="zh-CN" altLang="en-US" sz="3735" b="1">
              <a:latin typeface="黑体" panose="02010609060101010101" charset="-122"/>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75108"/>
                                        </p:tgtEl>
                                        <p:attrNameLst>
                                          <p:attrName>style.visibility</p:attrName>
                                        </p:attrNameLst>
                                      </p:cBhvr>
                                      <p:to>
                                        <p:strVal val="visible"/>
                                      </p:to>
                                    </p:set>
                                    <p:anim calcmode="lin" valueType="num">
                                      <p:cBhvr>
                                        <p:cTn id="7" dur="500" fill="hold"/>
                                        <p:tgtEl>
                                          <p:spTgt spid="175108"/>
                                        </p:tgtEl>
                                        <p:attrNameLst>
                                          <p:attrName>ppt_x</p:attrName>
                                        </p:attrNameLst>
                                      </p:cBhvr>
                                      <p:tavLst>
                                        <p:tav tm="0">
                                          <p:val>
                                            <p:strVal val="1+#ppt_w/2"/>
                                          </p:val>
                                        </p:tav>
                                        <p:tav tm="100000">
                                          <p:val>
                                            <p:strVal val="#ppt_x"/>
                                          </p:val>
                                        </p:tav>
                                      </p:tavLst>
                                    </p:anim>
                                    <p:anim calcmode="lin" valueType="num">
                                      <p:cBhvr>
                                        <p:cTn id="8" dur="500" fill="hold"/>
                                        <p:tgtEl>
                                          <p:spTgt spid="175108"/>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175110"/>
                                        </p:tgtEl>
                                        <p:attrNameLst>
                                          <p:attrName>style.visibility</p:attrName>
                                        </p:attrNameLst>
                                      </p:cBhvr>
                                      <p:to>
                                        <p:strVal val="visible"/>
                                      </p:to>
                                    </p:set>
                                    <p:anim calcmode="lin" valueType="num">
                                      <p:cBhvr>
                                        <p:cTn id="13" dur="500" fill="hold"/>
                                        <p:tgtEl>
                                          <p:spTgt spid="175110"/>
                                        </p:tgtEl>
                                        <p:attrNameLst>
                                          <p:attrName>ppt_x</p:attrName>
                                        </p:attrNameLst>
                                      </p:cBhvr>
                                      <p:tavLst>
                                        <p:tav tm="0">
                                          <p:val>
                                            <p:strVal val="1+#ppt_w/2"/>
                                          </p:val>
                                        </p:tav>
                                        <p:tav tm="100000">
                                          <p:val>
                                            <p:strVal val="#ppt_x"/>
                                          </p:val>
                                        </p:tav>
                                      </p:tavLst>
                                    </p:anim>
                                    <p:anim calcmode="lin" valueType="num">
                                      <p:cBhvr>
                                        <p:cTn id="14" dur="500" fill="hold"/>
                                        <p:tgtEl>
                                          <p:spTgt spid="175110"/>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175111"/>
                                        </p:tgtEl>
                                        <p:attrNameLst>
                                          <p:attrName>style.visibility</p:attrName>
                                        </p:attrNameLst>
                                      </p:cBhvr>
                                      <p:to>
                                        <p:strVal val="visible"/>
                                      </p:to>
                                    </p:set>
                                    <p:anim calcmode="lin" valueType="num">
                                      <p:cBhvr>
                                        <p:cTn id="19" dur="500" fill="hold"/>
                                        <p:tgtEl>
                                          <p:spTgt spid="175111"/>
                                        </p:tgtEl>
                                        <p:attrNameLst>
                                          <p:attrName>ppt_x</p:attrName>
                                        </p:attrNameLst>
                                      </p:cBhvr>
                                      <p:tavLst>
                                        <p:tav tm="0">
                                          <p:val>
                                            <p:strVal val="1+#ppt_w/2"/>
                                          </p:val>
                                        </p:tav>
                                        <p:tav tm="100000">
                                          <p:val>
                                            <p:strVal val="#ppt_x"/>
                                          </p:val>
                                        </p:tav>
                                      </p:tavLst>
                                    </p:anim>
                                    <p:anim calcmode="lin" valueType="num">
                                      <p:cBhvr>
                                        <p:cTn id="20" dur="500" fill="hold"/>
                                        <p:tgtEl>
                                          <p:spTgt spid="175111"/>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6" fill="hold" grpId="0" nodeType="clickEffect">
                                  <p:stCondLst>
                                    <p:cond delay="0"/>
                                  </p:stCondLst>
                                  <p:childTnLst>
                                    <p:set>
                                      <p:cBhvr>
                                        <p:cTn id="24" dur="1" fill="hold">
                                          <p:stCondLst>
                                            <p:cond delay="0"/>
                                          </p:stCondLst>
                                        </p:cTn>
                                        <p:tgtEl>
                                          <p:spTgt spid="175112"/>
                                        </p:tgtEl>
                                        <p:attrNameLst>
                                          <p:attrName>style.visibility</p:attrName>
                                        </p:attrNameLst>
                                      </p:cBhvr>
                                      <p:to>
                                        <p:strVal val="visible"/>
                                      </p:to>
                                    </p:set>
                                    <p:anim calcmode="lin" valueType="num">
                                      <p:cBhvr>
                                        <p:cTn id="25" dur="500" fill="hold"/>
                                        <p:tgtEl>
                                          <p:spTgt spid="175112"/>
                                        </p:tgtEl>
                                        <p:attrNameLst>
                                          <p:attrName>ppt_x</p:attrName>
                                        </p:attrNameLst>
                                      </p:cBhvr>
                                      <p:tavLst>
                                        <p:tav tm="0">
                                          <p:val>
                                            <p:strVal val="1+#ppt_w/2"/>
                                          </p:val>
                                        </p:tav>
                                        <p:tav tm="100000">
                                          <p:val>
                                            <p:strVal val="#ppt_x"/>
                                          </p:val>
                                        </p:tav>
                                      </p:tavLst>
                                    </p:anim>
                                    <p:anim calcmode="lin" valueType="num">
                                      <p:cBhvr>
                                        <p:cTn id="26" dur="500" fill="hold"/>
                                        <p:tgtEl>
                                          <p:spTgt spid="175112"/>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6" fill="hold" grpId="0" nodeType="clickEffect">
                                  <p:stCondLst>
                                    <p:cond delay="0"/>
                                  </p:stCondLst>
                                  <p:childTnLst>
                                    <p:set>
                                      <p:cBhvr>
                                        <p:cTn id="30" dur="1" fill="hold">
                                          <p:stCondLst>
                                            <p:cond delay="0"/>
                                          </p:stCondLst>
                                        </p:cTn>
                                        <p:tgtEl>
                                          <p:spTgt spid="175113"/>
                                        </p:tgtEl>
                                        <p:attrNameLst>
                                          <p:attrName>style.visibility</p:attrName>
                                        </p:attrNameLst>
                                      </p:cBhvr>
                                      <p:to>
                                        <p:strVal val="visible"/>
                                      </p:to>
                                    </p:set>
                                    <p:anim calcmode="lin" valueType="num">
                                      <p:cBhvr>
                                        <p:cTn id="31" dur="500" fill="hold"/>
                                        <p:tgtEl>
                                          <p:spTgt spid="175113"/>
                                        </p:tgtEl>
                                        <p:attrNameLst>
                                          <p:attrName>ppt_x</p:attrName>
                                        </p:attrNameLst>
                                      </p:cBhvr>
                                      <p:tavLst>
                                        <p:tav tm="0">
                                          <p:val>
                                            <p:strVal val="1+#ppt_w/2"/>
                                          </p:val>
                                        </p:tav>
                                        <p:tav tm="100000">
                                          <p:val>
                                            <p:strVal val="#ppt_x"/>
                                          </p:val>
                                        </p:tav>
                                      </p:tavLst>
                                    </p:anim>
                                    <p:anim calcmode="lin" valueType="num">
                                      <p:cBhvr>
                                        <p:cTn id="32" dur="500" fill="hold"/>
                                        <p:tgtEl>
                                          <p:spTgt spid="175113"/>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6"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p:cTn id="37" dur="500" fill="hold"/>
                                        <p:tgtEl>
                                          <p:spTgt spid="12"/>
                                        </p:tgtEl>
                                        <p:attrNameLst>
                                          <p:attrName>ppt_x</p:attrName>
                                        </p:attrNameLst>
                                      </p:cBhvr>
                                      <p:tavLst>
                                        <p:tav tm="0">
                                          <p:val>
                                            <p:strVal val="1+#ppt_w/2"/>
                                          </p:val>
                                        </p:tav>
                                        <p:tav tm="100000">
                                          <p:val>
                                            <p:strVal val="#ppt_x"/>
                                          </p:val>
                                        </p:tav>
                                      </p:tavLst>
                                    </p:anim>
                                    <p:anim calcmode="lin" valueType="num">
                                      <p:cBhvr>
                                        <p:cTn id="3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75114"/>
                                        </p:tgtEl>
                                        <p:attrNameLst>
                                          <p:attrName>style.visibility</p:attrName>
                                        </p:attrNameLst>
                                      </p:cBhvr>
                                      <p:to>
                                        <p:strVal val="visible"/>
                                      </p:to>
                                    </p:set>
                                    <p:anim calcmode="lin" valueType="num">
                                      <p:cBhvr>
                                        <p:cTn id="43" dur="500" fill="hold"/>
                                        <p:tgtEl>
                                          <p:spTgt spid="175114"/>
                                        </p:tgtEl>
                                        <p:attrNameLst>
                                          <p:attrName>ppt_x</p:attrName>
                                        </p:attrNameLst>
                                      </p:cBhvr>
                                      <p:tavLst>
                                        <p:tav tm="0">
                                          <p:val>
                                            <p:strVal val="#ppt_x"/>
                                          </p:val>
                                        </p:tav>
                                        <p:tav tm="100000">
                                          <p:val>
                                            <p:strVal val="#ppt_x"/>
                                          </p:val>
                                        </p:tav>
                                      </p:tavLst>
                                    </p:anim>
                                    <p:anim calcmode="lin" valueType="num">
                                      <p:cBhvr>
                                        <p:cTn id="44" dur="500" fill="hold"/>
                                        <p:tgtEl>
                                          <p:spTgt spid="1751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5108" grpId="0"/>
      <p:bldP spid="175110" grpId="0"/>
      <p:bldP spid="175111" grpId="0"/>
      <p:bldP spid="175112" grpId="0"/>
      <p:bldP spid="175113" grpId="0"/>
      <p:bldP spid="175114" grpId="0"/>
      <p:bldP spid="12" grpId="0"/>
    </p:bldLst>
  </p:timing>
</p:sld>
</file>

<file path=ppt/slides/slide7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5" name="内容占位符 4"/>
          <p:cNvSpPr>
            <a:spLocks noGrp="1"/>
          </p:cNvSpPr>
          <p:nvPr>
            <p:ph idx="1"/>
          </p:nvPr>
        </p:nvSpPr>
        <p:spPr/>
        <p:txBody>
          <a:bodyPr/>
          <a:lstStyle/>
          <a:p>
            <a:endParaRPr lang="zh-CN" altLang="en-US"/>
          </a:p>
        </p:txBody>
      </p:sp>
      <p:sp>
        <p:nvSpPr>
          <p:cNvPr id="59393" name="TextBox 1"/>
          <p:cNvSpPr txBox="1"/>
          <p:nvPr/>
        </p:nvSpPr>
        <p:spPr>
          <a:xfrm>
            <a:off x="0" y="0"/>
            <a:ext cx="6913033" cy="748030"/>
          </a:xfrm>
          <a:prstGeom prst="rect">
            <a:avLst/>
          </a:prstGeom>
          <a:noFill/>
          <a:ln w="9525">
            <a:noFill/>
          </a:ln>
        </p:spPr>
        <p:txBody>
          <a:bodyPr anchor="t">
            <a:spAutoFit/>
          </a:bodyPr>
          <a:lstStyle/>
          <a:p>
            <a:pPr eaLnBrk="0" hangingPunct="0"/>
            <a:r>
              <a:rPr lang="zh-CN" altLang="en-US" sz="4265" b="1">
                <a:solidFill>
                  <a:srgbClr val="FF0066"/>
                </a:solidFill>
                <a:latin typeface="方正粗黑宋简体" pitchFamily="2" charset="-122"/>
                <a:ea typeface="方正粗黑宋简体" pitchFamily="2" charset="-122"/>
              </a:rPr>
              <a:t>（三）理解小说标题含义</a:t>
            </a:r>
            <a:endParaRPr lang="zh-CN" altLang="en-US" sz="4265" b="1">
              <a:solidFill>
                <a:srgbClr val="FF0066"/>
              </a:solidFill>
              <a:latin typeface="方正粗黑宋简体" pitchFamily="2" charset="-122"/>
              <a:ea typeface="方正粗黑宋简体" pitchFamily="2" charset="-122"/>
            </a:endParaRPr>
          </a:p>
        </p:txBody>
      </p:sp>
      <p:sp>
        <p:nvSpPr>
          <p:cNvPr id="3" name="TextBox 2"/>
          <p:cNvSpPr txBox="1"/>
          <p:nvPr/>
        </p:nvSpPr>
        <p:spPr>
          <a:xfrm>
            <a:off x="143933" y="645584"/>
            <a:ext cx="11711517" cy="953135"/>
          </a:xfrm>
          <a:prstGeom prst="rect">
            <a:avLst/>
          </a:prstGeom>
          <a:noFill/>
          <a:ln w="9525">
            <a:noFill/>
          </a:ln>
        </p:spPr>
        <p:txBody>
          <a:bodyPr anchor="t">
            <a:spAutoFit/>
          </a:bodyPr>
          <a:lstStyle/>
          <a:p>
            <a:pPr eaLnBrk="0" hangingPunct="0"/>
            <a:r>
              <a:rPr lang="en-US" altLang="zh-CN" sz="2800" b="1">
                <a:latin typeface="Arial" panose="020b0604020202020204" pitchFamily="34" charset="0"/>
                <a:ea typeface="宋体" panose="02010600030101010101" pitchFamily="2" charset="-122"/>
              </a:rPr>
              <a:t>1.</a:t>
            </a:r>
            <a:r>
              <a:rPr lang="zh-CN" altLang="en-US" sz="2800" b="1">
                <a:latin typeface="Arial" panose="020b0604020202020204" pitchFamily="34" charset="0"/>
                <a:ea typeface="宋体" panose="02010600030101010101" pitchFamily="2" charset="-122"/>
              </a:rPr>
              <a:t>表层含义</a:t>
            </a:r>
            <a:endParaRPr lang="en-US" altLang="zh-CN" sz="2800" b="1">
              <a:latin typeface="Arial" panose="020b0604020202020204" pitchFamily="34" charset="0"/>
              <a:ea typeface="宋体" panose="02010600030101010101" pitchFamily="2" charset="-122"/>
            </a:endParaRPr>
          </a:p>
          <a:p>
            <a:pPr eaLnBrk="0" hangingPunct="0"/>
            <a:r>
              <a:rPr lang="en-US" altLang="zh-CN" sz="2800" b="1">
                <a:latin typeface="Arial" panose="020b0604020202020204" pitchFamily="34" charset="0"/>
                <a:ea typeface="宋体" panose="02010600030101010101" pitchFamily="2" charset="-122"/>
              </a:rPr>
              <a:t>2.</a:t>
            </a:r>
            <a:r>
              <a:rPr lang="zh-CN" altLang="en-US" sz="2800" b="1">
                <a:latin typeface="Arial" panose="020b0604020202020204" pitchFamily="34" charset="0"/>
                <a:ea typeface="宋体" panose="02010600030101010101" pitchFamily="2" charset="-122"/>
              </a:rPr>
              <a:t>深层义（主要有比喻义、象征义、反讽义、双关义、主旨义等）</a:t>
            </a:r>
            <a:endParaRPr lang="en-US" altLang="zh-CN" sz="2800" b="1">
              <a:latin typeface="Arial" panose="020b0604020202020204" pitchFamily="34" charset="0"/>
              <a:ea typeface="宋体" panose="02010600030101010101" pitchFamily="2" charset="-122"/>
            </a:endParaRPr>
          </a:p>
        </p:txBody>
      </p:sp>
      <p:sp>
        <p:nvSpPr>
          <p:cNvPr id="4" name="TextBox 3"/>
          <p:cNvSpPr txBox="1"/>
          <p:nvPr/>
        </p:nvSpPr>
        <p:spPr>
          <a:xfrm>
            <a:off x="143933" y="1766359"/>
            <a:ext cx="11904133" cy="4399915"/>
          </a:xfrm>
          <a:prstGeom prst="rect">
            <a:avLst/>
          </a:prstGeom>
          <a:noFill/>
          <a:ln w="9525">
            <a:noFill/>
          </a:ln>
        </p:spPr>
        <p:txBody>
          <a:bodyPr wrap="square" anchor="t">
            <a:spAutoFit/>
          </a:bodyPr>
          <a:lstStyle/>
          <a:p>
            <a:pPr eaLnBrk="0" hangingPunct="0"/>
            <a:r>
              <a:rPr lang="en-US" altLang="zh-CN" sz="2800" b="1">
                <a:solidFill>
                  <a:srgbClr val="0000FF"/>
                </a:solidFill>
                <a:latin typeface="华文楷体" panose="02010600040101010101" pitchFamily="2" charset="-122"/>
                <a:ea typeface="华文楷体" panose="02010600040101010101" pitchFamily="2" charset="-122"/>
                <a:cs typeface="华文楷体" panose="02010600040101010101" pitchFamily="2" charset="-122"/>
              </a:rPr>
              <a:t>《</a:t>
            </a:r>
            <a:r>
              <a:rPr lang="zh-CN" altLang="en-US" sz="2800" b="1">
                <a:solidFill>
                  <a:srgbClr val="0000FF"/>
                </a:solidFill>
                <a:latin typeface="华文楷体" panose="02010600040101010101" pitchFamily="2" charset="-122"/>
                <a:ea typeface="华文楷体" panose="02010600040101010101" pitchFamily="2" charset="-122"/>
                <a:cs typeface="华文楷体" panose="02010600040101010101" pitchFamily="2" charset="-122"/>
              </a:rPr>
              <a:t>变色龙</a:t>
            </a:r>
            <a:r>
              <a:rPr lang="en-US" altLang="zh-CN" sz="2800" b="1">
                <a:solidFill>
                  <a:srgbClr val="0000FF"/>
                </a:solidFill>
                <a:latin typeface="华文楷体" panose="02010600040101010101" pitchFamily="2" charset="-122"/>
                <a:ea typeface="华文楷体" panose="02010600040101010101" pitchFamily="2" charset="-122"/>
                <a:cs typeface="华文楷体" panose="02010600040101010101" pitchFamily="2" charset="-122"/>
              </a:rPr>
              <a:t>》 </a:t>
            </a:r>
            <a:endParaRPr lang="en-US" altLang="zh-CN" sz="2800" b="1">
              <a:solidFill>
                <a:srgbClr val="0000FF"/>
              </a:solidFill>
              <a:latin typeface="华文楷体" panose="02010600040101010101" pitchFamily="2" charset="-122"/>
              <a:ea typeface="华文楷体" panose="02010600040101010101" pitchFamily="2" charset="-122"/>
              <a:cs typeface="华文楷体" panose="02010600040101010101" pitchFamily="2" charset="-122"/>
            </a:endParaRPr>
          </a:p>
          <a:p>
            <a:pPr eaLnBrk="0" hangingPunct="0"/>
            <a:r>
              <a:rPr lang="en-US" altLang="zh-CN" sz="2800" b="1">
                <a:solidFill>
                  <a:srgbClr val="0000FF"/>
                </a:solidFill>
                <a:latin typeface="华文楷体" panose="02010600040101010101" pitchFamily="2" charset="-122"/>
                <a:ea typeface="华文楷体" panose="02010600040101010101" pitchFamily="2" charset="-122"/>
                <a:cs typeface="华文楷体" panose="02010600040101010101" pitchFamily="2" charset="-122"/>
              </a:rPr>
              <a:t>1.</a:t>
            </a:r>
            <a:r>
              <a:rPr lang="zh-CN" altLang="en-US" sz="2800" b="1">
                <a:solidFill>
                  <a:srgbClr val="0000FF"/>
                </a:solidFill>
                <a:latin typeface="华文楷体" panose="02010600040101010101" pitchFamily="2" charset="-122"/>
                <a:ea typeface="华文楷体" panose="02010600040101010101" pitchFamily="2" charset="-122"/>
                <a:cs typeface="华文楷体" panose="02010600040101010101" pitchFamily="2" charset="-122"/>
              </a:rPr>
              <a:t>表层含义：善于变色的蜥蜴。</a:t>
            </a:r>
            <a:endParaRPr lang="en-US" altLang="zh-CN" sz="2800" b="1">
              <a:solidFill>
                <a:srgbClr val="0000FF"/>
              </a:solidFill>
              <a:latin typeface="华文楷体" panose="02010600040101010101" pitchFamily="2" charset="-122"/>
              <a:ea typeface="华文楷体" panose="02010600040101010101" pitchFamily="2" charset="-122"/>
              <a:cs typeface="华文楷体" panose="02010600040101010101" pitchFamily="2" charset="-122"/>
            </a:endParaRPr>
          </a:p>
          <a:p>
            <a:pPr eaLnBrk="0" hangingPunct="0"/>
            <a:r>
              <a:rPr lang="en-US" altLang="zh-CN" sz="2800" b="1">
                <a:solidFill>
                  <a:srgbClr val="0000FF"/>
                </a:solidFill>
                <a:latin typeface="华文楷体" panose="02010600040101010101" pitchFamily="2" charset="-122"/>
                <a:ea typeface="华文楷体" panose="02010600040101010101" pitchFamily="2" charset="-122"/>
                <a:cs typeface="华文楷体" panose="02010600040101010101" pitchFamily="2" charset="-122"/>
              </a:rPr>
              <a:t>2.</a:t>
            </a:r>
            <a:r>
              <a:rPr lang="zh-CN" altLang="en-US" sz="2800" b="1">
                <a:solidFill>
                  <a:srgbClr val="0000FF"/>
                </a:solidFill>
                <a:latin typeface="华文楷体" panose="02010600040101010101" pitchFamily="2" charset="-122"/>
                <a:ea typeface="华文楷体" panose="02010600040101010101" pitchFamily="2" charset="-122"/>
                <a:cs typeface="华文楷体" panose="02010600040101010101" pitchFamily="2" charset="-122"/>
              </a:rPr>
              <a:t>深层含义：指像奥楚蔑洛夫这样见风使舵、欺上媚下、趋炎附势的沙皇警察。</a:t>
            </a:r>
            <a:endParaRPr lang="en-US" altLang="zh-CN" sz="2800" b="1">
              <a:solidFill>
                <a:srgbClr val="0000FF"/>
              </a:solidFill>
              <a:latin typeface="华文楷体" panose="02010600040101010101" pitchFamily="2" charset="-122"/>
              <a:ea typeface="华文楷体" panose="02010600040101010101" pitchFamily="2" charset="-122"/>
              <a:cs typeface="华文楷体" panose="02010600040101010101" pitchFamily="2" charset="-122"/>
            </a:endParaRPr>
          </a:p>
          <a:p>
            <a:pPr eaLnBrk="0" hangingPunct="0"/>
            <a:endParaRPr lang="en-US" altLang="zh-CN" sz="2800" b="1">
              <a:solidFill>
                <a:srgbClr val="0000FF"/>
              </a:solidFill>
              <a:latin typeface="华文楷体" panose="02010600040101010101" pitchFamily="2" charset="-122"/>
              <a:ea typeface="华文楷体" panose="02010600040101010101" pitchFamily="2" charset="-122"/>
              <a:cs typeface="华文楷体" panose="02010600040101010101" pitchFamily="2" charset="-122"/>
            </a:endParaRPr>
          </a:p>
          <a:p>
            <a:pPr eaLnBrk="0" hangingPunct="0"/>
            <a:r>
              <a:rPr lang="en-US" altLang="zh-CN" sz="2800" b="1">
                <a:latin typeface="华文楷体" panose="02010600040101010101" pitchFamily="2" charset="-122"/>
                <a:ea typeface="华文楷体" panose="02010600040101010101" pitchFamily="2" charset="-122"/>
                <a:cs typeface="华文楷体" panose="02010600040101010101" pitchFamily="2" charset="-122"/>
              </a:rPr>
              <a:t>《</a:t>
            </a:r>
            <a:r>
              <a:rPr lang="zh-CN" altLang="en-US" sz="2800" b="1">
                <a:latin typeface="华文楷体" panose="02010600040101010101" pitchFamily="2" charset="-122"/>
                <a:ea typeface="华文楷体" panose="02010600040101010101" pitchFamily="2" charset="-122"/>
                <a:cs typeface="华文楷体" panose="02010600040101010101" pitchFamily="2" charset="-122"/>
              </a:rPr>
              <a:t>祝福</a:t>
            </a:r>
            <a:r>
              <a:rPr lang="en-US" altLang="zh-CN" sz="2800" b="1">
                <a:latin typeface="华文楷体" panose="02010600040101010101" pitchFamily="2" charset="-122"/>
                <a:ea typeface="华文楷体" panose="02010600040101010101" pitchFamily="2" charset="-122"/>
                <a:cs typeface="华文楷体" panose="02010600040101010101" pitchFamily="2" charset="-122"/>
              </a:rPr>
              <a:t>》</a:t>
            </a:r>
            <a:endParaRPr lang="en-US" altLang="zh-CN" sz="2800" b="1">
              <a:latin typeface="华文楷体" panose="02010600040101010101" pitchFamily="2" charset="-122"/>
              <a:ea typeface="华文楷体" panose="02010600040101010101" pitchFamily="2" charset="-122"/>
              <a:cs typeface="华文楷体" panose="02010600040101010101" pitchFamily="2" charset="-122"/>
            </a:endParaRPr>
          </a:p>
          <a:p>
            <a:pPr eaLnBrk="0" hangingPunct="0"/>
            <a:r>
              <a:rPr lang="en-US" altLang="zh-CN" sz="2800" b="1">
                <a:latin typeface="华文楷体" panose="02010600040101010101" pitchFamily="2" charset="-122"/>
                <a:ea typeface="华文楷体" panose="02010600040101010101" pitchFamily="2" charset="-122"/>
                <a:cs typeface="华文楷体" panose="02010600040101010101" pitchFamily="2" charset="-122"/>
              </a:rPr>
              <a:t>1.</a:t>
            </a:r>
            <a:r>
              <a:rPr lang="zh-CN" altLang="en-US" sz="2800" b="1">
                <a:latin typeface="华文楷体" panose="02010600040101010101" pitchFamily="2" charset="-122"/>
                <a:ea typeface="华文楷体" panose="02010600040101010101" pitchFamily="2" charset="-122"/>
                <a:cs typeface="华文楷体" panose="02010600040101010101" pitchFamily="2" charset="-122"/>
              </a:rPr>
              <a:t>表层含义：小说中鲁镇的一种习俗。富人们在农历年底举行大典</a:t>
            </a:r>
            <a:r>
              <a:rPr lang="en-US" altLang="zh-CN" sz="2800" b="1">
                <a:latin typeface="华文楷体" panose="02010600040101010101" pitchFamily="2" charset="-122"/>
                <a:ea typeface="华文楷体" panose="02010600040101010101" pitchFamily="2" charset="-122"/>
                <a:cs typeface="华文楷体" panose="02010600040101010101" pitchFamily="2" charset="-122"/>
              </a:rPr>
              <a:t>,</a:t>
            </a:r>
            <a:r>
              <a:rPr lang="zh-CN" altLang="en-US" sz="2800" b="1">
                <a:latin typeface="华文楷体" panose="02010600040101010101" pitchFamily="2" charset="-122"/>
                <a:ea typeface="华文楷体" panose="02010600040101010101" pitchFamily="2" charset="-122"/>
                <a:cs typeface="华文楷体" panose="02010600040101010101" pitchFamily="2" charset="-122"/>
              </a:rPr>
              <a:t>置办福礼</a:t>
            </a:r>
            <a:r>
              <a:rPr lang="en-US" altLang="zh-CN" sz="2800" b="1">
                <a:latin typeface="华文楷体" panose="02010600040101010101" pitchFamily="2" charset="-122"/>
                <a:ea typeface="华文楷体" panose="02010600040101010101" pitchFamily="2" charset="-122"/>
                <a:cs typeface="华文楷体" panose="02010600040101010101" pitchFamily="2" charset="-122"/>
              </a:rPr>
              <a:t>,</a:t>
            </a:r>
            <a:r>
              <a:rPr lang="zh-CN" altLang="en-US" sz="2800" b="1">
                <a:latin typeface="华文楷体" panose="02010600040101010101" pitchFamily="2" charset="-122"/>
                <a:ea typeface="华文楷体" panose="02010600040101010101" pitchFamily="2" charset="-122"/>
                <a:cs typeface="华文楷体" panose="02010600040101010101" pitchFamily="2" charset="-122"/>
              </a:rPr>
              <a:t>恭请天神和祖宗享用</a:t>
            </a:r>
            <a:r>
              <a:rPr lang="en-US" altLang="zh-CN" sz="2800" b="1">
                <a:latin typeface="华文楷体" panose="02010600040101010101" pitchFamily="2" charset="-122"/>
                <a:ea typeface="华文楷体" panose="02010600040101010101" pitchFamily="2" charset="-122"/>
                <a:cs typeface="华文楷体" panose="02010600040101010101" pitchFamily="2" charset="-122"/>
              </a:rPr>
              <a:t>,</a:t>
            </a:r>
            <a:r>
              <a:rPr lang="zh-CN" altLang="en-US" sz="2800" b="1">
                <a:latin typeface="华文楷体" panose="02010600040101010101" pitchFamily="2" charset="-122"/>
                <a:ea typeface="华文楷体" panose="02010600040101010101" pitchFamily="2" charset="-122"/>
                <a:cs typeface="华文楷体" panose="02010600040101010101" pitchFamily="2" charset="-122"/>
              </a:rPr>
              <a:t>让他们保佑自己“平安”</a:t>
            </a:r>
            <a:r>
              <a:rPr lang="en-US" altLang="zh-CN" sz="2800" b="1">
                <a:latin typeface="华文楷体" panose="02010600040101010101" pitchFamily="2" charset="-122"/>
                <a:ea typeface="华文楷体" panose="02010600040101010101" pitchFamily="2" charset="-122"/>
                <a:cs typeface="华文楷体" panose="02010600040101010101" pitchFamily="2" charset="-122"/>
              </a:rPr>
              <a:t>,</a:t>
            </a:r>
            <a:r>
              <a:rPr lang="zh-CN" altLang="en-US" sz="2800" b="1">
                <a:latin typeface="华文楷体" panose="02010600040101010101" pitchFamily="2" charset="-122"/>
                <a:ea typeface="华文楷体" panose="02010600040101010101" pitchFamily="2" charset="-122"/>
                <a:cs typeface="华文楷体" panose="02010600040101010101" pitchFamily="2" charset="-122"/>
              </a:rPr>
              <a:t>祈求来年幸福。</a:t>
            </a:r>
            <a:endParaRPr lang="en-US" altLang="zh-CN" sz="2800" b="1">
              <a:latin typeface="华文楷体" panose="02010600040101010101" pitchFamily="2" charset="-122"/>
              <a:ea typeface="华文楷体" panose="02010600040101010101" pitchFamily="2" charset="-122"/>
              <a:cs typeface="华文楷体" panose="02010600040101010101" pitchFamily="2" charset="-122"/>
            </a:endParaRPr>
          </a:p>
          <a:p>
            <a:pPr eaLnBrk="0" hangingPunct="0"/>
            <a:r>
              <a:rPr lang="en-US" altLang="zh-CN" sz="2800" b="1">
                <a:latin typeface="华文楷体" panose="02010600040101010101" pitchFamily="2" charset="-122"/>
                <a:ea typeface="华文楷体" panose="02010600040101010101" pitchFamily="2" charset="-122"/>
                <a:cs typeface="华文楷体" panose="02010600040101010101" pitchFamily="2" charset="-122"/>
              </a:rPr>
              <a:t>2.</a:t>
            </a:r>
            <a:r>
              <a:rPr lang="zh-CN" altLang="en-US" sz="2800" b="1">
                <a:latin typeface="华文楷体" panose="02010600040101010101" pitchFamily="2" charset="-122"/>
                <a:ea typeface="华文楷体" panose="02010600040101010101" pitchFamily="2" charset="-122"/>
                <a:cs typeface="华文楷体" panose="02010600040101010101" pitchFamily="2" charset="-122"/>
              </a:rPr>
              <a:t>深层含义：反讽，指祥林嫂的悲惨遭遇，她无“福”可祝 ，无“福”可言 ，暗含反封建主题。</a:t>
            </a:r>
            <a:endParaRPr lang="en-US" altLang="zh-CN" sz="2800" b="1">
              <a:latin typeface="华文楷体" panose="02010600040101010101" pitchFamily="2" charset="-122"/>
              <a:ea typeface="华文楷体" panose="02010600040101010101" pitchFamily="2" charset="-122"/>
              <a:cs typeface="华文楷体" panose="020106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3" presetClass="entr" presetSubtype="0"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 calcmode="lin" valueType="num">
                                      <p:cBhvr>
                                        <p:cTn id="12"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13" dur="500" fill="hold"/>
                                        <p:tgtEl>
                                          <p:spTgt spid="4">
                                            <p:txEl>
                                              <p:pRg st="0" end="0"/>
                                            </p:txEl>
                                          </p:spTgt>
                                        </p:tgtEl>
                                        <p:attrNameLst>
                                          <p:attrName>ppt_h</p:attrName>
                                        </p:attrNameLst>
                                      </p:cBhvr>
                                      <p:tavLst>
                                        <p:tav tm="0">
                                          <p:val>
                                            <p:fltVal val="0"/>
                                          </p:val>
                                        </p:tav>
                                        <p:tav tm="100000">
                                          <p:val>
                                            <p:strVal val="#ppt_h"/>
                                          </p:val>
                                        </p:tav>
                                      </p:tavLst>
                                    </p:anim>
                                    <p:animEffect transition="in" filter="fade">
                                      <p:cBhvr>
                                        <p:cTn id="14" dur="500"/>
                                        <p:tgtEl>
                                          <p:spTgt spid="4">
                                            <p:txEl>
                                              <p:pRg st="0" end="0"/>
                                            </p:txEl>
                                          </p:spTgt>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 calcmode="lin" valueType="num">
                                      <p:cBhvr additive="base">
                                        <p:cTn id="19"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1" end="1"/>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4">
                                            <p:txEl>
                                              <p:pRg st="2" end="2"/>
                                            </p:txEl>
                                          </p:spTgt>
                                        </p:tgtEl>
                                        <p:attrNameLst>
                                          <p:attrName>style.visibility</p:attrName>
                                        </p:attrNameLst>
                                      </p:cBhvr>
                                      <p:to>
                                        <p:strVal val="visible"/>
                                      </p:to>
                                    </p:set>
                                    <p:anim calcmode="lin" valueType="num">
                                      <p:cBhvr additive="base">
                                        <p:cTn id="23"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nodeType="afterGroup">
                            <p:stCondLst>
                              <p:cond delay="0"/>
                            </p:stCondLst>
                            <p:childTnLst>
                              <p:par>
                                <p:cTn id="27" presetID="10" presetClass="entr" presetSubtype="0" fill="hold" nodeType="clickEffect">
                                  <p:stCondLst>
                                    <p:cond delay="0"/>
                                  </p:stCondLst>
                                  <p:childTnLst>
                                    <p:set>
                                      <p:cBhvr>
                                        <p:cTn id="28" dur="1" fill="hold">
                                          <p:stCondLst>
                                            <p:cond delay="0"/>
                                          </p:stCondLst>
                                        </p:cTn>
                                        <p:tgtEl>
                                          <p:spTgt spid="4">
                                            <p:txEl>
                                              <p:charRg st="156" end="161"/>
                                            </p:txEl>
                                          </p:spTgt>
                                        </p:tgtEl>
                                        <p:attrNameLst>
                                          <p:attrName>style.visibility</p:attrName>
                                        </p:attrNameLst>
                                      </p:cBhvr>
                                      <p:to>
                                        <p:strVal val="visible"/>
                                      </p:to>
                                    </p:set>
                                    <p:animEffect transition="in" filter="fade">
                                      <p:cBhvr>
                                        <p:cTn id="29" dur="500"/>
                                        <p:tgtEl>
                                          <p:spTgt spid="4">
                                            <p:txEl>
                                              <p:charRg st="156" end="161"/>
                                            </p:txEl>
                                          </p:spTgt>
                                        </p:tgtEl>
                                      </p:cBhvr>
                                    </p:animEffect>
                                  </p:childTnLst>
                                </p:cTn>
                              </p:par>
                            </p:childTnLst>
                          </p:cTn>
                        </p:par>
                      </p:childTnLst>
                    </p:cTn>
                  </p:par>
                  <p:par>
                    <p:cTn id="30" fill="hold" nodeType="clickPar">
                      <p:stCondLst>
                        <p:cond delay="indefinite"/>
                      </p:stCondLst>
                      <p:childTnLst>
                        <p:par>
                          <p:cTn id="31" fill="hold" nodeType="afterGroup">
                            <p:stCondLst>
                              <p:cond delay="0"/>
                            </p:stCondLst>
                            <p:childTnLst>
                              <p:par>
                                <p:cTn id="32" presetID="53" presetClass="entr" presetSubtype="0" fill="hold" nodeType="clickEffect">
                                  <p:stCondLst>
                                    <p:cond delay="0"/>
                                  </p:stCondLst>
                                  <p:childTnLst>
                                    <p:set>
                                      <p:cBhvr>
                                        <p:cTn id="33" dur="1" fill="hold">
                                          <p:stCondLst>
                                            <p:cond delay="0"/>
                                          </p:stCondLst>
                                        </p:cTn>
                                        <p:tgtEl>
                                          <p:spTgt spid="4">
                                            <p:txEl>
                                              <p:charRg st="161" end="227"/>
                                            </p:txEl>
                                          </p:spTgt>
                                        </p:tgtEl>
                                        <p:attrNameLst>
                                          <p:attrName>style.visibility</p:attrName>
                                        </p:attrNameLst>
                                      </p:cBhvr>
                                      <p:to>
                                        <p:strVal val="visible"/>
                                      </p:to>
                                    </p:set>
                                    <p:anim calcmode="lin" valueType="num">
                                      <p:cBhvr>
                                        <p:cTn id="34" dur="500" fill="hold"/>
                                        <p:tgtEl>
                                          <p:spTgt spid="4">
                                            <p:txEl>
                                              <p:charRg st="161" end="227"/>
                                            </p:txEl>
                                          </p:spTgt>
                                        </p:tgtEl>
                                        <p:attrNameLst>
                                          <p:attrName>ppt_w</p:attrName>
                                        </p:attrNameLst>
                                      </p:cBhvr>
                                      <p:tavLst>
                                        <p:tav tm="0">
                                          <p:val>
                                            <p:fltVal val="0"/>
                                          </p:val>
                                        </p:tav>
                                        <p:tav tm="100000">
                                          <p:val>
                                            <p:strVal val="#ppt_w"/>
                                          </p:val>
                                        </p:tav>
                                      </p:tavLst>
                                    </p:anim>
                                    <p:anim calcmode="lin" valueType="num">
                                      <p:cBhvr>
                                        <p:cTn id="35" dur="500" fill="hold"/>
                                        <p:tgtEl>
                                          <p:spTgt spid="4">
                                            <p:txEl>
                                              <p:charRg st="161" end="227"/>
                                            </p:txEl>
                                          </p:spTgt>
                                        </p:tgtEl>
                                        <p:attrNameLst>
                                          <p:attrName>ppt_h</p:attrName>
                                        </p:attrNameLst>
                                      </p:cBhvr>
                                      <p:tavLst>
                                        <p:tav tm="0">
                                          <p:val>
                                            <p:fltVal val="0"/>
                                          </p:val>
                                        </p:tav>
                                        <p:tav tm="100000">
                                          <p:val>
                                            <p:strVal val="#ppt_h"/>
                                          </p:val>
                                        </p:tav>
                                      </p:tavLst>
                                    </p:anim>
                                    <p:animEffect transition="in" filter="fade">
                                      <p:cBhvr>
                                        <p:cTn id="36" dur="500"/>
                                        <p:tgtEl>
                                          <p:spTgt spid="4">
                                            <p:txEl>
                                              <p:charRg st="161" end="227"/>
                                            </p:txEl>
                                          </p:spTgt>
                                        </p:tgtEl>
                                      </p:cBhvr>
                                    </p:animEffect>
                                  </p:childTnLst>
                                </p:cTn>
                              </p:par>
                              <p:par>
                                <p:cTn id="37" presetID="53" presetClass="entr" presetSubtype="0" fill="hold" nodeType="withEffect">
                                  <p:stCondLst>
                                    <p:cond delay="0"/>
                                  </p:stCondLst>
                                  <p:childTnLst>
                                    <p:set>
                                      <p:cBhvr>
                                        <p:cTn id="38" dur="1" fill="hold">
                                          <p:stCondLst>
                                            <p:cond delay="0"/>
                                          </p:stCondLst>
                                        </p:cTn>
                                        <p:tgtEl>
                                          <p:spTgt spid="4">
                                            <p:txEl>
                                              <p:charRg st="227" end="273"/>
                                            </p:txEl>
                                          </p:spTgt>
                                        </p:tgtEl>
                                        <p:attrNameLst>
                                          <p:attrName>style.visibility</p:attrName>
                                        </p:attrNameLst>
                                      </p:cBhvr>
                                      <p:to>
                                        <p:strVal val="visible"/>
                                      </p:to>
                                    </p:set>
                                    <p:anim calcmode="lin" valueType="num">
                                      <p:cBhvr>
                                        <p:cTn id="39" dur="500" fill="hold"/>
                                        <p:tgtEl>
                                          <p:spTgt spid="4">
                                            <p:txEl>
                                              <p:charRg st="227" end="273"/>
                                            </p:txEl>
                                          </p:spTgt>
                                        </p:tgtEl>
                                        <p:attrNameLst>
                                          <p:attrName>ppt_w</p:attrName>
                                        </p:attrNameLst>
                                      </p:cBhvr>
                                      <p:tavLst>
                                        <p:tav tm="0">
                                          <p:val>
                                            <p:fltVal val="0"/>
                                          </p:val>
                                        </p:tav>
                                        <p:tav tm="100000">
                                          <p:val>
                                            <p:strVal val="#ppt_w"/>
                                          </p:val>
                                        </p:tav>
                                      </p:tavLst>
                                    </p:anim>
                                    <p:anim calcmode="lin" valueType="num">
                                      <p:cBhvr>
                                        <p:cTn id="40" dur="500" fill="hold"/>
                                        <p:tgtEl>
                                          <p:spTgt spid="4">
                                            <p:txEl>
                                              <p:charRg st="227" end="273"/>
                                            </p:txEl>
                                          </p:spTgt>
                                        </p:tgtEl>
                                        <p:attrNameLst>
                                          <p:attrName>ppt_h</p:attrName>
                                        </p:attrNameLst>
                                      </p:cBhvr>
                                      <p:tavLst>
                                        <p:tav tm="0">
                                          <p:val>
                                            <p:fltVal val="0"/>
                                          </p:val>
                                        </p:tav>
                                        <p:tav tm="100000">
                                          <p:val>
                                            <p:strVal val="#ppt_h"/>
                                          </p:val>
                                        </p:tav>
                                      </p:tavLst>
                                    </p:anim>
                                    <p:animEffect transition="in" filter="fade">
                                      <p:cBhvr>
                                        <p:cTn id="41" dur="500"/>
                                        <p:tgtEl>
                                          <p:spTgt spid="4">
                                            <p:txEl>
                                              <p:charRg st="227" end="27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TextBox 2"/>
          <p:cNvSpPr txBox="1"/>
          <p:nvPr/>
        </p:nvSpPr>
        <p:spPr>
          <a:xfrm>
            <a:off x="239591" y="356787"/>
            <a:ext cx="10573173" cy="748030"/>
          </a:xfrm>
          <a:prstGeom prst="rect">
            <a:avLst/>
          </a:prstGeom>
          <a:noFill/>
        </p:spPr>
        <p:txBody>
          <a:bodyPr>
            <a:spAutoFit/>
          </a:bodyPr>
          <a:lstStyle/>
          <a:p>
            <a:pPr marR="0" defTabSz="914400" fontAlgn="auto">
              <a:spcBef>
                <a:spcPct val="0"/>
              </a:spcBef>
              <a:spcAft>
                <a:spcPct val="0"/>
              </a:spcAft>
              <a:buClrTx/>
              <a:buSzTx/>
              <a:buFont typeface="Arial" panose="020b0604020202020204" pitchFamily="34" charset="0"/>
              <a:defRPr/>
            </a:pPr>
            <a:r>
              <a:rPr kumimoji="0" lang="zh-CN" altLang="en-US" sz="4265" b="1" kern="1200" cap="none" spc="-300" normalizeH="0" baseline="0" noProof="1" smtClean="0">
                <a:ln w="17780" cmpd="sng">
                  <a:solidFill>
                    <a:schemeClr val="bg1"/>
                  </a:solidFill>
                  <a:prstDash val="solid"/>
                  <a:miter lim="800000"/>
                </a:ln>
                <a:solidFill>
                  <a:srgbClr val="FF0000"/>
                </a:solidFill>
                <a:latin typeface="方正粗黑宋简体" pitchFamily="2" charset="-122"/>
                <a:ea typeface="方正粗黑宋简体" pitchFamily="2" charset="-122"/>
                <a:cs typeface="+mn-cs"/>
              </a:rPr>
              <a:t>（四）</a:t>
            </a:r>
            <a:r>
              <a:rPr kumimoji="0" lang="zh-CN" altLang="en-US" sz="4265" b="1" kern="1200" cap="none" spc="-300" normalizeH="0" baseline="0" noProof="1">
                <a:ln w="17780" cmpd="sng">
                  <a:solidFill>
                    <a:schemeClr val="bg1"/>
                  </a:solidFill>
                  <a:prstDash val="solid"/>
                  <a:miter lim="800000"/>
                </a:ln>
                <a:solidFill>
                  <a:srgbClr val="FF0000"/>
                </a:solidFill>
                <a:latin typeface="方正粗黑宋简体" pitchFamily="2" charset="-122"/>
                <a:ea typeface="方正粗黑宋简体" pitchFamily="2" charset="-122"/>
                <a:cs typeface="+mn-cs"/>
              </a:rPr>
              <a:t>小说标</a:t>
            </a:r>
            <a:r>
              <a:rPr kumimoji="0" lang="zh-CN" altLang="en-US" sz="4265" b="1" kern="1200" cap="none" spc="-300" normalizeH="0" baseline="0" noProof="1" smtClean="0">
                <a:ln w="17780" cmpd="sng">
                  <a:solidFill>
                    <a:schemeClr val="bg1"/>
                  </a:solidFill>
                  <a:prstDash val="solid"/>
                  <a:miter lim="800000"/>
                </a:ln>
                <a:solidFill>
                  <a:srgbClr val="FF0000"/>
                </a:solidFill>
                <a:latin typeface="方正粗黑宋简体" pitchFamily="2" charset="-122"/>
                <a:ea typeface="方正粗黑宋简体" pitchFamily="2" charset="-122"/>
                <a:cs typeface="+mn-cs"/>
              </a:rPr>
              <a:t>题的作用</a:t>
            </a:r>
            <a:endParaRPr kumimoji="0" lang="zh-CN" altLang="en-US" sz="4265" b="1" kern="1200" cap="none" spc="-300" normalizeH="0" baseline="0" noProof="1" smtClean="0">
              <a:ln w="17780" cmpd="sng">
                <a:solidFill>
                  <a:schemeClr val="bg1"/>
                </a:solidFill>
                <a:prstDash val="solid"/>
                <a:miter lim="800000"/>
              </a:ln>
              <a:solidFill>
                <a:srgbClr val="FF0000"/>
              </a:solidFill>
              <a:latin typeface="方正粗黑宋简体" pitchFamily="2" charset="-122"/>
              <a:ea typeface="方正粗黑宋简体" pitchFamily="2" charset="-122"/>
              <a:cs typeface="+mn-cs"/>
            </a:endParaRPr>
          </a:p>
        </p:txBody>
      </p:sp>
      <p:sp>
        <p:nvSpPr>
          <p:cNvPr id="4" name="Rectangle 3"/>
          <p:cNvSpPr>
            <a:spLocks noGrp="1"/>
          </p:cNvSpPr>
          <p:nvPr>
            <p:ph idx="1"/>
          </p:nvPr>
        </p:nvSpPr>
        <p:spPr>
          <a:xfrm>
            <a:off x="239395" y="1136650"/>
            <a:ext cx="11713845" cy="5721350"/>
          </a:xfrm>
        </p:spPr>
        <p:txBody>
          <a:bodyPr vert="horz" wrap="square" lIns="121920" tIns="60960" rIns="121920" bIns="60960" anchor="t"/>
          <a:lstStyle/>
          <a:p>
            <a:pPr marL="0" algn="ctr" eaLnBrk="1" hangingPunct="1">
              <a:buNone/>
            </a:pPr>
            <a:r>
              <a:rPr lang="en-US" altLang="zh-CN" sz="2800" b="1">
                <a:solidFill>
                  <a:srgbClr val="C00000"/>
                </a:solidFill>
                <a:latin typeface="黑体" panose="02010609060101010101" charset="-122"/>
                <a:ea typeface="黑体" panose="02010609060101010101" charset="-122"/>
              </a:rPr>
              <a:t>*</a:t>
            </a:r>
            <a:r>
              <a:rPr lang="zh-CN" altLang="en-US" sz="2800" b="1">
                <a:solidFill>
                  <a:srgbClr val="C00000"/>
                </a:solidFill>
                <a:latin typeface="黑体" panose="02010609060101010101" charset="-122"/>
                <a:ea typeface="黑体" panose="02010609060101010101" charset="-122"/>
              </a:rPr>
              <a:t>始终围绕小说的“三点一中心”，理清思路全面组织答案。</a:t>
            </a:r>
            <a:endParaRPr lang="zh-CN" altLang="en-US" b="1">
              <a:solidFill>
                <a:srgbClr val="C00000"/>
              </a:solidFill>
              <a:latin typeface="黑体" panose="02010609060101010101" charset="-122"/>
              <a:ea typeface="黑体" panose="02010609060101010101" charset="-122"/>
            </a:endParaRPr>
          </a:p>
          <a:p>
            <a:pPr marL="0" eaLnBrk="1" hangingPunct="1">
              <a:buNone/>
            </a:pPr>
            <a:r>
              <a:rPr lang="en-US" altLang="zh-CN" sz="2665" b="1">
                <a:solidFill>
                  <a:srgbClr val="0000FF"/>
                </a:solidFill>
                <a:latin typeface="黑体" panose="02010609060101010101" charset="-122"/>
                <a:ea typeface="黑体" panose="02010609060101010101" charset="-122"/>
              </a:rPr>
              <a:t>1.</a:t>
            </a:r>
            <a:r>
              <a:rPr lang="zh-CN" altLang="en-US" sz="2665" b="1">
                <a:solidFill>
                  <a:srgbClr val="0000FF"/>
                </a:solidFill>
                <a:latin typeface="黑体" panose="02010609060101010101" charset="-122"/>
                <a:ea typeface="黑体" panose="02010609060101010101" charset="-122"/>
              </a:rPr>
              <a:t>人物上</a:t>
            </a:r>
            <a:r>
              <a:rPr lang="zh-CN" altLang="en-US" sz="2665" b="1">
                <a:solidFill>
                  <a:srgbClr val="000066"/>
                </a:solidFill>
                <a:latin typeface="黑体" panose="02010609060101010101" charset="-122"/>
                <a:ea typeface="黑体" panose="02010609060101010101" charset="-122"/>
              </a:rPr>
              <a:t>：</a:t>
            </a:r>
            <a:r>
              <a:rPr lang="zh-CN" altLang="en-US" sz="2665" b="1">
                <a:latin typeface="黑体" panose="02010609060101010101" charset="-122"/>
                <a:ea typeface="黑体" panose="02010609060101010101" charset="-122"/>
              </a:rPr>
              <a:t>为塑造和突出人物形象服务</a:t>
            </a:r>
            <a:r>
              <a:rPr lang="en-US" altLang="zh-CN" sz="2665" b="1">
                <a:latin typeface="黑体" panose="02010609060101010101" charset="-122"/>
                <a:ea typeface="黑体" panose="02010609060101010101" charset="-122"/>
              </a:rPr>
              <a:t>,</a:t>
            </a:r>
            <a:r>
              <a:rPr lang="zh-CN" altLang="en-US" sz="2665" b="1">
                <a:latin typeface="黑体" panose="02010609060101010101" charset="-122"/>
                <a:ea typeface="黑体" panose="02010609060101010101" charset="-122"/>
              </a:rPr>
              <a:t>表现人物情感。</a:t>
            </a:r>
            <a:endParaRPr lang="zh-CN" altLang="en-US" sz="2665" b="1">
              <a:latin typeface="黑体" panose="02010609060101010101" charset="-122"/>
              <a:ea typeface="黑体" panose="02010609060101010101" charset="-122"/>
            </a:endParaRPr>
          </a:p>
          <a:p>
            <a:pPr marL="0" eaLnBrk="1" hangingPunct="1">
              <a:buNone/>
            </a:pPr>
            <a:r>
              <a:rPr lang="en-US" altLang="zh-CN" sz="2665" b="1">
                <a:solidFill>
                  <a:srgbClr val="0000FF"/>
                </a:solidFill>
                <a:latin typeface="黑体" panose="02010609060101010101" charset="-122"/>
                <a:ea typeface="黑体" panose="02010609060101010101" charset="-122"/>
              </a:rPr>
              <a:t>2.情节</a:t>
            </a:r>
            <a:r>
              <a:rPr lang="zh-CN" altLang="en-US" sz="2665" b="1">
                <a:solidFill>
                  <a:srgbClr val="0000FF"/>
                </a:solidFill>
                <a:latin typeface="黑体" panose="02010609060101010101" charset="-122"/>
                <a:ea typeface="黑体" panose="02010609060101010101" charset="-122"/>
              </a:rPr>
              <a:t>上：</a:t>
            </a:r>
            <a:r>
              <a:rPr lang="zh-CN" altLang="en-US" sz="2665" b="1">
                <a:latin typeface="黑体" panose="02010609060101010101" charset="-122"/>
                <a:ea typeface="黑体" panose="02010609060101010101" charset="-122"/>
              </a:rPr>
              <a:t>暗示了情节的发展</a:t>
            </a:r>
            <a:r>
              <a:rPr lang="en-US" altLang="zh-CN" sz="2665" b="1">
                <a:latin typeface="黑体" panose="02010609060101010101" charset="-122"/>
                <a:ea typeface="黑体" panose="02010609060101010101" charset="-122"/>
              </a:rPr>
              <a:t>/</a:t>
            </a:r>
            <a:r>
              <a:rPr lang="zh-CN" altLang="en-US" sz="2665" b="1">
                <a:latin typeface="黑体" panose="02010609060101010101" charset="-122"/>
                <a:ea typeface="黑体" panose="02010609060101010101" charset="-122"/>
              </a:rPr>
              <a:t>推动了故事情节的发展。</a:t>
            </a:r>
            <a:endParaRPr lang="zh-CN" altLang="en-US" sz="2665" b="1">
              <a:solidFill>
                <a:srgbClr val="000066"/>
              </a:solidFill>
              <a:latin typeface="黑体" panose="02010609060101010101" charset="-122"/>
              <a:ea typeface="黑体" panose="02010609060101010101" charset="-122"/>
            </a:endParaRPr>
          </a:p>
          <a:p>
            <a:pPr marL="0" eaLnBrk="1" hangingPunct="1">
              <a:buNone/>
            </a:pPr>
            <a:r>
              <a:rPr lang="en-US" altLang="zh-CN" sz="2665" b="1">
                <a:solidFill>
                  <a:srgbClr val="0000FF"/>
                </a:solidFill>
                <a:latin typeface="黑体" panose="02010609060101010101" charset="-122"/>
                <a:ea typeface="黑体" panose="02010609060101010101" charset="-122"/>
              </a:rPr>
              <a:t>3.环境</a:t>
            </a:r>
            <a:r>
              <a:rPr lang="zh-CN" altLang="en-US" sz="2665" b="1">
                <a:solidFill>
                  <a:srgbClr val="0000FF"/>
                </a:solidFill>
                <a:latin typeface="黑体" panose="02010609060101010101" charset="-122"/>
                <a:ea typeface="黑体" panose="02010609060101010101" charset="-122"/>
              </a:rPr>
              <a:t>上：</a:t>
            </a:r>
            <a:r>
              <a:rPr lang="zh-CN" altLang="en-US" sz="2665" b="1">
                <a:latin typeface="黑体" panose="02010609060101010101" charset="-122"/>
                <a:ea typeface="黑体" panose="02010609060101010101" charset="-122"/>
              </a:rPr>
              <a:t>交代时间、地点、环境、故事展开的背景，渲染</a:t>
            </a:r>
            <a:r>
              <a:rPr lang="en-US" altLang="zh-CN" sz="2665" b="1">
                <a:latin typeface="黑体" panose="02010609060101010101" charset="-122"/>
                <a:ea typeface="黑体" panose="02010609060101010101" charset="-122"/>
              </a:rPr>
              <a:t>/</a:t>
            </a:r>
            <a:r>
              <a:rPr lang="zh-CN" altLang="en-US" sz="2665" b="1">
                <a:latin typeface="黑体" panose="02010609060101010101" charset="-122"/>
                <a:ea typeface="黑体" panose="02010609060101010101" charset="-122"/>
              </a:rPr>
              <a:t>烘托环境氛围。</a:t>
            </a:r>
            <a:endParaRPr lang="zh-CN" altLang="en-US" sz="2665" b="1">
              <a:latin typeface="黑体" panose="02010609060101010101" charset="-122"/>
              <a:ea typeface="黑体" panose="02010609060101010101" charset="-122"/>
            </a:endParaRPr>
          </a:p>
          <a:p>
            <a:pPr marL="0" eaLnBrk="1" hangingPunct="1">
              <a:buNone/>
            </a:pPr>
            <a:r>
              <a:rPr lang="en-US" altLang="zh-CN" sz="2665" b="1">
                <a:solidFill>
                  <a:srgbClr val="0000FF"/>
                </a:solidFill>
                <a:latin typeface="黑体" panose="02010609060101010101" charset="-122"/>
                <a:ea typeface="黑体" panose="02010609060101010101" charset="-122"/>
              </a:rPr>
              <a:t>4.主题</a:t>
            </a:r>
            <a:r>
              <a:rPr lang="zh-CN" altLang="en-US" sz="2665" b="1">
                <a:solidFill>
                  <a:srgbClr val="0000FF"/>
                </a:solidFill>
                <a:latin typeface="黑体" panose="02010609060101010101" charset="-122"/>
                <a:ea typeface="黑体" panose="02010609060101010101" charset="-122"/>
              </a:rPr>
              <a:t>上：</a:t>
            </a:r>
            <a:r>
              <a:rPr lang="zh-CN" altLang="en-US" sz="2665" b="1">
                <a:latin typeface="黑体" panose="02010609060101010101" charset="-122"/>
                <a:ea typeface="黑体" panose="02010609060101010101" charset="-122"/>
              </a:rPr>
              <a:t>表明作者的观点态度，寄托作者情感。暗示主题 。</a:t>
            </a:r>
            <a:endParaRPr lang="zh-CN" altLang="en-US" sz="2665" b="1">
              <a:solidFill>
                <a:srgbClr val="000066"/>
              </a:solidFill>
              <a:latin typeface="黑体" panose="02010609060101010101" charset="-122"/>
              <a:ea typeface="黑体" panose="02010609060101010101" charset="-122"/>
            </a:endParaRPr>
          </a:p>
          <a:p>
            <a:pPr marL="0" eaLnBrk="1" hangingPunct="1">
              <a:buNone/>
            </a:pPr>
            <a:r>
              <a:rPr lang="en-US" altLang="zh-CN" sz="2665" b="1">
                <a:solidFill>
                  <a:srgbClr val="0000FF"/>
                </a:solidFill>
                <a:latin typeface="黑体" panose="02010609060101010101" charset="-122"/>
                <a:ea typeface="黑体" panose="02010609060101010101" charset="-122"/>
              </a:rPr>
              <a:t>5.线索</a:t>
            </a:r>
            <a:r>
              <a:rPr lang="zh-CN" altLang="en-US" sz="2665" b="1">
                <a:solidFill>
                  <a:srgbClr val="0000FF"/>
                </a:solidFill>
                <a:latin typeface="黑体" panose="02010609060101010101" charset="-122"/>
                <a:ea typeface="黑体" panose="02010609060101010101" charset="-122"/>
              </a:rPr>
              <a:t>上</a:t>
            </a:r>
            <a:r>
              <a:rPr lang="zh-CN" altLang="en-US" sz="2665" b="1">
                <a:solidFill>
                  <a:srgbClr val="000066"/>
                </a:solidFill>
                <a:latin typeface="黑体" panose="02010609060101010101" charset="-122"/>
                <a:ea typeface="黑体" panose="02010609060101010101" charset="-122"/>
              </a:rPr>
              <a:t>：</a:t>
            </a:r>
            <a:r>
              <a:rPr lang="zh-CN" altLang="en-US" sz="2665" b="1">
                <a:latin typeface="黑体" panose="02010609060101010101" charset="-122"/>
                <a:ea typeface="黑体" panose="02010609060101010101" charset="-122"/>
              </a:rPr>
              <a:t>是小说的线索，贯穿全文。</a:t>
            </a:r>
            <a:endParaRPr lang="zh-CN" altLang="en-US" sz="2665" b="1">
              <a:latin typeface="黑体" panose="02010609060101010101" charset="-122"/>
              <a:ea typeface="黑体" panose="02010609060101010101" charset="-122"/>
            </a:endParaRPr>
          </a:p>
          <a:p>
            <a:pPr marL="0" eaLnBrk="1" hangingPunct="1">
              <a:buNone/>
            </a:pPr>
            <a:r>
              <a:rPr lang="en-US" altLang="zh-CN" sz="2665" b="1">
                <a:solidFill>
                  <a:srgbClr val="0000FF"/>
                </a:solidFill>
                <a:latin typeface="黑体" panose="02010609060101010101" charset="-122"/>
                <a:ea typeface="黑体" panose="02010609060101010101" charset="-122"/>
              </a:rPr>
              <a:t>6.悬念</a:t>
            </a:r>
            <a:r>
              <a:rPr lang="zh-CN" altLang="en-US" sz="2665" b="1">
                <a:solidFill>
                  <a:srgbClr val="0000FF"/>
                </a:solidFill>
                <a:latin typeface="黑体" panose="02010609060101010101" charset="-122"/>
                <a:ea typeface="黑体" panose="02010609060101010101" charset="-122"/>
              </a:rPr>
              <a:t>上：</a:t>
            </a:r>
            <a:r>
              <a:rPr lang="zh-CN" altLang="en-US" sz="2665" b="1">
                <a:latin typeface="黑体" panose="02010609060101010101" charset="-122"/>
                <a:ea typeface="黑体" panose="02010609060101010101" charset="-122"/>
              </a:rPr>
              <a:t>激发阅读兴趣。</a:t>
            </a:r>
            <a:endParaRPr lang="zh-CN" altLang="en-US" sz="2665" b="1">
              <a:latin typeface="黑体" panose="02010609060101010101" charset="-122"/>
              <a:ea typeface="黑体" panose="02010609060101010101" charset="-122"/>
            </a:endParaRPr>
          </a:p>
          <a:p>
            <a:pPr marL="0" eaLnBrk="1" hangingPunct="1">
              <a:buNone/>
            </a:pPr>
            <a:r>
              <a:rPr lang="en-US" altLang="zh-CN" sz="2665" b="1">
                <a:solidFill>
                  <a:srgbClr val="0000FF"/>
                </a:solidFill>
                <a:latin typeface="黑体" panose="02010609060101010101" charset="-122"/>
                <a:ea typeface="黑体" panose="02010609060101010101" charset="-122"/>
              </a:rPr>
              <a:t>7.手法</a:t>
            </a:r>
            <a:r>
              <a:rPr lang="zh-CN" altLang="en-US" sz="2665" b="1">
                <a:solidFill>
                  <a:srgbClr val="0000FF"/>
                </a:solidFill>
                <a:latin typeface="黑体" panose="02010609060101010101" charset="-122"/>
                <a:ea typeface="黑体" panose="02010609060101010101" charset="-122"/>
              </a:rPr>
              <a:t>上：</a:t>
            </a:r>
            <a:r>
              <a:rPr lang="zh-CN" altLang="en-US" sz="2665" b="1">
                <a:latin typeface="黑体" panose="02010609060101010101" charset="-122"/>
                <a:ea typeface="黑体" panose="02010609060101010101" charset="-122"/>
              </a:rPr>
              <a:t>如比喻、象征、反讽、一语双关等，答手法本身的作用。</a:t>
            </a:r>
            <a:endParaRPr lang="zh-CN" altLang="en-US" sz="2665" b="1">
              <a:solidFill>
                <a:srgbClr val="000066"/>
              </a:solidFill>
              <a:latin typeface="黑体" panose="02010609060101010101" charset="-122"/>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barn(inVertical)">
                                      <p:cBhvr>
                                        <p:cTn id="7" dur="500"/>
                                        <p:tgtEl>
                                          <p:spTgt spid="4">
                                            <p:txEl>
                                              <p:pRg st="1" end="1"/>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4">
                                            <p:txEl>
                                              <p:pRg st="2" end="2"/>
                                            </p:txEl>
                                          </p:spTgt>
                                        </p:tgtEl>
                                        <p:attrNameLst>
                                          <p:attrName>style.visibility</p:attrName>
                                        </p:attrNameLst>
                                      </p:cBhvr>
                                      <p:to>
                                        <p:strVal val="visible"/>
                                      </p:to>
                                    </p:set>
                                    <p:animEffect transition="in" filter="barn(inVertical)">
                                      <p:cBhvr>
                                        <p:cTn id="10" dur="500"/>
                                        <p:tgtEl>
                                          <p:spTgt spid="4">
                                            <p:txEl>
                                              <p:pRg st="2" end="2"/>
                                            </p:txEl>
                                          </p:spTgt>
                                        </p:tgtEl>
                                      </p:cBhvr>
                                    </p:animEffect>
                                  </p:childTnLst>
                                </p:cTn>
                              </p:par>
                              <p:par>
                                <p:cTn id="11" presetID="16" presetClass="entr" presetSubtype="21" fill="hold" nodeType="withEffect">
                                  <p:stCondLst>
                                    <p:cond delay="0"/>
                                  </p:stCondLst>
                                  <p:childTnLst>
                                    <p:set>
                                      <p:cBhvr>
                                        <p:cTn id="12" dur="1" fill="hold">
                                          <p:stCondLst>
                                            <p:cond delay="0"/>
                                          </p:stCondLst>
                                        </p:cTn>
                                        <p:tgtEl>
                                          <p:spTgt spid="4">
                                            <p:txEl>
                                              <p:pRg st="3" end="3"/>
                                            </p:txEl>
                                          </p:spTgt>
                                        </p:tgtEl>
                                        <p:attrNameLst>
                                          <p:attrName>style.visibility</p:attrName>
                                        </p:attrNameLst>
                                      </p:cBhvr>
                                      <p:to>
                                        <p:strVal val="visible"/>
                                      </p:to>
                                    </p:set>
                                    <p:animEffect transition="in" filter="barn(inVertical)">
                                      <p:cBhvr>
                                        <p:cTn id="13" dur="500"/>
                                        <p:tgtEl>
                                          <p:spTgt spid="4">
                                            <p:txEl>
                                              <p:pRg st="3" end="3"/>
                                            </p:txEl>
                                          </p:spTgt>
                                        </p:tgtEl>
                                      </p:cBhvr>
                                    </p:animEffect>
                                  </p:childTnLst>
                                </p:cTn>
                              </p:par>
                              <p:par>
                                <p:cTn id="14" presetID="16" presetClass="entr" presetSubtype="21" fill="hold" nodeType="withEffect">
                                  <p:stCondLst>
                                    <p:cond delay="0"/>
                                  </p:stCondLst>
                                  <p:childTnLst>
                                    <p:set>
                                      <p:cBhvr>
                                        <p:cTn id="15" dur="1" fill="hold">
                                          <p:stCondLst>
                                            <p:cond delay="0"/>
                                          </p:stCondLst>
                                        </p:cTn>
                                        <p:tgtEl>
                                          <p:spTgt spid="4">
                                            <p:txEl>
                                              <p:pRg st="4" end="4"/>
                                            </p:txEl>
                                          </p:spTgt>
                                        </p:tgtEl>
                                        <p:attrNameLst>
                                          <p:attrName>style.visibility</p:attrName>
                                        </p:attrNameLst>
                                      </p:cBhvr>
                                      <p:to>
                                        <p:strVal val="visible"/>
                                      </p:to>
                                    </p:set>
                                    <p:animEffect transition="in" filter="barn(inVertical)">
                                      <p:cBhvr>
                                        <p:cTn id="16" dur="500"/>
                                        <p:tgtEl>
                                          <p:spTgt spid="4">
                                            <p:txEl>
                                              <p:pRg st="4" end="4"/>
                                            </p:txEl>
                                          </p:spTgt>
                                        </p:tgtEl>
                                      </p:cBhvr>
                                    </p:animEffect>
                                  </p:childTnLst>
                                </p:cTn>
                              </p:par>
                            </p:childTnLst>
                          </p:cTn>
                        </p:par>
                      </p:childTnLst>
                    </p:cTn>
                  </p:par>
                  <p:par>
                    <p:cTn id="17" fill="hold" nodeType="clickPar">
                      <p:stCondLst>
                        <p:cond delay="indefinite"/>
                      </p:stCondLst>
                      <p:childTnLst>
                        <p:par>
                          <p:cTn id="18" fill="hold" nodeType="afterGroup">
                            <p:stCondLst>
                              <p:cond delay="0"/>
                            </p:stCondLst>
                            <p:childTnLst>
                              <p:par>
                                <p:cTn id="19" presetID="42" presetClass="entr" presetSubtype="0" fill="hold" nodeType="clickEffect">
                                  <p:stCondLst>
                                    <p:cond delay="0"/>
                                  </p:stCondLst>
                                  <p:childTnLst>
                                    <p:set>
                                      <p:cBhvr>
                                        <p:cTn id="20" dur="1" fill="hold">
                                          <p:stCondLst>
                                            <p:cond delay="0"/>
                                          </p:stCondLst>
                                        </p:cTn>
                                        <p:tgtEl>
                                          <p:spTgt spid="4">
                                            <p:txEl>
                                              <p:pRg st="5" end="5"/>
                                            </p:txEl>
                                          </p:spTgt>
                                        </p:tgtEl>
                                        <p:attrNameLst>
                                          <p:attrName>style.visibility</p:attrName>
                                        </p:attrNameLst>
                                      </p:cBhvr>
                                      <p:to>
                                        <p:strVal val="visible"/>
                                      </p:to>
                                    </p:set>
                                    <p:animEffect transition="in" filter="fade">
                                      <p:cBhvr>
                                        <p:cTn id="21" dur="1000"/>
                                        <p:tgtEl>
                                          <p:spTgt spid="4">
                                            <p:txEl>
                                              <p:pRg st="5" end="5"/>
                                            </p:txEl>
                                          </p:spTgt>
                                        </p:tgtEl>
                                      </p:cBhvr>
                                    </p:animEffect>
                                    <p:anim calcmode="lin" valueType="num">
                                      <p:cBhvr>
                                        <p:cTn id="22" dur="1000" fill="hold"/>
                                        <p:tgtEl>
                                          <p:spTgt spid="4">
                                            <p:txEl>
                                              <p:pRg st="5" end="5"/>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5" end="5"/>
                                            </p:txEl>
                                          </p:spTgt>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4">
                                            <p:txEl>
                                              <p:pRg st="6" end="6"/>
                                            </p:txEl>
                                          </p:spTgt>
                                        </p:tgtEl>
                                        <p:attrNameLst>
                                          <p:attrName>style.visibility</p:attrName>
                                        </p:attrNameLst>
                                      </p:cBhvr>
                                      <p:to>
                                        <p:strVal val="visible"/>
                                      </p:to>
                                    </p:set>
                                    <p:animEffect transition="in" filter="fade">
                                      <p:cBhvr>
                                        <p:cTn id="26" dur="1000"/>
                                        <p:tgtEl>
                                          <p:spTgt spid="4">
                                            <p:txEl>
                                              <p:pRg st="6" end="6"/>
                                            </p:txEl>
                                          </p:spTgt>
                                        </p:tgtEl>
                                      </p:cBhvr>
                                    </p:animEffect>
                                    <p:anim calcmode="lin" valueType="num">
                                      <p:cBhvr>
                                        <p:cTn id="27" dur="1000" fill="hold"/>
                                        <p:tgtEl>
                                          <p:spTgt spid="4">
                                            <p:txEl>
                                              <p:pRg st="6" end="6"/>
                                            </p:txEl>
                                          </p:spTgt>
                                        </p:tgtEl>
                                        <p:attrNameLst>
                                          <p:attrName>ppt_x</p:attrName>
                                        </p:attrNameLst>
                                      </p:cBhvr>
                                      <p:tavLst>
                                        <p:tav tm="0">
                                          <p:val>
                                            <p:strVal val="#ppt_x"/>
                                          </p:val>
                                        </p:tav>
                                        <p:tav tm="100000">
                                          <p:val>
                                            <p:strVal val="#ppt_x"/>
                                          </p:val>
                                        </p:tav>
                                      </p:tavLst>
                                    </p:anim>
                                    <p:anim calcmode="lin" valueType="num">
                                      <p:cBhvr>
                                        <p:cTn id="28" dur="1000" fill="hold"/>
                                        <p:tgtEl>
                                          <p:spTgt spid="4">
                                            <p:txEl>
                                              <p:pRg st="6" end="6"/>
                                            </p:txEl>
                                          </p:spTgt>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4">
                                            <p:txEl>
                                              <p:pRg st="7" end="7"/>
                                            </p:txEl>
                                          </p:spTgt>
                                        </p:tgtEl>
                                        <p:attrNameLst>
                                          <p:attrName>style.visibility</p:attrName>
                                        </p:attrNameLst>
                                      </p:cBhvr>
                                      <p:to>
                                        <p:strVal val="visible"/>
                                      </p:to>
                                    </p:set>
                                    <p:animEffect transition="in" filter="fade">
                                      <p:cBhvr>
                                        <p:cTn id="31" dur="1000"/>
                                        <p:tgtEl>
                                          <p:spTgt spid="4">
                                            <p:txEl>
                                              <p:pRg st="7" end="7"/>
                                            </p:txEl>
                                          </p:spTgt>
                                        </p:tgtEl>
                                      </p:cBhvr>
                                    </p:animEffect>
                                    <p:anim calcmode="lin" valueType="num">
                                      <p:cBhvr>
                                        <p:cTn id="32" dur="1000" fill="hold"/>
                                        <p:tgtEl>
                                          <p:spTgt spid="4">
                                            <p:txEl>
                                              <p:pRg st="7" end="7"/>
                                            </p:txEl>
                                          </p:spTgt>
                                        </p:tgtEl>
                                        <p:attrNameLst>
                                          <p:attrName>ppt_x</p:attrName>
                                        </p:attrNameLst>
                                      </p:cBhvr>
                                      <p:tavLst>
                                        <p:tav tm="0">
                                          <p:val>
                                            <p:strVal val="#ppt_x"/>
                                          </p:val>
                                        </p:tav>
                                        <p:tav tm="100000">
                                          <p:val>
                                            <p:strVal val="#ppt_x"/>
                                          </p:val>
                                        </p:tav>
                                      </p:tavLst>
                                    </p:anim>
                                    <p:anim calcmode="lin" valueType="num">
                                      <p:cBhvr>
                                        <p:cTn id="33" dur="1000" fill="hold"/>
                                        <p:tgtEl>
                                          <p:spTgt spid="4">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6194" name="内容占位符 136193"/>
          <p:cNvSpPr>
            <a:spLocks noGrp="1"/>
          </p:cNvSpPr>
          <p:nvPr>
            <p:ph idx="1"/>
          </p:nvPr>
        </p:nvSpPr>
        <p:spPr>
          <a:xfrm>
            <a:off x="-182245" y="816610"/>
            <a:ext cx="12058015" cy="5608955"/>
          </a:xfrm>
        </p:spPr>
        <p:txBody>
          <a:bodyPr vert="horz" wrap="square" lIns="121920" tIns="60960" rIns="121920" bIns="60960" anchor="t"/>
          <a:lstStyle/>
          <a:p>
            <a:pPr>
              <a:buNone/>
            </a:pPr>
            <a:r>
              <a:rPr lang="zh-CN" altLang="en-US" sz="5335" b="1">
                <a:ea typeface="华文新魏" panose="02010800040101010101" pitchFamily="2" charset="-122"/>
              </a:rPr>
              <a:t> </a:t>
            </a:r>
            <a:r>
              <a:rPr lang="en-US" altLang="zh-CN" sz="3735" b="1">
                <a:latin typeface="微软雅黑"/>
                <a:ea typeface="微软雅黑"/>
              </a:rPr>
              <a:t>1.</a:t>
            </a:r>
            <a:r>
              <a:rPr lang="zh-CN" altLang="en-US" sz="3735" b="1">
                <a:solidFill>
                  <a:srgbClr val="FF66FF"/>
                </a:solidFill>
                <a:latin typeface="微软雅黑"/>
                <a:ea typeface="微软雅黑"/>
              </a:rPr>
              <a:t>从情节上看</a:t>
            </a:r>
            <a:r>
              <a:rPr lang="en-US" altLang="zh-CN" sz="3735" b="1">
                <a:solidFill>
                  <a:srgbClr val="FF66FF"/>
                </a:solidFill>
                <a:latin typeface="微软雅黑"/>
                <a:ea typeface="微软雅黑"/>
              </a:rPr>
              <a:t>,</a:t>
            </a:r>
            <a:r>
              <a:rPr lang="zh-CN" altLang="en-US" sz="3735" b="1">
                <a:latin typeface="微软雅黑"/>
                <a:ea typeface="微软雅黑"/>
              </a:rPr>
              <a:t>“祝福”是</a:t>
            </a:r>
            <a:r>
              <a:rPr lang="zh-CN" altLang="en-US" sz="3735" b="1" u="sng">
                <a:latin typeface="微软雅黑"/>
                <a:ea typeface="微软雅黑"/>
              </a:rPr>
              <a:t>小说的</a:t>
            </a:r>
            <a:r>
              <a:rPr lang="zh-CN" altLang="en-US" sz="3735" b="1" u="sng">
                <a:solidFill>
                  <a:srgbClr val="FF66FF"/>
                </a:solidFill>
                <a:latin typeface="微软雅黑"/>
                <a:ea typeface="微软雅黑"/>
              </a:rPr>
              <a:t>线索</a:t>
            </a:r>
            <a:r>
              <a:rPr lang="zh-CN" altLang="en-US" sz="3735" b="1">
                <a:latin typeface="微软雅黑"/>
                <a:ea typeface="微软雅黑"/>
              </a:rPr>
              <a:t>，小说</a:t>
            </a:r>
            <a:r>
              <a:rPr lang="zh-CN" altLang="en-US" sz="3735" b="1">
                <a:solidFill>
                  <a:srgbClr val="0000FF"/>
                </a:solidFill>
                <a:latin typeface="微软雅黑"/>
                <a:ea typeface="微软雅黑"/>
              </a:rPr>
              <a:t>起于祝福，终于祝福，中间一再写到祝福，</a:t>
            </a:r>
            <a:r>
              <a:rPr lang="zh-CN" altLang="en-US" sz="3735" b="1">
                <a:latin typeface="微软雅黑"/>
                <a:ea typeface="微软雅黑"/>
              </a:rPr>
              <a:t>情节的发展与祝福密切相关；</a:t>
            </a:r>
            <a:endParaRPr lang="zh-CN" altLang="en-US" sz="3735" b="1">
              <a:latin typeface="微软雅黑"/>
              <a:ea typeface="微软雅黑"/>
            </a:endParaRPr>
          </a:p>
          <a:p>
            <a:pPr>
              <a:buNone/>
            </a:pPr>
            <a:r>
              <a:rPr lang="zh-CN" altLang="en-US" b="1">
                <a:latin typeface="微软雅黑"/>
                <a:ea typeface="微软雅黑"/>
              </a:rPr>
              <a:t> </a:t>
            </a:r>
            <a:endParaRPr lang="en-US" altLang="zh-CN" b="1">
              <a:latin typeface="微软雅黑"/>
              <a:ea typeface="微软雅黑"/>
            </a:endParaRPr>
          </a:p>
          <a:p>
            <a:pPr>
              <a:buNone/>
            </a:pPr>
            <a:endParaRPr lang="en-US" altLang="zh-CN" b="1">
              <a:latin typeface="微软雅黑"/>
              <a:ea typeface="微软雅黑"/>
            </a:endParaRPr>
          </a:p>
          <a:p>
            <a:pPr>
              <a:buNone/>
            </a:pPr>
            <a:endParaRPr lang="en-US" altLang="zh-CN" sz="3735" b="1">
              <a:latin typeface="微软雅黑"/>
              <a:ea typeface="微软雅黑"/>
            </a:endParaRPr>
          </a:p>
          <a:p>
            <a:pPr>
              <a:buNone/>
            </a:pPr>
            <a:r>
              <a:rPr lang="en-US" altLang="zh-CN" sz="3735" b="1">
                <a:latin typeface="微软雅黑"/>
                <a:ea typeface="微软雅黑"/>
              </a:rPr>
              <a:t>3.</a:t>
            </a:r>
            <a:r>
              <a:rPr lang="zh-CN" altLang="en-US" sz="3735" b="1">
                <a:solidFill>
                  <a:srgbClr val="FF66FF"/>
                </a:solidFill>
                <a:latin typeface="微软雅黑"/>
                <a:ea typeface="微软雅黑"/>
              </a:rPr>
              <a:t>从人物塑造上看，</a:t>
            </a:r>
            <a:r>
              <a:rPr lang="zh-CN" altLang="en-US" sz="3735" b="1">
                <a:latin typeface="微软雅黑"/>
                <a:ea typeface="微软雅黑"/>
              </a:rPr>
              <a:t>祥林嫂的悲惨遭遇是在祝福的欢乐的气氛中展开的，</a:t>
            </a:r>
            <a:r>
              <a:rPr lang="zh-CN" altLang="en-US" sz="3735" b="1" u="sng">
                <a:solidFill>
                  <a:srgbClr val="FF00FF"/>
                </a:solidFill>
                <a:latin typeface="微软雅黑"/>
                <a:ea typeface="微软雅黑"/>
              </a:rPr>
              <a:t>鲜明的对照深化了祥林嫂的悲剧命运。</a:t>
            </a:r>
            <a:endParaRPr lang="zh-CN" altLang="en-US" sz="3735" b="1">
              <a:latin typeface="微软雅黑"/>
              <a:ea typeface="微软雅黑"/>
            </a:endParaRPr>
          </a:p>
        </p:txBody>
      </p:sp>
      <p:sp>
        <p:nvSpPr>
          <p:cNvPr id="46082" name="标题 136194"/>
          <p:cNvSpPr>
            <a:spLocks noGrp="1"/>
          </p:cNvSpPr>
          <p:nvPr>
            <p:ph type="title"/>
          </p:nvPr>
        </p:nvSpPr>
        <p:spPr>
          <a:xfrm>
            <a:off x="0" y="0"/>
            <a:ext cx="11582400" cy="1066800"/>
          </a:xfrm>
        </p:spPr>
        <p:txBody>
          <a:bodyPr vert="horz" wrap="square" lIns="121920" tIns="60960" rIns="121920" bIns="60960" anchor="ctr"/>
          <a:lstStyle/>
          <a:p>
            <a:r>
              <a:rPr lang="zh-CN" altLang="en-US" sz="4265" b="1">
                <a:solidFill>
                  <a:srgbClr val="0000CC"/>
                </a:solidFill>
                <a:ea typeface="黑体" panose="02010609060101010101" charset="-122"/>
              </a:rPr>
              <a:t>小说以“祝福”为题有何作用</a:t>
            </a:r>
            <a:endParaRPr lang="zh-CN" altLang="en-US" sz="4265" b="1">
              <a:solidFill>
                <a:srgbClr val="0000CC"/>
              </a:solidFill>
              <a:ea typeface="黑体" panose="02010609060101010101" charset="-122"/>
            </a:endParaRPr>
          </a:p>
        </p:txBody>
      </p:sp>
      <p:sp>
        <p:nvSpPr>
          <p:cNvPr id="5" name="Text Box 12"/>
          <p:cNvSpPr txBox="1"/>
          <p:nvPr/>
        </p:nvSpPr>
        <p:spPr>
          <a:xfrm>
            <a:off x="72179" y="3551767"/>
            <a:ext cx="11438467" cy="1816735"/>
          </a:xfrm>
          <a:prstGeom prst="rect">
            <a:avLst/>
          </a:prstGeom>
          <a:noFill/>
          <a:ln w="9525">
            <a:noFill/>
          </a:ln>
        </p:spPr>
        <p:txBody>
          <a:bodyPr anchor="t">
            <a:spAutoFit/>
          </a:bodyPr>
          <a:lstStyle/>
          <a:p>
            <a:pPr eaLnBrk="0" hangingPunct="0"/>
            <a:r>
              <a:rPr lang="en-US" altLang="zh-CN" sz="3735">
                <a:solidFill>
                  <a:srgbClr val="000000"/>
                </a:solidFill>
                <a:latin typeface="微软雅黑"/>
                <a:ea typeface="微软雅黑"/>
              </a:rPr>
              <a:t>2.</a:t>
            </a:r>
            <a:r>
              <a:rPr lang="zh-CN" altLang="en-US" sz="3735" b="1">
                <a:solidFill>
                  <a:srgbClr val="FF66FF"/>
                </a:solidFill>
                <a:latin typeface="微软雅黑"/>
                <a:ea typeface="微软雅黑"/>
              </a:rPr>
              <a:t>从小说的主题上看，</a:t>
            </a:r>
            <a:r>
              <a:rPr lang="zh-CN" altLang="en-US" sz="3735" b="1">
                <a:latin typeface="微软雅黑"/>
                <a:ea typeface="微软雅黑"/>
              </a:rPr>
              <a:t>把祝福的景象和祥林嫂的死连在一起，</a:t>
            </a:r>
            <a:r>
              <a:rPr lang="zh-CN" altLang="en-US" sz="3735" b="1" u="sng">
                <a:solidFill>
                  <a:srgbClr val="0000CC"/>
                </a:solidFill>
                <a:latin typeface="微软雅黑"/>
                <a:ea typeface="微软雅黑"/>
              </a:rPr>
              <a:t>形成强烈的对比</a:t>
            </a:r>
            <a:r>
              <a:rPr lang="zh-CN" altLang="en-US" sz="3735" b="1">
                <a:latin typeface="微软雅黑"/>
                <a:ea typeface="微软雅黑"/>
              </a:rPr>
              <a:t>，有震撼人心的力量，</a:t>
            </a:r>
            <a:r>
              <a:rPr lang="zh-CN" altLang="en-US" sz="3735" b="1">
                <a:solidFill>
                  <a:schemeClr val="tx2"/>
                </a:solidFill>
                <a:latin typeface="微软雅黑"/>
                <a:ea typeface="微软雅黑"/>
              </a:rPr>
              <a:t>突出</a:t>
            </a:r>
            <a:r>
              <a:rPr lang="zh-CN" altLang="en-US" sz="3735" b="1">
                <a:solidFill>
                  <a:srgbClr val="FF66FF"/>
                </a:solidFill>
                <a:latin typeface="微软雅黑"/>
                <a:ea typeface="微软雅黑"/>
              </a:rPr>
              <a:t>反封建</a:t>
            </a:r>
            <a:r>
              <a:rPr lang="zh-CN" altLang="en-US" sz="3735" b="1">
                <a:solidFill>
                  <a:schemeClr val="tx2"/>
                </a:solidFill>
                <a:latin typeface="微软雅黑"/>
                <a:ea typeface="微软雅黑"/>
              </a:rPr>
              <a:t>主题。</a:t>
            </a:r>
            <a:endParaRPr lang="zh-CN" altLang="en-US" sz="3735" b="1">
              <a:solidFill>
                <a:schemeClr val="tx2"/>
              </a:solidFill>
              <a:latin typeface="微软雅黑"/>
              <a:ea typeface="微软雅黑"/>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6082"/>
                                        </p:tgtEl>
                                        <p:attrNameLst>
                                          <p:attrName>style.visibility</p:attrName>
                                        </p:attrNameLst>
                                      </p:cBhvr>
                                      <p:to>
                                        <p:strVal val="visible"/>
                                      </p:to>
                                    </p:set>
                                    <p:anim calcmode="lin" valueType="num">
                                      <p:cBhvr additive="base">
                                        <p:cTn id="7" dur="500" fill="hold"/>
                                        <p:tgtEl>
                                          <p:spTgt spid="46082"/>
                                        </p:tgtEl>
                                        <p:attrNameLst>
                                          <p:attrName>ppt_x</p:attrName>
                                        </p:attrNameLst>
                                      </p:cBhvr>
                                      <p:tavLst>
                                        <p:tav tm="0">
                                          <p:val>
                                            <p:strVal val="#ppt_x"/>
                                          </p:val>
                                        </p:tav>
                                        <p:tav tm="100000">
                                          <p:val>
                                            <p:strVal val="#ppt_x"/>
                                          </p:val>
                                        </p:tav>
                                      </p:tavLst>
                                    </p:anim>
                                    <p:anim calcmode="lin" valueType="num">
                                      <p:cBhvr additive="base">
                                        <p:cTn id="8" dur="500" fill="hold"/>
                                        <p:tgtEl>
                                          <p:spTgt spid="4608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36194">
                                            <p:txEl>
                                              <p:pRg st="0" end="0"/>
                                            </p:txEl>
                                          </p:spTgt>
                                        </p:tgtEl>
                                        <p:attrNameLst>
                                          <p:attrName>style.visibility</p:attrName>
                                        </p:attrNameLst>
                                      </p:cBhvr>
                                      <p:to>
                                        <p:strVal val="visible"/>
                                      </p:to>
                                    </p:set>
                                    <p:anim calcmode="lin" valueType="num">
                                      <p:cBhvr additive="base">
                                        <p:cTn id="13" dur="500" fill="hold"/>
                                        <p:tgtEl>
                                          <p:spTgt spid="13619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3619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136194">
                                            <p:txEl>
                                              <p:pRg st="4" end="4"/>
                                            </p:txEl>
                                          </p:spTgt>
                                        </p:tgtEl>
                                        <p:attrNameLst>
                                          <p:attrName>style.visibility</p:attrName>
                                        </p:attrNameLst>
                                      </p:cBhvr>
                                      <p:to>
                                        <p:strVal val="visible"/>
                                      </p:to>
                                    </p:set>
                                    <p:anim calcmode="lin" valueType="num">
                                      <p:cBhvr additive="base">
                                        <p:cTn id="25" dur="500" fill="hold"/>
                                        <p:tgtEl>
                                          <p:spTgt spid="136194">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36194">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2" grpId="0"/>
      <p:bldP spid="5" grpId="0"/>
    </p:bldLst>
  </p:timing>
</p:sld>
</file>

<file path=ppt/slides/slide7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
        <p:nvSpPr>
          <p:cNvPr id="62465" name="Text Box 4"/>
          <p:cNvSpPr txBox="1"/>
          <p:nvPr/>
        </p:nvSpPr>
        <p:spPr>
          <a:xfrm>
            <a:off x="1390651" y="169333"/>
            <a:ext cx="9757833" cy="666115"/>
          </a:xfrm>
          <a:prstGeom prst="rect">
            <a:avLst/>
          </a:prstGeom>
          <a:noFill/>
          <a:ln w="9525">
            <a:noFill/>
          </a:ln>
        </p:spPr>
        <p:txBody>
          <a:bodyPr anchor="t">
            <a:spAutoFit/>
          </a:bodyPr>
          <a:lstStyle/>
          <a:p>
            <a:pPr>
              <a:buFont typeface="Arial" panose="020b0604020202020204" pitchFamily="34" charset="0"/>
            </a:pPr>
            <a:r>
              <a:rPr lang="zh-CN" altLang="en-US" sz="3735" b="1">
                <a:solidFill>
                  <a:srgbClr val="FF0000"/>
                </a:solidFill>
                <a:latin typeface="黑体" panose="02010609060101010101" charset="-122"/>
                <a:ea typeface="黑体" panose="02010609060101010101" charset="-122"/>
              </a:rPr>
              <a:t>小说</a:t>
            </a:r>
            <a:r>
              <a:rPr lang="en-US" altLang="zh-CN" sz="3735" b="1">
                <a:solidFill>
                  <a:srgbClr val="FF0000"/>
                </a:solidFill>
                <a:latin typeface="黑体" panose="02010609060101010101" charset="-122"/>
                <a:ea typeface="黑体" panose="02010609060101010101" charset="-122"/>
              </a:rPr>
              <a:t>《</a:t>
            </a:r>
            <a:r>
              <a:rPr lang="zh-CN" altLang="en-US" sz="3735" b="1">
                <a:solidFill>
                  <a:srgbClr val="FF0000"/>
                </a:solidFill>
                <a:latin typeface="黑体" panose="02010609060101010101" charset="-122"/>
                <a:ea typeface="黑体" panose="02010609060101010101" charset="-122"/>
              </a:rPr>
              <a:t>祝福</a:t>
            </a:r>
            <a:r>
              <a:rPr lang="en-US" altLang="zh-CN" sz="3735" b="1">
                <a:solidFill>
                  <a:srgbClr val="FF0000"/>
                </a:solidFill>
                <a:latin typeface="黑体" panose="02010609060101010101" charset="-122"/>
                <a:ea typeface="黑体" panose="02010609060101010101" charset="-122"/>
              </a:rPr>
              <a:t>》</a:t>
            </a:r>
            <a:r>
              <a:rPr lang="zh-CN" altLang="en-US" sz="3735" b="1">
                <a:solidFill>
                  <a:srgbClr val="FF0000"/>
                </a:solidFill>
                <a:latin typeface="黑体" panose="02010609060101010101" charset="-122"/>
                <a:ea typeface="黑体" panose="02010609060101010101" charset="-122"/>
              </a:rPr>
              <a:t>为什么要以“祝福”为题</a:t>
            </a:r>
            <a:r>
              <a:rPr lang="en-US" altLang="zh-CN" sz="3735" b="1">
                <a:solidFill>
                  <a:srgbClr val="FF0000"/>
                </a:solidFill>
                <a:latin typeface="黑体" panose="02010609060101010101" charset="-122"/>
                <a:ea typeface="黑体" panose="02010609060101010101" charset="-122"/>
              </a:rPr>
              <a:t>?</a:t>
            </a:r>
            <a:endParaRPr lang="en-US" altLang="zh-CN" sz="3735" b="1">
              <a:solidFill>
                <a:srgbClr val="FF0000"/>
              </a:solidFill>
              <a:latin typeface="黑体" panose="02010609060101010101" charset="-122"/>
              <a:ea typeface="黑体" panose="02010609060101010101" charset="-122"/>
            </a:endParaRPr>
          </a:p>
        </p:txBody>
      </p:sp>
      <p:sp>
        <p:nvSpPr>
          <p:cNvPr id="18439" name="Text Box 7"/>
          <p:cNvSpPr txBox="1"/>
          <p:nvPr/>
        </p:nvSpPr>
        <p:spPr>
          <a:xfrm>
            <a:off x="239184" y="1028700"/>
            <a:ext cx="11713633" cy="4403725"/>
          </a:xfrm>
          <a:prstGeom prst="rect">
            <a:avLst/>
          </a:prstGeom>
          <a:noFill/>
          <a:ln w="9525">
            <a:noFill/>
          </a:ln>
        </p:spPr>
        <p:txBody>
          <a:bodyPr anchor="t">
            <a:spAutoFit/>
          </a:bodyPr>
          <a:lstStyle/>
          <a:p>
            <a:pPr>
              <a:spcBef>
                <a:spcPct val="50000"/>
              </a:spcBef>
              <a:buFont typeface="Arial" panose="020b0604020202020204" pitchFamily="34" charset="0"/>
            </a:pPr>
            <a:r>
              <a:rPr lang="en-US" altLang="zh-CN" sz="3735" b="1">
                <a:latin typeface="黑体" panose="02010609060101010101" charset="-122"/>
                <a:ea typeface="黑体" panose="02010609060101010101" charset="-122"/>
              </a:rPr>
              <a:t>①</a:t>
            </a:r>
            <a:r>
              <a:rPr lang="zh-CN" altLang="en-US" sz="3735" b="1">
                <a:latin typeface="黑体" panose="02010609060101010101" charset="-122"/>
                <a:ea typeface="黑体" panose="02010609060101010101" charset="-122"/>
              </a:rPr>
              <a:t>“祝福”活动是全文故事发展的</a:t>
            </a:r>
            <a:r>
              <a:rPr lang="zh-CN" altLang="en-US" sz="3735" b="1">
                <a:solidFill>
                  <a:srgbClr val="0000FF"/>
                </a:solidFill>
                <a:latin typeface="黑体" panose="02010609060101010101" charset="-122"/>
                <a:ea typeface="黑体" panose="02010609060101010101" charset="-122"/>
              </a:rPr>
              <a:t>线索</a:t>
            </a:r>
            <a:r>
              <a:rPr lang="zh-CN" altLang="en-US" sz="3735" b="1">
                <a:latin typeface="黑体" panose="02010609060101010101" charset="-122"/>
                <a:ea typeface="黑体" panose="02010609060101010101" charset="-122"/>
              </a:rPr>
              <a:t>，贯穿始终。</a:t>
            </a:r>
            <a:endParaRPr lang="zh-CN" altLang="en-US" sz="3735" b="1">
              <a:latin typeface="黑体" panose="02010609060101010101" charset="-122"/>
              <a:ea typeface="黑体" panose="02010609060101010101" charset="-122"/>
            </a:endParaRPr>
          </a:p>
          <a:p>
            <a:pPr>
              <a:spcBef>
                <a:spcPct val="50000"/>
              </a:spcBef>
              <a:buFont typeface="Arial" panose="020b0604020202020204" pitchFamily="34" charset="0"/>
            </a:pPr>
            <a:r>
              <a:rPr lang="en-US" altLang="zh-CN" sz="3735" b="1">
                <a:latin typeface="黑体" panose="02010609060101010101" charset="-122"/>
                <a:ea typeface="黑体" panose="02010609060101010101" charset="-122"/>
              </a:rPr>
              <a:t>②“</a:t>
            </a:r>
            <a:r>
              <a:rPr lang="zh-CN" altLang="en-US" sz="3735" b="1">
                <a:latin typeface="黑体" panose="02010609060101010101" charset="-122"/>
                <a:ea typeface="黑体" panose="02010609060101010101" charset="-122"/>
              </a:rPr>
              <a:t>祝福”场景为塑造</a:t>
            </a:r>
            <a:r>
              <a:rPr lang="zh-CN" altLang="en-US" sz="3735" b="1">
                <a:solidFill>
                  <a:srgbClr val="0000FF"/>
                </a:solidFill>
                <a:latin typeface="黑体" panose="02010609060101010101" charset="-122"/>
                <a:ea typeface="黑体" panose="02010609060101010101" charset="-122"/>
              </a:rPr>
              <a:t>祥林嫂的性格提供了典型环境</a:t>
            </a:r>
            <a:r>
              <a:rPr lang="zh-CN" altLang="en-US" sz="3735" b="1">
                <a:latin typeface="黑体" panose="02010609060101010101" charset="-122"/>
                <a:ea typeface="黑体" panose="02010609060101010101" charset="-122"/>
              </a:rPr>
              <a:t>。</a:t>
            </a:r>
            <a:endParaRPr lang="zh-CN" altLang="en-US" sz="3735" b="1">
              <a:latin typeface="黑体" panose="02010609060101010101" charset="-122"/>
              <a:ea typeface="黑体" panose="02010609060101010101" charset="-122"/>
            </a:endParaRPr>
          </a:p>
          <a:p>
            <a:pPr>
              <a:spcBef>
                <a:spcPct val="50000"/>
              </a:spcBef>
              <a:buFont typeface="Arial" panose="020b0604020202020204" pitchFamily="34" charset="0"/>
            </a:pPr>
            <a:r>
              <a:rPr lang="en-US" altLang="zh-CN" sz="3735" b="1">
                <a:latin typeface="黑体" panose="02010609060101010101" charset="-122"/>
                <a:ea typeface="黑体" panose="02010609060101010101" charset="-122"/>
              </a:rPr>
              <a:t>③</a:t>
            </a:r>
            <a:r>
              <a:rPr lang="zh-CN" altLang="en-US" sz="3735" b="1">
                <a:latin typeface="黑体" panose="02010609060101010101" charset="-122"/>
                <a:ea typeface="黑体" panose="02010609060101010101" charset="-122"/>
              </a:rPr>
              <a:t>祥林嫂出现在祝福之夜，亦死于祝福之夜，中间几次写到祝福，</a:t>
            </a:r>
            <a:r>
              <a:rPr lang="zh-CN" altLang="en-US" sz="3735" b="1">
                <a:solidFill>
                  <a:srgbClr val="0000FF"/>
                </a:solidFill>
                <a:latin typeface="黑体" panose="02010609060101010101" charset="-122"/>
                <a:ea typeface="黑体" panose="02010609060101010101" charset="-122"/>
              </a:rPr>
              <a:t>标题与主要内容照应</a:t>
            </a:r>
            <a:r>
              <a:rPr lang="zh-CN" altLang="en-US" sz="3735" b="1">
                <a:latin typeface="黑体" panose="02010609060101010101" charset="-122"/>
                <a:ea typeface="黑体" panose="02010609060101010101" charset="-122"/>
              </a:rPr>
              <a:t>，使文章结构谨严。</a:t>
            </a:r>
            <a:endParaRPr lang="en-US" altLang="zh-CN" sz="3735" b="1">
              <a:solidFill>
                <a:srgbClr val="FF0000"/>
              </a:solidFill>
              <a:latin typeface="黑体" panose="02010609060101010101" charset="-122"/>
              <a:ea typeface="黑体" panose="02010609060101010101" charset="-122"/>
            </a:endParaRPr>
          </a:p>
          <a:p>
            <a:pPr>
              <a:spcBef>
                <a:spcPct val="50000"/>
              </a:spcBef>
              <a:buFont typeface="Arial" panose="020b0604020202020204" pitchFamily="34" charset="0"/>
            </a:pPr>
            <a:r>
              <a:rPr lang="en-US" altLang="zh-CN" sz="3735" b="1">
                <a:latin typeface="黑体" panose="02010609060101010101" charset="-122"/>
                <a:ea typeface="黑体" panose="02010609060101010101" charset="-122"/>
              </a:rPr>
              <a:t>④</a:t>
            </a:r>
            <a:r>
              <a:rPr lang="zh-CN" altLang="en-US" sz="3735" b="1">
                <a:latin typeface="黑体" panose="02010609060101010101" charset="-122"/>
                <a:ea typeface="黑体" panose="02010609060101010101" charset="-122"/>
              </a:rPr>
              <a:t>题目是“祝福”，内容是祥林嫂的悲惨遭遇，富人的“福”和穷人的“苦”两相对照，</a:t>
            </a:r>
            <a:r>
              <a:rPr lang="zh-CN" altLang="en-US" sz="3735" b="1">
                <a:solidFill>
                  <a:srgbClr val="0000FF"/>
                </a:solidFill>
                <a:latin typeface="黑体" panose="02010609060101010101" charset="-122"/>
                <a:ea typeface="黑体" panose="02010609060101010101" charset="-122"/>
              </a:rPr>
              <a:t>深化了小说的主题。</a:t>
            </a:r>
            <a:r>
              <a:rPr lang="zh-CN" altLang="en-US" sz="3200" b="1">
                <a:solidFill>
                  <a:srgbClr val="0000FF"/>
                </a:solidFill>
                <a:latin typeface="黑体" panose="02010609060101010101" charset="-122"/>
                <a:ea typeface="黑体" panose="02010609060101010101" charset="-122"/>
              </a:rPr>
              <a:t> </a:t>
            </a:r>
            <a:endParaRPr lang="zh-CN" altLang="en-US" sz="3200" b="1">
              <a:solidFill>
                <a:srgbClr val="0000FF"/>
              </a:solidFill>
              <a:latin typeface="黑体" panose="02010609060101010101" charset="-122"/>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nodeType="clickEffect">
                                  <p:stCondLst>
                                    <p:cond delay="0"/>
                                  </p:stCondLst>
                                  <p:childTnLst>
                                    <p:set>
                                      <p:cBhvr>
                                        <p:cTn id="6" dur="1" fill="hold">
                                          <p:stCondLst>
                                            <p:cond delay="0"/>
                                          </p:stCondLst>
                                        </p:cTn>
                                        <p:tgtEl>
                                          <p:spTgt spid="18439">
                                            <p:txEl>
                                              <p:pRg st="0" end="0"/>
                                            </p:txEl>
                                          </p:spTgt>
                                        </p:tgtEl>
                                        <p:attrNameLst>
                                          <p:attrName>style.visibility</p:attrName>
                                        </p:attrNameLst>
                                      </p:cBhvr>
                                      <p:to>
                                        <p:strVal val="visible"/>
                                      </p:to>
                                    </p:set>
                                    <p:anim calcmode="lin" valueType="num">
                                      <p:cBhvr>
                                        <p:cTn id="7" dur="500" fill="hold"/>
                                        <p:tgtEl>
                                          <p:spTgt spid="18439">
                                            <p:txEl>
                                              <p:pRg st="0" end="0"/>
                                            </p:txEl>
                                          </p:spTgt>
                                        </p:tgtEl>
                                        <p:attrNameLst>
                                          <p:attrName>ppt_x</p:attrName>
                                        </p:attrNameLst>
                                      </p:cBhvr>
                                      <p:tavLst>
                                        <p:tav tm="0">
                                          <p:val>
                                            <p:strVal val="0-#ppt_w/2"/>
                                          </p:val>
                                        </p:tav>
                                        <p:tav tm="100000">
                                          <p:val>
                                            <p:strVal val="#ppt_x"/>
                                          </p:val>
                                        </p:tav>
                                      </p:tavLst>
                                    </p:anim>
                                    <p:anim calcmode="lin" valueType="num">
                                      <p:cBhvr>
                                        <p:cTn id="8" dur="500" fill="hold"/>
                                        <p:tgtEl>
                                          <p:spTgt spid="18439">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2" fill="hold" nodeType="clickEffect">
                                  <p:stCondLst>
                                    <p:cond delay="0"/>
                                  </p:stCondLst>
                                  <p:childTnLst>
                                    <p:set>
                                      <p:cBhvr>
                                        <p:cTn id="12" dur="1" fill="hold">
                                          <p:stCondLst>
                                            <p:cond delay="0"/>
                                          </p:stCondLst>
                                        </p:cTn>
                                        <p:tgtEl>
                                          <p:spTgt spid="18439">
                                            <p:txEl>
                                              <p:pRg st="1" end="1"/>
                                            </p:txEl>
                                          </p:spTgt>
                                        </p:tgtEl>
                                        <p:attrNameLst>
                                          <p:attrName>style.visibility</p:attrName>
                                        </p:attrNameLst>
                                      </p:cBhvr>
                                      <p:to>
                                        <p:strVal val="visible"/>
                                      </p:to>
                                    </p:set>
                                    <p:anim calcmode="lin" valueType="num">
                                      <p:cBhvr>
                                        <p:cTn id="13" dur="500" fill="hold"/>
                                        <p:tgtEl>
                                          <p:spTgt spid="18439">
                                            <p:txEl>
                                              <p:pRg st="1" end="1"/>
                                            </p:txEl>
                                          </p:spTgt>
                                        </p:tgtEl>
                                        <p:attrNameLst>
                                          <p:attrName>ppt_x</p:attrName>
                                        </p:attrNameLst>
                                      </p:cBhvr>
                                      <p:tavLst>
                                        <p:tav tm="0">
                                          <p:val>
                                            <p:strVal val="1+#ppt_w/2"/>
                                          </p:val>
                                        </p:tav>
                                        <p:tav tm="100000">
                                          <p:val>
                                            <p:strVal val="#ppt_x"/>
                                          </p:val>
                                        </p:tav>
                                      </p:tavLst>
                                    </p:anim>
                                    <p:anim calcmode="lin" valueType="num">
                                      <p:cBhvr>
                                        <p:cTn id="14" dur="500" fill="hold"/>
                                        <p:tgtEl>
                                          <p:spTgt spid="18439">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8" fill="hold" nodeType="clickEffect">
                                  <p:stCondLst>
                                    <p:cond delay="0"/>
                                  </p:stCondLst>
                                  <p:childTnLst>
                                    <p:set>
                                      <p:cBhvr>
                                        <p:cTn id="18" dur="1" fill="hold">
                                          <p:stCondLst>
                                            <p:cond delay="0"/>
                                          </p:stCondLst>
                                        </p:cTn>
                                        <p:tgtEl>
                                          <p:spTgt spid="18439">
                                            <p:txEl>
                                              <p:pRg st="1" end="1"/>
                                            </p:txEl>
                                          </p:spTgt>
                                        </p:tgtEl>
                                        <p:attrNameLst>
                                          <p:attrName>style.visibility</p:attrName>
                                        </p:attrNameLst>
                                      </p:cBhvr>
                                      <p:to>
                                        <p:strVal val="visible"/>
                                      </p:to>
                                    </p:set>
                                    <p:anim calcmode="lin" valueType="num">
                                      <p:cBhvr>
                                        <p:cTn id="19" dur="500" fill="hold"/>
                                        <p:tgtEl>
                                          <p:spTgt spid="18439">
                                            <p:txEl>
                                              <p:pRg st="1" end="1"/>
                                            </p:txEl>
                                          </p:spTgt>
                                        </p:tgtEl>
                                        <p:attrNameLst>
                                          <p:attrName>ppt_x</p:attrName>
                                        </p:attrNameLst>
                                      </p:cBhvr>
                                      <p:tavLst>
                                        <p:tav tm="0">
                                          <p:val>
                                            <p:strVal val="0-#ppt_w/2"/>
                                          </p:val>
                                        </p:tav>
                                        <p:tav tm="100000">
                                          <p:val>
                                            <p:strVal val="#ppt_x"/>
                                          </p:val>
                                        </p:tav>
                                      </p:tavLst>
                                    </p:anim>
                                    <p:anim calcmode="lin" valueType="num">
                                      <p:cBhvr>
                                        <p:cTn id="20" dur="500" fill="hold"/>
                                        <p:tgtEl>
                                          <p:spTgt spid="18439">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18439">
                                            <p:txEl>
                                              <p:pRg st="3" end="3"/>
                                            </p:txEl>
                                          </p:spTgt>
                                        </p:tgtEl>
                                        <p:attrNameLst>
                                          <p:attrName>style.visibility</p:attrName>
                                        </p:attrNameLst>
                                      </p:cBhvr>
                                      <p:to>
                                        <p:strVal val="visible"/>
                                      </p:to>
                                    </p:set>
                                    <p:anim calcmode="lin" valueType="num">
                                      <p:cBhvr>
                                        <p:cTn id="25" dur="500" fill="hold"/>
                                        <p:tgtEl>
                                          <p:spTgt spid="18439">
                                            <p:txEl>
                                              <p:pRg st="3" end="3"/>
                                            </p:txEl>
                                          </p:spTgt>
                                        </p:tgtEl>
                                        <p:attrNameLst>
                                          <p:attrName>ppt_x</p:attrName>
                                        </p:attrNameLst>
                                      </p:cBhvr>
                                      <p:tavLst>
                                        <p:tav tm="0">
                                          <p:val>
                                            <p:strVal val="#ppt_x"/>
                                          </p:val>
                                        </p:tav>
                                        <p:tav tm="100000">
                                          <p:val>
                                            <p:strVal val="#ppt_x"/>
                                          </p:val>
                                        </p:tav>
                                      </p:tavLst>
                                    </p:anim>
                                    <p:anim calcmode="lin" valueType="num">
                                      <p:cBhvr>
                                        <p:cTn id="26" dur="500" fill="hold"/>
                                        <p:tgtEl>
                                          <p:spTgt spid="18439">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Rectangle 2"/>
          <p:cNvSpPr txBox="1">
            <a:spLocks noChangeArrowheads="1"/>
          </p:cNvSpPr>
          <p:nvPr/>
        </p:nvSpPr>
        <p:spPr>
          <a:xfrm>
            <a:off x="239184" y="260351"/>
            <a:ext cx="11616267" cy="4895851"/>
          </a:xfrm>
          <a:prstGeom prst="rect">
            <a:avLst/>
          </a:prstGeom>
        </p:spPr>
        <p:txBody>
          <a:bodyPr/>
          <a:lstStyle>
            <a:lvl1pPr marL="257175" indent="-257175" algn="l" rtl="0" eaLnBrk="0" fontAlgn="base" hangingPunct="0">
              <a:spcBef>
                <a:spcPct val="15000"/>
              </a:spcBef>
              <a:spcAft>
                <a:spcPct val="0"/>
              </a:spcAft>
              <a:buChar char="•"/>
              <a:defRPr sz="2400">
                <a:solidFill>
                  <a:schemeClr val="tx1"/>
                </a:solidFill>
                <a:latin typeface="+mn-lt"/>
                <a:ea typeface="+mn-ea"/>
                <a:cs typeface="+mn-cs"/>
              </a:defRPr>
            </a:lvl1pPr>
            <a:lvl2pPr marL="557530" indent="-214630" algn="l" rtl="0" eaLnBrk="0" fontAlgn="base" hangingPunct="0">
              <a:spcBef>
                <a:spcPct val="15000"/>
              </a:spcBef>
              <a:spcAft>
                <a:spcPct val="0"/>
              </a:spcAft>
              <a:buChar char="–"/>
              <a:defRPr sz="2100">
                <a:solidFill>
                  <a:schemeClr val="tx1"/>
                </a:solidFill>
                <a:latin typeface="+mn-lt"/>
                <a:ea typeface="+mn-ea"/>
              </a:defRPr>
            </a:lvl2pPr>
            <a:lvl3pPr marL="857250" indent="-171450" algn="l" rtl="0" eaLnBrk="0" fontAlgn="base" hangingPunct="0">
              <a:spcBef>
                <a:spcPct val="15000"/>
              </a:spcBef>
              <a:spcAft>
                <a:spcPct val="0"/>
              </a:spcAft>
              <a:buChar char="•"/>
              <a:defRPr>
                <a:solidFill>
                  <a:schemeClr val="tx1"/>
                </a:solidFill>
                <a:latin typeface="+mn-lt"/>
                <a:ea typeface="+mn-ea"/>
              </a:defRPr>
            </a:lvl3pPr>
            <a:lvl4pPr marL="1200150" indent="-171450" algn="l" rtl="0" eaLnBrk="0" fontAlgn="base" hangingPunct="0">
              <a:spcBef>
                <a:spcPct val="15000"/>
              </a:spcBef>
              <a:spcAft>
                <a:spcPct val="0"/>
              </a:spcAft>
              <a:buChar char="–"/>
              <a:defRPr sz="1500">
                <a:solidFill>
                  <a:schemeClr val="tx1"/>
                </a:solidFill>
                <a:latin typeface="+mn-lt"/>
                <a:ea typeface="+mn-ea"/>
              </a:defRPr>
            </a:lvl4pPr>
            <a:lvl5pPr marL="1543050" indent="-171450" algn="l" rtl="0" eaLnBrk="0" fontAlgn="base" hangingPunct="0">
              <a:spcBef>
                <a:spcPct val="15000"/>
              </a:spcBef>
              <a:spcAft>
                <a:spcPct val="0"/>
              </a:spcAft>
              <a:buChar char="»"/>
              <a:defRPr sz="1500">
                <a:solidFill>
                  <a:schemeClr val="tx1"/>
                </a:solidFill>
                <a:latin typeface="+mn-lt"/>
                <a:ea typeface="+mn-ea"/>
              </a:defRPr>
            </a:lvl5pPr>
            <a:lvl6pPr marL="1886585" indent="-171450" algn="l" rtl="0" fontAlgn="base">
              <a:spcBef>
                <a:spcPct val="15000"/>
              </a:spcBef>
              <a:spcAft>
                <a:spcPct val="0"/>
              </a:spcAft>
              <a:buChar char="»"/>
              <a:defRPr kumimoji="1" sz="1500">
                <a:solidFill>
                  <a:schemeClr val="tx1"/>
                </a:solidFill>
                <a:latin typeface="+mn-lt"/>
                <a:ea typeface="+mn-ea"/>
              </a:defRPr>
            </a:lvl6pPr>
            <a:lvl7pPr marL="2229485" indent="-171450" algn="l" rtl="0" fontAlgn="base">
              <a:spcBef>
                <a:spcPct val="15000"/>
              </a:spcBef>
              <a:spcAft>
                <a:spcPct val="0"/>
              </a:spcAft>
              <a:buChar char="»"/>
              <a:defRPr kumimoji="1" sz="1500">
                <a:solidFill>
                  <a:schemeClr val="tx1"/>
                </a:solidFill>
                <a:latin typeface="+mn-lt"/>
                <a:ea typeface="+mn-ea"/>
              </a:defRPr>
            </a:lvl7pPr>
            <a:lvl8pPr marL="2572385" indent="-171450" algn="l" rtl="0" fontAlgn="base">
              <a:spcBef>
                <a:spcPct val="15000"/>
              </a:spcBef>
              <a:spcAft>
                <a:spcPct val="0"/>
              </a:spcAft>
              <a:buChar char="»"/>
              <a:defRPr kumimoji="1" sz="1500">
                <a:solidFill>
                  <a:schemeClr val="tx1"/>
                </a:solidFill>
                <a:latin typeface="+mn-lt"/>
                <a:ea typeface="+mn-ea"/>
              </a:defRPr>
            </a:lvl8pPr>
            <a:lvl9pPr marL="2915285" indent="-171450" algn="l" rtl="0" fontAlgn="base">
              <a:spcBef>
                <a:spcPct val="15000"/>
              </a:spcBef>
              <a:spcAft>
                <a:spcPct val="0"/>
              </a:spcAft>
              <a:buChar char="»"/>
              <a:defRPr kumimoji="1" sz="1500">
                <a:solidFill>
                  <a:schemeClr val="tx1"/>
                </a:solidFill>
                <a:latin typeface="+mn-lt"/>
                <a:ea typeface="+mn-ea"/>
              </a:defRPr>
            </a:lvl9pPr>
          </a:lstStyle>
          <a:p>
            <a:pPr marL="257175" marR="0" lvl="0" indent="-257175" algn="l" defTabSz="914400" rtl="0" eaLnBrk="1" fontAlgn="base" latinLnBrk="0" hangingPunct="1">
              <a:lnSpc>
                <a:spcPct val="90000"/>
              </a:lnSpc>
              <a:spcBef>
                <a:spcPct val="15000"/>
              </a:spcBef>
              <a:spcAft>
                <a:spcPct val="0"/>
              </a:spcAft>
              <a:buClrTx/>
              <a:buSzTx/>
              <a:buFontTx/>
              <a:buNone/>
              <a:defRPr/>
            </a:pPr>
            <a:r>
              <a:rPr kumimoji="0" lang="en-US" altLang="zh-CN" sz="3200" b="0" i="0" u="none" strike="noStrike" kern="0" cap="none" spc="0" normalizeH="0" baseline="0" noProof="0" smtClean="0">
                <a:ln>
                  <a:noFill/>
                </a:ln>
                <a:solidFill>
                  <a:schemeClr val="tx1"/>
                </a:solidFill>
                <a:effectLst/>
                <a:uLnTx/>
                <a:uFillTx/>
                <a:latin typeface="+mn-lt"/>
                <a:ea typeface="+mn-ea"/>
                <a:cs typeface="+mn-cs"/>
              </a:rPr>
              <a:t>   </a:t>
            </a:r>
            <a:r>
              <a:rPr kumimoji="0" lang="en-US" altLang="zh-CN" sz="3735" b="1" i="1" u="sng" strike="noStrike" kern="0" cap="none" spc="0" normalizeH="0" baseline="0" noProof="0" smtClean="0">
                <a:ln>
                  <a:noFill/>
                </a:ln>
                <a:solidFill>
                  <a:schemeClr val="tx1"/>
                </a:solidFill>
                <a:effectLst/>
                <a:uLnTx/>
                <a:uFillTx/>
                <a:latin typeface="+mn-lt"/>
                <a:ea typeface="+mn-ea"/>
                <a:cs typeface="+mn-cs"/>
              </a:rPr>
              <a:t>1</a:t>
            </a:r>
            <a:r>
              <a:rPr kumimoji="0" lang="zh-CN" altLang="en-US" sz="3735" b="1" i="1" u="sng" strike="noStrike" kern="0" cap="none" spc="0" normalizeH="0" baseline="0" noProof="0" smtClean="0">
                <a:ln>
                  <a:noFill/>
                </a:ln>
                <a:solidFill>
                  <a:schemeClr val="tx1"/>
                </a:solidFill>
                <a:effectLst/>
                <a:uLnTx/>
                <a:uFillTx/>
                <a:latin typeface="+mn-lt"/>
                <a:ea typeface="+mn-ea"/>
                <a:cs typeface="+mn-cs"/>
              </a:rPr>
              <a:t>人物</a:t>
            </a:r>
            <a:r>
              <a:rPr kumimoji="0" lang="en-US" altLang="zh-CN" sz="3735" b="1" i="1" u="sng" strike="noStrike" kern="0" cap="none" spc="0" normalizeH="0" baseline="0" noProof="0" smtClean="0">
                <a:ln>
                  <a:noFill/>
                </a:ln>
                <a:solidFill>
                  <a:schemeClr val="tx1"/>
                </a:solidFill>
                <a:effectLst/>
                <a:uLnTx/>
                <a:uFillTx/>
                <a:latin typeface="+mn-lt"/>
                <a:ea typeface="+mn-ea"/>
                <a:cs typeface="+mn-cs"/>
              </a:rPr>
              <a:t>2</a:t>
            </a:r>
            <a:r>
              <a:rPr kumimoji="0" lang="zh-CN" altLang="en-US" sz="3735" b="1" i="1" u="sng" strike="noStrike" kern="0" cap="none" spc="0" normalizeH="0" baseline="0" noProof="0" smtClean="0">
                <a:ln>
                  <a:noFill/>
                </a:ln>
                <a:solidFill>
                  <a:schemeClr val="tx1"/>
                </a:solidFill>
                <a:effectLst/>
                <a:uLnTx/>
                <a:uFillTx/>
                <a:latin typeface="+mn-lt"/>
                <a:ea typeface="+mn-ea"/>
                <a:cs typeface="+mn-cs"/>
              </a:rPr>
              <a:t>情节</a:t>
            </a:r>
            <a:r>
              <a:rPr kumimoji="0" lang="en-US" altLang="zh-CN" sz="3735" b="1" i="1" u="sng" strike="noStrike" kern="0" cap="none" spc="0" normalizeH="0" baseline="0" noProof="0" smtClean="0">
                <a:ln>
                  <a:noFill/>
                </a:ln>
                <a:solidFill>
                  <a:schemeClr val="tx1"/>
                </a:solidFill>
                <a:effectLst/>
                <a:uLnTx/>
                <a:uFillTx/>
                <a:latin typeface="+mn-lt"/>
                <a:ea typeface="+mn-ea"/>
                <a:cs typeface="+mn-cs"/>
              </a:rPr>
              <a:t>3</a:t>
            </a:r>
            <a:r>
              <a:rPr kumimoji="0" lang="zh-CN" altLang="en-US" sz="3735" b="1" i="1" u="sng" strike="noStrike" kern="0" cap="none" spc="0" normalizeH="0" baseline="0" noProof="0" smtClean="0">
                <a:ln>
                  <a:noFill/>
                </a:ln>
                <a:solidFill>
                  <a:schemeClr val="tx1"/>
                </a:solidFill>
                <a:effectLst/>
                <a:uLnTx/>
                <a:uFillTx/>
                <a:latin typeface="+mn-lt"/>
                <a:ea typeface="+mn-ea"/>
                <a:cs typeface="+mn-cs"/>
              </a:rPr>
              <a:t>环境</a:t>
            </a:r>
            <a:r>
              <a:rPr kumimoji="0" lang="en-US" altLang="zh-CN" sz="3735" b="1" i="1" u="sng" strike="noStrike" kern="0" cap="none" spc="0" normalizeH="0" baseline="0" noProof="0" smtClean="0">
                <a:ln>
                  <a:noFill/>
                </a:ln>
                <a:solidFill>
                  <a:schemeClr val="tx1"/>
                </a:solidFill>
                <a:effectLst/>
                <a:uLnTx/>
                <a:uFillTx/>
                <a:latin typeface="+mn-lt"/>
                <a:ea typeface="+mn-ea"/>
                <a:cs typeface="+mn-cs"/>
              </a:rPr>
              <a:t>4</a:t>
            </a:r>
            <a:r>
              <a:rPr kumimoji="0" lang="zh-CN" altLang="en-US" sz="3735" b="1" i="1" u="sng" strike="noStrike" kern="0" cap="none" spc="0" normalizeH="0" baseline="0" noProof="0" smtClean="0">
                <a:ln>
                  <a:noFill/>
                </a:ln>
                <a:solidFill>
                  <a:schemeClr val="tx1"/>
                </a:solidFill>
                <a:effectLst/>
                <a:uLnTx/>
                <a:uFillTx/>
                <a:latin typeface="+mn-lt"/>
                <a:ea typeface="+mn-ea"/>
                <a:cs typeface="+mn-cs"/>
              </a:rPr>
              <a:t>主题     </a:t>
            </a:r>
            <a:r>
              <a:rPr kumimoji="0" lang="en-US" altLang="zh-CN" sz="3735" b="1" i="1" u="sng" strike="noStrike" kern="0" cap="none" spc="0" normalizeH="0" baseline="0" noProof="0" smtClean="0">
                <a:ln>
                  <a:noFill/>
                </a:ln>
                <a:solidFill>
                  <a:schemeClr val="tx1"/>
                </a:solidFill>
                <a:effectLst/>
                <a:uLnTx/>
                <a:uFillTx/>
                <a:latin typeface="+mn-lt"/>
                <a:ea typeface="+mn-ea"/>
                <a:cs typeface="+mn-cs"/>
              </a:rPr>
              <a:t>5</a:t>
            </a:r>
            <a:r>
              <a:rPr kumimoji="0" lang="zh-CN" altLang="en-US" sz="3735" b="1" i="1" u="sng" strike="noStrike" kern="0" cap="none" spc="0" normalizeH="0" baseline="0" noProof="0" smtClean="0">
                <a:ln>
                  <a:noFill/>
                </a:ln>
                <a:solidFill>
                  <a:schemeClr val="tx1"/>
                </a:solidFill>
                <a:effectLst/>
                <a:uLnTx/>
                <a:uFillTx/>
                <a:latin typeface="+mn-lt"/>
                <a:ea typeface="+mn-ea"/>
                <a:cs typeface="+mn-cs"/>
              </a:rPr>
              <a:t>线索</a:t>
            </a:r>
            <a:r>
              <a:rPr kumimoji="0" lang="en-US" altLang="zh-CN" sz="3735" b="1" i="1" u="sng" strike="noStrike" kern="0" cap="none" spc="0" normalizeH="0" baseline="0" noProof="0" smtClean="0">
                <a:ln>
                  <a:noFill/>
                </a:ln>
                <a:solidFill>
                  <a:schemeClr val="tx1"/>
                </a:solidFill>
                <a:effectLst/>
                <a:uLnTx/>
                <a:uFillTx/>
                <a:latin typeface="+mn-lt"/>
                <a:ea typeface="+mn-ea"/>
                <a:cs typeface="+mn-cs"/>
              </a:rPr>
              <a:t>6</a:t>
            </a:r>
            <a:r>
              <a:rPr kumimoji="0" lang="zh-CN" altLang="en-US" sz="3735" b="1" i="1" u="sng" strike="noStrike" kern="0" cap="none" spc="0" normalizeH="0" baseline="0" noProof="0" smtClean="0">
                <a:ln>
                  <a:noFill/>
                </a:ln>
                <a:solidFill>
                  <a:schemeClr val="tx1"/>
                </a:solidFill>
                <a:effectLst/>
                <a:uLnTx/>
                <a:uFillTx/>
                <a:latin typeface="+mn-lt"/>
                <a:ea typeface="+mn-ea"/>
                <a:cs typeface="+mn-cs"/>
              </a:rPr>
              <a:t>悬念</a:t>
            </a:r>
            <a:r>
              <a:rPr kumimoji="0" lang="en-US" altLang="zh-CN" sz="3735" b="1" i="1" u="sng" strike="noStrike" kern="0" cap="none" spc="0" normalizeH="0" baseline="0" noProof="0" smtClean="0">
                <a:ln>
                  <a:noFill/>
                </a:ln>
                <a:solidFill>
                  <a:schemeClr val="tx1"/>
                </a:solidFill>
                <a:effectLst/>
                <a:uLnTx/>
                <a:uFillTx/>
                <a:latin typeface="+mn-lt"/>
                <a:ea typeface="+mn-ea"/>
                <a:cs typeface="+mn-cs"/>
              </a:rPr>
              <a:t>7</a:t>
            </a:r>
            <a:r>
              <a:rPr kumimoji="0" lang="zh-CN" altLang="en-US" sz="3735" b="1" i="1" u="sng" strike="noStrike" kern="0" cap="none" spc="0" normalizeH="0" baseline="0" noProof="0" smtClean="0">
                <a:ln>
                  <a:noFill/>
                </a:ln>
                <a:solidFill>
                  <a:schemeClr val="tx1"/>
                </a:solidFill>
                <a:effectLst/>
                <a:uLnTx/>
                <a:uFillTx/>
                <a:latin typeface="+mn-lt"/>
                <a:ea typeface="+mn-ea"/>
                <a:cs typeface="+mn-cs"/>
              </a:rPr>
              <a:t>手法</a:t>
            </a:r>
            <a:endParaRPr kumimoji="0" lang="zh-CN" altLang="en-US" sz="3735" b="1" i="1" u="sng" strike="noStrike" kern="0" cap="none" spc="0" normalizeH="0" baseline="0" noProof="0" smtClean="0">
              <a:ln>
                <a:noFill/>
              </a:ln>
              <a:solidFill>
                <a:schemeClr val="tx1"/>
              </a:solidFill>
              <a:effectLst/>
              <a:uLnTx/>
              <a:uFillTx/>
              <a:latin typeface="+mn-lt"/>
              <a:ea typeface="+mn-ea"/>
              <a:cs typeface="+mn-cs"/>
            </a:endParaRPr>
          </a:p>
          <a:p>
            <a:pPr marL="257175" marR="0" lvl="0" indent="-257175" algn="l" defTabSz="914400" rtl="0" eaLnBrk="1" fontAlgn="base" latinLnBrk="0" hangingPunct="1">
              <a:lnSpc>
                <a:spcPct val="90000"/>
              </a:lnSpc>
              <a:spcBef>
                <a:spcPct val="15000"/>
              </a:spcBef>
              <a:spcAft>
                <a:spcPct val="0"/>
              </a:spcAft>
              <a:buClrTx/>
              <a:buSzTx/>
              <a:buFontTx/>
              <a:buNone/>
              <a:defRPr/>
            </a:pPr>
            <a:r>
              <a:rPr kumimoji="0" lang="zh-CN" altLang="en-US" sz="3200" b="1" i="0" u="none" strike="noStrike" kern="0" cap="none" spc="0" normalizeH="0" baseline="0" noProof="0" smtClean="0">
                <a:ln>
                  <a:noFill/>
                </a:ln>
                <a:solidFill>
                  <a:srgbClr val="000066"/>
                </a:solidFill>
                <a:effectLst/>
                <a:uLnTx/>
                <a:uFillTx/>
                <a:latin typeface="+mn-lt"/>
                <a:ea typeface="+mn-ea"/>
                <a:cs typeface="+mn-cs"/>
              </a:rPr>
              <a:t>   以“祝福”为题有什么好处？</a:t>
            </a:r>
            <a:endParaRPr kumimoji="0" lang="zh-CN" altLang="en-US" sz="3200" b="1" i="0" u="none" strike="noStrike" kern="0" cap="none" spc="0" normalizeH="0" baseline="0" noProof="0" smtClean="0">
              <a:ln>
                <a:noFill/>
              </a:ln>
              <a:solidFill>
                <a:srgbClr val="000066"/>
              </a:solidFill>
              <a:effectLst/>
              <a:uLnTx/>
              <a:uFillTx/>
              <a:latin typeface="+mn-lt"/>
              <a:ea typeface="+mn-ea"/>
              <a:cs typeface="+mn-cs"/>
            </a:endParaRPr>
          </a:p>
          <a:p>
            <a:pPr marL="257175" marR="0" lvl="0" indent="-257175" algn="l" defTabSz="914400" rtl="0" eaLnBrk="1" fontAlgn="base" latinLnBrk="0" hangingPunct="1">
              <a:lnSpc>
                <a:spcPct val="90000"/>
              </a:lnSpc>
              <a:spcBef>
                <a:spcPct val="15000"/>
              </a:spcBef>
              <a:spcAft>
                <a:spcPct val="0"/>
              </a:spcAft>
              <a:buClrTx/>
              <a:buSzTx/>
              <a:buFontTx/>
              <a:buNone/>
              <a:defRPr/>
            </a:pPr>
            <a:r>
              <a:rPr kumimoji="0" lang="zh-CN" altLang="en-US" sz="3200" b="1" i="0" u="none" strike="noStrike" kern="0" cap="none" spc="0" normalizeH="0" baseline="0" noProof="0" smtClean="0">
                <a:ln>
                  <a:noFill/>
                </a:ln>
                <a:solidFill>
                  <a:srgbClr val="000066"/>
                </a:solidFill>
                <a:effectLst/>
                <a:uLnTx/>
                <a:uFillTx/>
                <a:latin typeface="+mn-lt"/>
                <a:ea typeface="+mn-ea"/>
                <a:cs typeface="+mn-cs"/>
              </a:rPr>
              <a:t>①是小说的</a:t>
            </a:r>
            <a:r>
              <a:rPr kumimoji="0" lang="zh-CN" altLang="en-US" sz="3200" b="1" i="0" u="sng" strike="noStrike" kern="0" cap="none" spc="0" normalizeH="0" baseline="0" noProof="0" smtClean="0">
                <a:ln>
                  <a:noFill/>
                </a:ln>
                <a:solidFill>
                  <a:srgbClr val="E62808"/>
                </a:solidFill>
                <a:effectLst/>
                <a:uLnTx/>
                <a:uFillTx/>
                <a:latin typeface="+mn-lt"/>
                <a:ea typeface="+mn-ea"/>
                <a:cs typeface="+mn-cs"/>
              </a:rPr>
              <a:t>线索</a:t>
            </a:r>
            <a:r>
              <a:rPr kumimoji="0" lang="zh-CN" altLang="en-US" sz="3200" b="1" i="0" u="none" strike="noStrike" kern="0" cap="none" spc="0" normalizeH="0" baseline="0" noProof="0" smtClean="0">
                <a:ln>
                  <a:noFill/>
                </a:ln>
                <a:solidFill>
                  <a:srgbClr val="000066"/>
                </a:solidFill>
                <a:effectLst/>
                <a:uLnTx/>
                <a:uFillTx/>
                <a:latin typeface="+mn-lt"/>
                <a:ea typeface="+mn-ea"/>
                <a:cs typeface="+mn-cs"/>
              </a:rPr>
              <a:t>，贯串起祥林嫂一生的遭遇。</a:t>
            </a:r>
            <a:endParaRPr kumimoji="0" lang="zh-CN" altLang="en-US" sz="3200" b="1" i="0" u="none" strike="noStrike" kern="0" cap="none" spc="0" normalizeH="0" baseline="0" noProof="0" smtClean="0">
              <a:ln>
                <a:noFill/>
              </a:ln>
              <a:solidFill>
                <a:srgbClr val="000066"/>
              </a:solidFill>
              <a:effectLst/>
              <a:uLnTx/>
              <a:uFillTx/>
              <a:latin typeface="+mn-lt"/>
              <a:ea typeface="+mn-ea"/>
              <a:cs typeface="+mn-cs"/>
            </a:endParaRPr>
          </a:p>
          <a:p>
            <a:pPr marL="257175" marR="0" lvl="0" indent="-257175" algn="l" defTabSz="914400" rtl="0" eaLnBrk="1" fontAlgn="base" latinLnBrk="0" hangingPunct="1">
              <a:lnSpc>
                <a:spcPct val="90000"/>
              </a:lnSpc>
              <a:spcBef>
                <a:spcPct val="15000"/>
              </a:spcBef>
              <a:spcAft>
                <a:spcPct val="0"/>
              </a:spcAft>
              <a:buClrTx/>
              <a:buSzTx/>
              <a:buFontTx/>
              <a:buNone/>
              <a:defRPr/>
            </a:pPr>
            <a:r>
              <a:rPr kumimoji="0" lang="zh-CN" altLang="en-US" sz="3200" b="1" i="0" u="none" strike="noStrike" kern="0" cap="none" spc="0" normalizeH="0" baseline="0" noProof="0" smtClean="0">
                <a:ln>
                  <a:noFill/>
                </a:ln>
                <a:solidFill>
                  <a:srgbClr val="000066"/>
                </a:solidFill>
                <a:effectLst/>
                <a:uLnTx/>
                <a:uFillTx/>
                <a:latin typeface="+mn-lt"/>
                <a:ea typeface="+mn-ea"/>
                <a:cs typeface="+mn-cs"/>
              </a:rPr>
              <a:t>②交代了小说的</a:t>
            </a:r>
            <a:r>
              <a:rPr kumimoji="0" lang="zh-CN" altLang="en-US" sz="3200" b="1" i="0" u="sng" strike="noStrike" kern="0" cap="none" spc="0" normalizeH="0" baseline="0" noProof="0" smtClean="0">
                <a:ln>
                  <a:noFill/>
                </a:ln>
                <a:solidFill>
                  <a:srgbClr val="E62808"/>
                </a:solidFill>
                <a:effectLst/>
                <a:uLnTx/>
                <a:uFillTx/>
                <a:latin typeface="+mn-lt"/>
                <a:ea typeface="+mn-ea"/>
                <a:cs typeface="+mn-cs"/>
              </a:rPr>
              <a:t>情节</a:t>
            </a:r>
            <a:r>
              <a:rPr kumimoji="0" lang="zh-CN" altLang="en-US" sz="3200" b="1" i="0" u="none" strike="noStrike" kern="0" cap="none" spc="0" normalizeH="0" baseline="0" noProof="0" smtClean="0">
                <a:ln>
                  <a:noFill/>
                </a:ln>
                <a:solidFill>
                  <a:srgbClr val="000066"/>
                </a:solidFill>
                <a:effectLst/>
                <a:uLnTx/>
                <a:uFillTx/>
                <a:latin typeface="+mn-lt"/>
                <a:ea typeface="+mn-ea"/>
                <a:cs typeface="+mn-cs"/>
              </a:rPr>
              <a:t>（小说起于祝福，终于祝福，中间几次写到祝福）。 </a:t>
            </a:r>
            <a:endParaRPr kumimoji="0" lang="zh-CN" altLang="en-US" sz="3200" b="1" i="0" u="none" strike="noStrike" kern="0" cap="none" spc="0" normalizeH="0" baseline="0" noProof="0" smtClean="0">
              <a:ln>
                <a:noFill/>
              </a:ln>
              <a:solidFill>
                <a:srgbClr val="000066"/>
              </a:solidFill>
              <a:effectLst/>
              <a:uLnTx/>
              <a:uFillTx/>
              <a:latin typeface="+mn-lt"/>
              <a:ea typeface="+mn-ea"/>
              <a:cs typeface="+mn-cs"/>
            </a:endParaRPr>
          </a:p>
          <a:p>
            <a:pPr marL="257175" marR="0" lvl="0" indent="-257175" algn="l" defTabSz="914400" rtl="0" eaLnBrk="1" fontAlgn="base" latinLnBrk="0" hangingPunct="1">
              <a:lnSpc>
                <a:spcPct val="90000"/>
              </a:lnSpc>
              <a:spcBef>
                <a:spcPct val="15000"/>
              </a:spcBef>
              <a:spcAft>
                <a:spcPct val="0"/>
              </a:spcAft>
              <a:buClrTx/>
              <a:buSzTx/>
              <a:buFontTx/>
              <a:buNone/>
              <a:defRPr/>
            </a:pPr>
            <a:r>
              <a:rPr kumimoji="0" lang="zh-CN" altLang="en-US" sz="3200" b="1" i="0" u="none" strike="noStrike" kern="0" cap="none" spc="0" normalizeH="0" baseline="0" noProof="0" smtClean="0">
                <a:ln>
                  <a:noFill/>
                </a:ln>
                <a:solidFill>
                  <a:srgbClr val="000066"/>
                </a:solidFill>
                <a:effectLst/>
                <a:uLnTx/>
                <a:uFillTx/>
                <a:latin typeface="+mn-lt"/>
                <a:ea typeface="+mn-ea"/>
                <a:cs typeface="+mn-cs"/>
              </a:rPr>
              <a:t>③交代了人物活动的社会</a:t>
            </a:r>
            <a:r>
              <a:rPr kumimoji="0" lang="zh-CN" altLang="en-US" sz="3200" b="1" i="0" u="sng" strike="noStrike" kern="0" cap="none" spc="0" normalizeH="0" baseline="0" noProof="0" smtClean="0">
                <a:ln>
                  <a:noFill/>
                </a:ln>
                <a:solidFill>
                  <a:srgbClr val="E62808"/>
                </a:solidFill>
                <a:effectLst/>
                <a:uLnTx/>
                <a:uFillTx/>
                <a:latin typeface="+mn-lt"/>
                <a:ea typeface="+mn-ea"/>
                <a:cs typeface="+mn-cs"/>
              </a:rPr>
              <a:t>环境</a:t>
            </a:r>
            <a:r>
              <a:rPr kumimoji="0" lang="zh-CN" altLang="en-US" sz="3200" b="1" i="0" u="none" strike="noStrike" kern="0" cap="none" spc="0" normalizeH="0" baseline="0" noProof="0" smtClean="0">
                <a:ln>
                  <a:noFill/>
                </a:ln>
                <a:solidFill>
                  <a:srgbClr val="000066"/>
                </a:solidFill>
                <a:effectLst/>
                <a:uLnTx/>
                <a:uFillTx/>
                <a:latin typeface="+mn-lt"/>
                <a:ea typeface="+mn-ea"/>
                <a:cs typeface="+mn-cs"/>
              </a:rPr>
              <a:t>。</a:t>
            </a:r>
            <a:endParaRPr kumimoji="0" lang="zh-CN" altLang="en-US" sz="3200" b="1" i="0" u="none" strike="noStrike" kern="0" cap="none" spc="0" normalizeH="0" baseline="0" noProof="0" smtClean="0">
              <a:ln>
                <a:noFill/>
              </a:ln>
              <a:solidFill>
                <a:srgbClr val="000066"/>
              </a:solidFill>
              <a:effectLst/>
              <a:uLnTx/>
              <a:uFillTx/>
              <a:latin typeface="+mn-lt"/>
              <a:ea typeface="+mn-ea"/>
              <a:cs typeface="+mn-cs"/>
            </a:endParaRPr>
          </a:p>
          <a:p>
            <a:pPr marL="257175" marR="0" lvl="0" indent="-257175" algn="l" defTabSz="914400" rtl="0" eaLnBrk="1" fontAlgn="base" latinLnBrk="0" hangingPunct="1">
              <a:lnSpc>
                <a:spcPct val="90000"/>
              </a:lnSpc>
              <a:spcBef>
                <a:spcPct val="15000"/>
              </a:spcBef>
              <a:spcAft>
                <a:spcPct val="0"/>
              </a:spcAft>
              <a:buClrTx/>
              <a:buSzTx/>
              <a:buFontTx/>
              <a:buNone/>
              <a:defRPr/>
            </a:pPr>
            <a:r>
              <a:rPr kumimoji="0" lang="zh-CN" altLang="en-US" sz="3200" b="1" i="0" u="none" strike="noStrike" kern="0" cap="none" spc="0" normalizeH="0" baseline="0" noProof="0" smtClean="0">
                <a:ln>
                  <a:noFill/>
                </a:ln>
                <a:solidFill>
                  <a:srgbClr val="1F0F65"/>
                </a:solidFill>
                <a:effectLst/>
                <a:uLnTx/>
                <a:uFillTx/>
                <a:latin typeface="+mn-lt"/>
                <a:ea typeface="+mn-ea"/>
                <a:cs typeface="+mn-cs"/>
              </a:rPr>
              <a:t>④暗示</a:t>
            </a:r>
            <a:r>
              <a:rPr kumimoji="0" lang="zh-CN" altLang="en-US" sz="3200" b="1" i="0" u="none" strike="noStrike" kern="0" cap="none" spc="0" normalizeH="0" baseline="0" noProof="0" smtClean="0">
                <a:ln>
                  <a:noFill/>
                </a:ln>
                <a:solidFill>
                  <a:srgbClr val="000066"/>
                </a:solidFill>
                <a:effectLst/>
                <a:uLnTx/>
                <a:uFillTx/>
                <a:latin typeface="+mn-lt"/>
                <a:ea typeface="+mn-ea"/>
                <a:cs typeface="+mn-cs"/>
              </a:rPr>
              <a:t>了</a:t>
            </a:r>
            <a:r>
              <a:rPr kumimoji="0" lang="zh-CN" altLang="en-US" sz="3200" b="1" i="0" u="sng" strike="noStrike" kern="0" cap="none" spc="0" normalizeH="0" baseline="0" noProof="0" smtClean="0">
                <a:ln>
                  <a:noFill/>
                </a:ln>
                <a:solidFill>
                  <a:srgbClr val="E62808"/>
                </a:solidFill>
                <a:effectLst/>
                <a:uLnTx/>
                <a:uFillTx/>
                <a:latin typeface="+mn-lt"/>
                <a:ea typeface="+mn-ea"/>
                <a:cs typeface="+mn-cs"/>
              </a:rPr>
              <a:t>主题</a:t>
            </a:r>
            <a:r>
              <a:rPr kumimoji="0" lang="zh-CN" altLang="en-US" sz="3200" b="1" i="0" u="none" strike="noStrike" kern="0" cap="none" spc="0" normalizeH="0" baseline="0" noProof="0" smtClean="0">
                <a:ln>
                  <a:noFill/>
                </a:ln>
                <a:solidFill>
                  <a:srgbClr val="000066"/>
                </a:solidFill>
                <a:effectLst/>
                <a:uLnTx/>
                <a:uFillTx/>
                <a:latin typeface="+mn-lt"/>
                <a:ea typeface="+mn-ea"/>
                <a:cs typeface="+mn-cs"/>
              </a:rPr>
              <a:t>。封建礼教封建思想是杀害祥林嫂的凶手，而祝福是封建礼教封建思想的集中体现，以“祝福”为题，表现了小说反封建的主题。</a:t>
            </a:r>
            <a:endParaRPr kumimoji="0" lang="zh-CN" altLang="en-US" sz="3200" b="1" i="0" u="none" strike="noStrike" kern="0" cap="none" spc="0" normalizeH="0" baseline="0" noProof="0" smtClean="0">
              <a:ln>
                <a:noFill/>
              </a:ln>
              <a:solidFill>
                <a:srgbClr val="000066"/>
              </a:solidFill>
              <a:effectLst/>
              <a:uLnTx/>
              <a:uFillTx/>
              <a:latin typeface="+mn-lt"/>
              <a:ea typeface="+mn-ea"/>
              <a:cs typeface="+mn-cs"/>
            </a:endParaRPr>
          </a:p>
        </p:txBody>
      </p:sp>
      <p:sp>
        <p:nvSpPr>
          <p:cNvPr id="2" name="TextBox 1"/>
          <p:cNvSpPr txBox="1"/>
          <p:nvPr/>
        </p:nvSpPr>
        <p:spPr>
          <a:xfrm>
            <a:off x="2063751" y="4961467"/>
            <a:ext cx="7008283" cy="829945"/>
          </a:xfrm>
          <a:prstGeom prst="rect">
            <a:avLst/>
          </a:prstGeom>
          <a:noFill/>
          <a:ln w="9525">
            <a:noFill/>
          </a:ln>
        </p:spPr>
        <p:txBody>
          <a:bodyPr anchor="t">
            <a:spAutoFit/>
          </a:bodyPr>
          <a:lstStyle/>
          <a:p>
            <a:pPr eaLnBrk="0" hangingPunct="0"/>
            <a:r>
              <a:rPr lang="zh-CN" altLang="en-US" sz="2400" b="1">
                <a:solidFill>
                  <a:srgbClr val="0000FF"/>
                </a:solidFill>
                <a:latin typeface="方正姚体" panose="02010601030101010101" pitchFamily="2" charset="-122"/>
                <a:ea typeface="方正姚体" panose="02010601030101010101" pitchFamily="2" charset="-122"/>
              </a:rPr>
              <a:t>抓对大方向，答案思路对，答案要点分层不重复，答案的具体表述各有各特色，都是对的。</a:t>
            </a:r>
            <a:endParaRPr lang="zh-CN" altLang="en-US" sz="2400" b="1">
              <a:solidFill>
                <a:srgbClr val="0000FF"/>
              </a:solidFill>
              <a:latin typeface="方正姚体" panose="02010601030101010101" pitchFamily="2" charset="-122"/>
              <a:ea typeface="方正姚体" panose="02010601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 calcmode="lin" valueType="num">
                                      <p:cBhvr additive="base">
                                        <p:cTn id="25"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nodeType="clickEffect">
                                  <p:stCondLst>
                                    <p:cond delay="0"/>
                                  </p:stCondLst>
                                  <p:childTnLst>
                                    <p:set>
                                      <p:cBhvr>
                                        <p:cTn id="30" dur="1" fill="hold">
                                          <p:stCondLst>
                                            <p:cond delay="0"/>
                                          </p:stCondLst>
                                        </p:cTn>
                                        <p:tgtEl>
                                          <p:spTgt spid="4">
                                            <p:txEl>
                                              <p:pRg st="4" end="4"/>
                                            </p:txEl>
                                          </p:spTgt>
                                        </p:tgtEl>
                                        <p:attrNameLst>
                                          <p:attrName>style.visibility</p:attrName>
                                        </p:attrNameLst>
                                      </p:cBhvr>
                                      <p:to>
                                        <p:strVal val="visible"/>
                                      </p:to>
                                    </p:set>
                                    <p:anim calcmode="lin" valueType="num">
                                      <p:cBhvr additive="base">
                                        <p:cTn id="31"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nodeType="clickEffect">
                                  <p:stCondLst>
                                    <p:cond delay="0"/>
                                  </p:stCondLst>
                                  <p:childTnLst>
                                    <p:set>
                                      <p:cBhvr>
                                        <p:cTn id="36" dur="1" fill="hold">
                                          <p:stCondLst>
                                            <p:cond delay="0"/>
                                          </p:stCondLst>
                                        </p:cTn>
                                        <p:tgtEl>
                                          <p:spTgt spid="4">
                                            <p:txEl>
                                              <p:pRg st="5" end="5"/>
                                            </p:txEl>
                                          </p:spTgt>
                                        </p:tgtEl>
                                        <p:attrNameLst>
                                          <p:attrName>style.visibility</p:attrName>
                                        </p:attrNameLst>
                                      </p:cBhvr>
                                      <p:to>
                                        <p:strVal val="visible"/>
                                      </p:to>
                                    </p:set>
                                    <p:anim calcmode="lin" valueType="num">
                                      <p:cBhvr additive="base">
                                        <p:cTn id="37"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2"/>
                                        </p:tgtEl>
                                        <p:attrNameLst>
                                          <p:attrName>style.visibility</p:attrName>
                                        </p:attrNameLst>
                                      </p:cBhvr>
                                      <p:to>
                                        <p:strVal val="visible"/>
                                      </p:to>
                                    </p:set>
                                    <p:animEffect transition="in" filter="fade">
                                      <p:cBhvr>
                                        <p:cTn id="43" dur="1000"/>
                                        <p:tgtEl>
                                          <p:spTgt spid="2"/>
                                        </p:tgtEl>
                                      </p:cBhvr>
                                    </p:animEffect>
                                    <p:anim calcmode="lin" valueType="num">
                                      <p:cBhvr>
                                        <p:cTn id="44" dur="1000" fill="hold"/>
                                        <p:tgtEl>
                                          <p:spTgt spid="2"/>
                                        </p:tgtEl>
                                        <p:attrNameLst>
                                          <p:attrName>ppt_x</p:attrName>
                                        </p:attrNameLst>
                                      </p:cBhvr>
                                      <p:tavLst>
                                        <p:tav tm="0">
                                          <p:val>
                                            <p:strVal val="#ppt_x"/>
                                          </p:val>
                                        </p:tav>
                                        <p:tav tm="100000">
                                          <p:val>
                                            <p:strVal val="#ppt_x"/>
                                          </p:val>
                                        </p:tav>
                                      </p:tavLst>
                                    </p:anim>
                                    <p:anim calcmode="lin" valueType="num">
                                      <p:cBhvr>
                                        <p:cTn id="4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4513" name="Rectangle 2"/>
          <p:cNvSpPr>
            <a:spLocks noGrp="1"/>
          </p:cNvSpPr>
          <p:nvPr>
            <p:ph type="title"/>
          </p:nvPr>
        </p:nvSpPr>
        <p:spPr/>
        <p:txBody>
          <a:bodyPr vert="horz" wrap="square" lIns="91454" tIns="45726" rIns="91454" bIns="45726" anchor="ctr"/>
          <a:lstStyle/>
          <a:p>
            <a:pPr eaLnBrk="1" hangingPunct="1"/>
            <a:r>
              <a:rPr lang="zh-CN" altLang="en-US" sz="3600" b="1">
                <a:solidFill>
                  <a:srgbClr val="FF0000"/>
                </a:solidFill>
                <a:ea typeface="黑体" panose="02010609060101010101" charset="-122"/>
              </a:rPr>
              <a:t>标题作用之探讨</a:t>
            </a:r>
            <a:endParaRPr lang="zh-CN" altLang="en-US" sz="3600" b="1">
              <a:solidFill>
                <a:srgbClr val="FF0000"/>
              </a:solidFill>
              <a:ea typeface="黑体" panose="02010609060101010101" charset="-122"/>
            </a:endParaRPr>
          </a:p>
        </p:txBody>
      </p:sp>
      <p:sp>
        <p:nvSpPr>
          <p:cNvPr id="64514" name="Rectangle 3"/>
          <p:cNvSpPr>
            <a:spLocks noGrp="1"/>
          </p:cNvSpPr>
          <p:nvPr>
            <p:ph idx="1"/>
          </p:nvPr>
        </p:nvSpPr>
        <p:spPr>
          <a:xfrm>
            <a:off x="1041400" y="1524000"/>
            <a:ext cx="10164233" cy="2057400"/>
          </a:xfrm>
        </p:spPr>
        <p:txBody>
          <a:bodyPr vert="horz" wrap="square" lIns="91454" tIns="45726" rIns="91454" bIns="45726" anchor="t"/>
          <a:lstStyle/>
          <a:p>
            <a:pPr eaLnBrk="1" hangingPunct="1">
              <a:buNone/>
            </a:pPr>
            <a:r>
              <a:rPr lang="zh-CN" altLang="zh-CN" sz="3735" b="1">
                <a:latin typeface="黑体" panose="02010609060101010101" charset="-122"/>
                <a:ea typeface="黑体" panose="02010609060101010101" charset="-122"/>
              </a:rPr>
              <a:t>1.</a:t>
            </a:r>
            <a:r>
              <a:rPr lang="zh-CN" altLang="en-US" sz="3735" b="1">
                <a:latin typeface="黑体" panose="02010609060101010101" charset="-122"/>
                <a:ea typeface="黑体" panose="02010609060101010101" charset="-122"/>
              </a:rPr>
              <a:t>以</a:t>
            </a:r>
            <a:r>
              <a:rPr lang="zh-CN" altLang="en-US" sz="3735" b="1">
                <a:solidFill>
                  <a:srgbClr val="0000FF"/>
                </a:solidFill>
                <a:latin typeface="黑体" panose="02010609060101010101" charset="-122"/>
                <a:ea typeface="黑体" panose="02010609060101010101" charset="-122"/>
              </a:rPr>
              <a:t>人物为题</a:t>
            </a:r>
            <a:r>
              <a:rPr lang="zh-CN" altLang="en-US" sz="3735" b="1">
                <a:latin typeface="黑体" panose="02010609060101010101" charset="-122"/>
                <a:ea typeface="黑体" panose="02010609060101010101" charset="-122"/>
              </a:rPr>
              <a:t>，比如：</a:t>
            </a:r>
            <a:r>
              <a:rPr lang="zh-CN" altLang="zh-CN" sz="3735" b="1">
                <a:latin typeface="黑体" panose="02010609060101010101" charset="-122"/>
                <a:ea typeface="黑体" panose="02010609060101010101" charset="-122"/>
              </a:rPr>
              <a:t>《装在套子里的人》《窦娥冤》《</a:t>
            </a:r>
            <a:r>
              <a:rPr lang="zh-CN" altLang="en-US" sz="3735" b="1">
                <a:solidFill>
                  <a:srgbClr val="0000FF"/>
                </a:solidFill>
                <a:latin typeface="黑体" panose="02010609060101010101" charset="-122"/>
                <a:ea typeface="黑体" panose="02010609060101010101" charset="-122"/>
              </a:rPr>
              <a:t>孔乙己</a:t>
            </a:r>
            <a:r>
              <a:rPr lang="zh-CN" altLang="zh-CN" sz="3735" b="1">
                <a:latin typeface="黑体" panose="02010609060101010101" charset="-122"/>
                <a:ea typeface="黑体" panose="02010609060101010101" charset="-122"/>
              </a:rPr>
              <a:t>》……</a:t>
            </a:r>
            <a:endParaRPr lang="zh-CN" altLang="zh-CN" sz="3735" b="1">
              <a:latin typeface="黑体" panose="02010609060101010101" charset="-122"/>
              <a:ea typeface="黑体" panose="02010609060101010101" charset="-122"/>
            </a:endParaRPr>
          </a:p>
        </p:txBody>
      </p:sp>
      <p:sp>
        <p:nvSpPr>
          <p:cNvPr id="80900" name="Rectangle 4"/>
          <p:cNvSpPr/>
          <p:nvPr/>
        </p:nvSpPr>
        <p:spPr>
          <a:xfrm>
            <a:off x="1991784" y="3285067"/>
            <a:ext cx="8231716" cy="2302933"/>
          </a:xfrm>
          <a:prstGeom prst="rect">
            <a:avLst/>
          </a:prstGeom>
          <a:noFill/>
          <a:ln w="9525">
            <a:noFill/>
          </a:ln>
        </p:spPr>
        <p:txBody>
          <a:bodyPr anchor="t"/>
          <a:lstStyle/>
          <a:p>
            <a:pPr marL="342900" indent="-342900">
              <a:spcBef>
                <a:spcPct val="20000"/>
              </a:spcBef>
              <a:buFont typeface="Arial" panose="020b0604020202020204" pitchFamily="34" charset="0"/>
            </a:pPr>
            <a:r>
              <a:rPr lang="zh-CN" altLang="en-US" sz="3735" b="1">
                <a:solidFill>
                  <a:srgbClr val="FF0000"/>
                </a:solidFill>
                <a:latin typeface="黑体" panose="02010609060101010101" charset="-122"/>
                <a:ea typeface="黑体" panose="02010609060101010101" charset="-122"/>
              </a:rPr>
              <a:t>作用：</a:t>
            </a:r>
            <a:r>
              <a:rPr lang="en-US" altLang="zh-CN" sz="4265" b="1">
                <a:solidFill>
                  <a:srgbClr val="FF0066"/>
                </a:solidFill>
                <a:latin typeface="黑体" panose="02010609060101010101" charset="-122"/>
                <a:ea typeface="黑体" panose="02010609060101010101" charset="-122"/>
              </a:rPr>
              <a:t>① </a:t>
            </a:r>
            <a:r>
              <a:rPr lang="zh-CN" altLang="en-US" sz="4265" b="1">
                <a:solidFill>
                  <a:srgbClr val="FF0066"/>
                </a:solidFill>
                <a:latin typeface="黑体" panose="02010609060101010101" charset="-122"/>
                <a:ea typeface="黑体" panose="02010609060101010101" charset="-122"/>
              </a:rPr>
              <a:t>突出人物形象；</a:t>
            </a:r>
            <a:endParaRPr lang="zh-CN" altLang="en-US" sz="4265" b="1">
              <a:solidFill>
                <a:srgbClr val="FF0066"/>
              </a:solidFill>
              <a:latin typeface="黑体" panose="02010609060101010101" charset="-122"/>
              <a:ea typeface="黑体" panose="02010609060101010101" charset="-122"/>
            </a:endParaRPr>
          </a:p>
          <a:p>
            <a:pPr marL="342900" indent="-342900">
              <a:spcBef>
                <a:spcPct val="20000"/>
              </a:spcBef>
              <a:buFont typeface="Arial" panose="020b0604020202020204" pitchFamily="34" charset="0"/>
            </a:pPr>
            <a:r>
              <a:rPr lang="zh-CN" altLang="zh-CN" sz="4265" b="1">
                <a:solidFill>
                  <a:srgbClr val="FF0066"/>
                </a:solidFill>
                <a:latin typeface="黑体" panose="02010609060101010101" charset="-122"/>
                <a:ea typeface="黑体" panose="02010609060101010101" charset="-122"/>
              </a:rPr>
              <a:t>     ② </a:t>
            </a:r>
            <a:r>
              <a:rPr lang="zh-CN" altLang="en-US" sz="4265" b="1">
                <a:solidFill>
                  <a:srgbClr val="FF0066"/>
                </a:solidFill>
                <a:latin typeface="黑体" panose="02010609060101010101" charset="-122"/>
                <a:ea typeface="黑体" panose="02010609060101010101" charset="-122"/>
              </a:rPr>
              <a:t>围绕人物展开故事情节；</a:t>
            </a:r>
            <a:endParaRPr lang="zh-CN" altLang="en-US" sz="4265" b="1">
              <a:solidFill>
                <a:srgbClr val="FF0066"/>
              </a:solidFill>
              <a:latin typeface="黑体" panose="02010609060101010101" charset="-122"/>
              <a:ea typeface="黑体" panose="02010609060101010101" charset="-122"/>
            </a:endParaRPr>
          </a:p>
          <a:p>
            <a:pPr marL="342900" indent="-342900">
              <a:spcBef>
                <a:spcPct val="20000"/>
              </a:spcBef>
              <a:buFont typeface="Arial" panose="020b0604020202020204" pitchFamily="34" charset="0"/>
            </a:pPr>
            <a:r>
              <a:rPr lang="zh-CN" altLang="zh-CN" sz="4265" b="1">
                <a:solidFill>
                  <a:srgbClr val="FF0066"/>
                </a:solidFill>
                <a:latin typeface="黑体" panose="02010609060101010101" charset="-122"/>
                <a:ea typeface="黑体" panose="02010609060101010101" charset="-122"/>
              </a:rPr>
              <a:t>     ③ </a:t>
            </a:r>
            <a:r>
              <a:rPr lang="zh-CN" altLang="en-US" sz="4265" b="1">
                <a:solidFill>
                  <a:srgbClr val="FF0066"/>
                </a:solidFill>
                <a:latin typeface="黑体" panose="02010609060101010101" charset="-122"/>
                <a:ea typeface="黑体" panose="02010609060101010101" charset="-122"/>
              </a:rPr>
              <a:t>紧扣中心，突出主题。</a:t>
            </a:r>
            <a:endParaRPr lang="zh-CN" altLang="en-US" sz="4265" b="1">
              <a:solidFill>
                <a:srgbClr val="FF0066"/>
              </a:solidFill>
              <a:latin typeface="黑体" panose="02010609060101010101" charset="-122"/>
              <a:ea typeface="黑体" panose="02010609060101010101" charset="-122"/>
            </a:endParaRPr>
          </a:p>
        </p:txBody>
      </p:sp>
      <p:pic>
        <p:nvPicPr>
          <p:cNvPr id="64516" name="Picture 5" descr="20068209132846853">
            <a:hlinkClick r:id="rId3" action="ppaction://hlinksldjump"/>
          </p:cNvPr>
          <p:cNvPicPr>
            <a:picLocks noChangeAspect="1"/>
          </p:cNvPicPr>
          <p:nvPr/>
        </p:nvPicPr>
        <p:blipFill>
          <a:blip r:embed="rId2"/>
          <a:stretch>
            <a:fillRect/>
          </a:stretch>
        </p:blipFill>
        <p:spPr>
          <a:xfrm>
            <a:off x="40217" y="5291667"/>
            <a:ext cx="2209800" cy="1316567"/>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0900"/>
                                        </p:tgtEl>
                                        <p:attrNameLst>
                                          <p:attrName>style.visibility</p:attrName>
                                        </p:attrNameLst>
                                      </p:cBhvr>
                                      <p:to>
                                        <p:strVal val="visible"/>
                                      </p:to>
                                    </p:set>
                                    <p:anim calcmode="lin" valueType="num">
                                      <p:cBhvr>
                                        <p:cTn id="7" dur="500" fill="hold"/>
                                        <p:tgtEl>
                                          <p:spTgt spid="80900"/>
                                        </p:tgtEl>
                                        <p:attrNameLst>
                                          <p:attrName>ppt_x</p:attrName>
                                        </p:attrNameLst>
                                      </p:cBhvr>
                                      <p:tavLst>
                                        <p:tav tm="0">
                                          <p:val>
                                            <p:strVal val="#ppt_x"/>
                                          </p:val>
                                        </p:tav>
                                        <p:tav tm="100000">
                                          <p:val>
                                            <p:strVal val="#ppt_x"/>
                                          </p:val>
                                        </p:tav>
                                      </p:tavLst>
                                    </p:anim>
                                    <p:anim calcmode="lin" valueType="num">
                                      <p:cBhvr>
                                        <p:cTn id="8" dur="500" fill="hold"/>
                                        <p:tgtEl>
                                          <p:spTgt spid="809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900"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标题 4"/>
          <p:cNvSpPr>
            <a:spLocks noGrp="1"/>
          </p:cNvSpPr>
          <p:nvPr>
            <p:ph type="title"/>
          </p:nvPr>
        </p:nvSpPr>
        <p:spPr/>
        <p:txBody>
          <a:bodyPr/>
          <a:lstStyle/>
          <a:p>
            <a:endParaRPr lang="zh-CN" altLang="en-US"/>
          </a:p>
        </p:txBody>
      </p:sp>
      <p:sp>
        <p:nvSpPr>
          <p:cNvPr id="6" name="内容占位符 5"/>
          <p:cNvSpPr>
            <a:spLocks noGrp="1"/>
          </p:cNvSpPr>
          <p:nvPr>
            <p:ph idx="1"/>
          </p:nvPr>
        </p:nvSpPr>
        <p:spPr/>
        <p:txBody>
          <a:bodyPr/>
          <a:lstStyle/>
          <a:p>
            <a:endParaRPr lang="zh-CN" altLang="en-US"/>
          </a:p>
        </p:txBody>
      </p:sp>
      <p:sp>
        <p:nvSpPr>
          <p:cNvPr id="2" name="Rectangle 2"/>
          <p:cNvSpPr txBox="1"/>
          <p:nvPr/>
        </p:nvSpPr>
        <p:spPr>
          <a:xfrm>
            <a:off x="1893570" y="1792605"/>
            <a:ext cx="10246995" cy="5008245"/>
          </a:xfrm>
          <a:prstGeom prst="rect">
            <a:avLst/>
          </a:prstGeom>
          <a:noFill/>
          <a:ln w="9525">
            <a:noFill/>
          </a:ln>
        </p:spPr>
        <p:txBody>
          <a:bodyPr/>
          <a:lstStyle/>
          <a:p>
            <a:pPr eaLnBrk="1" hangingPunct="1">
              <a:lnSpc>
                <a:spcPct val="150000"/>
              </a:lnSpc>
              <a:spcBef>
                <a:spcPts val="1000"/>
              </a:spcBef>
              <a:buFont typeface="Arial" panose="020b0604020202020204" pitchFamily="34" charset="0"/>
              <a:buNone/>
            </a:pPr>
            <a:r>
              <a:rPr lang="zh-CN" altLang="en-US" sz="2800">
                <a:latin typeface="黑体" panose="02010609060101010101" charset="-122"/>
                <a:ea typeface="黑体" panose="02010609060101010101" charset="-122"/>
              </a:rPr>
              <a:t>第一部分（</a:t>
            </a:r>
            <a:r>
              <a:rPr lang="en-US" altLang="zh-CN" sz="2800">
                <a:latin typeface="黑体" panose="02010609060101010101" charset="-122"/>
                <a:ea typeface="黑体" panose="02010609060101010101" charset="-122"/>
              </a:rPr>
              <a:t>1</a:t>
            </a:r>
            <a:r>
              <a:rPr lang="zh-CN" altLang="en-US" sz="2800">
                <a:latin typeface="黑体" panose="02010609060101010101" charset="-122"/>
                <a:ea typeface="黑体" panose="02010609060101010101" charset="-122"/>
              </a:rPr>
              <a:t>节）林教头沧州遇旧知  </a:t>
            </a:r>
            <a:r>
              <a:rPr lang="zh-CN" altLang="en-US" sz="2800">
                <a:solidFill>
                  <a:srgbClr val="FF0000"/>
                </a:solidFill>
                <a:latin typeface="黑体" panose="02010609060101010101" charset="-122"/>
                <a:ea typeface="黑体" panose="02010609060101010101" charset="-122"/>
              </a:rPr>
              <a:t>（序幕）</a:t>
            </a:r>
            <a:endParaRPr lang="zh-CN" altLang="en-US" sz="2800">
              <a:solidFill>
                <a:srgbClr val="FF0000"/>
              </a:solidFill>
              <a:latin typeface="黑体" panose="02010609060101010101" charset="-122"/>
              <a:ea typeface="黑体" panose="02010609060101010101" charset="-122"/>
            </a:endParaRPr>
          </a:p>
          <a:p>
            <a:pPr eaLnBrk="1" hangingPunct="1">
              <a:lnSpc>
                <a:spcPct val="150000"/>
              </a:lnSpc>
              <a:spcBef>
                <a:spcPts val="1000"/>
              </a:spcBef>
              <a:buFont typeface="Arial" panose="020b0604020202020204" pitchFamily="34" charset="0"/>
              <a:buNone/>
            </a:pPr>
            <a:r>
              <a:rPr lang="zh-CN" altLang="en-US" sz="2800">
                <a:latin typeface="黑体" panose="02010609060101010101" charset="-122"/>
                <a:ea typeface="黑体" panose="02010609060101010101" charset="-122"/>
              </a:rPr>
              <a:t>第二部分（</a:t>
            </a:r>
            <a:r>
              <a:rPr lang="en-US" altLang="zh-CN" sz="2800">
                <a:latin typeface="黑体" panose="02010609060101010101" charset="-122"/>
                <a:ea typeface="黑体" panose="02010609060101010101" charset="-122"/>
              </a:rPr>
              <a:t>2</a:t>
            </a:r>
            <a:r>
              <a:rPr lang="zh-CN" altLang="en-US" sz="2800">
                <a:latin typeface="黑体" panose="02010609060101010101" charset="-122"/>
                <a:ea typeface="黑体" panose="02010609060101010101" charset="-122"/>
              </a:rPr>
              <a:t>－</a:t>
            </a:r>
            <a:r>
              <a:rPr lang="en-US" altLang="zh-CN" sz="2800">
                <a:latin typeface="黑体" panose="02010609060101010101" charset="-122"/>
                <a:ea typeface="黑体" panose="02010609060101010101" charset="-122"/>
              </a:rPr>
              <a:t>5</a:t>
            </a:r>
            <a:r>
              <a:rPr lang="zh-CN" altLang="en-US" sz="2800">
                <a:latin typeface="黑体" panose="02010609060101010101" charset="-122"/>
                <a:ea typeface="黑体" panose="02010609060101010101" charset="-122"/>
              </a:rPr>
              <a:t>节）陆虞候密谋害林冲</a:t>
            </a:r>
            <a:r>
              <a:rPr lang="zh-CN" altLang="en-US" sz="2800">
                <a:solidFill>
                  <a:srgbClr val="FF0000"/>
                </a:solidFill>
                <a:latin typeface="黑体" panose="02010609060101010101" charset="-122"/>
                <a:ea typeface="黑体" panose="02010609060101010101" charset="-122"/>
              </a:rPr>
              <a:t>（开端）</a:t>
            </a:r>
            <a:endParaRPr lang="zh-CN" altLang="en-US" sz="2800">
              <a:solidFill>
                <a:srgbClr val="FF0000"/>
              </a:solidFill>
              <a:latin typeface="黑体" panose="02010609060101010101" charset="-122"/>
              <a:ea typeface="黑体" panose="02010609060101010101" charset="-122"/>
            </a:endParaRPr>
          </a:p>
          <a:p>
            <a:pPr eaLnBrk="1" hangingPunct="1">
              <a:lnSpc>
                <a:spcPct val="150000"/>
              </a:lnSpc>
              <a:spcBef>
                <a:spcPts val="1000"/>
              </a:spcBef>
              <a:buFont typeface="Arial" panose="020b0604020202020204" pitchFamily="34" charset="0"/>
              <a:buNone/>
            </a:pPr>
            <a:r>
              <a:rPr lang="zh-CN" altLang="en-US" sz="2800">
                <a:latin typeface="黑体" panose="02010609060101010101" charset="-122"/>
                <a:ea typeface="黑体" panose="02010609060101010101" charset="-122"/>
              </a:rPr>
              <a:t>第三部分（</a:t>
            </a:r>
            <a:r>
              <a:rPr lang="en-US" altLang="zh-CN" sz="2800">
                <a:latin typeface="黑体" panose="02010609060101010101" charset="-122"/>
                <a:ea typeface="黑体" panose="02010609060101010101" charset="-122"/>
              </a:rPr>
              <a:t>6</a:t>
            </a:r>
            <a:r>
              <a:rPr lang="zh-CN" altLang="en-US" sz="2800">
                <a:latin typeface="黑体" panose="02010609060101010101" charset="-122"/>
                <a:ea typeface="黑体" panose="02010609060101010101" charset="-122"/>
              </a:rPr>
              <a:t>－</a:t>
            </a:r>
            <a:r>
              <a:rPr lang="en-US" altLang="zh-CN" sz="2800">
                <a:latin typeface="黑体" panose="02010609060101010101" charset="-122"/>
                <a:ea typeface="黑体" panose="02010609060101010101" charset="-122"/>
              </a:rPr>
              <a:t>9</a:t>
            </a:r>
            <a:r>
              <a:rPr lang="zh-CN" altLang="en-US" sz="2800">
                <a:latin typeface="黑体" panose="02010609060101010101" charset="-122"/>
                <a:ea typeface="黑体" panose="02010609060101010101" charset="-122"/>
              </a:rPr>
              <a:t>节）林教头接管草料场 </a:t>
            </a:r>
            <a:r>
              <a:rPr lang="zh-CN" altLang="en-US" sz="2800">
                <a:solidFill>
                  <a:srgbClr val="FF0000"/>
                </a:solidFill>
                <a:latin typeface="黑体" panose="02010609060101010101" charset="-122"/>
                <a:ea typeface="黑体" panose="02010609060101010101" charset="-122"/>
              </a:rPr>
              <a:t>（发展）</a:t>
            </a:r>
            <a:endParaRPr lang="zh-CN" altLang="en-US" sz="2800">
              <a:solidFill>
                <a:srgbClr val="FF0000"/>
              </a:solidFill>
              <a:latin typeface="黑体" panose="02010609060101010101" charset="-122"/>
              <a:ea typeface="黑体" panose="02010609060101010101" charset="-122"/>
            </a:endParaRPr>
          </a:p>
          <a:p>
            <a:pPr eaLnBrk="1" hangingPunct="1">
              <a:lnSpc>
                <a:spcPct val="150000"/>
              </a:lnSpc>
              <a:spcBef>
                <a:spcPts val="1000"/>
              </a:spcBef>
              <a:buFont typeface="Arial" panose="020b0604020202020204" pitchFamily="34" charset="0"/>
              <a:buNone/>
            </a:pPr>
            <a:r>
              <a:rPr lang="zh-CN" altLang="en-US" sz="2800">
                <a:latin typeface="黑体" panose="02010609060101010101" charset="-122"/>
                <a:ea typeface="黑体" panose="02010609060101010101" charset="-122"/>
              </a:rPr>
              <a:t>第四部分（</a:t>
            </a:r>
            <a:r>
              <a:rPr lang="en-US" altLang="zh-CN" sz="2800">
                <a:latin typeface="黑体" panose="02010609060101010101" charset="-122"/>
                <a:ea typeface="黑体" panose="02010609060101010101" charset="-122"/>
              </a:rPr>
              <a:t>10</a:t>
            </a:r>
            <a:r>
              <a:rPr lang="zh-CN" altLang="en-US" sz="2800">
                <a:latin typeface="黑体" panose="02010609060101010101" charset="-122"/>
                <a:ea typeface="黑体" panose="02010609060101010101" charset="-122"/>
              </a:rPr>
              <a:t>－</a:t>
            </a:r>
            <a:r>
              <a:rPr lang="en-US" altLang="zh-CN" sz="2800">
                <a:latin typeface="黑体" panose="02010609060101010101" charset="-122"/>
                <a:ea typeface="黑体" panose="02010609060101010101" charset="-122"/>
              </a:rPr>
              <a:t>12</a:t>
            </a:r>
            <a:r>
              <a:rPr lang="zh-CN" altLang="en-US" sz="2800">
                <a:latin typeface="黑体" panose="02010609060101010101" charset="-122"/>
                <a:ea typeface="黑体" panose="02010609060101010101" charset="-122"/>
              </a:rPr>
              <a:t>节）风雪夜山神庙复仇</a:t>
            </a:r>
            <a:r>
              <a:rPr lang="zh-CN" altLang="en-US" sz="2800">
                <a:solidFill>
                  <a:srgbClr val="FF0000"/>
                </a:solidFill>
                <a:latin typeface="黑体" panose="02010609060101010101" charset="-122"/>
                <a:ea typeface="黑体" panose="02010609060101010101" charset="-122"/>
              </a:rPr>
              <a:t>（高潮和结局）</a:t>
            </a:r>
            <a:endParaRPr lang="zh-CN" altLang="en-US" sz="2800">
              <a:solidFill>
                <a:srgbClr val="FF0000"/>
              </a:solidFill>
              <a:latin typeface="黑体" panose="02010609060101010101" charset="-122"/>
              <a:ea typeface="黑体" panose="02010609060101010101" charset="-122"/>
            </a:endParaRPr>
          </a:p>
        </p:txBody>
      </p:sp>
      <p:sp>
        <p:nvSpPr>
          <p:cNvPr id="3" name="矩形 2"/>
          <p:cNvSpPr/>
          <p:nvPr/>
        </p:nvSpPr>
        <p:spPr>
          <a:xfrm>
            <a:off x="4479608" y="1055370"/>
            <a:ext cx="3903663" cy="737235"/>
          </a:xfrm>
          <a:prstGeom prst="rect">
            <a:avLst/>
          </a:prstGeom>
        </p:spPr>
        <p:txBody>
          <a:bodyPr>
            <a:spAutoFit/>
          </a:bodyPr>
          <a:lstStyle/>
          <a:p>
            <a:pPr marL="0" marR="0" lvl="0" indent="0" algn="just" defTabSz="914400" rtl="0" eaLnBrk="0" fontAlgn="base" latinLnBrk="0" hangingPunct="0">
              <a:lnSpc>
                <a:spcPct val="150000"/>
              </a:lnSpc>
              <a:spcBef>
                <a:spcPct val="0"/>
              </a:spcBef>
              <a:spcAft>
                <a:spcPct val="0"/>
              </a:spcAft>
              <a:buClrTx/>
              <a:buSzTx/>
              <a:buFontTx/>
              <a:buNone/>
              <a:defRPr/>
            </a:pPr>
            <a:r>
              <a:rPr kumimoji="0" lang="zh-CN" altLang="en-US" sz="2800" b="0" i="0" u="none" strike="noStrike" kern="100" cap="none" spc="0" normalizeH="0" baseline="0" noProof="0">
                <a:ln>
                  <a:noFill/>
                </a:ln>
                <a:solidFill>
                  <a:srgbClr val="C00000"/>
                </a:solidFill>
                <a:effectLst/>
                <a:uLnTx/>
                <a:uFillTx/>
                <a:latin typeface="黑体" panose="02010609060101010101" charset="-122"/>
                <a:ea typeface="黑体" panose="02010609060101010101" charset="-122"/>
                <a:cs typeface="Times New Roman" panose="02020603050405020304" pitchFamily="18" charset="0"/>
              </a:rPr>
              <a:t>文章思路：</a:t>
            </a:r>
            <a:endParaRPr kumimoji="0" lang="en-US" altLang="zh-CN" sz="2800" b="0" i="0" u="none" strike="noStrike" kern="100" cap="none" spc="0" normalizeH="0" baseline="0" noProof="0">
              <a:ln>
                <a:noFill/>
              </a:ln>
              <a:solidFill>
                <a:srgbClr val="C00000"/>
              </a:solidFill>
              <a:effectLst/>
              <a:uLnTx/>
              <a:uFillTx/>
              <a:latin typeface="黑体" panose="02010609060101010101" charset="-122"/>
              <a:ea typeface="黑体" panose="02010609060101010101" charset="-122"/>
              <a:cs typeface="Times New Roman" panose="02020603050405020304" pitchFamily="18" charset="0"/>
            </a:endParaRPr>
          </a:p>
        </p:txBody>
      </p:sp>
      <p:sp>
        <p:nvSpPr>
          <p:cNvPr id="4" name="文本框 3"/>
          <p:cNvSpPr txBox="1"/>
          <p:nvPr/>
        </p:nvSpPr>
        <p:spPr>
          <a:xfrm>
            <a:off x="281940" y="161290"/>
            <a:ext cx="4589145" cy="706755"/>
          </a:xfrm>
          <a:prstGeom prst="rect">
            <a:avLst/>
          </a:prstGeom>
          <a:noFill/>
        </p:spPr>
        <p:txBody>
          <a:bodyPr wrap="square" rtlCol="0">
            <a:spAutoFit/>
          </a:bodyPr>
          <a:lstStyle/>
          <a:p>
            <a:r>
              <a:rPr lang="zh-CN" altLang="en-US" sz="4000" b="1">
                <a:ln w="22225">
                  <a:solidFill>
                    <a:schemeClr val="accent2"/>
                  </a:solidFill>
                  <a:prstDash val="solid"/>
                </a:ln>
                <a:solidFill>
                  <a:srgbClr val="FF0000"/>
                </a:solidFill>
                <a:effectLst/>
              </a:rPr>
              <a:t>林教头风雪山神庙</a:t>
            </a:r>
            <a:endParaRPr lang="zh-CN" altLang="en-US" sz="4000" b="1">
              <a:ln w="22225">
                <a:solidFill>
                  <a:schemeClr val="accent2"/>
                </a:solidFill>
                <a:prstDash val="solid"/>
              </a:ln>
              <a:solidFill>
                <a:srgbClr val="FF0000"/>
              </a:solidFill>
              <a:effectLs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dissolve">
                                      <p:cBhvr>
                                        <p:cTn id="7" dur="5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dissolve">
                                      <p:cBhvr>
                                        <p:cTn id="12" dur="500"/>
                                        <p:tgtEl>
                                          <p:spTgt spid="2">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dissolve">
                                      <p:cBhvr>
                                        <p:cTn id="17" dur="500"/>
                                        <p:tgtEl>
                                          <p:spTgt spid="2">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dissolve">
                                      <p:cBhvr>
                                        <p:cTn id="2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8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5537" name="Rectangle 2"/>
          <p:cNvSpPr>
            <a:spLocks noGrp="1"/>
          </p:cNvSpPr>
          <p:nvPr>
            <p:ph idx="1"/>
          </p:nvPr>
        </p:nvSpPr>
        <p:spPr>
          <a:xfrm>
            <a:off x="1511300" y="645584"/>
            <a:ext cx="9385300" cy="1485900"/>
          </a:xfrm>
        </p:spPr>
        <p:txBody>
          <a:bodyPr vert="horz" wrap="square" lIns="91454" tIns="45726" rIns="91454" bIns="45726" anchor="t"/>
          <a:lstStyle/>
          <a:p>
            <a:pPr eaLnBrk="1" hangingPunct="1">
              <a:buNone/>
            </a:pPr>
            <a:r>
              <a:rPr lang="zh-CN" altLang="zh-CN" sz="3735" b="1">
                <a:latin typeface="黑体" panose="02010609060101010101" charset="-122"/>
                <a:ea typeface="黑体" panose="02010609060101010101" charset="-122"/>
              </a:rPr>
              <a:t>2.</a:t>
            </a:r>
            <a:r>
              <a:rPr lang="zh-CN" altLang="en-US" sz="3735" b="1">
                <a:solidFill>
                  <a:srgbClr val="0000FF"/>
                </a:solidFill>
                <a:latin typeface="黑体" panose="02010609060101010101" charset="-122"/>
                <a:ea typeface="黑体" panose="02010609060101010101" charset="-122"/>
              </a:rPr>
              <a:t>以物象为题</a:t>
            </a:r>
            <a:r>
              <a:rPr lang="zh-CN" altLang="en-US" sz="3735" b="1">
                <a:latin typeface="黑体" panose="02010609060101010101" charset="-122"/>
                <a:ea typeface="黑体" panose="02010609060101010101" charset="-122"/>
              </a:rPr>
              <a:t>，比如：</a:t>
            </a:r>
            <a:r>
              <a:rPr lang="zh-CN" altLang="zh-CN" sz="3735" b="1">
                <a:latin typeface="黑体" panose="02010609060101010101" charset="-122"/>
                <a:ea typeface="黑体" panose="02010609060101010101" charset="-122"/>
              </a:rPr>
              <a:t>《促织》《</a:t>
            </a:r>
            <a:r>
              <a:rPr lang="zh-CN" altLang="en-US" sz="3735" b="1">
                <a:solidFill>
                  <a:srgbClr val="0000FF"/>
                </a:solidFill>
                <a:latin typeface="黑体" panose="02010609060101010101" charset="-122"/>
                <a:ea typeface="黑体" panose="02010609060101010101" charset="-122"/>
              </a:rPr>
              <a:t>变色龙</a:t>
            </a:r>
            <a:r>
              <a:rPr lang="zh-CN" altLang="zh-CN" sz="3735" b="1">
                <a:latin typeface="黑体" panose="02010609060101010101" charset="-122"/>
                <a:ea typeface="黑体" panose="02010609060101010101" charset="-122"/>
              </a:rPr>
              <a:t>》</a:t>
            </a:r>
            <a:r>
              <a:rPr lang="en-US" altLang="zh-CN" sz="3735" b="1">
                <a:latin typeface="黑体" panose="02010609060101010101" charset="-122"/>
                <a:ea typeface="黑体" panose="02010609060101010101" charset="-122"/>
              </a:rPr>
              <a:t>《</a:t>
            </a:r>
            <a:r>
              <a:rPr lang="zh-CN" altLang="en-US" sz="3735" b="1">
                <a:solidFill>
                  <a:srgbClr val="0000FF"/>
                </a:solidFill>
                <a:latin typeface="黑体" panose="02010609060101010101" charset="-122"/>
                <a:ea typeface="黑体" panose="02010609060101010101" charset="-122"/>
              </a:rPr>
              <a:t>项链</a:t>
            </a:r>
            <a:r>
              <a:rPr lang="en-US" altLang="zh-CN" sz="3735" b="1">
                <a:latin typeface="黑体" panose="02010609060101010101" charset="-122"/>
                <a:ea typeface="黑体" panose="02010609060101010101" charset="-122"/>
              </a:rPr>
              <a:t>》</a:t>
            </a:r>
            <a:r>
              <a:rPr lang="zh-CN" altLang="zh-CN" sz="3735" b="1">
                <a:ea typeface="黑体" panose="02010609060101010101" charset="-122"/>
              </a:rPr>
              <a:t>……</a:t>
            </a:r>
            <a:endParaRPr lang="zh-CN" altLang="zh-CN" sz="3735" b="1">
              <a:latin typeface="黑体" panose="02010609060101010101" charset="-122"/>
              <a:ea typeface="黑体" panose="02010609060101010101" charset="-122"/>
            </a:endParaRPr>
          </a:p>
        </p:txBody>
      </p:sp>
      <p:sp>
        <p:nvSpPr>
          <p:cNvPr id="81923" name="Rectangle 3"/>
          <p:cNvSpPr/>
          <p:nvPr/>
        </p:nvSpPr>
        <p:spPr>
          <a:xfrm>
            <a:off x="239184" y="2131484"/>
            <a:ext cx="11425767" cy="3655483"/>
          </a:xfrm>
          <a:prstGeom prst="rect">
            <a:avLst/>
          </a:prstGeom>
          <a:noFill/>
          <a:ln w="9525">
            <a:noFill/>
          </a:ln>
        </p:spPr>
        <p:txBody>
          <a:bodyPr anchor="t"/>
          <a:lstStyle/>
          <a:p>
            <a:pPr marL="342900" indent="-342900">
              <a:spcBef>
                <a:spcPct val="20000"/>
              </a:spcBef>
              <a:buFont typeface="Arial" panose="020b0604020202020204" pitchFamily="34" charset="0"/>
            </a:pPr>
            <a:r>
              <a:rPr lang="zh-CN" altLang="en-US" sz="3735" b="1">
                <a:solidFill>
                  <a:srgbClr val="FF0000"/>
                </a:solidFill>
                <a:latin typeface="黑体" panose="02010609060101010101" charset="-122"/>
                <a:ea typeface="黑体" panose="02010609060101010101" charset="-122"/>
              </a:rPr>
              <a:t>作用：  </a:t>
            </a:r>
            <a:r>
              <a:rPr lang="en-US" altLang="zh-CN" sz="4265" b="1">
                <a:solidFill>
                  <a:srgbClr val="FF0066"/>
                </a:solidFill>
                <a:latin typeface="黑体" panose="02010609060101010101" charset="-122"/>
                <a:ea typeface="黑体" panose="02010609060101010101" charset="-122"/>
              </a:rPr>
              <a:t>① </a:t>
            </a:r>
            <a:r>
              <a:rPr lang="zh-CN" altLang="en-US" sz="4265" b="1">
                <a:solidFill>
                  <a:srgbClr val="FF0066"/>
                </a:solidFill>
                <a:latin typeface="黑体" panose="02010609060101010101" charset="-122"/>
                <a:ea typeface="黑体" panose="02010609060101010101" charset="-122"/>
              </a:rPr>
              <a:t>对表层含义，深层含义（象征，寄托某种情感）的理解。</a:t>
            </a:r>
            <a:endParaRPr lang="zh-CN" altLang="en-US" sz="4265" b="1">
              <a:solidFill>
                <a:srgbClr val="FF0066"/>
              </a:solidFill>
              <a:latin typeface="黑体" panose="02010609060101010101" charset="-122"/>
              <a:ea typeface="黑体" panose="02010609060101010101" charset="-122"/>
            </a:endParaRPr>
          </a:p>
          <a:p>
            <a:pPr marL="342900" indent="-342900">
              <a:spcBef>
                <a:spcPct val="20000"/>
              </a:spcBef>
              <a:buFont typeface="Arial" panose="020b0604020202020204" pitchFamily="34" charset="0"/>
            </a:pPr>
            <a:r>
              <a:rPr lang="zh-CN" altLang="zh-CN" sz="4265" b="1">
                <a:solidFill>
                  <a:srgbClr val="FF0066"/>
                </a:solidFill>
                <a:latin typeface="黑体" panose="02010609060101010101" charset="-122"/>
                <a:ea typeface="黑体" panose="02010609060101010101" charset="-122"/>
              </a:rPr>
              <a:t> </a:t>
            </a:r>
            <a:r>
              <a:rPr lang="en-US" altLang="zh-CN" sz="4265" b="1">
                <a:solidFill>
                  <a:srgbClr val="FF0066"/>
                </a:solidFill>
                <a:latin typeface="黑体" panose="02010609060101010101" charset="-122"/>
                <a:ea typeface="黑体" panose="02010609060101010101" charset="-122"/>
              </a:rPr>
              <a:t>      </a:t>
            </a:r>
            <a:r>
              <a:rPr lang="zh-CN" altLang="zh-CN" sz="4265" b="1">
                <a:solidFill>
                  <a:srgbClr val="FF0066"/>
                </a:solidFill>
                <a:latin typeface="黑体" panose="02010609060101010101" charset="-122"/>
                <a:ea typeface="黑体" panose="02010609060101010101" charset="-122"/>
              </a:rPr>
              <a:t>② </a:t>
            </a:r>
            <a:r>
              <a:rPr lang="zh-CN" altLang="en-US" sz="4265" b="1">
                <a:solidFill>
                  <a:srgbClr val="FF0066"/>
                </a:solidFill>
                <a:latin typeface="黑体" panose="02010609060101010101" charset="-122"/>
                <a:ea typeface="黑体" panose="02010609060101010101" charset="-122"/>
              </a:rPr>
              <a:t>作为文章线索，贯穿全文。</a:t>
            </a:r>
            <a:endParaRPr lang="zh-CN" altLang="en-US" sz="4265" b="1">
              <a:solidFill>
                <a:srgbClr val="FF0066"/>
              </a:solidFill>
              <a:latin typeface="黑体" panose="02010609060101010101" charset="-122"/>
              <a:ea typeface="黑体" panose="02010609060101010101" charset="-122"/>
            </a:endParaRPr>
          </a:p>
          <a:p>
            <a:pPr marL="342900" indent="-342900">
              <a:spcBef>
                <a:spcPct val="20000"/>
              </a:spcBef>
              <a:buFont typeface="Arial" panose="020b0604020202020204" pitchFamily="34" charset="0"/>
            </a:pPr>
            <a:r>
              <a:rPr lang="zh-CN" altLang="zh-CN" sz="4265" b="1">
                <a:solidFill>
                  <a:srgbClr val="FF0066"/>
                </a:solidFill>
                <a:latin typeface="黑体" panose="02010609060101010101" charset="-122"/>
                <a:ea typeface="黑体" panose="02010609060101010101" charset="-122"/>
              </a:rPr>
              <a:t> </a:t>
            </a:r>
            <a:r>
              <a:rPr lang="en-US" altLang="zh-CN" sz="4265" b="1">
                <a:solidFill>
                  <a:srgbClr val="FF0066"/>
                </a:solidFill>
                <a:latin typeface="黑体" panose="02010609060101010101" charset="-122"/>
                <a:ea typeface="黑体" panose="02010609060101010101" charset="-122"/>
              </a:rPr>
              <a:t>      </a:t>
            </a:r>
            <a:r>
              <a:rPr lang="zh-CN" altLang="zh-CN" sz="4265" b="1">
                <a:solidFill>
                  <a:srgbClr val="FF0066"/>
                </a:solidFill>
                <a:latin typeface="黑体" panose="02010609060101010101" charset="-122"/>
                <a:ea typeface="黑体" panose="02010609060101010101" charset="-122"/>
              </a:rPr>
              <a:t>③ </a:t>
            </a:r>
            <a:r>
              <a:rPr lang="zh-CN" altLang="en-US" sz="4265" b="1">
                <a:solidFill>
                  <a:srgbClr val="FF0066"/>
                </a:solidFill>
                <a:latin typeface="黑体" panose="02010609060101010101" charset="-122"/>
                <a:ea typeface="黑体" panose="02010609060101010101" charset="-122"/>
              </a:rPr>
              <a:t>设置悬念，引发联想，吸引读者。</a:t>
            </a:r>
            <a:endParaRPr lang="zh-CN" altLang="en-US" sz="4265" b="1">
              <a:solidFill>
                <a:srgbClr val="FF0066"/>
              </a:solidFill>
              <a:latin typeface="黑体" panose="02010609060101010101" charset="-122"/>
              <a:ea typeface="黑体" panose="02010609060101010101" charset="-122"/>
            </a:endParaRPr>
          </a:p>
          <a:p>
            <a:pPr marL="342900" indent="-342900">
              <a:spcBef>
                <a:spcPct val="20000"/>
              </a:spcBef>
              <a:buFont typeface="Arial" panose="020b0604020202020204" pitchFamily="34" charset="0"/>
            </a:pPr>
            <a:r>
              <a:rPr lang="zh-CN" altLang="zh-CN" sz="4265" b="1">
                <a:solidFill>
                  <a:srgbClr val="FF0066"/>
                </a:solidFill>
                <a:latin typeface="黑体" panose="02010609060101010101" charset="-122"/>
                <a:ea typeface="黑体" panose="02010609060101010101" charset="-122"/>
              </a:rPr>
              <a:t> </a:t>
            </a:r>
            <a:r>
              <a:rPr lang="en-US" altLang="zh-CN" sz="4265" b="1">
                <a:solidFill>
                  <a:srgbClr val="FF0066"/>
                </a:solidFill>
                <a:latin typeface="黑体" panose="02010609060101010101" charset="-122"/>
                <a:ea typeface="黑体" panose="02010609060101010101" charset="-122"/>
              </a:rPr>
              <a:t>      </a:t>
            </a:r>
            <a:r>
              <a:rPr lang="zh-CN" altLang="zh-CN" sz="4265" b="1">
                <a:solidFill>
                  <a:srgbClr val="FF0066"/>
                </a:solidFill>
                <a:latin typeface="黑体" panose="02010609060101010101" charset="-122"/>
                <a:ea typeface="黑体" panose="02010609060101010101" charset="-122"/>
              </a:rPr>
              <a:t>④ </a:t>
            </a:r>
            <a:r>
              <a:rPr lang="zh-CN" altLang="en-US" sz="4265" b="1">
                <a:solidFill>
                  <a:srgbClr val="FF0066"/>
                </a:solidFill>
                <a:latin typeface="黑体" panose="02010609060101010101" charset="-122"/>
                <a:ea typeface="黑体" panose="02010609060101010101" charset="-122"/>
              </a:rPr>
              <a:t>突出文章主题。</a:t>
            </a:r>
            <a:endParaRPr lang="zh-CN" altLang="en-US" sz="4265" b="1">
              <a:solidFill>
                <a:srgbClr val="FF0066"/>
              </a:solidFill>
              <a:latin typeface="黑体" panose="02010609060101010101" charset="-122"/>
              <a:ea typeface="黑体" panose="02010609060101010101" charset="-122"/>
            </a:endParaRPr>
          </a:p>
        </p:txBody>
      </p:sp>
      <p:pic>
        <p:nvPicPr>
          <p:cNvPr id="65539" name="Picture 4" descr="20068209132846853">
            <a:hlinkClick r:id="rId3" action="ppaction://hlinksldjump"/>
          </p:cNvPr>
          <p:cNvPicPr>
            <a:picLocks noChangeAspect="1"/>
          </p:cNvPicPr>
          <p:nvPr/>
        </p:nvPicPr>
        <p:blipFill>
          <a:blip r:embed="rId2"/>
          <a:stretch>
            <a:fillRect/>
          </a:stretch>
        </p:blipFill>
        <p:spPr>
          <a:xfrm>
            <a:off x="65617" y="5547784"/>
            <a:ext cx="1676400" cy="999067"/>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1923"/>
                                        </p:tgtEl>
                                        <p:attrNameLst>
                                          <p:attrName>style.visibility</p:attrName>
                                        </p:attrNameLst>
                                      </p:cBhvr>
                                      <p:to>
                                        <p:strVal val="visible"/>
                                      </p:to>
                                    </p:set>
                                    <p:anim calcmode="lin" valueType="num">
                                      <p:cBhvr>
                                        <p:cTn id="7" dur="500" fill="hold"/>
                                        <p:tgtEl>
                                          <p:spTgt spid="81923"/>
                                        </p:tgtEl>
                                        <p:attrNameLst>
                                          <p:attrName>ppt_x</p:attrName>
                                        </p:attrNameLst>
                                      </p:cBhvr>
                                      <p:tavLst>
                                        <p:tav tm="0">
                                          <p:val>
                                            <p:strVal val="#ppt_x"/>
                                          </p:val>
                                        </p:tav>
                                        <p:tav tm="100000">
                                          <p:val>
                                            <p:strVal val="#ppt_x"/>
                                          </p:val>
                                        </p:tav>
                                      </p:tavLst>
                                    </p:anim>
                                    <p:anim calcmode="lin" valueType="num">
                                      <p:cBhvr>
                                        <p:cTn id="8" dur="500" fill="hold"/>
                                        <p:tgtEl>
                                          <p:spTgt spid="819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23" grpId="0"/>
    </p:bldLst>
  </p:timing>
</p:sld>
</file>

<file path=ppt/slides/slide8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6561" name="Rectangle 2"/>
          <p:cNvSpPr>
            <a:spLocks noGrp="1"/>
          </p:cNvSpPr>
          <p:nvPr>
            <p:ph idx="1"/>
          </p:nvPr>
        </p:nvSpPr>
        <p:spPr>
          <a:xfrm>
            <a:off x="1295400" y="522817"/>
            <a:ext cx="10464800" cy="1562100"/>
          </a:xfrm>
        </p:spPr>
        <p:txBody>
          <a:bodyPr vert="horz" wrap="square" lIns="91454" tIns="45726" rIns="91454" bIns="45726" anchor="t"/>
          <a:lstStyle/>
          <a:p>
            <a:pPr eaLnBrk="1" hangingPunct="1">
              <a:buNone/>
            </a:pPr>
            <a:r>
              <a:rPr lang="zh-CN" altLang="zh-CN" sz="3600" b="1">
                <a:latin typeface="黑体" panose="02010609060101010101" charset="-122"/>
                <a:ea typeface="黑体" panose="02010609060101010101" charset="-122"/>
              </a:rPr>
              <a:t>3. </a:t>
            </a:r>
            <a:r>
              <a:rPr lang="zh-CN" altLang="en-US" sz="3600" b="1">
                <a:solidFill>
                  <a:srgbClr val="0000FF"/>
                </a:solidFill>
                <a:latin typeface="黑体" panose="02010609060101010101" charset="-122"/>
                <a:ea typeface="黑体" panose="02010609060101010101" charset="-122"/>
              </a:rPr>
              <a:t>以事件为题，</a:t>
            </a:r>
            <a:r>
              <a:rPr lang="zh-CN" altLang="en-US" sz="3600" b="1">
                <a:latin typeface="黑体" panose="02010609060101010101" charset="-122"/>
                <a:ea typeface="黑体" panose="02010609060101010101" charset="-122"/>
              </a:rPr>
              <a:t>比如：</a:t>
            </a:r>
            <a:r>
              <a:rPr lang="en-US" altLang="zh-CN" sz="3600" b="1">
                <a:latin typeface="黑体" panose="02010609060101010101" charset="-122"/>
                <a:ea typeface="黑体" panose="02010609060101010101" charset="-122"/>
              </a:rPr>
              <a:t>《</a:t>
            </a:r>
            <a:r>
              <a:rPr lang="zh-CN" altLang="en-US" sz="3600" b="1">
                <a:latin typeface="黑体" panose="02010609060101010101" charset="-122"/>
                <a:ea typeface="黑体" panose="02010609060101010101" charset="-122"/>
              </a:rPr>
              <a:t>范进中举</a:t>
            </a:r>
            <a:r>
              <a:rPr lang="en-US" altLang="zh-CN" sz="3600" b="1">
                <a:latin typeface="黑体" panose="02010609060101010101" charset="-122"/>
                <a:ea typeface="黑体" panose="02010609060101010101" charset="-122"/>
              </a:rPr>
              <a:t>》</a:t>
            </a:r>
            <a:r>
              <a:rPr lang="zh-CN" altLang="zh-CN" sz="3600" b="1">
                <a:latin typeface="黑体" panose="02010609060101010101" charset="-122"/>
                <a:ea typeface="黑体" panose="02010609060101010101" charset="-122"/>
              </a:rPr>
              <a:t>《</a:t>
            </a:r>
            <a:r>
              <a:rPr lang="zh-CN" altLang="en-US" sz="3600" b="1">
                <a:solidFill>
                  <a:srgbClr val="0000FF"/>
                </a:solidFill>
                <a:latin typeface="黑体" panose="02010609060101010101" charset="-122"/>
                <a:ea typeface="黑体" panose="02010609060101010101" charset="-122"/>
              </a:rPr>
              <a:t>林黛玉进贾府</a:t>
            </a:r>
            <a:r>
              <a:rPr lang="zh-CN" altLang="zh-CN" sz="3600" b="1">
                <a:latin typeface="黑体" panose="02010609060101010101" charset="-122"/>
                <a:ea typeface="黑体" panose="02010609060101010101" charset="-122"/>
              </a:rPr>
              <a:t>》《</a:t>
            </a:r>
            <a:r>
              <a:rPr lang="zh-CN" altLang="en-US" sz="3600" b="1">
                <a:solidFill>
                  <a:srgbClr val="0000FF"/>
                </a:solidFill>
                <a:latin typeface="黑体" panose="02010609060101010101" charset="-122"/>
                <a:ea typeface="黑体" panose="02010609060101010101" charset="-122"/>
              </a:rPr>
              <a:t>林教头风雪山神庙</a:t>
            </a:r>
            <a:r>
              <a:rPr lang="zh-CN" altLang="zh-CN" sz="3600" b="1">
                <a:latin typeface="黑体" panose="02010609060101010101" charset="-122"/>
                <a:ea typeface="黑体" panose="02010609060101010101" charset="-122"/>
              </a:rPr>
              <a:t>》</a:t>
            </a:r>
            <a:r>
              <a:rPr lang="zh-CN" altLang="zh-CN" sz="3600" b="1">
                <a:ea typeface="黑体" panose="02010609060101010101" charset="-122"/>
              </a:rPr>
              <a:t>……</a:t>
            </a:r>
            <a:endParaRPr lang="zh-CN" altLang="zh-CN" sz="3600" b="1">
              <a:latin typeface="黑体" panose="02010609060101010101" charset="-122"/>
              <a:ea typeface="黑体" panose="02010609060101010101" charset="-122"/>
            </a:endParaRPr>
          </a:p>
        </p:txBody>
      </p:sp>
      <p:sp>
        <p:nvSpPr>
          <p:cNvPr id="82947" name="Rectangle 3"/>
          <p:cNvSpPr/>
          <p:nvPr/>
        </p:nvSpPr>
        <p:spPr>
          <a:xfrm>
            <a:off x="1902884" y="2362200"/>
            <a:ext cx="9376833" cy="2133600"/>
          </a:xfrm>
          <a:prstGeom prst="rect">
            <a:avLst/>
          </a:prstGeom>
          <a:noFill/>
          <a:ln w="9525">
            <a:noFill/>
          </a:ln>
        </p:spPr>
        <p:txBody>
          <a:bodyPr anchor="t"/>
          <a:lstStyle/>
          <a:p>
            <a:pPr marL="342900" indent="-342900">
              <a:lnSpc>
                <a:spcPct val="130000"/>
              </a:lnSpc>
              <a:spcBef>
                <a:spcPct val="20000"/>
              </a:spcBef>
              <a:buFont typeface="Arial" panose="020b0604020202020204" pitchFamily="34" charset="0"/>
            </a:pPr>
            <a:r>
              <a:rPr lang="zh-CN" altLang="en-US" sz="4265" b="1">
                <a:solidFill>
                  <a:srgbClr val="FF0000"/>
                </a:solidFill>
                <a:latin typeface="黑体" panose="02010609060101010101" charset="-122"/>
                <a:ea typeface="黑体" panose="02010609060101010101" charset="-122"/>
              </a:rPr>
              <a:t>作用：</a:t>
            </a:r>
            <a:r>
              <a:rPr lang="en-US" altLang="zh-CN" sz="5335" b="1">
                <a:solidFill>
                  <a:srgbClr val="FF0066"/>
                </a:solidFill>
                <a:latin typeface="黑体" panose="02010609060101010101" charset="-122"/>
                <a:ea typeface="黑体" panose="02010609060101010101" charset="-122"/>
              </a:rPr>
              <a:t>① </a:t>
            </a:r>
            <a:r>
              <a:rPr lang="zh-CN" altLang="en-US" sz="4800" b="1">
                <a:solidFill>
                  <a:srgbClr val="FF0066"/>
                </a:solidFill>
                <a:latin typeface="黑体" panose="02010609060101010101" charset="-122"/>
                <a:ea typeface="黑体" panose="02010609060101010101" charset="-122"/>
              </a:rPr>
              <a:t>突出主要故事情节。</a:t>
            </a:r>
            <a:endParaRPr lang="zh-CN" altLang="en-US" sz="4800" b="1">
              <a:solidFill>
                <a:srgbClr val="FF0066"/>
              </a:solidFill>
              <a:latin typeface="黑体" panose="02010609060101010101" charset="-122"/>
              <a:ea typeface="黑体" panose="02010609060101010101" charset="-122"/>
            </a:endParaRPr>
          </a:p>
          <a:p>
            <a:pPr marL="342900" indent="-342900">
              <a:lnSpc>
                <a:spcPct val="130000"/>
              </a:lnSpc>
              <a:spcBef>
                <a:spcPct val="20000"/>
              </a:spcBef>
              <a:buFont typeface="Arial" panose="020b0604020202020204" pitchFamily="34" charset="0"/>
            </a:pPr>
            <a:r>
              <a:rPr lang="zh-CN" altLang="zh-CN" sz="5335" b="1">
                <a:solidFill>
                  <a:srgbClr val="FF0066"/>
                </a:solidFill>
                <a:latin typeface="黑体" panose="02010609060101010101" charset="-122"/>
                <a:ea typeface="黑体" panose="02010609060101010101" charset="-122"/>
              </a:rPr>
              <a:t>     ② </a:t>
            </a:r>
            <a:r>
              <a:rPr lang="zh-CN" altLang="en-US" sz="4800" b="1">
                <a:solidFill>
                  <a:srgbClr val="FF0066"/>
                </a:solidFill>
                <a:latin typeface="黑体" panose="02010609060101010101" charset="-122"/>
                <a:ea typeface="黑体" panose="02010609060101010101" charset="-122"/>
              </a:rPr>
              <a:t>紧扣中心、突出主旨。</a:t>
            </a:r>
            <a:endParaRPr lang="zh-CN" altLang="en-US" sz="4800" b="1">
              <a:solidFill>
                <a:srgbClr val="FF0066"/>
              </a:solidFill>
              <a:latin typeface="黑体" panose="02010609060101010101" charset="-122"/>
              <a:ea typeface="黑体" panose="02010609060101010101" charset="-122"/>
            </a:endParaRPr>
          </a:p>
        </p:txBody>
      </p:sp>
      <p:pic>
        <p:nvPicPr>
          <p:cNvPr id="66563" name="Picture 4" descr="20068209132846853">
            <a:hlinkClick r:id="rId3" action="ppaction://hlinksldjump"/>
          </p:cNvPr>
          <p:cNvPicPr>
            <a:picLocks noChangeAspect="1"/>
          </p:cNvPicPr>
          <p:nvPr/>
        </p:nvPicPr>
        <p:blipFill>
          <a:blip r:embed="rId2"/>
          <a:stretch>
            <a:fillRect/>
          </a:stretch>
        </p:blipFill>
        <p:spPr>
          <a:xfrm>
            <a:off x="10584" y="5350933"/>
            <a:ext cx="1981200" cy="1178984"/>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2947"/>
                                        </p:tgtEl>
                                        <p:attrNameLst>
                                          <p:attrName>style.visibility</p:attrName>
                                        </p:attrNameLst>
                                      </p:cBhvr>
                                      <p:to>
                                        <p:strVal val="visible"/>
                                      </p:to>
                                    </p:set>
                                    <p:anim calcmode="lin" valueType="num">
                                      <p:cBhvr>
                                        <p:cTn id="7" dur="500" fill="hold"/>
                                        <p:tgtEl>
                                          <p:spTgt spid="82947"/>
                                        </p:tgtEl>
                                        <p:attrNameLst>
                                          <p:attrName>ppt_x</p:attrName>
                                        </p:attrNameLst>
                                      </p:cBhvr>
                                      <p:tavLst>
                                        <p:tav tm="0">
                                          <p:val>
                                            <p:strVal val="#ppt_x"/>
                                          </p:val>
                                        </p:tav>
                                        <p:tav tm="100000">
                                          <p:val>
                                            <p:strVal val="#ppt_x"/>
                                          </p:val>
                                        </p:tav>
                                      </p:tavLst>
                                    </p:anim>
                                    <p:anim calcmode="lin" valueType="num">
                                      <p:cBhvr>
                                        <p:cTn id="8" dur="500" fill="hold"/>
                                        <p:tgtEl>
                                          <p:spTgt spid="8294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47" grpId="0"/>
    </p:bldLst>
  </p:timing>
</p:sld>
</file>

<file path=ppt/slides/slide8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7585" name="Rectangle 2"/>
          <p:cNvSpPr>
            <a:spLocks noGrp="1"/>
          </p:cNvSpPr>
          <p:nvPr>
            <p:ph idx="1"/>
          </p:nvPr>
        </p:nvSpPr>
        <p:spPr>
          <a:xfrm>
            <a:off x="573617" y="69851"/>
            <a:ext cx="11425767" cy="1534583"/>
          </a:xfrm>
        </p:spPr>
        <p:txBody>
          <a:bodyPr vert="horz" wrap="square" lIns="91454" tIns="45726" rIns="91454" bIns="45726" anchor="t"/>
          <a:lstStyle/>
          <a:p>
            <a:pPr eaLnBrk="1" hangingPunct="1">
              <a:buNone/>
            </a:pPr>
            <a:r>
              <a:rPr lang="zh-CN" altLang="zh-CN" sz="3735" b="1">
                <a:latin typeface="黑体" panose="02010609060101010101" charset="-122"/>
                <a:ea typeface="黑体" panose="02010609060101010101" charset="-122"/>
              </a:rPr>
              <a:t>4.</a:t>
            </a:r>
            <a:r>
              <a:rPr lang="zh-CN" altLang="en-US" sz="3735" b="1">
                <a:solidFill>
                  <a:srgbClr val="0000FF"/>
                </a:solidFill>
                <a:latin typeface="黑体" panose="02010609060101010101" charset="-122"/>
                <a:ea typeface="黑体" panose="02010609060101010101" charset="-122"/>
              </a:rPr>
              <a:t>以时间、地点、环境为题</a:t>
            </a:r>
            <a:r>
              <a:rPr lang="zh-CN" altLang="en-US" sz="3735" b="1">
                <a:latin typeface="黑体" panose="02010609060101010101" charset="-122"/>
                <a:ea typeface="黑体" panose="02010609060101010101" charset="-122"/>
              </a:rPr>
              <a:t>，比如：</a:t>
            </a:r>
            <a:r>
              <a:rPr lang="zh-CN" altLang="zh-CN" sz="3735" b="1">
                <a:latin typeface="黑体" panose="02010609060101010101" charset="-122"/>
                <a:ea typeface="黑体" panose="02010609060101010101" charset="-122"/>
              </a:rPr>
              <a:t>《</a:t>
            </a:r>
            <a:r>
              <a:rPr lang="zh-CN" altLang="en-US" sz="3735" b="1">
                <a:solidFill>
                  <a:srgbClr val="0000FF"/>
                </a:solidFill>
                <a:latin typeface="黑体" panose="02010609060101010101" charset="-122"/>
                <a:ea typeface="黑体" panose="02010609060101010101" charset="-122"/>
              </a:rPr>
              <a:t>在烈日和暴雨下</a:t>
            </a:r>
            <a:r>
              <a:rPr lang="zh-CN" altLang="zh-CN" sz="3735" b="1">
                <a:latin typeface="黑体" panose="02010609060101010101" charset="-122"/>
                <a:ea typeface="黑体" panose="02010609060101010101" charset="-122"/>
              </a:rPr>
              <a:t>》《雷雨》《</a:t>
            </a:r>
            <a:r>
              <a:rPr lang="zh-CN" altLang="en-US" sz="3735" b="1">
                <a:solidFill>
                  <a:srgbClr val="0000FF"/>
                </a:solidFill>
                <a:latin typeface="黑体" panose="02010609060101010101" charset="-122"/>
                <a:ea typeface="黑体" panose="02010609060101010101" charset="-122"/>
              </a:rPr>
              <a:t>祝福</a:t>
            </a:r>
            <a:r>
              <a:rPr lang="zh-CN" altLang="zh-CN" sz="3735" b="1">
                <a:solidFill>
                  <a:srgbClr val="0000FF"/>
                </a:solidFill>
                <a:latin typeface="黑体" panose="02010609060101010101" charset="-122"/>
                <a:ea typeface="黑体" panose="02010609060101010101" charset="-122"/>
              </a:rPr>
              <a:t>》</a:t>
            </a:r>
            <a:r>
              <a:rPr lang="zh-CN" altLang="zh-CN" sz="3735" b="1">
                <a:latin typeface="黑体" panose="02010609060101010101" charset="-122"/>
                <a:ea typeface="黑体" panose="02010609060101010101" charset="-122"/>
              </a:rPr>
              <a:t>……</a:t>
            </a:r>
            <a:endParaRPr lang="zh-CN" altLang="zh-CN" sz="3735" b="1">
              <a:latin typeface="黑体" panose="02010609060101010101" charset="-122"/>
              <a:ea typeface="黑体" panose="02010609060101010101" charset="-122"/>
            </a:endParaRPr>
          </a:p>
        </p:txBody>
      </p:sp>
      <p:sp>
        <p:nvSpPr>
          <p:cNvPr id="83971" name="Rectangle 3"/>
          <p:cNvSpPr/>
          <p:nvPr/>
        </p:nvSpPr>
        <p:spPr>
          <a:xfrm>
            <a:off x="431800" y="1509184"/>
            <a:ext cx="10369551" cy="3456516"/>
          </a:xfrm>
          <a:prstGeom prst="rect">
            <a:avLst/>
          </a:prstGeom>
          <a:noFill/>
          <a:ln w="9525">
            <a:noFill/>
          </a:ln>
        </p:spPr>
        <p:txBody>
          <a:bodyPr anchor="t"/>
          <a:lstStyle/>
          <a:p>
            <a:pPr marL="342900" indent="-342900">
              <a:spcBef>
                <a:spcPct val="20000"/>
              </a:spcBef>
              <a:buFont typeface="Arial" panose="020b0604020202020204" pitchFamily="34" charset="0"/>
            </a:pPr>
            <a:r>
              <a:rPr lang="zh-CN" altLang="en-US" sz="3735" b="1">
                <a:solidFill>
                  <a:srgbClr val="FF0000"/>
                </a:solidFill>
                <a:latin typeface="黑体" panose="02010609060101010101" charset="-122"/>
                <a:ea typeface="黑体" panose="02010609060101010101" charset="-122"/>
              </a:rPr>
              <a:t>作用：</a:t>
            </a:r>
            <a:endParaRPr lang="zh-CN" altLang="en-US" sz="3735" b="1">
              <a:solidFill>
                <a:srgbClr val="FF0000"/>
              </a:solidFill>
              <a:latin typeface="黑体" panose="02010609060101010101" charset="-122"/>
              <a:ea typeface="黑体" panose="02010609060101010101" charset="-122"/>
            </a:endParaRPr>
          </a:p>
          <a:p>
            <a:pPr marL="342900" indent="-342900">
              <a:spcBef>
                <a:spcPct val="20000"/>
              </a:spcBef>
              <a:buFont typeface="Arial" panose="020b0604020202020204" pitchFamily="34" charset="0"/>
            </a:pPr>
            <a:r>
              <a:rPr lang="zh-CN" altLang="zh-CN" sz="3735" b="1">
                <a:solidFill>
                  <a:srgbClr val="FF0066"/>
                </a:solidFill>
                <a:latin typeface="黑体" panose="02010609060101010101" charset="-122"/>
                <a:ea typeface="黑体" panose="02010609060101010101" charset="-122"/>
              </a:rPr>
              <a:t>① </a:t>
            </a:r>
            <a:r>
              <a:rPr lang="zh-CN" altLang="en-US" sz="3735" b="1">
                <a:solidFill>
                  <a:srgbClr val="FF0066"/>
                </a:solidFill>
                <a:latin typeface="黑体" panose="02010609060101010101" charset="-122"/>
                <a:ea typeface="黑体" panose="02010609060101010101" charset="-122"/>
              </a:rPr>
              <a:t>交待时间、地点、环境。</a:t>
            </a:r>
            <a:endParaRPr lang="zh-CN" altLang="en-US" sz="3735" b="1">
              <a:solidFill>
                <a:srgbClr val="FF0066"/>
              </a:solidFill>
              <a:latin typeface="黑体" panose="02010609060101010101" charset="-122"/>
              <a:ea typeface="黑体" panose="02010609060101010101" charset="-122"/>
            </a:endParaRPr>
          </a:p>
          <a:p>
            <a:pPr marL="342900" indent="-342900">
              <a:spcBef>
                <a:spcPct val="20000"/>
              </a:spcBef>
              <a:buFont typeface="Arial" panose="020b0604020202020204" pitchFamily="34" charset="0"/>
            </a:pPr>
            <a:r>
              <a:rPr lang="zh-CN" altLang="zh-CN" sz="3735" b="1">
                <a:solidFill>
                  <a:srgbClr val="FF0066"/>
                </a:solidFill>
                <a:latin typeface="黑体" panose="02010609060101010101" charset="-122"/>
                <a:ea typeface="黑体" panose="02010609060101010101" charset="-122"/>
              </a:rPr>
              <a:t>② </a:t>
            </a:r>
            <a:r>
              <a:rPr lang="zh-CN" altLang="en-US" sz="3735" b="1">
                <a:solidFill>
                  <a:srgbClr val="FF0066"/>
                </a:solidFill>
                <a:latin typeface="黑体" panose="02010609060101010101" charset="-122"/>
                <a:ea typeface="黑体" panose="02010609060101010101" charset="-122"/>
              </a:rPr>
              <a:t>作为线索、设置悬念。     </a:t>
            </a:r>
            <a:endParaRPr lang="zh-CN" altLang="en-US" sz="3735" b="1">
              <a:solidFill>
                <a:srgbClr val="FF0066"/>
              </a:solidFill>
              <a:latin typeface="黑体" panose="02010609060101010101" charset="-122"/>
              <a:ea typeface="黑体" panose="02010609060101010101" charset="-122"/>
            </a:endParaRPr>
          </a:p>
          <a:p>
            <a:pPr marL="342900" indent="-342900">
              <a:spcBef>
                <a:spcPct val="20000"/>
              </a:spcBef>
              <a:buFont typeface="Arial" panose="020b0604020202020204" pitchFamily="34" charset="0"/>
            </a:pPr>
            <a:r>
              <a:rPr lang="zh-CN" altLang="zh-CN" sz="3735" b="1">
                <a:solidFill>
                  <a:srgbClr val="FF0066"/>
                </a:solidFill>
                <a:latin typeface="黑体" panose="02010609060101010101" charset="-122"/>
                <a:ea typeface="黑体" panose="02010609060101010101" charset="-122"/>
              </a:rPr>
              <a:t>③ </a:t>
            </a:r>
            <a:r>
              <a:rPr lang="zh-CN" altLang="en-US" sz="3735" b="1">
                <a:solidFill>
                  <a:srgbClr val="FF0066"/>
                </a:solidFill>
                <a:latin typeface="黑体" panose="02010609060101010101" charset="-122"/>
                <a:ea typeface="黑体" panose="02010609060101010101" charset="-122"/>
              </a:rPr>
              <a:t>写象征、双关、反讽手法的作用。</a:t>
            </a:r>
            <a:endParaRPr lang="en-US" altLang="zh-CN" sz="3735" b="1">
              <a:solidFill>
                <a:srgbClr val="FF0066"/>
              </a:solidFill>
              <a:latin typeface="黑体" panose="02010609060101010101" charset="-122"/>
              <a:ea typeface="黑体" panose="02010609060101010101" charset="-122"/>
            </a:endParaRPr>
          </a:p>
          <a:p>
            <a:pPr marL="342900" indent="-342900">
              <a:spcBef>
                <a:spcPct val="20000"/>
              </a:spcBef>
              <a:buFont typeface="Arial" panose="020b0604020202020204" pitchFamily="34" charset="0"/>
            </a:pPr>
            <a:r>
              <a:rPr lang="zh-CN" altLang="en-US" sz="3735" b="1">
                <a:solidFill>
                  <a:srgbClr val="FF0066"/>
                </a:solidFill>
                <a:latin typeface="黑体" panose="02010609060101010101" charset="-122"/>
                <a:ea typeface="黑体" panose="02010609060101010101" charset="-122"/>
              </a:rPr>
              <a:t>④ 突出主题</a:t>
            </a:r>
            <a:endParaRPr lang="zh-CN" altLang="en-US" sz="3735" b="1">
              <a:solidFill>
                <a:srgbClr val="FF0066"/>
              </a:solidFill>
              <a:latin typeface="黑体" panose="02010609060101010101" charset="-122"/>
              <a:ea typeface="黑体" panose="02010609060101010101" charset="-122"/>
            </a:endParaRPr>
          </a:p>
        </p:txBody>
      </p:sp>
      <p:pic>
        <p:nvPicPr>
          <p:cNvPr id="67587" name="Picture 4" descr="20068209132846853">
            <a:hlinkClick r:id="rId3" action="ppaction://hlinksldjump"/>
          </p:cNvPr>
          <p:cNvPicPr>
            <a:picLocks noChangeAspect="1"/>
          </p:cNvPicPr>
          <p:nvPr/>
        </p:nvPicPr>
        <p:blipFill>
          <a:blip r:embed="rId2"/>
          <a:stretch>
            <a:fillRect/>
          </a:stretch>
        </p:blipFill>
        <p:spPr>
          <a:xfrm>
            <a:off x="42333" y="5357284"/>
            <a:ext cx="1981200" cy="1178983"/>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83971">
                                            <p:txEl>
                                              <p:pRg st="0" end="0"/>
                                            </p:txEl>
                                          </p:spTgt>
                                        </p:tgtEl>
                                        <p:attrNameLst>
                                          <p:attrName>style.visibility</p:attrName>
                                        </p:attrNameLst>
                                      </p:cBhvr>
                                      <p:to>
                                        <p:strVal val="visible"/>
                                      </p:to>
                                    </p:set>
                                    <p:anim calcmode="lin" valueType="num">
                                      <p:cBhvr additive="base">
                                        <p:cTn id="7" dur="500" fill="hold"/>
                                        <p:tgtEl>
                                          <p:spTgt spid="8397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3971">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83971">
                                            <p:txEl>
                                              <p:pRg st="1" end="1"/>
                                            </p:txEl>
                                          </p:spTgt>
                                        </p:tgtEl>
                                        <p:attrNameLst>
                                          <p:attrName>style.visibility</p:attrName>
                                        </p:attrNameLst>
                                      </p:cBhvr>
                                      <p:to>
                                        <p:strVal val="visible"/>
                                      </p:to>
                                    </p:set>
                                    <p:anim calcmode="lin" valueType="num">
                                      <p:cBhvr additive="base">
                                        <p:cTn id="11" dur="500" fill="hold"/>
                                        <p:tgtEl>
                                          <p:spTgt spid="83971">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83971">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83971">
                                            <p:txEl>
                                              <p:pRg st="2" end="2"/>
                                            </p:txEl>
                                          </p:spTgt>
                                        </p:tgtEl>
                                        <p:attrNameLst>
                                          <p:attrName>style.visibility</p:attrName>
                                        </p:attrNameLst>
                                      </p:cBhvr>
                                      <p:to>
                                        <p:strVal val="visible"/>
                                      </p:to>
                                    </p:set>
                                    <p:anim calcmode="lin" valueType="num">
                                      <p:cBhvr additive="base">
                                        <p:cTn id="15" dur="500" fill="hold"/>
                                        <p:tgtEl>
                                          <p:spTgt spid="83971">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83971">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83971">
                                            <p:txEl>
                                              <p:pRg st="3" end="3"/>
                                            </p:txEl>
                                          </p:spTgt>
                                        </p:tgtEl>
                                        <p:attrNameLst>
                                          <p:attrName>style.visibility</p:attrName>
                                        </p:attrNameLst>
                                      </p:cBhvr>
                                      <p:to>
                                        <p:strVal val="visible"/>
                                      </p:to>
                                    </p:set>
                                    <p:anim calcmode="lin" valueType="num">
                                      <p:cBhvr additive="base">
                                        <p:cTn id="19" dur="500" fill="hold"/>
                                        <p:tgtEl>
                                          <p:spTgt spid="83971">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83971">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83971">
                                            <p:txEl>
                                              <p:pRg st="4" end="4"/>
                                            </p:txEl>
                                          </p:spTgt>
                                        </p:tgtEl>
                                        <p:attrNameLst>
                                          <p:attrName>style.visibility</p:attrName>
                                        </p:attrNameLst>
                                      </p:cBhvr>
                                      <p:to>
                                        <p:strVal val="visible"/>
                                      </p:to>
                                    </p:set>
                                    <p:anim calcmode="lin" valueType="num">
                                      <p:cBhvr additive="base">
                                        <p:cTn id="23" dur="500" fill="hold"/>
                                        <p:tgtEl>
                                          <p:spTgt spid="83971">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83971">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en-US" altLang="zh-CN"/>
              <a:t> </a:t>
            </a:r>
            <a:endParaRPr lang="en-US" altLang="zh-CN"/>
          </a:p>
        </p:txBody>
      </p:sp>
      <p:sp>
        <p:nvSpPr>
          <p:cNvPr id="3" name="内容占位符 2"/>
          <p:cNvSpPr>
            <a:spLocks noGrp="1"/>
          </p:cNvSpPr>
          <p:nvPr>
            <p:ph idx="1"/>
          </p:nvPr>
        </p:nvSpPr>
        <p:spPr/>
        <p:txBody>
          <a:bodyPr/>
          <a:lstStyle/>
          <a:p>
            <a:r>
              <a:rPr lang="en-US" altLang="zh-CN"/>
              <a:t> </a:t>
            </a:r>
            <a:endParaRPr lang="en-US" altLang="zh-CN"/>
          </a:p>
        </p:txBody>
      </p:sp>
      <p:sp>
        <p:nvSpPr>
          <p:cNvPr id="68609" name="矩形 1"/>
          <p:cNvSpPr/>
          <p:nvPr/>
        </p:nvSpPr>
        <p:spPr>
          <a:xfrm>
            <a:off x="1524000" y="285751"/>
            <a:ext cx="8894233" cy="666115"/>
          </a:xfrm>
          <a:prstGeom prst="rect">
            <a:avLst/>
          </a:prstGeom>
          <a:solidFill>
            <a:schemeClr val="bg1"/>
          </a:solidFill>
          <a:ln w="25400" cap="flat" cmpd="sng">
            <a:solidFill>
              <a:srgbClr val="FF0000"/>
            </a:solidFill>
            <a:prstDash val="solid"/>
            <a:miter/>
            <a:headEnd type="none" w="med" len="med"/>
            <a:tailEnd type="none" w="med" len="med"/>
          </a:ln>
        </p:spPr>
        <p:txBody>
          <a:bodyPr anchor="t">
            <a:spAutoFit/>
          </a:bodyPr>
          <a:lstStyle/>
          <a:p>
            <a:r>
              <a:rPr lang="zh-CN" altLang="en-US" sz="3735" b="1">
                <a:latin typeface="黑体" panose="02010609060101010101" charset="-122"/>
                <a:ea typeface="黑体" panose="02010609060101010101" charset="-122"/>
              </a:rPr>
              <a:t>温馨提示：小说标题的作用答题不要忘了</a:t>
            </a:r>
            <a:endParaRPr lang="zh-CN" altLang="en-US" sz="3735" b="1">
              <a:latin typeface="黑体" panose="02010609060101010101" charset="-122"/>
              <a:ea typeface="黑体" panose="02010609060101010101" charset="-122"/>
            </a:endParaRPr>
          </a:p>
        </p:txBody>
      </p:sp>
      <p:sp>
        <p:nvSpPr>
          <p:cNvPr id="43011" name="TextBox 3"/>
          <p:cNvSpPr txBox="1"/>
          <p:nvPr/>
        </p:nvSpPr>
        <p:spPr>
          <a:xfrm>
            <a:off x="4959351" y="1485900"/>
            <a:ext cx="2017183" cy="583565"/>
          </a:xfrm>
          <a:prstGeom prst="rect">
            <a:avLst/>
          </a:prstGeom>
          <a:solidFill>
            <a:schemeClr val="bg1"/>
          </a:solidFill>
          <a:ln w="25400" cap="flat" cmpd="sng">
            <a:solidFill>
              <a:srgbClr val="FF0000"/>
            </a:solidFill>
            <a:prstDash val="solid"/>
            <a:miter/>
            <a:headEnd type="none" w="med" len="med"/>
            <a:tailEnd type="none" w="med" len="med"/>
          </a:ln>
        </p:spPr>
        <p:txBody>
          <a:bodyPr anchor="t">
            <a:spAutoFit/>
          </a:bodyPr>
          <a:lstStyle/>
          <a:p>
            <a:r>
              <a:rPr lang="zh-CN" altLang="en-US" sz="3200" b="1">
                <a:solidFill>
                  <a:srgbClr val="000000"/>
                </a:solidFill>
                <a:latin typeface="华文中宋" panose="02010600040101010101" pitchFamily="2" charset="-122"/>
                <a:ea typeface="华文中宋" panose="02010600040101010101" pitchFamily="2" charset="-122"/>
              </a:rPr>
              <a:t>人   物</a:t>
            </a:r>
            <a:endParaRPr lang="zh-CN" altLang="en-US" sz="2800" b="1">
              <a:solidFill>
                <a:srgbClr val="000000"/>
              </a:solidFill>
              <a:latin typeface="华文中宋" panose="02010600040101010101" pitchFamily="2" charset="-122"/>
              <a:ea typeface="华文中宋" panose="02010600040101010101" pitchFamily="2" charset="-122"/>
            </a:endParaRPr>
          </a:p>
        </p:txBody>
      </p:sp>
      <p:sp>
        <p:nvSpPr>
          <p:cNvPr id="43012" name="TextBox 4"/>
          <p:cNvSpPr txBox="1"/>
          <p:nvPr/>
        </p:nvSpPr>
        <p:spPr>
          <a:xfrm>
            <a:off x="2537884" y="3223684"/>
            <a:ext cx="1258570" cy="583565"/>
          </a:xfrm>
          <a:prstGeom prst="rect">
            <a:avLst/>
          </a:prstGeom>
          <a:solidFill>
            <a:schemeClr val="bg1"/>
          </a:solidFill>
          <a:ln w="25400" cap="flat" cmpd="sng">
            <a:solidFill>
              <a:srgbClr val="FF0000"/>
            </a:solidFill>
            <a:prstDash val="solid"/>
            <a:miter/>
            <a:headEnd type="none" w="med" len="med"/>
            <a:tailEnd type="none" w="med" len="med"/>
          </a:ln>
        </p:spPr>
        <p:txBody>
          <a:bodyPr wrap="none" anchor="t">
            <a:spAutoFit/>
          </a:bodyPr>
          <a:lstStyle/>
          <a:p>
            <a:r>
              <a:rPr lang="zh-CN" altLang="en-US" sz="3200" b="1">
                <a:solidFill>
                  <a:srgbClr val="000000"/>
                </a:solidFill>
                <a:latin typeface="华文中宋" panose="02010600040101010101" pitchFamily="2" charset="-122"/>
                <a:ea typeface="华文中宋" panose="02010600040101010101" pitchFamily="2" charset="-122"/>
              </a:rPr>
              <a:t>情  节</a:t>
            </a:r>
            <a:endParaRPr lang="zh-CN" altLang="en-US" sz="3200" b="1">
              <a:solidFill>
                <a:srgbClr val="000000"/>
              </a:solidFill>
              <a:latin typeface="华文中宋" panose="02010600040101010101" pitchFamily="2" charset="-122"/>
              <a:ea typeface="华文中宋" panose="02010600040101010101" pitchFamily="2" charset="-122"/>
            </a:endParaRPr>
          </a:p>
        </p:txBody>
      </p:sp>
      <p:sp>
        <p:nvSpPr>
          <p:cNvPr id="43013" name="TextBox 5"/>
          <p:cNvSpPr txBox="1"/>
          <p:nvPr/>
        </p:nvSpPr>
        <p:spPr>
          <a:xfrm>
            <a:off x="8026400" y="3225800"/>
            <a:ext cx="1258570" cy="583565"/>
          </a:xfrm>
          <a:prstGeom prst="rect">
            <a:avLst/>
          </a:prstGeom>
          <a:solidFill>
            <a:schemeClr val="bg1"/>
          </a:solidFill>
          <a:ln w="25400" cap="flat" cmpd="sng">
            <a:solidFill>
              <a:srgbClr val="FF0000"/>
            </a:solidFill>
            <a:prstDash val="solid"/>
            <a:miter/>
            <a:headEnd type="none" w="med" len="med"/>
            <a:tailEnd type="none" w="med" len="med"/>
          </a:ln>
        </p:spPr>
        <p:txBody>
          <a:bodyPr wrap="none" anchor="t">
            <a:spAutoFit/>
          </a:bodyPr>
          <a:lstStyle/>
          <a:p>
            <a:r>
              <a:rPr lang="zh-CN" altLang="en-US" sz="3200" b="1">
                <a:solidFill>
                  <a:srgbClr val="000000"/>
                </a:solidFill>
                <a:latin typeface="华文中宋" panose="02010600040101010101" pitchFamily="2" charset="-122"/>
                <a:ea typeface="华文中宋" panose="02010600040101010101" pitchFamily="2" charset="-122"/>
              </a:rPr>
              <a:t>环  境</a:t>
            </a:r>
            <a:endParaRPr lang="zh-CN" altLang="en-US" sz="3200" b="1">
              <a:solidFill>
                <a:srgbClr val="000000"/>
              </a:solidFill>
              <a:latin typeface="华文中宋" panose="02010600040101010101" pitchFamily="2" charset="-122"/>
              <a:ea typeface="华文中宋" panose="02010600040101010101" pitchFamily="2" charset="-122"/>
            </a:endParaRPr>
          </a:p>
        </p:txBody>
      </p:sp>
      <p:sp>
        <p:nvSpPr>
          <p:cNvPr id="43014" name="TextBox 6"/>
          <p:cNvSpPr txBox="1"/>
          <p:nvPr/>
        </p:nvSpPr>
        <p:spPr>
          <a:xfrm>
            <a:off x="5029200" y="4821767"/>
            <a:ext cx="1943100" cy="583565"/>
          </a:xfrm>
          <a:prstGeom prst="rect">
            <a:avLst/>
          </a:prstGeom>
          <a:solidFill>
            <a:schemeClr val="bg1"/>
          </a:solidFill>
          <a:ln w="25400" cap="flat" cmpd="sng">
            <a:solidFill>
              <a:srgbClr val="FF0000"/>
            </a:solidFill>
            <a:prstDash val="solid"/>
            <a:miter/>
            <a:headEnd type="none" w="med" len="med"/>
            <a:tailEnd type="none" w="med" len="med"/>
          </a:ln>
        </p:spPr>
        <p:txBody>
          <a:bodyPr anchor="t">
            <a:spAutoFit/>
          </a:bodyPr>
          <a:lstStyle/>
          <a:p>
            <a:r>
              <a:rPr lang="zh-CN" altLang="en-US" sz="3200" b="1">
                <a:solidFill>
                  <a:srgbClr val="000000"/>
                </a:solidFill>
                <a:latin typeface="华文中宋" panose="02010600040101010101" pitchFamily="2" charset="-122"/>
                <a:ea typeface="华文中宋" panose="02010600040101010101" pitchFamily="2" charset="-122"/>
              </a:rPr>
              <a:t>主   旨</a:t>
            </a:r>
            <a:endParaRPr lang="zh-CN" altLang="en-US" sz="3200" b="1">
              <a:solidFill>
                <a:srgbClr val="000000"/>
              </a:solidFill>
              <a:latin typeface="华文中宋" panose="02010600040101010101" pitchFamily="2" charset="-122"/>
              <a:ea typeface="华文中宋" panose="02010600040101010101" pitchFamily="2" charset="-122"/>
            </a:endParaRPr>
          </a:p>
        </p:txBody>
      </p:sp>
      <p:sp>
        <p:nvSpPr>
          <p:cNvPr id="68614" name="TextBox 7"/>
          <p:cNvSpPr txBox="1"/>
          <p:nvPr/>
        </p:nvSpPr>
        <p:spPr>
          <a:xfrm>
            <a:off x="5162551" y="3196167"/>
            <a:ext cx="1389380" cy="583565"/>
          </a:xfrm>
          <a:prstGeom prst="rect">
            <a:avLst/>
          </a:prstGeom>
          <a:solidFill>
            <a:schemeClr val="bg1"/>
          </a:solidFill>
          <a:ln w="25400" cap="flat" cmpd="sng">
            <a:solidFill>
              <a:srgbClr val="FF0000"/>
            </a:solidFill>
            <a:prstDash val="solid"/>
            <a:miter/>
            <a:headEnd type="none" w="med" len="med"/>
            <a:tailEnd type="none" w="med" len="med"/>
          </a:ln>
        </p:spPr>
        <p:txBody>
          <a:bodyPr wrap="none" anchor="t">
            <a:spAutoFit/>
          </a:bodyPr>
          <a:lstStyle/>
          <a:p>
            <a:r>
              <a:rPr lang="zh-CN" altLang="en-US" sz="3200" b="1">
                <a:solidFill>
                  <a:srgbClr val="000000"/>
                </a:solidFill>
                <a:latin typeface="华文中宋" panose="02010600040101010101" pitchFamily="2" charset="-122"/>
                <a:ea typeface="华文中宋" panose="02010600040101010101" pitchFamily="2" charset="-122"/>
              </a:rPr>
              <a:t>标   题</a:t>
            </a:r>
            <a:endParaRPr lang="zh-CN" altLang="en-US" sz="3200" b="1">
              <a:solidFill>
                <a:srgbClr val="000000"/>
              </a:solidFill>
              <a:latin typeface="华文中宋" panose="02010600040101010101" pitchFamily="2" charset="-122"/>
              <a:ea typeface="华文中宋" panose="02010600040101010101" pitchFamily="2" charset="-122"/>
            </a:endParaRPr>
          </a:p>
        </p:txBody>
      </p:sp>
      <p:sp>
        <p:nvSpPr>
          <p:cNvPr id="68615" name="上箭头 1"/>
          <p:cNvSpPr/>
          <p:nvPr/>
        </p:nvSpPr>
        <p:spPr>
          <a:xfrm>
            <a:off x="5602817" y="2214033"/>
            <a:ext cx="484716" cy="889000"/>
          </a:xfrm>
          <a:prstGeom prst="upArrow">
            <a:avLst>
              <a:gd name="adj1" fmla="val 50000"/>
              <a:gd name="adj2" fmla="val 49816"/>
            </a:avLst>
          </a:prstGeom>
          <a:solidFill>
            <a:schemeClr val="bg1"/>
          </a:solidFill>
          <a:ln w="25400" cap="flat" cmpd="sng">
            <a:solidFill>
              <a:srgbClr val="FF0000"/>
            </a:solidFill>
            <a:prstDash val="solid"/>
            <a:miter/>
            <a:headEnd type="none" w="med" len="med"/>
            <a:tailEnd type="none" w="med" len="med"/>
          </a:ln>
        </p:spPr>
        <p:txBody>
          <a:bodyPr anchor="ctr"/>
          <a:lstStyle/>
          <a:p>
            <a:pPr algn="ctr"/>
            <a:endParaRPr lang="zh-CN" altLang="zh-CN" sz="135">
              <a:solidFill>
                <a:srgbClr val="FFFFFF"/>
              </a:solidFill>
              <a:latin typeface="Calibri" panose="020f0502020204030204" charset="0"/>
              <a:ea typeface="宋体" panose="02010600030101010101" pitchFamily="2" charset="-122"/>
            </a:endParaRPr>
          </a:p>
        </p:txBody>
      </p:sp>
      <p:sp>
        <p:nvSpPr>
          <p:cNvPr id="68616" name="左箭头 2"/>
          <p:cNvSpPr/>
          <p:nvPr/>
        </p:nvSpPr>
        <p:spPr>
          <a:xfrm>
            <a:off x="4078817" y="3289300"/>
            <a:ext cx="975783" cy="484717"/>
          </a:xfrm>
          <a:prstGeom prst="leftArrow">
            <a:avLst>
              <a:gd name="adj1" fmla="val 50000"/>
              <a:gd name="adj2" fmla="val 49926"/>
            </a:avLst>
          </a:prstGeom>
          <a:solidFill>
            <a:schemeClr val="bg1"/>
          </a:solidFill>
          <a:ln w="25400" cap="flat" cmpd="sng">
            <a:solidFill>
              <a:srgbClr val="FF0000"/>
            </a:solidFill>
            <a:prstDash val="solid"/>
            <a:miter/>
            <a:headEnd type="none" w="med" len="med"/>
            <a:tailEnd type="none" w="med" len="med"/>
          </a:ln>
        </p:spPr>
        <p:txBody>
          <a:bodyPr anchor="ctr"/>
          <a:lstStyle/>
          <a:p>
            <a:pPr algn="ctr"/>
            <a:endParaRPr lang="zh-CN" altLang="zh-CN" sz="135">
              <a:solidFill>
                <a:srgbClr val="FFFFFF"/>
              </a:solidFill>
              <a:latin typeface="Calibri" panose="020f0502020204030204" charset="0"/>
              <a:ea typeface="宋体" panose="02010600030101010101" pitchFamily="2" charset="-122"/>
            </a:endParaRPr>
          </a:p>
        </p:txBody>
      </p:sp>
      <p:sp>
        <p:nvSpPr>
          <p:cNvPr id="68617" name="右箭头 8"/>
          <p:cNvSpPr/>
          <p:nvPr/>
        </p:nvSpPr>
        <p:spPr>
          <a:xfrm>
            <a:off x="6976533" y="3291417"/>
            <a:ext cx="977900" cy="482600"/>
          </a:xfrm>
          <a:prstGeom prst="rightArrow">
            <a:avLst>
              <a:gd name="adj1" fmla="val 50000"/>
              <a:gd name="adj2" fmla="val 50104"/>
            </a:avLst>
          </a:prstGeom>
          <a:solidFill>
            <a:schemeClr val="bg1"/>
          </a:solidFill>
          <a:ln w="25400" cap="flat" cmpd="sng">
            <a:solidFill>
              <a:srgbClr val="FF0000"/>
            </a:solidFill>
            <a:prstDash val="solid"/>
            <a:miter/>
            <a:headEnd type="none" w="med" len="med"/>
            <a:tailEnd type="none" w="med" len="med"/>
          </a:ln>
        </p:spPr>
        <p:txBody>
          <a:bodyPr anchor="ctr"/>
          <a:lstStyle/>
          <a:p>
            <a:pPr algn="ctr"/>
            <a:endParaRPr lang="zh-CN" altLang="zh-CN" sz="135">
              <a:solidFill>
                <a:srgbClr val="FFFFFF"/>
              </a:solidFill>
              <a:latin typeface="Calibri" panose="020f0502020204030204" charset="0"/>
              <a:ea typeface="宋体" panose="02010600030101010101" pitchFamily="2" charset="-122"/>
            </a:endParaRPr>
          </a:p>
        </p:txBody>
      </p:sp>
      <p:sp>
        <p:nvSpPr>
          <p:cNvPr id="68618" name="下箭头 9"/>
          <p:cNvSpPr/>
          <p:nvPr/>
        </p:nvSpPr>
        <p:spPr>
          <a:xfrm>
            <a:off x="5602817" y="3896784"/>
            <a:ext cx="484716" cy="853016"/>
          </a:xfrm>
          <a:prstGeom prst="downArrow">
            <a:avLst>
              <a:gd name="adj1" fmla="val 50000"/>
              <a:gd name="adj2" fmla="val 49926"/>
            </a:avLst>
          </a:prstGeom>
          <a:solidFill>
            <a:schemeClr val="bg1"/>
          </a:solidFill>
          <a:ln w="25400" cap="flat" cmpd="sng">
            <a:solidFill>
              <a:srgbClr val="FF0000"/>
            </a:solidFill>
            <a:prstDash val="solid"/>
            <a:miter/>
            <a:headEnd type="none" w="med" len="med"/>
            <a:tailEnd type="none" w="med" len="med"/>
          </a:ln>
        </p:spPr>
        <p:txBody>
          <a:bodyPr anchor="ctr"/>
          <a:lstStyle/>
          <a:p>
            <a:pPr algn="ctr"/>
            <a:endParaRPr lang="zh-CN" altLang="zh-CN" sz="135">
              <a:solidFill>
                <a:srgbClr val="FFFFFF"/>
              </a:solidFill>
              <a:latin typeface="Calibri" panose="020f0502020204030204" charset="0"/>
              <a:ea typeface="宋体" panose="02010600030101010101" pitchFamily="2" charset="-122"/>
            </a:endParaRPr>
          </a:p>
        </p:txBody>
      </p:sp>
      <p:sp>
        <p:nvSpPr>
          <p:cNvPr id="68619" name="Text Box 14"/>
          <p:cNvSpPr txBox="1"/>
          <p:nvPr/>
        </p:nvSpPr>
        <p:spPr>
          <a:xfrm>
            <a:off x="4078817" y="5877984"/>
            <a:ext cx="3744383" cy="706755"/>
          </a:xfrm>
          <a:prstGeom prst="rect">
            <a:avLst/>
          </a:prstGeom>
          <a:noFill/>
          <a:ln w="9525">
            <a:noFill/>
          </a:ln>
        </p:spPr>
        <p:txBody>
          <a:bodyPr anchor="t">
            <a:spAutoFit/>
          </a:bodyPr>
          <a:lstStyle/>
          <a:p>
            <a:pPr>
              <a:spcBef>
                <a:spcPct val="50000"/>
              </a:spcBef>
            </a:pPr>
            <a:r>
              <a:rPr lang="zh-CN" altLang="en-US" sz="4000" b="1">
                <a:solidFill>
                  <a:srgbClr val="FF0000"/>
                </a:solidFill>
                <a:latin typeface="黑体" panose="02010609060101010101" charset="-122"/>
                <a:ea typeface="黑体" panose="02010609060101010101" charset="-122"/>
              </a:rPr>
              <a:t>四级循环推理</a:t>
            </a:r>
            <a:endParaRPr lang="zh-CN" altLang="en-US" sz="4000" b="1">
              <a:solidFill>
                <a:srgbClr val="FF0000"/>
              </a:solidFill>
              <a:latin typeface="黑体" panose="02010609060101010101" charset="-122"/>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1" fill="hold" grpId="0" nodeType="clickEffect">
                                  <p:stCondLst>
                                    <p:cond delay="0"/>
                                  </p:stCondLst>
                                  <p:childTnLst>
                                    <p:set>
                                      <p:cBhvr>
                                        <p:cTn id="6" dur="1" fill="hold">
                                          <p:stCondLst>
                                            <p:cond delay="0"/>
                                          </p:stCondLst>
                                        </p:cTn>
                                        <p:tgtEl>
                                          <p:spTgt spid="43011"/>
                                        </p:tgtEl>
                                        <p:attrNameLst>
                                          <p:attrName>style.visibility</p:attrName>
                                        </p:attrNameLst>
                                      </p:cBhvr>
                                      <p:to>
                                        <p:strVal val="visible"/>
                                      </p:to>
                                    </p:set>
                                    <p:anim calcmode="lin" valueType="num">
                                      <p:cBhvr>
                                        <p:cTn id="7" dur="500" fill="hold"/>
                                        <p:tgtEl>
                                          <p:spTgt spid="43011"/>
                                        </p:tgtEl>
                                        <p:attrNameLst>
                                          <p:attrName>ppt_x</p:attrName>
                                        </p:attrNameLst>
                                      </p:cBhvr>
                                      <p:tavLst>
                                        <p:tav tm="0">
                                          <p:val>
                                            <p:strVal val="#ppt_x"/>
                                          </p:val>
                                        </p:tav>
                                        <p:tav tm="100000">
                                          <p:val>
                                            <p:strVal val="#ppt_x"/>
                                          </p:val>
                                        </p:tav>
                                      </p:tavLst>
                                    </p:anim>
                                    <p:anim calcmode="lin" valueType="num">
                                      <p:cBhvr>
                                        <p:cTn id="8" dur="500" fill="hold"/>
                                        <p:tgtEl>
                                          <p:spTgt spid="43011"/>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3012"/>
                                        </p:tgtEl>
                                        <p:attrNameLst>
                                          <p:attrName>style.visibility</p:attrName>
                                        </p:attrNameLst>
                                      </p:cBhvr>
                                      <p:to>
                                        <p:strVal val="visible"/>
                                      </p:to>
                                    </p:set>
                                    <p:anim calcmode="lin" valueType="num">
                                      <p:cBhvr>
                                        <p:cTn id="13" dur="500" fill="hold"/>
                                        <p:tgtEl>
                                          <p:spTgt spid="43012"/>
                                        </p:tgtEl>
                                        <p:attrNameLst>
                                          <p:attrName>ppt_x</p:attrName>
                                        </p:attrNameLst>
                                      </p:cBhvr>
                                      <p:tavLst>
                                        <p:tav tm="0">
                                          <p:val>
                                            <p:strVal val="0-#ppt_w/2"/>
                                          </p:val>
                                        </p:tav>
                                        <p:tav tm="100000">
                                          <p:val>
                                            <p:strVal val="#ppt_x"/>
                                          </p:val>
                                        </p:tav>
                                      </p:tavLst>
                                    </p:anim>
                                    <p:anim calcmode="lin" valueType="num">
                                      <p:cBhvr>
                                        <p:cTn id="14" dur="500" fill="hold"/>
                                        <p:tgtEl>
                                          <p:spTgt spid="43012"/>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43013"/>
                                        </p:tgtEl>
                                        <p:attrNameLst>
                                          <p:attrName>style.visibility</p:attrName>
                                        </p:attrNameLst>
                                      </p:cBhvr>
                                      <p:to>
                                        <p:strVal val="visible"/>
                                      </p:to>
                                    </p:set>
                                    <p:anim calcmode="lin" valueType="num">
                                      <p:cBhvr>
                                        <p:cTn id="19" dur="500" fill="hold"/>
                                        <p:tgtEl>
                                          <p:spTgt spid="43013"/>
                                        </p:tgtEl>
                                        <p:attrNameLst>
                                          <p:attrName>ppt_x</p:attrName>
                                        </p:attrNameLst>
                                      </p:cBhvr>
                                      <p:tavLst>
                                        <p:tav tm="0">
                                          <p:val>
                                            <p:strVal val="1+#ppt_w/2"/>
                                          </p:val>
                                        </p:tav>
                                        <p:tav tm="100000">
                                          <p:val>
                                            <p:strVal val="#ppt_x"/>
                                          </p:val>
                                        </p:tav>
                                      </p:tavLst>
                                    </p:anim>
                                    <p:anim calcmode="lin" valueType="num">
                                      <p:cBhvr>
                                        <p:cTn id="20" dur="500" fill="hold"/>
                                        <p:tgtEl>
                                          <p:spTgt spid="43013"/>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3014"/>
                                        </p:tgtEl>
                                        <p:attrNameLst>
                                          <p:attrName>style.visibility</p:attrName>
                                        </p:attrNameLst>
                                      </p:cBhvr>
                                      <p:to>
                                        <p:strVal val="visible"/>
                                      </p:to>
                                    </p:set>
                                    <p:anim calcmode="lin" valueType="num">
                                      <p:cBhvr>
                                        <p:cTn id="25" dur="500" fill="hold"/>
                                        <p:tgtEl>
                                          <p:spTgt spid="43014"/>
                                        </p:tgtEl>
                                        <p:attrNameLst>
                                          <p:attrName>ppt_x</p:attrName>
                                        </p:attrNameLst>
                                      </p:cBhvr>
                                      <p:tavLst>
                                        <p:tav tm="0">
                                          <p:val>
                                            <p:strVal val="#ppt_x"/>
                                          </p:val>
                                        </p:tav>
                                        <p:tav tm="100000">
                                          <p:val>
                                            <p:strVal val="#ppt_x"/>
                                          </p:val>
                                        </p:tav>
                                      </p:tavLst>
                                    </p:anim>
                                    <p:anim calcmode="lin" valueType="num">
                                      <p:cBhvr>
                                        <p:cTn id="26" dur="500" fill="hold"/>
                                        <p:tgtEl>
                                          <p:spTgt spid="430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1" grpId="0"/>
      <p:bldP spid="43012" grpId="0"/>
      <p:bldP spid="43013" grpId="0"/>
      <p:bldP spid="43014" grpId="0"/>
    </p:bldLst>
  </p:timing>
</p:sld>
</file>

<file path=ppt/slides/slide8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en-US" altLang="zh-CN"/>
              <a:t> </a:t>
            </a:r>
            <a:endParaRPr lang="en-US" altLang="zh-CN"/>
          </a:p>
        </p:txBody>
      </p:sp>
      <p:sp>
        <p:nvSpPr>
          <p:cNvPr id="4" name="内容占位符 3"/>
          <p:cNvSpPr>
            <a:spLocks noGrp="1"/>
          </p:cNvSpPr>
          <p:nvPr>
            <p:ph idx="1"/>
          </p:nvPr>
        </p:nvSpPr>
        <p:spPr/>
        <p:txBody>
          <a:bodyPr/>
          <a:lstStyle/>
          <a:p>
            <a:r>
              <a:rPr lang="en-US" altLang="zh-CN"/>
              <a:t> </a:t>
            </a:r>
            <a:endParaRPr lang="en-US" altLang="zh-CN"/>
          </a:p>
        </p:txBody>
      </p:sp>
      <p:sp>
        <p:nvSpPr>
          <p:cNvPr id="77825" name="TextBox 1"/>
          <p:cNvSpPr txBox="1"/>
          <p:nvPr/>
        </p:nvSpPr>
        <p:spPr>
          <a:xfrm>
            <a:off x="383117" y="836084"/>
            <a:ext cx="1392767" cy="5015865"/>
          </a:xfrm>
          <a:prstGeom prst="rect">
            <a:avLst/>
          </a:prstGeom>
          <a:noFill/>
          <a:ln w="9525">
            <a:noFill/>
          </a:ln>
        </p:spPr>
        <p:txBody>
          <a:bodyPr anchor="t">
            <a:spAutoFit/>
          </a:bodyPr>
          <a:lstStyle/>
          <a:p>
            <a:pPr eaLnBrk="0" hangingPunct="0"/>
            <a:r>
              <a:rPr lang="zh-CN" altLang="en-US" sz="8000" b="1">
                <a:solidFill>
                  <a:srgbClr val="C00000"/>
                </a:solidFill>
                <a:latin typeface="方正粗黑宋简体" pitchFamily="2" charset="-122"/>
                <a:ea typeface="方正粗黑宋简体" pitchFamily="2" charset="-122"/>
              </a:rPr>
              <a:t>难点释疑</a:t>
            </a:r>
            <a:endParaRPr lang="zh-CN" altLang="en-US" sz="8000" b="1">
              <a:solidFill>
                <a:srgbClr val="C00000"/>
              </a:solidFill>
              <a:latin typeface="方正粗黑宋简体" pitchFamily="2" charset="-122"/>
              <a:ea typeface="方正粗黑宋简体" pitchFamily="2" charset="-122"/>
            </a:endParaRPr>
          </a:p>
        </p:txBody>
      </p:sp>
      <p:sp>
        <p:nvSpPr>
          <p:cNvPr id="3" name="TextBox 2"/>
          <p:cNvSpPr txBox="1"/>
          <p:nvPr/>
        </p:nvSpPr>
        <p:spPr>
          <a:xfrm>
            <a:off x="1625600" y="836084"/>
            <a:ext cx="10566400" cy="4359910"/>
          </a:xfrm>
          <a:prstGeom prst="rect">
            <a:avLst/>
          </a:prstGeom>
          <a:noFill/>
          <a:ln w="9525">
            <a:noFill/>
          </a:ln>
        </p:spPr>
        <p:txBody>
          <a:bodyPr anchor="t">
            <a:spAutoFit/>
          </a:bodyPr>
          <a:lstStyle/>
          <a:p>
            <a:pPr eaLnBrk="0" hangingPunct="0"/>
            <a:r>
              <a:rPr lang="zh-CN" altLang="en-US" sz="3735" b="1">
                <a:solidFill>
                  <a:srgbClr val="0000FF"/>
                </a:solidFill>
                <a:latin typeface="方正粗黑宋简体" pitchFamily="2" charset="-122"/>
                <a:ea typeface="方正粗黑宋简体" pitchFamily="2" charset="-122"/>
              </a:rPr>
              <a:t>就所有文本而言</a:t>
            </a:r>
            <a:endParaRPr lang="en-US" altLang="zh-CN" sz="3735" b="1">
              <a:solidFill>
                <a:srgbClr val="0000FF"/>
              </a:solidFill>
              <a:latin typeface="方正粗黑宋简体" pitchFamily="2" charset="-122"/>
              <a:ea typeface="方正粗黑宋简体" pitchFamily="2" charset="-122"/>
            </a:endParaRPr>
          </a:p>
          <a:p>
            <a:pPr eaLnBrk="0" hangingPunct="0"/>
            <a:endParaRPr lang="en-US" altLang="zh-CN" sz="2665" b="1">
              <a:solidFill>
                <a:srgbClr val="0000FF"/>
              </a:solidFill>
              <a:latin typeface="方正粗黑宋简体" pitchFamily="2" charset="-122"/>
              <a:ea typeface="方正粗黑宋简体" pitchFamily="2" charset="-122"/>
            </a:endParaRPr>
          </a:p>
          <a:p>
            <a:pPr eaLnBrk="0" hangingPunct="0"/>
            <a:r>
              <a:rPr lang="zh-CN" altLang="en-US" sz="2665" b="1">
                <a:solidFill>
                  <a:srgbClr val="0000FF"/>
                </a:solidFill>
                <a:latin typeface="方正粗黑宋简体" pitchFamily="2" charset="-122"/>
                <a:ea typeface="方正粗黑宋简体" pitchFamily="2" charset="-122"/>
              </a:rPr>
              <a:t>表现手法分广义表现手法和狭义表现手法。</a:t>
            </a:r>
            <a:endParaRPr lang="en-US" altLang="zh-CN" sz="2665" b="1">
              <a:solidFill>
                <a:srgbClr val="0000FF"/>
              </a:solidFill>
              <a:latin typeface="方正粗黑宋简体" pitchFamily="2" charset="-122"/>
              <a:ea typeface="方正粗黑宋简体" pitchFamily="2" charset="-122"/>
            </a:endParaRPr>
          </a:p>
          <a:p>
            <a:pPr eaLnBrk="0" hangingPunct="0"/>
            <a:endParaRPr lang="en-US" altLang="zh-CN" sz="2665" b="1">
              <a:solidFill>
                <a:srgbClr val="0000FF"/>
              </a:solidFill>
              <a:latin typeface="方正粗黑宋简体" pitchFamily="2" charset="-122"/>
              <a:ea typeface="方正粗黑宋简体" pitchFamily="2" charset="-122"/>
            </a:endParaRPr>
          </a:p>
          <a:p>
            <a:pPr eaLnBrk="0" hangingPunct="0"/>
            <a:r>
              <a:rPr lang="zh-CN" altLang="en-US" sz="2665" b="1">
                <a:solidFill>
                  <a:srgbClr val="0000FF"/>
                </a:solidFill>
                <a:latin typeface="方正粗黑宋简体" pitchFamily="2" charset="-122"/>
                <a:ea typeface="方正粗黑宋简体" pitchFamily="2" charset="-122"/>
              </a:rPr>
              <a:t>广义表现手法：等同于表达技巧、写作手法、写作技巧、艺术手法、艺术技巧。 </a:t>
            </a:r>
            <a:r>
              <a:rPr lang="zh-CN" altLang="en-US" sz="2665">
                <a:solidFill>
                  <a:srgbClr val="008000"/>
                </a:solidFill>
                <a:latin typeface="方正粗黑宋简体" pitchFamily="2" charset="-122"/>
                <a:ea typeface="方正粗黑宋简体" pitchFamily="2" charset="-122"/>
              </a:rPr>
              <a:t>（总而言之，有</a:t>
            </a:r>
            <a:r>
              <a:rPr lang="zh-CN" altLang="en-US" sz="2665">
                <a:solidFill>
                  <a:srgbClr val="FF0000"/>
                </a:solidFill>
                <a:latin typeface="方正粗黑宋简体" pitchFamily="2" charset="-122"/>
                <a:ea typeface="方正粗黑宋简体" pitchFamily="2" charset="-122"/>
              </a:rPr>
              <a:t>手法、技巧</a:t>
            </a:r>
            <a:r>
              <a:rPr lang="zh-CN" altLang="en-US" sz="2665">
                <a:solidFill>
                  <a:srgbClr val="008000"/>
                </a:solidFill>
                <a:latin typeface="方正粗黑宋简体" pitchFamily="2" charset="-122"/>
                <a:ea typeface="方正粗黑宋简体" pitchFamily="2" charset="-122"/>
              </a:rPr>
              <a:t>这两个词就是啦）</a:t>
            </a:r>
            <a:endParaRPr lang="en-US" altLang="zh-CN" sz="2665">
              <a:solidFill>
                <a:srgbClr val="008000"/>
              </a:solidFill>
              <a:latin typeface="方正粗黑宋简体" pitchFamily="2" charset="-122"/>
              <a:ea typeface="方正粗黑宋简体" pitchFamily="2" charset="-122"/>
            </a:endParaRPr>
          </a:p>
          <a:p>
            <a:pPr eaLnBrk="0" hangingPunct="0"/>
            <a:endParaRPr lang="en-US" altLang="zh-CN" sz="2665" b="1">
              <a:solidFill>
                <a:srgbClr val="0000FF"/>
              </a:solidFill>
              <a:latin typeface="方正粗黑宋简体" pitchFamily="2" charset="-122"/>
              <a:ea typeface="方正粗黑宋简体" pitchFamily="2" charset="-122"/>
            </a:endParaRPr>
          </a:p>
          <a:p>
            <a:pPr eaLnBrk="0" hangingPunct="0"/>
            <a:r>
              <a:rPr lang="zh-CN" altLang="en-US" sz="2665" b="1">
                <a:solidFill>
                  <a:srgbClr val="0000FF"/>
                </a:solidFill>
                <a:latin typeface="方正粗黑宋简体" pitchFamily="2" charset="-122"/>
                <a:ea typeface="方正粗黑宋简体" pitchFamily="2" charset="-122"/>
              </a:rPr>
              <a:t>狭义表现手法：广义表现手法中常用到的那些手法。诗歌、散文、小说等不同体裁常用到的手法略有不同，注意结合文体特点来区分以便记忆。        </a:t>
            </a:r>
            <a:r>
              <a:rPr lang="zh-CN" altLang="en-US" sz="2665">
                <a:solidFill>
                  <a:srgbClr val="008000"/>
                </a:solidFill>
                <a:latin typeface="方正粗黑宋简体" pitchFamily="2" charset="-122"/>
                <a:ea typeface="方正粗黑宋简体" pitchFamily="2" charset="-122"/>
              </a:rPr>
              <a:t>（常见常考的那些手法）</a:t>
            </a:r>
            <a:endParaRPr lang="en-US" altLang="zh-CN" sz="2665">
              <a:solidFill>
                <a:srgbClr val="008000"/>
              </a:solidFill>
              <a:latin typeface="方正粗黑宋简体" pitchFamily="2" charset="-122"/>
              <a:ea typeface="方正粗黑宋简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barn(inVertical)">
                                      <p:cBhvr>
                                        <p:cTn id="7" dur="500"/>
                                        <p:tgtEl>
                                          <p:spTgt spid="3">
                                            <p:txEl>
                                              <p:pRg st="4" end="4"/>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 calcmode="lin" valueType="num">
                                      <p:cBhvr additive="base">
                                        <p:cTn id="12"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en-US" altLang="zh-CN"/>
              <a:t> </a:t>
            </a:r>
            <a:endParaRPr lang="en-US" altLang="zh-CN"/>
          </a:p>
        </p:txBody>
      </p:sp>
      <p:sp>
        <p:nvSpPr>
          <p:cNvPr id="3" name="内容占位符 2"/>
          <p:cNvSpPr>
            <a:spLocks noGrp="1"/>
          </p:cNvSpPr>
          <p:nvPr>
            <p:ph idx="1"/>
          </p:nvPr>
        </p:nvSpPr>
        <p:spPr/>
        <p:txBody>
          <a:bodyPr/>
          <a:lstStyle/>
          <a:p>
            <a:r>
              <a:rPr lang="en-US" altLang="zh-CN"/>
              <a:t> </a:t>
            </a:r>
            <a:endParaRPr lang="en-US" altLang="zh-CN"/>
          </a:p>
        </p:txBody>
      </p:sp>
      <p:sp>
        <p:nvSpPr>
          <p:cNvPr id="78849" name="TextBox 1"/>
          <p:cNvSpPr txBox="1"/>
          <p:nvPr/>
        </p:nvSpPr>
        <p:spPr>
          <a:xfrm>
            <a:off x="1496484" y="819151"/>
            <a:ext cx="829733" cy="4523105"/>
          </a:xfrm>
          <a:prstGeom prst="rect">
            <a:avLst/>
          </a:prstGeom>
          <a:noFill/>
          <a:ln w="9525">
            <a:noFill/>
          </a:ln>
        </p:spPr>
        <p:txBody>
          <a:bodyPr anchor="t">
            <a:spAutoFit/>
          </a:bodyPr>
          <a:lstStyle/>
          <a:p>
            <a:pPr eaLnBrk="0" hangingPunct="0"/>
            <a:r>
              <a:rPr lang="zh-CN" altLang="en-US" sz="4800">
                <a:solidFill>
                  <a:srgbClr val="FF0066"/>
                </a:solidFill>
                <a:latin typeface="方正粗黑宋简体" pitchFamily="2" charset="-122"/>
                <a:ea typeface="方正粗黑宋简体" pitchFamily="2" charset="-122"/>
              </a:rPr>
              <a:t>广义表现手法</a:t>
            </a:r>
            <a:endParaRPr lang="en-US" altLang="zh-CN" sz="4800">
              <a:solidFill>
                <a:srgbClr val="FF0066"/>
              </a:solidFill>
              <a:latin typeface="方正粗黑宋简体" pitchFamily="2" charset="-122"/>
              <a:ea typeface="方正粗黑宋简体" pitchFamily="2" charset="-122"/>
            </a:endParaRPr>
          </a:p>
        </p:txBody>
      </p:sp>
      <p:sp>
        <p:nvSpPr>
          <p:cNvPr id="78850" name="TextBox 2"/>
          <p:cNvSpPr txBox="1"/>
          <p:nvPr/>
        </p:nvSpPr>
        <p:spPr>
          <a:xfrm>
            <a:off x="2980267" y="1028700"/>
            <a:ext cx="1667933" cy="460375"/>
          </a:xfrm>
          <a:prstGeom prst="rect">
            <a:avLst/>
          </a:prstGeom>
          <a:noFill/>
          <a:ln w="9525">
            <a:noFill/>
          </a:ln>
        </p:spPr>
        <p:txBody>
          <a:bodyPr anchor="t">
            <a:spAutoFit/>
          </a:bodyPr>
          <a:lstStyle/>
          <a:p>
            <a:pPr eaLnBrk="0" hangingPunct="0"/>
            <a:r>
              <a:rPr lang="zh-CN" altLang="en-US" sz="2400" b="1">
                <a:latin typeface="华文琥珀" panose="02010800040101010101" pitchFamily="2" charset="-122"/>
                <a:ea typeface="华文琥珀" panose="02010800040101010101" pitchFamily="2" charset="-122"/>
              </a:rPr>
              <a:t>表达方式</a:t>
            </a:r>
            <a:endParaRPr lang="en-US" altLang="zh-CN" sz="2400" b="1">
              <a:latin typeface="华文琥珀" panose="02010800040101010101" pitchFamily="2" charset="-122"/>
              <a:ea typeface="华文琥珀" panose="02010800040101010101" pitchFamily="2" charset="-122"/>
            </a:endParaRPr>
          </a:p>
        </p:txBody>
      </p:sp>
      <p:sp>
        <p:nvSpPr>
          <p:cNvPr id="78851" name="矩形 3"/>
          <p:cNvSpPr/>
          <p:nvPr/>
        </p:nvSpPr>
        <p:spPr>
          <a:xfrm>
            <a:off x="3149600" y="3429000"/>
            <a:ext cx="1404620" cy="460375"/>
          </a:xfrm>
          <a:prstGeom prst="rect">
            <a:avLst/>
          </a:prstGeom>
          <a:noFill/>
          <a:ln w="9525">
            <a:noFill/>
          </a:ln>
        </p:spPr>
        <p:txBody>
          <a:bodyPr wrap="none" anchor="t">
            <a:spAutoFit/>
          </a:bodyPr>
          <a:lstStyle/>
          <a:p>
            <a:pPr eaLnBrk="0" hangingPunct="0"/>
            <a:r>
              <a:rPr lang="zh-CN" altLang="en-US" sz="2400" b="1">
                <a:latin typeface="华文琥珀" panose="02010800040101010101" pitchFamily="2" charset="-122"/>
                <a:ea typeface="华文琥珀" panose="02010800040101010101" pitchFamily="2" charset="-122"/>
              </a:rPr>
              <a:t>修辞手法</a:t>
            </a:r>
            <a:endParaRPr lang="en-US" altLang="zh-CN" sz="2400" b="1">
              <a:latin typeface="华文琥珀" panose="02010800040101010101" pitchFamily="2" charset="-122"/>
              <a:ea typeface="华文琥珀" panose="02010800040101010101" pitchFamily="2" charset="-122"/>
            </a:endParaRPr>
          </a:p>
        </p:txBody>
      </p:sp>
      <p:sp>
        <p:nvSpPr>
          <p:cNvPr id="78852" name="矩形 4"/>
          <p:cNvSpPr/>
          <p:nvPr/>
        </p:nvSpPr>
        <p:spPr>
          <a:xfrm>
            <a:off x="3062817" y="5930900"/>
            <a:ext cx="2015490" cy="460375"/>
          </a:xfrm>
          <a:prstGeom prst="rect">
            <a:avLst/>
          </a:prstGeom>
          <a:noFill/>
          <a:ln w="9525">
            <a:noFill/>
          </a:ln>
        </p:spPr>
        <p:txBody>
          <a:bodyPr wrap="none" anchor="t">
            <a:spAutoFit/>
          </a:bodyPr>
          <a:lstStyle/>
          <a:p>
            <a:pPr eaLnBrk="0" hangingPunct="0"/>
            <a:r>
              <a:rPr lang="zh-CN" altLang="en-US" sz="2400" b="1">
                <a:latin typeface="华文琥珀" panose="02010800040101010101" pitchFamily="2" charset="-122"/>
                <a:ea typeface="华文琥珀" panose="02010800040101010101" pitchFamily="2" charset="-122"/>
              </a:rPr>
              <a:t>狭义表现手法</a:t>
            </a:r>
            <a:endParaRPr lang="en-US" altLang="zh-CN" sz="2400" b="1">
              <a:latin typeface="华文琥珀" panose="02010800040101010101" pitchFamily="2" charset="-122"/>
              <a:ea typeface="华文琥珀" panose="02010800040101010101" pitchFamily="2" charset="-122"/>
            </a:endParaRPr>
          </a:p>
        </p:txBody>
      </p:sp>
      <p:sp>
        <p:nvSpPr>
          <p:cNvPr id="78853" name="矩形 5"/>
          <p:cNvSpPr/>
          <p:nvPr/>
        </p:nvSpPr>
        <p:spPr>
          <a:xfrm>
            <a:off x="3149600" y="4830233"/>
            <a:ext cx="1404620" cy="460375"/>
          </a:xfrm>
          <a:prstGeom prst="rect">
            <a:avLst/>
          </a:prstGeom>
          <a:noFill/>
          <a:ln w="9525">
            <a:noFill/>
          </a:ln>
        </p:spPr>
        <p:txBody>
          <a:bodyPr wrap="none" anchor="t">
            <a:spAutoFit/>
          </a:bodyPr>
          <a:lstStyle/>
          <a:p>
            <a:pPr eaLnBrk="0" hangingPunct="0"/>
            <a:r>
              <a:rPr lang="zh-CN" altLang="en-US" sz="2400" b="1">
                <a:latin typeface="华文琥珀" panose="02010800040101010101" pitchFamily="2" charset="-122"/>
                <a:ea typeface="华文琥珀" panose="02010800040101010101" pitchFamily="2" charset="-122"/>
              </a:rPr>
              <a:t>结构技巧</a:t>
            </a:r>
            <a:endParaRPr lang="zh-CN" altLang="en-US" sz="2400" b="1">
              <a:latin typeface="华文琥珀" panose="02010800040101010101" pitchFamily="2" charset="-122"/>
              <a:ea typeface="华文琥珀" panose="02010800040101010101" pitchFamily="2" charset="-122"/>
            </a:endParaRPr>
          </a:p>
        </p:txBody>
      </p:sp>
      <p:sp>
        <p:nvSpPr>
          <p:cNvPr id="78854" name="左大括号 6"/>
          <p:cNvSpPr/>
          <p:nvPr/>
        </p:nvSpPr>
        <p:spPr>
          <a:xfrm>
            <a:off x="2398184" y="152400"/>
            <a:ext cx="575733" cy="6060017"/>
          </a:xfrm>
          <a:prstGeom prst="leftBrace">
            <a:avLst>
              <a:gd name="adj1" fmla="val 8235"/>
              <a:gd name="adj2" fmla="val 50778"/>
            </a:avLst>
          </a:prstGeom>
          <a:solidFill>
            <a:schemeClr val="accent1"/>
          </a:solidFill>
          <a:ln w="9525" cap="flat" cmpd="sng">
            <a:solidFill>
              <a:schemeClr val="tx1"/>
            </a:solidFill>
            <a:prstDash val="solid"/>
            <a:round/>
            <a:headEnd type="none" w="med" len="med"/>
            <a:tailEnd type="none" w="med" len="med"/>
          </a:ln>
        </p:spPr>
        <p:txBody>
          <a:bodyPr anchor="t"/>
          <a:lstStyle/>
          <a:p>
            <a:pPr>
              <a:buFont typeface="Arial" panose="020b0604020202020204" pitchFamily="34" charset="0"/>
            </a:pPr>
            <a:endParaRPr lang="zh-CN" altLang="en-US" sz="2400">
              <a:latin typeface="Arial" panose="020b0604020202020204" pitchFamily="34" charset="0"/>
              <a:ea typeface="宋体" panose="02010600030101010101" pitchFamily="2" charset="-122"/>
            </a:endParaRPr>
          </a:p>
        </p:txBody>
      </p:sp>
      <p:sp>
        <p:nvSpPr>
          <p:cNvPr id="78855" name="TextBox 7"/>
          <p:cNvSpPr txBox="1"/>
          <p:nvPr/>
        </p:nvSpPr>
        <p:spPr>
          <a:xfrm>
            <a:off x="287867" y="823384"/>
            <a:ext cx="1392767" cy="5015865"/>
          </a:xfrm>
          <a:prstGeom prst="rect">
            <a:avLst/>
          </a:prstGeom>
          <a:noFill/>
          <a:ln w="9525">
            <a:noFill/>
          </a:ln>
        </p:spPr>
        <p:txBody>
          <a:bodyPr anchor="t">
            <a:spAutoFit/>
          </a:bodyPr>
          <a:lstStyle/>
          <a:p>
            <a:pPr eaLnBrk="0" hangingPunct="0"/>
            <a:r>
              <a:rPr lang="zh-CN" altLang="en-US" sz="8000" b="1">
                <a:solidFill>
                  <a:srgbClr val="C00000"/>
                </a:solidFill>
                <a:latin typeface="方正粗黑宋简体" pitchFamily="2" charset="-122"/>
                <a:ea typeface="方正粗黑宋简体" pitchFamily="2" charset="-122"/>
              </a:rPr>
              <a:t>难点释疑</a:t>
            </a:r>
            <a:endParaRPr lang="zh-CN" altLang="en-US" sz="8000" b="1">
              <a:solidFill>
                <a:srgbClr val="C00000"/>
              </a:solidFill>
              <a:latin typeface="方正粗黑宋简体" pitchFamily="2" charset="-122"/>
              <a:ea typeface="方正粗黑宋简体" pitchFamily="2" charset="-122"/>
            </a:endParaRPr>
          </a:p>
        </p:txBody>
      </p:sp>
      <p:sp>
        <p:nvSpPr>
          <p:cNvPr id="78856" name="TextBox 8"/>
          <p:cNvSpPr txBox="1"/>
          <p:nvPr/>
        </p:nvSpPr>
        <p:spPr>
          <a:xfrm>
            <a:off x="4271433" y="203200"/>
            <a:ext cx="869951" cy="3089910"/>
          </a:xfrm>
          <a:prstGeom prst="rect">
            <a:avLst/>
          </a:prstGeom>
          <a:noFill/>
          <a:ln w="9525">
            <a:noFill/>
          </a:ln>
        </p:spPr>
        <p:txBody>
          <a:bodyPr anchor="t">
            <a:spAutoFit/>
          </a:bodyPr>
          <a:lstStyle/>
          <a:p>
            <a:pPr eaLnBrk="0" hangingPunct="0"/>
            <a:r>
              <a:rPr lang="zh-CN" altLang="en-US" sz="2135" b="1">
                <a:solidFill>
                  <a:srgbClr val="0000FF"/>
                </a:solidFill>
                <a:latin typeface="黑体" panose="02010609060101010101" charset="-122"/>
                <a:ea typeface="黑体" panose="02010609060101010101" charset="-122"/>
              </a:rPr>
              <a:t>说明</a:t>
            </a:r>
            <a:endParaRPr lang="zh-CN" altLang="en-US" sz="2135" b="1">
              <a:solidFill>
                <a:srgbClr val="0000FF"/>
              </a:solidFill>
              <a:latin typeface="黑体" panose="02010609060101010101" charset="-122"/>
              <a:ea typeface="黑体" panose="02010609060101010101" charset="-122"/>
            </a:endParaRPr>
          </a:p>
          <a:p>
            <a:pPr eaLnBrk="0" hangingPunct="0"/>
            <a:endParaRPr lang="en-US" altLang="zh-CN" sz="1465" b="1">
              <a:solidFill>
                <a:srgbClr val="0000FF"/>
              </a:solidFill>
              <a:latin typeface="黑体" panose="02010609060101010101" charset="-122"/>
              <a:ea typeface="黑体" panose="02010609060101010101" charset="-122"/>
            </a:endParaRPr>
          </a:p>
          <a:p>
            <a:pPr eaLnBrk="0" hangingPunct="0"/>
            <a:endParaRPr lang="en-US" altLang="zh-CN" sz="1465" b="1">
              <a:solidFill>
                <a:srgbClr val="0000FF"/>
              </a:solidFill>
              <a:latin typeface="黑体" panose="02010609060101010101" charset="-122"/>
              <a:ea typeface="黑体" panose="02010609060101010101" charset="-122"/>
            </a:endParaRPr>
          </a:p>
          <a:p>
            <a:pPr eaLnBrk="0" hangingPunct="0"/>
            <a:r>
              <a:rPr lang="zh-CN" altLang="en-US" sz="2135" b="1">
                <a:solidFill>
                  <a:srgbClr val="FF0000"/>
                </a:solidFill>
                <a:latin typeface="楷体" panose="02010609060101010101" pitchFamily="49" charset="-122"/>
                <a:ea typeface="楷体" panose="02010609060101010101" pitchFamily="49" charset="-122"/>
              </a:rPr>
              <a:t>记叙</a:t>
            </a:r>
            <a:endParaRPr lang="en-US" altLang="zh-CN" sz="2135" b="1">
              <a:solidFill>
                <a:srgbClr val="FF0000"/>
              </a:solidFill>
              <a:latin typeface="楷体" panose="02010609060101010101" pitchFamily="49" charset="-122"/>
              <a:ea typeface="楷体" panose="02010609060101010101" pitchFamily="49" charset="-122"/>
            </a:endParaRPr>
          </a:p>
          <a:p>
            <a:pPr eaLnBrk="0" hangingPunct="0"/>
            <a:endParaRPr lang="en-US" altLang="zh-CN" sz="1465" b="1">
              <a:solidFill>
                <a:srgbClr val="0000FF"/>
              </a:solidFill>
              <a:latin typeface="黑体" panose="02010609060101010101" charset="-122"/>
              <a:ea typeface="黑体" panose="02010609060101010101" charset="-122"/>
            </a:endParaRPr>
          </a:p>
          <a:p>
            <a:pPr eaLnBrk="0" hangingPunct="0"/>
            <a:endParaRPr lang="en-US" altLang="zh-CN" sz="1465" b="1">
              <a:solidFill>
                <a:srgbClr val="0000FF"/>
              </a:solidFill>
              <a:latin typeface="黑体" panose="02010609060101010101" charset="-122"/>
              <a:ea typeface="黑体" panose="02010609060101010101" charset="-122"/>
            </a:endParaRPr>
          </a:p>
          <a:p>
            <a:pPr eaLnBrk="0" hangingPunct="0"/>
            <a:r>
              <a:rPr lang="zh-CN" altLang="en-US" sz="2135" b="1">
                <a:solidFill>
                  <a:srgbClr val="0000FF"/>
                </a:solidFill>
                <a:latin typeface="黑体" panose="02010609060101010101" charset="-122"/>
                <a:ea typeface="黑体" panose="02010609060101010101" charset="-122"/>
              </a:rPr>
              <a:t>描写</a:t>
            </a:r>
            <a:endParaRPr lang="en-US" altLang="zh-CN" sz="2135" b="1">
              <a:solidFill>
                <a:srgbClr val="0000FF"/>
              </a:solidFill>
              <a:latin typeface="黑体" panose="02010609060101010101" charset="-122"/>
              <a:ea typeface="黑体" panose="02010609060101010101" charset="-122"/>
            </a:endParaRPr>
          </a:p>
          <a:p>
            <a:pPr eaLnBrk="0" hangingPunct="0"/>
            <a:endParaRPr lang="en-US" altLang="zh-CN" sz="1465" b="1">
              <a:solidFill>
                <a:srgbClr val="0000FF"/>
              </a:solidFill>
              <a:latin typeface="黑体" panose="02010609060101010101" charset="-122"/>
              <a:ea typeface="黑体" panose="02010609060101010101" charset="-122"/>
            </a:endParaRPr>
          </a:p>
          <a:p>
            <a:pPr eaLnBrk="0" hangingPunct="0"/>
            <a:r>
              <a:rPr lang="zh-CN" altLang="en-US" sz="2135" b="1">
                <a:latin typeface="黑体" panose="02010609060101010101" charset="-122"/>
                <a:ea typeface="黑体" panose="02010609060101010101" charset="-122"/>
              </a:rPr>
              <a:t>抒情</a:t>
            </a:r>
            <a:endParaRPr lang="en-US" altLang="zh-CN" sz="2135" b="1">
              <a:latin typeface="黑体" panose="02010609060101010101" charset="-122"/>
              <a:ea typeface="黑体" panose="02010609060101010101" charset="-122"/>
            </a:endParaRPr>
          </a:p>
          <a:p>
            <a:pPr eaLnBrk="0" hangingPunct="0"/>
            <a:endParaRPr lang="en-US" altLang="zh-CN" sz="1465" b="1">
              <a:solidFill>
                <a:srgbClr val="0000FF"/>
              </a:solidFill>
              <a:latin typeface="黑体" panose="02010609060101010101" charset="-122"/>
              <a:ea typeface="黑体" panose="02010609060101010101" charset="-122"/>
            </a:endParaRPr>
          </a:p>
          <a:p>
            <a:pPr eaLnBrk="0" hangingPunct="0"/>
            <a:r>
              <a:rPr lang="zh-CN" altLang="en-US" sz="2135" b="1">
                <a:solidFill>
                  <a:srgbClr val="0000FF"/>
                </a:solidFill>
                <a:latin typeface="黑体" panose="02010609060101010101" charset="-122"/>
                <a:ea typeface="黑体" panose="02010609060101010101" charset="-122"/>
              </a:rPr>
              <a:t>议论</a:t>
            </a:r>
            <a:endParaRPr lang="en-US" altLang="zh-CN" sz="2135" b="1">
              <a:solidFill>
                <a:srgbClr val="0000FF"/>
              </a:solidFill>
              <a:latin typeface="黑体" panose="02010609060101010101" charset="-122"/>
              <a:ea typeface="黑体" panose="02010609060101010101" charset="-122"/>
            </a:endParaRPr>
          </a:p>
        </p:txBody>
      </p:sp>
      <p:sp>
        <p:nvSpPr>
          <p:cNvPr id="78857" name="矩形 13"/>
          <p:cNvSpPr/>
          <p:nvPr/>
        </p:nvSpPr>
        <p:spPr>
          <a:xfrm>
            <a:off x="5141384" y="118533"/>
            <a:ext cx="6906683" cy="665480"/>
          </a:xfrm>
          <a:prstGeom prst="rect">
            <a:avLst/>
          </a:prstGeom>
          <a:noFill/>
          <a:ln w="9525">
            <a:noFill/>
          </a:ln>
        </p:spPr>
        <p:txBody>
          <a:bodyPr anchor="t">
            <a:spAutoFit/>
          </a:bodyPr>
          <a:lstStyle/>
          <a:p>
            <a:pPr eaLnBrk="0" hangingPunct="0"/>
            <a:r>
              <a:rPr lang="zh-CN" altLang="en-US" sz="1865" b="1">
                <a:solidFill>
                  <a:srgbClr val="0000FF"/>
                </a:solidFill>
                <a:latin typeface="方正姚体" panose="02010601030101010101" pitchFamily="2" charset="-122"/>
                <a:ea typeface="方正姚体" panose="02010601030101010101" pitchFamily="2" charset="-122"/>
              </a:rPr>
              <a:t>举例子、列数字、打比方、分类别、作比较、引资料、画图表、下定义、作诠释、类比、摹状貌、作假设  </a:t>
            </a:r>
            <a:endParaRPr lang="zh-CN" altLang="en-US" sz="1865">
              <a:solidFill>
                <a:srgbClr val="0000FF"/>
              </a:solidFill>
              <a:latin typeface="Arial" panose="020b0604020202020204" pitchFamily="34" charset="0"/>
              <a:ea typeface="宋体" panose="02010600030101010101" pitchFamily="2" charset="-122"/>
            </a:endParaRPr>
          </a:p>
        </p:txBody>
      </p:sp>
      <p:sp>
        <p:nvSpPr>
          <p:cNvPr id="78858" name="TextBox 14"/>
          <p:cNvSpPr txBox="1"/>
          <p:nvPr/>
        </p:nvSpPr>
        <p:spPr>
          <a:xfrm>
            <a:off x="4944533" y="817033"/>
            <a:ext cx="5566833" cy="749300"/>
          </a:xfrm>
          <a:prstGeom prst="rect">
            <a:avLst/>
          </a:prstGeom>
          <a:noFill/>
          <a:ln w="9525">
            <a:noFill/>
          </a:ln>
        </p:spPr>
        <p:txBody>
          <a:bodyPr anchor="t">
            <a:spAutoFit/>
          </a:bodyPr>
          <a:lstStyle/>
          <a:p>
            <a:pPr eaLnBrk="0" hangingPunct="0"/>
            <a:r>
              <a:rPr lang="zh-CN" altLang="en-US" sz="2135" b="1">
                <a:solidFill>
                  <a:srgbClr val="FF0000"/>
                </a:solidFill>
                <a:latin typeface="楷体" panose="02010609060101010101" pitchFamily="49" charset="-122"/>
                <a:ea typeface="楷体" panose="02010609060101010101" pitchFamily="49" charset="-122"/>
              </a:rPr>
              <a:t>顺叙、倒叙、插叙、补叙、平叙，</a:t>
            </a:r>
            <a:endParaRPr lang="en-US" altLang="zh-CN" sz="2135" b="1">
              <a:solidFill>
                <a:srgbClr val="FF0000"/>
              </a:solidFill>
              <a:latin typeface="楷体" panose="02010609060101010101" pitchFamily="49" charset="-122"/>
              <a:ea typeface="楷体" panose="02010609060101010101" pitchFamily="49" charset="-122"/>
            </a:endParaRPr>
          </a:p>
          <a:p>
            <a:pPr eaLnBrk="0" hangingPunct="0"/>
            <a:r>
              <a:rPr lang="zh-CN" altLang="en-US" sz="2135" b="1">
                <a:solidFill>
                  <a:srgbClr val="FF0000"/>
                </a:solidFill>
                <a:latin typeface="楷体" panose="02010609060101010101" pitchFamily="49" charset="-122"/>
                <a:ea typeface="楷体" panose="02010609060101010101" pitchFamily="49" charset="-122"/>
              </a:rPr>
              <a:t>第一人称、第二人称、第三人称</a:t>
            </a:r>
            <a:endParaRPr lang="zh-CN" altLang="en-US" sz="2135" b="1">
              <a:solidFill>
                <a:srgbClr val="FF0000"/>
              </a:solidFill>
              <a:latin typeface="楷体" panose="02010609060101010101" pitchFamily="49" charset="-122"/>
              <a:ea typeface="楷体" panose="02010609060101010101" pitchFamily="49" charset="-122"/>
            </a:endParaRPr>
          </a:p>
        </p:txBody>
      </p:sp>
      <p:sp>
        <p:nvSpPr>
          <p:cNvPr id="78859" name="TextBox 15"/>
          <p:cNvSpPr txBox="1"/>
          <p:nvPr/>
        </p:nvSpPr>
        <p:spPr>
          <a:xfrm>
            <a:off x="5039784" y="1595967"/>
            <a:ext cx="1919816" cy="665480"/>
          </a:xfrm>
          <a:prstGeom prst="rect">
            <a:avLst/>
          </a:prstGeom>
          <a:noFill/>
          <a:ln w="9525">
            <a:noFill/>
          </a:ln>
        </p:spPr>
        <p:txBody>
          <a:bodyPr anchor="t">
            <a:spAutoFit/>
          </a:bodyPr>
          <a:lstStyle/>
          <a:p>
            <a:pPr eaLnBrk="0" hangingPunct="0"/>
            <a:r>
              <a:rPr lang="zh-CN" altLang="en-US" sz="1865" b="1">
                <a:solidFill>
                  <a:srgbClr val="0000FF"/>
                </a:solidFill>
                <a:latin typeface="Arial" panose="020b0604020202020204" pitchFamily="34" charset="0"/>
                <a:ea typeface="宋体" panose="02010600030101010101" pitchFamily="2" charset="-122"/>
              </a:rPr>
              <a:t>描写人物手法有</a:t>
            </a:r>
            <a:endParaRPr lang="en-US" altLang="zh-CN" sz="1865" b="1">
              <a:solidFill>
                <a:srgbClr val="0000FF"/>
              </a:solidFill>
              <a:latin typeface="Arial" panose="020b0604020202020204" pitchFamily="34" charset="0"/>
              <a:ea typeface="宋体" panose="02010600030101010101" pitchFamily="2" charset="-122"/>
            </a:endParaRPr>
          </a:p>
          <a:p>
            <a:pPr eaLnBrk="0" hangingPunct="0"/>
            <a:r>
              <a:rPr lang="zh-CN" altLang="en-US" sz="1865" b="1">
                <a:solidFill>
                  <a:srgbClr val="0000FF"/>
                </a:solidFill>
                <a:latin typeface="Arial" panose="020b0604020202020204" pitchFamily="34" charset="0"/>
                <a:ea typeface="宋体" panose="02010600030101010101" pitchFamily="2" charset="-122"/>
              </a:rPr>
              <a:t>描写景物手法有</a:t>
            </a:r>
            <a:endParaRPr lang="zh-CN" altLang="en-US" sz="1865" b="1">
              <a:solidFill>
                <a:srgbClr val="0000FF"/>
              </a:solidFill>
              <a:latin typeface="Arial" panose="020b0604020202020204" pitchFamily="34" charset="0"/>
              <a:ea typeface="宋体" panose="02010600030101010101" pitchFamily="2" charset="-122"/>
            </a:endParaRPr>
          </a:p>
        </p:txBody>
      </p:sp>
      <p:sp>
        <p:nvSpPr>
          <p:cNvPr id="78860" name="TextBox 16"/>
          <p:cNvSpPr txBox="1"/>
          <p:nvPr/>
        </p:nvSpPr>
        <p:spPr>
          <a:xfrm>
            <a:off x="5039784" y="2197100"/>
            <a:ext cx="5727700" cy="665480"/>
          </a:xfrm>
          <a:prstGeom prst="rect">
            <a:avLst/>
          </a:prstGeom>
          <a:noFill/>
          <a:ln w="9525">
            <a:noFill/>
          </a:ln>
        </p:spPr>
        <p:txBody>
          <a:bodyPr anchor="t">
            <a:spAutoFit/>
          </a:bodyPr>
          <a:lstStyle/>
          <a:p>
            <a:pPr eaLnBrk="0" hangingPunct="0"/>
            <a:r>
              <a:rPr lang="zh-CN" altLang="en-US" sz="1865" b="1">
                <a:latin typeface="Arial" panose="020b0604020202020204" pitchFamily="34" charset="0"/>
                <a:ea typeface="宋体" panose="02010600030101010101" pitchFamily="2" charset="-122"/>
              </a:rPr>
              <a:t>直接抒情（也叫直抒胸臆）</a:t>
            </a:r>
            <a:endParaRPr lang="en-US" altLang="zh-CN" sz="1865" b="1">
              <a:latin typeface="Arial" panose="020b0604020202020204" pitchFamily="34" charset="0"/>
              <a:ea typeface="宋体" panose="02010600030101010101" pitchFamily="2" charset="-122"/>
            </a:endParaRPr>
          </a:p>
          <a:p>
            <a:pPr eaLnBrk="0" hangingPunct="0"/>
            <a:r>
              <a:rPr lang="zh-CN" altLang="en-US" sz="1865" b="1">
                <a:latin typeface="Arial" panose="020b0604020202020204" pitchFamily="34" charset="0"/>
                <a:ea typeface="宋体" panose="02010600030101010101" pitchFamily="2" charset="-122"/>
              </a:rPr>
              <a:t>间接抒情：有</a:t>
            </a:r>
            <a:endParaRPr lang="zh-CN" altLang="en-US" sz="1865" b="1">
              <a:latin typeface="Arial" panose="020b0604020202020204" pitchFamily="34" charset="0"/>
              <a:ea typeface="宋体" panose="02010600030101010101" pitchFamily="2" charset="-122"/>
            </a:endParaRPr>
          </a:p>
        </p:txBody>
      </p:sp>
      <p:sp>
        <p:nvSpPr>
          <p:cNvPr id="78861" name="矩形 17"/>
          <p:cNvSpPr/>
          <p:nvPr/>
        </p:nvSpPr>
        <p:spPr>
          <a:xfrm>
            <a:off x="6849533" y="1517651"/>
            <a:ext cx="792480" cy="460375"/>
          </a:xfrm>
          <a:prstGeom prst="rect">
            <a:avLst/>
          </a:prstGeom>
          <a:noFill/>
          <a:ln w="9525">
            <a:noFill/>
          </a:ln>
        </p:spPr>
        <p:txBody>
          <a:bodyPr wrap="none" anchor="t">
            <a:spAutoFit/>
          </a:bodyPr>
          <a:lstStyle/>
          <a:p>
            <a:pPr eaLnBrk="0" hangingPunct="0"/>
            <a:r>
              <a:rPr lang="en-US" altLang="zh-CN" sz="2400">
                <a:solidFill>
                  <a:srgbClr val="0000FF"/>
                </a:solidFill>
                <a:latin typeface="Arial" panose="020b0604020202020204" pitchFamily="34" charset="0"/>
                <a:ea typeface="宋体" panose="02010600030101010101" pitchFamily="2" charset="-122"/>
              </a:rPr>
              <a:t>……</a:t>
            </a:r>
            <a:endParaRPr lang="en-US" altLang="zh-CN" sz="2400">
              <a:solidFill>
                <a:srgbClr val="0000FF"/>
              </a:solidFill>
              <a:latin typeface="Arial" panose="020b0604020202020204" pitchFamily="34" charset="0"/>
              <a:ea typeface="宋体" panose="02010600030101010101" pitchFamily="2" charset="-122"/>
            </a:endParaRPr>
          </a:p>
        </p:txBody>
      </p:sp>
      <p:sp>
        <p:nvSpPr>
          <p:cNvPr id="78862" name="矩形 18"/>
          <p:cNvSpPr/>
          <p:nvPr/>
        </p:nvSpPr>
        <p:spPr>
          <a:xfrm>
            <a:off x="6849533" y="1727200"/>
            <a:ext cx="792480" cy="460375"/>
          </a:xfrm>
          <a:prstGeom prst="rect">
            <a:avLst/>
          </a:prstGeom>
          <a:noFill/>
          <a:ln w="9525">
            <a:noFill/>
          </a:ln>
        </p:spPr>
        <p:txBody>
          <a:bodyPr wrap="none" anchor="t">
            <a:spAutoFit/>
          </a:bodyPr>
          <a:lstStyle/>
          <a:p>
            <a:pPr eaLnBrk="0" hangingPunct="0"/>
            <a:r>
              <a:rPr lang="en-US" altLang="zh-CN" sz="2400">
                <a:solidFill>
                  <a:srgbClr val="0000FF"/>
                </a:solidFill>
                <a:latin typeface="Arial" panose="020b0604020202020204" pitchFamily="34" charset="0"/>
                <a:ea typeface="宋体" panose="02010600030101010101" pitchFamily="2" charset="-122"/>
              </a:rPr>
              <a:t>……</a:t>
            </a:r>
            <a:endParaRPr lang="zh-CN" altLang="en-US" sz="2400">
              <a:solidFill>
                <a:srgbClr val="0000FF"/>
              </a:solidFill>
              <a:latin typeface="Arial" panose="020b0604020202020204" pitchFamily="34" charset="0"/>
              <a:ea typeface="宋体" panose="02010600030101010101" pitchFamily="2" charset="-122"/>
            </a:endParaRPr>
          </a:p>
        </p:txBody>
      </p:sp>
      <p:sp>
        <p:nvSpPr>
          <p:cNvPr id="78863" name="矩形 20"/>
          <p:cNvSpPr/>
          <p:nvPr/>
        </p:nvSpPr>
        <p:spPr>
          <a:xfrm>
            <a:off x="6866467" y="2406651"/>
            <a:ext cx="792480" cy="460375"/>
          </a:xfrm>
          <a:prstGeom prst="rect">
            <a:avLst/>
          </a:prstGeom>
          <a:noFill/>
          <a:ln w="9525">
            <a:noFill/>
          </a:ln>
        </p:spPr>
        <p:txBody>
          <a:bodyPr wrap="none" anchor="t">
            <a:spAutoFit/>
          </a:bodyPr>
          <a:lstStyle/>
          <a:p>
            <a:pPr eaLnBrk="0" hangingPunct="0"/>
            <a:r>
              <a:rPr lang="en-US" altLang="zh-CN" sz="2400">
                <a:latin typeface="Arial" panose="020b0604020202020204" pitchFamily="34" charset="0"/>
                <a:ea typeface="宋体" panose="02010600030101010101" pitchFamily="2" charset="-122"/>
              </a:rPr>
              <a:t>……</a:t>
            </a:r>
            <a:endParaRPr lang="zh-CN" altLang="en-US" sz="2400">
              <a:latin typeface="Arial" panose="020b0604020202020204" pitchFamily="34" charset="0"/>
              <a:ea typeface="宋体" panose="02010600030101010101" pitchFamily="2" charset="-122"/>
            </a:endParaRPr>
          </a:p>
        </p:txBody>
      </p:sp>
      <p:sp>
        <p:nvSpPr>
          <p:cNvPr id="78864" name="矩形 21"/>
          <p:cNvSpPr/>
          <p:nvPr/>
        </p:nvSpPr>
        <p:spPr>
          <a:xfrm>
            <a:off x="8616951" y="1727200"/>
            <a:ext cx="3431116" cy="829945"/>
          </a:xfrm>
          <a:prstGeom prst="rect">
            <a:avLst/>
          </a:prstGeom>
          <a:noFill/>
          <a:ln w="9525">
            <a:noFill/>
          </a:ln>
        </p:spPr>
        <p:txBody>
          <a:bodyPr anchor="t">
            <a:spAutoFit/>
          </a:bodyPr>
          <a:lstStyle/>
          <a:p>
            <a:pPr eaLnBrk="0" hangingPunct="0"/>
            <a:r>
              <a:rPr lang="en-US" altLang="zh-CN" sz="2400" b="1">
                <a:solidFill>
                  <a:srgbClr val="FF66FF"/>
                </a:solidFill>
                <a:latin typeface="华文琥珀" panose="02010800040101010101" pitchFamily="2" charset="-122"/>
                <a:ea typeface="华文琥珀" panose="02010800040101010101" pitchFamily="2" charset="-122"/>
              </a:rPr>
              <a:t>……</a:t>
            </a:r>
            <a:r>
              <a:rPr lang="zh-CN" altLang="en-US" sz="2400" b="1">
                <a:solidFill>
                  <a:srgbClr val="FF66FF"/>
                </a:solidFill>
                <a:latin typeface="华文琥珀" panose="02010800040101010101" pitchFamily="2" charset="-122"/>
                <a:ea typeface="华文琥珀" panose="02010800040101010101" pitchFamily="2" charset="-122"/>
              </a:rPr>
              <a:t>省略部分请看诗歌专题知识点导图</a:t>
            </a:r>
            <a:endParaRPr lang="zh-CN" altLang="en-US" sz="2400" b="1">
              <a:solidFill>
                <a:srgbClr val="FF66FF"/>
              </a:solidFill>
              <a:latin typeface="华文琥珀" panose="02010800040101010101" pitchFamily="2" charset="-122"/>
              <a:ea typeface="华文琥珀" panose="02010800040101010101" pitchFamily="2" charset="-122"/>
            </a:endParaRPr>
          </a:p>
        </p:txBody>
      </p:sp>
      <p:sp>
        <p:nvSpPr>
          <p:cNvPr id="78866" name="TextBox 23"/>
          <p:cNvSpPr txBox="1"/>
          <p:nvPr/>
        </p:nvSpPr>
        <p:spPr>
          <a:xfrm>
            <a:off x="4648200" y="3340100"/>
            <a:ext cx="7097184" cy="749300"/>
          </a:xfrm>
          <a:prstGeom prst="rect">
            <a:avLst/>
          </a:prstGeom>
          <a:noFill/>
          <a:ln w="9525">
            <a:noFill/>
          </a:ln>
        </p:spPr>
        <p:txBody>
          <a:bodyPr anchor="t">
            <a:spAutoFit/>
          </a:bodyPr>
          <a:lstStyle/>
          <a:p>
            <a:pPr eaLnBrk="0" hangingPunct="0"/>
            <a:r>
              <a:rPr lang="zh-CN" altLang="en-US" sz="2135" b="1">
                <a:latin typeface="Arial" panose="020b0604020202020204" pitchFamily="34" charset="0"/>
                <a:ea typeface="宋体" panose="02010600030101010101" pitchFamily="2" charset="-122"/>
              </a:rPr>
              <a:t>比喻、比拟、排比、夸张、对比、反衬、衬托、借代、反复、反问、设问、对偶等</a:t>
            </a:r>
            <a:endParaRPr lang="zh-CN" altLang="en-US" sz="2135" b="1">
              <a:latin typeface="Arial" panose="020b0604020202020204" pitchFamily="34" charset="0"/>
              <a:ea typeface="宋体" panose="02010600030101010101" pitchFamily="2" charset="-122"/>
            </a:endParaRPr>
          </a:p>
        </p:txBody>
      </p:sp>
      <p:sp>
        <p:nvSpPr>
          <p:cNvPr id="78867" name="TextBox 24"/>
          <p:cNvSpPr txBox="1"/>
          <p:nvPr/>
        </p:nvSpPr>
        <p:spPr>
          <a:xfrm>
            <a:off x="5041900" y="2872317"/>
            <a:ext cx="3073400" cy="378460"/>
          </a:xfrm>
          <a:prstGeom prst="rect">
            <a:avLst/>
          </a:prstGeom>
          <a:noFill/>
          <a:ln w="9525">
            <a:noFill/>
          </a:ln>
        </p:spPr>
        <p:txBody>
          <a:bodyPr anchor="t">
            <a:spAutoFit/>
          </a:bodyPr>
          <a:lstStyle/>
          <a:p>
            <a:pPr eaLnBrk="0" hangingPunct="0"/>
            <a:r>
              <a:rPr lang="zh-CN" altLang="en-US" sz="1865" b="1">
                <a:solidFill>
                  <a:srgbClr val="0000FF"/>
                </a:solidFill>
                <a:latin typeface="Arial" panose="020b0604020202020204" pitchFamily="34" charset="0"/>
                <a:ea typeface="宋体" panose="02010600030101010101" pitchFamily="2" charset="-122"/>
              </a:rPr>
              <a:t>注意  “夹叙夹议”</a:t>
            </a:r>
            <a:endParaRPr lang="zh-CN" altLang="en-US" sz="1865" b="1">
              <a:solidFill>
                <a:srgbClr val="0000FF"/>
              </a:solidFill>
              <a:latin typeface="Arial" panose="020b0604020202020204" pitchFamily="34" charset="0"/>
              <a:ea typeface="宋体" panose="02010600030101010101" pitchFamily="2" charset="-122"/>
            </a:endParaRPr>
          </a:p>
        </p:txBody>
      </p:sp>
      <p:sp>
        <p:nvSpPr>
          <p:cNvPr id="78868" name="矩形 26"/>
          <p:cNvSpPr/>
          <p:nvPr/>
        </p:nvSpPr>
        <p:spPr>
          <a:xfrm>
            <a:off x="4790017" y="4828117"/>
            <a:ext cx="1098550" cy="460375"/>
          </a:xfrm>
          <a:prstGeom prst="rect">
            <a:avLst/>
          </a:prstGeom>
          <a:noFill/>
          <a:ln w="9525">
            <a:noFill/>
          </a:ln>
        </p:spPr>
        <p:txBody>
          <a:bodyPr wrap="none" anchor="t">
            <a:spAutoFit/>
          </a:bodyPr>
          <a:lstStyle/>
          <a:p>
            <a:pPr eaLnBrk="0" hangingPunct="0"/>
            <a:r>
              <a:rPr lang="zh-CN" altLang="en-US" sz="2400" b="1">
                <a:solidFill>
                  <a:srgbClr val="0000FF"/>
                </a:solidFill>
                <a:latin typeface="Arial" panose="020b0604020202020204" pitchFamily="34" charset="0"/>
                <a:ea typeface="宋体" panose="02010600030101010101" pitchFamily="2" charset="-122"/>
              </a:rPr>
              <a:t>有</a:t>
            </a:r>
            <a:r>
              <a:rPr lang="en-US" altLang="zh-CN" sz="2400" b="1">
                <a:solidFill>
                  <a:srgbClr val="0000FF"/>
                </a:solidFill>
                <a:latin typeface="Arial" panose="020b0604020202020204" pitchFamily="34" charset="0"/>
                <a:ea typeface="宋体" panose="02010600030101010101" pitchFamily="2" charset="-122"/>
              </a:rPr>
              <a:t>……</a:t>
            </a:r>
            <a:endParaRPr lang="zh-CN" altLang="en-US" sz="2400" b="1">
              <a:solidFill>
                <a:srgbClr val="0000FF"/>
              </a:solidFill>
              <a:latin typeface="Arial" panose="020b0604020202020204" pitchFamily="34" charset="0"/>
              <a:ea typeface="宋体" panose="02010600030101010101" pitchFamily="2" charset="-122"/>
            </a:endParaRPr>
          </a:p>
        </p:txBody>
      </p:sp>
      <p:sp>
        <p:nvSpPr>
          <p:cNvPr id="78869" name="矩形 27"/>
          <p:cNvSpPr/>
          <p:nvPr/>
        </p:nvSpPr>
        <p:spPr>
          <a:xfrm>
            <a:off x="5194300" y="5911851"/>
            <a:ext cx="1713230" cy="460375"/>
          </a:xfrm>
          <a:prstGeom prst="rect">
            <a:avLst/>
          </a:prstGeom>
          <a:noFill/>
          <a:ln w="9525">
            <a:noFill/>
          </a:ln>
        </p:spPr>
        <p:txBody>
          <a:bodyPr wrap="none" anchor="t">
            <a:spAutoFit/>
          </a:bodyPr>
          <a:lstStyle/>
          <a:p>
            <a:pPr eaLnBrk="0" hangingPunct="0"/>
            <a:r>
              <a:rPr lang="zh-CN" altLang="en-US" sz="2400" b="1">
                <a:solidFill>
                  <a:srgbClr val="0000FF"/>
                </a:solidFill>
                <a:latin typeface="Arial" panose="020b0604020202020204" pitchFamily="34" charset="0"/>
                <a:ea typeface="宋体" panose="02010600030101010101" pitchFamily="2" charset="-122"/>
              </a:rPr>
              <a:t>按文体记忆</a:t>
            </a:r>
            <a:endParaRPr lang="zh-CN" altLang="en-US" sz="2400" b="1">
              <a:solidFill>
                <a:srgbClr val="0000FF"/>
              </a:solidFill>
              <a:latin typeface="Arial" panose="020b0604020202020204" pitchFamily="34" charset="0"/>
              <a:ea typeface="宋体" panose="02010600030101010101" pitchFamily="2" charset="-122"/>
            </a:endParaRPr>
          </a:p>
        </p:txBody>
      </p:sp>
    </p:spTree>
  </p:cSld>
  <p:clrMapOvr>
    <a:masterClrMapping/>
  </p:clrMapOvr>
  <p:transition/>
  <p:timing/>
</p:sld>
</file>

<file path=ppt/slides/slide8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en-US" altLang="zh-CN"/>
              <a:t> </a:t>
            </a:r>
            <a:endParaRPr lang="en-US" altLang="zh-CN"/>
          </a:p>
        </p:txBody>
      </p:sp>
      <p:sp>
        <p:nvSpPr>
          <p:cNvPr id="3" name="内容占位符 2"/>
          <p:cNvSpPr>
            <a:spLocks noGrp="1"/>
          </p:cNvSpPr>
          <p:nvPr>
            <p:ph idx="1"/>
          </p:nvPr>
        </p:nvSpPr>
        <p:spPr/>
        <p:txBody>
          <a:bodyPr/>
          <a:lstStyle/>
          <a:p>
            <a:r>
              <a:rPr lang="en-US" altLang="zh-CN"/>
              <a:t> </a:t>
            </a:r>
            <a:endParaRPr lang="en-US" altLang="zh-CN"/>
          </a:p>
        </p:txBody>
      </p:sp>
      <p:sp>
        <p:nvSpPr>
          <p:cNvPr id="79873" name="TextBox 1"/>
          <p:cNvSpPr txBox="1"/>
          <p:nvPr/>
        </p:nvSpPr>
        <p:spPr>
          <a:xfrm>
            <a:off x="287867" y="823384"/>
            <a:ext cx="1392767" cy="5015865"/>
          </a:xfrm>
          <a:prstGeom prst="rect">
            <a:avLst/>
          </a:prstGeom>
          <a:noFill/>
          <a:ln w="9525">
            <a:noFill/>
          </a:ln>
        </p:spPr>
        <p:txBody>
          <a:bodyPr anchor="t">
            <a:spAutoFit/>
          </a:bodyPr>
          <a:lstStyle/>
          <a:p>
            <a:pPr eaLnBrk="0" hangingPunct="0"/>
            <a:r>
              <a:rPr lang="zh-CN" altLang="en-US" sz="8000" b="1">
                <a:solidFill>
                  <a:srgbClr val="C00000"/>
                </a:solidFill>
                <a:latin typeface="方正粗黑宋简体" pitchFamily="2" charset="-122"/>
                <a:ea typeface="方正粗黑宋简体" pitchFamily="2" charset="-122"/>
              </a:rPr>
              <a:t>难点释疑</a:t>
            </a:r>
            <a:endParaRPr lang="zh-CN" altLang="en-US" sz="8000" b="1">
              <a:solidFill>
                <a:srgbClr val="C00000"/>
              </a:solidFill>
              <a:latin typeface="方正粗黑宋简体" pitchFamily="2" charset="-122"/>
              <a:ea typeface="方正粗黑宋简体" pitchFamily="2" charset="-122"/>
            </a:endParaRPr>
          </a:p>
        </p:txBody>
      </p:sp>
      <p:pic>
        <p:nvPicPr>
          <p:cNvPr id="79874" name="Picture 2" descr="C:\Users\彭\Documents\Tencent Files\275230188\Image\Group2\2}\C%\2}C%Z$`ZUI}X])]V@~8(DVE.gif"/>
          <p:cNvPicPr>
            <a:picLocks noChangeAspect="1"/>
          </p:cNvPicPr>
          <p:nvPr/>
        </p:nvPicPr>
        <p:blipFill>
          <a:blip r:embed="rId2"/>
          <a:stretch>
            <a:fillRect/>
          </a:stretch>
        </p:blipFill>
        <p:spPr>
          <a:xfrm>
            <a:off x="10158096" y="4307205"/>
            <a:ext cx="2465916" cy="2319867"/>
          </a:xfrm>
          <a:prstGeom prst="rect">
            <a:avLst/>
          </a:prstGeom>
          <a:noFill/>
          <a:ln w="9525">
            <a:noFill/>
          </a:ln>
        </p:spPr>
      </p:pic>
      <p:sp>
        <p:nvSpPr>
          <p:cNvPr id="79875" name="TextBox 3"/>
          <p:cNvSpPr txBox="1"/>
          <p:nvPr/>
        </p:nvSpPr>
        <p:spPr>
          <a:xfrm>
            <a:off x="1886797" y="666751"/>
            <a:ext cx="839470" cy="4874683"/>
          </a:xfrm>
          <a:prstGeom prst="rect">
            <a:avLst/>
          </a:prstGeom>
          <a:noFill/>
          <a:ln w="9525">
            <a:noFill/>
          </a:ln>
        </p:spPr>
        <p:txBody>
          <a:bodyPr vert="eaVert" anchor="t">
            <a:spAutoFit/>
          </a:bodyPr>
          <a:lstStyle/>
          <a:p>
            <a:pPr eaLnBrk="0" hangingPunct="0"/>
            <a:r>
              <a:rPr lang="zh-CN" altLang="en-US" sz="4265" b="1">
                <a:solidFill>
                  <a:srgbClr val="0000FF"/>
                </a:solidFill>
                <a:latin typeface="华文琥珀" panose="02010800040101010101" pitchFamily="2" charset="-122"/>
                <a:ea typeface="华文琥珀" panose="02010800040101010101" pitchFamily="2" charset="-122"/>
              </a:rPr>
              <a:t>小说狭义表现手法</a:t>
            </a:r>
            <a:endParaRPr lang="zh-CN" altLang="en-US" sz="4265" b="1">
              <a:solidFill>
                <a:srgbClr val="0000FF"/>
              </a:solidFill>
              <a:latin typeface="华文琥珀" panose="02010800040101010101" pitchFamily="2" charset="-122"/>
              <a:ea typeface="华文琥珀" panose="02010800040101010101" pitchFamily="2" charset="-122"/>
            </a:endParaRPr>
          </a:p>
        </p:txBody>
      </p:sp>
      <p:sp>
        <p:nvSpPr>
          <p:cNvPr id="79876" name="左大括号 4"/>
          <p:cNvSpPr/>
          <p:nvPr/>
        </p:nvSpPr>
        <p:spPr>
          <a:xfrm>
            <a:off x="2726267" y="666751"/>
            <a:ext cx="645584" cy="4489449"/>
          </a:xfrm>
          <a:prstGeom prst="leftBrace">
            <a:avLst>
              <a:gd name="adj1" fmla="val 8274"/>
              <a:gd name="adj2" fmla="val 50000"/>
            </a:avLst>
          </a:prstGeom>
          <a:solidFill>
            <a:schemeClr val="accent1"/>
          </a:solidFill>
          <a:ln w="9525" cap="flat" cmpd="sng">
            <a:solidFill>
              <a:schemeClr val="tx1"/>
            </a:solidFill>
            <a:prstDash val="solid"/>
            <a:round/>
            <a:headEnd type="none" w="med" len="med"/>
            <a:tailEnd type="none" w="med" len="med"/>
          </a:ln>
        </p:spPr>
        <p:txBody>
          <a:bodyPr anchor="t"/>
          <a:lstStyle/>
          <a:p>
            <a:pPr>
              <a:buFont typeface="Arial" panose="020b0604020202020204" pitchFamily="34" charset="0"/>
            </a:pPr>
            <a:endParaRPr lang="zh-CN" altLang="en-US" sz="2400">
              <a:latin typeface="Arial" panose="020b0604020202020204" pitchFamily="34" charset="0"/>
              <a:ea typeface="宋体" panose="02010600030101010101" pitchFamily="2" charset="-122"/>
            </a:endParaRPr>
          </a:p>
        </p:txBody>
      </p:sp>
      <p:sp>
        <p:nvSpPr>
          <p:cNvPr id="79877" name="TextBox 5"/>
          <p:cNvSpPr txBox="1"/>
          <p:nvPr/>
        </p:nvSpPr>
        <p:spPr>
          <a:xfrm>
            <a:off x="3492500" y="666751"/>
            <a:ext cx="8839200" cy="1732915"/>
          </a:xfrm>
          <a:prstGeom prst="rect">
            <a:avLst/>
          </a:prstGeom>
          <a:noFill/>
          <a:ln w="9525">
            <a:noFill/>
          </a:ln>
        </p:spPr>
        <p:txBody>
          <a:bodyPr anchor="t">
            <a:spAutoFit/>
          </a:bodyPr>
          <a:lstStyle/>
          <a:p>
            <a:pPr eaLnBrk="0" hangingPunct="0"/>
            <a:r>
              <a:rPr lang="zh-CN" altLang="en-US" sz="2665" b="1">
                <a:solidFill>
                  <a:srgbClr val="FF0000"/>
                </a:solidFill>
                <a:latin typeface="黑体" panose="02010609060101010101" charset="-122"/>
                <a:ea typeface="黑体" panose="02010609060101010101" charset="-122"/>
              </a:rPr>
              <a:t>就全文而言：</a:t>
            </a:r>
            <a:endParaRPr lang="en-US" altLang="zh-CN" sz="2665" b="1">
              <a:solidFill>
                <a:srgbClr val="FF0000"/>
              </a:solidFill>
              <a:latin typeface="黑体" panose="02010609060101010101" charset="-122"/>
              <a:ea typeface="黑体" panose="02010609060101010101" charset="-122"/>
            </a:endParaRPr>
          </a:p>
          <a:p>
            <a:pPr eaLnBrk="0" hangingPunct="0"/>
            <a:r>
              <a:rPr lang="zh-CN" altLang="en-US" sz="2665" b="1">
                <a:solidFill>
                  <a:srgbClr val="FF0000"/>
                </a:solidFill>
                <a:latin typeface="黑体" panose="02010609060101010101" charset="-122"/>
                <a:ea typeface="黑体" panose="02010609060101010101" charset="-122"/>
              </a:rPr>
              <a:t>抑扬结合、对比、反衬、衬托、以小见大、象征、比喻、</a:t>
            </a:r>
            <a:endParaRPr lang="en-US" altLang="zh-CN" sz="2665" b="1">
              <a:solidFill>
                <a:srgbClr val="FF0000"/>
              </a:solidFill>
              <a:latin typeface="黑体" panose="02010609060101010101" charset="-122"/>
              <a:ea typeface="黑体" panose="02010609060101010101" charset="-122"/>
            </a:endParaRPr>
          </a:p>
          <a:p>
            <a:pPr eaLnBrk="0" hangingPunct="0"/>
            <a:r>
              <a:rPr lang="zh-CN" altLang="en-US" sz="2665" b="1">
                <a:solidFill>
                  <a:srgbClr val="FF0000"/>
                </a:solidFill>
                <a:latin typeface="黑体" panose="02010609060101010101" charset="-122"/>
                <a:ea typeface="黑体" panose="02010609060101010101" charset="-122"/>
              </a:rPr>
              <a:t>倒叙、第一人称、第二人称、第三人称、</a:t>
            </a:r>
            <a:endParaRPr lang="zh-CN" altLang="en-US" sz="2665" b="1">
              <a:solidFill>
                <a:srgbClr val="FF0000"/>
              </a:solidFill>
              <a:latin typeface="黑体" panose="02010609060101010101" charset="-122"/>
              <a:ea typeface="黑体" panose="02010609060101010101" charset="-122"/>
            </a:endParaRPr>
          </a:p>
          <a:p>
            <a:pPr eaLnBrk="0" hangingPunct="0"/>
            <a:r>
              <a:rPr lang="zh-CN" altLang="en-US" sz="2665" b="1">
                <a:solidFill>
                  <a:srgbClr val="FF0000"/>
                </a:solidFill>
                <a:latin typeface="黑体" panose="02010609060101010101" charset="-122"/>
                <a:ea typeface="黑体" panose="02010609060101010101" charset="-122"/>
              </a:rPr>
              <a:t>细节描写、语言描写、动作描写、心理描写</a:t>
            </a:r>
            <a:endParaRPr lang="zh-CN" altLang="en-US" sz="2665" b="1">
              <a:solidFill>
                <a:srgbClr val="FF0000"/>
              </a:solidFill>
              <a:latin typeface="黑体" panose="02010609060101010101" charset="-122"/>
              <a:ea typeface="黑体" panose="02010609060101010101" charset="-122"/>
            </a:endParaRPr>
          </a:p>
        </p:txBody>
      </p:sp>
      <p:sp>
        <p:nvSpPr>
          <p:cNvPr id="79878" name="TextBox 7"/>
          <p:cNvSpPr txBox="1"/>
          <p:nvPr/>
        </p:nvSpPr>
        <p:spPr>
          <a:xfrm>
            <a:off x="3348567" y="3236384"/>
            <a:ext cx="8843433" cy="1732915"/>
          </a:xfrm>
          <a:prstGeom prst="rect">
            <a:avLst/>
          </a:prstGeom>
          <a:noFill/>
          <a:ln w="9525">
            <a:noFill/>
          </a:ln>
        </p:spPr>
        <p:txBody>
          <a:bodyPr anchor="t">
            <a:spAutoFit/>
          </a:bodyPr>
          <a:lstStyle/>
          <a:p>
            <a:pPr eaLnBrk="0" hangingPunct="0"/>
            <a:r>
              <a:rPr lang="zh-CN" altLang="en-US" sz="2400" b="1">
                <a:solidFill>
                  <a:srgbClr val="0000FF"/>
                </a:solidFill>
                <a:latin typeface="Arial" panose="020b0604020202020204" pitchFamily="34" charset="0"/>
                <a:ea typeface="宋体" panose="02010600030101010101" pitchFamily="2" charset="-122"/>
              </a:rPr>
              <a:t>就某句某几段而言：</a:t>
            </a:r>
            <a:endParaRPr lang="en-US" altLang="zh-CN" sz="2400" b="1">
              <a:solidFill>
                <a:srgbClr val="0000FF"/>
              </a:solidFill>
              <a:latin typeface="Arial" panose="020b0604020202020204" pitchFamily="34" charset="0"/>
              <a:ea typeface="宋体" panose="02010600030101010101" pitchFamily="2" charset="-122"/>
            </a:endParaRPr>
          </a:p>
          <a:p>
            <a:pPr eaLnBrk="0" hangingPunct="0"/>
            <a:endParaRPr lang="en-US" altLang="zh-CN" sz="1065" b="1">
              <a:solidFill>
                <a:srgbClr val="0000FF"/>
              </a:solidFill>
              <a:latin typeface="Arial" panose="020b0604020202020204" pitchFamily="34" charset="0"/>
              <a:ea typeface="宋体" panose="02010600030101010101" pitchFamily="2" charset="-122"/>
            </a:endParaRPr>
          </a:p>
          <a:p>
            <a:pPr eaLnBrk="0" hangingPunct="0"/>
            <a:r>
              <a:rPr lang="zh-CN" altLang="en-US" sz="2400" b="1">
                <a:solidFill>
                  <a:srgbClr val="0000FF"/>
                </a:solidFill>
                <a:latin typeface="Arial" panose="020b0604020202020204" pitchFamily="34" charset="0"/>
                <a:ea typeface="宋体" panose="02010600030101010101" pitchFamily="2" charset="-122"/>
              </a:rPr>
              <a:t>写人的句子、段落主要从  描写人物手法</a:t>
            </a:r>
            <a:r>
              <a:rPr lang="en-US" altLang="zh-CN" sz="2400" b="1">
                <a:solidFill>
                  <a:srgbClr val="0000FF"/>
                </a:solidFill>
                <a:latin typeface="Arial" panose="020b0604020202020204" pitchFamily="34" charset="0"/>
                <a:ea typeface="宋体" panose="02010600030101010101" pitchFamily="2" charset="-122"/>
              </a:rPr>
              <a:t>+</a:t>
            </a:r>
            <a:r>
              <a:rPr lang="zh-CN" altLang="en-US" sz="2400" b="1">
                <a:solidFill>
                  <a:srgbClr val="0000FF"/>
                </a:solidFill>
                <a:latin typeface="Arial" panose="020b0604020202020204" pitchFamily="34" charset="0"/>
                <a:ea typeface="宋体" panose="02010600030101010101" pitchFamily="2" charset="-122"/>
              </a:rPr>
              <a:t>结构技巧</a:t>
            </a:r>
            <a:r>
              <a:rPr lang="en-US" altLang="zh-CN" sz="2400" b="1">
                <a:solidFill>
                  <a:srgbClr val="0000FF"/>
                </a:solidFill>
                <a:latin typeface="Arial" panose="020b0604020202020204" pitchFamily="34" charset="0"/>
                <a:ea typeface="宋体" panose="02010600030101010101" pitchFamily="2" charset="-122"/>
              </a:rPr>
              <a:t>+</a:t>
            </a:r>
            <a:r>
              <a:rPr lang="zh-CN" altLang="en-US" sz="2400" b="1">
                <a:solidFill>
                  <a:srgbClr val="0000FF"/>
                </a:solidFill>
                <a:latin typeface="Arial" panose="020b0604020202020204" pitchFamily="34" charset="0"/>
                <a:ea typeface="宋体" panose="02010600030101010101" pitchFamily="2" charset="-122"/>
              </a:rPr>
              <a:t>修辞手法答</a:t>
            </a:r>
            <a:endParaRPr lang="en-US" altLang="zh-CN" sz="2400" b="1">
              <a:solidFill>
                <a:srgbClr val="0000FF"/>
              </a:solidFill>
              <a:latin typeface="Arial" panose="020b0604020202020204" pitchFamily="34" charset="0"/>
              <a:ea typeface="宋体" panose="02010600030101010101" pitchFamily="2" charset="-122"/>
            </a:endParaRPr>
          </a:p>
          <a:p>
            <a:pPr eaLnBrk="0" hangingPunct="0"/>
            <a:r>
              <a:rPr lang="zh-CN" altLang="en-US" sz="2400" b="1">
                <a:solidFill>
                  <a:srgbClr val="0000FF"/>
                </a:solidFill>
                <a:latin typeface="Arial" panose="020b0604020202020204" pitchFamily="34" charset="0"/>
                <a:ea typeface="宋体" panose="02010600030101010101" pitchFamily="2" charset="-122"/>
              </a:rPr>
              <a:t> </a:t>
            </a:r>
            <a:endParaRPr lang="en-US" altLang="zh-CN" sz="2400" b="1">
              <a:solidFill>
                <a:srgbClr val="0000FF"/>
              </a:solidFill>
              <a:latin typeface="Arial" panose="020b0604020202020204" pitchFamily="34" charset="0"/>
              <a:ea typeface="宋体" panose="02010600030101010101" pitchFamily="2" charset="-122"/>
            </a:endParaRPr>
          </a:p>
          <a:p>
            <a:pPr eaLnBrk="0" hangingPunct="0"/>
            <a:r>
              <a:rPr lang="zh-CN" altLang="en-US" sz="2400" b="1">
                <a:solidFill>
                  <a:srgbClr val="0000FF"/>
                </a:solidFill>
                <a:latin typeface="Arial" panose="020b0604020202020204" pitchFamily="34" charset="0"/>
                <a:ea typeface="宋体" panose="02010600030101010101" pitchFamily="2" charset="-122"/>
              </a:rPr>
              <a:t>写景的句子、段落主要从   修辞手法</a:t>
            </a:r>
            <a:r>
              <a:rPr lang="en-US" altLang="zh-CN" sz="2400" b="1">
                <a:solidFill>
                  <a:srgbClr val="0000FF"/>
                </a:solidFill>
                <a:latin typeface="Arial" panose="020b0604020202020204" pitchFamily="34" charset="0"/>
                <a:ea typeface="宋体" panose="02010600030101010101" pitchFamily="2" charset="-122"/>
              </a:rPr>
              <a:t>+</a:t>
            </a:r>
            <a:r>
              <a:rPr lang="zh-CN" altLang="en-US" sz="2400" b="1">
                <a:solidFill>
                  <a:srgbClr val="0000FF"/>
                </a:solidFill>
                <a:latin typeface="Arial" panose="020b0604020202020204" pitchFamily="34" charset="0"/>
                <a:ea typeface="宋体" panose="02010600030101010101" pitchFamily="2" charset="-122"/>
              </a:rPr>
              <a:t>结构技巧   答</a:t>
            </a:r>
            <a:endParaRPr lang="zh-CN" altLang="en-US" sz="2400" b="1">
              <a:solidFill>
                <a:srgbClr val="0000FF"/>
              </a:solidFill>
              <a:latin typeface="Arial" panose="020b0604020202020204" pitchFamily="34" charset="0"/>
              <a:ea typeface="宋体" panose="02010600030101010101" pitchFamily="2" charset="-122"/>
            </a:endParaRPr>
          </a:p>
        </p:txBody>
      </p:sp>
      <p:sp>
        <p:nvSpPr>
          <p:cNvPr id="79879" name="TextBox 6"/>
          <p:cNvSpPr txBox="1"/>
          <p:nvPr/>
        </p:nvSpPr>
        <p:spPr>
          <a:xfrm>
            <a:off x="4176184" y="5092700"/>
            <a:ext cx="6155267" cy="749300"/>
          </a:xfrm>
          <a:prstGeom prst="rect">
            <a:avLst/>
          </a:prstGeom>
          <a:noFill/>
          <a:ln w="9525">
            <a:noFill/>
          </a:ln>
        </p:spPr>
        <p:txBody>
          <a:bodyPr anchor="t">
            <a:spAutoFit/>
          </a:bodyPr>
          <a:lstStyle/>
          <a:p>
            <a:pPr eaLnBrk="0" hangingPunct="0"/>
            <a:r>
              <a:rPr lang="zh-CN" altLang="en-US" sz="2135" b="1">
                <a:solidFill>
                  <a:srgbClr val="008000"/>
                </a:solidFill>
                <a:latin typeface="Arial" panose="020b0604020202020204" pitchFamily="34" charset="0"/>
                <a:ea typeface="宋体" panose="02010600030101010101" pitchFamily="2" charset="-122"/>
              </a:rPr>
              <a:t>然而，“文中某句、某段用了什么表现手法”，</a:t>
            </a:r>
            <a:endParaRPr lang="en-US" altLang="zh-CN" sz="2135" b="1">
              <a:solidFill>
                <a:srgbClr val="008000"/>
              </a:solidFill>
              <a:latin typeface="Arial" panose="020b0604020202020204" pitchFamily="34" charset="0"/>
              <a:ea typeface="宋体" panose="02010600030101010101" pitchFamily="2" charset="-122"/>
            </a:endParaRPr>
          </a:p>
          <a:p>
            <a:pPr eaLnBrk="0" hangingPunct="0"/>
            <a:r>
              <a:rPr lang="zh-CN" altLang="en-US" sz="2135" b="1">
                <a:solidFill>
                  <a:srgbClr val="008000"/>
                </a:solidFill>
                <a:latin typeface="Arial" panose="020b0604020202020204" pitchFamily="34" charset="0"/>
                <a:ea typeface="宋体" panose="02010600030101010101" pitchFamily="2" charset="-122"/>
              </a:rPr>
              <a:t>小说很少这样问。</a:t>
            </a:r>
            <a:endParaRPr lang="zh-CN" altLang="en-US" sz="2135" b="1">
              <a:solidFill>
                <a:srgbClr val="008000"/>
              </a:solidFill>
              <a:latin typeface="Arial" panose="020b0604020202020204" pitchFamily="34" charset="0"/>
              <a:ea typeface="宋体" panose="02010600030101010101" pitchFamily="2" charset="-122"/>
            </a:endParaRPr>
          </a:p>
        </p:txBody>
      </p:sp>
      <p:sp>
        <p:nvSpPr>
          <p:cNvPr id="79880" name="TextBox 9"/>
          <p:cNvSpPr txBox="1"/>
          <p:nvPr/>
        </p:nvSpPr>
        <p:spPr>
          <a:xfrm>
            <a:off x="3695700" y="2461684"/>
            <a:ext cx="6540500" cy="420370"/>
          </a:xfrm>
          <a:prstGeom prst="rect">
            <a:avLst/>
          </a:prstGeom>
          <a:noFill/>
          <a:ln w="9525">
            <a:noFill/>
          </a:ln>
        </p:spPr>
        <p:txBody>
          <a:bodyPr anchor="t">
            <a:spAutoFit/>
          </a:bodyPr>
          <a:lstStyle/>
          <a:p>
            <a:pPr eaLnBrk="0" hangingPunct="0"/>
            <a:r>
              <a:rPr lang="zh-CN" altLang="en-US" sz="2135" b="1">
                <a:solidFill>
                  <a:srgbClr val="008000"/>
                </a:solidFill>
                <a:latin typeface="Arial" panose="020b0604020202020204" pitchFamily="34" charset="0"/>
                <a:ea typeface="宋体" panose="02010600030101010101" pitchFamily="2" charset="-122"/>
              </a:rPr>
              <a:t>“全文主要用了什么表现手法”，小说偶尔这样问。</a:t>
            </a:r>
            <a:endParaRPr lang="zh-CN" altLang="en-US" sz="2135" b="1">
              <a:solidFill>
                <a:srgbClr val="008000"/>
              </a:solidFill>
              <a:latin typeface="Arial" panose="020b0604020202020204" pitchFamily="34" charset="0"/>
              <a:ea typeface="宋体" panose="02010600030101010101" pitchFamily="2" charset="-122"/>
            </a:endParaRPr>
          </a:p>
        </p:txBody>
      </p:sp>
    </p:spTree>
  </p:cSld>
  <p:clrMapOvr>
    <a:masterClrMapping/>
  </p:clrMapOvr>
  <p:transition/>
  <p:timing/>
</p:sld>
</file>

<file path=ppt/slides/slide8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en-US" altLang="zh-CN"/>
              <a:t> </a:t>
            </a:r>
            <a:endParaRPr lang="en-US" altLang="zh-CN"/>
          </a:p>
        </p:txBody>
      </p:sp>
      <p:sp>
        <p:nvSpPr>
          <p:cNvPr id="3" name="内容占位符 2"/>
          <p:cNvSpPr>
            <a:spLocks noGrp="1"/>
          </p:cNvSpPr>
          <p:nvPr>
            <p:ph idx="1"/>
          </p:nvPr>
        </p:nvSpPr>
        <p:spPr>
          <a:xfrm>
            <a:off x="-136525" y="952500"/>
            <a:ext cx="11480800" cy="5201920"/>
          </a:xfrm>
        </p:spPr>
        <p:txBody>
          <a:bodyPr/>
          <a:lstStyle/>
          <a:p>
            <a:r>
              <a:rPr lang="en-US" altLang="zh-CN"/>
              <a:t> </a:t>
            </a:r>
            <a:endParaRPr lang="en-US" altLang="zh-CN"/>
          </a:p>
        </p:txBody>
      </p:sp>
      <p:sp>
        <p:nvSpPr>
          <p:cNvPr id="80897" name="文本框 1"/>
          <p:cNvSpPr txBox="1"/>
          <p:nvPr/>
        </p:nvSpPr>
        <p:spPr>
          <a:xfrm>
            <a:off x="1680633" y="645584"/>
            <a:ext cx="10272184" cy="1938020"/>
          </a:xfrm>
          <a:prstGeom prst="rect">
            <a:avLst/>
          </a:prstGeom>
          <a:noFill/>
          <a:ln w="9525">
            <a:noFill/>
          </a:ln>
        </p:spPr>
        <p:txBody>
          <a:bodyPr anchor="t">
            <a:spAutoFit/>
          </a:bodyPr>
          <a:lstStyle/>
          <a:p>
            <a:r>
              <a:rPr lang="zh-CN" altLang="en-US" sz="4000" b="1">
                <a:solidFill>
                  <a:srgbClr val="0000FF"/>
                </a:solidFill>
                <a:latin typeface="黑体" panose="02010609060101010101" charset="-122"/>
                <a:ea typeface="黑体" panose="02010609060101010101" charset="-122"/>
                <a:sym typeface="宋体" panose="02010600030101010101" pitchFamily="2" charset="-122"/>
              </a:rPr>
              <a:t>涉及手法，小说常问的是：</a:t>
            </a:r>
            <a:endParaRPr lang="en-US" altLang="zh-CN" sz="4000" b="1">
              <a:solidFill>
                <a:srgbClr val="0000FF"/>
              </a:solidFill>
              <a:latin typeface="黑体" panose="02010609060101010101" charset="-122"/>
              <a:ea typeface="黑体" panose="02010609060101010101" charset="-122"/>
              <a:sym typeface="宋体" panose="02010600030101010101" pitchFamily="2" charset="-122"/>
            </a:endParaRPr>
          </a:p>
          <a:p>
            <a:r>
              <a:rPr lang="en-US" altLang="zh-CN" sz="4000" b="1">
                <a:solidFill>
                  <a:srgbClr val="0000FF"/>
                </a:solidFill>
                <a:latin typeface="黑体" panose="02010609060101010101" charset="-122"/>
                <a:ea typeface="黑体" panose="02010609060101010101" charset="-122"/>
                <a:sym typeface="宋体" panose="02010600030101010101" pitchFamily="2" charset="-122"/>
              </a:rPr>
              <a:t>1.</a:t>
            </a:r>
            <a:r>
              <a:rPr lang="zh-CN" altLang="en-US" sz="4000" b="1">
                <a:solidFill>
                  <a:srgbClr val="0000FF"/>
                </a:solidFill>
                <a:latin typeface="黑体" panose="02010609060101010101" charset="-122"/>
                <a:ea typeface="黑体" panose="02010609060101010101" charset="-122"/>
                <a:sym typeface="宋体" panose="02010600030101010101" pitchFamily="2" charset="-122"/>
              </a:rPr>
              <a:t>文中用什么手法刻画</a:t>
            </a:r>
            <a:r>
              <a:rPr lang="en-US" altLang="zh-CN" sz="4000" b="1">
                <a:solidFill>
                  <a:srgbClr val="0000FF"/>
                </a:solidFill>
                <a:latin typeface="黑体" panose="02010609060101010101" charset="-122"/>
                <a:ea typeface="黑体" panose="02010609060101010101" charset="-122"/>
                <a:sym typeface="宋体" panose="02010600030101010101" pitchFamily="2" charset="-122"/>
              </a:rPr>
              <a:t>/</a:t>
            </a:r>
            <a:r>
              <a:rPr lang="zh-CN" altLang="en-US" sz="4000" b="1">
                <a:solidFill>
                  <a:srgbClr val="0000FF"/>
                </a:solidFill>
                <a:latin typeface="黑体" panose="02010609060101010101" charset="-122"/>
                <a:ea typeface="黑体" panose="02010609060101010101" charset="-122"/>
                <a:sym typeface="宋体" panose="02010600030101010101" pitchFamily="2" charset="-122"/>
              </a:rPr>
              <a:t>描写某某人物？</a:t>
            </a:r>
            <a:endParaRPr lang="en-US" altLang="zh-CN" sz="4000" b="1">
              <a:solidFill>
                <a:srgbClr val="0000FF"/>
              </a:solidFill>
              <a:latin typeface="黑体" panose="02010609060101010101" charset="-122"/>
              <a:ea typeface="黑体" panose="02010609060101010101" charset="-122"/>
              <a:sym typeface="宋体" panose="02010600030101010101" pitchFamily="2" charset="-122"/>
            </a:endParaRPr>
          </a:p>
          <a:p>
            <a:r>
              <a:rPr lang="en-US" altLang="zh-CN" sz="4000" b="1">
                <a:solidFill>
                  <a:srgbClr val="0000FF"/>
                </a:solidFill>
                <a:latin typeface="黑体" panose="02010609060101010101" charset="-122"/>
                <a:ea typeface="黑体" panose="02010609060101010101" charset="-122"/>
                <a:sym typeface="宋体" panose="02010600030101010101" pitchFamily="2" charset="-122"/>
              </a:rPr>
              <a:t>2.</a:t>
            </a:r>
            <a:r>
              <a:rPr lang="zh-CN" altLang="en-US" sz="4000" b="1">
                <a:solidFill>
                  <a:srgbClr val="0000FF"/>
                </a:solidFill>
                <a:latin typeface="黑体" panose="02010609060101010101" charset="-122"/>
                <a:ea typeface="黑体" panose="02010609060101010101" charset="-122"/>
                <a:sym typeface="宋体" panose="02010600030101010101" pitchFamily="2" charset="-122"/>
              </a:rPr>
              <a:t>分析文中刻画</a:t>
            </a:r>
            <a:r>
              <a:rPr lang="en-US" altLang="zh-CN" sz="4000" b="1">
                <a:solidFill>
                  <a:srgbClr val="0000FF"/>
                </a:solidFill>
                <a:latin typeface="黑体" panose="02010609060101010101" charset="-122"/>
                <a:ea typeface="黑体" panose="02010609060101010101" charset="-122"/>
                <a:sym typeface="宋体" panose="02010600030101010101" pitchFamily="2" charset="-122"/>
              </a:rPr>
              <a:t>/</a:t>
            </a:r>
            <a:r>
              <a:rPr lang="zh-CN" altLang="en-US" sz="4000" b="1">
                <a:solidFill>
                  <a:srgbClr val="0000FF"/>
                </a:solidFill>
                <a:latin typeface="黑体" panose="02010609060101010101" charset="-122"/>
                <a:ea typeface="黑体" panose="02010609060101010101" charset="-122"/>
                <a:sym typeface="宋体" panose="02010600030101010101" pitchFamily="2" charset="-122"/>
              </a:rPr>
              <a:t>描写人物的手法。</a:t>
            </a:r>
            <a:endParaRPr lang="en-US" altLang="zh-CN" sz="4000" b="1">
              <a:solidFill>
                <a:srgbClr val="0000FF"/>
              </a:solidFill>
              <a:latin typeface="黑体" panose="02010609060101010101" charset="-122"/>
              <a:ea typeface="黑体" panose="02010609060101010101" charset="-122"/>
              <a:sym typeface="宋体" panose="02010600030101010101" pitchFamily="2" charset="-122"/>
            </a:endParaRPr>
          </a:p>
        </p:txBody>
      </p:sp>
      <p:sp>
        <p:nvSpPr>
          <p:cNvPr id="80898" name="TextBox 4"/>
          <p:cNvSpPr txBox="1"/>
          <p:nvPr/>
        </p:nvSpPr>
        <p:spPr>
          <a:xfrm>
            <a:off x="287867" y="823384"/>
            <a:ext cx="1392767" cy="5015865"/>
          </a:xfrm>
          <a:prstGeom prst="rect">
            <a:avLst/>
          </a:prstGeom>
          <a:noFill/>
          <a:ln w="9525">
            <a:noFill/>
          </a:ln>
        </p:spPr>
        <p:txBody>
          <a:bodyPr anchor="t">
            <a:spAutoFit/>
          </a:bodyPr>
          <a:lstStyle/>
          <a:p>
            <a:pPr eaLnBrk="0" hangingPunct="0"/>
            <a:r>
              <a:rPr lang="zh-CN" altLang="en-US" sz="8000" b="1">
                <a:solidFill>
                  <a:srgbClr val="C00000"/>
                </a:solidFill>
                <a:latin typeface="方正粗黑宋简体" pitchFamily="2" charset="-122"/>
                <a:ea typeface="方正粗黑宋简体" pitchFamily="2" charset="-122"/>
              </a:rPr>
              <a:t>难点释疑</a:t>
            </a:r>
            <a:endParaRPr lang="zh-CN" altLang="en-US" sz="8000" b="1">
              <a:solidFill>
                <a:srgbClr val="C00000"/>
              </a:solidFill>
              <a:latin typeface="方正粗黑宋简体" pitchFamily="2" charset="-122"/>
              <a:ea typeface="方正粗黑宋简体" pitchFamily="2" charset="-122"/>
            </a:endParaRPr>
          </a:p>
        </p:txBody>
      </p:sp>
      <p:pic>
        <p:nvPicPr>
          <p:cNvPr id="80899" name="Picture 2" descr="C:\Users\彭\AppData\Roaming\Tencent\Users\275230188\QQ\WinTemp\RichOle\)(BJ@VW6L861%AHSXCG7O3M.png"/>
          <p:cNvPicPr>
            <a:picLocks noChangeAspect="1"/>
          </p:cNvPicPr>
          <p:nvPr/>
        </p:nvPicPr>
        <p:blipFill>
          <a:blip r:embed="rId2"/>
          <a:stretch>
            <a:fillRect/>
          </a:stretch>
        </p:blipFill>
        <p:spPr>
          <a:xfrm>
            <a:off x="1659467" y="2614084"/>
            <a:ext cx="9429751" cy="3310467"/>
          </a:xfrm>
          <a:prstGeom prst="rect">
            <a:avLst/>
          </a:prstGeom>
          <a:noFill/>
          <a:ln w="9525">
            <a:noFill/>
          </a:ln>
        </p:spPr>
      </p:pic>
    </p:spTree>
  </p:cSld>
  <p:clrMapOvr>
    <a:masterClrMapping/>
  </p:clrMapOvr>
  <p:transition/>
  <p:timing/>
</p:sld>
</file>

<file path=ppt/slides/slide8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标题 3"/>
          <p:cNvSpPr>
            <a:spLocks noGrp="1"/>
          </p:cNvSpPr>
          <p:nvPr>
            <p:ph type="title"/>
          </p:nvPr>
        </p:nvSpPr>
        <p:spPr/>
        <p:txBody>
          <a:bodyPr/>
          <a:lstStyle/>
          <a:p>
            <a:r>
              <a:rPr lang="en-US" altLang="zh-CN"/>
              <a:t> </a:t>
            </a:r>
            <a:endParaRPr lang="en-US" altLang="zh-CN"/>
          </a:p>
        </p:txBody>
      </p:sp>
      <p:pic>
        <p:nvPicPr>
          <p:cNvPr id="2" name="内容占位符 1" descr="1"/>
          <p:cNvPicPr>
            <a:picLocks noChangeAspect="1"/>
          </p:cNvPicPr>
          <p:nvPr>
            <p:ph idx="1"/>
          </p:nvPr>
        </p:nvPicPr>
        <p:blipFill>
          <a:blip r:embed="rId2"/>
          <a:stretch>
            <a:fillRect/>
          </a:stretch>
        </p:blipFill>
        <p:spPr>
          <a:xfrm>
            <a:off x="461010" y="241300"/>
            <a:ext cx="10487660" cy="6616700"/>
          </a:xfrm>
          <a:prstGeom prst="rect">
            <a:avLst/>
          </a:prstGeom>
        </p:spPr>
      </p:pic>
    </p:spTree>
  </p:cSld>
  <p:clrMapOvr>
    <a:masterClrMapping/>
  </p:clrMapOvr>
  <p:transition/>
  <p:timing/>
</p:sld>
</file>

<file path=ppt/slides/slide8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en-US" altLang="zh-CN"/>
              <a:t> </a:t>
            </a:r>
            <a:endParaRPr lang="en-US" altLang="zh-CN"/>
          </a:p>
        </p:txBody>
      </p:sp>
      <p:pic>
        <p:nvPicPr>
          <p:cNvPr id="4" name="内容占位符 3" descr="2"/>
          <p:cNvPicPr>
            <a:picLocks noChangeAspect="1"/>
          </p:cNvPicPr>
          <p:nvPr>
            <p:ph idx="1"/>
          </p:nvPr>
        </p:nvPicPr>
        <p:blipFill>
          <a:blip r:embed="rId2"/>
          <a:stretch>
            <a:fillRect/>
          </a:stretch>
        </p:blipFill>
        <p:spPr>
          <a:xfrm>
            <a:off x="307340" y="0"/>
            <a:ext cx="11214735" cy="6805930"/>
          </a:xfrm>
          <a:prstGeom prst="rect">
            <a:avLst/>
          </a:prstGeom>
        </p:spPr>
      </p:pic>
    </p:spTree>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4578" name="组合 3"/>
          <p:cNvGraphicFramePr>
            <a:graphicFrameLocks noGrp="1"/>
          </p:cNvGraphicFramePr>
          <p:nvPr>
            <p:custDataLst>
              <p:tags r:id="rId3"/>
            </p:custDataLst>
          </p:nvPr>
        </p:nvGraphicFramePr>
        <p:xfrm>
          <a:off x="473075" y="291465"/>
          <a:ext cx="10741660" cy="6448425"/>
        </p:xfrm>
        <a:graphic>
          <a:graphicData uri="http://schemas.openxmlformats.org/drawingml/2006/table">
            <a:tbl>
              <a:tblPr/>
              <a:tblGrid>
                <a:gridCol w="1983740"/>
                <a:gridCol w="1270000"/>
                <a:gridCol w="7487920"/>
              </a:tblGrid>
              <a:tr h="1106170">
                <a:tc>
                  <a:txBody>
                    <a:bodyPr vert="horz" wrap="square"/>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5pPr>
                    </a:lstStyle>
                    <a:p>
                      <a:pPr marL="0" lvl="0" indent="0" eaLnBrk="1" hangingPunct="1">
                        <a:spcBef>
                          <a:spcPct val="20000"/>
                        </a:spcBef>
                      </a:pPr>
                      <a:r>
                        <a:rPr lang="zh-CN" altLang="en-US" sz="3200" b="1">
                          <a:ea typeface="宋体" panose="02010600030101010101" pitchFamily="2" charset="-122"/>
                        </a:rPr>
                        <a:t>段   落</a:t>
                      </a:r>
                      <a:endParaRPr lang="zh-CN" altLang="en-US" sz="3200" b="1">
                        <a:latin typeface="宋体" panose="02010600030101010101" pitchFamily="2" charset="-122"/>
                        <a:ea typeface="宋体" panose="02010600030101010101" pitchFamily="2" charset="-122"/>
                      </a:endParaRPr>
                    </a:p>
                  </a:txBody>
                  <a:tcPr marL="27002" marR="27002" marT="36000" marB="36000" anchor="ctr" anchorCtr="1">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gridSpan="2">
                  <a:txBody>
                    <a:bodyPr vert="horz" wrap="square"/>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5pPr>
                    </a:lstStyle>
                    <a:p>
                      <a:pPr marL="0" lvl="0" indent="0" eaLnBrk="1" hangingPunct="1">
                        <a:spcBef>
                          <a:spcPct val="20000"/>
                        </a:spcBef>
                      </a:pPr>
                      <a:r>
                        <a:rPr lang="zh-CN" altLang="en-US" sz="3600" b="1">
                          <a:ea typeface="宋体" panose="02010600030101010101" pitchFamily="2" charset="-122"/>
                        </a:rPr>
                        <a:t>主   要   情   节 </a:t>
                      </a:r>
                      <a:endParaRPr lang="zh-CN" altLang="en-US" sz="3600" b="1">
                        <a:solidFill>
                          <a:srgbClr val="0000FF"/>
                        </a:solidFill>
                        <a:latin typeface="宋体" panose="02010600030101010101" pitchFamily="2" charset="-122"/>
                        <a:ea typeface="宋体" panose="02010600030101010101" pitchFamily="2" charset="-122"/>
                      </a:endParaRPr>
                    </a:p>
                  </a:txBody>
                  <a:tcPr marL="27002" marR="27002" marT="36000" marB="36000" anchor="ctr" anchorCtr="1">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hMerge="1">
                  <a:txBody>
                    <a:bodyPr vert="horz" wrap="square"/>
                    <a:lstStyle/>
                    <a:p/>
                  </a:txBody>
                  <a:tcPr>
                    <a:lnR w="12700">
                      <a:miter lim="800000"/>
                    </a:lnR>
                    <a:lnT w="12700">
                      <a:solidFill>
                        <a:prstClr val="black"/>
                      </a:solidFill>
                      <a:miter lim="800000"/>
                    </a:lnT>
                    <a:lnB w="12700">
                      <a:solidFill>
                        <a:prstClr val="black"/>
                      </a:solidFill>
                      <a:miter lim="800000"/>
                    </a:lnB>
                  </a:tcPr>
                </a:tc>
              </a:tr>
              <a:tr h="1156970">
                <a:tc>
                  <a:txBody>
                    <a:bodyPr vert="horz" wrap="square"/>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5pPr>
                    </a:lstStyle>
                    <a:p>
                      <a:pPr marL="0" lvl="0" indent="0" eaLnBrk="1" hangingPunct="1">
                        <a:spcBef>
                          <a:spcPct val="20000"/>
                        </a:spcBef>
                      </a:pPr>
                      <a:r>
                        <a:rPr lang="zh-CN" altLang="en-US" sz="3200" b="1">
                          <a:ea typeface="宋体" panose="02010600030101010101" pitchFamily="2" charset="-122"/>
                        </a:rPr>
                        <a:t>序 幕</a:t>
                      </a:r>
                      <a:endParaRPr lang="zh-CN" altLang="en-US" sz="3200" b="1">
                        <a:ea typeface="宋体" panose="02010600030101010101" pitchFamily="2" charset="-122"/>
                      </a:endParaRPr>
                    </a:p>
                    <a:p>
                      <a:pPr marL="0" lvl="0" indent="0" eaLnBrk="1" hangingPunct="1">
                        <a:spcBef>
                          <a:spcPct val="20000"/>
                        </a:spcBef>
                      </a:pPr>
                      <a:endParaRPr lang="zh-CN" altLang="en-US" sz="3200" b="1">
                        <a:latin typeface="宋体" panose="02010600030101010101" pitchFamily="2" charset="-122"/>
                        <a:ea typeface="宋体" panose="02010600030101010101" pitchFamily="2" charset="-122"/>
                      </a:endParaRPr>
                    </a:p>
                  </a:txBody>
                  <a:tcPr marL="27002" marR="27002" marT="36000" marB="36000" anchor="ctr" anchorCtr="1">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gridSpan="2">
                  <a:txBody>
                    <a:bodyPr vert="horz" wrap="square"/>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5pPr>
                    </a:lstStyle>
                    <a:p>
                      <a:pPr marL="0" lvl="0" indent="0" eaLnBrk="1" hangingPunct="1">
                        <a:spcBef>
                          <a:spcPct val="20000"/>
                        </a:spcBef>
                      </a:pPr>
                      <a:endParaRPr lang="zh-CN" altLang="zh-CN" sz="2800" b="1">
                        <a:latin typeface="宋体" panose="02010600030101010101" pitchFamily="2" charset="-122"/>
                        <a:ea typeface="宋体" panose="02010600030101010101" pitchFamily="2" charset="-122"/>
                      </a:endParaRPr>
                    </a:p>
                  </a:txBody>
                  <a:tcPr marL="27002" marR="27002" marT="36000" marB="36000" anchor="ctr" anchorCtr="1">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hMerge="1">
                  <a:txBody>
                    <a:bodyPr vert="horz" wrap="square"/>
                    <a:lstStyle/>
                    <a:p/>
                  </a:txBody>
                  <a:tcPr>
                    <a:lnR w="12700">
                      <a:miter lim="800000"/>
                    </a:lnR>
                    <a:lnT w="12700">
                      <a:solidFill>
                        <a:prstClr val="black"/>
                      </a:solidFill>
                      <a:miter lim="800000"/>
                    </a:lnT>
                    <a:lnB w="12700">
                      <a:solidFill>
                        <a:prstClr val="black"/>
                      </a:solidFill>
                      <a:miter lim="800000"/>
                    </a:lnB>
                  </a:tcPr>
                </a:tc>
              </a:tr>
              <a:tr h="845185">
                <a:tc rowSpan="4">
                  <a:txBody>
                    <a:bodyPr vert="horz" wrap="square"/>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5pPr>
                    </a:lstStyle>
                    <a:p>
                      <a:pPr marL="0" lvl="0" indent="0" eaLnBrk="1" hangingPunct="1">
                        <a:spcBef>
                          <a:spcPct val="20000"/>
                        </a:spcBef>
                      </a:pPr>
                      <a:endParaRPr lang="en-US" altLang="zh-CN" sz="2800">
                        <a:ea typeface="宋体" panose="02010600030101010101" pitchFamily="2" charset="-122"/>
                      </a:endParaRPr>
                    </a:p>
                    <a:p>
                      <a:pPr marL="0" lvl="0" indent="0" eaLnBrk="1" hangingPunct="1">
                        <a:spcBef>
                          <a:spcPct val="20000"/>
                        </a:spcBef>
                      </a:pPr>
                      <a:endParaRPr lang="en-US" altLang="zh-CN" sz="2800" b="1">
                        <a:solidFill>
                          <a:srgbClr val="0000FF"/>
                        </a:solidFill>
                        <a:latin typeface="宋体" panose="02010600030101010101" pitchFamily="2" charset="-122"/>
                        <a:ea typeface="宋体" panose="02010600030101010101" pitchFamily="2" charset="-122"/>
                      </a:endParaRPr>
                    </a:p>
                  </a:txBody>
                  <a:tcPr marL="27002" marR="27002" marT="36000" marB="36000" anchor="ctr" anchorCtr="1">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vert="horz" wrap="square"/>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5pPr>
                    </a:lstStyle>
                    <a:p>
                      <a:pPr marL="0" lvl="0" indent="0" eaLnBrk="1" hangingPunct="1">
                        <a:spcBef>
                          <a:spcPct val="20000"/>
                        </a:spcBef>
                      </a:pPr>
                      <a:endParaRPr lang="zh-CN" altLang="zh-CN" sz="2800" b="1">
                        <a:latin typeface="宋体" panose="02010600030101010101" pitchFamily="2" charset="-122"/>
                        <a:ea typeface="宋体" panose="02010600030101010101" pitchFamily="2" charset="-122"/>
                      </a:endParaRPr>
                    </a:p>
                  </a:txBody>
                  <a:tcPr marL="27002" marR="27002" marT="36000" marB="36000" anchor="ctr" anchorCtr="1">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vert="horz" wrap="square"/>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5pPr>
                    </a:lstStyle>
                    <a:p>
                      <a:pPr marL="0" lvl="0" indent="0" eaLnBrk="1" hangingPunct="1">
                        <a:spcBef>
                          <a:spcPct val="20000"/>
                        </a:spcBef>
                      </a:pPr>
                      <a:endParaRPr lang="zh-CN" altLang="zh-CN" sz="2800" b="1">
                        <a:latin typeface="宋体" panose="02010600030101010101" pitchFamily="2" charset="-122"/>
                        <a:ea typeface="宋体" panose="02010600030101010101" pitchFamily="2" charset="-122"/>
                      </a:endParaRPr>
                    </a:p>
                  </a:txBody>
                  <a:tcPr marL="27002" marR="27002" marT="36000" marB="36000" anchor="ctr" anchorCtr="1">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r>
              <a:tr h="735965">
                <a:tc vMerge="1">
                  <a:txBody>
                    <a:bodyPr vert="horz" wrap="square"/>
                    <a:lstStyle/>
                    <a:p/>
                  </a:txBody>
                  <a:tcPr>
                    <a:lnL w="12700">
                      <a:solidFill>
                        <a:prstClr val="black"/>
                      </a:solidFill>
                      <a:miter lim="800000"/>
                    </a:lnL>
                    <a:lnR w="12700">
                      <a:solidFill>
                        <a:prstClr val="black"/>
                      </a:solidFill>
                      <a:miter lim="800000"/>
                    </a:lnR>
                  </a:tcPr>
                </a:tc>
                <a:tc>
                  <a:txBody>
                    <a:bodyPr vert="horz" wrap="square"/>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5pPr>
                    </a:lstStyle>
                    <a:p>
                      <a:pPr marL="0" lvl="0" indent="0" eaLnBrk="1" hangingPunct="1">
                        <a:spcBef>
                          <a:spcPct val="20000"/>
                        </a:spcBef>
                      </a:pPr>
                      <a:endParaRPr lang="zh-CN" altLang="zh-CN" sz="2800" b="1">
                        <a:latin typeface="宋体" panose="02010600030101010101" pitchFamily="2" charset="-122"/>
                        <a:ea typeface="宋体" panose="02010600030101010101" pitchFamily="2" charset="-122"/>
                      </a:endParaRPr>
                    </a:p>
                  </a:txBody>
                  <a:tcPr marL="27002" marR="27002" marT="36000" marB="36000" anchor="ctr" anchorCtr="1">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vert="horz" wrap="square"/>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5pPr>
                    </a:lstStyle>
                    <a:p>
                      <a:pPr marL="0" lvl="0" indent="0" eaLnBrk="1" hangingPunct="1">
                        <a:spcBef>
                          <a:spcPct val="20000"/>
                        </a:spcBef>
                      </a:pPr>
                      <a:endParaRPr lang="zh-CN" altLang="zh-CN" sz="2800" b="1">
                        <a:latin typeface="宋体" panose="02010600030101010101" pitchFamily="2" charset="-122"/>
                        <a:ea typeface="宋体" panose="02010600030101010101" pitchFamily="2" charset="-122"/>
                      </a:endParaRPr>
                    </a:p>
                  </a:txBody>
                  <a:tcPr marL="27002" marR="27002" marT="36000" marB="36000" anchor="ctr" anchorCtr="1">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r>
              <a:tr h="763270">
                <a:tc vMerge="1">
                  <a:txBody>
                    <a:bodyPr vert="horz" wrap="square"/>
                    <a:lstStyle/>
                    <a:p/>
                  </a:txBody>
                  <a:tcPr>
                    <a:lnL w="12700">
                      <a:solidFill>
                        <a:prstClr val="black"/>
                      </a:solidFill>
                      <a:miter lim="800000"/>
                    </a:lnL>
                    <a:lnR w="12700">
                      <a:solidFill>
                        <a:prstClr val="black"/>
                      </a:solidFill>
                      <a:miter lim="800000"/>
                    </a:lnR>
                  </a:tcPr>
                </a:tc>
                <a:tc>
                  <a:txBody>
                    <a:bodyPr vert="horz" wrap="square"/>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5pPr>
                    </a:lstStyle>
                    <a:p>
                      <a:pPr marL="0" lvl="0" indent="0" eaLnBrk="1" hangingPunct="1">
                        <a:spcBef>
                          <a:spcPct val="20000"/>
                        </a:spcBef>
                      </a:pPr>
                      <a:endParaRPr lang="zh-CN" altLang="zh-CN" sz="2800" b="1">
                        <a:latin typeface="宋体" panose="02010600030101010101" pitchFamily="2" charset="-122"/>
                        <a:ea typeface="宋体" panose="02010600030101010101" pitchFamily="2" charset="-122"/>
                      </a:endParaRPr>
                    </a:p>
                  </a:txBody>
                  <a:tcPr marL="27002" marR="27002" marT="36000" marB="36000" anchor="ctr" anchorCtr="1">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vert="horz" wrap="square"/>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5pPr>
                    </a:lstStyle>
                    <a:p>
                      <a:pPr marL="0" lvl="0" indent="0" eaLnBrk="1" hangingPunct="1">
                        <a:spcBef>
                          <a:spcPct val="20000"/>
                        </a:spcBef>
                      </a:pPr>
                      <a:endParaRPr lang="zh-CN" altLang="zh-CN" sz="2800" b="1">
                        <a:latin typeface="宋体" panose="02010600030101010101" pitchFamily="2" charset="-122"/>
                        <a:ea typeface="宋体" panose="02010600030101010101" pitchFamily="2" charset="-122"/>
                      </a:endParaRPr>
                    </a:p>
                  </a:txBody>
                  <a:tcPr marL="27002" marR="27002" marT="36000" marB="36000" anchor="ctr" anchorCtr="1">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r>
              <a:tr h="683260">
                <a:tc vMerge="1">
                  <a:txBody>
                    <a:bodyPr vert="horz" wrap="square"/>
                    <a:lstStyle/>
                    <a:p/>
                  </a:txBody>
                  <a:tcPr>
                    <a:lnL w="12700">
                      <a:solidFill>
                        <a:prstClr val="black"/>
                      </a:solidFill>
                      <a:miter lim="800000"/>
                    </a:lnL>
                    <a:lnR w="12700">
                      <a:solidFill>
                        <a:prstClr val="black"/>
                      </a:solidFill>
                      <a:miter lim="800000"/>
                    </a:lnR>
                    <a:lnB w="12700">
                      <a:miter lim="800000"/>
                    </a:lnB>
                  </a:tcPr>
                </a:tc>
                <a:tc>
                  <a:txBody>
                    <a:bodyPr vert="horz" wrap="square"/>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5pPr>
                    </a:lstStyle>
                    <a:p>
                      <a:pPr marL="0" lvl="0" indent="0" eaLnBrk="1" hangingPunct="1">
                        <a:spcBef>
                          <a:spcPct val="20000"/>
                        </a:spcBef>
                      </a:pPr>
                      <a:endParaRPr lang="zh-CN" altLang="zh-CN" sz="3200" b="1">
                        <a:latin typeface="宋体" panose="02010600030101010101" pitchFamily="2" charset="-122"/>
                        <a:ea typeface="宋体" panose="02010600030101010101" pitchFamily="2" charset="-122"/>
                      </a:endParaRPr>
                    </a:p>
                  </a:txBody>
                  <a:tcPr marL="27002" marR="27002" marT="36000" marB="36000" anchor="ctr" anchorCtr="1">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vert="horz" wrap="square"/>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5pPr>
                    </a:lstStyle>
                    <a:p>
                      <a:pPr marL="0" lvl="0" indent="0" eaLnBrk="1" hangingPunct="1">
                        <a:spcBef>
                          <a:spcPct val="20000"/>
                        </a:spcBef>
                      </a:pPr>
                      <a:endParaRPr lang="zh-CN" altLang="zh-CN" sz="2800" b="1">
                        <a:latin typeface="宋体" panose="02010600030101010101" pitchFamily="2" charset="-122"/>
                        <a:ea typeface="宋体" panose="02010600030101010101" pitchFamily="2" charset="-122"/>
                      </a:endParaRPr>
                    </a:p>
                  </a:txBody>
                  <a:tcPr marL="27002" marR="27002" marT="36000" marB="36000" anchor="ctr" anchorCtr="1">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r>
              <a:tr h="1157605">
                <a:tc>
                  <a:txBody>
                    <a:bodyPr vert="horz" wrap="square"/>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5pPr>
                    </a:lstStyle>
                    <a:p>
                      <a:pPr marL="0" lvl="0" indent="0" eaLnBrk="1" hangingPunct="1">
                        <a:spcBef>
                          <a:spcPct val="20000"/>
                        </a:spcBef>
                      </a:pPr>
                      <a:r>
                        <a:rPr lang="zh-CN" altLang="en-US" sz="3200" b="1">
                          <a:ea typeface="宋体" panose="02010600030101010101" pitchFamily="2" charset="-122"/>
                        </a:rPr>
                        <a:t>尾  声</a:t>
                      </a:r>
                      <a:endParaRPr lang="zh-CN" altLang="en-US" sz="3200" b="1">
                        <a:ea typeface="宋体" panose="02010600030101010101" pitchFamily="2" charset="-122"/>
                      </a:endParaRPr>
                    </a:p>
                    <a:p>
                      <a:pPr marL="0" lvl="0" indent="0" eaLnBrk="1" hangingPunct="1">
                        <a:spcBef>
                          <a:spcPct val="20000"/>
                        </a:spcBef>
                      </a:pPr>
                      <a:endParaRPr lang="zh-CN" altLang="en-US" sz="3200" b="1">
                        <a:latin typeface="宋体" panose="02010600030101010101" pitchFamily="2" charset="-122"/>
                        <a:ea typeface="宋体" panose="02010600030101010101" pitchFamily="2" charset="-122"/>
                      </a:endParaRPr>
                    </a:p>
                  </a:txBody>
                  <a:tcPr marL="27002" marR="27002" marT="36000" marB="36000" anchor="ctr" anchorCtr="1">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gridSpan="2">
                  <a:txBody>
                    <a:bodyPr vert="horz" wrap="square"/>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5pPr>
                    </a:lstStyle>
                    <a:p>
                      <a:pPr marL="0" lvl="0" indent="0" eaLnBrk="1" hangingPunct="1">
                        <a:spcBef>
                          <a:spcPct val="20000"/>
                        </a:spcBef>
                      </a:pPr>
                      <a:endParaRPr lang="zh-CN" altLang="zh-CN" sz="2800" b="1">
                        <a:latin typeface="宋体" panose="02010600030101010101" pitchFamily="2" charset="-122"/>
                        <a:ea typeface="宋体" panose="02010600030101010101" pitchFamily="2" charset="-122"/>
                      </a:endParaRPr>
                    </a:p>
                  </a:txBody>
                  <a:tcPr marL="27002" marR="27002" marT="36000" marB="36000" anchor="ctr" anchorCtr="1">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hMerge="1">
                  <a:txBody>
                    <a:bodyPr vert="horz" wrap="square"/>
                    <a:lstStyle/>
                    <a:p/>
                  </a:txBody>
                  <a:tcPr>
                    <a:lnR w="12700">
                      <a:miter lim="800000"/>
                    </a:lnR>
                    <a:lnT w="12700">
                      <a:solidFill>
                        <a:prstClr val="black"/>
                      </a:solidFill>
                      <a:miter lim="800000"/>
                    </a:lnT>
                    <a:lnB w="12700">
                      <a:solidFill>
                        <a:prstClr val="black"/>
                      </a:solidFill>
                      <a:miter lim="800000"/>
                    </a:lnB>
                  </a:tcPr>
                </a:tc>
              </a:tr>
            </a:tbl>
          </a:graphicData>
        </a:graphic>
      </p:graphicFrame>
      <p:sp>
        <p:nvSpPr>
          <p:cNvPr id="24609" name="矩形 35"/>
          <p:cNvSpPr/>
          <p:nvPr/>
        </p:nvSpPr>
        <p:spPr>
          <a:xfrm>
            <a:off x="2682875" y="1692910"/>
            <a:ext cx="8451215" cy="534035"/>
          </a:xfrm>
          <a:prstGeom prst="rect">
            <a:avLst/>
          </a:prstGeom>
          <a:noFill/>
          <a:ln>
            <a:noFill/>
            <a:miter lim="800000"/>
          </a:ln>
        </p:spPr>
        <p:txBody>
          <a:bodyPr wrap="squar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5pPr>
          </a:lstStyle>
          <a:p>
            <a:pPr marL="0" lvl="0" indent="0" algn="just">
              <a:lnSpc>
                <a:spcPct val="90000"/>
              </a:lnSpc>
              <a:spcBef>
                <a:spcPct val="20000"/>
              </a:spcBef>
            </a:pPr>
            <a:r>
              <a:rPr lang="zh-CN" altLang="en-US" sz="3200" b="1">
                <a:solidFill>
                  <a:srgbClr val="000000"/>
                </a:solidFill>
                <a:latin typeface="华文楷体" panose="02010600040101010101" pitchFamily="2" charset="-122"/>
                <a:ea typeface="华文楷体" panose="02010600040101010101" pitchFamily="2" charset="-122"/>
              </a:rPr>
              <a:t>介绍别里科夫的外表、生活习惯和思想性格。</a:t>
            </a:r>
            <a:endParaRPr lang="zh-CN" altLang="en-US" sz="3200" b="1">
              <a:solidFill>
                <a:srgbClr val="000000"/>
              </a:solidFill>
              <a:latin typeface="华文楷体" panose="02010600040101010101" pitchFamily="2" charset="-122"/>
              <a:ea typeface="华文楷体" panose="02010600040101010101" pitchFamily="2" charset="-122"/>
            </a:endParaRPr>
          </a:p>
        </p:txBody>
      </p:sp>
      <p:sp>
        <p:nvSpPr>
          <p:cNvPr id="24610" name="矩形 36"/>
          <p:cNvSpPr/>
          <p:nvPr/>
        </p:nvSpPr>
        <p:spPr>
          <a:xfrm>
            <a:off x="3648075" y="5713413"/>
            <a:ext cx="5292725" cy="64516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5pPr>
          </a:lstStyle>
          <a:p>
            <a:pPr marL="0" lvl="0" indent="0" algn="just" eaLnBrk="1" hangingPunct="1">
              <a:spcBef>
                <a:spcPct val="20000"/>
              </a:spcBef>
            </a:pPr>
            <a:r>
              <a:rPr lang="zh-CN" altLang="en-US" sz="3600" b="1">
                <a:solidFill>
                  <a:srgbClr val="000000"/>
                </a:solidFill>
                <a:latin typeface="华文楷体" panose="02010600040101010101" pitchFamily="2" charset="-122"/>
                <a:ea typeface="华文楷体" panose="02010600040101010101" pitchFamily="2" charset="-122"/>
              </a:rPr>
              <a:t>别里科夫的死及其影响</a:t>
            </a:r>
            <a:endParaRPr lang="zh-CN" altLang="en-US" sz="3600" b="1">
              <a:solidFill>
                <a:srgbClr val="000000"/>
              </a:solidFill>
              <a:latin typeface="华文楷体" panose="02010600040101010101" pitchFamily="2" charset="-122"/>
              <a:ea typeface="华文楷体" panose="02010600040101010101" pitchFamily="2" charset="-122"/>
            </a:endParaRPr>
          </a:p>
        </p:txBody>
      </p:sp>
      <p:sp>
        <p:nvSpPr>
          <p:cNvPr id="24611" name="矩形 37"/>
          <p:cNvSpPr/>
          <p:nvPr/>
        </p:nvSpPr>
        <p:spPr>
          <a:xfrm>
            <a:off x="598805" y="3220720"/>
            <a:ext cx="1711960" cy="829945"/>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5pPr>
          </a:lstStyle>
          <a:p>
            <a:pPr marL="0" lvl="0" indent="0" eaLnBrk="1" hangingPunct="1"/>
            <a:r>
              <a:rPr lang="en-US" altLang="zh-CN">
                <a:latin typeface="宋体" panose="02010600030101010101" pitchFamily="2" charset="-122"/>
                <a:ea typeface="宋体" panose="02010600030101010101" pitchFamily="2" charset="-122"/>
              </a:rPr>
              <a:t>(</a:t>
            </a:r>
            <a:r>
              <a:rPr lang="zh-CN" altLang="en-US" b="1">
                <a:latin typeface="宋体" panose="02010600030101010101" pitchFamily="2" charset="-122"/>
                <a:ea typeface="宋体" panose="02010600030101010101" pitchFamily="2" charset="-122"/>
              </a:rPr>
              <a:t>故事主体</a:t>
            </a:r>
            <a:r>
              <a:rPr lang="en-US" altLang="zh-CN">
                <a:latin typeface="宋体" panose="02010600030101010101" pitchFamily="2" charset="-122"/>
                <a:ea typeface="宋体" panose="02010600030101010101" pitchFamily="2" charset="-122"/>
              </a:rPr>
              <a:t>)</a:t>
            </a:r>
            <a:endParaRPr lang="en-US" altLang="zh-CN">
              <a:latin typeface="宋体" panose="02010600030101010101" pitchFamily="2" charset="-122"/>
              <a:ea typeface="宋体" panose="02010600030101010101" pitchFamily="2" charset="-122"/>
            </a:endParaRPr>
          </a:p>
          <a:p>
            <a:pPr marL="0" lvl="0" indent="0" eaLnBrk="1" hangingPunct="1"/>
            <a:r>
              <a:rPr lang="en-US" altLang="zh-CN">
                <a:latin typeface="宋体" panose="02010600030101010101" pitchFamily="2" charset="-122"/>
                <a:ea typeface="宋体" panose="02010600030101010101" pitchFamily="2" charset="-122"/>
              </a:rPr>
              <a:t>  </a:t>
            </a:r>
            <a:endParaRPr lang="zh-CN" altLang="en-US">
              <a:latin typeface="宋体" panose="02010600030101010101" pitchFamily="2" charset="-122"/>
              <a:ea typeface="宋体" panose="02010600030101010101" pitchFamily="2" charset="-122"/>
            </a:endParaRPr>
          </a:p>
        </p:txBody>
      </p:sp>
      <p:grpSp>
        <p:nvGrpSpPr>
          <p:cNvPr id="24613" name="组合 41"/>
          <p:cNvGrpSpPr/>
          <p:nvPr/>
        </p:nvGrpSpPr>
        <p:grpSpPr>
          <a:xfrm>
            <a:off x="2564130" y="3241675"/>
            <a:ext cx="2468766" cy="584201"/>
            <a:chOff x="1158" y="2172"/>
            <a:chExt cx="2074" cy="368"/>
          </a:xfrm>
        </p:grpSpPr>
        <p:sp>
          <p:nvSpPr>
            <p:cNvPr id="24627" name="矩形 42"/>
            <p:cNvSpPr/>
            <p:nvPr/>
          </p:nvSpPr>
          <p:spPr>
            <a:xfrm>
              <a:off x="2972" y="2172"/>
              <a:ext cx="260" cy="368"/>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5pPr>
            </a:lstStyle>
            <a:p>
              <a:pPr marL="0" lvl="0" indent="0" eaLnBrk="1" hangingPunct="1"/>
              <a:endParaRPr lang="zh-CN" altLang="en-US" sz="3200" b="1">
                <a:latin typeface="宋体" panose="02010600030101010101" pitchFamily="2" charset="-122"/>
                <a:ea typeface="宋体" panose="02010600030101010101" pitchFamily="2" charset="-122"/>
              </a:endParaRPr>
            </a:p>
          </p:txBody>
        </p:sp>
        <p:sp>
          <p:nvSpPr>
            <p:cNvPr id="24628" name="矩形 43"/>
            <p:cNvSpPr/>
            <p:nvPr/>
          </p:nvSpPr>
          <p:spPr>
            <a:xfrm>
              <a:off x="1158" y="2172"/>
              <a:ext cx="260" cy="368"/>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5pPr>
            </a:lstStyle>
            <a:p>
              <a:pPr marL="0" lvl="0" indent="0" eaLnBrk="1" hangingPunct="1"/>
              <a:endParaRPr lang="zh-CN" altLang="en-US" sz="3200" b="1">
                <a:latin typeface="宋体" panose="02010600030101010101" pitchFamily="2" charset="-122"/>
                <a:ea typeface="宋体" panose="02010600030101010101" pitchFamily="2" charset="-122"/>
              </a:endParaRPr>
            </a:p>
          </p:txBody>
        </p:sp>
      </p:grpSp>
      <p:grpSp>
        <p:nvGrpSpPr>
          <p:cNvPr id="24614" name="组合 44"/>
          <p:cNvGrpSpPr/>
          <p:nvPr/>
        </p:nvGrpSpPr>
        <p:grpSpPr>
          <a:xfrm>
            <a:off x="2564130" y="4032250"/>
            <a:ext cx="6557963" cy="584200"/>
            <a:chOff x="637" y="2626"/>
            <a:chExt cx="4692" cy="368"/>
          </a:xfrm>
        </p:grpSpPr>
        <p:sp>
          <p:nvSpPr>
            <p:cNvPr id="24625" name="矩形 45"/>
            <p:cNvSpPr/>
            <p:nvPr/>
          </p:nvSpPr>
          <p:spPr>
            <a:xfrm>
              <a:off x="2154" y="2626"/>
              <a:ext cx="3175" cy="368"/>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5pPr>
            </a:lstStyle>
            <a:p>
              <a:pPr marL="0" lvl="0" indent="0" eaLnBrk="1" hangingPunct="1">
                <a:spcBef>
                  <a:spcPct val="20000"/>
                </a:spcBef>
              </a:pPr>
              <a:endParaRPr lang="zh-CN" altLang="en-US" sz="3200" b="1">
                <a:latin typeface="宋体" panose="02010600030101010101" pitchFamily="2" charset="-122"/>
                <a:ea typeface="宋体" panose="02010600030101010101" pitchFamily="2" charset="-122"/>
              </a:endParaRPr>
            </a:p>
          </p:txBody>
        </p:sp>
        <p:sp>
          <p:nvSpPr>
            <p:cNvPr id="24626" name="矩形 46"/>
            <p:cNvSpPr/>
            <p:nvPr/>
          </p:nvSpPr>
          <p:spPr>
            <a:xfrm>
              <a:off x="637" y="2626"/>
              <a:ext cx="222" cy="368"/>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5pPr>
            </a:lstStyle>
            <a:p>
              <a:pPr marL="0" lvl="0" indent="0" eaLnBrk="1" hangingPunct="1"/>
              <a:endParaRPr lang="zh-CN" altLang="en-US" sz="3200" b="1">
                <a:latin typeface="宋体" panose="02010600030101010101" pitchFamily="2" charset="-122"/>
                <a:ea typeface="宋体" panose="02010600030101010101" pitchFamily="2" charset="-122"/>
              </a:endParaRPr>
            </a:p>
          </p:txBody>
        </p:sp>
      </p:grpSp>
      <p:grpSp>
        <p:nvGrpSpPr>
          <p:cNvPr id="24615" name="组合 47"/>
          <p:cNvGrpSpPr/>
          <p:nvPr/>
        </p:nvGrpSpPr>
        <p:grpSpPr>
          <a:xfrm>
            <a:off x="2613660" y="4710430"/>
            <a:ext cx="2968229" cy="579438"/>
            <a:chOff x="584" y="3079"/>
            <a:chExt cx="2493" cy="365"/>
          </a:xfrm>
        </p:grpSpPr>
        <p:sp>
          <p:nvSpPr>
            <p:cNvPr id="24623" name="矩形 48"/>
            <p:cNvSpPr/>
            <p:nvPr/>
          </p:nvSpPr>
          <p:spPr>
            <a:xfrm>
              <a:off x="2817" y="3079"/>
              <a:ext cx="260" cy="261"/>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5pPr>
            </a:lstStyle>
            <a:p>
              <a:pPr marL="0" lvl="0" indent="0" eaLnBrk="1" hangingPunct="1">
                <a:spcBef>
                  <a:spcPct val="20000"/>
                </a:spcBef>
              </a:pPr>
              <a:endParaRPr lang="zh-CN" altLang="en-US" sz="2100" b="1">
                <a:latin typeface="宋体" panose="02010600030101010101" pitchFamily="2" charset="-122"/>
                <a:ea typeface="宋体" panose="02010600030101010101" pitchFamily="2" charset="-122"/>
              </a:endParaRPr>
            </a:p>
          </p:txBody>
        </p:sp>
        <p:sp>
          <p:nvSpPr>
            <p:cNvPr id="24624" name="矩形 49"/>
            <p:cNvSpPr/>
            <p:nvPr/>
          </p:nvSpPr>
          <p:spPr>
            <a:xfrm>
              <a:off x="584" y="3154"/>
              <a:ext cx="260" cy="290"/>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5pPr>
            </a:lstStyle>
            <a:p>
              <a:pPr marL="0" lvl="0" indent="0" eaLnBrk="1" hangingPunct="1"/>
              <a:endParaRPr lang="zh-CN" altLang="en-US" b="1">
                <a:latin typeface="宋体" panose="02010600030101010101" pitchFamily="2" charset="-122"/>
                <a:ea typeface="宋体" panose="02010600030101010101" pitchFamily="2" charset="-122"/>
              </a:endParaRPr>
            </a:p>
          </p:txBody>
        </p:sp>
      </p:grpSp>
      <p:sp>
        <p:nvSpPr>
          <p:cNvPr id="24617" name="Text Box 52"/>
          <p:cNvSpPr/>
          <p:nvPr/>
        </p:nvSpPr>
        <p:spPr>
          <a:xfrm>
            <a:off x="3449638" y="2060575"/>
            <a:ext cx="309880" cy="460375"/>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5pPr>
          </a:lstStyle>
          <a:p>
            <a:pPr marL="0" lvl="0" indent="0" eaLnBrk="1" hangingPunct="1"/>
            <a:endParaRPr lang="zh-CN" altLang="zh-CN">
              <a:ea typeface="宋体" panose="02010600030101010101" pitchFamily="2" charset="-122"/>
            </a:endParaRPr>
          </a:p>
        </p:txBody>
      </p:sp>
      <p:sp>
        <p:nvSpPr>
          <p:cNvPr id="24620" name="Text Box 55"/>
          <p:cNvSpPr/>
          <p:nvPr/>
        </p:nvSpPr>
        <p:spPr>
          <a:xfrm>
            <a:off x="537210" y="6028055"/>
            <a:ext cx="1834515" cy="583565"/>
          </a:xfrm>
          <a:prstGeom prst="rect">
            <a:avLst/>
          </a:prstGeom>
          <a:noFill/>
          <a:ln>
            <a:noFill/>
            <a:miter lim="800000"/>
          </a:ln>
        </p:spPr>
        <p:txBody>
          <a:bodyPr wrap="squar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5pPr>
          </a:lstStyle>
          <a:p>
            <a:pPr marL="0" lvl="0" indent="0" algn="ctr" eaLnBrk="1" hangingPunct="1">
              <a:spcBef>
                <a:spcPct val="50000"/>
              </a:spcBef>
            </a:pPr>
            <a:r>
              <a:rPr lang="zh-CN" altLang="en-US" sz="3200">
                <a:solidFill>
                  <a:srgbClr val="FF0000"/>
                </a:solidFill>
                <a:ea typeface="宋体" panose="02010600030101010101" pitchFamily="2" charset="-122"/>
              </a:rPr>
              <a:t>（</a:t>
            </a:r>
            <a:r>
              <a:rPr lang="en-US" altLang="zh-CN" sz="3200">
                <a:solidFill>
                  <a:srgbClr val="FF0000"/>
                </a:solidFill>
                <a:ea typeface="宋体" panose="02010600030101010101" pitchFamily="2" charset="-122"/>
              </a:rPr>
              <a:t>38-40</a:t>
            </a:r>
            <a:r>
              <a:rPr lang="zh-CN" altLang="en-US" sz="3200">
                <a:solidFill>
                  <a:srgbClr val="FF0000"/>
                </a:solidFill>
                <a:ea typeface="宋体" panose="02010600030101010101" pitchFamily="2" charset="-122"/>
              </a:rPr>
              <a:t>）</a:t>
            </a:r>
            <a:endParaRPr lang="zh-CN" altLang="en-US" sz="3200">
              <a:solidFill>
                <a:srgbClr val="FF0000"/>
              </a:solidFill>
              <a:ea typeface="宋体" panose="02010600030101010101" pitchFamily="2" charset="-122"/>
            </a:endParaRPr>
          </a:p>
        </p:txBody>
      </p:sp>
      <p:sp>
        <p:nvSpPr>
          <p:cNvPr id="24622" name="文本框 7"/>
          <p:cNvSpPr/>
          <p:nvPr/>
        </p:nvSpPr>
        <p:spPr>
          <a:xfrm>
            <a:off x="5422900" y="5008245"/>
            <a:ext cx="3698875" cy="583565"/>
          </a:xfrm>
          <a:prstGeom prst="rect">
            <a:avLst/>
          </a:prstGeom>
          <a:noFill/>
          <a:ln>
            <a:noFill/>
            <a:miter lim="800000"/>
          </a:ln>
        </p:spPr>
        <p:txBody>
          <a:bodyPr wrap="squar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5pPr>
          </a:lstStyle>
          <a:p>
            <a:pPr marL="0" lvl="0" indent="0"/>
            <a:r>
              <a:rPr lang="zh-CN" altLang="en-US" sz="3200" b="1">
                <a:latin typeface="宋体" panose="02010600030101010101" pitchFamily="2" charset="-122"/>
                <a:ea typeface="宋体" panose="02010600030101010101" pitchFamily="2" charset="-122"/>
                <a:sym typeface="+mn-ea"/>
              </a:rPr>
              <a:t>婚事失败（</a:t>
            </a:r>
            <a:r>
              <a:rPr lang="en-US" altLang="zh-CN" sz="3200" b="1">
                <a:latin typeface="宋体" panose="02010600030101010101" pitchFamily="2" charset="-122"/>
                <a:ea typeface="宋体" panose="02010600030101010101" pitchFamily="2" charset="-122"/>
                <a:sym typeface="+mn-ea"/>
              </a:rPr>
              <a:t>37</a:t>
            </a:r>
            <a:r>
              <a:rPr lang="zh-CN" altLang="en-US" sz="3200" b="1">
                <a:latin typeface="宋体" panose="02010600030101010101" pitchFamily="2" charset="-122"/>
                <a:ea typeface="宋体" panose="02010600030101010101" pitchFamily="2" charset="-122"/>
                <a:sym typeface="+mn-ea"/>
              </a:rPr>
              <a:t>）</a:t>
            </a:r>
            <a:endParaRPr lang="zh-CN" altLang="en-US" sz="3200" b="1">
              <a:latin typeface="宋体" panose="02010600030101010101" pitchFamily="2" charset="-122"/>
              <a:ea typeface="宋体" panose="02010600030101010101" pitchFamily="2" charset="-122"/>
              <a:sym typeface="+mn-ea"/>
            </a:endParaRPr>
          </a:p>
        </p:txBody>
      </p:sp>
      <p:sp>
        <p:nvSpPr>
          <p:cNvPr id="2" name="Text Box 53"/>
          <p:cNvSpPr/>
          <p:nvPr/>
        </p:nvSpPr>
        <p:spPr>
          <a:xfrm>
            <a:off x="838518" y="1856105"/>
            <a:ext cx="1204912" cy="583565"/>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5pPr>
          </a:lstStyle>
          <a:p>
            <a:pPr marL="0" lvl="0" indent="0" algn="ctr" eaLnBrk="1" hangingPunct="1">
              <a:spcBef>
                <a:spcPct val="50000"/>
              </a:spcBef>
            </a:pPr>
            <a:r>
              <a:rPr lang="zh-CN" altLang="en-US" sz="3200">
                <a:solidFill>
                  <a:srgbClr val="FF0000"/>
                </a:solidFill>
                <a:ea typeface="宋体" panose="02010600030101010101" pitchFamily="2" charset="-122"/>
              </a:rPr>
              <a:t>（</a:t>
            </a:r>
            <a:r>
              <a:rPr lang="en-US" altLang="zh-CN" sz="3200">
                <a:solidFill>
                  <a:srgbClr val="FF0000"/>
                </a:solidFill>
                <a:ea typeface="宋体" panose="02010600030101010101" pitchFamily="2" charset="-122"/>
              </a:rPr>
              <a:t>1-5</a:t>
            </a:r>
            <a:r>
              <a:rPr lang="zh-CN" altLang="en-US" sz="3200">
                <a:solidFill>
                  <a:srgbClr val="FF0000"/>
                </a:solidFill>
                <a:ea typeface="宋体" panose="02010600030101010101" pitchFamily="2" charset="-122"/>
              </a:rPr>
              <a:t>）</a:t>
            </a:r>
            <a:endParaRPr lang="zh-CN" altLang="en-US" sz="3200">
              <a:solidFill>
                <a:srgbClr val="FF0000"/>
              </a:solidFill>
              <a:ea typeface="宋体" panose="02010600030101010101" pitchFamily="2" charset="-122"/>
            </a:endParaRPr>
          </a:p>
        </p:txBody>
      </p:sp>
      <p:sp>
        <p:nvSpPr>
          <p:cNvPr id="3" name="Text Box 54"/>
          <p:cNvSpPr/>
          <p:nvPr/>
        </p:nvSpPr>
        <p:spPr>
          <a:xfrm>
            <a:off x="584518" y="4181793"/>
            <a:ext cx="1620837" cy="583565"/>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anose="020b0604020202020204" pitchFamily="34" charset="0"/>
                <a:ea typeface="华文中宋" panose="02010600040101010101" pitchFamily="2" charset="-122"/>
              </a:defRPr>
            </a:lvl5pPr>
          </a:lstStyle>
          <a:p>
            <a:pPr marL="0" lvl="0" indent="0" eaLnBrk="1" hangingPunct="1">
              <a:spcBef>
                <a:spcPct val="50000"/>
              </a:spcBef>
            </a:pPr>
            <a:r>
              <a:rPr lang="zh-CN" altLang="en-US" sz="3200">
                <a:solidFill>
                  <a:srgbClr val="FF0000"/>
                </a:solidFill>
                <a:ea typeface="宋体" panose="02010600030101010101" pitchFamily="2" charset="-122"/>
              </a:rPr>
              <a:t>（</a:t>
            </a:r>
            <a:r>
              <a:rPr lang="en-US" altLang="zh-CN" sz="3200">
                <a:solidFill>
                  <a:srgbClr val="FF0000"/>
                </a:solidFill>
                <a:ea typeface="宋体" panose="02010600030101010101" pitchFamily="2" charset="-122"/>
              </a:rPr>
              <a:t>6-37</a:t>
            </a:r>
            <a:r>
              <a:rPr lang="zh-CN" altLang="en-US" sz="3200">
                <a:solidFill>
                  <a:srgbClr val="FF0000"/>
                </a:solidFill>
                <a:ea typeface="宋体" panose="02010600030101010101" pitchFamily="2" charset="-122"/>
              </a:rPr>
              <a:t>）</a:t>
            </a:r>
            <a:endParaRPr lang="zh-CN" altLang="en-US" sz="3200">
              <a:solidFill>
                <a:srgbClr val="FF0000"/>
              </a:solidFill>
              <a:ea typeface="宋体" panose="02010600030101010101" pitchFamily="2" charset="-122"/>
            </a:endParaRPr>
          </a:p>
        </p:txBody>
      </p:sp>
      <p:sp>
        <p:nvSpPr>
          <p:cNvPr id="15" name="文本框 14"/>
          <p:cNvSpPr txBox="1"/>
          <p:nvPr/>
        </p:nvSpPr>
        <p:spPr>
          <a:xfrm>
            <a:off x="4870450" y="2658110"/>
            <a:ext cx="4064635" cy="583565"/>
          </a:xfrm>
          <a:prstGeom prst="rect">
            <a:avLst/>
          </a:prstGeom>
          <a:noFill/>
        </p:spPr>
        <p:txBody>
          <a:bodyPr wrap="none" rtlCol="0">
            <a:spAutoFit/>
          </a:bodyPr>
          <a:lstStyle/>
          <a:p>
            <a:pPr algn="l"/>
            <a:r>
              <a:rPr lang="zh-CN" altLang="en-US" sz="3200" b="1">
                <a:latin typeface="宋体" panose="02010600030101010101" pitchFamily="2" charset="-122"/>
                <a:ea typeface="宋体" panose="02010600030101010101" pitchFamily="2" charset="-122"/>
                <a:sym typeface="+mn-ea"/>
              </a:rPr>
              <a:t>漫画事件（</a:t>
            </a:r>
            <a:r>
              <a:rPr lang="en-US" altLang="zh-CN" sz="3200" b="1">
                <a:latin typeface="宋体" panose="02010600030101010101" pitchFamily="2" charset="-122"/>
                <a:ea typeface="宋体" panose="02010600030101010101" pitchFamily="2" charset="-122"/>
                <a:sym typeface="+mn-ea"/>
              </a:rPr>
              <a:t>6——10</a:t>
            </a:r>
            <a:r>
              <a:rPr lang="zh-CN" altLang="en-US" sz="3200" b="1">
                <a:latin typeface="宋体" panose="02010600030101010101" pitchFamily="2" charset="-122"/>
                <a:ea typeface="宋体" panose="02010600030101010101" pitchFamily="2" charset="-122"/>
                <a:sym typeface="+mn-ea"/>
              </a:rPr>
              <a:t>）</a:t>
            </a:r>
            <a:endParaRPr lang="zh-CN" altLang="en-US" sz="3200" b="1">
              <a:latin typeface="宋体" panose="02010600030101010101" pitchFamily="2" charset="-122"/>
              <a:ea typeface="宋体" panose="02010600030101010101" pitchFamily="2" charset="-122"/>
            </a:endParaRPr>
          </a:p>
        </p:txBody>
      </p:sp>
      <p:sp>
        <p:nvSpPr>
          <p:cNvPr id="16" name="文本框 15"/>
          <p:cNvSpPr txBox="1"/>
          <p:nvPr/>
        </p:nvSpPr>
        <p:spPr>
          <a:xfrm>
            <a:off x="2613660" y="2589530"/>
            <a:ext cx="999490" cy="583565"/>
          </a:xfrm>
          <a:prstGeom prst="rect">
            <a:avLst/>
          </a:prstGeom>
          <a:noFill/>
        </p:spPr>
        <p:txBody>
          <a:bodyPr wrap="none" rtlCol="0">
            <a:spAutoFit/>
          </a:bodyPr>
          <a:lstStyle/>
          <a:p>
            <a:pPr algn="l"/>
            <a:r>
              <a:rPr lang="zh-CN" altLang="en-US" sz="3200" b="1">
                <a:latin typeface="宋体" panose="02010600030101010101" pitchFamily="2" charset="-122"/>
                <a:ea typeface="宋体" panose="02010600030101010101" pitchFamily="2" charset="-122"/>
                <a:sym typeface="+mn-ea"/>
              </a:rPr>
              <a:t>开端</a:t>
            </a:r>
            <a:endParaRPr lang="zh-CN" altLang="en-US" sz="3200" b="1">
              <a:latin typeface="宋体" panose="02010600030101010101" pitchFamily="2" charset="-122"/>
              <a:ea typeface="宋体" panose="02010600030101010101" pitchFamily="2" charset="-122"/>
            </a:endParaRPr>
          </a:p>
        </p:txBody>
      </p:sp>
      <p:sp>
        <p:nvSpPr>
          <p:cNvPr id="17" name="文本框 16"/>
          <p:cNvSpPr txBox="1"/>
          <p:nvPr/>
        </p:nvSpPr>
        <p:spPr>
          <a:xfrm>
            <a:off x="2613660" y="3420110"/>
            <a:ext cx="999490" cy="583565"/>
          </a:xfrm>
          <a:prstGeom prst="rect">
            <a:avLst/>
          </a:prstGeom>
          <a:noFill/>
        </p:spPr>
        <p:txBody>
          <a:bodyPr wrap="none" rtlCol="0">
            <a:spAutoFit/>
          </a:bodyPr>
          <a:lstStyle/>
          <a:p>
            <a:pPr marL="0" lvl="0" indent="0" algn="l" eaLnBrk="1" hangingPunct="1"/>
            <a:r>
              <a:rPr lang="zh-CN" altLang="en-US" sz="3200" b="1">
                <a:latin typeface="宋体" panose="02010600030101010101" pitchFamily="2" charset="-122"/>
                <a:ea typeface="宋体" panose="02010600030101010101" pitchFamily="2" charset="-122"/>
                <a:sym typeface="+mn-ea"/>
              </a:rPr>
              <a:t>发展</a:t>
            </a:r>
            <a:endParaRPr lang="zh-CN" altLang="en-US" sz="3200" b="1">
              <a:latin typeface="宋体" panose="02010600030101010101" pitchFamily="2" charset="-122"/>
              <a:ea typeface="宋体" panose="02010600030101010101" pitchFamily="2" charset="-122"/>
            </a:endParaRPr>
          </a:p>
        </p:txBody>
      </p:sp>
      <p:sp>
        <p:nvSpPr>
          <p:cNvPr id="18" name="文本框 17"/>
          <p:cNvSpPr txBox="1"/>
          <p:nvPr/>
        </p:nvSpPr>
        <p:spPr>
          <a:xfrm>
            <a:off x="5073650" y="3519805"/>
            <a:ext cx="3658235" cy="583565"/>
          </a:xfrm>
          <a:prstGeom prst="rect">
            <a:avLst/>
          </a:prstGeom>
          <a:noFill/>
        </p:spPr>
        <p:txBody>
          <a:bodyPr wrap="none" rtlCol="0">
            <a:spAutoFit/>
          </a:bodyPr>
          <a:lstStyle/>
          <a:p>
            <a:pPr algn="l"/>
            <a:r>
              <a:rPr lang="zh-CN" altLang="en-US" sz="3200" b="1">
                <a:latin typeface="宋体" panose="02010600030101010101" pitchFamily="2" charset="-122"/>
                <a:ea typeface="宋体" panose="02010600030101010101" pitchFamily="2" charset="-122"/>
                <a:sym typeface="+mn-ea"/>
              </a:rPr>
              <a:t>骑车事件（</a:t>
            </a:r>
            <a:r>
              <a:rPr lang="en-US" altLang="zh-CN" sz="3200" b="1">
                <a:latin typeface="宋体" panose="02010600030101010101" pitchFamily="2" charset="-122"/>
                <a:ea typeface="宋体" panose="02010600030101010101" pitchFamily="2" charset="-122"/>
                <a:sym typeface="+mn-ea"/>
              </a:rPr>
              <a:t>11-17</a:t>
            </a:r>
            <a:r>
              <a:rPr lang="zh-CN" altLang="en-US" sz="3200" b="1">
                <a:latin typeface="宋体" panose="02010600030101010101" pitchFamily="2" charset="-122"/>
                <a:ea typeface="宋体" panose="02010600030101010101" pitchFamily="2" charset="-122"/>
                <a:sym typeface="+mn-ea"/>
              </a:rPr>
              <a:t>）</a:t>
            </a:r>
            <a:endParaRPr lang="zh-CN" altLang="en-US" sz="3200" b="1">
              <a:latin typeface="宋体" panose="02010600030101010101" pitchFamily="2" charset="-122"/>
              <a:ea typeface="宋体" panose="02010600030101010101" pitchFamily="2" charset="-122"/>
            </a:endParaRPr>
          </a:p>
        </p:txBody>
      </p:sp>
      <p:sp>
        <p:nvSpPr>
          <p:cNvPr id="19" name="文本框 18"/>
          <p:cNvSpPr txBox="1"/>
          <p:nvPr/>
        </p:nvSpPr>
        <p:spPr>
          <a:xfrm>
            <a:off x="2613660" y="4182110"/>
            <a:ext cx="999490" cy="583565"/>
          </a:xfrm>
          <a:prstGeom prst="rect">
            <a:avLst/>
          </a:prstGeom>
          <a:noFill/>
        </p:spPr>
        <p:txBody>
          <a:bodyPr wrap="none" rtlCol="0">
            <a:spAutoFit/>
          </a:bodyPr>
          <a:lstStyle/>
          <a:p>
            <a:pPr algn="l"/>
            <a:r>
              <a:rPr lang="zh-CN" altLang="en-US" sz="3200" b="1">
                <a:latin typeface="宋体" panose="02010600030101010101" pitchFamily="2" charset="-122"/>
                <a:ea typeface="宋体" panose="02010600030101010101" pitchFamily="2" charset="-122"/>
                <a:sym typeface="+mn-ea"/>
              </a:rPr>
              <a:t>高潮</a:t>
            </a:r>
            <a:endParaRPr lang="zh-CN" altLang="en-US" sz="3200" b="1">
              <a:latin typeface="宋体" panose="02010600030101010101" pitchFamily="2" charset="-122"/>
              <a:ea typeface="宋体" panose="02010600030101010101" pitchFamily="2" charset="-122"/>
            </a:endParaRPr>
          </a:p>
        </p:txBody>
      </p:sp>
      <p:sp>
        <p:nvSpPr>
          <p:cNvPr id="20" name="文本框 19"/>
          <p:cNvSpPr txBox="1"/>
          <p:nvPr/>
        </p:nvSpPr>
        <p:spPr>
          <a:xfrm>
            <a:off x="4488180" y="4302760"/>
            <a:ext cx="5699760" cy="583565"/>
          </a:xfrm>
          <a:prstGeom prst="rect">
            <a:avLst/>
          </a:prstGeom>
          <a:noFill/>
        </p:spPr>
        <p:txBody>
          <a:bodyPr wrap="none" rtlCol="0">
            <a:spAutoFit/>
          </a:bodyPr>
          <a:lstStyle/>
          <a:p>
            <a:pPr marL="0" lvl="0" indent="0" algn="l" eaLnBrk="1" hangingPunct="1">
              <a:spcBef>
                <a:spcPct val="20000"/>
              </a:spcBef>
            </a:pPr>
            <a:r>
              <a:rPr lang="zh-CN" altLang="en-US" sz="3200" b="1">
                <a:latin typeface="宋体" panose="02010600030101010101" pitchFamily="2" charset="-122"/>
                <a:ea typeface="宋体" panose="02010600030101010101" pitchFamily="2" charset="-122"/>
                <a:sym typeface="+mn-ea"/>
              </a:rPr>
              <a:t>与华连卡弟弟的斗争（</a:t>
            </a:r>
            <a:r>
              <a:rPr lang="en-US" altLang="zh-CN" sz="3200" b="1">
                <a:latin typeface="宋体" panose="02010600030101010101" pitchFamily="2" charset="-122"/>
                <a:ea typeface="宋体" panose="02010600030101010101" pitchFamily="2" charset="-122"/>
                <a:sym typeface="+mn-ea"/>
              </a:rPr>
              <a:t>18-36</a:t>
            </a:r>
            <a:r>
              <a:rPr lang="zh-CN" altLang="en-US" sz="3200" b="1">
                <a:latin typeface="宋体" panose="02010600030101010101" pitchFamily="2" charset="-122"/>
                <a:ea typeface="宋体" panose="02010600030101010101" pitchFamily="2" charset="-122"/>
                <a:sym typeface="+mn-ea"/>
              </a:rPr>
              <a:t>）</a:t>
            </a:r>
            <a:endParaRPr lang="zh-CN" altLang="en-US" sz="3200" b="1">
              <a:latin typeface="宋体" panose="02010600030101010101" pitchFamily="2" charset="-122"/>
              <a:ea typeface="宋体" panose="02010600030101010101" pitchFamily="2" charset="-122"/>
            </a:endParaRPr>
          </a:p>
        </p:txBody>
      </p:sp>
      <p:sp>
        <p:nvSpPr>
          <p:cNvPr id="21" name="文本框 20"/>
          <p:cNvSpPr txBox="1"/>
          <p:nvPr/>
        </p:nvSpPr>
        <p:spPr>
          <a:xfrm>
            <a:off x="2613660" y="4886325"/>
            <a:ext cx="999490" cy="583565"/>
          </a:xfrm>
          <a:prstGeom prst="rect">
            <a:avLst/>
          </a:prstGeom>
          <a:noFill/>
        </p:spPr>
        <p:txBody>
          <a:bodyPr wrap="none" rtlCol="0">
            <a:spAutoFit/>
          </a:bodyPr>
          <a:lstStyle/>
          <a:p>
            <a:pPr marL="0" lvl="0" indent="0" algn="l" eaLnBrk="1" hangingPunct="1"/>
            <a:r>
              <a:rPr lang="zh-CN" altLang="en-US" sz="3200" b="1">
                <a:latin typeface="宋体" panose="02010600030101010101" pitchFamily="2" charset="-122"/>
                <a:ea typeface="宋体" panose="02010600030101010101" pitchFamily="2" charset="-122"/>
                <a:sym typeface="+mn-ea"/>
              </a:rPr>
              <a:t>结局</a:t>
            </a:r>
            <a:endParaRPr lang="zh-CN" altLang="en-US" sz="3200" b="1">
              <a:latin typeface="宋体" panose="02010600030101010101" pitchFamily="2" charset="-122"/>
              <a:ea typeface="宋体" panose="02010600030101010101" pitchFamily="2" charset="-122"/>
              <a:sym typeface="+mn-ea"/>
            </a:endParaRPr>
          </a:p>
        </p:txBody>
      </p:sp>
      <p:sp>
        <p:nvSpPr>
          <p:cNvPr id="4" name="文本框 3"/>
          <p:cNvSpPr txBox="1"/>
          <p:nvPr/>
        </p:nvSpPr>
        <p:spPr>
          <a:xfrm>
            <a:off x="11334750" y="873760"/>
            <a:ext cx="643890" cy="4831080"/>
          </a:xfrm>
          <a:prstGeom prst="rect">
            <a:avLst/>
          </a:prstGeom>
          <a:noFill/>
        </p:spPr>
        <p:txBody>
          <a:bodyPr wrap="square" rtlCol="0">
            <a:spAutoFit/>
          </a:bodyPr>
          <a:lstStyle/>
          <a:p>
            <a:r>
              <a:rPr lang="zh-CN" altLang="en-US" sz="4400" b="1">
                <a:ln w="22225">
                  <a:solidFill>
                    <a:schemeClr val="accent2"/>
                  </a:solidFill>
                  <a:prstDash val="solid"/>
                </a:ln>
                <a:solidFill>
                  <a:srgbClr val="FF0000"/>
                </a:solidFill>
                <a:effectLst/>
              </a:rPr>
              <a:t>装在套子里的人</a:t>
            </a:r>
            <a:endParaRPr lang="zh-CN" altLang="en-US" sz="4400" b="1">
              <a:ln w="22225">
                <a:solidFill>
                  <a:schemeClr val="accent2"/>
                </a:solidFill>
                <a:prstDash val="solid"/>
              </a:ln>
              <a:solidFill>
                <a:srgbClr val="FF0000"/>
              </a:solidFill>
              <a:effectLst/>
            </a:endParaRPr>
          </a:p>
        </p:txBody>
      </p:sp>
    </p:spTree>
  </p:cSld>
  <p:clrMapOvr>
    <a:masterClrMapping/>
  </p:clrMapOvr>
  <p:transition>
    <p:wipe dir="d"/>
    <p:sndAc>
      <p:stSnd>
        <p:snd r:embed="rId4" name="camera.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Bottom)">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24609"/>
                                        </p:tgtEl>
                                        <p:attrNameLst>
                                          <p:attrName>style.visibility</p:attrName>
                                        </p:attrNameLst>
                                      </p:cBhvr>
                                      <p:to>
                                        <p:strVal val="visible"/>
                                      </p:to>
                                    </p:set>
                                    <p:animEffect transition="in" filter="slide(fromBottom)">
                                      <p:cBhvr>
                                        <p:cTn id="12" dur="500"/>
                                        <p:tgtEl>
                                          <p:spTgt spid="24609"/>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slide(fromBottom)">
                                      <p:cBhvr>
                                        <p:cTn id="17" dur="500"/>
                                        <p:tgtEl>
                                          <p:spTgt spid="3"/>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 to="" calcmode="lin" valueType="num">
                                      <p:cBhvr>
                                        <p:cTn id="22" dur="1" fill="hold"/>
                                        <p:tgtEl>
                                          <p:spTgt spid="16"/>
                                        </p:tgtEl>
                                      </p:cBhvr>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24" presetClass="entr" presetSubtype="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 to="" calcmode="lin" valueType="num">
                                      <p:cBhvr>
                                        <p:cTn id="27" dur="1" fill="hold"/>
                                        <p:tgtEl>
                                          <p:spTgt spid="17"/>
                                        </p:tgtEl>
                                      </p:cBhvr>
                                    </p:anim>
                                  </p:childTnLst>
                                </p:cTn>
                              </p:par>
                            </p:childTnLst>
                          </p:cTn>
                        </p:par>
                      </p:childTnLst>
                    </p:cTn>
                  </p:par>
                  <p:par>
                    <p:cTn id="28" fill="hold" nodeType="clickPar">
                      <p:stCondLst>
                        <p:cond delay="indefinite"/>
                      </p:stCondLst>
                      <p:childTnLst>
                        <p:par>
                          <p:cTn id="29" fill="hold" nodeType="afterGroup">
                            <p:stCondLst>
                              <p:cond delay="0"/>
                            </p:stCondLst>
                            <p:childTnLst>
                              <p:par>
                                <p:cTn id="30" presetID="24" presetClass="entr" presetSubtype="0" fill="hold" grpId="0" nodeType="clickEffect">
                                  <p:stCondLst>
                                    <p:cond delay="0"/>
                                  </p:stCondLst>
                                  <p:childTnLst>
                                    <p:set>
                                      <p:cBhvr>
                                        <p:cTn id="31" dur="1" fill="hold">
                                          <p:stCondLst>
                                            <p:cond delay="0"/>
                                          </p:stCondLst>
                                        </p:cTn>
                                        <p:tgtEl>
                                          <p:spTgt spid="19"/>
                                        </p:tgtEl>
                                        <p:attrNameLst>
                                          <p:attrName>style.visibility</p:attrName>
                                        </p:attrNameLst>
                                      </p:cBhvr>
                                      <p:to>
                                        <p:strVal val="visible"/>
                                      </p:to>
                                    </p:set>
                                    <p:anim to="" calcmode="lin" valueType="num">
                                      <p:cBhvr>
                                        <p:cTn id="32" dur="1" fill="hold"/>
                                        <p:tgtEl>
                                          <p:spTgt spid="19"/>
                                        </p:tgtEl>
                                      </p:cBhvr>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4" presetClass="entr" presetSubtype="0" fill="hold" grpId="0" nodeType="clickEffect">
                                  <p:stCondLst>
                                    <p:cond delay="0"/>
                                  </p:stCondLst>
                                  <p:childTnLst>
                                    <p:set>
                                      <p:cBhvr>
                                        <p:cTn id="36" dur="1" fill="hold">
                                          <p:stCondLst>
                                            <p:cond delay="0"/>
                                          </p:stCondLst>
                                        </p:cTn>
                                        <p:tgtEl>
                                          <p:spTgt spid="21"/>
                                        </p:tgtEl>
                                        <p:attrNameLst>
                                          <p:attrName>style.visibility</p:attrName>
                                        </p:attrNameLst>
                                      </p:cBhvr>
                                      <p:to>
                                        <p:strVal val="visible"/>
                                      </p:to>
                                    </p:set>
                                    <p:anim to="" calcmode="lin" valueType="num">
                                      <p:cBhvr>
                                        <p:cTn id="37" dur="1" fill="hold"/>
                                        <p:tgtEl>
                                          <p:spTgt spid="21"/>
                                        </p:tgtEl>
                                      </p:cBhvr>
                                    </p:anim>
                                  </p:childTnLst>
                                </p:cTn>
                              </p:par>
                            </p:childTnLst>
                          </p:cTn>
                        </p:par>
                      </p:childTnLst>
                    </p:cTn>
                  </p:par>
                  <p:par>
                    <p:cTn id="38" fill="hold" nodeType="clickPar">
                      <p:stCondLst>
                        <p:cond delay="indefinite"/>
                      </p:stCondLst>
                      <p:childTnLst>
                        <p:par>
                          <p:cTn id="39" fill="hold" nodeType="afterGroup">
                            <p:stCondLst>
                              <p:cond delay="0"/>
                            </p:stCondLst>
                            <p:childTnLst>
                              <p:par>
                                <p:cTn id="40" presetID="24" presetClass="entr" presetSubtype="0" fill="hold" grpId="0" nodeType="clickEffect">
                                  <p:stCondLst>
                                    <p:cond delay="0"/>
                                  </p:stCondLst>
                                  <p:childTnLst>
                                    <p:set>
                                      <p:cBhvr>
                                        <p:cTn id="41" dur="1" fill="hold">
                                          <p:stCondLst>
                                            <p:cond delay="0"/>
                                          </p:stCondLst>
                                        </p:cTn>
                                        <p:tgtEl>
                                          <p:spTgt spid="15"/>
                                        </p:tgtEl>
                                        <p:attrNameLst>
                                          <p:attrName>style.visibility</p:attrName>
                                        </p:attrNameLst>
                                      </p:cBhvr>
                                      <p:to>
                                        <p:strVal val="visible"/>
                                      </p:to>
                                    </p:set>
                                    <p:anim to="" calcmode="lin" valueType="num">
                                      <p:cBhvr>
                                        <p:cTn id="42" dur="1" fill="hold"/>
                                        <p:tgtEl>
                                          <p:spTgt spid="15"/>
                                        </p:tgtEl>
                                      </p:cBhvr>
                                    </p:anim>
                                  </p:childTnLst>
                                </p:cTn>
                              </p:par>
                            </p:childTnLst>
                          </p:cTn>
                        </p:par>
                      </p:childTnLst>
                    </p:cTn>
                  </p:par>
                  <p:par>
                    <p:cTn id="43" fill="hold" nodeType="clickPar">
                      <p:stCondLst>
                        <p:cond delay="indefinite"/>
                      </p:stCondLst>
                      <p:childTnLst>
                        <p:par>
                          <p:cTn id="44" fill="hold" nodeType="afterGroup">
                            <p:stCondLst>
                              <p:cond delay="0"/>
                            </p:stCondLst>
                            <p:childTnLst>
                              <p:par>
                                <p:cTn id="45" presetID="24" presetClass="entr" presetSubtype="0" fill="hold" grpId="0" nodeType="clickEffect">
                                  <p:stCondLst>
                                    <p:cond delay="0"/>
                                  </p:stCondLst>
                                  <p:childTnLst>
                                    <p:set>
                                      <p:cBhvr>
                                        <p:cTn id="46" dur="1" fill="hold">
                                          <p:stCondLst>
                                            <p:cond delay="0"/>
                                          </p:stCondLst>
                                        </p:cTn>
                                        <p:tgtEl>
                                          <p:spTgt spid="18"/>
                                        </p:tgtEl>
                                        <p:attrNameLst>
                                          <p:attrName>style.visibility</p:attrName>
                                        </p:attrNameLst>
                                      </p:cBhvr>
                                      <p:to>
                                        <p:strVal val="visible"/>
                                      </p:to>
                                    </p:set>
                                    <p:anim to="" calcmode="lin" valueType="num">
                                      <p:cBhvr>
                                        <p:cTn id="47" dur="1" fill="hold"/>
                                        <p:tgtEl>
                                          <p:spTgt spid="18"/>
                                        </p:tgtEl>
                                      </p:cBhvr>
                                    </p:anim>
                                  </p:childTnLst>
                                </p:cTn>
                              </p:par>
                            </p:childTnLst>
                          </p:cTn>
                        </p:par>
                      </p:childTnLst>
                    </p:cTn>
                  </p:par>
                  <p:par>
                    <p:cTn id="48" fill="hold" nodeType="clickPar">
                      <p:stCondLst>
                        <p:cond delay="indefinite"/>
                      </p:stCondLst>
                      <p:childTnLst>
                        <p:par>
                          <p:cTn id="49" fill="hold" nodeType="afterGroup">
                            <p:stCondLst>
                              <p:cond delay="0"/>
                            </p:stCondLst>
                            <p:childTnLst>
                              <p:par>
                                <p:cTn id="50" presetID="24" presetClass="entr" presetSubtype="0" fill="hold" grpId="0" nodeType="clickEffect">
                                  <p:stCondLst>
                                    <p:cond delay="0"/>
                                  </p:stCondLst>
                                  <p:childTnLst>
                                    <p:set>
                                      <p:cBhvr>
                                        <p:cTn id="51" dur="1" fill="hold">
                                          <p:stCondLst>
                                            <p:cond delay="0"/>
                                          </p:stCondLst>
                                        </p:cTn>
                                        <p:tgtEl>
                                          <p:spTgt spid="20"/>
                                        </p:tgtEl>
                                        <p:attrNameLst>
                                          <p:attrName>style.visibility</p:attrName>
                                        </p:attrNameLst>
                                      </p:cBhvr>
                                      <p:to>
                                        <p:strVal val="visible"/>
                                      </p:to>
                                    </p:set>
                                    <p:anim to="" calcmode="lin" valueType="num">
                                      <p:cBhvr>
                                        <p:cTn id="52" dur="1" fill="hold"/>
                                        <p:tgtEl>
                                          <p:spTgt spid="20"/>
                                        </p:tgtEl>
                                      </p:cBhvr>
                                    </p:anim>
                                  </p:childTnLst>
                                </p:cTn>
                              </p:par>
                            </p:childTnLst>
                          </p:cTn>
                        </p:par>
                      </p:childTnLst>
                    </p:cTn>
                  </p:par>
                  <p:par>
                    <p:cTn id="53" fill="hold" nodeType="clickPar">
                      <p:stCondLst>
                        <p:cond delay="indefinite"/>
                      </p:stCondLst>
                      <p:childTnLst>
                        <p:par>
                          <p:cTn id="54" fill="hold" nodeType="afterGroup">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24622"/>
                                        </p:tgtEl>
                                        <p:attrNameLst>
                                          <p:attrName>style.visibility</p:attrName>
                                        </p:attrNameLst>
                                      </p:cBhvr>
                                      <p:to>
                                        <p:strVal val="visible"/>
                                      </p:to>
                                    </p:set>
                                    <p:anim calcmode="lin" valueType="num">
                                      <p:cBhvr additive="base">
                                        <p:cTn id="57" dur="500" fill="hold"/>
                                        <p:tgtEl>
                                          <p:spTgt spid="24622"/>
                                        </p:tgtEl>
                                        <p:attrNameLst>
                                          <p:attrName>ppt_x</p:attrName>
                                        </p:attrNameLst>
                                      </p:cBhvr>
                                      <p:tavLst>
                                        <p:tav tm="0">
                                          <p:val>
                                            <p:strVal val="#ppt_x"/>
                                          </p:val>
                                        </p:tav>
                                        <p:tav tm="100000">
                                          <p:val>
                                            <p:strVal val="#ppt_x"/>
                                          </p:val>
                                        </p:tav>
                                      </p:tavLst>
                                    </p:anim>
                                    <p:anim calcmode="lin" valueType="num">
                                      <p:cBhvr additive="base">
                                        <p:cTn id="58" dur="500" fill="hold"/>
                                        <p:tgtEl>
                                          <p:spTgt spid="24622"/>
                                        </p:tgtEl>
                                        <p:attrNameLst>
                                          <p:attrName>ppt_y</p:attrName>
                                        </p:attrNameLst>
                                      </p:cBhvr>
                                      <p:tavLst>
                                        <p:tav tm="0">
                                          <p:val>
                                            <p:strVal val="1+#ppt_h/2"/>
                                          </p:val>
                                        </p:tav>
                                        <p:tav tm="100000">
                                          <p:val>
                                            <p:strVal val="#ppt_y"/>
                                          </p:val>
                                        </p:tav>
                                      </p:tavLst>
                                    </p:anim>
                                  </p:childTnLst>
                                </p:cTn>
                              </p:par>
                            </p:childTnLst>
                          </p:cTn>
                        </p:par>
                      </p:childTnLst>
                    </p:cTn>
                  </p:par>
                  <p:par>
                    <p:cTn id="59" fill="hold" nodeType="clickPar">
                      <p:stCondLst>
                        <p:cond delay="indefinite"/>
                      </p:stCondLst>
                      <p:childTnLst>
                        <p:par>
                          <p:cTn id="60" fill="hold" nodeType="afterGroup">
                            <p:stCondLst>
                              <p:cond delay="0"/>
                            </p:stCondLst>
                            <p:childTnLst>
                              <p:par>
                                <p:cTn id="61" presetID="12" presetClass="entr" presetSubtype="4" fill="hold" grpId="0" nodeType="clickEffect">
                                  <p:stCondLst>
                                    <p:cond delay="0"/>
                                  </p:stCondLst>
                                  <p:childTnLst>
                                    <p:set>
                                      <p:cBhvr>
                                        <p:cTn id="62" dur="1" fill="hold">
                                          <p:stCondLst>
                                            <p:cond delay="0"/>
                                          </p:stCondLst>
                                        </p:cTn>
                                        <p:tgtEl>
                                          <p:spTgt spid="24620"/>
                                        </p:tgtEl>
                                        <p:attrNameLst>
                                          <p:attrName>style.visibility</p:attrName>
                                        </p:attrNameLst>
                                      </p:cBhvr>
                                      <p:to>
                                        <p:strVal val="visible"/>
                                      </p:to>
                                    </p:set>
                                    <p:animEffect transition="in" filter="slide(fromBottom)">
                                      <p:cBhvr>
                                        <p:cTn id="63" dur="500"/>
                                        <p:tgtEl>
                                          <p:spTgt spid="24620"/>
                                        </p:tgtEl>
                                      </p:cBhvr>
                                    </p:animEffect>
                                  </p:childTnLst>
                                </p:cTn>
                              </p:par>
                            </p:childTnLst>
                          </p:cTn>
                        </p:par>
                      </p:childTnLst>
                    </p:cTn>
                  </p:par>
                  <p:par>
                    <p:cTn id="64" fill="hold" nodeType="clickPar">
                      <p:stCondLst>
                        <p:cond delay="indefinite"/>
                      </p:stCondLst>
                      <p:childTnLst>
                        <p:par>
                          <p:cTn id="65" fill="hold" nodeType="afterGroup">
                            <p:stCondLst>
                              <p:cond delay="0"/>
                            </p:stCondLst>
                            <p:childTnLst>
                              <p:par>
                                <p:cTn id="66" presetID="12" presetClass="entr" presetSubtype="4" fill="hold" grpId="0" nodeType="clickEffect">
                                  <p:stCondLst>
                                    <p:cond delay="0"/>
                                  </p:stCondLst>
                                  <p:childTnLst>
                                    <p:set>
                                      <p:cBhvr>
                                        <p:cTn id="67" dur="1" fill="hold">
                                          <p:stCondLst>
                                            <p:cond delay="0"/>
                                          </p:stCondLst>
                                        </p:cTn>
                                        <p:tgtEl>
                                          <p:spTgt spid="24610"/>
                                        </p:tgtEl>
                                        <p:attrNameLst>
                                          <p:attrName>style.visibility</p:attrName>
                                        </p:attrNameLst>
                                      </p:cBhvr>
                                      <p:to>
                                        <p:strVal val="visible"/>
                                      </p:to>
                                    </p:set>
                                    <p:animEffect transition="in" filter="slide(fromBottom)">
                                      <p:cBhvr>
                                        <p:cTn id="68" dur="500"/>
                                        <p:tgtEl>
                                          <p:spTgt spid="246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609" grpId="0"/>
      <p:bldP spid="24610" grpId="0"/>
      <p:bldP spid="24620" grpId="0"/>
      <p:bldP spid="24622" grpId="0"/>
      <p:bldP spid="2" grpId="0"/>
      <p:bldP spid="3" grpId="0"/>
      <p:bldP spid="15" grpId="0"/>
      <p:bldP spid="16" grpId="0"/>
      <p:bldP spid="17" grpId="0"/>
      <p:bldP spid="18" grpId="0"/>
      <p:bldP spid="19" grpId="0"/>
      <p:bldP spid="20" grpId="0"/>
      <p:bldP spid="21" grpId="0"/>
    </p:bldLst>
  </p:timing>
</p:sld>
</file>

<file path=ppt/slides/slide9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en-US" altLang="zh-CN"/>
              <a:t> </a:t>
            </a:r>
            <a:endParaRPr lang="en-US" altLang="zh-CN"/>
          </a:p>
        </p:txBody>
      </p:sp>
      <p:pic>
        <p:nvPicPr>
          <p:cNvPr id="4" name="内容占位符 3" descr="3"/>
          <p:cNvPicPr>
            <a:picLocks noChangeAspect="1"/>
          </p:cNvPicPr>
          <p:nvPr>
            <p:ph idx="1"/>
          </p:nvPr>
        </p:nvPicPr>
        <p:blipFill>
          <a:blip r:embed="rId2"/>
          <a:stretch>
            <a:fillRect/>
          </a:stretch>
        </p:blipFill>
        <p:spPr>
          <a:xfrm>
            <a:off x="669925" y="443230"/>
            <a:ext cx="10838180" cy="6363335"/>
          </a:xfrm>
          <a:prstGeom prst="rect">
            <a:avLst/>
          </a:prstGeom>
        </p:spPr>
      </p:pic>
    </p:spTree>
  </p:cSld>
  <p:clrMapOvr>
    <a:masterClrMapping/>
  </p:clrMapOvr>
  <p:transition/>
  <p:timing/>
</p:sld>
</file>

<file path=ppt/slides/slide9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Tree>
  </p:cSld>
  <p:clrMapOvr>
    <a:masterClrMapping/>
  </p:clrMapOvr>
  <p:transition/>
  <p:timing/>
</p:sld>
</file>

<file path=ppt/tags/tag1.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0.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101.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2.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3.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4.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5.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6.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7.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TYPE" val="i"/>
</p:tagLst>
</file>

<file path=ppt/tags/tag108.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109.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0.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1.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2.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3.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4.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TYPE" val="i"/>
</p:tagLst>
</file>

<file path=ppt/tags/tag11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11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1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1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2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5.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126.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TYPE" val="i"/>
</p:tagLst>
</file>

<file path=ppt/tags/tag127.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i*2"/>
  <p:tag name="KSO_WM_UNIT_INDEX" val="2"/>
  <p:tag name="KSO_WM_UNIT_LAYERLEVEL" val="1"/>
  <p:tag name="KSO_WM_UNIT_TYPE" val="i"/>
</p:tagLst>
</file>

<file path=ppt/tags/tag128.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29.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30.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31.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32.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33.xml><?xml version="1.0" encoding="utf-8"?>
<p:tagLst xmlns:p="http://schemas.openxmlformats.org/presentationml/2006/main">
  <p:tag name="KSO_WM_BEAUTIFY_FLAG" val="#wm#"/>
  <p:tag name="KSO_WM_TAG_VERSION" val="1.0"/>
  <p:tag name="KSO_WM_TEMPLATE_CATEGORY" val="custom"/>
  <p:tag name="KSO_WM_TEMPLATE_INDEX" val="20177147"/>
  <p:tag name="KSO_WM_UNIT_COMPATIBLE" val="0"/>
  <p:tag name="KSO_WM_UNIT_DIAGRAM_ISNUMVISUAL" val="0"/>
  <p:tag name="KSO_WM_UNIT_DIAGRAM_ISREFERUNIT" val="0"/>
  <p:tag name="KSO_WM_UNIT_HIGHLIGHT" val="0"/>
  <p:tag name="KSO_WM_UNIT_ID" val="_0**"/>
  <p:tag name="KSO_WM_UNIT_LAYERLEVEL" val="1"/>
</p:tagLst>
</file>

<file path=ppt/tags/tag134.xml><?xml version="1.0" encoding="utf-8"?>
<p:tagLst xmlns:p="http://schemas.openxmlformats.org/presentationml/2006/main">
  <p:tag name="KSO_WM_BEAUTIFY_FLAG" val="#wm#"/>
  <p:tag name="KSO_WM_TAG_VERSION" val="1.0"/>
  <p:tag name="KSO_WM_TEMPLATE_CATEGORY" val="custom"/>
  <p:tag name="KSO_WM_TEMPLATE_INDEX" val="20177147"/>
  <p:tag name="KSO_WM_UNIT_COMPATIBLE" val="0"/>
  <p:tag name="KSO_WM_UNIT_DIAGRAM_ISNUMVISUAL" val="0"/>
  <p:tag name="KSO_WM_UNIT_DIAGRAM_ISREFERUNIT" val="0"/>
  <p:tag name="KSO_WM_UNIT_HIGHLIGHT" val="0"/>
  <p:tag name="KSO_WM_UNIT_ID" val="_0**"/>
  <p:tag name="KSO_WM_UNIT_LAYERLEVEL" val="1"/>
</p:tagLst>
</file>

<file path=ppt/tags/tag1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38.xml><?xml version="1.0" encoding="utf-8"?>
<p:tagLst xmlns:p="http://schemas.openxmlformats.org/presentationml/2006/main">
  <p:tag name="KSO_WM_BEAUTIFY_FLAG" val="#wm#"/>
  <p:tag name="KSO_WM_COMBINE_RELATE_SLIDE_ID" val="background20176418_1"/>
  <p:tag name="KSO_WM_TAG_VERSION" val="1.0"/>
  <p:tag name="KSO_WM_TEMPLATE_CATEGORY" val="custom"/>
  <p:tag name="KSO_WM_TEMPLATE_COLOR_TYPE" val="1"/>
  <p:tag name="KSO_WM_TEMPLATE_INDEX" val="20177147"/>
  <p:tag name="KSO_WM_TEMPLATE_MASTER_THUMB_INDEX" val="12"/>
  <p:tag name="KSO_WM_TEMPLATE_MASTER_TYPE" val="1"/>
  <p:tag name="KSO_WM_TEMPLATE_SUBCATEGORY" val="0"/>
  <p:tag name="KSO_WM_TEMPLATE_THUMBS_INDEX" val="1、4、6、11、12、17、18、25、30、31"/>
</p:tagLst>
</file>

<file path=ppt/tags/tag139.xml><?xml version="1.0" encoding="utf-8"?>
<p:tagLst xmlns:p="http://schemas.openxmlformats.org/presentationml/2006/main">
  <p:tag name="KSO_WM_TEMPLATE_CATEGORY" val="custom"/>
  <p:tag name="KSO_WM_TEMPLATE_INDEX" val="20177147"/>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40.xml><?xml version="1.0" encoding="utf-8"?>
<p:tagLst xmlns:p="http://schemas.openxmlformats.org/presentationml/2006/main">
  <p:tag name="KSO_WM_TEMPLATE_CATEGORY" val="custom"/>
  <p:tag name="KSO_WM_TEMPLATE_INDEX" val="20177147"/>
</p:tagLst>
</file>

<file path=ppt/tags/tag141.xml><?xml version="1.0" encoding="utf-8"?>
<p:tagLst xmlns:p="http://schemas.openxmlformats.org/presentationml/2006/main">
  <p:tag name="KSO_WM_TEMPLATE_CATEGORY" val="custom"/>
  <p:tag name="KSO_WM_TEMPLATE_INDEX" val="20177147"/>
</p:tagLst>
</file>

<file path=ppt/tags/tag142.xml><?xml version="1.0" encoding="utf-8"?>
<p:tagLst xmlns:p="http://schemas.openxmlformats.org/presentationml/2006/main">
  <p:tag name="KSO_WM_TEMPLATE_CATEGORY" val="custom"/>
  <p:tag name="KSO_WM_TEMPLATE_INDEX" val="20177147"/>
</p:tagLst>
</file>

<file path=ppt/tags/tag143.xml><?xml version="1.0" encoding="utf-8"?>
<p:tagLst xmlns:p="http://schemas.openxmlformats.org/presentationml/2006/main">
  <p:tag name="KSO_WM_BEAUTIFY_FLAG" val="#wm#"/>
  <p:tag name="KSO_WM_TEMPLATE_CATEGORY" val="custom"/>
  <p:tag name="KSO_WM_TEMPLATE_INDEX" val="20205081"/>
</p:tagLst>
</file>

<file path=ppt/tags/tag144.xml><?xml version="1.0" encoding="utf-8"?>
<p:tagLst xmlns:p="http://schemas.openxmlformats.org/presentationml/2006/main">
  <p:tag name="KSO_WM_UNIT_TABLE_BEAUTIFY" val="smartTable{df011ccf-4651-4cae-826f-d905948553c3}"/>
  <p:tag name="TABLE_ENDDRAG_ORIGIN_RECT" val="899*506"/>
  <p:tag name="TABLE_ENDDRAG_RECT" val="27*15*899*506"/>
</p:tagLst>
</file>

<file path=ppt/tags/tag145.xml><?xml version="1.0" encoding="utf-8"?>
<p:tagLst xmlns:p="http://schemas.openxmlformats.org/presentationml/2006/main">
  <p:tag name="KSO_WM_TEMPLATE_CATEGORY" val="custom"/>
  <p:tag name="KSO_WM_TEMPLATE_INDEX" val="20177147"/>
</p:tagLst>
</file>

<file path=ppt/tags/tag146.xml><?xml version="1.0" encoding="utf-8"?>
<p:tagLst xmlns:p="http://schemas.openxmlformats.org/presentationml/2006/main">
  <p:tag name="KSO_WM_UNIT_TABLE_BEAUTIFY" val="{99d5d8ba-75dc-4345-8851-de3ff406b61b}"/>
  <p:tag name="TABLE_COLORIDX" val="l"/>
  <p:tag name="TABLE_EMPHASIZE_COLOR" val="6579300"/>
  <p:tag name="TABLE_ONEKEY_SKIN_IDX" val="0"/>
  <p:tag name="TABLE_RECT" val="17*110.688*926*367.9"/>
  <p:tag name="TABLE_SKINIDX" val="-1"/>
</p:tagLst>
</file>

<file path=ppt/tags/tag147.xml><?xml version="1.0" encoding="utf-8"?>
<p:tagLst xmlns:p="http://schemas.openxmlformats.org/presentationml/2006/main">
  <p:tag name="KSO_WM_TEMPLATE_CATEGORY" val="custom"/>
  <p:tag name="KSO_WM_TEMPLATE_INDEX" val="20177147"/>
</p:tagLst>
</file>

<file path=ppt/tags/tag148.xml><?xml version="1.0" encoding="utf-8"?>
<p:tagLst xmlns:p="http://schemas.openxmlformats.org/presentationml/2006/main">
  <p:tag name="KSO_WM_BEAUTIFY_FLAG" val="#wm#"/>
  <p:tag name="KSO_WM_TEMPLATE_CATEGORY" val="custom"/>
  <p:tag name="KSO_WM_TEMPLATE_INDEX" val="20177147"/>
</p:tagLst>
</file>

<file path=ppt/tags/tag149.xml><?xml version="1.0" encoding="utf-8"?>
<p:tagLst xmlns:p="http://schemas.openxmlformats.org/presentationml/2006/main">
  <p:tag name="KSO_WM_UNIT_TABLE_BEAUTIFY" val="{43f165f4-7ea6-4a7d-8d63-cda3e68a1cd2}"/>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0.xml><?xml version="1.0" encoding="utf-8"?>
<p:tagLst xmlns:p="http://schemas.openxmlformats.org/presentationml/2006/main">
  <p:tag name="KSO_WM_UNIT_TABLE_BEAUTIFY" val="{bd0db965-b731-488c-be37-333eb1589c96}"/>
</p:tagLst>
</file>

<file path=ppt/tags/tag151.xml><?xml version="1.0" encoding="utf-8"?>
<p:tagLst xmlns:p="http://schemas.openxmlformats.org/presentationml/2006/main">
  <p:tag name="KSO_WM_UNIT_TABLE_BEAUTIFY" val="{e0704a2a-014b-4236-80aa-b171cbf39745}"/>
</p:tagLst>
</file>

<file path=ppt/tags/tag152.xml><?xml version="1.0" encoding="utf-8"?>
<p:tagLst xmlns:p="http://schemas.openxmlformats.org/presentationml/2006/main">
  <p:tag name="KSO_WM_BEAUTIFY_FLAG" val="#wm#"/>
  <p:tag name="KSO_WM_TEMPLATE_CATEGORY" val="custom"/>
  <p:tag name="KSO_WM_TEMPLATE_INDEX" val="20177147"/>
</p:tagLst>
</file>

<file path=ppt/tags/tag153.xml><?xml version="1.0" encoding="utf-8"?>
<p:tagLst xmlns:p="http://schemas.openxmlformats.org/presentationml/2006/main">
  <p:tag name="KSO_WM_BEAUTIFY_FLAG" val="#wm#"/>
  <p:tag name="KSO_WM_TEMPLATE_CATEGORY" val="custom"/>
  <p:tag name="KSO_WM_TEMPLATE_INDEX" val="20177147"/>
</p:tagLst>
</file>

<file path=ppt/tags/tag154.xml><?xml version="1.0" encoding="utf-8"?>
<p:tagLst xmlns:p="http://schemas.openxmlformats.org/presentationml/2006/main">
  <p:tag name="KSO_WM_BEAUTIFY_FLAG" val="#wm#"/>
  <p:tag name="KSO_WM_TEMPLATE_CATEGORY" val="custom"/>
  <p:tag name="KSO_WM_TEMPLATE_INDEX" val="20177147"/>
</p:tagLst>
</file>

<file path=ppt/tags/tag155.xml><?xml version="1.0" encoding="utf-8"?>
<p:tagLst xmlns:p="http://schemas.openxmlformats.org/presentationml/2006/main">
  <p:tag name="KSO_WM_BEAUTIFY_FLAG" val="#wm#"/>
  <p:tag name="KSO_WM_TEMPLATE_CATEGORY" val="custom"/>
  <p:tag name="KSO_WM_TEMPLATE_INDEX" val="20177147"/>
</p:tagLst>
</file>

<file path=ppt/tags/tag156.xml><?xml version="1.0" encoding="utf-8"?>
<p:tagLst xmlns:p="http://schemas.openxmlformats.org/presentationml/2006/main">
  <p:tag name="KSO_WM_BEAUTIFY_FLAG" val="#wm#"/>
  <p:tag name="KSO_WM_TEMPLATE_CATEGORY" val="custom"/>
  <p:tag name="KSO_WM_TEMPLATE_INDEX" val="20177147"/>
</p:tagLst>
</file>

<file path=ppt/tags/tag157.xml><?xml version="1.0" encoding="utf-8"?>
<p:tagLst xmlns:p="http://schemas.openxmlformats.org/presentationml/2006/main">
  <p:tag name="KSO_WM_BEAUTIFY_FLAG" val="#wm#"/>
  <p:tag name="KSO_WM_TEMPLATE_CATEGORY" val="custom"/>
  <p:tag name="KSO_WM_TEMPLATE_INDEX" val="20177147"/>
</p:tagLst>
</file>

<file path=ppt/tags/tag158.xml><?xml version="1.0" encoding="utf-8"?>
<p:tagLst xmlns:p="http://schemas.openxmlformats.org/presentationml/2006/main">
  <p:tag name="KSO_WM_UNIT_TABLE_BEAUTIFY" val="smartTable{f0db5035-fb0d-43f5-9403-6317bdb05a75}"/>
</p:tagLst>
</file>

<file path=ppt/tags/tag159.xml><?xml version="1.0" encoding="utf-8"?>
<p:tagLst xmlns:p="http://schemas.openxmlformats.org/presentationml/2006/main">
  <p:tag name="KSO_WM_UNIT_TABLE_BEAUTIFY" val="{54c56113-f1ae-4c3a-af43-23ebc9f4746c}"/>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0.xml><?xml version="1.0" encoding="utf-8"?>
<p:tagLst xmlns:p="http://schemas.openxmlformats.org/presentationml/2006/main">
  <p:tag name="KSO_WM_UNIT_TABLE_BEAUTIFY" val="smartTable{75e5b002-2c01-42ae-9a3f-458219553054}"/>
  <p:tag name="TABLE_ENDDRAG_ORIGIN_RECT" val="896*499"/>
  <p:tag name="TABLE_ENDDRAG_RECT" val="31*25*896*499"/>
</p:tagLst>
</file>

<file path=ppt/tags/tag161.xml><?xml version="1.0" encoding="utf-8"?>
<p:tagLst xmlns:p="http://schemas.openxmlformats.org/presentationml/2006/main">
  <p:tag name="AS_OS" val="Unix 3.10 unknown"/>
  <p:tag name="AS_RELEASE_DATE" val="2020.11.30"/>
  <p:tag name="AS_TITLE" val="Aspose.Slides for Java"/>
  <p:tag name="AS_VERSION" val="20.1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7.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Lst>
</file>

<file path=ppt/tags/tag7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8.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y*1"/>
  <p:tag name="KSO_WM_UNIT_INDEX" val="1"/>
  <p:tag name="KSO_WM_UNIT_LAYERLEVEL" val="1"/>
  <p:tag name="KSO_WM_UNIT_TYPE" val="y"/>
</p:tagLst>
</file>

<file path=ppt/tags/tag8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8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8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83.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TYPE" val="i"/>
</p:tagLst>
</file>

<file path=ppt/tags/tag84.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i*2"/>
  <p:tag name="KSO_WM_UNIT_INDEX" val="2"/>
  <p:tag name="KSO_WM_UNIT_LAYERLEVEL" val="1"/>
  <p:tag name="KSO_WM_UNIT_TYPE" val="i"/>
</p:tagLst>
</file>

<file path=ppt/tags/tag85.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86.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7.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8.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9.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0.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91.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TYPE" val="i"/>
</p:tagLst>
</file>

<file path=ppt/tags/tag92.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93.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4.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5.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6.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7.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8.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9.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TYPE" val="i"/>
</p:tagLst>
</file>

<file path=ppt/theme/theme1.xml><?xml version="1.0" encoding="utf-8"?>
<a:theme xmlns:r="http://schemas.openxmlformats.org/officeDocument/2006/relationships" xmlns:a="http://schemas.openxmlformats.org/drawingml/2006/main" name="1_Office 主题​​">
  <a:themeElements>
    <a:clrScheme name="20177147">
      <a:dk1>
        <a:srgbClr val="000000"/>
      </a:dk1>
      <a:lt1>
        <a:srgbClr val="FFFFFF"/>
      </a:lt1>
      <a:dk2>
        <a:srgbClr val="FFFCEE"/>
      </a:dk2>
      <a:lt2>
        <a:srgbClr val="FFFFFF"/>
      </a:lt2>
      <a:accent1>
        <a:srgbClr val="F9C834"/>
      </a:accent1>
      <a:accent2>
        <a:srgbClr val="E7D556"/>
      </a:accent2>
      <a:accent3>
        <a:srgbClr val="D1DF76"/>
      </a:accent3>
      <a:accent4>
        <a:srgbClr val="B4EC92"/>
      </a:accent4>
      <a:accent5>
        <a:srgbClr val="90F7B0"/>
      </a:accent5>
      <a:accent6>
        <a:srgbClr val="77F2CF"/>
      </a:accent6>
      <a:hlink>
        <a:srgbClr val="5C90FB"/>
      </a:hlink>
      <a:folHlink>
        <a:srgbClr val="B759BC"/>
      </a:folHlink>
    </a:clrScheme>
    <a:fontScheme name="自定义 1">
      <a:majorFont>
        <a:latin typeface="微软雅黑"/>
        <a:ea typeface="汉仪旗黑-85S"/>
        <a:cs typeface="Arial"/>
      </a:majorFont>
      <a:minorFont>
        <a:latin typeface="微软雅黑"/>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charset="0"/>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600</Paragraphs>
  <Slides>91</Slides>
  <Notes>2</Notes>
  <TotalTime>0</TotalTime>
  <HiddenSlides>0</HiddenSlides>
  <MMClips>0</MMClips>
  <ScaleCrop>0</ScaleCrop>
  <HeadingPairs>
    <vt:vector baseType="variant" size="6">
      <vt:variant>
        <vt:lpstr>Fonts used</vt:lpstr>
      </vt:variant>
      <vt:variant>
        <vt:i4>20</vt:i4>
      </vt:variant>
      <vt:variant>
        <vt:lpstr>Theme</vt:lpstr>
      </vt:variant>
      <vt:variant>
        <vt:i4>1</vt:i4>
      </vt:variant>
      <vt:variant>
        <vt:lpstr>Slide Titles</vt:lpstr>
      </vt:variant>
      <vt:variant>
        <vt:i4>91</vt:i4>
      </vt:variant>
    </vt:vector>
  </HeadingPairs>
  <TitlesOfParts>
    <vt:vector baseType="lpstr" size="112">
      <vt:lpstr>Arial</vt:lpstr>
      <vt:lpstr>微软雅黑</vt:lpstr>
      <vt:lpstr>汉仪旗黑-85S</vt:lpstr>
      <vt:lpstr>Calibri</vt:lpstr>
      <vt:lpstr>Calibri Light</vt:lpstr>
      <vt:lpstr>Times New Roman</vt:lpstr>
      <vt:lpstr>黑体</vt:lpstr>
      <vt:lpstr>宋体</vt:lpstr>
      <vt:lpstr>华文新魏</vt:lpstr>
      <vt:lpstr>华文中宋</vt:lpstr>
      <vt:lpstr>华文楷体</vt:lpstr>
      <vt:lpstr>华文仿宋</vt:lpstr>
      <vt:lpstr>隶书</vt:lpstr>
      <vt:lpstr>楷体</vt:lpstr>
      <vt:lpstr>华文行楷</vt:lpstr>
      <vt:lpstr>Courier New</vt:lpstr>
      <vt:lpstr>华文琥珀</vt:lpstr>
      <vt:lpstr>Wingdings</vt:lpstr>
      <vt:lpstr>方正粗黑宋简体</vt:lpstr>
      <vt:lpstr>方正姚体</vt:lpstr>
      <vt:lpstr>1_Office 主题​​</vt:lpstr>
      <vt:lpstr>小说赏析</vt:lpstr>
      <vt:lpstr> </vt:lpstr>
      <vt:lpstr>PowerPoint Presentation</vt:lpstr>
      <vt:lpstr> </vt:lpstr>
      <vt:lpstr>一.     情节</vt:lpstr>
      <vt:lpstr> </vt:lpstr>
      <vt:lpstr>       情节—— 内容    ——         顺序 </vt:lpstr>
      <vt:lpstr>PowerPoint Presentation</vt:lpstr>
      <vt:lpstr>PowerPoint Presentation</vt:lpstr>
      <vt:lpstr>促织</vt:lpstr>
      <vt:lpstr>PowerPoint Presentation</vt:lpstr>
      <vt:lpstr>PowerPoint Presentation</vt:lpstr>
      <vt:lpstr> </vt:lpstr>
      <vt:lpstr>PowerPoint Presentation</vt:lpstr>
      <vt:lpstr>PowerPoint Presentation</vt:lpstr>
      <vt:lpstr>PowerPoint Presentation</vt:lpstr>
      <vt:lpstr> </vt:lpstr>
      <vt:lpstr> </vt:lpstr>
      <vt:lpstr>PowerPoint Presentation</vt:lpstr>
      <vt:lpstr>PowerPoint Presentation</vt:lpstr>
      <vt:lpstr>PowerPoint Presentation</vt:lpstr>
      <vt:lpstr>情节作用</vt:lpstr>
      <vt:lpstr> </vt:lpstr>
      <vt:lpstr>物象</vt:lpstr>
      <vt:lpstr> </vt:lpstr>
      <vt:lpstr> </vt:lpstr>
      <vt:lpstr>PowerPoint Presentation</vt:lpstr>
      <vt:lpstr>PowerPoint Presentation</vt:lpstr>
      <vt:lpstr>PowerPoint Presentation</vt:lpstr>
      <vt:lpstr>PowerPoint Presentation</vt:lpstr>
      <vt:lpstr>PowerPoint Presentation</vt:lpstr>
      <vt:lpstr>PowerPoint Presentation</vt:lpstr>
      <vt:lpstr>二、人物形象</vt:lpstr>
      <vt:lpstr>PowerPoint Presentation</vt:lpstr>
      <vt:lpstr>PowerPoint Presentation</vt:lpstr>
      <vt:lpstr>PowerPoint Presentation</vt:lpstr>
      <vt:lpstr> </vt:lpstr>
      <vt:lpstr> </vt:lpstr>
      <vt:lpstr> </vt:lpstr>
      <vt:lpstr> </vt:lpstr>
      <vt:lpstr> </vt:lpstr>
      <vt:lpstr> </vt:lpstr>
      <vt:lpstr>PowerPoint Presentation</vt:lpstr>
      <vt:lpstr> </vt:lpstr>
      <vt:lpstr>PowerPoint Presentation</vt:lpstr>
      <vt:lpstr> </vt:lpstr>
      <vt:lpstr> </vt:lpstr>
      <vt:lpstr>从描写角度分析林冲人物形象</vt:lpstr>
      <vt:lpstr>PowerPoint Presentation</vt:lpstr>
      <vt:lpstr>PowerPoint Presentation</vt:lpstr>
      <vt:lpstr>PowerPoint Presentation</vt:lpstr>
      <vt:lpstr>三、环境</vt:lpstr>
      <vt:lpstr>PowerPoint Presentation</vt:lpstr>
      <vt:lpstr>PowerPoint Presentation</vt:lpstr>
      <vt:lpstr> </vt:lpstr>
      <vt:lpstr> </vt:lpstr>
      <vt:lpstr>PowerPoint Presentation</vt:lpstr>
      <vt:lpstr>PowerPoint Presentation</vt:lpstr>
      <vt:lpstr>《林教头风雪山神庙》是怎样描写大风雪的？</vt:lpstr>
      <vt:lpstr>PowerPoint Presentation</vt:lpstr>
      <vt:lpstr> 风雪的描写有什么的作用？</vt:lpstr>
      <vt:lpstr>PowerPoint Presentation</vt:lpstr>
      <vt:lpstr>四、主题</vt:lpstr>
      <vt:lpstr>PowerPoint Presentation</vt:lpstr>
      <vt:lpstr>PowerPoint Presentation</vt:lpstr>
      <vt:lpstr>PowerPoint Presentation</vt:lpstr>
      <vt:lpstr> </vt:lpstr>
      <vt:lpstr>PowerPoint Presentation</vt:lpstr>
      <vt:lpstr> </vt:lpstr>
      <vt:lpstr>五、标题</vt:lpstr>
      <vt:lpstr>PowerPoint Presentation</vt:lpstr>
      <vt:lpstr>PowerPoint Presentation</vt:lpstr>
      <vt:lpstr>PowerPoint Presentation</vt:lpstr>
      <vt:lpstr>PowerPoint Presentation</vt:lpstr>
      <vt:lpstr>PowerPoint Presentation</vt:lpstr>
      <vt:lpstr>小说以“祝福”为题有何作用</vt:lpstr>
      <vt:lpstr>PowerPoint Presentation</vt:lpstr>
      <vt:lpstr>PowerPoint Presentation</vt:lpstr>
      <vt:lpstr>标题作用之探讨</vt:lpstr>
      <vt:lpstr>PowerPoint Presentation</vt:lpstr>
      <vt:lpstr>PowerPoint Presentation</vt:lpstr>
      <vt:lpstr>PowerPoint Presentation</vt:lpstr>
      <vt:lpstr> </vt:lpstr>
      <vt:lpstr> </vt:lpstr>
      <vt:lpstr> </vt:lpstr>
      <vt:lpstr> </vt:lpstr>
      <vt:lpstr> </vt:lpstr>
      <vt:lpstr> </vt:lpstr>
      <vt:lpstr> </vt:lpstr>
      <vt:lpstr> </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2021-12-06T16:59:26.434</cp:lastPrinted>
  <dcterms:created xsi:type="dcterms:W3CDTF">2021-12-06T16:59:26Z</dcterms:created>
  <dcterms:modified xsi:type="dcterms:W3CDTF">2021-12-06T08:59:27Z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