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55" r:id="rId4"/>
    <p:sldId id="445" r:id="rId5"/>
    <p:sldId id="446" r:id="rId6"/>
    <p:sldId id="447" r:id="rId7"/>
    <p:sldId id="402" r:id="rId8"/>
    <p:sldId id="452" r:id="rId9"/>
    <p:sldId id="448" r:id="rId10"/>
    <p:sldId id="453" r:id="rId11"/>
    <p:sldId id="454" r:id="rId12"/>
    <p:sldId id="455" r:id="rId13"/>
    <p:sldId id="456" r:id="rId14"/>
    <p:sldId id="449" r:id="rId15"/>
    <p:sldId id="444" r:id="rId16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9" cy="761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tags" Target="tags/tag1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slideMaster" Target="slideMasters/slideMaster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763588" y="1990725"/>
            <a:ext cx="79152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客至</a:t>
            </a:r>
            <a:endParaRPr lang="zh-CN" altLang="en-US" sz="6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杜甫</a:t>
            </a:r>
            <a:r>
              <a:rPr lang="zh-CN" altLang="en-US" sz="36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7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27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381000" y="609600"/>
            <a:ext cx="82816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颈联：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盘飧市远无兼味，樽酒家贫只旧醅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五六两句紧承“客至”，描写对佳客来访的简朴招 待。“盘飧”， 指盘中之菜。“无兼味”，是说菜肴很少，没有第二样。“市远”，则点明菜无兼味的原因。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天涯羁旅，亲友相聚，自是人生快事 ， 理当菜盛 酒醇，无奈“市远”、“家贫”，菜无“兼味”，酒只“旧醅”，为此诗人深感歉然。喜中忽添一丝歉意，更显出诗人“喜”的真诚和质朴。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381000" y="609600"/>
            <a:ext cx="82816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尾联：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肯与邻翁相对饮，隔篱呼取尽余杯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后两句就“客”生情，云中探爪，另来一笔，以征询客人意见的口吻请出邻翁，从侧面烘托，将宴饮场面上的气氛推向高潮。这一问，既出人们的意料之外，又在情理之中。反映了诗人想使欢饮气氛更为浓烈的思想感情。一方面，表现了诗人对崔明府的尊重，另一方面，也显示了诗人平日与邻翁和谐融洽的关系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358140" y="1524000"/>
            <a:ext cx="842835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邻翁：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据诗人《北邻》、《南邻》、《过南邻朱山人水亭》等诗所述，北邻是王姓县令，南邻是朱姓山人，“爱酒晋山简”，“残樽席更移”，两人俱为饮酒能手。</a:t>
            </a:r>
            <a:endParaRPr lang="en-US" altLang="zh-CN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0" y="533400"/>
            <a:ext cx="828167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宾   至    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ctr">
              <a:spcBef>
                <a:spcPct val="50000"/>
              </a:spcBef>
            </a:pP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   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杜 甫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幽栖地僻经过少，老病人扶再拜难。</a:t>
            </a:r>
            <a:b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</a:t>
            </a:r>
            <a:b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岂有文章惊海内，漫劳车马驻江干。</a:t>
            </a:r>
            <a:b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</a:t>
            </a:r>
            <a:b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竟日淹留佳客坐，百年粗粝腐儒餐。 </a:t>
            </a:r>
            <a:b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</a:t>
            </a:r>
            <a:b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不嫌野外无供给，乘兴还来看药栏。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12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166600" y="10756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1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5"/>
          <p:cNvSpPr txBox="1"/>
          <p:nvPr/>
        </p:nvSpPr>
        <p:spPr>
          <a:xfrm>
            <a:off x="381000" y="990600"/>
            <a:ext cx="85229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</a:t>
            </a:r>
            <a:r>
              <a:rPr lang="zh-CN" altLang="en-US" sz="32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（712－770），字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子美</a:t>
            </a:r>
            <a:r>
              <a:rPr lang="zh-CN" altLang="en-US" sz="32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，河南巩县（今河南省巩县）人，是著名诗人杜审言的孙子。因曾居长安城南少陵，故自称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少陵野老</a:t>
            </a:r>
            <a:r>
              <a:rPr lang="zh-CN" altLang="en-US" sz="32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，世称杜少陵。三十五岁以前读书与游历。天宝年间到长安，仕进无门，困顿了十年，才获得右卫率府胄曹参军的小职。安史之乱开始，他流亡颠沛，曾为叛军所俘；脱险后，授官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左拾遗</a:t>
            </a:r>
            <a:r>
              <a:rPr lang="zh-CN" altLang="en-US" sz="32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noProof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1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5"/>
          <p:cNvSpPr txBox="1"/>
          <p:nvPr/>
        </p:nvSpPr>
        <p:spPr>
          <a:xfrm>
            <a:off x="310515" y="1161415"/>
            <a:ext cx="85229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乾元二年，他弃官西行，最后到四川定居成都，一度在剑南节度使严武幕中任检校工部员外郎，故又有杜工部之称。晚年东迁，途中留滞夔州二年，出峡。漂泊鄂、湘一带，贫病而卒。</a:t>
            </a:r>
            <a:r>
              <a:rPr lang="zh-CN" altLang="en-US" sz="28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800" b="1" noProof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15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5"/>
          <p:cNvSpPr txBox="1"/>
          <p:nvPr/>
        </p:nvSpPr>
        <p:spPr>
          <a:xfrm>
            <a:off x="168910" y="1278890"/>
            <a:ext cx="85229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杜子美生活在唐朝由盛转衰的历史时期，其诗多涉及社会动荡、政治黑暗、人民疾苦，被誉为“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诗史</a:t>
            </a:r>
            <a:r>
              <a:rPr lang="zh-CN" altLang="en-US" sz="36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”。他忧国忧民，人格高尚，诗艺精湛，被奉为“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诗圣</a:t>
            </a:r>
            <a:r>
              <a:rPr lang="zh-CN" altLang="en-US" sz="3600" b="1" noProof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 </a:t>
            </a:r>
            <a:endParaRPr lang="zh-CN" altLang="en-US" sz="3600" b="1" noProof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381000" y="609600"/>
            <a:ext cx="82816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写作背景：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唐肃宗上元元年（760）春天，杜甫在严武等友人帮助下，于成都西郊建了一所草堂，暂时定居下来，生活上也有人接济他，从“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老妻画纸为棋局，稚子敲针作钓钩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”（《江村》）可以看出，这一时期他一家人的日子过得倒也平稳，有了生活的情趣。这时期他也写了不少的闲适诗。这首诗是第二年春天写的。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381000" y="609600"/>
            <a:ext cx="828167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首联：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舍南舍北皆春水，但见群鸥日日来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一二两句以“兴”发端，写家居周围的大环境。上句写水，浑然天成。万里桥西，绿水环绕，波光山色，景色秀丽可爱，环境清幽僻静。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下句写鸟，一派安闲。鸥群日日因水而来，嬉戏于舍南舍北之间，或飞或停，自由自在，平添了环境的清幽。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381000" y="381000"/>
            <a:ext cx="842835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关于鸥鸟的典故：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《列子·黄帝》 中说，有人与海鸥相亲，海鸥常和他嬉戏，但有一天他父亲却让他捉一只海鸥，当他再去海边时，海鸥都心存疑虑而不敢再靠近他。后人常借用此典，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形容人淡泊宁静、泯除机心。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例：野老与人争席罢，海鸥何事更相疑？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——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王维《积雨辋川庄作》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除却伴谈秋水外，野鸥何处更忘机？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——陈与义《蒙示涉汝诗次韵》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381000" y="609600"/>
            <a:ext cx="828167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颔联：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花径不曾缘客扫，蓬门今始为君开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颔联点染小环境，景物由草堂四周转入草堂院内，借以引出“客至”。上句写出似乎与世隔绝的隐居生活。落花满地，不曾清扫，是因为没有客来。反复说明无客，正是为了迎客。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下句点明题目“客至”。因为客至，才开柴门迎接。“今始”与“不曾”相互呼应，从中斡旋出深厚的情致：主人对客人至诚迎候的心情。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/>
        </p:nvSpPr>
        <p:spPr>
          <a:xfrm>
            <a:off x="533400" y="1828800"/>
            <a:ext cx="82816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以上四句虚写客至，“有空谷足音之喜”；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以下四句则实写待客，“有村家真率之情”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31</Paragraphs>
  <Slides>13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baseType="lpstr" size="19">
      <vt:lpstr>Arial</vt:lpstr>
      <vt:lpstr>宋体</vt:lpstr>
      <vt:lpstr>Calibri</vt:lpstr>
      <vt:lpstr>楷体</vt:lpstr>
      <vt:lpstr>黑体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2021-04-29T16:26:17.464</cp:lastPrinted>
  <dcterms:created xsi:type="dcterms:W3CDTF">2021-04-29T16:26:17Z</dcterms:created>
  <dcterms:modified xsi:type="dcterms:W3CDTF">2021-04-29T08:26:18Z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