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3" autoAdjust="0"/>
    <p:restoredTop sz="94660"/>
  </p:normalViewPr>
  <p:slideViewPr>
    <p:cSldViewPr snapToGrid="0">
      <p:cViewPr varScale="1">
        <p:scale>
          <a:sx n="70" d="100"/>
          <a:sy n="70" d="100"/>
        </p:scale>
        <p:origin x="48"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2C7D3E8D-91BB-4E1A-BC29-A0B87BC9512B}" type="datetimeFigureOut">
              <a:rPr lang="zh-CN" altLang="en-US" smtClean="0"/>
              <a:t>2016/7/2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99C08F-05E1-40BD-ADDE-EEA19253758F}" type="slidenum">
              <a:rPr lang="zh-CN" altLang="en-US" smtClean="0"/>
              <a:t>‹#›</a:t>
            </a:fld>
            <a:endParaRPr lang="zh-CN" altLang="en-US"/>
          </a:p>
        </p:txBody>
      </p:sp>
    </p:spTree>
    <p:extLst>
      <p:ext uri="{BB962C8B-B14F-4D97-AF65-F5344CB8AC3E}">
        <p14:creationId xmlns:p14="http://schemas.microsoft.com/office/powerpoint/2010/main" val="16617123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C7D3E8D-91BB-4E1A-BC29-A0B87BC9512B}" type="datetimeFigureOut">
              <a:rPr lang="zh-CN" altLang="en-US" smtClean="0"/>
              <a:t>2016/7/2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99C08F-05E1-40BD-ADDE-EEA19253758F}" type="slidenum">
              <a:rPr lang="zh-CN" altLang="en-US" smtClean="0"/>
              <a:t>‹#›</a:t>
            </a:fld>
            <a:endParaRPr lang="zh-CN" altLang="en-US"/>
          </a:p>
        </p:txBody>
      </p:sp>
    </p:spTree>
    <p:extLst>
      <p:ext uri="{BB962C8B-B14F-4D97-AF65-F5344CB8AC3E}">
        <p14:creationId xmlns:p14="http://schemas.microsoft.com/office/powerpoint/2010/main" val="32704085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C7D3E8D-91BB-4E1A-BC29-A0B87BC9512B}" type="datetimeFigureOut">
              <a:rPr lang="zh-CN" altLang="en-US" smtClean="0"/>
              <a:t>2016/7/2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99C08F-05E1-40BD-ADDE-EEA19253758F}" type="slidenum">
              <a:rPr lang="zh-CN" altLang="en-US" smtClean="0"/>
              <a:t>‹#›</a:t>
            </a:fld>
            <a:endParaRPr lang="zh-CN" altLang="en-US"/>
          </a:p>
        </p:txBody>
      </p:sp>
    </p:spTree>
    <p:extLst>
      <p:ext uri="{BB962C8B-B14F-4D97-AF65-F5344CB8AC3E}">
        <p14:creationId xmlns:p14="http://schemas.microsoft.com/office/powerpoint/2010/main" val="10204418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C7D3E8D-91BB-4E1A-BC29-A0B87BC9512B}" type="datetimeFigureOut">
              <a:rPr lang="zh-CN" altLang="en-US" smtClean="0"/>
              <a:t>2016/7/2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99C08F-05E1-40BD-ADDE-EEA19253758F}" type="slidenum">
              <a:rPr lang="zh-CN" altLang="en-US" smtClean="0"/>
              <a:t>‹#›</a:t>
            </a:fld>
            <a:endParaRPr lang="zh-CN" altLang="en-US"/>
          </a:p>
        </p:txBody>
      </p:sp>
    </p:spTree>
    <p:extLst>
      <p:ext uri="{BB962C8B-B14F-4D97-AF65-F5344CB8AC3E}">
        <p14:creationId xmlns:p14="http://schemas.microsoft.com/office/powerpoint/2010/main" val="24665892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2C7D3E8D-91BB-4E1A-BC29-A0B87BC9512B}" type="datetimeFigureOut">
              <a:rPr lang="zh-CN" altLang="en-US" smtClean="0"/>
              <a:t>2016/7/2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99C08F-05E1-40BD-ADDE-EEA19253758F}" type="slidenum">
              <a:rPr lang="zh-CN" altLang="en-US" smtClean="0"/>
              <a:t>‹#›</a:t>
            </a:fld>
            <a:endParaRPr lang="zh-CN" altLang="en-US"/>
          </a:p>
        </p:txBody>
      </p:sp>
    </p:spTree>
    <p:extLst>
      <p:ext uri="{BB962C8B-B14F-4D97-AF65-F5344CB8AC3E}">
        <p14:creationId xmlns:p14="http://schemas.microsoft.com/office/powerpoint/2010/main" val="14012743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2C7D3E8D-91BB-4E1A-BC29-A0B87BC9512B}" type="datetimeFigureOut">
              <a:rPr lang="zh-CN" altLang="en-US" smtClean="0"/>
              <a:t>2016/7/2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299C08F-05E1-40BD-ADDE-EEA19253758F}" type="slidenum">
              <a:rPr lang="zh-CN" altLang="en-US" smtClean="0"/>
              <a:t>‹#›</a:t>
            </a:fld>
            <a:endParaRPr lang="zh-CN" altLang="en-US"/>
          </a:p>
        </p:txBody>
      </p:sp>
    </p:spTree>
    <p:extLst>
      <p:ext uri="{BB962C8B-B14F-4D97-AF65-F5344CB8AC3E}">
        <p14:creationId xmlns:p14="http://schemas.microsoft.com/office/powerpoint/2010/main" val="1191530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2C7D3E8D-91BB-4E1A-BC29-A0B87BC9512B}" type="datetimeFigureOut">
              <a:rPr lang="zh-CN" altLang="en-US" smtClean="0"/>
              <a:t>2016/7/2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299C08F-05E1-40BD-ADDE-EEA19253758F}" type="slidenum">
              <a:rPr lang="zh-CN" altLang="en-US" smtClean="0"/>
              <a:t>‹#›</a:t>
            </a:fld>
            <a:endParaRPr lang="zh-CN" altLang="en-US"/>
          </a:p>
        </p:txBody>
      </p:sp>
    </p:spTree>
    <p:extLst>
      <p:ext uri="{BB962C8B-B14F-4D97-AF65-F5344CB8AC3E}">
        <p14:creationId xmlns:p14="http://schemas.microsoft.com/office/powerpoint/2010/main" val="25136626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C7D3E8D-91BB-4E1A-BC29-A0B87BC9512B}" type="datetimeFigureOut">
              <a:rPr lang="zh-CN" altLang="en-US" smtClean="0"/>
              <a:t>2016/7/2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299C08F-05E1-40BD-ADDE-EEA19253758F}" type="slidenum">
              <a:rPr lang="zh-CN" altLang="en-US" smtClean="0"/>
              <a:t>‹#›</a:t>
            </a:fld>
            <a:endParaRPr lang="zh-CN" altLang="en-US"/>
          </a:p>
        </p:txBody>
      </p:sp>
    </p:spTree>
    <p:extLst>
      <p:ext uri="{BB962C8B-B14F-4D97-AF65-F5344CB8AC3E}">
        <p14:creationId xmlns:p14="http://schemas.microsoft.com/office/powerpoint/2010/main" val="29768448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C7D3E8D-91BB-4E1A-BC29-A0B87BC9512B}" type="datetimeFigureOut">
              <a:rPr lang="zh-CN" altLang="en-US" smtClean="0"/>
              <a:t>2016/7/2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299C08F-05E1-40BD-ADDE-EEA19253758F}" type="slidenum">
              <a:rPr lang="zh-CN" altLang="en-US" smtClean="0"/>
              <a:t>‹#›</a:t>
            </a:fld>
            <a:endParaRPr lang="zh-CN" altLang="en-US"/>
          </a:p>
        </p:txBody>
      </p:sp>
    </p:spTree>
    <p:extLst>
      <p:ext uri="{BB962C8B-B14F-4D97-AF65-F5344CB8AC3E}">
        <p14:creationId xmlns:p14="http://schemas.microsoft.com/office/powerpoint/2010/main" val="2998067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2C7D3E8D-91BB-4E1A-BC29-A0B87BC9512B}" type="datetimeFigureOut">
              <a:rPr lang="zh-CN" altLang="en-US" smtClean="0"/>
              <a:t>2016/7/2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299C08F-05E1-40BD-ADDE-EEA19253758F}" type="slidenum">
              <a:rPr lang="zh-CN" altLang="en-US" smtClean="0"/>
              <a:t>‹#›</a:t>
            </a:fld>
            <a:endParaRPr lang="zh-CN" altLang="en-US"/>
          </a:p>
        </p:txBody>
      </p:sp>
    </p:spTree>
    <p:extLst>
      <p:ext uri="{BB962C8B-B14F-4D97-AF65-F5344CB8AC3E}">
        <p14:creationId xmlns:p14="http://schemas.microsoft.com/office/powerpoint/2010/main" val="3061866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2C7D3E8D-91BB-4E1A-BC29-A0B87BC9512B}" type="datetimeFigureOut">
              <a:rPr lang="zh-CN" altLang="en-US" smtClean="0"/>
              <a:t>2016/7/2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299C08F-05E1-40BD-ADDE-EEA19253758F}" type="slidenum">
              <a:rPr lang="zh-CN" altLang="en-US" smtClean="0"/>
              <a:t>‹#›</a:t>
            </a:fld>
            <a:endParaRPr lang="zh-CN" altLang="en-US"/>
          </a:p>
        </p:txBody>
      </p:sp>
    </p:spTree>
    <p:extLst>
      <p:ext uri="{BB962C8B-B14F-4D97-AF65-F5344CB8AC3E}">
        <p14:creationId xmlns:p14="http://schemas.microsoft.com/office/powerpoint/2010/main" val="19997758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7D3E8D-91BB-4E1A-BC29-A0B87BC9512B}" type="datetimeFigureOut">
              <a:rPr lang="zh-CN" altLang="en-US" smtClean="0"/>
              <a:t>2016/7/2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299C08F-05E1-40BD-ADDE-EEA19253758F}" type="slidenum">
              <a:rPr lang="zh-CN" altLang="en-US" smtClean="0"/>
              <a:t>‹#›</a:t>
            </a:fld>
            <a:endParaRPr lang="zh-CN" altLang="en-US"/>
          </a:p>
        </p:txBody>
      </p:sp>
    </p:spTree>
    <p:extLst>
      <p:ext uri="{BB962C8B-B14F-4D97-AF65-F5344CB8AC3E}">
        <p14:creationId xmlns:p14="http://schemas.microsoft.com/office/powerpoint/2010/main" val="76799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Local%20Settings/Temporary%20Internet%20Files/Content.IE5/4T6V89MN/&#19979;&#36733;/&#22768;&#38899;/tian_&#37197;&#38899;&#26391;&#35829;.swf" TargetMode="Externa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image" Target="../media/image16.gif"/><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slide" Target="slide8.xml"/><Relationship Id="rId4" Type="http://schemas.openxmlformats.org/officeDocument/2006/relationships/image" Target="../media/image17.gi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image" Target="../media/image23.jpeg"/><Relationship Id="rId1" Type="http://schemas.openxmlformats.org/officeDocument/2006/relationships/slideLayout" Target="../slideLayouts/slideLayout7.xml"/><Relationship Id="rId4" Type="http://schemas.openxmlformats.org/officeDocument/2006/relationships/image" Target="../media/image25.gif"/></Relationships>
</file>

<file path=ppt/slides/_rels/slide2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16.gif"/><Relationship Id="rId1" Type="http://schemas.openxmlformats.org/officeDocument/2006/relationships/slideLayout" Target="../slideLayouts/slideLayout7.xml"/><Relationship Id="rId4" Type="http://schemas.openxmlformats.org/officeDocument/2006/relationships/image" Target="../media/image29.gi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8.gif"/><Relationship Id="rId5" Type="http://schemas.openxmlformats.org/officeDocument/2006/relationships/image" Target="../media/image7.gif"/><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slideLayout" Target="../slideLayouts/slideLayout7.xml"/><Relationship Id="rId1" Type="http://schemas.openxmlformats.org/officeDocument/2006/relationships/audio" Target="file:///D:\&#35838;&#20214;\&#37101;&#27819;&#33509;&#35799;&#20004;&#39318;\&#40644;&#29275;.WAV" TargetMode="Externa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7.xml"/><Relationship Id="rId1" Type="http://schemas.openxmlformats.org/officeDocument/2006/relationships/audio" Target="file:///D:\&#35838;&#20214;\&#37101;&#27819;&#33509;&#35799;&#20004;&#39318;\&#27785;&#24605;&#26354;.MP3" TargetMode="Externa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日期占位符 1"/>
          <p:cNvSpPr>
            <a:spLocks noGrp="1"/>
          </p:cNvSpPr>
          <p:nvPr>
            <p:ph type="dt" sz="quarter" idx="10"/>
          </p:nvPr>
        </p:nvSpPr>
        <p:spPr>
          <a:noFill/>
        </p:spPr>
        <p:txBody>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fld id="{F5441CB2-1207-418B-BA09-8B76DC0EF36A}" type="datetime1">
              <a:rPr kumimoji="0" lang="zh-CN" altLang="en-US" sz="1400">
                <a:solidFill>
                  <a:schemeClr val="tx1"/>
                </a:solidFill>
              </a:rPr>
              <a:pPr/>
              <a:t>2016/7/2</a:t>
            </a:fld>
            <a:endParaRPr kumimoji="0" lang="en-US" altLang="zh-CN" sz="1400">
              <a:solidFill>
                <a:schemeClr val="tx1"/>
              </a:solidFill>
            </a:endParaRPr>
          </a:p>
        </p:txBody>
      </p:sp>
      <p:pic>
        <p:nvPicPr>
          <p:cNvPr id="5125" name="Picture 2" descr="0103_1024"/>
          <p:cNvPicPr>
            <a:picLocks noChangeAspect="1" noChangeArrowheads="1"/>
          </p:cNvPicPr>
          <p:nvPr/>
        </p:nvPicPr>
        <p:blipFill>
          <a:blip r:embed="rId2">
            <a:extLst>
              <a:ext uri="{28A0092B-C50C-407E-A947-70E740481C1C}">
                <a14:useLocalDpi xmlns:a14="http://schemas.microsoft.com/office/drawing/2010/main" val="0"/>
              </a:ext>
            </a:extLst>
          </a:blip>
          <a:srcRect l="1840" b="6250"/>
          <a:stretch>
            <a:fillRect/>
          </a:stretch>
        </p:blipFill>
        <p:spPr bwMode="auto">
          <a:xfrm>
            <a:off x="715618" y="-501650"/>
            <a:ext cx="957421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111061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16" descr="20011201_800_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339" name="Group 2"/>
          <p:cNvGrpSpPr>
            <a:grpSpLocks/>
          </p:cNvGrpSpPr>
          <p:nvPr/>
        </p:nvGrpSpPr>
        <p:grpSpPr bwMode="auto">
          <a:xfrm>
            <a:off x="2209800" y="511176"/>
            <a:ext cx="7772400" cy="6346825"/>
            <a:chOff x="432" y="322"/>
            <a:chExt cx="4896" cy="3998"/>
          </a:xfrm>
        </p:grpSpPr>
        <p:sp>
          <p:nvSpPr>
            <p:cNvPr id="14342" name="Text Box 3"/>
            <p:cNvSpPr txBox="1">
              <a:spLocks noChangeArrowheads="1"/>
            </p:cNvSpPr>
            <p:nvPr/>
          </p:nvSpPr>
          <p:spPr bwMode="auto">
            <a:xfrm>
              <a:off x="432" y="322"/>
              <a:ext cx="4896" cy="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endParaRPr kumimoji="0" lang="en-US" altLang="zh-CN" sz="3200">
                <a:solidFill>
                  <a:schemeClr val="folHlink"/>
                </a:solidFill>
                <a:latin typeface="楷体_GB2312" pitchFamily="49" charset="-122"/>
                <a:ea typeface="楷体_GB2312" pitchFamily="49" charset="-122"/>
              </a:endParaRPr>
            </a:p>
            <a:p>
              <a:pPr eaLnBrk="1" hangingPunct="1"/>
              <a:r>
                <a:rPr kumimoji="0" lang="en-US" altLang="zh-CN" sz="3200">
                  <a:solidFill>
                    <a:schemeClr val="folHlink"/>
                  </a:solidFill>
                  <a:latin typeface="楷体_GB2312" pitchFamily="49" charset="-122"/>
                  <a:ea typeface="楷体_GB2312" pitchFamily="49" charset="-122"/>
                </a:rPr>
                <a:t>       </a:t>
              </a:r>
              <a:r>
                <a:rPr kumimoji="0" lang="zh-CN" altLang="en-US" sz="3600">
                  <a:solidFill>
                    <a:schemeClr val="folHlink"/>
                  </a:solidFill>
                  <a:latin typeface="楷体_GB2312" pitchFamily="49" charset="-122"/>
                  <a:ea typeface="楷体_GB2312" pitchFamily="49" charset="-122"/>
                </a:rPr>
                <a:t>你看，那浅浅的</a:t>
              </a:r>
              <a:r>
                <a:rPr kumimoji="0" lang="en-US" altLang="zh-CN" sz="3600">
                  <a:solidFill>
                    <a:schemeClr val="folHlink"/>
                  </a:solidFill>
                  <a:latin typeface="楷体_GB2312" pitchFamily="49" charset="-122"/>
                  <a:ea typeface="楷体_GB2312" pitchFamily="49" charset="-122"/>
                </a:rPr>
                <a:t>/  </a:t>
              </a:r>
              <a:r>
                <a:rPr kumimoji="0" lang="zh-CN" altLang="en-US" sz="3600">
                  <a:solidFill>
                    <a:schemeClr val="folHlink"/>
                  </a:solidFill>
                  <a:latin typeface="楷体_GB2312" pitchFamily="49" charset="-122"/>
                  <a:ea typeface="楷体_GB2312" pitchFamily="49" charset="-122"/>
                </a:rPr>
                <a:t>天河，</a:t>
              </a:r>
            </a:p>
            <a:p>
              <a:pPr eaLnBrk="1" hangingPunct="1"/>
              <a:r>
                <a:rPr kumimoji="0" lang="zh-CN" altLang="en-US" sz="3600">
                  <a:solidFill>
                    <a:schemeClr val="folHlink"/>
                  </a:solidFill>
                  <a:latin typeface="楷体_GB2312" pitchFamily="49" charset="-122"/>
                  <a:ea typeface="楷体_GB2312" pitchFamily="49" charset="-122"/>
                </a:rPr>
                <a:t>      定然是</a:t>
              </a:r>
              <a:r>
                <a:rPr kumimoji="0" lang="en-US" altLang="zh-CN" sz="3600">
                  <a:solidFill>
                    <a:schemeClr val="folHlink"/>
                  </a:solidFill>
                  <a:latin typeface="楷体_GB2312" pitchFamily="49" charset="-122"/>
                  <a:ea typeface="楷体_GB2312" pitchFamily="49" charset="-122"/>
                </a:rPr>
                <a:t>/  </a:t>
              </a:r>
              <a:r>
                <a:rPr kumimoji="0" lang="zh-CN" altLang="en-US" sz="3600">
                  <a:solidFill>
                    <a:schemeClr val="folHlink"/>
                  </a:solidFill>
                  <a:latin typeface="楷体_GB2312" pitchFamily="49" charset="-122"/>
                  <a:ea typeface="楷体_GB2312" pitchFamily="49" charset="-122"/>
                </a:rPr>
                <a:t>不甚</a:t>
              </a:r>
              <a:r>
                <a:rPr kumimoji="0" lang="en-US" altLang="zh-CN" sz="3600">
                  <a:solidFill>
                    <a:schemeClr val="folHlink"/>
                  </a:solidFill>
                  <a:latin typeface="楷体_GB2312" pitchFamily="49" charset="-122"/>
                  <a:ea typeface="楷体_GB2312" pitchFamily="49" charset="-122"/>
                </a:rPr>
                <a:t>/  </a:t>
              </a:r>
              <a:r>
                <a:rPr kumimoji="0" lang="zh-CN" altLang="en-US" sz="3600">
                  <a:solidFill>
                    <a:schemeClr val="folHlink"/>
                  </a:solidFill>
                  <a:latin typeface="楷体_GB2312" pitchFamily="49" charset="-122"/>
                  <a:ea typeface="楷体_GB2312" pitchFamily="49" charset="-122"/>
                </a:rPr>
                <a:t>宽广。</a:t>
              </a:r>
            </a:p>
            <a:p>
              <a:pPr eaLnBrk="1" hangingPunct="1"/>
              <a:r>
                <a:rPr kumimoji="0" lang="zh-CN" altLang="en-US" sz="3600">
                  <a:solidFill>
                    <a:schemeClr val="folHlink"/>
                  </a:solidFill>
                  <a:latin typeface="楷体_GB2312" pitchFamily="49" charset="-122"/>
                  <a:ea typeface="楷体_GB2312" pitchFamily="49" charset="-122"/>
                </a:rPr>
                <a:t>   　 那</a:t>
              </a:r>
              <a:r>
                <a:rPr kumimoji="0" lang="en-US" altLang="zh-CN" sz="3600">
                  <a:solidFill>
                    <a:schemeClr val="folHlink"/>
                  </a:solidFill>
                  <a:latin typeface="楷体_GB2312" pitchFamily="49" charset="-122"/>
                  <a:ea typeface="楷体_GB2312" pitchFamily="49" charset="-122"/>
                </a:rPr>
                <a:t>/ </a:t>
              </a:r>
              <a:r>
                <a:rPr kumimoji="0" lang="zh-CN" altLang="en-US" sz="3600">
                  <a:solidFill>
                    <a:schemeClr val="folHlink"/>
                  </a:solidFill>
                  <a:latin typeface="楷体_GB2312" pitchFamily="49" charset="-122"/>
                  <a:ea typeface="楷体_GB2312" pitchFamily="49" charset="-122"/>
                </a:rPr>
                <a:t>隔着河的</a:t>
              </a:r>
              <a:r>
                <a:rPr kumimoji="0" lang="en-US" altLang="zh-CN" sz="3600">
                  <a:solidFill>
                    <a:schemeClr val="folHlink"/>
                  </a:solidFill>
                  <a:latin typeface="楷体_GB2312" pitchFamily="49" charset="-122"/>
                  <a:ea typeface="楷体_GB2312" pitchFamily="49" charset="-122"/>
                </a:rPr>
                <a:t>/ </a:t>
              </a:r>
              <a:r>
                <a:rPr kumimoji="0" lang="zh-CN" altLang="en-US" sz="3600">
                  <a:solidFill>
                    <a:schemeClr val="folHlink"/>
                  </a:solidFill>
                  <a:latin typeface="楷体_GB2312" pitchFamily="49" charset="-122"/>
                  <a:ea typeface="楷体_GB2312" pitchFamily="49" charset="-122"/>
                </a:rPr>
                <a:t>牛郎织女，</a:t>
              </a:r>
            </a:p>
            <a:p>
              <a:pPr eaLnBrk="1" hangingPunct="1"/>
              <a:r>
                <a:rPr kumimoji="0" lang="zh-CN" altLang="en-US" sz="3600">
                  <a:solidFill>
                    <a:schemeClr val="folHlink"/>
                  </a:solidFill>
                  <a:latin typeface="楷体_GB2312" pitchFamily="49" charset="-122"/>
                  <a:ea typeface="楷体_GB2312" pitchFamily="49" charset="-122"/>
                </a:rPr>
                <a:t>　    定能够</a:t>
              </a:r>
              <a:r>
                <a:rPr kumimoji="0" lang="en-US" altLang="zh-CN" sz="3600">
                  <a:solidFill>
                    <a:schemeClr val="folHlink"/>
                  </a:solidFill>
                  <a:latin typeface="楷体_GB2312" pitchFamily="49" charset="-122"/>
                  <a:ea typeface="楷体_GB2312" pitchFamily="49" charset="-122"/>
                </a:rPr>
                <a:t>/ </a:t>
              </a:r>
              <a:r>
                <a:rPr kumimoji="0" lang="zh-CN" altLang="en-US" sz="3600">
                  <a:solidFill>
                    <a:schemeClr val="folHlink"/>
                  </a:solidFill>
                  <a:latin typeface="楷体_GB2312" pitchFamily="49" charset="-122"/>
                  <a:ea typeface="楷体_GB2312" pitchFamily="49" charset="-122"/>
                </a:rPr>
                <a:t>骑着牛儿</a:t>
              </a:r>
              <a:r>
                <a:rPr kumimoji="0" lang="en-US" altLang="zh-CN" sz="3600">
                  <a:solidFill>
                    <a:schemeClr val="folHlink"/>
                  </a:solidFill>
                  <a:latin typeface="楷体_GB2312" pitchFamily="49" charset="-122"/>
                  <a:ea typeface="楷体_GB2312" pitchFamily="49" charset="-122"/>
                </a:rPr>
                <a:t>/ </a:t>
              </a:r>
              <a:r>
                <a:rPr kumimoji="0" lang="zh-CN" altLang="en-US" sz="3600">
                  <a:solidFill>
                    <a:schemeClr val="folHlink"/>
                  </a:solidFill>
                  <a:latin typeface="楷体_GB2312" pitchFamily="49" charset="-122"/>
                  <a:ea typeface="楷体_GB2312" pitchFamily="49" charset="-122"/>
                </a:rPr>
                <a:t>来往。</a:t>
              </a:r>
            </a:p>
            <a:p>
              <a:pPr eaLnBrk="1" hangingPunct="1"/>
              <a:endParaRPr kumimoji="0" lang="zh-CN" altLang="en-US" sz="3600">
                <a:solidFill>
                  <a:schemeClr val="folHlink"/>
                </a:solidFill>
                <a:latin typeface="楷体_GB2312" pitchFamily="49" charset="-122"/>
                <a:ea typeface="楷体_GB2312" pitchFamily="49" charset="-122"/>
              </a:endParaRPr>
            </a:p>
            <a:p>
              <a:pPr eaLnBrk="1" hangingPunct="1"/>
              <a:r>
                <a:rPr kumimoji="0" lang="zh-CN" altLang="en-US" sz="3600">
                  <a:solidFill>
                    <a:schemeClr val="folHlink"/>
                  </a:solidFill>
                  <a:latin typeface="楷体_GB2312" pitchFamily="49" charset="-122"/>
                  <a:ea typeface="楷体_GB2312" pitchFamily="49" charset="-122"/>
                </a:rPr>
                <a:t>      我想</a:t>
              </a:r>
              <a:r>
                <a:rPr kumimoji="0" lang="en-US" altLang="zh-CN" sz="3600">
                  <a:solidFill>
                    <a:schemeClr val="folHlink"/>
                  </a:solidFill>
                  <a:latin typeface="楷体_GB2312" pitchFamily="49" charset="-122"/>
                  <a:ea typeface="楷体_GB2312" pitchFamily="49" charset="-122"/>
                </a:rPr>
                <a:t>/ </a:t>
              </a:r>
              <a:r>
                <a:rPr kumimoji="0" lang="zh-CN" altLang="en-US" sz="3600">
                  <a:solidFill>
                    <a:schemeClr val="folHlink"/>
                  </a:solidFill>
                  <a:latin typeface="楷体_GB2312" pitchFamily="49" charset="-122"/>
                  <a:ea typeface="楷体_GB2312" pitchFamily="49" charset="-122"/>
                </a:rPr>
                <a:t>他们</a:t>
              </a:r>
              <a:r>
                <a:rPr kumimoji="0" lang="en-US" altLang="zh-CN" sz="3600">
                  <a:solidFill>
                    <a:schemeClr val="folHlink"/>
                  </a:solidFill>
                  <a:latin typeface="楷体_GB2312" pitchFamily="49" charset="-122"/>
                  <a:ea typeface="楷体_GB2312" pitchFamily="49" charset="-122"/>
                </a:rPr>
                <a:t>/ </a:t>
              </a:r>
              <a:r>
                <a:rPr kumimoji="0" lang="zh-CN" altLang="en-US" sz="3600">
                  <a:solidFill>
                    <a:schemeClr val="folHlink"/>
                  </a:solidFill>
                  <a:latin typeface="楷体_GB2312" pitchFamily="49" charset="-122"/>
                  <a:ea typeface="楷体_GB2312" pitchFamily="49" charset="-122"/>
                </a:rPr>
                <a:t>此刻， </a:t>
              </a:r>
            </a:p>
            <a:p>
              <a:pPr eaLnBrk="1" hangingPunct="1"/>
              <a:r>
                <a:rPr kumimoji="0" lang="zh-CN" altLang="en-US" sz="3600">
                  <a:solidFill>
                    <a:schemeClr val="folHlink"/>
                  </a:solidFill>
                  <a:latin typeface="楷体_GB2312" pitchFamily="49" charset="-122"/>
                  <a:ea typeface="楷体_GB2312" pitchFamily="49" charset="-122"/>
                </a:rPr>
                <a:t>      定然</a:t>
              </a:r>
              <a:r>
                <a:rPr kumimoji="0" lang="en-US" altLang="zh-CN" sz="3600">
                  <a:solidFill>
                    <a:schemeClr val="folHlink"/>
                  </a:solidFill>
                  <a:latin typeface="楷体_GB2312" pitchFamily="49" charset="-122"/>
                  <a:ea typeface="楷体_GB2312" pitchFamily="49" charset="-122"/>
                </a:rPr>
                <a:t>/  </a:t>
              </a:r>
              <a:r>
                <a:rPr kumimoji="0" lang="zh-CN" altLang="en-US" sz="3600">
                  <a:solidFill>
                    <a:schemeClr val="folHlink"/>
                  </a:solidFill>
                  <a:latin typeface="楷体_GB2312" pitchFamily="49" charset="-122"/>
                  <a:ea typeface="楷体_GB2312" pitchFamily="49" charset="-122"/>
                </a:rPr>
                <a:t>在天街</a:t>
              </a:r>
              <a:r>
                <a:rPr kumimoji="0" lang="en-US" altLang="zh-CN" sz="3600">
                  <a:solidFill>
                    <a:schemeClr val="folHlink"/>
                  </a:solidFill>
                  <a:latin typeface="楷体_GB2312" pitchFamily="49" charset="-122"/>
                  <a:ea typeface="楷体_GB2312" pitchFamily="49" charset="-122"/>
                </a:rPr>
                <a:t>/  </a:t>
              </a:r>
              <a:r>
                <a:rPr kumimoji="0" lang="zh-CN" altLang="en-US" sz="3600">
                  <a:solidFill>
                    <a:schemeClr val="folHlink"/>
                  </a:solidFill>
                  <a:latin typeface="楷体_GB2312" pitchFamily="49" charset="-122"/>
                  <a:ea typeface="楷体_GB2312" pitchFamily="49" charset="-122"/>
                </a:rPr>
                <a:t>闲游。 </a:t>
              </a:r>
            </a:p>
            <a:p>
              <a:pPr eaLnBrk="1" hangingPunct="1"/>
              <a:r>
                <a:rPr kumimoji="0" lang="zh-CN" altLang="en-US" sz="3600">
                  <a:solidFill>
                    <a:schemeClr val="folHlink"/>
                  </a:solidFill>
                  <a:latin typeface="楷体_GB2312" pitchFamily="49" charset="-122"/>
                  <a:ea typeface="楷体_GB2312" pitchFamily="49" charset="-122"/>
                </a:rPr>
                <a:t>      不信，请看</a:t>
              </a:r>
              <a:r>
                <a:rPr kumimoji="0" lang="en-US" altLang="zh-CN" sz="3600">
                  <a:solidFill>
                    <a:schemeClr val="folHlink"/>
                  </a:solidFill>
                  <a:latin typeface="楷体_GB2312" pitchFamily="49" charset="-122"/>
                  <a:ea typeface="楷体_GB2312" pitchFamily="49" charset="-122"/>
                </a:rPr>
                <a:t>/  </a:t>
              </a:r>
              <a:r>
                <a:rPr kumimoji="0" lang="zh-CN" altLang="en-US" sz="3600">
                  <a:solidFill>
                    <a:schemeClr val="folHlink"/>
                  </a:solidFill>
                  <a:latin typeface="楷体_GB2312" pitchFamily="49" charset="-122"/>
                  <a:ea typeface="楷体_GB2312" pitchFamily="49" charset="-122"/>
                </a:rPr>
                <a:t>那朵流星， </a:t>
              </a:r>
            </a:p>
            <a:p>
              <a:pPr eaLnBrk="1" hangingPunct="1"/>
              <a:r>
                <a:rPr kumimoji="0" lang="zh-CN" altLang="en-US" sz="3600">
                  <a:solidFill>
                    <a:schemeClr val="folHlink"/>
                  </a:solidFill>
                  <a:latin typeface="楷体_GB2312" pitchFamily="49" charset="-122"/>
                  <a:ea typeface="楷体_GB2312" pitchFamily="49" charset="-122"/>
                </a:rPr>
                <a:t>      是他们</a:t>
              </a:r>
              <a:r>
                <a:rPr kumimoji="0" lang="en-US" altLang="zh-CN" sz="3600">
                  <a:solidFill>
                    <a:schemeClr val="folHlink"/>
                  </a:solidFill>
                  <a:latin typeface="楷体_GB2312" pitchFamily="49" charset="-122"/>
                  <a:ea typeface="楷体_GB2312" pitchFamily="49" charset="-122"/>
                </a:rPr>
                <a:t>/  </a:t>
              </a:r>
              <a:r>
                <a:rPr kumimoji="0" lang="zh-CN" altLang="en-US" sz="3600">
                  <a:solidFill>
                    <a:schemeClr val="folHlink"/>
                  </a:solidFill>
                  <a:latin typeface="楷体_GB2312" pitchFamily="49" charset="-122"/>
                  <a:ea typeface="楷体_GB2312" pitchFamily="49" charset="-122"/>
                </a:rPr>
                <a:t>提着灯笼</a:t>
              </a:r>
              <a:r>
                <a:rPr kumimoji="0" lang="en-US" altLang="zh-CN" sz="3600">
                  <a:solidFill>
                    <a:schemeClr val="folHlink"/>
                  </a:solidFill>
                  <a:latin typeface="楷体_GB2312" pitchFamily="49" charset="-122"/>
                  <a:ea typeface="楷体_GB2312" pitchFamily="49" charset="-122"/>
                </a:rPr>
                <a:t>/  </a:t>
              </a:r>
              <a:r>
                <a:rPr kumimoji="0" lang="zh-CN" altLang="en-US" sz="3600">
                  <a:solidFill>
                    <a:schemeClr val="folHlink"/>
                  </a:solidFill>
                  <a:latin typeface="楷体_GB2312" pitchFamily="49" charset="-122"/>
                  <a:ea typeface="楷体_GB2312" pitchFamily="49" charset="-122"/>
                </a:rPr>
                <a:t>在走。</a:t>
              </a:r>
            </a:p>
            <a:p>
              <a:pPr eaLnBrk="1" hangingPunct="1">
                <a:spcBef>
                  <a:spcPct val="50000"/>
                </a:spcBef>
              </a:pPr>
              <a:endParaRPr lang="en-US" altLang="zh-CN" sz="3600">
                <a:solidFill>
                  <a:schemeClr val="tx1"/>
                </a:solidFill>
              </a:endParaRPr>
            </a:p>
          </p:txBody>
        </p:sp>
        <p:sp>
          <p:nvSpPr>
            <p:cNvPr id="14343" name="Oval 4"/>
            <p:cNvSpPr>
              <a:spLocks noChangeArrowheads="1"/>
            </p:cNvSpPr>
            <p:nvPr/>
          </p:nvSpPr>
          <p:spPr bwMode="auto">
            <a:xfrm>
              <a:off x="2640" y="960"/>
              <a:ext cx="48" cy="48"/>
            </a:xfrm>
            <a:prstGeom prst="ellipse">
              <a:avLst/>
            </a:prstGeom>
            <a:solidFill>
              <a:srgbClr val="FF6600"/>
            </a:solidFill>
            <a:ln w="12700" cap="sq">
              <a:solidFill>
                <a:schemeClr val="folHlink"/>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algn="ctr" eaLnBrk="1" hangingPunct="1"/>
              <a:endParaRPr lang="zh-CN" altLang="zh-CN" sz="2400">
                <a:solidFill>
                  <a:schemeClr val="folHlink"/>
                </a:solidFill>
              </a:endParaRPr>
            </a:p>
          </p:txBody>
        </p:sp>
        <p:sp>
          <p:nvSpPr>
            <p:cNvPr id="14344" name="Oval 5"/>
            <p:cNvSpPr>
              <a:spLocks noChangeArrowheads="1"/>
            </p:cNvSpPr>
            <p:nvPr/>
          </p:nvSpPr>
          <p:spPr bwMode="auto">
            <a:xfrm>
              <a:off x="2928" y="960"/>
              <a:ext cx="48" cy="48"/>
            </a:xfrm>
            <a:prstGeom prst="ellipse">
              <a:avLst/>
            </a:prstGeom>
            <a:solidFill>
              <a:srgbClr val="FF6600"/>
            </a:solidFill>
            <a:ln w="12700" cap="sq">
              <a:solidFill>
                <a:schemeClr val="folHlink"/>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algn="ctr" eaLnBrk="1" hangingPunct="1"/>
              <a:endParaRPr lang="zh-CN" altLang="zh-CN" sz="2400">
                <a:solidFill>
                  <a:schemeClr val="folHlink"/>
                </a:solidFill>
              </a:endParaRPr>
            </a:p>
          </p:txBody>
        </p:sp>
        <p:sp>
          <p:nvSpPr>
            <p:cNvPr id="14345" name="Oval 6"/>
            <p:cNvSpPr>
              <a:spLocks noChangeArrowheads="1"/>
            </p:cNvSpPr>
            <p:nvPr/>
          </p:nvSpPr>
          <p:spPr bwMode="auto">
            <a:xfrm>
              <a:off x="1440" y="1344"/>
              <a:ext cx="48" cy="48"/>
            </a:xfrm>
            <a:prstGeom prst="ellipse">
              <a:avLst/>
            </a:prstGeom>
            <a:solidFill>
              <a:srgbClr val="FF6600"/>
            </a:solidFill>
            <a:ln w="12700" cap="sq">
              <a:solidFill>
                <a:schemeClr val="folHlink"/>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algn="ctr" eaLnBrk="1" hangingPunct="1"/>
              <a:endParaRPr lang="zh-CN" altLang="zh-CN" sz="2400">
                <a:solidFill>
                  <a:schemeClr val="folHlink"/>
                </a:solidFill>
              </a:endParaRPr>
            </a:p>
          </p:txBody>
        </p:sp>
        <p:sp>
          <p:nvSpPr>
            <p:cNvPr id="14346" name="Oval 7"/>
            <p:cNvSpPr>
              <a:spLocks noChangeArrowheads="1"/>
            </p:cNvSpPr>
            <p:nvPr/>
          </p:nvSpPr>
          <p:spPr bwMode="auto">
            <a:xfrm>
              <a:off x="1440" y="2016"/>
              <a:ext cx="48" cy="48"/>
            </a:xfrm>
            <a:prstGeom prst="ellipse">
              <a:avLst/>
            </a:prstGeom>
            <a:solidFill>
              <a:srgbClr val="FF6600"/>
            </a:solidFill>
            <a:ln w="12700" cap="sq">
              <a:solidFill>
                <a:schemeClr val="folHlink"/>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algn="ctr" eaLnBrk="1" hangingPunct="1"/>
              <a:endParaRPr lang="zh-CN" altLang="zh-CN" sz="2400">
                <a:solidFill>
                  <a:schemeClr val="folHlink"/>
                </a:solidFill>
              </a:endParaRPr>
            </a:p>
          </p:txBody>
        </p:sp>
        <p:sp>
          <p:nvSpPr>
            <p:cNvPr id="14347" name="Oval 8"/>
            <p:cNvSpPr>
              <a:spLocks noChangeArrowheads="1"/>
            </p:cNvSpPr>
            <p:nvPr/>
          </p:nvSpPr>
          <p:spPr bwMode="auto">
            <a:xfrm>
              <a:off x="1440" y="3024"/>
              <a:ext cx="48" cy="48"/>
            </a:xfrm>
            <a:prstGeom prst="ellipse">
              <a:avLst/>
            </a:prstGeom>
            <a:solidFill>
              <a:srgbClr val="FF6600"/>
            </a:solidFill>
            <a:ln w="12700" cap="sq">
              <a:solidFill>
                <a:schemeClr val="folHlink"/>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algn="ctr" eaLnBrk="1" hangingPunct="1"/>
              <a:endParaRPr lang="zh-CN" altLang="zh-CN" sz="2400">
                <a:solidFill>
                  <a:schemeClr val="folHlink"/>
                </a:solidFill>
              </a:endParaRPr>
            </a:p>
          </p:txBody>
        </p:sp>
        <p:sp>
          <p:nvSpPr>
            <p:cNvPr id="14348" name="Oval 9"/>
            <p:cNvSpPr>
              <a:spLocks noChangeArrowheads="1"/>
            </p:cNvSpPr>
            <p:nvPr/>
          </p:nvSpPr>
          <p:spPr bwMode="auto">
            <a:xfrm>
              <a:off x="3744" y="3024"/>
              <a:ext cx="48" cy="48"/>
            </a:xfrm>
            <a:prstGeom prst="ellipse">
              <a:avLst/>
            </a:prstGeom>
            <a:solidFill>
              <a:srgbClr val="FF6600"/>
            </a:solidFill>
            <a:ln w="12700" cap="sq">
              <a:solidFill>
                <a:schemeClr val="folHlink"/>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algn="ctr" eaLnBrk="1" hangingPunct="1"/>
              <a:endParaRPr lang="zh-CN" altLang="zh-CN" sz="2400">
                <a:solidFill>
                  <a:schemeClr val="folHlink"/>
                </a:solidFill>
              </a:endParaRPr>
            </a:p>
          </p:txBody>
        </p:sp>
        <p:sp>
          <p:nvSpPr>
            <p:cNvPr id="14349" name="Oval 10"/>
            <p:cNvSpPr>
              <a:spLocks noChangeArrowheads="1"/>
            </p:cNvSpPr>
            <p:nvPr/>
          </p:nvSpPr>
          <p:spPr bwMode="auto">
            <a:xfrm>
              <a:off x="4032" y="3024"/>
              <a:ext cx="48" cy="48"/>
            </a:xfrm>
            <a:prstGeom prst="ellipse">
              <a:avLst/>
            </a:prstGeom>
            <a:solidFill>
              <a:srgbClr val="FF6600"/>
            </a:solidFill>
            <a:ln w="12700" cap="sq">
              <a:solidFill>
                <a:schemeClr val="folHlink"/>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algn="ctr" eaLnBrk="1" hangingPunct="1"/>
              <a:endParaRPr lang="zh-CN" altLang="zh-CN" sz="2400">
                <a:solidFill>
                  <a:schemeClr val="folHlink"/>
                </a:solidFill>
              </a:endParaRPr>
            </a:p>
          </p:txBody>
        </p:sp>
        <p:sp>
          <p:nvSpPr>
            <p:cNvPr id="14350" name="Oval 11"/>
            <p:cNvSpPr>
              <a:spLocks noChangeArrowheads="1"/>
            </p:cNvSpPr>
            <p:nvPr/>
          </p:nvSpPr>
          <p:spPr bwMode="auto">
            <a:xfrm>
              <a:off x="3936" y="3442"/>
              <a:ext cx="48" cy="48"/>
            </a:xfrm>
            <a:prstGeom prst="ellipse">
              <a:avLst/>
            </a:prstGeom>
            <a:solidFill>
              <a:srgbClr val="FF6600"/>
            </a:solidFill>
            <a:ln w="12700" cap="sq">
              <a:solidFill>
                <a:schemeClr val="folHlink"/>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algn="ctr" eaLnBrk="1" hangingPunct="1"/>
              <a:endParaRPr lang="zh-CN" altLang="zh-CN" sz="2400">
                <a:solidFill>
                  <a:schemeClr val="folHlink"/>
                </a:solidFill>
              </a:endParaRPr>
            </a:p>
          </p:txBody>
        </p:sp>
        <p:sp>
          <p:nvSpPr>
            <p:cNvPr id="14351" name="Oval 12"/>
            <p:cNvSpPr>
              <a:spLocks noChangeArrowheads="1"/>
            </p:cNvSpPr>
            <p:nvPr/>
          </p:nvSpPr>
          <p:spPr bwMode="auto">
            <a:xfrm>
              <a:off x="4176" y="3408"/>
              <a:ext cx="48" cy="48"/>
            </a:xfrm>
            <a:prstGeom prst="ellipse">
              <a:avLst/>
            </a:prstGeom>
            <a:solidFill>
              <a:srgbClr val="FF6600"/>
            </a:solidFill>
            <a:ln w="12700" cap="sq">
              <a:solidFill>
                <a:schemeClr val="folHlink"/>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algn="ctr" eaLnBrk="1" hangingPunct="1"/>
              <a:endParaRPr lang="zh-CN" altLang="zh-CN" sz="2400">
                <a:solidFill>
                  <a:schemeClr val="folHlink"/>
                </a:solidFill>
              </a:endParaRPr>
            </a:p>
          </p:txBody>
        </p:sp>
        <p:sp>
          <p:nvSpPr>
            <p:cNvPr id="14352" name="Oval 13"/>
            <p:cNvSpPr>
              <a:spLocks noChangeArrowheads="1"/>
            </p:cNvSpPr>
            <p:nvPr/>
          </p:nvSpPr>
          <p:spPr bwMode="auto">
            <a:xfrm>
              <a:off x="3312" y="3792"/>
              <a:ext cx="48" cy="48"/>
            </a:xfrm>
            <a:prstGeom prst="ellipse">
              <a:avLst/>
            </a:prstGeom>
            <a:solidFill>
              <a:srgbClr val="FF6600"/>
            </a:solidFill>
            <a:ln w="12700" cap="sq">
              <a:solidFill>
                <a:schemeClr val="folHlink"/>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algn="ctr" eaLnBrk="1" hangingPunct="1"/>
              <a:endParaRPr lang="zh-CN" altLang="zh-CN" sz="2400">
                <a:solidFill>
                  <a:schemeClr val="folHlink"/>
                </a:solidFill>
              </a:endParaRPr>
            </a:p>
          </p:txBody>
        </p:sp>
      </p:grpSp>
      <p:sp>
        <p:nvSpPr>
          <p:cNvPr id="14340" name="AutoShape 14">
            <a:hlinkClick r:id="" action="ppaction://hlinkshowjump?jump=nextslide" highlightClick="1"/>
          </p:cNvPr>
          <p:cNvSpPr>
            <a:spLocks noChangeArrowheads="1"/>
          </p:cNvSpPr>
          <p:nvPr/>
        </p:nvSpPr>
        <p:spPr bwMode="auto">
          <a:xfrm>
            <a:off x="10439400" y="6629400"/>
            <a:ext cx="228600" cy="228600"/>
          </a:xfrm>
          <a:prstGeom prst="actionButtonBlank">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endParaRPr lang="zh-CN" altLang="en-US"/>
          </a:p>
        </p:txBody>
      </p:sp>
      <p:sp>
        <p:nvSpPr>
          <p:cNvPr id="14341" name="Oval 15"/>
          <p:cNvSpPr>
            <a:spLocks noChangeArrowheads="1"/>
          </p:cNvSpPr>
          <p:nvPr/>
        </p:nvSpPr>
        <p:spPr bwMode="auto">
          <a:xfrm>
            <a:off x="7315200" y="6019800"/>
            <a:ext cx="76200" cy="76200"/>
          </a:xfrm>
          <a:prstGeom prst="ellipse">
            <a:avLst/>
          </a:prstGeom>
          <a:solidFill>
            <a:srgbClr val="FF6600"/>
          </a:solidFill>
          <a:ln w="12700" cap="sq">
            <a:solidFill>
              <a:schemeClr val="folHlink"/>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algn="ctr" eaLnBrk="1" hangingPunct="1"/>
            <a:endParaRPr lang="zh-CN" altLang="zh-CN" sz="2400">
              <a:solidFill>
                <a:schemeClr val="folHlink"/>
              </a:solidFill>
            </a:endParaRPr>
          </a:p>
        </p:txBody>
      </p:sp>
    </p:spTree>
    <p:extLst>
      <p:ext uri="{BB962C8B-B14F-4D97-AF65-F5344CB8AC3E}">
        <p14:creationId xmlns:p14="http://schemas.microsoft.com/office/powerpoint/2010/main" val="7947865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5" descr="20011201_800_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Rectangle 2"/>
          <p:cNvSpPr>
            <a:spLocks noChangeArrowheads="1"/>
          </p:cNvSpPr>
          <p:nvPr/>
        </p:nvSpPr>
        <p:spPr bwMode="auto">
          <a:xfrm>
            <a:off x="3429000" y="1828801"/>
            <a:ext cx="5562600" cy="283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spcBef>
                <a:spcPct val="50000"/>
              </a:spcBef>
            </a:pPr>
            <a:r>
              <a:rPr kumimoji="0" lang="zh-CN" altLang="en-US">
                <a:solidFill>
                  <a:srgbClr val="FFFF00"/>
                </a:solidFill>
                <a:latin typeface="隶书" panose="02010509060101010101" pitchFamily="49" charset="-122"/>
                <a:ea typeface="隶书" panose="02010509060101010101" pitchFamily="49" charset="-122"/>
              </a:rPr>
              <a:t>想象一下：诗中描写的是怎样的四幅画面？</a:t>
            </a:r>
          </a:p>
        </p:txBody>
      </p:sp>
      <p:sp>
        <p:nvSpPr>
          <p:cNvPr id="15364" name="Text Box 3"/>
          <p:cNvSpPr txBox="1">
            <a:spLocks noChangeArrowheads="1"/>
          </p:cNvSpPr>
          <p:nvPr/>
        </p:nvSpPr>
        <p:spPr bwMode="auto">
          <a:xfrm>
            <a:off x="2270125" y="304801"/>
            <a:ext cx="399415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r>
              <a:rPr lang="zh-CN" altLang="en-US">
                <a:solidFill>
                  <a:schemeClr val="folHlink"/>
                </a:solidFill>
                <a:ea typeface="华文彩云" panose="02010800040101010101" pitchFamily="2" charset="-122"/>
              </a:rPr>
              <a:t>一、画面美</a:t>
            </a:r>
          </a:p>
        </p:txBody>
      </p:sp>
      <p:sp>
        <p:nvSpPr>
          <p:cNvPr id="15365" name="AutoShape 4">
            <a:hlinkClick r:id="" action="ppaction://hlinkshowjump?jump=nextslide" highlightClick="1"/>
          </p:cNvPr>
          <p:cNvSpPr>
            <a:spLocks noChangeArrowheads="1"/>
          </p:cNvSpPr>
          <p:nvPr/>
        </p:nvSpPr>
        <p:spPr bwMode="auto">
          <a:xfrm>
            <a:off x="9982200" y="6324600"/>
            <a:ext cx="228600" cy="228600"/>
          </a:xfrm>
          <a:prstGeom prst="actionButtonBlank">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endParaRPr lang="zh-CN" altLang="en-US"/>
          </a:p>
        </p:txBody>
      </p:sp>
    </p:spTree>
    <p:extLst>
      <p:ext uri="{BB962C8B-B14F-4D97-AF65-F5344CB8AC3E}">
        <p14:creationId xmlns:p14="http://schemas.microsoft.com/office/powerpoint/2010/main" val="18877659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日期占位符 1"/>
          <p:cNvSpPr>
            <a:spLocks noGrp="1"/>
          </p:cNvSpPr>
          <p:nvPr>
            <p:ph type="dt" sz="quarter" idx="10"/>
          </p:nvPr>
        </p:nvSpPr>
        <p:spPr>
          <a:noFill/>
        </p:spPr>
        <p:txBody>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fld id="{1FA8FD1A-0FF2-46CF-9312-40AA4895A626}" type="datetime1">
              <a:rPr kumimoji="0" lang="zh-CN" altLang="en-US" sz="1400">
                <a:solidFill>
                  <a:schemeClr val="tx1"/>
                </a:solidFill>
              </a:rPr>
              <a:pPr/>
              <a:t>2016/7/2</a:t>
            </a:fld>
            <a:endParaRPr kumimoji="0" lang="en-US" altLang="zh-CN" sz="1400">
              <a:solidFill>
                <a:schemeClr val="tx1"/>
              </a:solidFill>
            </a:endParaRPr>
          </a:p>
        </p:txBody>
      </p:sp>
      <p:sp>
        <p:nvSpPr>
          <p:cNvPr id="16387" name="页脚占位符 2"/>
          <p:cNvSpPr>
            <a:spLocks noGrp="1"/>
          </p:cNvSpPr>
          <p:nvPr>
            <p:ph type="ftr" sz="quarter" idx="11"/>
          </p:nvPr>
        </p:nvSpPr>
        <p:spPr>
          <a:noFill/>
        </p:spPr>
        <p:txBody>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endParaRPr kumimoji="0" lang="en-US" altLang="zh-CN" sz="1400" dirty="0">
              <a:solidFill>
                <a:schemeClr val="tx1"/>
              </a:solidFill>
            </a:endParaRPr>
          </a:p>
        </p:txBody>
      </p:sp>
      <p:sp>
        <p:nvSpPr>
          <p:cNvPr id="16388" name="灯片编号占位符 3"/>
          <p:cNvSpPr>
            <a:spLocks noGrp="1"/>
          </p:cNvSpPr>
          <p:nvPr>
            <p:ph type="sldNum" sz="quarter" idx="12"/>
          </p:nvPr>
        </p:nvSpPr>
        <p:spPr>
          <a:noFill/>
        </p:spPr>
        <p:txBody>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fld id="{3DD20294-74E8-4556-95FA-4DCEFCC8871C}" type="slidenum">
              <a:rPr kumimoji="0" lang="en-US" altLang="zh-CN" sz="1400">
                <a:solidFill>
                  <a:schemeClr val="tx1"/>
                </a:solidFill>
              </a:rPr>
              <a:pPr/>
              <a:t>12</a:t>
            </a:fld>
            <a:endParaRPr kumimoji="0" lang="en-US" altLang="zh-CN" sz="1400">
              <a:solidFill>
                <a:schemeClr val="tx1"/>
              </a:solidFill>
            </a:endParaRPr>
          </a:p>
        </p:txBody>
      </p:sp>
      <p:pic>
        <p:nvPicPr>
          <p:cNvPr id="124930" name="Picture 2050" descr="街灯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1" y="1"/>
            <a:ext cx="15219363" cy="712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0" name="Text Box 2051"/>
          <p:cNvSpPr txBox="1">
            <a:spLocks noChangeArrowheads="1"/>
          </p:cNvSpPr>
          <p:nvPr/>
        </p:nvSpPr>
        <p:spPr bwMode="auto">
          <a:xfrm>
            <a:off x="2895600" y="914401"/>
            <a:ext cx="6656388" cy="5218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4800">
                <a:ea typeface="华文行楷" panose="02010800040101010101" pitchFamily="2" charset="-122"/>
              </a:rPr>
              <a:t>第一幅：星灯辉映图</a:t>
            </a:r>
          </a:p>
          <a:p>
            <a:pPr eaLnBrk="1" hangingPunct="1">
              <a:spcBef>
                <a:spcPct val="50000"/>
              </a:spcBef>
            </a:pPr>
            <a:r>
              <a:rPr lang="zh-CN" altLang="en-US" sz="4800">
                <a:ea typeface="华文行楷" panose="02010800040101010101" pitchFamily="2" charset="-122"/>
              </a:rPr>
              <a:t>第二幅：街市奇珍图。</a:t>
            </a:r>
          </a:p>
          <a:p>
            <a:pPr eaLnBrk="1" hangingPunct="1">
              <a:spcBef>
                <a:spcPct val="50000"/>
              </a:spcBef>
            </a:pPr>
            <a:r>
              <a:rPr lang="zh-CN" altLang="en-US" sz="4800">
                <a:ea typeface="华文行楷" panose="02010800040101010101" pitchFamily="2" charset="-122"/>
              </a:rPr>
              <a:t>第三幅：骑牛往来图。</a:t>
            </a:r>
          </a:p>
          <a:p>
            <a:pPr eaLnBrk="1" hangingPunct="1">
              <a:spcBef>
                <a:spcPct val="50000"/>
              </a:spcBef>
            </a:pPr>
            <a:r>
              <a:rPr lang="zh-CN" altLang="en-US" sz="4800">
                <a:ea typeface="华文行楷" panose="02010800040101010101" pitchFamily="2" charset="-122"/>
              </a:rPr>
              <a:t>第四幅：天街闲游图</a:t>
            </a:r>
          </a:p>
          <a:p>
            <a:pPr eaLnBrk="1" hangingPunct="1">
              <a:spcBef>
                <a:spcPct val="50000"/>
              </a:spcBef>
            </a:pPr>
            <a:endParaRPr lang="en-US" altLang="zh-CN" sz="4800">
              <a:solidFill>
                <a:schemeClr val="tx2"/>
              </a:solidFill>
              <a:ea typeface="华文行楷" panose="02010800040101010101" pitchFamily="2" charset="-122"/>
            </a:endParaRPr>
          </a:p>
        </p:txBody>
      </p:sp>
    </p:spTree>
    <p:extLst>
      <p:ext uri="{BB962C8B-B14F-4D97-AF65-F5344CB8AC3E}">
        <p14:creationId xmlns:p14="http://schemas.microsoft.com/office/powerpoint/2010/main" val="267341560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withEffect">
                                  <p:stCondLst>
                                    <p:cond delay="0"/>
                                  </p:stCondLst>
                                  <p:childTnLst>
                                    <p:set>
                                      <p:cBhvr>
                                        <p:cTn id="6" dur="1" fill="hold">
                                          <p:stCondLst>
                                            <p:cond delay="0"/>
                                          </p:stCondLst>
                                        </p:cTn>
                                        <p:tgtEl>
                                          <p:spTgt spid="124930"/>
                                        </p:tgtEl>
                                        <p:attrNameLst>
                                          <p:attrName>style.visibility</p:attrName>
                                        </p:attrNameLst>
                                      </p:cBhvr>
                                      <p:to>
                                        <p:strVal val="visible"/>
                                      </p:to>
                                    </p:set>
                                    <p:animEffect transition="in" filter="box(out)">
                                      <p:cBhvr>
                                        <p:cTn id="7" dur="500"/>
                                        <p:tgtEl>
                                          <p:spTgt spid="1249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日期占位符 1"/>
          <p:cNvSpPr>
            <a:spLocks noGrp="1"/>
          </p:cNvSpPr>
          <p:nvPr>
            <p:ph type="dt" sz="quarter" idx="10"/>
          </p:nvPr>
        </p:nvSpPr>
        <p:spPr>
          <a:noFill/>
        </p:spPr>
        <p:txBody>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fld id="{EB7EFAD8-3A57-4FC2-9CED-8CB4688EC30B}" type="datetime1">
              <a:rPr kumimoji="0" lang="zh-CN" altLang="en-US" sz="1400">
                <a:solidFill>
                  <a:schemeClr val="tx1"/>
                </a:solidFill>
              </a:rPr>
              <a:pPr/>
              <a:t>2016/7/2</a:t>
            </a:fld>
            <a:endParaRPr kumimoji="0" lang="en-US" altLang="zh-CN" sz="1400">
              <a:solidFill>
                <a:schemeClr val="tx1"/>
              </a:solidFill>
            </a:endParaRPr>
          </a:p>
        </p:txBody>
      </p:sp>
      <p:sp>
        <p:nvSpPr>
          <p:cNvPr id="17411" name="页脚占位符 2"/>
          <p:cNvSpPr>
            <a:spLocks noGrp="1"/>
          </p:cNvSpPr>
          <p:nvPr>
            <p:ph type="ftr" sz="quarter" idx="11"/>
          </p:nvPr>
        </p:nvSpPr>
        <p:spPr>
          <a:noFill/>
        </p:spPr>
        <p:txBody>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endParaRPr kumimoji="0" lang="en-US" altLang="zh-CN" sz="1400" dirty="0">
              <a:solidFill>
                <a:schemeClr val="tx1"/>
              </a:solidFill>
            </a:endParaRPr>
          </a:p>
        </p:txBody>
      </p:sp>
      <p:sp>
        <p:nvSpPr>
          <p:cNvPr id="17412" name="灯片编号占位符 3"/>
          <p:cNvSpPr>
            <a:spLocks noGrp="1"/>
          </p:cNvSpPr>
          <p:nvPr>
            <p:ph type="sldNum" sz="quarter" idx="12"/>
          </p:nvPr>
        </p:nvSpPr>
        <p:spPr>
          <a:noFill/>
        </p:spPr>
        <p:txBody>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fld id="{1D33B988-3433-4BB3-922A-E8F166B6DCE3}" type="slidenum">
              <a:rPr kumimoji="0" lang="en-US" altLang="zh-CN" sz="1400">
                <a:solidFill>
                  <a:schemeClr val="tx1"/>
                </a:solidFill>
              </a:rPr>
              <a:pPr/>
              <a:t>13</a:t>
            </a:fld>
            <a:endParaRPr kumimoji="0" lang="en-US" altLang="zh-CN" sz="1400">
              <a:solidFill>
                <a:schemeClr val="tx1"/>
              </a:solidFill>
            </a:endParaRPr>
          </a:p>
        </p:txBody>
      </p:sp>
      <p:pic>
        <p:nvPicPr>
          <p:cNvPr id="17413" name="Picture 2" descr="xinsrc_310701231328109203735">
            <a:hlinkClick r:id="rId2" action="ppaction://hlinkfil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4" name="Rectangle 3"/>
          <p:cNvSpPr>
            <a:spLocks noChangeArrowheads="1"/>
          </p:cNvSpPr>
          <p:nvPr/>
        </p:nvSpPr>
        <p:spPr bwMode="auto">
          <a:xfrm>
            <a:off x="1524000" y="476250"/>
            <a:ext cx="5435600" cy="5035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r>
              <a:rPr kumimoji="0" lang="zh-CN" altLang="en-US" sz="3600" b="1">
                <a:solidFill>
                  <a:schemeClr val="bg1"/>
                </a:solidFill>
                <a:latin typeface="Arial" panose="020B0604020202020204" pitchFamily="34" charset="0"/>
              </a:rPr>
              <a:t>远远的街灯明了，</a:t>
            </a:r>
          </a:p>
          <a:p>
            <a:pPr eaLnBrk="1" hangingPunct="1"/>
            <a:r>
              <a:rPr kumimoji="0" lang="zh-CN" altLang="en-US" sz="3600" b="1">
                <a:solidFill>
                  <a:schemeClr val="bg1"/>
                </a:solidFill>
                <a:latin typeface="Arial" panose="020B0604020202020204" pitchFamily="34" charset="0"/>
              </a:rPr>
              <a:t>好像闪着无数的明星。</a:t>
            </a:r>
          </a:p>
          <a:p>
            <a:pPr eaLnBrk="1" hangingPunct="1"/>
            <a:r>
              <a:rPr kumimoji="0" lang="zh-CN" altLang="en-US" sz="3600" b="1">
                <a:solidFill>
                  <a:schemeClr val="bg1"/>
                </a:solidFill>
                <a:latin typeface="Arial" panose="020B0604020202020204" pitchFamily="34" charset="0"/>
              </a:rPr>
              <a:t>天上的明星现了，</a:t>
            </a:r>
          </a:p>
          <a:p>
            <a:pPr eaLnBrk="1" hangingPunct="1"/>
            <a:r>
              <a:rPr kumimoji="0" lang="zh-CN" altLang="en-US" sz="3600" b="1">
                <a:solidFill>
                  <a:schemeClr val="bg1"/>
                </a:solidFill>
                <a:latin typeface="Arial" panose="020B0604020202020204" pitchFamily="34" charset="0"/>
              </a:rPr>
              <a:t>好像点着无数的街灯。</a:t>
            </a:r>
          </a:p>
          <a:p>
            <a:pPr eaLnBrk="1" hangingPunct="1"/>
            <a:endParaRPr kumimoji="0" lang="zh-CN" altLang="en-US" sz="3600" b="1">
              <a:solidFill>
                <a:schemeClr val="bg1"/>
              </a:solidFill>
              <a:latin typeface="Arial" panose="020B0604020202020204" pitchFamily="34" charset="0"/>
            </a:endParaRPr>
          </a:p>
          <a:p>
            <a:pPr eaLnBrk="1" hangingPunct="1"/>
            <a:r>
              <a:rPr kumimoji="0" lang="zh-CN" altLang="en-US" sz="3600" b="1">
                <a:solidFill>
                  <a:schemeClr val="bg1"/>
                </a:solidFill>
                <a:latin typeface="Arial" panose="020B0604020202020204" pitchFamily="34" charset="0"/>
              </a:rPr>
              <a:t>我想那缥渺的空中，</a:t>
            </a:r>
          </a:p>
          <a:p>
            <a:pPr eaLnBrk="1" hangingPunct="1"/>
            <a:r>
              <a:rPr kumimoji="0" lang="zh-CN" altLang="en-US" sz="3600" b="1">
                <a:solidFill>
                  <a:schemeClr val="bg1"/>
                </a:solidFill>
                <a:latin typeface="Arial" panose="020B0604020202020204" pitchFamily="34" charset="0"/>
              </a:rPr>
              <a:t>定然有美丽的街市。</a:t>
            </a:r>
          </a:p>
          <a:p>
            <a:pPr eaLnBrk="1" hangingPunct="1"/>
            <a:r>
              <a:rPr kumimoji="0" lang="zh-CN" altLang="en-US" sz="3600" b="1">
                <a:solidFill>
                  <a:schemeClr val="bg1"/>
                </a:solidFill>
                <a:latin typeface="Arial" panose="020B0604020202020204" pitchFamily="34" charset="0"/>
              </a:rPr>
              <a:t>街市上陈列的一些物品，</a:t>
            </a:r>
          </a:p>
          <a:p>
            <a:pPr eaLnBrk="1" hangingPunct="1"/>
            <a:r>
              <a:rPr kumimoji="0" lang="zh-CN" altLang="en-US" sz="3600" b="1">
                <a:solidFill>
                  <a:schemeClr val="bg1"/>
                </a:solidFill>
                <a:latin typeface="Arial" panose="020B0604020202020204" pitchFamily="34" charset="0"/>
              </a:rPr>
              <a:t>定然是世上没有的珍奇。</a:t>
            </a:r>
          </a:p>
        </p:txBody>
      </p:sp>
      <p:sp>
        <p:nvSpPr>
          <p:cNvPr id="139268" name="Text Box 4"/>
          <p:cNvSpPr txBox="1">
            <a:spLocks noChangeArrowheads="1"/>
          </p:cNvSpPr>
          <p:nvPr/>
        </p:nvSpPr>
        <p:spPr bwMode="auto">
          <a:xfrm>
            <a:off x="7248526" y="1196976"/>
            <a:ext cx="2232025" cy="862013"/>
          </a:xfrm>
          <a:prstGeom prst="rect">
            <a:avLst/>
          </a:prstGeom>
          <a:noFill/>
          <a:ln w="38100" cap="rnd">
            <a:solidFill>
              <a:srgbClr val="CC66FF"/>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spcBef>
                <a:spcPct val="50000"/>
              </a:spcBef>
            </a:pPr>
            <a:r>
              <a:rPr kumimoji="0" lang="zh-CN" altLang="en-US" sz="4800" b="1">
                <a:solidFill>
                  <a:schemeClr val="bg1"/>
                </a:solidFill>
                <a:latin typeface="楷体_GB2312" pitchFamily="49" charset="-122"/>
                <a:ea typeface="楷体_GB2312" pitchFamily="49" charset="-122"/>
              </a:rPr>
              <a:t>景美</a:t>
            </a:r>
          </a:p>
        </p:txBody>
      </p:sp>
      <p:sp>
        <p:nvSpPr>
          <p:cNvPr id="139269" name="Text Box 5"/>
          <p:cNvSpPr txBox="1">
            <a:spLocks noChangeArrowheads="1"/>
          </p:cNvSpPr>
          <p:nvPr/>
        </p:nvSpPr>
        <p:spPr bwMode="auto">
          <a:xfrm>
            <a:off x="7248525" y="3933826"/>
            <a:ext cx="2592388" cy="862013"/>
          </a:xfrm>
          <a:prstGeom prst="rect">
            <a:avLst/>
          </a:prstGeom>
          <a:noFill/>
          <a:ln w="38100" cap="rnd">
            <a:solidFill>
              <a:srgbClr val="CC66FF"/>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spcBef>
                <a:spcPct val="50000"/>
              </a:spcBef>
            </a:pPr>
            <a:r>
              <a:rPr kumimoji="0" lang="zh-CN" altLang="en-US" sz="4800" b="1">
                <a:solidFill>
                  <a:schemeClr val="bg1"/>
                </a:solidFill>
                <a:latin typeface="楷体_GB2312" pitchFamily="49" charset="-122"/>
                <a:ea typeface="楷体_GB2312" pitchFamily="49" charset="-122"/>
              </a:rPr>
              <a:t>街市美 </a:t>
            </a:r>
          </a:p>
        </p:txBody>
      </p:sp>
    </p:spTree>
    <p:extLst>
      <p:ext uri="{BB962C8B-B14F-4D97-AF65-F5344CB8AC3E}">
        <p14:creationId xmlns:p14="http://schemas.microsoft.com/office/powerpoint/2010/main" val="292565387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39268"/>
                                        </p:tgtEl>
                                        <p:attrNameLst>
                                          <p:attrName>style.visibility</p:attrName>
                                        </p:attrNameLst>
                                      </p:cBhvr>
                                      <p:to>
                                        <p:strVal val="visible"/>
                                      </p:to>
                                    </p:set>
                                    <p:anim calcmode="lin" valueType="num">
                                      <p:cBhvr>
                                        <p:cTn id="7" dur="500" fill="hold"/>
                                        <p:tgtEl>
                                          <p:spTgt spid="139268"/>
                                        </p:tgtEl>
                                        <p:attrNameLst>
                                          <p:attrName>ppt_w</p:attrName>
                                        </p:attrNameLst>
                                      </p:cBhvr>
                                      <p:tavLst>
                                        <p:tav tm="0">
                                          <p:val>
                                            <p:fltVal val="0"/>
                                          </p:val>
                                        </p:tav>
                                        <p:tav tm="100000">
                                          <p:val>
                                            <p:strVal val="#ppt_w"/>
                                          </p:val>
                                        </p:tav>
                                      </p:tavLst>
                                    </p:anim>
                                    <p:anim calcmode="lin" valueType="num">
                                      <p:cBhvr>
                                        <p:cTn id="8" dur="500" fill="hold"/>
                                        <p:tgtEl>
                                          <p:spTgt spid="139268"/>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39269"/>
                                        </p:tgtEl>
                                        <p:attrNameLst>
                                          <p:attrName>style.visibility</p:attrName>
                                        </p:attrNameLst>
                                      </p:cBhvr>
                                      <p:to>
                                        <p:strVal val="visible"/>
                                      </p:to>
                                    </p:set>
                                    <p:anim calcmode="lin" valueType="num">
                                      <p:cBhvr>
                                        <p:cTn id="13" dur="500" fill="hold"/>
                                        <p:tgtEl>
                                          <p:spTgt spid="139269"/>
                                        </p:tgtEl>
                                        <p:attrNameLst>
                                          <p:attrName>ppt_w</p:attrName>
                                        </p:attrNameLst>
                                      </p:cBhvr>
                                      <p:tavLst>
                                        <p:tav tm="0">
                                          <p:val>
                                            <p:fltVal val="0"/>
                                          </p:val>
                                        </p:tav>
                                        <p:tav tm="100000">
                                          <p:val>
                                            <p:strVal val="#ppt_w"/>
                                          </p:val>
                                        </p:tav>
                                      </p:tavLst>
                                    </p:anim>
                                    <p:anim calcmode="lin" valueType="num">
                                      <p:cBhvr>
                                        <p:cTn id="14" dur="500" fill="hold"/>
                                        <p:tgtEl>
                                          <p:spTgt spid="13926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68" grpId="0" animBg="1"/>
      <p:bldP spid="13926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日期占位符 1"/>
          <p:cNvSpPr>
            <a:spLocks noGrp="1"/>
          </p:cNvSpPr>
          <p:nvPr>
            <p:ph type="dt" sz="quarter" idx="10"/>
          </p:nvPr>
        </p:nvSpPr>
        <p:spPr>
          <a:noFill/>
        </p:spPr>
        <p:txBody>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fld id="{82F9E756-A57D-4864-9807-F48E8CCB5D13}" type="datetime1">
              <a:rPr kumimoji="0" lang="zh-CN" altLang="en-US" sz="1400">
                <a:solidFill>
                  <a:schemeClr val="tx1"/>
                </a:solidFill>
              </a:rPr>
              <a:pPr/>
              <a:t>2016/7/2</a:t>
            </a:fld>
            <a:endParaRPr kumimoji="0" lang="en-US" altLang="zh-CN" sz="1400">
              <a:solidFill>
                <a:schemeClr val="tx1"/>
              </a:solidFill>
            </a:endParaRPr>
          </a:p>
        </p:txBody>
      </p:sp>
      <p:sp>
        <p:nvSpPr>
          <p:cNvPr id="18435" name="页脚占位符 2"/>
          <p:cNvSpPr>
            <a:spLocks noGrp="1"/>
          </p:cNvSpPr>
          <p:nvPr>
            <p:ph type="ftr" sz="quarter" idx="11"/>
          </p:nvPr>
        </p:nvSpPr>
        <p:spPr>
          <a:noFill/>
        </p:spPr>
        <p:txBody>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endParaRPr kumimoji="0" lang="en-US" altLang="zh-CN" sz="1400" dirty="0">
              <a:solidFill>
                <a:schemeClr val="tx1"/>
              </a:solidFill>
            </a:endParaRPr>
          </a:p>
        </p:txBody>
      </p:sp>
      <p:sp>
        <p:nvSpPr>
          <p:cNvPr id="18436" name="灯片编号占位符 3"/>
          <p:cNvSpPr>
            <a:spLocks noGrp="1"/>
          </p:cNvSpPr>
          <p:nvPr>
            <p:ph type="sldNum" sz="quarter" idx="12"/>
          </p:nvPr>
        </p:nvSpPr>
        <p:spPr>
          <a:noFill/>
        </p:spPr>
        <p:txBody>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fld id="{8622BD29-B1EF-471A-BC46-F9837080172F}" type="slidenum">
              <a:rPr kumimoji="0" lang="en-US" altLang="zh-CN" sz="1400">
                <a:solidFill>
                  <a:schemeClr val="tx1"/>
                </a:solidFill>
              </a:rPr>
              <a:pPr/>
              <a:t>14</a:t>
            </a:fld>
            <a:endParaRPr kumimoji="0" lang="en-US" altLang="zh-CN" sz="1400">
              <a:solidFill>
                <a:schemeClr val="tx1"/>
              </a:solidFill>
            </a:endParaRPr>
          </a:p>
        </p:txBody>
      </p:sp>
      <p:pic>
        <p:nvPicPr>
          <p:cNvPr id="18437" name="Picture 2" descr="xinsrc_32070123132839011790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4000" cy="710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8" name="Rectangle 3"/>
          <p:cNvSpPr>
            <a:spLocks noChangeArrowheads="1"/>
          </p:cNvSpPr>
          <p:nvPr/>
        </p:nvSpPr>
        <p:spPr bwMode="auto">
          <a:xfrm>
            <a:off x="1524000" y="0"/>
            <a:ext cx="8064500" cy="4395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spcBef>
                <a:spcPct val="50000"/>
              </a:spcBef>
            </a:pPr>
            <a:r>
              <a:rPr kumimoji="0" lang="zh-CN" altLang="en-US" sz="3600" b="1">
                <a:solidFill>
                  <a:schemeClr val="bg1"/>
                </a:solidFill>
                <a:latin typeface="Arial" panose="020B0604020202020204" pitchFamily="34" charset="0"/>
              </a:rPr>
              <a:t>你看，那浅浅的天河，</a:t>
            </a:r>
          </a:p>
          <a:p>
            <a:pPr eaLnBrk="1" hangingPunct="1">
              <a:spcBef>
                <a:spcPct val="50000"/>
              </a:spcBef>
            </a:pPr>
            <a:r>
              <a:rPr kumimoji="0" lang="zh-CN" altLang="en-US" sz="3600" b="1">
                <a:solidFill>
                  <a:schemeClr val="bg1"/>
                </a:solidFill>
                <a:latin typeface="Arial" panose="020B0604020202020204" pitchFamily="34" charset="0"/>
              </a:rPr>
              <a:t>定然是不甚宽广。</a:t>
            </a:r>
          </a:p>
          <a:p>
            <a:pPr eaLnBrk="1" hangingPunct="1">
              <a:spcBef>
                <a:spcPct val="50000"/>
              </a:spcBef>
            </a:pPr>
            <a:r>
              <a:rPr kumimoji="0" lang="zh-CN" altLang="en-US" sz="3600" b="1">
                <a:solidFill>
                  <a:schemeClr val="bg1"/>
                </a:solidFill>
                <a:latin typeface="Arial" panose="020B0604020202020204" pitchFamily="34" charset="0"/>
              </a:rPr>
              <a:t>那隔着河的牛郎织女，</a:t>
            </a:r>
          </a:p>
          <a:p>
            <a:pPr eaLnBrk="1" hangingPunct="1">
              <a:spcBef>
                <a:spcPct val="50000"/>
              </a:spcBef>
            </a:pPr>
            <a:r>
              <a:rPr kumimoji="0" lang="zh-CN" altLang="en-US" sz="3600" b="1">
                <a:solidFill>
                  <a:schemeClr val="bg1"/>
                </a:solidFill>
                <a:latin typeface="Arial" panose="020B0604020202020204" pitchFamily="34" charset="0"/>
              </a:rPr>
              <a:t> 定能够骑着牛儿来往。</a:t>
            </a:r>
          </a:p>
          <a:p>
            <a:pPr eaLnBrk="1" hangingPunct="1">
              <a:spcBef>
                <a:spcPct val="50000"/>
              </a:spcBef>
            </a:pPr>
            <a:endParaRPr kumimoji="0" lang="zh-CN" altLang="en-US" sz="2800" b="1">
              <a:solidFill>
                <a:schemeClr val="bg1"/>
              </a:solidFill>
              <a:latin typeface="Arial" panose="020B0604020202020204" pitchFamily="34" charset="0"/>
            </a:endParaRPr>
          </a:p>
          <a:p>
            <a:pPr eaLnBrk="1" hangingPunct="1">
              <a:spcBef>
                <a:spcPct val="50000"/>
              </a:spcBef>
            </a:pPr>
            <a:r>
              <a:rPr kumimoji="0" lang="zh-CN" altLang="en-US" sz="2800" b="1">
                <a:solidFill>
                  <a:schemeClr val="bg1"/>
                </a:solidFill>
                <a:latin typeface="Arial" panose="020B0604020202020204" pitchFamily="34" charset="0"/>
              </a:rPr>
              <a:t> </a:t>
            </a:r>
          </a:p>
        </p:txBody>
      </p:sp>
      <p:sp>
        <p:nvSpPr>
          <p:cNvPr id="18439" name="Rectangle 4"/>
          <p:cNvSpPr>
            <a:spLocks noChangeArrowheads="1"/>
          </p:cNvSpPr>
          <p:nvPr/>
        </p:nvSpPr>
        <p:spPr bwMode="auto">
          <a:xfrm>
            <a:off x="5310188" y="3789364"/>
            <a:ext cx="5357812" cy="3540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spcBef>
                <a:spcPct val="50000"/>
              </a:spcBef>
            </a:pPr>
            <a:r>
              <a:rPr kumimoji="0" lang="zh-CN" altLang="en-US" sz="3600" b="1">
                <a:solidFill>
                  <a:schemeClr val="bg1"/>
                </a:solidFill>
                <a:latin typeface="Arial" panose="020B0604020202020204" pitchFamily="34" charset="0"/>
              </a:rPr>
              <a:t>我想他们此刻，</a:t>
            </a:r>
          </a:p>
          <a:p>
            <a:pPr eaLnBrk="1" hangingPunct="1">
              <a:spcBef>
                <a:spcPct val="50000"/>
              </a:spcBef>
            </a:pPr>
            <a:r>
              <a:rPr kumimoji="0" lang="zh-CN" altLang="en-US" sz="3600" b="1">
                <a:solidFill>
                  <a:schemeClr val="bg1"/>
                </a:solidFill>
                <a:latin typeface="Arial" panose="020B0604020202020204" pitchFamily="34" charset="0"/>
              </a:rPr>
              <a:t>定然在天街闲游。</a:t>
            </a:r>
          </a:p>
          <a:p>
            <a:pPr eaLnBrk="1" hangingPunct="1">
              <a:spcBef>
                <a:spcPct val="50000"/>
              </a:spcBef>
            </a:pPr>
            <a:r>
              <a:rPr kumimoji="0" lang="zh-CN" altLang="en-US" sz="3600" b="1">
                <a:solidFill>
                  <a:schemeClr val="bg1"/>
                </a:solidFill>
                <a:latin typeface="Arial" panose="020B0604020202020204" pitchFamily="34" charset="0"/>
              </a:rPr>
              <a:t>不信，请看那朵流星。</a:t>
            </a:r>
          </a:p>
          <a:p>
            <a:pPr eaLnBrk="1" hangingPunct="1">
              <a:spcBef>
                <a:spcPct val="50000"/>
              </a:spcBef>
            </a:pPr>
            <a:r>
              <a:rPr kumimoji="0" lang="zh-CN" altLang="en-US" sz="3600" b="1">
                <a:solidFill>
                  <a:schemeClr val="bg1"/>
                </a:solidFill>
                <a:latin typeface="Arial" panose="020B0604020202020204" pitchFamily="34" charset="0"/>
              </a:rPr>
              <a:t> 那是他们提着灯笼在走。</a:t>
            </a:r>
            <a:br>
              <a:rPr kumimoji="0" lang="zh-CN" altLang="en-US" sz="2800" b="1">
                <a:solidFill>
                  <a:schemeClr val="bg1"/>
                </a:solidFill>
                <a:latin typeface="Arial" panose="020B0604020202020204" pitchFamily="34" charset="0"/>
              </a:rPr>
            </a:br>
            <a:endParaRPr kumimoji="0" lang="zh-CN" altLang="en-US" sz="2800" b="1">
              <a:solidFill>
                <a:schemeClr val="bg1"/>
              </a:solidFill>
              <a:latin typeface="Arial" panose="020B0604020202020204" pitchFamily="34" charset="0"/>
            </a:endParaRPr>
          </a:p>
        </p:txBody>
      </p:sp>
      <p:sp>
        <p:nvSpPr>
          <p:cNvPr id="140293" name="Text Box 5"/>
          <p:cNvSpPr txBox="1">
            <a:spLocks noChangeArrowheads="1"/>
          </p:cNvSpPr>
          <p:nvPr/>
        </p:nvSpPr>
        <p:spPr bwMode="auto">
          <a:xfrm>
            <a:off x="6816725" y="981076"/>
            <a:ext cx="2592388" cy="830997"/>
          </a:xfrm>
          <a:prstGeom prst="rect">
            <a:avLst/>
          </a:prstGeom>
          <a:noFill/>
          <a:ln w="57150" cap="rnd">
            <a:solidFill>
              <a:srgbClr val="CC66FF"/>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spcBef>
                <a:spcPct val="50000"/>
              </a:spcBef>
            </a:pPr>
            <a:r>
              <a:rPr kumimoji="0" lang="zh-CN" altLang="en-US" sz="4800" b="1">
                <a:solidFill>
                  <a:schemeClr val="bg1"/>
                </a:solidFill>
                <a:latin typeface="Arial" panose="020B0604020202020204" pitchFamily="34" charset="0"/>
                <a:ea typeface="楷体_GB2312" pitchFamily="49" charset="-122"/>
              </a:rPr>
              <a:t>人物美</a:t>
            </a:r>
          </a:p>
        </p:txBody>
      </p:sp>
      <p:sp>
        <p:nvSpPr>
          <p:cNvPr id="140294" name="Text Box 6"/>
          <p:cNvSpPr txBox="1">
            <a:spLocks noChangeArrowheads="1"/>
          </p:cNvSpPr>
          <p:nvPr/>
        </p:nvSpPr>
        <p:spPr bwMode="auto">
          <a:xfrm>
            <a:off x="2135188" y="4797426"/>
            <a:ext cx="2665412" cy="830997"/>
          </a:xfrm>
          <a:prstGeom prst="rect">
            <a:avLst/>
          </a:prstGeom>
          <a:noFill/>
          <a:ln w="57150" cap="rnd">
            <a:solidFill>
              <a:srgbClr val="CC66FF"/>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spcBef>
                <a:spcPct val="50000"/>
              </a:spcBef>
            </a:pPr>
            <a:r>
              <a:rPr kumimoji="0" lang="en-US" altLang="zh-CN" sz="3600" b="1">
                <a:solidFill>
                  <a:schemeClr val="bg1"/>
                </a:solidFill>
                <a:latin typeface="Arial" panose="020B0604020202020204" pitchFamily="34" charset="0"/>
                <a:ea typeface="楷体_GB2312" pitchFamily="49" charset="-122"/>
              </a:rPr>
              <a:t> </a:t>
            </a:r>
            <a:r>
              <a:rPr kumimoji="0" lang="zh-CN" altLang="en-US" sz="4800" b="1">
                <a:solidFill>
                  <a:schemeClr val="bg1"/>
                </a:solidFill>
                <a:latin typeface="Arial" panose="020B0604020202020204" pitchFamily="34" charset="0"/>
                <a:ea typeface="楷体_GB2312" pitchFamily="49" charset="-122"/>
              </a:rPr>
              <a:t>生活美</a:t>
            </a:r>
          </a:p>
        </p:txBody>
      </p:sp>
    </p:spTree>
    <p:extLst>
      <p:ext uri="{BB962C8B-B14F-4D97-AF65-F5344CB8AC3E}">
        <p14:creationId xmlns:p14="http://schemas.microsoft.com/office/powerpoint/2010/main" val="128301137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029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7" presetClass="entr" presetSubtype="10" fill="hold" grpId="0" nodeType="clickEffect">
                                  <p:stCondLst>
                                    <p:cond delay="0"/>
                                  </p:stCondLst>
                                  <p:childTnLst>
                                    <p:set>
                                      <p:cBhvr>
                                        <p:cTn id="10" dur="1" fill="hold">
                                          <p:stCondLst>
                                            <p:cond delay="0"/>
                                          </p:stCondLst>
                                        </p:cTn>
                                        <p:tgtEl>
                                          <p:spTgt spid="140294"/>
                                        </p:tgtEl>
                                        <p:attrNameLst>
                                          <p:attrName>style.visibility</p:attrName>
                                        </p:attrNameLst>
                                      </p:cBhvr>
                                      <p:to>
                                        <p:strVal val="visible"/>
                                      </p:to>
                                    </p:set>
                                    <p:anim calcmode="lin" valueType="num">
                                      <p:cBhvr>
                                        <p:cTn id="11" dur="500" fill="hold"/>
                                        <p:tgtEl>
                                          <p:spTgt spid="140294"/>
                                        </p:tgtEl>
                                        <p:attrNameLst>
                                          <p:attrName>ppt_w</p:attrName>
                                        </p:attrNameLst>
                                      </p:cBhvr>
                                      <p:tavLst>
                                        <p:tav tm="0">
                                          <p:val>
                                            <p:fltVal val="0"/>
                                          </p:val>
                                        </p:tav>
                                        <p:tav tm="100000">
                                          <p:val>
                                            <p:strVal val="#ppt_w"/>
                                          </p:val>
                                        </p:tav>
                                      </p:tavLst>
                                    </p:anim>
                                    <p:anim calcmode="lin" valueType="num">
                                      <p:cBhvr>
                                        <p:cTn id="12" dur="500" fill="hold"/>
                                        <p:tgtEl>
                                          <p:spTgt spid="14029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293" grpId="0" animBg="1"/>
      <p:bldP spid="14029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日期占位符 1"/>
          <p:cNvSpPr>
            <a:spLocks noGrp="1"/>
          </p:cNvSpPr>
          <p:nvPr>
            <p:ph type="dt" sz="quarter" idx="10"/>
          </p:nvPr>
        </p:nvSpPr>
        <p:spPr>
          <a:noFill/>
        </p:spPr>
        <p:txBody>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fld id="{D0637B19-0515-4A05-A618-E378ED0220BA}" type="datetime1">
              <a:rPr kumimoji="0" lang="zh-CN" altLang="en-US" sz="1400">
                <a:solidFill>
                  <a:schemeClr val="tx1"/>
                </a:solidFill>
              </a:rPr>
              <a:pPr/>
              <a:t>2016/7/2</a:t>
            </a:fld>
            <a:endParaRPr kumimoji="0" lang="en-US" altLang="zh-CN" sz="1400">
              <a:solidFill>
                <a:schemeClr val="tx1"/>
              </a:solidFill>
            </a:endParaRPr>
          </a:p>
        </p:txBody>
      </p:sp>
      <p:sp>
        <p:nvSpPr>
          <p:cNvPr id="19459" name="页脚占位符 2"/>
          <p:cNvSpPr>
            <a:spLocks noGrp="1"/>
          </p:cNvSpPr>
          <p:nvPr>
            <p:ph type="ftr" sz="quarter" idx="11"/>
          </p:nvPr>
        </p:nvSpPr>
        <p:spPr>
          <a:noFill/>
        </p:spPr>
        <p:txBody>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endParaRPr kumimoji="0" lang="en-US" altLang="zh-CN" sz="1400" dirty="0">
              <a:solidFill>
                <a:schemeClr val="tx1"/>
              </a:solidFill>
            </a:endParaRPr>
          </a:p>
        </p:txBody>
      </p:sp>
      <p:sp>
        <p:nvSpPr>
          <p:cNvPr id="19460" name="灯片编号占位符 3"/>
          <p:cNvSpPr>
            <a:spLocks noGrp="1"/>
          </p:cNvSpPr>
          <p:nvPr>
            <p:ph type="sldNum" sz="quarter" idx="12"/>
          </p:nvPr>
        </p:nvSpPr>
        <p:spPr>
          <a:noFill/>
        </p:spPr>
        <p:txBody>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fld id="{9D08C97D-9E94-4345-9D36-22D3EB0C4290}" type="slidenum">
              <a:rPr kumimoji="0" lang="en-US" altLang="zh-CN" sz="1400">
                <a:solidFill>
                  <a:schemeClr val="tx1"/>
                </a:solidFill>
              </a:rPr>
              <a:pPr/>
              <a:t>15</a:t>
            </a:fld>
            <a:endParaRPr kumimoji="0" lang="en-US" altLang="zh-CN" sz="1400">
              <a:solidFill>
                <a:schemeClr val="tx1"/>
              </a:solidFill>
            </a:endParaRPr>
          </a:p>
        </p:txBody>
      </p:sp>
      <p:grpSp>
        <p:nvGrpSpPr>
          <p:cNvPr id="19461" name="Group 2"/>
          <p:cNvGrpSpPr>
            <a:grpSpLocks/>
          </p:cNvGrpSpPr>
          <p:nvPr/>
        </p:nvGrpSpPr>
        <p:grpSpPr bwMode="auto">
          <a:xfrm>
            <a:off x="1524000" y="0"/>
            <a:ext cx="9144000" cy="6858000"/>
            <a:chOff x="0" y="0"/>
            <a:chExt cx="5760" cy="4320"/>
          </a:xfrm>
        </p:grpSpPr>
        <p:pic>
          <p:nvPicPr>
            <p:cNvPr id="19475" name="Picture 3" descr="image007"/>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264" cy="2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6" name="Picture 4" descr="image007"/>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2010"/>
              <a:ext cx="2264" cy="2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7" name="Picture 5" descr="image007"/>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496" y="2010"/>
              <a:ext cx="2264" cy="2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8" name="Picture 6" descr="image007"/>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496" y="0"/>
              <a:ext cx="2264" cy="2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9" name="Picture 7" descr="image007"/>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444" y="0"/>
              <a:ext cx="2294" cy="2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80" name="Picture 8" descr="image007"/>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429" y="2010"/>
              <a:ext cx="2264" cy="2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9462" name="Picture 9" descr="sun9">
            <a:hlinkClick r:id="rId3" action="ppaction://hlinksldjump"/>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847851" y="5949950"/>
            <a:ext cx="4537075"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463" name="Group 10"/>
          <p:cNvGrpSpPr>
            <a:grpSpLocks/>
          </p:cNvGrpSpPr>
          <p:nvPr/>
        </p:nvGrpSpPr>
        <p:grpSpPr bwMode="auto">
          <a:xfrm>
            <a:off x="2208213" y="476250"/>
            <a:ext cx="1943100" cy="4025900"/>
            <a:chOff x="884" y="799"/>
            <a:chExt cx="1225" cy="2536"/>
          </a:xfrm>
        </p:grpSpPr>
        <p:sp>
          <p:nvSpPr>
            <p:cNvPr id="19471" name="Text Box 11"/>
            <p:cNvSpPr txBox="1">
              <a:spLocks noChangeArrowheads="1"/>
            </p:cNvSpPr>
            <p:nvPr/>
          </p:nvSpPr>
          <p:spPr bwMode="auto">
            <a:xfrm>
              <a:off x="1066" y="799"/>
              <a:ext cx="817"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ap="rnd">
                  <a:solidFill>
                    <a:srgbClr val="CC66FF"/>
                  </a:solidFill>
                  <a:prstDash val="sysDot"/>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spcBef>
                  <a:spcPct val="50000"/>
                </a:spcBef>
              </a:pPr>
              <a:r>
                <a:rPr kumimoji="0" lang="zh-CN" altLang="en-US" sz="3600" b="1">
                  <a:solidFill>
                    <a:srgbClr val="FFFF00"/>
                  </a:solidFill>
                  <a:latin typeface="楷体_GB2312" pitchFamily="49" charset="-122"/>
                  <a:ea typeface="楷体_GB2312" pitchFamily="49" charset="-122"/>
                </a:rPr>
                <a:t>景美</a:t>
              </a:r>
            </a:p>
          </p:txBody>
        </p:sp>
        <p:sp>
          <p:nvSpPr>
            <p:cNvPr id="19472" name="Text Box 12"/>
            <p:cNvSpPr txBox="1">
              <a:spLocks noChangeArrowheads="1"/>
            </p:cNvSpPr>
            <p:nvPr/>
          </p:nvSpPr>
          <p:spPr bwMode="auto">
            <a:xfrm>
              <a:off x="975" y="1344"/>
              <a:ext cx="1134"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ap="rnd">
                  <a:solidFill>
                    <a:srgbClr val="CC66FF"/>
                  </a:solidFill>
                  <a:prstDash val="sysDot"/>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spcBef>
                  <a:spcPct val="50000"/>
                </a:spcBef>
              </a:pPr>
              <a:r>
                <a:rPr kumimoji="0" lang="zh-CN" altLang="en-US" sz="3600" b="1">
                  <a:solidFill>
                    <a:srgbClr val="FFFF00"/>
                  </a:solidFill>
                  <a:latin typeface="楷体_GB2312" pitchFamily="49" charset="-122"/>
                  <a:ea typeface="楷体_GB2312" pitchFamily="49" charset="-122"/>
                </a:rPr>
                <a:t>街市美 </a:t>
              </a:r>
            </a:p>
          </p:txBody>
        </p:sp>
        <p:sp>
          <p:nvSpPr>
            <p:cNvPr id="19473" name="Text Box 13"/>
            <p:cNvSpPr txBox="1">
              <a:spLocks noChangeArrowheads="1"/>
            </p:cNvSpPr>
            <p:nvPr/>
          </p:nvSpPr>
          <p:spPr bwMode="auto">
            <a:xfrm>
              <a:off x="975" y="2387"/>
              <a:ext cx="1088"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7150" cap="rnd">
                  <a:solidFill>
                    <a:srgbClr val="CC66FF"/>
                  </a:solidFill>
                  <a:prstDash val="sysDot"/>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spcBef>
                  <a:spcPct val="50000"/>
                </a:spcBef>
              </a:pPr>
              <a:r>
                <a:rPr kumimoji="0" lang="zh-CN" altLang="en-US" sz="3600" b="1">
                  <a:solidFill>
                    <a:srgbClr val="FFFF00"/>
                  </a:solidFill>
                  <a:latin typeface="Arial" panose="020B0604020202020204" pitchFamily="34" charset="0"/>
                  <a:ea typeface="楷体_GB2312" pitchFamily="49" charset="-122"/>
                </a:rPr>
                <a:t>人物美</a:t>
              </a:r>
            </a:p>
          </p:txBody>
        </p:sp>
        <p:sp>
          <p:nvSpPr>
            <p:cNvPr id="19474" name="Text Box 14"/>
            <p:cNvSpPr txBox="1">
              <a:spLocks noChangeArrowheads="1"/>
            </p:cNvSpPr>
            <p:nvPr/>
          </p:nvSpPr>
          <p:spPr bwMode="auto">
            <a:xfrm>
              <a:off x="884" y="2931"/>
              <a:ext cx="1225"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7150" cap="rnd">
                  <a:solidFill>
                    <a:srgbClr val="CC66FF"/>
                  </a:solidFill>
                  <a:prstDash val="sysDot"/>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spcBef>
                  <a:spcPct val="50000"/>
                </a:spcBef>
              </a:pPr>
              <a:r>
                <a:rPr kumimoji="0" lang="en-US" altLang="zh-CN" sz="3600" b="1">
                  <a:solidFill>
                    <a:srgbClr val="FFFF00"/>
                  </a:solidFill>
                  <a:latin typeface="Arial" panose="020B0604020202020204" pitchFamily="34" charset="0"/>
                  <a:ea typeface="楷体_GB2312" pitchFamily="49" charset="-122"/>
                </a:rPr>
                <a:t> </a:t>
              </a:r>
              <a:r>
                <a:rPr kumimoji="0" lang="zh-CN" altLang="en-US" sz="3600" b="1">
                  <a:solidFill>
                    <a:srgbClr val="FFFF00"/>
                  </a:solidFill>
                  <a:latin typeface="Arial" panose="020B0604020202020204" pitchFamily="34" charset="0"/>
                  <a:ea typeface="楷体_GB2312" pitchFamily="49" charset="-122"/>
                </a:rPr>
                <a:t>生活美</a:t>
              </a:r>
            </a:p>
          </p:txBody>
        </p:sp>
      </p:grpSp>
      <p:sp>
        <p:nvSpPr>
          <p:cNvPr id="141327" name="AutoShape 15"/>
          <p:cNvSpPr>
            <a:spLocks noChangeArrowheads="1"/>
          </p:cNvSpPr>
          <p:nvPr/>
        </p:nvSpPr>
        <p:spPr bwMode="auto">
          <a:xfrm>
            <a:off x="1919289" y="476251"/>
            <a:ext cx="4105275" cy="4176713"/>
          </a:xfrm>
          <a:prstGeom prst="rightArrowCallout">
            <a:avLst>
              <a:gd name="adj1" fmla="val 25435"/>
              <a:gd name="adj2" fmla="val 26509"/>
              <a:gd name="adj3" fmla="val 16667"/>
              <a:gd name="adj4" fmla="val 66667"/>
            </a:avLst>
          </a:prstGeom>
          <a:noFill/>
          <a:ln w="76200" cmpd="tri">
            <a:solidFill>
              <a:srgbClr val="FF66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endParaRPr lang="zh-CN" altLang="en-US"/>
          </a:p>
        </p:txBody>
      </p:sp>
      <p:sp>
        <p:nvSpPr>
          <p:cNvPr id="141328" name="Text Box 16"/>
          <p:cNvSpPr txBox="1">
            <a:spLocks noChangeArrowheads="1"/>
          </p:cNvSpPr>
          <p:nvPr/>
        </p:nvSpPr>
        <p:spPr bwMode="auto">
          <a:xfrm>
            <a:off x="6240464" y="1700214"/>
            <a:ext cx="33115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spcBef>
                <a:spcPct val="50000"/>
              </a:spcBef>
            </a:pPr>
            <a:r>
              <a:rPr kumimoji="0" lang="zh-CN" altLang="en-US" sz="3200" b="1">
                <a:solidFill>
                  <a:srgbClr val="FFFF00"/>
                </a:solidFill>
                <a:latin typeface="Arial" panose="020B0604020202020204" pitchFamily="34" charset="0"/>
                <a:ea typeface="楷体_GB2312" pitchFamily="49" charset="-122"/>
              </a:rPr>
              <a:t>天上的生活</a:t>
            </a:r>
          </a:p>
        </p:txBody>
      </p:sp>
      <p:sp>
        <p:nvSpPr>
          <p:cNvPr id="141329" name="Text Box 17"/>
          <p:cNvSpPr txBox="1">
            <a:spLocks noChangeArrowheads="1"/>
          </p:cNvSpPr>
          <p:nvPr/>
        </p:nvSpPr>
        <p:spPr bwMode="auto">
          <a:xfrm>
            <a:off x="6167439" y="2420938"/>
            <a:ext cx="2808287"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spcBef>
                <a:spcPct val="50000"/>
              </a:spcBef>
            </a:pPr>
            <a:r>
              <a:rPr kumimoji="0" lang="zh-CN" altLang="en-US" sz="3200" b="1">
                <a:solidFill>
                  <a:srgbClr val="FFFF00"/>
                </a:solidFill>
                <a:latin typeface="Arial" panose="020B0604020202020204" pitchFamily="34" charset="0"/>
                <a:ea typeface="楷体_GB2312" pitchFamily="49" charset="-122"/>
              </a:rPr>
              <a:t>美丽、繁华、自由、幸福</a:t>
            </a:r>
          </a:p>
        </p:txBody>
      </p:sp>
      <p:sp>
        <p:nvSpPr>
          <p:cNvPr id="141330" name="Text Box 18"/>
          <p:cNvSpPr txBox="1">
            <a:spLocks noChangeArrowheads="1"/>
          </p:cNvSpPr>
          <p:nvPr/>
        </p:nvSpPr>
        <p:spPr bwMode="auto">
          <a:xfrm>
            <a:off x="6167439" y="4005264"/>
            <a:ext cx="3025775" cy="1798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spcBef>
                <a:spcPct val="50000"/>
              </a:spcBef>
            </a:pPr>
            <a:r>
              <a:rPr kumimoji="0" lang="zh-CN" altLang="en-US" sz="3200" b="1">
                <a:solidFill>
                  <a:schemeClr val="bg1"/>
                </a:solidFill>
                <a:latin typeface="Arial" panose="020B0604020202020204" pitchFamily="34" charset="0"/>
                <a:ea typeface="楷体_GB2312" pitchFamily="49" charset="-122"/>
              </a:rPr>
              <a:t>人间的生活</a:t>
            </a:r>
          </a:p>
          <a:p>
            <a:pPr eaLnBrk="1" hangingPunct="1">
              <a:spcBef>
                <a:spcPct val="50000"/>
              </a:spcBef>
            </a:pPr>
            <a:r>
              <a:rPr kumimoji="0" lang="zh-CN" altLang="en-US" sz="3200" b="1">
                <a:solidFill>
                  <a:schemeClr val="bg1"/>
                </a:solidFill>
                <a:latin typeface="Arial" panose="020B0604020202020204" pitchFamily="34" charset="0"/>
                <a:ea typeface="楷体_GB2312" pitchFamily="49" charset="-122"/>
              </a:rPr>
              <a:t>屠场、囚牢、坟墓、地狱</a:t>
            </a:r>
          </a:p>
        </p:txBody>
      </p:sp>
      <p:sp>
        <p:nvSpPr>
          <p:cNvPr id="141331" name="AutoShape 19"/>
          <p:cNvSpPr>
            <a:spLocks noChangeArrowheads="1"/>
          </p:cNvSpPr>
          <p:nvPr/>
        </p:nvSpPr>
        <p:spPr bwMode="auto">
          <a:xfrm>
            <a:off x="6240464" y="1557339"/>
            <a:ext cx="3527425" cy="4535487"/>
          </a:xfrm>
          <a:prstGeom prst="rightArrowCallout">
            <a:avLst>
              <a:gd name="adj1" fmla="val 32144"/>
              <a:gd name="adj2" fmla="val 32144"/>
              <a:gd name="adj3" fmla="val 16667"/>
              <a:gd name="adj4" fmla="val 66667"/>
            </a:avLst>
          </a:prstGeom>
          <a:noFill/>
          <a:ln w="57150" cmpd="thickThin">
            <a:solidFill>
              <a:srgbClr val="FF66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endParaRPr lang="zh-CN" altLang="en-US"/>
          </a:p>
        </p:txBody>
      </p:sp>
      <p:sp>
        <p:nvSpPr>
          <p:cNvPr id="141332" name="Text Box 20"/>
          <p:cNvSpPr txBox="1">
            <a:spLocks noChangeArrowheads="1"/>
          </p:cNvSpPr>
          <p:nvPr/>
        </p:nvSpPr>
        <p:spPr bwMode="auto">
          <a:xfrm>
            <a:off x="9990892" y="836614"/>
            <a:ext cx="677108" cy="602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spcBef>
                <a:spcPct val="50000"/>
              </a:spcBef>
            </a:pPr>
            <a:r>
              <a:rPr kumimoji="0" lang="zh-CN" altLang="en-US" sz="3200" b="1">
                <a:solidFill>
                  <a:srgbClr val="CC66FF"/>
                </a:solidFill>
                <a:latin typeface="Arial" panose="020B0604020202020204" pitchFamily="34" charset="0"/>
                <a:ea typeface="黑体" panose="02010609060101010101" pitchFamily="49" charset="-122"/>
              </a:rPr>
              <a:t>抒写、寄托心中的理想和追求</a:t>
            </a:r>
          </a:p>
        </p:txBody>
      </p:sp>
      <p:pic>
        <p:nvPicPr>
          <p:cNvPr id="19470" name="Picture 21" descr="accaf315a134ec8640588cf7680037ef">
            <a:hlinkClick r:id="rId5" action="ppaction://hlinksldjump"/>
          </p:cNvPr>
          <p:cNvPicPr>
            <a:picLocks noChangeAspect="1" noChangeArrowheads="1"/>
          </p:cNvPicPr>
          <p:nvPr/>
        </p:nvPicPr>
        <p:blipFill>
          <a:blip r:embed="rId6">
            <a:clrChange>
              <a:clrFrom>
                <a:srgbClr val="161B76"/>
              </a:clrFrom>
              <a:clrTo>
                <a:srgbClr val="161B76">
                  <a:alpha val="0"/>
                </a:srgbClr>
              </a:clrTo>
            </a:clrChange>
            <a:extLst>
              <a:ext uri="{28A0092B-C50C-407E-A947-70E740481C1C}">
                <a14:useLocalDpi xmlns:a14="http://schemas.microsoft.com/office/drawing/2010/main" val="0"/>
              </a:ext>
            </a:extLst>
          </a:blip>
          <a:srcRect l="4611" b="13672"/>
          <a:stretch>
            <a:fillRect/>
          </a:stretch>
        </p:blipFill>
        <p:spPr bwMode="auto">
          <a:xfrm>
            <a:off x="7751763" y="1"/>
            <a:ext cx="1477962"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4726975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41327"/>
                                        </p:tgtEl>
                                        <p:attrNameLst>
                                          <p:attrName>style.visibility</p:attrName>
                                        </p:attrNameLst>
                                      </p:cBhvr>
                                      <p:to>
                                        <p:strVal val="visible"/>
                                      </p:to>
                                    </p:set>
                                    <p:animEffect transition="in" filter="wipe(left)">
                                      <p:cBhvr>
                                        <p:cTn id="7" dur="2000"/>
                                        <p:tgtEl>
                                          <p:spTgt spid="14132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1328"/>
                                        </p:tgtEl>
                                        <p:attrNameLst>
                                          <p:attrName>style.visibility</p:attrName>
                                        </p:attrNameLst>
                                      </p:cBhvr>
                                      <p:to>
                                        <p:strVal val="visible"/>
                                      </p:to>
                                    </p:set>
                                    <p:animEffect transition="in" filter="wipe(down)">
                                      <p:cBhvr>
                                        <p:cTn id="12" dur="500"/>
                                        <p:tgtEl>
                                          <p:spTgt spid="14132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7" presetClass="entr" presetSubtype="10" fill="hold" grpId="0" nodeType="clickEffect">
                                  <p:stCondLst>
                                    <p:cond delay="0"/>
                                  </p:stCondLst>
                                  <p:childTnLst>
                                    <p:set>
                                      <p:cBhvr>
                                        <p:cTn id="16" dur="1" fill="hold">
                                          <p:stCondLst>
                                            <p:cond delay="0"/>
                                          </p:stCondLst>
                                        </p:cTn>
                                        <p:tgtEl>
                                          <p:spTgt spid="141329"/>
                                        </p:tgtEl>
                                        <p:attrNameLst>
                                          <p:attrName>style.visibility</p:attrName>
                                        </p:attrNameLst>
                                      </p:cBhvr>
                                      <p:to>
                                        <p:strVal val="visible"/>
                                      </p:to>
                                    </p:set>
                                    <p:anim calcmode="lin" valueType="num">
                                      <p:cBhvr>
                                        <p:cTn id="17" dur="500" fill="hold"/>
                                        <p:tgtEl>
                                          <p:spTgt spid="141329"/>
                                        </p:tgtEl>
                                        <p:attrNameLst>
                                          <p:attrName>ppt_w</p:attrName>
                                        </p:attrNameLst>
                                      </p:cBhvr>
                                      <p:tavLst>
                                        <p:tav tm="0">
                                          <p:val>
                                            <p:fltVal val="0"/>
                                          </p:val>
                                        </p:tav>
                                        <p:tav tm="100000">
                                          <p:val>
                                            <p:strVal val="#ppt_w"/>
                                          </p:val>
                                        </p:tav>
                                      </p:tavLst>
                                    </p:anim>
                                    <p:anim calcmode="lin" valueType="num">
                                      <p:cBhvr>
                                        <p:cTn id="18" dur="500" fill="hold"/>
                                        <p:tgtEl>
                                          <p:spTgt spid="141329"/>
                                        </p:tgtEl>
                                        <p:attrNameLst>
                                          <p:attrName>ppt_h</p:attrName>
                                        </p:attrNameLst>
                                      </p:cBhvr>
                                      <p:tavLst>
                                        <p:tav tm="0">
                                          <p:val>
                                            <p:strVal val="#ppt_h"/>
                                          </p:val>
                                        </p:tav>
                                        <p:tav tm="100000">
                                          <p:val>
                                            <p:strVal val="#ppt_h"/>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3" presetClass="entr" presetSubtype="16" fill="hold" grpId="0" nodeType="clickEffect">
                                  <p:stCondLst>
                                    <p:cond delay="0"/>
                                  </p:stCondLst>
                                  <p:childTnLst>
                                    <p:set>
                                      <p:cBhvr>
                                        <p:cTn id="22" dur="1" fill="hold">
                                          <p:stCondLst>
                                            <p:cond delay="0"/>
                                          </p:stCondLst>
                                        </p:cTn>
                                        <p:tgtEl>
                                          <p:spTgt spid="141330"/>
                                        </p:tgtEl>
                                        <p:attrNameLst>
                                          <p:attrName>style.visibility</p:attrName>
                                        </p:attrNameLst>
                                      </p:cBhvr>
                                      <p:to>
                                        <p:strVal val="visible"/>
                                      </p:to>
                                    </p:set>
                                    <p:anim calcmode="lin" valueType="num">
                                      <p:cBhvr>
                                        <p:cTn id="23" dur="500" fill="hold"/>
                                        <p:tgtEl>
                                          <p:spTgt spid="141330"/>
                                        </p:tgtEl>
                                        <p:attrNameLst>
                                          <p:attrName>ppt_w</p:attrName>
                                        </p:attrNameLst>
                                      </p:cBhvr>
                                      <p:tavLst>
                                        <p:tav tm="0">
                                          <p:val>
                                            <p:fltVal val="0"/>
                                          </p:val>
                                        </p:tav>
                                        <p:tav tm="100000">
                                          <p:val>
                                            <p:strVal val="#ppt_w"/>
                                          </p:val>
                                        </p:tav>
                                      </p:tavLst>
                                    </p:anim>
                                    <p:anim calcmode="lin" valueType="num">
                                      <p:cBhvr>
                                        <p:cTn id="24" dur="500" fill="hold"/>
                                        <p:tgtEl>
                                          <p:spTgt spid="141330"/>
                                        </p:tgtEl>
                                        <p:attrNameLst>
                                          <p:attrName>ppt_h</p:attrName>
                                        </p:attrNameLst>
                                      </p:cBhvr>
                                      <p:tavLst>
                                        <p:tav tm="0">
                                          <p:val>
                                            <p:fltVal val="0"/>
                                          </p:val>
                                        </p:tav>
                                        <p:tav tm="100000">
                                          <p:val>
                                            <p:strVal val="#ppt_h"/>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2" presetClass="entr" presetSubtype="8" fill="hold" nodeType="clickEffect">
                                  <p:stCondLst>
                                    <p:cond delay="0"/>
                                  </p:stCondLst>
                                  <p:childTnLst>
                                    <p:set>
                                      <p:cBhvr>
                                        <p:cTn id="28" dur="1" fill="hold">
                                          <p:stCondLst>
                                            <p:cond delay="0"/>
                                          </p:stCondLst>
                                        </p:cTn>
                                        <p:tgtEl>
                                          <p:spTgt spid="141331"/>
                                        </p:tgtEl>
                                        <p:attrNameLst>
                                          <p:attrName>style.visibility</p:attrName>
                                        </p:attrNameLst>
                                      </p:cBhvr>
                                      <p:to>
                                        <p:strVal val="visible"/>
                                      </p:to>
                                    </p:set>
                                    <p:animEffect transition="in" filter="wipe(left)">
                                      <p:cBhvr>
                                        <p:cTn id="29" dur="500"/>
                                        <p:tgtEl>
                                          <p:spTgt spid="141331"/>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141332"/>
                                        </p:tgtEl>
                                        <p:attrNameLst>
                                          <p:attrName>style.visibility</p:attrName>
                                        </p:attrNameLst>
                                      </p:cBhvr>
                                      <p:to>
                                        <p:strVal val="visible"/>
                                      </p:to>
                                    </p:set>
                                    <p:animEffect transition="in" filter="wipe(up)">
                                      <p:cBhvr>
                                        <p:cTn id="34" dur="3000"/>
                                        <p:tgtEl>
                                          <p:spTgt spid="1413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28" grpId="0"/>
      <p:bldP spid="141329" grpId="0"/>
      <p:bldP spid="141330" grpId="0"/>
      <p:bldP spid="14133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日期占位符 1"/>
          <p:cNvSpPr>
            <a:spLocks noGrp="1"/>
          </p:cNvSpPr>
          <p:nvPr>
            <p:ph type="dt" sz="quarter" idx="10"/>
          </p:nvPr>
        </p:nvSpPr>
        <p:spPr>
          <a:noFill/>
        </p:spPr>
        <p:txBody>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fld id="{FB4B2CBE-DF18-48A2-9B83-41A26F881C8B}" type="datetime1">
              <a:rPr kumimoji="0" lang="zh-CN" altLang="en-US" sz="1400">
                <a:solidFill>
                  <a:schemeClr val="tx1"/>
                </a:solidFill>
              </a:rPr>
              <a:pPr/>
              <a:t>2016/7/2</a:t>
            </a:fld>
            <a:endParaRPr kumimoji="0" lang="en-US" altLang="zh-CN" sz="1400">
              <a:solidFill>
                <a:schemeClr val="tx1"/>
              </a:solidFill>
            </a:endParaRPr>
          </a:p>
        </p:txBody>
      </p:sp>
      <p:sp>
        <p:nvSpPr>
          <p:cNvPr id="20483" name="页脚占位符 2"/>
          <p:cNvSpPr>
            <a:spLocks noGrp="1"/>
          </p:cNvSpPr>
          <p:nvPr>
            <p:ph type="ftr" sz="quarter" idx="11"/>
          </p:nvPr>
        </p:nvSpPr>
        <p:spPr>
          <a:noFill/>
        </p:spPr>
        <p:txBody>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endParaRPr kumimoji="0" lang="en-US" altLang="zh-CN" sz="1400" dirty="0">
              <a:solidFill>
                <a:schemeClr val="tx1"/>
              </a:solidFill>
            </a:endParaRPr>
          </a:p>
        </p:txBody>
      </p:sp>
      <p:sp>
        <p:nvSpPr>
          <p:cNvPr id="20484" name="灯片编号占位符 3"/>
          <p:cNvSpPr>
            <a:spLocks noGrp="1"/>
          </p:cNvSpPr>
          <p:nvPr>
            <p:ph type="sldNum" sz="quarter" idx="12"/>
          </p:nvPr>
        </p:nvSpPr>
        <p:spPr>
          <a:noFill/>
        </p:spPr>
        <p:txBody>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fld id="{1B8626FE-42D8-40A8-A875-0F1FDD9E2A5B}" type="slidenum">
              <a:rPr kumimoji="0" lang="en-US" altLang="zh-CN" sz="1400">
                <a:solidFill>
                  <a:schemeClr val="tx1"/>
                </a:solidFill>
              </a:rPr>
              <a:pPr/>
              <a:t>16</a:t>
            </a:fld>
            <a:endParaRPr kumimoji="0" lang="en-US" altLang="zh-CN" sz="1400">
              <a:solidFill>
                <a:schemeClr val="tx1"/>
              </a:solidFill>
            </a:endParaRPr>
          </a:p>
        </p:txBody>
      </p:sp>
      <p:sp>
        <p:nvSpPr>
          <p:cNvPr id="135170" name="Text Box 2"/>
          <p:cNvSpPr txBox="1">
            <a:spLocks noChangeArrowheads="1"/>
          </p:cNvSpPr>
          <p:nvPr/>
        </p:nvSpPr>
        <p:spPr bwMode="auto">
          <a:xfrm>
            <a:off x="2208213" y="260351"/>
            <a:ext cx="769620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4000" b="1">
                <a:solidFill>
                  <a:srgbClr val="CC3300"/>
                </a:solidFill>
                <a:ea typeface="隶书" panose="02010509060101010101" pitchFamily="49" charset="-122"/>
              </a:rPr>
              <a:t>        </a:t>
            </a:r>
            <a:r>
              <a:rPr lang="zh-CN" altLang="en-US" sz="4000" b="1">
                <a:solidFill>
                  <a:srgbClr val="CC3300"/>
                </a:solidFill>
                <a:ea typeface="隶书" panose="02010509060101010101" pitchFamily="49" charset="-122"/>
              </a:rPr>
              <a:t>联想就是由此物想到与此相关的另一物。</a:t>
            </a:r>
          </a:p>
        </p:txBody>
      </p:sp>
      <p:sp>
        <p:nvSpPr>
          <p:cNvPr id="135171" name="Text Box 3"/>
          <p:cNvSpPr txBox="1">
            <a:spLocks noChangeArrowheads="1"/>
          </p:cNvSpPr>
          <p:nvPr/>
        </p:nvSpPr>
        <p:spPr bwMode="auto">
          <a:xfrm>
            <a:off x="2209800" y="3125789"/>
            <a:ext cx="800100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4000" b="1">
                <a:solidFill>
                  <a:srgbClr val="00CC66"/>
                </a:solidFill>
                <a:ea typeface="隶书" panose="02010509060101010101" pitchFamily="49" charset="-122"/>
              </a:rPr>
              <a:t>       </a:t>
            </a:r>
            <a:r>
              <a:rPr lang="zh-CN" altLang="en-US" sz="4000" b="1">
                <a:solidFill>
                  <a:srgbClr val="CC3300"/>
                </a:solidFill>
                <a:ea typeface="隶书" panose="02010509060101010101" pitchFamily="49" charset="-122"/>
              </a:rPr>
              <a:t>想象就是重新塑造一个未感知或不存在的新的形象。</a:t>
            </a:r>
          </a:p>
        </p:txBody>
      </p:sp>
      <p:sp>
        <p:nvSpPr>
          <p:cNvPr id="135172" name="Text Box 4"/>
          <p:cNvSpPr txBox="1">
            <a:spLocks noChangeArrowheads="1"/>
          </p:cNvSpPr>
          <p:nvPr/>
        </p:nvSpPr>
        <p:spPr bwMode="auto">
          <a:xfrm>
            <a:off x="2057400" y="1863725"/>
            <a:ext cx="18288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a:spcBef>
                <a:spcPct val="50000"/>
              </a:spcBef>
            </a:pPr>
            <a:r>
              <a:rPr kumimoji="0" lang="zh-CN" altLang="en-US" sz="3200" b="1">
                <a:solidFill>
                  <a:srgbClr val="3211F5"/>
                </a:solidFill>
                <a:latin typeface="Arial" panose="020B0604020202020204" pitchFamily="34" charset="0"/>
              </a:rPr>
              <a:t>联想</a:t>
            </a:r>
            <a:r>
              <a:rPr kumimoji="0" lang="zh-CN" altLang="en-US" sz="3200">
                <a:solidFill>
                  <a:srgbClr val="3211F5"/>
                </a:solidFill>
                <a:latin typeface="Arial" panose="020B0604020202020204" pitchFamily="34" charset="0"/>
              </a:rPr>
              <a:t>：</a:t>
            </a:r>
          </a:p>
        </p:txBody>
      </p:sp>
      <p:sp>
        <p:nvSpPr>
          <p:cNvPr id="135173" name="AutoShape 5"/>
          <p:cNvSpPr>
            <a:spLocks noChangeArrowheads="1"/>
          </p:cNvSpPr>
          <p:nvPr/>
        </p:nvSpPr>
        <p:spPr bwMode="auto">
          <a:xfrm>
            <a:off x="4648200" y="2197100"/>
            <a:ext cx="2057400" cy="152400"/>
          </a:xfrm>
          <a:prstGeom prst="notchedRightArrow">
            <a:avLst>
              <a:gd name="adj1" fmla="val 50000"/>
              <a:gd name="adj2" fmla="val 337500"/>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algn="ctr"/>
            <a:endParaRPr kumimoji="0" lang="zh-CN" altLang="zh-CN" sz="1800">
              <a:solidFill>
                <a:srgbClr val="3211F5"/>
              </a:solidFill>
              <a:latin typeface="Arial" panose="020B0604020202020204" pitchFamily="34" charset="0"/>
            </a:endParaRPr>
          </a:p>
        </p:txBody>
      </p:sp>
      <p:sp>
        <p:nvSpPr>
          <p:cNvPr id="135174" name="Text Box 6"/>
          <p:cNvSpPr txBox="1">
            <a:spLocks noChangeArrowheads="1"/>
          </p:cNvSpPr>
          <p:nvPr/>
        </p:nvSpPr>
        <p:spPr bwMode="auto">
          <a:xfrm>
            <a:off x="3287713" y="1863725"/>
            <a:ext cx="1524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a:spcBef>
                <a:spcPct val="50000"/>
              </a:spcBef>
            </a:pPr>
            <a:r>
              <a:rPr kumimoji="0" lang="zh-CN" altLang="en-US" sz="3200" b="1">
                <a:solidFill>
                  <a:schemeClr val="bg2"/>
                </a:solidFill>
                <a:latin typeface="Arial" panose="020B0604020202020204" pitchFamily="34" charset="0"/>
              </a:rPr>
              <a:t>甲事物</a:t>
            </a:r>
          </a:p>
        </p:txBody>
      </p:sp>
      <p:sp>
        <p:nvSpPr>
          <p:cNvPr id="135175" name="Text Box 7"/>
          <p:cNvSpPr txBox="1">
            <a:spLocks noChangeArrowheads="1"/>
          </p:cNvSpPr>
          <p:nvPr/>
        </p:nvSpPr>
        <p:spPr bwMode="auto">
          <a:xfrm>
            <a:off x="5029200" y="1711326"/>
            <a:ext cx="1676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a:spcBef>
                <a:spcPct val="50000"/>
              </a:spcBef>
            </a:pPr>
            <a:r>
              <a:rPr kumimoji="0" lang="zh-CN" altLang="en-US" sz="2800" b="1">
                <a:solidFill>
                  <a:srgbClr val="800000"/>
                </a:solidFill>
                <a:latin typeface="Arial" panose="020B0604020202020204" pitchFamily="34" charset="0"/>
              </a:rPr>
              <a:t>想到</a:t>
            </a:r>
          </a:p>
        </p:txBody>
      </p:sp>
      <p:sp>
        <p:nvSpPr>
          <p:cNvPr id="135176" name="Text Box 8"/>
          <p:cNvSpPr txBox="1">
            <a:spLocks noChangeArrowheads="1"/>
          </p:cNvSpPr>
          <p:nvPr/>
        </p:nvSpPr>
        <p:spPr bwMode="auto">
          <a:xfrm>
            <a:off x="6705600" y="1898650"/>
            <a:ext cx="2286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a:spcBef>
                <a:spcPct val="50000"/>
              </a:spcBef>
            </a:pPr>
            <a:r>
              <a:rPr kumimoji="0" lang="zh-CN" altLang="en-US" sz="3200" b="1">
                <a:solidFill>
                  <a:schemeClr val="bg2"/>
                </a:solidFill>
                <a:latin typeface="Arial" panose="020B0604020202020204" pitchFamily="34" charset="0"/>
              </a:rPr>
              <a:t>乙事物</a:t>
            </a:r>
          </a:p>
        </p:txBody>
      </p:sp>
      <p:sp>
        <p:nvSpPr>
          <p:cNvPr id="135177" name="Text Box 9"/>
          <p:cNvSpPr txBox="1">
            <a:spLocks noChangeArrowheads="1"/>
          </p:cNvSpPr>
          <p:nvPr/>
        </p:nvSpPr>
        <p:spPr bwMode="auto">
          <a:xfrm>
            <a:off x="3581400" y="2549526"/>
            <a:ext cx="60198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a:spcBef>
                <a:spcPct val="50000"/>
              </a:spcBef>
            </a:pPr>
            <a:r>
              <a:rPr kumimoji="0" lang="zh-CN" altLang="en-US" sz="2800" b="1">
                <a:solidFill>
                  <a:srgbClr val="000099"/>
                </a:solidFill>
                <a:latin typeface="Arial" panose="020B0604020202020204" pitchFamily="34" charset="0"/>
              </a:rPr>
              <a:t>存在                          存在</a:t>
            </a:r>
          </a:p>
        </p:txBody>
      </p:sp>
      <p:sp>
        <p:nvSpPr>
          <p:cNvPr id="135178" name="Text Box 10"/>
          <p:cNvSpPr txBox="1">
            <a:spLocks noChangeArrowheads="1"/>
          </p:cNvSpPr>
          <p:nvPr/>
        </p:nvSpPr>
        <p:spPr bwMode="auto">
          <a:xfrm>
            <a:off x="1919288" y="4797425"/>
            <a:ext cx="1524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a:spcBef>
                <a:spcPct val="50000"/>
              </a:spcBef>
            </a:pPr>
            <a:r>
              <a:rPr kumimoji="0" lang="zh-CN" altLang="en-US" sz="3200" b="1">
                <a:solidFill>
                  <a:srgbClr val="3211F5"/>
                </a:solidFill>
                <a:latin typeface="Arial" panose="020B0604020202020204" pitchFamily="34" charset="0"/>
              </a:rPr>
              <a:t>想象：</a:t>
            </a:r>
          </a:p>
        </p:txBody>
      </p:sp>
      <p:sp>
        <p:nvSpPr>
          <p:cNvPr id="135179" name="Text Box 11"/>
          <p:cNvSpPr txBox="1">
            <a:spLocks noChangeArrowheads="1"/>
          </p:cNvSpPr>
          <p:nvPr/>
        </p:nvSpPr>
        <p:spPr bwMode="auto">
          <a:xfrm>
            <a:off x="3276600" y="4789489"/>
            <a:ext cx="16002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a:spcBef>
                <a:spcPct val="50000"/>
              </a:spcBef>
            </a:pPr>
            <a:r>
              <a:rPr kumimoji="0" lang="zh-CN" altLang="en-US" sz="3200" b="1">
                <a:solidFill>
                  <a:srgbClr val="3211F5"/>
                </a:solidFill>
                <a:latin typeface="Arial" panose="020B0604020202020204" pitchFamily="34" charset="0"/>
              </a:rPr>
              <a:t>甲事物</a:t>
            </a:r>
          </a:p>
        </p:txBody>
      </p:sp>
      <p:sp>
        <p:nvSpPr>
          <p:cNvPr id="135180" name="Text Box 12"/>
          <p:cNvSpPr txBox="1">
            <a:spLocks noChangeArrowheads="1"/>
          </p:cNvSpPr>
          <p:nvPr/>
        </p:nvSpPr>
        <p:spPr bwMode="auto">
          <a:xfrm>
            <a:off x="6781800" y="4865689"/>
            <a:ext cx="22098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a:spcBef>
                <a:spcPct val="50000"/>
              </a:spcBef>
            </a:pPr>
            <a:r>
              <a:rPr kumimoji="0" lang="zh-CN" altLang="en-US" sz="3200" b="1">
                <a:solidFill>
                  <a:srgbClr val="3211F5"/>
                </a:solidFill>
                <a:latin typeface="Arial" panose="020B0604020202020204" pitchFamily="34" charset="0"/>
              </a:rPr>
              <a:t>乙事物</a:t>
            </a:r>
          </a:p>
        </p:txBody>
      </p:sp>
      <p:sp>
        <p:nvSpPr>
          <p:cNvPr id="135181" name="Text Box 13"/>
          <p:cNvSpPr txBox="1">
            <a:spLocks noChangeArrowheads="1"/>
          </p:cNvSpPr>
          <p:nvPr/>
        </p:nvSpPr>
        <p:spPr bwMode="auto">
          <a:xfrm>
            <a:off x="3124200" y="5646738"/>
            <a:ext cx="63246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a:spcBef>
                <a:spcPct val="50000"/>
              </a:spcBef>
            </a:pPr>
            <a:r>
              <a:rPr kumimoji="0" lang="en-US" altLang="zh-CN" sz="2800" b="1">
                <a:solidFill>
                  <a:srgbClr val="FF3300"/>
                </a:solidFill>
                <a:latin typeface="Arial" panose="020B0604020202020204" pitchFamily="34" charset="0"/>
              </a:rPr>
              <a:t>  </a:t>
            </a:r>
            <a:r>
              <a:rPr kumimoji="0" lang="zh-CN" altLang="en-US" sz="2800" b="1">
                <a:solidFill>
                  <a:srgbClr val="000099"/>
                </a:solidFill>
                <a:latin typeface="Arial" panose="020B0604020202020204" pitchFamily="34" charset="0"/>
              </a:rPr>
              <a:t>存在                            不存在</a:t>
            </a:r>
          </a:p>
        </p:txBody>
      </p:sp>
      <p:sp>
        <p:nvSpPr>
          <p:cNvPr id="135182" name="Text Box 14"/>
          <p:cNvSpPr txBox="1">
            <a:spLocks noChangeArrowheads="1"/>
          </p:cNvSpPr>
          <p:nvPr/>
        </p:nvSpPr>
        <p:spPr bwMode="auto">
          <a:xfrm>
            <a:off x="4953000" y="4637088"/>
            <a:ext cx="16002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a:spcBef>
                <a:spcPct val="50000"/>
              </a:spcBef>
            </a:pPr>
            <a:r>
              <a:rPr kumimoji="0" lang="zh-CN" altLang="en-US" sz="2800" b="1">
                <a:solidFill>
                  <a:srgbClr val="660033"/>
                </a:solidFill>
                <a:latin typeface="Arial" panose="020B0604020202020204" pitchFamily="34" charset="0"/>
              </a:rPr>
              <a:t>创造出</a:t>
            </a:r>
          </a:p>
        </p:txBody>
      </p:sp>
      <p:sp>
        <p:nvSpPr>
          <p:cNvPr id="135183" name="AutoShape 15"/>
          <p:cNvSpPr>
            <a:spLocks noChangeArrowheads="1"/>
          </p:cNvSpPr>
          <p:nvPr/>
        </p:nvSpPr>
        <p:spPr bwMode="auto">
          <a:xfrm>
            <a:off x="4724400" y="5094288"/>
            <a:ext cx="2057400" cy="152400"/>
          </a:xfrm>
          <a:prstGeom prst="notchedRightArrow">
            <a:avLst>
              <a:gd name="adj1" fmla="val 50000"/>
              <a:gd name="adj2" fmla="val 337500"/>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algn="ctr"/>
            <a:endParaRPr kumimoji="0" lang="zh-CN" altLang="zh-CN" sz="1800">
              <a:solidFill>
                <a:srgbClr val="3211F5"/>
              </a:solidFill>
              <a:latin typeface="Arial" panose="020B0604020202020204" pitchFamily="34" charset="0"/>
            </a:endParaRPr>
          </a:p>
        </p:txBody>
      </p:sp>
    </p:spTree>
    <p:extLst>
      <p:ext uri="{BB962C8B-B14F-4D97-AF65-F5344CB8AC3E}">
        <p14:creationId xmlns:p14="http://schemas.microsoft.com/office/powerpoint/2010/main" val="26543530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5" fill="hold" grpId="0" nodeType="clickEffect">
                                  <p:stCondLst>
                                    <p:cond delay="0"/>
                                  </p:stCondLst>
                                  <p:childTnLst>
                                    <p:set>
                                      <p:cBhvr>
                                        <p:cTn id="6" dur="1" fill="hold">
                                          <p:stCondLst>
                                            <p:cond delay="0"/>
                                          </p:stCondLst>
                                        </p:cTn>
                                        <p:tgtEl>
                                          <p:spTgt spid="135170"/>
                                        </p:tgtEl>
                                        <p:attrNameLst>
                                          <p:attrName>style.visibility</p:attrName>
                                        </p:attrNameLst>
                                      </p:cBhvr>
                                      <p:to>
                                        <p:strVal val="visible"/>
                                      </p:to>
                                    </p:set>
                                    <p:animEffect transition="in" filter="blinds(vertical)">
                                      <p:cBhvr>
                                        <p:cTn id="7" dur="500"/>
                                        <p:tgtEl>
                                          <p:spTgt spid="13517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35172"/>
                                        </p:tgtEl>
                                        <p:attrNameLst>
                                          <p:attrName>style.visibility</p:attrName>
                                        </p:attrNameLst>
                                      </p:cBhvr>
                                      <p:to>
                                        <p:strVal val="visible"/>
                                      </p:to>
                                    </p:set>
                                    <p:anim calcmode="lin" valueType="num">
                                      <p:cBhvr additive="base">
                                        <p:cTn id="12" dur="500" fill="hold"/>
                                        <p:tgtEl>
                                          <p:spTgt spid="135172"/>
                                        </p:tgtEl>
                                        <p:attrNameLst>
                                          <p:attrName>ppt_x</p:attrName>
                                        </p:attrNameLst>
                                      </p:cBhvr>
                                      <p:tavLst>
                                        <p:tav tm="0">
                                          <p:val>
                                            <p:strVal val="0-#ppt_w/2"/>
                                          </p:val>
                                        </p:tav>
                                        <p:tav tm="100000">
                                          <p:val>
                                            <p:strVal val="#ppt_x"/>
                                          </p:val>
                                        </p:tav>
                                      </p:tavLst>
                                    </p:anim>
                                    <p:anim calcmode="lin" valueType="num">
                                      <p:cBhvr additive="base">
                                        <p:cTn id="13" dur="500" fill="hold"/>
                                        <p:tgtEl>
                                          <p:spTgt spid="135172"/>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135174"/>
                                        </p:tgtEl>
                                        <p:attrNameLst>
                                          <p:attrName>style.visibility</p:attrName>
                                        </p:attrNameLst>
                                      </p:cBhvr>
                                      <p:to>
                                        <p:strVal val="visible"/>
                                      </p:to>
                                    </p:set>
                                    <p:animEffect transition="in" filter="dissolve">
                                      <p:cBhvr>
                                        <p:cTn id="18" dur="500"/>
                                        <p:tgtEl>
                                          <p:spTgt spid="135174"/>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7" presetClass="entr" presetSubtype="8" fill="hold" grpId="0" nodeType="clickEffect">
                                  <p:stCondLst>
                                    <p:cond delay="0"/>
                                  </p:stCondLst>
                                  <p:childTnLst>
                                    <p:set>
                                      <p:cBhvr>
                                        <p:cTn id="22" dur="1" fill="hold">
                                          <p:stCondLst>
                                            <p:cond delay="0"/>
                                          </p:stCondLst>
                                        </p:cTn>
                                        <p:tgtEl>
                                          <p:spTgt spid="135173"/>
                                        </p:tgtEl>
                                        <p:attrNameLst>
                                          <p:attrName>style.visibility</p:attrName>
                                        </p:attrNameLst>
                                      </p:cBhvr>
                                      <p:to>
                                        <p:strVal val="visible"/>
                                      </p:to>
                                    </p:set>
                                    <p:anim calcmode="lin" valueType="num">
                                      <p:cBhvr>
                                        <p:cTn id="23" dur="500" fill="hold"/>
                                        <p:tgtEl>
                                          <p:spTgt spid="135173"/>
                                        </p:tgtEl>
                                        <p:attrNameLst>
                                          <p:attrName>ppt_x</p:attrName>
                                        </p:attrNameLst>
                                      </p:cBhvr>
                                      <p:tavLst>
                                        <p:tav tm="0">
                                          <p:val>
                                            <p:strVal val="#ppt_x-#ppt_w/2"/>
                                          </p:val>
                                        </p:tav>
                                        <p:tav tm="100000">
                                          <p:val>
                                            <p:strVal val="#ppt_x"/>
                                          </p:val>
                                        </p:tav>
                                      </p:tavLst>
                                    </p:anim>
                                    <p:anim calcmode="lin" valueType="num">
                                      <p:cBhvr>
                                        <p:cTn id="24" dur="500" fill="hold"/>
                                        <p:tgtEl>
                                          <p:spTgt spid="135173"/>
                                        </p:tgtEl>
                                        <p:attrNameLst>
                                          <p:attrName>ppt_y</p:attrName>
                                        </p:attrNameLst>
                                      </p:cBhvr>
                                      <p:tavLst>
                                        <p:tav tm="0">
                                          <p:val>
                                            <p:strVal val="#ppt_y"/>
                                          </p:val>
                                        </p:tav>
                                        <p:tav tm="100000">
                                          <p:val>
                                            <p:strVal val="#ppt_y"/>
                                          </p:val>
                                        </p:tav>
                                      </p:tavLst>
                                    </p:anim>
                                    <p:anim calcmode="lin" valueType="num">
                                      <p:cBhvr>
                                        <p:cTn id="25" dur="500" fill="hold"/>
                                        <p:tgtEl>
                                          <p:spTgt spid="135173"/>
                                        </p:tgtEl>
                                        <p:attrNameLst>
                                          <p:attrName>ppt_w</p:attrName>
                                        </p:attrNameLst>
                                      </p:cBhvr>
                                      <p:tavLst>
                                        <p:tav tm="0">
                                          <p:val>
                                            <p:fltVal val="0"/>
                                          </p:val>
                                        </p:tav>
                                        <p:tav tm="100000">
                                          <p:val>
                                            <p:strVal val="#ppt_w"/>
                                          </p:val>
                                        </p:tav>
                                      </p:tavLst>
                                    </p:anim>
                                    <p:anim calcmode="lin" valueType="num">
                                      <p:cBhvr>
                                        <p:cTn id="26" dur="500" fill="hold"/>
                                        <p:tgtEl>
                                          <p:spTgt spid="135173"/>
                                        </p:tgtEl>
                                        <p:attrNameLst>
                                          <p:attrName>ppt_h</p:attrName>
                                        </p:attrNameLst>
                                      </p:cBhvr>
                                      <p:tavLst>
                                        <p:tav tm="0">
                                          <p:val>
                                            <p:strVal val="#ppt_h"/>
                                          </p:val>
                                        </p:tav>
                                        <p:tav tm="100000">
                                          <p:val>
                                            <p:strVal val="#ppt_h"/>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1" fill="hold" grpId="0" nodeType="clickEffect">
                                  <p:stCondLst>
                                    <p:cond delay="0"/>
                                  </p:stCondLst>
                                  <p:childTnLst>
                                    <p:set>
                                      <p:cBhvr>
                                        <p:cTn id="30" dur="1" fill="hold">
                                          <p:stCondLst>
                                            <p:cond delay="0"/>
                                          </p:stCondLst>
                                        </p:cTn>
                                        <p:tgtEl>
                                          <p:spTgt spid="135175"/>
                                        </p:tgtEl>
                                        <p:attrNameLst>
                                          <p:attrName>style.visibility</p:attrName>
                                        </p:attrNameLst>
                                      </p:cBhvr>
                                      <p:to>
                                        <p:strVal val="visible"/>
                                      </p:to>
                                    </p:set>
                                    <p:anim calcmode="lin" valueType="num">
                                      <p:cBhvr additive="base">
                                        <p:cTn id="31" dur="500" fill="hold"/>
                                        <p:tgtEl>
                                          <p:spTgt spid="135175"/>
                                        </p:tgtEl>
                                        <p:attrNameLst>
                                          <p:attrName>ppt_x</p:attrName>
                                        </p:attrNameLst>
                                      </p:cBhvr>
                                      <p:tavLst>
                                        <p:tav tm="0">
                                          <p:val>
                                            <p:strVal val="#ppt_x"/>
                                          </p:val>
                                        </p:tav>
                                        <p:tav tm="100000">
                                          <p:val>
                                            <p:strVal val="#ppt_x"/>
                                          </p:val>
                                        </p:tav>
                                      </p:tavLst>
                                    </p:anim>
                                    <p:anim calcmode="lin" valueType="num">
                                      <p:cBhvr additive="base">
                                        <p:cTn id="32" dur="500" fill="hold"/>
                                        <p:tgtEl>
                                          <p:spTgt spid="135175"/>
                                        </p:tgtEl>
                                        <p:attrNameLst>
                                          <p:attrName>ppt_y</p:attrName>
                                        </p:attrNameLst>
                                      </p:cBhvr>
                                      <p:tavLst>
                                        <p:tav tm="0">
                                          <p:val>
                                            <p:strVal val="0-#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16" presetClass="entr" presetSubtype="42" fill="hold" grpId="0" nodeType="clickEffect">
                                  <p:stCondLst>
                                    <p:cond delay="0"/>
                                  </p:stCondLst>
                                  <p:childTnLst>
                                    <p:set>
                                      <p:cBhvr>
                                        <p:cTn id="36" dur="1" fill="hold">
                                          <p:stCondLst>
                                            <p:cond delay="0"/>
                                          </p:stCondLst>
                                        </p:cTn>
                                        <p:tgtEl>
                                          <p:spTgt spid="135176"/>
                                        </p:tgtEl>
                                        <p:attrNameLst>
                                          <p:attrName>style.visibility</p:attrName>
                                        </p:attrNameLst>
                                      </p:cBhvr>
                                      <p:to>
                                        <p:strVal val="visible"/>
                                      </p:to>
                                    </p:set>
                                    <p:animEffect transition="in" filter="barn(outHorizontal)">
                                      <p:cBhvr>
                                        <p:cTn id="37" dur="500"/>
                                        <p:tgtEl>
                                          <p:spTgt spid="135176"/>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35177"/>
                                        </p:tgtEl>
                                        <p:attrNameLst>
                                          <p:attrName>style.visibility</p:attrName>
                                        </p:attrNameLst>
                                      </p:cBhvr>
                                      <p:to>
                                        <p:strVal val="visible"/>
                                      </p:to>
                                    </p:set>
                                    <p:animEffect transition="in" filter="wipe(left)">
                                      <p:cBhvr>
                                        <p:cTn id="42" dur="500"/>
                                        <p:tgtEl>
                                          <p:spTgt spid="135177"/>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135171"/>
                                        </p:tgtEl>
                                        <p:attrNameLst>
                                          <p:attrName>style.visibility</p:attrName>
                                        </p:attrNameLst>
                                      </p:cBhvr>
                                      <p:to>
                                        <p:strVal val="visible"/>
                                      </p:to>
                                    </p:set>
                                    <p:animEffect transition="in" filter="checkerboard(across)">
                                      <p:cBhvr>
                                        <p:cTn id="47" dur="500"/>
                                        <p:tgtEl>
                                          <p:spTgt spid="135171"/>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 presetClass="entr" presetSubtype="8" fill="hold" grpId="0" nodeType="clickEffect">
                                  <p:stCondLst>
                                    <p:cond delay="0"/>
                                  </p:stCondLst>
                                  <p:childTnLst>
                                    <p:set>
                                      <p:cBhvr>
                                        <p:cTn id="51" dur="1" fill="hold">
                                          <p:stCondLst>
                                            <p:cond delay="0"/>
                                          </p:stCondLst>
                                        </p:cTn>
                                        <p:tgtEl>
                                          <p:spTgt spid="135178"/>
                                        </p:tgtEl>
                                        <p:attrNameLst>
                                          <p:attrName>style.visibility</p:attrName>
                                        </p:attrNameLst>
                                      </p:cBhvr>
                                      <p:to>
                                        <p:strVal val="visible"/>
                                      </p:to>
                                    </p:set>
                                    <p:anim calcmode="lin" valueType="num">
                                      <p:cBhvr additive="base">
                                        <p:cTn id="52" dur="500" fill="hold"/>
                                        <p:tgtEl>
                                          <p:spTgt spid="135178"/>
                                        </p:tgtEl>
                                        <p:attrNameLst>
                                          <p:attrName>ppt_x</p:attrName>
                                        </p:attrNameLst>
                                      </p:cBhvr>
                                      <p:tavLst>
                                        <p:tav tm="0">
                                          <p:val>
                                            <p:strVal val="0-#ppt_w/2"/>
                                          </p:val>
                                        </p:tav>
                                        <p:tav tm="100000">
                                          <p:val>
                                            <p:strVal val="#ppt_x"/>
                                          </p:val>
                                        </p:tav>
                                      </p:tavLst>
                                    </p:anim>
                                    <p:anim calcmode="lin" valueType="num">
                                      <p:cBhvr additive="base">
                                        <p:cTn id="53" dur="500" fill="hold"/>
                                        <p:tgtEl>
                                          <p:spTgt spid="135178"/>
                                        </p:tgtEl>
                                        <p:attrNameLst>
                                          <p:attrName>ppt_y</p:attrName>
                                        </p:attrNameLst>
                                      </p:cBhvr>
                                      <p:tavLst>
                                        <p:tav tm="0">
                                          <p:val>
                                            <p:strVal val="#ppt_y"/>
                                          </p:val>
                                        </p:tav>
                                        <p:tav tm="100000">
                                          <p:val>
                                            <p:strVal val="#ppt_y"/>
                                          </p:val>
                                        </p:tav>
                                      </p:tavLst>
                                    </p:anim>
                                  </p:childTnLst>
                                </p:cTn>
                              </p:par>
                            </p:childTnLst>
                          </p:cTn>
                        </p:par>
                      </p:childTnLst>
                    </p:cTn>
                  </p:par>
                  <p:par>
                    <p:cTn id="54" fill="hold" nodeType="clickPar">
                      <p:stCondLst>
                        <p:cond delay="indefinite"/>
                      </p:stCondLst>
                      <p:childTnLst>
                        <p:par>
                          <p:cTn id="55" fill="hold" nodeType="withGroup">
                            <p:stCondLst>
                              <p:cond delay="0"/>
                            </p:stCondLst>
                            <p:childTnLst>
                              <p:par>
                                <p:cTn id="56" presetID="9" presetClass="entr" presetSubtype="0" fill="hold" grpId="0" nodeType="clickEffect">
                                  <p:stCondLst>
                                    <p:cond delay="0"/>
                                  </p:stCondLst>
                                  <p:childTnLst>
                                    <p:set>
                                      <p:cBhvr>
                                        <p:cTn id="57" dur="1" fill="hold">
                                          <p:stCondLst>
                                            <p:cond delay="0"/>
                                          </p:stCondLst>
                                        </p:cTn>
                                        <p:tgtEl>
                                          <p:spTgt spid="135179"/>
                                        </p:tgtEl>
                                        <p:attrNameLst>
                                          <p:attrName>style.visibility</p:attrName>
                                        </p:attrNameLst>
                                      </p:cBhvr>
                                      <p:to>
                                        <p:strVal val="visible"/>
                                      </p:to>
                                    </p:set>
                                    <p:animEffect transition="in" filter="dissolve">
                                      <p:cBhvr>
                                        <p:cTn id="58" dur="500"/>
                                        <p:tgtEl>
                                          <p:spTgt spid="135179"/>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16" presetClass="entr" presetSubtype="37" fill="hold" grpId="0" nodeType="clickEffect">
                                  <p:stCondLst>
                                    <p:cond delay="0"/>
                                  </p:stCondLst>
                                  <p:childTnLst>
                                    <p:set>
                                      <p:cBhvr>
                                        <p:cTn id="62" dur="1" fill="hold">
                                          <p:stCondLst>
                                            <p:cond delay="0"/>
                                          </p:stCondLst>
                                        </p:cTn>
                                        <p:tgtEl>
                                          <p:spTgt spid="135183"/>
                                        </p:tgtEl>
                                        <p:attrNameLst>
                                          <p:attrName>style.visibility</p:attrName>
                                        </p:attrNameLst>
                                      </p:cBhvr>
                                      <p:to>
                                        <p:strVal val="visible"/>
                                      </p:to>
                                    </p:set>
                                    <p:animEffect transition="in" filter="barn(outVertical)">
                                      <p:cBhvr>
                                        <p:cTn id="63" dur="500"/>
                                        <p:tgtEl>
                                          <p:spTgt spid="135183"/>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22" presetClass="entr" presetSubtype="2" fill="hold" grpId="0" nodeType="clickEffect">
                                  <p:stCondLst>
                                    <p:cond delay="0"/>
                                  </p:stCondLst>
                                  <p:childTnLst>
                                    <p:set>
                                      <p:cBhvr>
                                        <p:cTn id="67" dur="1" fill="hold">
                                          <p:stCondLst>
                                            <p:cond delay="0"/>
                                          </p:stCondLst>
                                        </p:cTn>
                                        <p:tgtEl>
                                          <p:spTgt spid="135182"/>
                                        </p:tgtEl>
                                        <p:attrNameLst>
                                          <p:attrName>style.visibility</p:attrName>
                                        </p:attrNameLst>
                                      </p:cBhvr>
                                      <p:to>
                                        <p:strVal val="visible"/>
                                      </p:to>
                                    </p:set>
                                    <p:animEffect transition="in" filter="wipe(right)">
                                      <p:cBhvr>
                                        <p:cTn id="68" dur="500"/>
                                        <p:tgtEl>
                                          <p:spTgt spid="135182"/>
                                        </p:tgtEl>
                                      </p:cBhvr>
                                    </p:animEffect>
                                  </p:childTnLst>
                                </p:cTn>
                              </p:par>
                            </p:childTnLst>
                          </p:cTn>
                        </p:par>
                      </p:childTnLst>
                    </p:cTn>
                  </p:par>
                  <p:par>
                    <p:cTn id="69" fill="hold" nodeType="clickPar">
                      <p:stCondLst>
                        <p:cond delay="indefinite"/>
                      </p:stCondLst>
                      <p:childTnLst>
                        <p:par>
                          <p:cTn id="70" fill="hold" nodeType="withGroup">
                            <p:stCondLst>
                              <p:cond delay="0"/>
                            </p:stCondLst>
                            <p:childTnLst>
                              <p:par>
                                <p:cTn id="71" presetID="1" presetClass="entr" presetSubtype="0" fill="hold" grpId="0" nodeType="clickEffect">
                                  <p:stCondLst>
                                    <p:cond delay="0"/>
                                  </p:stCondLst>
                                  <p:childTnLst>
                                    <p:set>
                                      <p:cBhvr>
                                        <p:cTn id="72" dur="1" fill="hold">
                                          <p:stCondLst>
                                            <p:cond delay="499"/>
                                          </p:stCondLst>
                                        </p:cTn>
                                        <p:tgtEl>
                                          <p:spTgt spid="135180"/>
                                        </p:tgtEl>
                                        <p:attrNameLst>
                                          <p:attrName>style.visibility</p:attrName>
                                        </p:attrNameLst>
                                      </p:cBhvr>
                                      <p:to>
                                        <p:strVal val="visible"/>
                                      </p:to>
                                    </p:set>
                                  </p:childTnLst>
                                </p:cTn>
                              </p:par>
                            </p:childTnLst>
                          </p:cTn>
                        </p:par>
                      </p:childTnLst>
                    </p:cTn>
                  </p:par>
                  <p:par>
                    <p:cTn id="73" fill="hold" nodeType="clickPar">
                      <p:stCondLst>
                        <p:cond delay="indefinite"/>
                      </p:stCondLst>
                      <p:childTnLst>
                        <p:par>
                          <p:cTn id="74" fill="hold" nodeType="withGroup">
                            <p:stCondLst>
                              <p:cond delay="0"/>
                            </p:stCondLst>
                            <p:childTnLst>
                              <p:par>
                                <p:cTn id="75" presetID="2" presetClass="entr" presetSubtype="4" fill="hold" grpId="0" nodeType="clickEffect">
                                  <p:stCondLst>
                                    <p:cond delay="0"/>
                                  </p:stCondLst>
                                  <p:childTnLst>
                                    <p:set>
                                      <p:cBhvr>
                                        <p:cTn id="76" dur="1" fill="hold">
                                          <p:stCondLst>
                                            <p:cond delay="0"/>
                                          </p:stCondLst>
                                        </p:cTn>
                                        <p:tgtEl>
                                          <p:spTgt spid="135181"/>
                                        </p:tgtEl>
                                        <p:attrNameLst>
                                          <p:attrName>style.visibility</p:attrName>
                                        </p:attrNameLst>
                                      </p:cBhvr>
                                      <p:to>
                                        <p:strVal val="visible"/>
                                      </p:to>
                                    </p:set>
                                    <p:anim calcmode="lin" valueType="num">
                                      <p:cBhvr additive="base">
                                        <p:cTn id="77" dur="500" fill="hold"/>
                                        <p:tgtEl>
                                          <p:spTgt spid="135181"/>
                                        </p:tgtEl>
                                        <p:attrNameLst>
                                          <p:attrName>ppt_x</p:attrName>
                                        </p:attrNameLst>
                                      </p:cBhvr>
                                      <p:tavLst>
                                        <p:tav tm="0">
                                          <p:val>
                                            <p:strVal val="#ppt_x"/>
                                          </p:val>
                                        </p:tav>
                                        <p:tav tm="100000">
                                          <p:val>
                                            <p:strVal val="#ppt_x"/>
                                          </p:val>
                                        </p:tav>
                                      </p:tavLst>
                                    </p:anim>
                                    <p:anim calcmode="lin" valueType="num">
                                      <p:cBhvr additive="base">
                                        <p:cTn id="78" dur="500" fill="hold"/>
                                        <p:tgtEl>
                                          <p:spTgt spid="1351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0" grpId="0" autoUpdateAnimBg="0"/>
      <p:bldP spid="135171" grpId="0" autoUpdateAnimBg="0"/>
      <p:bldP spid="135172" grpId="0" autoUpdateAnimBg="0"/>
      <p:bldP spid="135173" grpId="0" animBg="1" autoUpdateAnimBg="0"/>
      <p:bldP spid="135174" grpId="0" autoUpdateAnimBg="0"/>
      <p:bldP spid="135175" grpId="0" autoUpdateAnimBg="0"/>
      <p:bldP spid="135176" grpId="0" autoUpdateAnimBg="0"/>
      <p:bldP spid="135177" grpId="0" autoUpdateAnimBg="0"/>
      <p:bldP spid="135178" grpId="0" autoUpdateAnimBg="0"/>
      <p:bldP spid="135179" grpId="0" autoUpdateAnimBg="0"/>
      <p:bldP spid="135180" grpId="0" autoUpdateAnimBg="0"/>
      <p:bldP spid="135181" grpId="0" autoUpdateAnimBg="0"/>
      <p:bldP spid="135182" grpId="0" autoUpdateAnimBg="0"/>
      <p:bldP spid="135183" grpId="0" animBg="1"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日期占位符 1"/>
          <p:cNvSpPr>
            <a:spLocks noGrp="1"/>
          </p:cNvSpPr>
          <p:nvPr>
            <p:ph type="dt" sz="quarter" idx="10"/>
          </p:nvPr>
        </p:nvSpPr>
        <p:spPr>
          <a:noFill/>
        </p:spPr>
        <p:txBody>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fld id="{2643539A-7310-4699-95B2-B87295AAAD54}" type="datetime1">
              <a:rPr kumimoji="0" lang="zh-CN" altLang="en-US" sz="1400">
                <a:solidFill>
                  <a:schemeClr val="tx1"/>
                </a:solidFill>
              </a:rPr>
              <a:pPr/>
              <a:t>2016/7/2</a:t>
            </a:fld>
            <a:endParaRPr kumimoji="0" lang="en-US" altLang="zh-CN" sz="1400">
              <a:solidFill>
                <a:schemeClr val="tx1"/>
              </a:solidFill>
            </a:endParaRPr>
          </a:p>
        </p:txBody>
      </p:sp>
      <p:sp>
        <p:nvSpPr>
          <p:cNvPr id="21507" name="页脚占位符 2"/>
          <p:cNvSpPr>
            <a:spLocks noGrp="1"/>
          </p:cNvSpPr>
          <p:nvPr>
            <p:ph type="ftr" sz="quarter" idx="11"/>
          </p:nvPr>
        </p:nvSpPr>
        <p:spPr>
          <a:noFill/>
        </p:spPr>
        <p:txBody>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endParaRPr kumimoji="0" lang="en-US" altLang="zh-CN" sz="1400" dirty="0">
              <a:solidFill>
                <a:schemeClr val="tx1"/>
              </a:solidFill>
            </a:endParaRPr>
          </a:p>
        </p:txBody>
      </p:sp>
      <p:sp>
        <p:nvSpPr>
          <p:cNvPr id="21508" name="灯片编号占位符 3"/>
          <p:cNvSpPr>
            <a:spLocks noGrp="1"/>
          </p:cNvSpPr>
          <p:nvPr>
            <p:ph type="sldNum" sz="quarter" idx="12"/>
          </p:nvPr>
        </p:nvSpPr>
        <p:spPr>
          <a:noFill/>
        </p:spPr>
        <p:txBody>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fld id="{B8EF75C1-99FD-4DA0-B86E-8C682D0006A8}" type="slidenum">
              <a:rPr kumimoji="0" lang="en-US" altLang="zh-CN" sz="1400">
                <a:solidFill>
                  <a:schemeClr val="tx1"/>
                </a:solidFill>
              </a:rPr>
              <a:pPr/>
              <a:t>17</a:t>
            </a:fld>
            <a:endParaRPr kumimoji="0" lang="en-US" altLang="zh-CN" sz="1400">
              <a:solidFill>
                <a:schemeClr val="tx1"/>
              </a:solidFill>
            </a:endParaRPr>
          </a:p>
        </p:txBody>
      </p:sp>
      <p:grpSp>
        <p:nvGrpSpPr>
          <p:cNvPr id="21509" name="Group 2"/>
          <p:cNvGrpSpPr>
            <a:grpSpLocks/>
          </p:cNvGrpSpPr>
          <p:nvPr/>
        </p:nvGrpSpPr>
        <p:grpSpPr bwMode="auto">
          <a:xfrm>
            <a:off x="1524000" y="0"/>
            <a:ext cx="9144000" cy="6858000"/>
            <a:chOff x="0" y="0"/>
            <a:chExt cx="5760" cy="4320"/>
          </a:xfrm>
        </p:grpSpPr>
        <p:pic>
          <p:nvPicPr>
            <p:cNvPr id="21526" name="Picture 3" descr="未命名1"/>
            <p:cNvPicPr>
              <a:picLocks noChangeAspect="1" noChangeArrowheads="1"/>
            </p:cNvPicPr>
            <p:nvPr/>
          </p:nvPicPr>
          <p:blipFill>
            <a:blip r:embed="rId2">
              <a:extLst>
                <a:ext uri="{28A0092B-C50C-407E-A947-70E740481C1C}">
                  <a14:useLocalDpi xmlns:a14="http://schemas.microsoft.com/office/drawing/2010/main" val="0"/>
                </a:ext>
              </a:extLst>
            </a:blip>
            <a:srcRect b="34889"/>
            <a:stretch>
              <a:fillRect/>
            </a:stretch>
          </p:blipFill>
          <p:spPr bwMode="auto">
            <a:xfrm>
              <a:off x="0" y="0"/>
              <a:ext cx="5760" cy="2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27" name="Picture 4" descr="未命名1"/>
            <p:cNvPicPr>
              <a:picLocks noChangeAspect="1" noChangeArrowheads="1"/>
            </p:cNvPicPr>
            <p:nvPr/>
          </p:nvPicPr>
          <p:blipFill>
            <a:blip r:embed="rId2">
              <a:extLst>
                <a:ext uri="{28A0092B-C50C-407E-A947-70E740481C1C}">
                  <a14:useLocalDpi xmlns:a14="http://schemas.microsoft.com/office/drawing/2010/main" val="0"/>
                </a:ext>
              </a:extLst>
            </a:blip>
            <a:srcRect b="34889"/>
            <a:stretch>
              <a:fillRect/>
            </a:stretch>
          </p:blipFill>
          <p:spPr bwMode="auto">
            <a:xfrm>
              <a:off x="0" y="2024"/>
              <a:ext cx="5760" cy="2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1510" name="Text Box 5"/>
          <p:cNvSpPr txBox="1">
            <a:spLocks noChangeArrowheads="1"/>
          </p:cNvSpPr>
          <p:nvPr/>
        </p:nvSpPr>
        <p:spPr bwMode="auto">
          <a:xfrm>
            <a:off x="1992314" y="476250"/>
            <a:ext cx="8675687"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spcBef>
                <a:spcPct val="50000"/>
              </a:spcBef>
            </a:pPr>
            <a:r>
              <a:rPr kumimoji="0" lang="zh-CN" altLang="en-US" sz="3600" b="1">
                <a:solidFill>
                  <a:srgbClr val="FFFF00"/>
                </a:solidFill>
                <a:latin typeface="Arial" panose="020B0604020202020204" pitchFamily="34" charset="0"/>
              </a:rPr>
              <a:t>在这首诗里哪些是联想？哪些是想象？</a:t>
            </a:r>
          </a:p>
        </p:txBody>
      </p:sp>
      <p:sp>
        <p:nvSpPr>
          <p:cNvPr id="21511" name="Rectangle 6"/>
          <p:cNvSpPr>
            <a:spLocks noChangeArrowheads="1"/>
          </p:cNvSpPr>
          <p:nvPr/>
        </p:nvSpPr>
        <p:spPr bwMode="auto">
          <a:xfrm>
            <a:off x="1847850" y="1628775"/>
            <a:ext cx="4465638" cy="436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r>
              <a:rPr kumimoji="0" lang="zh-CN" altLang="en-US" sz="2800" b="1">
                <a:solidFill>
                  <a:schemeClr val="bg1"/>
                </a:solidFill>
                <a:latin typeface="Arial" panose="020B0604020202020204" pitchFamily="34" charset="0"/>
              </a:rPr>
              <a:t>远远的街灯明了，</a:t>
            </a:r>
          </a:p>
          <a:p>
            <a:pPr eaLnBrk="1" hangingPunct="1"/>
            <a:r>
              <a:rPr kumimoji="0" lang="zh-CN" altLang="en-US" sz="2800" b="1">
                <a:solidFill>
                  <a:schemeClr val="bg1"/>
                </a:solidFill>
                <a:latin typeface="Arial" panose="020B0604020202020204" pitchFamily="34" charset="0"/>
              </a:rPr>
              <a:t>好像闪着无数的明星。</a:t>
            </a:r>
          </a:p>
          <a:p>
            <a:pPr eaLnBrk="1" hangingPunct="1"/>
            <a:r>
              <a:rPr kumimoji="0" lang="zh-CN" altLang="en-US" sz="2800" b="1">
                <a:solidFill>
                  <a:schemeClr val="bg1"/>
                </a:solidFill>
                <a:latin typeface="Arial" panose="020B0604020202020204" pitchFamily="34" charset="0"/>
              </a:rPr>
              <a:t>天上的明星现了，</a:t>
            </a:r>
          </a:p>
          <a:p>
            <a:pPr eaLnBrk="1" hangingPunct="1"/>
            <a:r>
              <a:rPr kumimoji="0" lang="zh-CN" altLang="en-US" sz="2800" b="1">
                <a:solidFill>
                  <a:schemeClr val="bg1"/>
                </a:solidFill>
                <a:latin typeface="Arial" panose="020B0604020202020204" pitchFamily="34" charset="0"/>
              </a:rPr>
              <a:t>好像点着无数的街灯。</a:t>
            </a:r>
          </a:p>
          <a:p>
            <a:pPr eaLnBrk="1" hangingPunct="1"/>
            <a:endParaRPr kumimoji="0" lang="zh-CN" altLang="en-US" sz="2800" b="1">
              <a:solidFill>
                <a:schemeClr val="bg1"/>
              </a:solidFill>
              <a:latin typeface="Arial" panose="020B0604020202020204" pitchFamily="34" charset="0"/>
            </a:endParaRPr>
          </a:p>
          <a:p>
            <a:pPr eaLnBrk="1" hangingPunct="1"/>
            <a:endParaRPr kumimoji="0" lang="zh-CN" altLang="en-US" sz="2800" b="1">
              <a:solidFill>
                <a:schemeClr val="bg1"/>
              </a:solidFill>
              <a:latin typeface="Arial" panose="020B0604020202020204" pitchFamily="34" charset="0"/>
            </a:endParaRPr>
          </a:p>
          <a:p>
            <a:pPr eaLnBrk="1" hangingPunct="1"/>
            <a:r>
              <a:rPr kumimoji="0" lang="zh-CN" altLang="en-US" sz="2800" b="1">
                <a:solidFill>
                  <a:schemeClr val="bg1"/>
                </a:solidFill>
                <a:latin typeface="Arial" panose="020B0604020202020204" pitchFamily="34" charset="0"/>
              </a:rPr>
              <a:t>我想那缥渺的空中，</a:t>
            </a:r>
          </a:p>
          <a:p>
            <a:pPr eaLnBrk="1" hangingPunct="1"/>
            <a:r>
              <a:rPr kumimoji="0" lang="zh-CN" altLang="en-US" sz="2800" b="1">
                <a:solidFill>
                  <a:schemeClr val="bg1"/>
                </a:solidFill>
                <a:latin typeface="Arial" panose="020B0604020202020204" pitchFamily="34" charset="0"/>
              </a:rPr>
              <a:t>定然有美丽的街市。</a:t>
            </a:r>
          </a:p>
          <a:p>
            <a:pPr eaLnBrk="1" hangingPunct="1"/>
            <a:r>
              <a:rPr kumimoji="0" lang="zh-CN" altLang="en-US" sz="2800" b="1">
                <a:solidFill>
                  <a:schemeClr val="bg1"/>
                </a:solidFill>
                <a:latin typeface="Arial" panose="020B0604020202020204" pitchFamily="34" charset="0"/>
              </a:rPr>
              <a:t>街市上陈列的一些物品，</a:t>
            </a:r>
          </a:p>
          <a:p>
            <a:pPr eaLnBrk="1" hangingPunct="1"/>
            <a:r>
              <a:rPr kumimoji="0" lang="zh-CN" altLang="en-US" sz="2800" b="1">
                <a:solidFill>
                  <a:schemeClr val="bg1"/>
                </a:solidFill>
                <a:latin typeface="Arial" panose="020B0604020202020204" pitchFamily="34" charset="0"/>
              </a:rPr>
              <a:t>定然是世上没有的珍奇。</a:t>
            </a:r>
          </a:p>
        </p:txBody>
      </p:sp>
      <p:sp>
        <p:nvSpPr>
          <p:cNvPr id="21512" name="Rectangle 7"/>
          <p:cNvSpPr>
            <a:spLocks noChangeArrowheads="1"/>
          </p:cNvSpPr>
          <p:nvPr/>
        </p:nvSpPr>
        <p:spPr bwMode="auto">
          <a:xfrm>
            <a:off x="6099175" y="3987800"/>
            <a:ext cx="18415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spcBef>
                <a:spcPct val="50000"/>
              </a:spcBef>
            </a:pPr>
            <a:br>
              <a:rPr kumimoji="0" lang="en-US" altLang="zh-CN" sz="2800" b="1">
                <a:solidFill>
                  <a:schemeClr val="bg1"/>
                </a:solidFill>
                <a:latin typeface="Arial" panose="020B0604020202020204" pitchFamily="34" charset="0"/>
              </a:rPr>
            </a:br>
            <a:endParaRPr kumimoji="0" lang="en-US" altLang="zh-CN" sz="2800" b="1">
              <a:solidFill>
                <a:schemeClr val="bg1"/>
              </a:solidFill>
              <a:latin typeface="Arial" panose="020B0604020202020204" pitchFamily="34" charset="0"/>
            </a:endParaRPr>
          </a:p>
        </p:txBody>
      </p:sp>
      <p:sp>
        <p:nvSpPr>
          <p:cNvPr id="21513" name="Rectangle 8"/>
          <p:cNvSpPr>
            <a:spLocks noChangeArrowheads="1"/>
          </p:cNvSpPr>
          <p:nvPr/>
        </p:nvSpPr>
        <p:spPr bwMode="auto">
          <a:xfrm>
            <a:off x="6105526" y="1700214"/>
            <a:ext cx="4562475" cy="2441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r>
              <a:rPr kumimoji="0" lang="zh-CN" altLang="en-US" sz="2800" b="1">
                <a:solidFill>
                  <a:schemeClr val="bg1"/>
                </a:solidFill>
                <a:latin typeface="Arial" panose="020B0604020202020204" pitchFamily="34" charset="0"/>
              </a:rPr>
              <a:t>你看，那浅浅的天河，</a:t>
            </a:r>
          </a:p>
          <a:p>
            <a:pPr eaLnBrk="1" hangingPunct="1"/>
            <a:r>
              <a:rPr kumimoji="0" lang="zh-CN" altLang="en-US" sz="2800" b="1">
                <a:solidFill>
                  <a:schemeClr val="bg1"/>
                </a:solidFill>
                <a:latin typeface="Arial" panose="020B0604020202020204" pitchFamily="34" charset="0"/>
              </a:rPr>
              <a:t>定然是不甚宽广。</a:t>
            </a:r>
          </a:p>
          <a:p>
            <a:pPr eaLnBrk="1" hangingPunct="1"/>
            <a:r>
              <a:rPr kumimoji="0" lang="zh-CN" altLang="en-US" sz="2800" b="1">
                <a:solidFill>
                  <a:schemeClr val="bg1"/>
                </a:solidFill>
                <a:latin typeface="Arial" panose="020B0604020202020204" pitchFamily="34" charset="0"/>
              </a:rPr>
              <a:t>那隔着河的牛郎织女，</a:t>
            </a:r>
          </a:p>
          <a:p>
            <a:pPr eaLnBrk="1" hangingPunct="1"/>
            <a:r>
              <a:rPr kumimoji="0" lang="zh-CN" altLang="en-US" sz="2800" b="1">
                <a:solidFill>
                  <a:schemeClr val="bg1"/>
                </a:solidFill>
                <a:latin typeface="Arial" panose="020B0604020202020204" pitchFamily="34" charset="0"/>
              </a:rPr>
              <a:t>定能够骑着牛儿来往。</a:t>
            </a:r>
          </a:p>
          <a:p>
            <a:pPr eaLnBrk="1" hangingPunct="1">
              <a:spcBef>
                <a:spcPct val="50000"/>
              </a:spcBef>
            </a:pPr>
            <a:endParaRPr kumimoji="0" lang="en-US" altLang="zh-CN" sz="2800" b="1">
              <a:solidFill>
                <a:schemeClr val="bg1"/>
              </a:solidFill>
              <a:latin typeface="Arial" panose="020B0604020202020204" pitchFamily="34" charset="0"/>
            </a:endParaRPr>
          </a:p>
        </p:txBody>
      </p:sp>
      <p:sp>
        <p:nvSpPr>
          <p:cNvPr id="21514" name="Rectangle 9"/>
          <p:cNvSpPr>
            <a:spLocks noChangeArrowheads="1"/>
          </p:cNvSpPr>
          <p:nvPr/>
        </p:nvSpPr>
        <p:spPr bwMode="auto">
          <a:xfrm>
            <a:off x="6096000" y="4221164"/>
            <a:ext cx="5607050" cy="180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r>
              <a:rPr kumimoji="0" lang="zh-CN" altLang="en-US" sz="2800" b="1">
                <a:solidFill>
                  <a:schemeClr val="bg1"/>
                </a:solidFill>
                <a:latin typeface="Arial" panose="020B0604020202020204" pitchFamily="34" charset="0"/>
              </a:rPr>
              <a:t>我想他们此刻，</a:t>
            </a:r>
          </a:p>
          <a:p>
            <a:pPr eaLnBrk="1" hangingPunct="1"/>
            <a:r>
              <a:rPr kumimoji="0" lang="zh-CN" altLang="en-US" sz="2800" b="1">
                <a:solidFill>
                  <a:schemeClr val="bg1"/>
                </a:solidFill>
                <a:latin typeface="Arial" panose="020B0604020202020204" pitchFamily="34" charset="0"/>
              </a:rPr>
              <a:t>定然在天街闲游。</a:t>
            </a:r>
          </a:p>
          <a:p>
            <a:pPr eaLnBrk="1" hangingPunct="1"/>
            <a:r>
              <a:rPr kumimoji="0" lang="zh-CN" altLang="en-US" sz="2800" b="1">
                <a:solidFill>
                  <a:schemeClr val="bg1"/>
                </a:solidFill>
                <a:latin typeface="Arial" panose="020B0604020202020204" pitchFamily="34" charset="0"/>
              </a:rPr>
              <a:t>不信，请看那朵流星。</a:t>
            </a:r>
          </a:p>
          <a:p>
            <a:pPr eaLnBrk="1" hangingPunct="1"/>
            <a:r>
              <a:rPr kumimoji="0" lang="zh-CN" altLang="en-US" sz="2800" b="1">
                <a:solidFill>
                  <a:schemeClr val="bg1"/>
                </a:solidFill>
                <a:latin typeface="Arial" panose="020B0604020202020204" pitchFamily="34" charset="0"/>
              </a:rPr>
              <a:t>那是他们提着灯笼在走。</a:t>
            </a:r>
          </a:p>
        </p:txBody>
      </p:sp>
      <p:sp>
        <p:nvSpPr>
          <p:cNvPr id="142346" name="Rectangle 10"/>
          <p:cNvSpPr>
            <a:spLocks noChangeArrowheads="1"/>
          </p:cNvSpPr>
          <p:nvPr/>
        </p:nvSpPr>
        <p:spPr bwMode="auto">
          <a:xfrm>
            <a:off x="5880100" y="5013326"/>
            <a:ext cx="3887788" cy="1008063"/>
          </a:xfrm>
          <a:prstGeom prst="rect">
            <a:avLst/>
          </a:prstGeom>
          <a:solidFill>
            <a:srgbClr val="FFFFFF">
              <a:alpha val="56078"/>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algn="ctr" eaLnBrk="1" hangingPunct="1"/>
            <a:r>
              <a:rPr kumimoji="0" lang="zh-CN" altLang="en-US" sz="3200" b="1">
                <a:solidFill>
                  <a:srgbClr val="FF6600"/>
                </a:solidFill>
                <a:latin typeface="Arial" panose="020B0604020202020204" pitchFamily="34" charset="0"/>
              </a:rPr>
              <a:t>联想</a:t>
            </a:r>
          </a:p>
        </p:txBody>
      </p:sp>
      <p:sp>
        <p:nvSpPr>
          <p:cNvPr id="142347" name="Rectangle 11"/>
          <p:cNvSpPr>
            <a:spLocks noChangeArrowheads="1"/>
          </p:cNvSpPr>
          <p:nvPr/>
        </p:nvSpPr>
        <p:spPr bwMode="auto">
          <a:xfrm>
            <a:off x="5880100" y="4005263"/>
            <a:ext cx="3887788" cy="1008062"/>
          </a:xfrm>
          <a:prstGeom prst="rect">
            <a:avLst/>
          </a:prstGeom>
          <a:solidFill>
            <a:srgbClr val="FFCCFF">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algn="ctr" eaLnBrk="1" hangingPunct="1"/>
            <a:r>
              <a:rPr kumimoji="0" lang="zh-CN" altLang="en-US" sz="3200" b="1">
                <a:solidFill>
                  <a:srgbClr val="6600FF"/>
                </a:solidFill>
                <a:latin typeface="Arial" panose="020B0604020202020204" pitchFamily="34" charset="0"/>
              </a:rPr>
              <a:t>想象</a:t>
            </a:r>
          </a:p>
        </p:txBody>
      </p:sp>
      <p:grpSp>
        <p:nvGrpSpPr>
          <p:cNvPr id="142348" name="Group 12"/>
          <p:cNvGrpSpPr>
            <a:grpSpLocks/>
          </p:cNvGrpSpPr>
          <p:nvPr/>
        </p:nvGrpSpPr>
        <p:grpSpPr bwMode="auto">
          <a:xfrm>
            <a:off x="1847850" y="1628775"/>
            <a:ext cx="3671888" cy="1944688"/>
            <a:chOff x="204" y="1026"/>
            <a:chExt cx="2313" cy="1225"/>
          </a:xfrm>
        </p:grpSpPr>
        <p:sp>
          <p:nvSpPr>
            <p:cNvPr id="21524" name="Rectangle 13"/>
            <p:cNvSpPr>
              <a:spLocks noChangeArrowheads="1"/>
            </p:cNvSpPr>
            <p:nvPr/>
          </p:nvSpPr>
          <p:spPr bwMode="auto">
            <a:xfrm>
              <a:off x="204" y="1026"/>
              <a:ext cx="2313" cy="1225"/>
            </a:xfrm>
            <a:prstGeom prst="rect">
              <a:avLst/>
            </a:prstGeom>
            <a:solidFill>
              <a:srgbClr val="FFFFFF">
                <a:alpha val="5686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endParaRPr lang="zh-CN" altLang="en-US"/>
            </a:p>
          </p:txBody>
        </p:sp>
        <p:sp>
          <p:nvSpPr>
            <p:cNvPr id="21525" name="Text Box 14"/>
            <p:cNvSpPr txBox="1">
              <a:spLocks noChangeArrowheads="1"/>
            </p:cNvSpPr>
            <p:nvPr/>
          </p:nvSpPr>
          <p:spPr bwMode="auto">
            <a:xfrm>
              <a:off x="703" y="1344"/>
              <a:ext cx="862"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spcBef>
                  <a:spcPct val="50000"/>
                </a:spcBef>
              </a:pPr>
              <a:r>
                <a:rPr kumimoji="0" lang="zh-CN" altLang="en-US" sz="4400" b="1">
                  <a:solidFill>
                    <a:srgbClr val="FF6600"/>
                  </a:solidFill>
                  <a:latin typeface="Arial" panose="020B0604020202020204" pitchFamily="34" charset="0"/>
                  <a:ea typeface="黑体" panose="02010609060101010101" pitchFamily="49" charset="-122"/>
                </a:rPr>
                <a:t>联想</a:t>
              </a:r>
            </a:p>
          </p:txBody>
        </p:sp>
      </p:grpSp>
      <p:grpSp>
        <p:nvGrpSpPr>
          <p:cNvPr id="142351" name="Group 15"/>
          <p:cNvGrpSpPr>
            <a:grpSpLocks/>
          </p:cNvGrpSpPr>
          <p:nvPr/>
        </p:nvGrpSpPr>
        <p:grpSpPr bwMode="auto">
          <a:xfrm>
            <a:off x="6024564" y="1628775"/>
            <a:ext cx="3671887" cy="1944688"/>
            <a:chOff x="2835" y="1026"/>
            <a:chExt cx="2313" cy="1225"/>
          </a:xfrm>
        </p:grpSpPr>
        <p:sp>
          <p:nvSpPr>
            <p:cNvPr id="21522" name="Rectangle 16"/>
            <p:cNvSpPr>
              <a:spLocks noChangeArrowheads="1"/>
            </p:cNvSpPr>
            <p:nvPr/>
          </p:nvSpPr>
          <p:spPr bwMode="auto">
            <a:xfrm>
              <a:off x="2835" y="1026"/>
              <a:ext cx="2313" cy="1225"/>
            </a:xfrm>
            <a:prstGeom prst="rect">
              <a:avLst/>
            </a:prstGeom>
            <a:solidFill>
              <a:srgbClr val="FFCCFF">
                <a:alpha val="5098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endParaRPr lang="zh-CN" altLang="en-US"/>
            </a:p>
          </p:txBody>
        </p:sp>
        <p:sp>
          <p:nvSpPr>
            <p:cNvPr id="21523" name="Text Box 17"/>
            <p:cNvSpPr txBox="1">
              <a:spLocks noChangeArrowheads="1"/>
            </p:cNvSpPr>
            <p:nvPr/>
          </p:nvSpPr>
          <p:spPr bwMode="auto">
            <a:xfrm>
              <a:off x="3470" y="1344"/>
              <a:ext cx="1089"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spcBef>
                  <a:spcPct val="50000"/>
                </a:spcBef>
              </a:pPr>
              <a:r>
                <a:rPr kumimoji="0" lang="zh-CN" altLang="en-US" sz="4400" b="1">
                  <a:solidFill>
                    <a:srgbClr val="6600FF"/>
                  </a:solidFill>
                  <a:latin typeface="Arial" panose="020B0604020202020204" pitchFamily="34" charset="0"/>
                  <a:ea typeface="黑体" panose="02010609060101010101" pitchFamily="49" charset="-122"/>
                </a:rPr>
                <a:t>想象</a:t>
              </a:r>
            </a:p>
          </p:txBody>
        </p:sp>
      </p:grpSp>
      <p:grpSp>
        <p:nvGrpSpPr>
          <p:cNvPr id="142354" name="Group 18"/>
          <p:cNvGrpSpPr>
            <a:grpSpLocks/>
          </p:cNvGrpSpPr>
          <p:nvPr/>
        </p:nvGrpSpPr>
        <p:grpSpPr bwMode="auto">
          <a:xfrm>
            <a:off x="1774825" y="4076700"/>
            <a:ext cx="3816350" cy="1943100"/>
            <a:chOff x="2835" y="1026"/>
            <a:chExt cx="2313" cy="1225"/>
          </a:xfrm>
        </p:grpSpPr>
        <p:sp>
          <p:nvSpPr>
            <p:cNvPr id="21520" name="Rectangle 19"/>
            <p:cNvSpPr>
              <a:spLocks noChangeArrowheads="1"/>
            </p:cNvSpPr>
            <p:nvPr/>
          </p:nvSpPr>
          <p:spPr bwMode="auto">
            <a:xfrm>
              <a:off x="2835" y="1026"/>
              <a:ext cx="2313" cy="1225"/>
            </a:xfrm>
            <a:prstGeom prst="rect">
              <a:avLst/>
            </a:prstGeom>
            <a:solidFill>
              <a:srgbClr val="FFCCFF">
                <a:alpha val="5098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endParaRPr lang="zh-CN" altLang="en-US"/>
            </a:p>
          </p:txBody>
        </p:sp>
        <p:sp>
          <p:nvSpPr>
            <p:cNvPr id="21521" name="Text Box 20"/>
            <p:cNvSpPr txBox="1">
              <a:spLocks noChangeArrowheads="1"/>
            </p:cNvSpPr>
            <p:nvPr/>
          </p:nvSpPr>
          <p:spPr bwMode="auto">
            <a:xfrm>
              <a:off x="3470" y="1344"/>
              <a:ext cx="1089" cy="4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spcBef>
                  <a:spcPct val="50000"/>
                </a:spcBef>
              </a:pPr>
              <a:r>
                <a:rPr kumimoji="0" lang="zh-CN" altLang="en-US" sz="4400" b="1">
                  <a:solidFill>
                    <a:srgbClr val="6600FF"/>
                  </a:solidFill>
                  <a:latin typeface="Arial" panose="020B0604020202020204" pitchFamily="34" charset="0"/>
                  <a:ea typeface="黑体" panose="02010609060101010101" pitchFamily="49" charset="-122"/>
                </a:rPr>
                <a:t>想象</a:t>
              </a:r>
            </a:p>
          </p:txBody>
        </p:sp>
      </p:grpSp>
    </p:spTree>
    <p:extLst>
      <p:ext uri="{BB962C8B-B14F-4D97-AF65-F5344CB8AC3E}">
        <p14:creationId xmlns:p14="http://schemas.microsoft.com/office/powerpoint/2010/main" val="361969734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32" fill="hold" nodeType="clickEffect">
                                  <p:stCondLst>
                                    <p:cond delay="0"/>
                                  </p:stCondLst>
                                  <p:childTnLst>
                                    <p:set>
                                      <p:cBhvr>
                                        <p:cTn id="6" dur="1" fill="hold">
                                          <p:stCondLst>
                                            <p:cond delay="0"/>
                                          </p:stCondLst>
                                        </p:cTn>
                                        <p:tgtEl>
                                          <p:spTgt spid="142348"/>
                                        </p:tgtEl>
                                        <p:attrNameLst>
                                          <p:attrName>style.visibility</p:attrName>
                                        </p:attrNameLst>
                                      </p:cBhvr>
                                      <p:to>
                                        <p:strVal val="visible"/>
                                      </p:to>
                                    </p:set>
                                    <p:anim calcmode="lin" valueType="num">
                                      <p:cBhvr>
                                        <p:cTn id="7" dur="500" fill="hold"/>
                                        <p:tgtEl>
                                          <p:spTgt spid="142348"/>
                                        </p:tgtEl>
                                        <p:attrNameLst>
                                          <p:attrName>ppt_w</p:attrName>
                                        </p:attrNameLst>
                                      </p:cBhvr>
                                      <p:tavLst>
                                        <p:tav tm="0">
                                          <p:val>
                                            <p:strVal val="4*#ppt_w"/>
                                          </p:val>
                                        </p:tav>
                                        <p:tav tm="100000">
                                          <p:val>
                                            <p:strVal val="#ppt_w"/>
                                          </p:val>
                                        </p:tav>
                                      </p:tavLst>
                                    </p:anim>
                                    <p:anim calcmode="lin" valueType="num">
                                      <p:cBhvr>
                                        <p:cTn id="8" dur="500" fill="hold"/>
                                        <p:tgtEl>
                                          <p:spTgt spid="142348"/>
                                        </p:tgtEl>
                                        <p:attrNameLst>
                                          <p:attrName>ppt_h</p:attrName>
                                        </p:attrNameLst>
                                      </p:cBhvr>
                                      <p:tavLst>
                                        <p:tav tm="0">
                                          <p:val>
                                            <p:strVal val="4*#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32" fill="hold" nodeType="clickEffect">
                                  <p:stCondLst>
                                    <p:cond delay="0"/>
                                  </p:stCondLst>
                                  <p:childTnLst>
                                    <p:set>
                                      <p:cBhvr>
                                        <p:cTn id="12" dur="1" fill="hold">
                                          <p:stCondLst>
                                            <p:cond delay="0"/>
                                          </p:stCondLst>
                                        </p:cTn>
                                        <p:tgtEl>
                                          <p:spTgt spid="142354"/>
                                        </p:tgtEl>
                                        <p:attrNameLst>
                                          <p:attrName>style.visibility</p:attrName>
                                        </p:attrNameLst>
                                      </p:cBhvr>
                                      <p:to>
                                        <p:strVal val="visible"/>
                                      </p:to>
                                    </p:set>
                                    <p:anim calcmode="lin" valueType="num">
                                      <p:cBhvr>
                                        <p:cTn id="13" dur="500" fill="hold"/>
                                        <p:tgtEl>
                                          <p:spTgt spid="142354"/>
                                        </p:tgtEl>
                                        <p:attrNameLst>
                                          <p:attrName>ppt_w</p:attrName>
                                        </p:attrNameLst>
                                      </p:cBhvr>
                                      <p:tavLst>
                                        <p:tav tm="0">
                                          <p:val>
                                            <p:strVal val="4*#ppt_w"/>
                                          </p:val>
                                        </p:tav>
                                        <p:tav tm="100000">
                                          <p:val>
                                            <p:strVal val="#ppt_w"/>
                                          </p:val>
                                        </p:tav>
                                      </p:tavLst>
                                    </p:anim>
                                    <p:anim calcmode="lin" valueType="num">
                                      <p:cBhvr>
                                        <p:cTn id="14" dur="500" fill="hold"/>
                                        <p:tgtEl>
                                          <p:spTgt spid="142354"/>
                                        </p:tgtEl>
                                        <p:attrNameLst>
                                          <p:attrName>ppt_h</p:attrName>
                                        </p:attrNameLst>
                                      </p:cBhvr>
                                      <p:tavLst>
                                        <p:tav tm="0">
                                          <p:val>
                                            <p:strVal val="4*#ppt_h"/>
                                          </p:val>
                                        </p:tav>
                                        <p:tav tm="100000">
                                          <p:val>
                                            <p:strVal val="#ppt_h"/>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3" presetClass="entr" presetSubtype="32" fill="hold" nodeType="clickEffect">
                                  <p:stCondLst>
                                    <p:cond delay="0"/>
                                  </p:stCondLst>
                                  <p:childTnLst>
                                    <p:set>
                                      <p:cBhvr>
                                        <p:cTn id="18" dur="1" fill="hold">
                                          <p:stCondLst>
                                            <p:cond delay="0"/>
                                          </p:stCondLst>
                                        </p:cTn>
                                        <p:tgtEl>
                                          <p:spTgt spid="142351"/>
                                        </p:tgtEl>
                                        <p:attrNameLst>
                                          <p:attrName>style.visibility</p:attrName>
                                        </p:attrNameLst>
                                      </p:cBhvr>
                                      <p:to>
                                        <p:strVal val="visible"/>
                                      </p:to>
                                    </p:set>
                                    <p:anim calcmode="lin" valueType="num">
                                      <p:cBhvr>
                                        <p:cTn id="19" dur="500" fill="hold"/>
                                        <p:tgtEl>
                                          <p:spTgt spid="142351"/>
                                        </p:tgtEl>
                                        <p:attrNameLst>
                                          <p:attrName>ppt_w</p:attrName>
                                        </p:attrNameLst>
                                      </p:cBhvr>
                                      <p:tavLst>
                                        <p:tav tm="0">
                                          <p:val>
                                            <p:strVal val="4*#ppt_w"/>
                                          </p:val>
                                        </p:tav>
                                        <p:tav tm="100000">
                                          <p:val>
                                            <p:strVal val="#ppt_w"/>
                                          </p:val>
                                        </p:tav>
                                      </p:tavLst>
                                    </p:anim>
                                    <p:anim calcmode="lin" valueType="num">
                                      <p:cBhvr>
                                        <p:cTn id="20" dur="500" fill="hold"/>
                                        <p:tgtEl>
                                          <p:spTgt spid="142351"/>
                                        </p:tgtEl>
                                        <p:attrNameLst>
                                          <p:attrName>ppt_h</p:attrName>
                                        </p:attrNameLst>
                                      </p:cBhvr>
                                      <p:tavLst>
                                        <p:tav tm="0">
                                          <p:val>
                                            <p:strVal val="4*#ppt_h"/>
                                          </p:val>
                                        </p:tav>
                                        <p:tav tm="100000">
                                          <p:val>
                                            <p:strVal val="#ppt_h"/>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3" presetClass="entr" presetSubtype="32" fill="hold" grpId="0" nodeType="clickEffect">
                                  <p:stCondLst>
                                    <p:cond delay="0"/>
                                  </p:stCondLst>
                                  <p:childTnLst>
                                    <p:set>
                                      <p:cBhvr>
                                        <p:cTn id="24" dur="1" fill="hold">
                                          <p:stCondLst>
                                            <p:cond delay="0"/>
                                          </p:stCondLst>
                                        </p:cTn>
                                        <p:tgtEl>
                                          <p:spTgt spid="142347"/>
                                        </p:tgtEl>
                                        <p:attrNameLst>
                                          <p:attrName>style.visibility</p:attrName>
                                        </p:attrNameLst>
                                      </p:cBhvr>
                                      <p:to>
                                        <p:strVal val="visible"/>
                                      </p:to>
                                    </p:set>
                                    <p:anim calcmode="lin" valueType="num">
                                      <p:cBhvr>
                                        <p:cTn id="25" dur="500" fill="hold"/>
                                        <p:tgtEl>
                                          <p:spTgt spid="142347"/>
                                        </p:tgtEl>
                                        <p:attrNameLst>
                                          <p:attrName>ppt_w</p:attrName>
                                        </p:attrNameLst>
                                      </p:cBhvr>
                                      <p:tavLst>
                                        <p:tav tm="0">
                                          <p:val>
                                            <p:strVal val="4*#ppt_w"/>
                                          </p:val>
                                        </p:tav>
                                        <p:tav tm="100000">
                                          <p:val>
                                            <p:strVal val="#ppt_w"/>
                                          </p:val>
                                        </p:tav>
                                      </p:tavLst>
                                    </p:anim>
                                    <p:anim calcmode="lin" valueType="num">
                                      <p:cBhvr>
                                        <p:cTn id="26" dur="500" fill="hold"/>
                                        <p:tgtEl>
                                          <p:spTgt spid="142347"/>
                                        </p:tgtEl>
                                        <p:attrNameLst>
                                          <p:attrName>ppt_h</p:attrName>
                                        </p:attrNameLst>
                                      </p:cBhvr>
                                      <p:tavLst>
                                        <p:tav tm="0">
                                          <p:val>
                                            <p:strVal val="4*#ppt_h"/>
                                          </p:val>
                                        </p:tav>
                                        <p:tav tm="100000">
                                          <p:val>
                                            <p:strVal val="#ppt_h"/>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3" presetClass="entr" presetSubtype="32" fill="hold" grpId="0" nodeType="clickEffect">
                                  <p:stCondLst>
                                    <p:cond delay="0"/>
                                  </p:stCondLst>
                                  <p:childTnLst>
                                    <p:set>
                                      <p:cBhvr>
                                        <p:cTn id="30" dur="1" fill="hold">
                                          <p:stCondLst>
                                            <p:cond delay="0"/>
                                          </p:stCondLst>
                                        </p:cTn>
                                        <p:tgtEl>
                                          <p:spTgt spid="142346"/>
                                        </p:tgtEl>
                                        <p:attrNameLst>
                                          <p:attrName>style.visibility</p:attrName>
                                        </p:attrNameLst>
                                      </p:cBhvr>
                                      <p:to>
                                        <p:strVal val="visible"/>
                                      </p:to>
                                    </p:set>
                                    <p:anim calcmode="lin" valueType="num">
                                      <p:cBhvr>
                                        <p:cTn id="31" dur="500" fill="hold"/>
                                        <p:tgtEl>
                                          <p:spTgt spid="142346"/>
                                        </p:tgtEl>
                                        <p:attrNameLst>
                                          <p:attrName>ppt_w</p:attrName>
                                        </p:attrNameLst>
                                      </p:cBhvr>
                                      <p:tavLst>
                                        <p:tav tm="0">
                                          <p:val>
                                            <p:strVal val="4*#ppt_w"/>
                                          </p:val>
                                        </p:tav>
                                        <p:tav tm="100000">
                                          <p:val>
                                            <p:strVal val="#ppt_w"/>
                                          </p:val>
                                        </p:tav>
                                      </p:tavLst>
                                    </p:anim>
                                    <p:anim calcmode="lin" valueType="num">
                                      <p:cBhvr>
                                        <p:cTn id="32" dur="500" fill="hold"/>
                                        <p:tgtEl>
                                          <p:spTgt spid="14234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346" grpId="0" animBg="1"/>
      <p:bldP spid="14234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2" descr="20011201_800_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38" name="Text Box 2"/>
          <p:cNvSpPr txBox="1">
            <a:spLocks noChangeArrowheads="1"/>
          </p:cNvSpPr>
          <p:nvPr/>
        </p:nvSpPr>
        <p:spPr bwMode="auto">
          <a:xfrm>
            <a:off x="3581400" y="990601"/>
            <a:ext cx="3200400"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r>
              <a:rPr kumimoji="0" lang="en-US" altLang="zh-CN" sz="1800">
                <a:solidFill>
                  <a:schemeClr val="tx1"/>
                </a:solidFill>
                <a:latin typeface="Arial Black" panose="020B0A04020102020204" pitchFamily="34" charset="0"/>
              </a:rPr>
              <a:t>   </a:t>
            </a:r>
            <a:r>
              <a:rPr kumimoji="0" lang="zh-CN" altLang="en-US" sz="4800">
                <a:solidFill>
                  <a:srgbClr val="33CC33"/>
                </a:solidFill>
                <a:latin typeface="Arial Black" panose="020B0A04020102020204" pitchFamily="34" charset="0"/>
                <a:ea typeface="隶书" panose="02010509060101010101" pitchFamily="49" charset="-122"/>
              </a:rPr>
              <a:t>街灯</a:t>
            </a:r>
            <a:r>
              <a:rPr kumimoji="0" lang="en-US" altLang="zh-CN" sz="4800">
                <a:solidFill>
                  <a:srgbClr val="33CC33"/>
                </a:solidFill>
                <a:latin typeface="Arial" panose="020B0604020202020204" pitchFamily="34" charset="0"/>
                <a:ea typeface="隶书" panose="02010509060101010101" pitchFamily="49" charset="-122"/>
              </a:rPr>
              <a:t>——</a:t>
            </a:r>
            <a:endParaRPr kumimoji="0" lang="en-US" altLang="zh-CN" sz="4800">
              <a:solidFill>
                <a:srgbClr val="33CC33"/>
              </a:solidFill>
              <a:latin typeface="Arial Black" panose="020B0A04020102020204" pitchFamily="34" charset="0"/>
              <a:ea typeface="隶书" panose="02010509060101010101" pitchFamily="49" charset="-122"/>
            </a:endParaRPr>
          </a:p>
        </p:txBody>
      </p:sp>
      <p:sp>
        <p:nvSpPr>
          <p:cNvPr id="39939" name="Text Box 3"/>
          <p:cNvSpPr txBox="1">
            <a:spLocks noChangeArrowheads="1"/>
          </p:cNvSpPr>
          <p:nvPr/>
        </p:nvSpPr>
        <p:spPr bwMode="auto">
          <a:xfrm>
            <a:off x="6324600" y="1066801"/>
            <a:ext cx="2057400"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r>
              <a:rPr kumimoji="0" lang="zh-CN" altLang="en-US" sz="4800">
                <a:solidFill>
                  <a:schemeClr val="folHlink"/>
                </a:solidFill>
                <a:latin typeface="Arial Black" panose="020B0A04020102020204" pitchFamily="34" charset="0"/>
                <a:ea typeface="隶书" panose="02010509060101010101" pitchFamily="49" charset="-122"/>
              </a:rPr>
              <a:t>明星</a:t>
            </a:r>
          </a:p>
        </p:txBody>
      </p:sp>
      <p:sp>
        <p:nvSpPr>
          <p:cNvPr id="39940" name="Text Box 4"/>
          <p:cNvSpPr txBox="1">
            <a:spLocks noChangeArrowheads="1"/>
          </p:cNvSpPr>
          <p:nvPr/>
        </p:nvSpPr>
        <p:spPr bwMode="auto">
          <a:xfrm>
            <a:off x="3810000" y="1905001"/>
            <a:ext cx="2622550"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r>
              <a:rPr kumimoji="0" lang="zh-CN" altLang="en-US" sz="4800">
                <a:solidFill>
                  <a:srgbClr val="33CC33"/>
                </a:solidFill>
                <a:latin typeface="Arial Black" panose="020B0A04020102020204" pitchFamily="34" charset="0"/>
                <a:ea typeface="隶书" panose="02010509060101010101" pitchFamily="49" charset="-122"/>
              </a:rPr>
              <a:t>明星</a:t>
            </a:r>
            <a:r>
              <a:rPr kumimoji="0" lang="en-US" altLang="zh-CN" sz="4800">
                <a:solidFill>
                  <a:srgbClr val="33CC33"/>
                </a:solidFill>
                <a:latin typeface="Arial" panose="020B0604020202020204" pitchFamily="34" charset="0"/>
              </a:rPr>
              <a:t>——</a:t>
            </a:r>
            <a:endParaRPr kumimoji="0" lang="en-US" altLang="zh-CN" sz="4800">
              <a:solidFill>
                <a:srgbClr val="33CC33"/>
              </a:solidFill>
              <a:latin typeface="Arial Black" panose="020B0A04020102020204" pitchFamily="34" charset="0"/>
              <a:ea typeface="隶书" panose="02010509060101010101" pitchFamily="49" charset="-122"/>
            </a:endParaRPr>
          </a:p>
        </p:txBody>
      </p:sp>
      <p:sp>
        <p:nvSpPr>
          <p:cNvPr id="39941" name="Text Box 5"/>
          <p:cNvSpPr txBox="1">
            <a:spLocks noChangeArrowheads="1"/>
          </p:cNvSpPr>
          <p:nvPr/>
        </p:nvSpPr>
        <p:spPr bwMode="auto">
          <a:xfrm>
            <a:off x="3429000" y="3429001"/>
            <a:ext cx="3206750"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r>
              <a:rPr kumimoji="0" lang="en-US" altLang="zh-CN" sz="4800">
                <a:solidFill>
                  <a:srgbClr val="33CC33"/>
                </a:solidFill>
                <a:latin typeface="Arial Black" panose="020B0A04020102020204" pitchFamily="34" charset="0"/>
                <a:ea typeface="隶书" panose="02010509060101010101" pitchFamily="49" charset="-122"/>
              </a:rPr>
              <a:t> </a:t>
            </a:r>
            <a:r>
              <a:rPr kumimoji="0" lang="zh-CN" altLang="en-US" sz="4800">
                <a:solidFill>
                  <a:srgbClr val="33CC33"/>
                </a:solidFill>
                <a:latin typeface="Arial Black" panose="020B0A04020102020204" pitchFamily="34" charset="0"/>
                <a:ea typeface="隶书" panose="02010509060101010101" pitchFamily="49" charset="-122"/>
              </a:rPr>
              <a:t>夜空</a:t>
            </a:r>
            <a:r>
              <a:rPr kumimoji="0" lang="en-US" altLang="zh-CN" sz="4800">
                <a:solidFill>
                  <a:srgbClr val="33CC33"/>
                </a:solidFill>
                <a:latin typeface="Arial" panose="020B0604020202020204" pitchFamily="34" charset="0"/>
                <a:ea typeface="隶书" panose="02010509060101010101" pitchFamily="49" charset="-122"/>
              </a:rPr>
              <a:t>——</a:t>
            </a:r>
            <a:endParaRPr kumimoji="0" lang="en-US" altLang="zh-CN" sz="4800">
              <a:solidFill>
                <a:srgbClr val="33CC33"/>
              </a:solidFill>
              <a:latin typeface="Arial Black" panose="020B0A04020102020204" pitchFamily="34" charset="0"/>
              <a:ea typeface="隶书" panose="02010509060101010101" pitchFamily="49" charset="-122"/>
            </a:endParaRPr>
          </a:p>
        </p:txBody>
      </p:sp>
      <p:sp>
        <p:nvSpPr>
          <p:cNvPr id="39942" name="Text Box 6"/>
          <p:cNvSpPr txBox="1">
            <a:spLocks noChangeArrowheads="1"/>
          </p:cNvSpPr>
          <p:nvPr/>
        </p:nvSpPr>
        <p:spPr bwMode="auto">
          <a:xfrm>
            <a:off x="6096000" y="3429001"/>
            <a:ext cx="1828800"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r>
              <a:rPr kumimoji="0" lang="zh-CN" altLang="en-US" sz="4800">
                <a:solidFill>
                  <a:schemeClr val="folHlink"/>
                </a:solidFill>
                <a:latin typeface="Arial Black" panose="020B0A04020102020204" pitchFamily="34" charset="0"/>
                <a:ea typeface="隶书" panose="02010509060101010101" pitchFamily="49" charset="-122"/>
              </a:rPr>
              <a:t>街市</a:t>
            </a:r>
          </a:p>
        </p:txBody>
      </p:sp>
      <p:sp>
        <p:nvSpPr>
          <p:cNvPr id="39943" name="Text Box 7"/>
          <p:cNvSpPr txBox="1">
            <a:spLocks noChangeArrowheads="1"/>
          </p:cNvSpPr>
          <p:nvPr/>
        </p:nvSpPr>
        <p:spPr bwMode="auto">
          <a:xfrm>
            <a:off x="3657600" y="4191000"/>
            <a:ext cx="251460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r>
              <a:rPr kumimoji="0" lang="zh-CN" altLang="en-US" sz="4800">
                <a:solidFill>
                  <a:srgbClr val="33CC33"/>
                </a:solidFill>
                <a:latin typeface="Arial Black" panose="020B0A04020102020204" pitchFamily="34" charset="0"/>
                <a:ea typeface="隶书" panose="02010509060101010101" pitchFamily="49" charset="-122"/>
              </a:rPr>
              <a:t>街市</a:t>
            </a:r>
            <a:r>
              <a:rPr kumimoji="0" lang="en-US" altLang="zh-CN" sz="4800">
                <a:solidFill>
                  <a:srgbClr val="33CC33"/>
                </a:solidFill>
                <a:latin typeface="Arial" panose="020B0604020202020204" pitchFamily="34" charset="0"/>
              </a:rPr>
              <a:t>——</a:t>
            </a:r>
            <a:endParaRPr kumimoji="0" lang="en-US" altLang="zh-CN" sz="4800">
              <a:solidFill>
                <a:srgbClr val="33CC33"/>
              </a:solidFill>
              <a:latin typeface="Arial Black" panose="020B0A04020102020204" pitchFamily="34" charset="0"/>
              <a:ea typeface="隶书" panose="02010509060101010101" pitchFamily="49" charset="-122"/>
            </a:endParaRPr>
          </a:p>
        </p:txBody>
      </p:sp>
      <p:sp>
        <p:nvSpPr>
          <p:cNvPr id="39944" name="Text Box 8"/>
          <p:cNvSpPr txBox="1">
            <a:spLocks noChangeArrowheads="1"/>
          </p:cNvSpPr>
          <p:nvPr/>
        </p:nvSpPr>
        <p:spPr bwMode="auto">
          <a:xfrm>
            <a:off x="2505154" y="1066801"/>
            <a:ext cx="1107996" cy="2043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r>
              <a:rPr kumimoji="0" lang="zh-CN" altLang="en-US" b="1">
                <a:latin typeface="Arial Black" panose="020B0A04020102020204" pitchFamily="34" charset="0"/>
                <a:ea typeface="隶书" panose="02010509060101010101" pitchFamily="49" charset="-122"/>
              </a:rPr>
              <a:t>联想</a:t>
            </a:r>
          </a:p>
        </p:txBody>
      </p:sp>
      <p:sp>
        <p:nvSpPr>
          <p:cNvPr id="22538" name="Text Box 10"/>
          <p:cNvSpPr txBox="1">
            <a:spLocks noChangeArrowheads="1"/>
          </p:cNvSpPr>
          <p:nvPr/>
        </p:nvSpPr>
        <p:spPr bwMode="auto">
          <a:xfrm>
            <a:off x="-3741817" y="1366839"/>
            <a:ext cx="6278642" cy="182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endParaRPr kumimoji="0" lang="en-US" altLang="zh-CN" sz="1800">
              <a:solidFill>
                <a:schemeClr val="tx1"/>
              </a:solidFill>
              <a:latin typeface="Arial Black" panose="020B0A04020102020204" pitchFamily="34" charset="0"/>
            </a:endParaRPr>
          </a:p>
          <a:p>
            <a:pPr eaLnBrk="1" hangingPunct="1"/>
            <a:endParaRPr kumimoji="0" lang="en-US" altLang="zh-CN" sz="1800">
              <a:solidFill>
                <a:schemeClr val="tx1"/>
              </a:solidFill>
              <a:latin typeface="Arial Black" panose="020B0A04020102020204" pitchFamily="34" charset="0"/>
            </a:endParaRPr>
          </a:p>
          <a:p>
            <a:pPr eaLnBrk="1" hangingPunct="1"/>
            <a:endParaRPr kumimoji="0" lang="en-US" altLang="zh-CN" sz="1800">
              <a:solidFill>
                <a:schemeClr val="tx1"/>
              </a:solidFill>
              <a:latin typeface="Arial Black" panose="020B0A04020102020204" pitchFamily="34" charset="0"/>
            </a:endParaRPr>
          </a:p>
          <a:p>
            <a:pPr eaLnBrk="1" hangingPunct="1"/>
            <a:endParaRPr kumimoji="0" lang="en-US" altLang="zh-CN" sz="1800">
              <a:solidFill>
                <a:schemeClr val="tx1"/>
              </a:solidFill>
              <a:latin typeface="Arial Black" panose="020B0A04020102020204" pitchFamily="34" charset="0"/>
            </a:endParaRPr>
          </a:p>
          <a:p>
            <a:pPr eaLnBrk="1" hangingPunct="1"/>
            <a:endParaRPr kumimoji="0" lang="en-US" altLang="zh-CN" sz="1800">
              <a:solidFill>
                <a:schemeClr val="tx1"/>
              </a:solidFill>
              <a:latin typeface="Arial Black" panose="020B0A04020102020204" pitchFamily="34" charset="0"/>
            </a:endParaRPr>
          </a:p>
          <a:p>
            <a:pPr eaLnBrk="1" hangingPunct="1"/>
            <a:endParaRPr kumimoji="0" lang="en-US" altLang="zh-CN" sz="1800">
              <a:solidFill>
                <a:schemeClr val="tx1"/>
              </a:solidFill>
              <a:latin typeface="Arial Black" panose="020B0A04020102020204" pitchFamily="34" charset="0"/>
            </a:endParaRPr>
          </a:p>
          <a:p>
            <a:pPr eaLnBrk="1" hangingPunct="1"/>
            <a:endParaRPr kumimoji="0" lang="en-US" altLang="zh-CN" sz="1800">
              <a:solidFill>
                <a:schemeClr val="tx1"/>
              </a:solidFill>
              <a:latin typeface="Arial Black" panose="020B0A04020102020204" pitchFamily="34" charset="0"/>
            </a:endParaRPr>
          </a:p>
          <a:p>
            <a:pPr eaLnBrk="1" hangingPunct="1"/>
            <a:endParaRPr kumimoji="0" lang="en-US" altLang="zh-CN" sz="1800">
              <a:solidFill>
                <a:schemeClr val="tx1"/>
              </a:solidFill>
              <a:latin typeface="Arial Black" panose="020B0A04020102020204" pitchFamily="34" charset="0"/>
            </a:endParaRPr>
          </a:p>
          <a:p>
            <a:pPr eaLnBrk="1" hangingPunct="1"/>
            <a:endParaRPr kumimoji="0" lang="en-US" altLang="zh-CN" sz="1800">
              <a:solidFill>
                <a:schemeClr val="tx1"/>
              </a:solidFill>
              <a:latin typeface="Arial Black" panose="020B0A04020102020204" pitchFamily="34" charset="0"/>
            </a:endParaRPr>
          </a:p>
          <a:p>
            <a:pPr eaLnBrk="1" hangingPunct="1"/>
            <a:endParaRPr kumimoji="0" lang="en-US" altLang="zh-CN" sz="1800">
              <a:solidFill>
                <a:schemeClr val="tx1"/>
              </a:solidFill>
              <a:latin typeface="Arial Black" panose="020B0A04020102020204" pitchFamily="34" charset="0"/>
            </a:endParaRPr>
          </a:p>
          <a:p>
            <a:pPr eaLnBrk="1" hangingPunct="1"/>
            <a:endParaRPr kumimoji="0" lang="en-US" altLang="zh-CN" sz="1800">
              <a:solidFill>
                <a:schemeClr val="tx1"/>
              </a:solidFill>
              <a:latin typeface="Arial Black" panose="020B0A04020102020204" pitchFamily="34" charset="0"/>
            </a:endParaRPr>
          </a:p>
          <a:p>
            <a:pPr eaLnBrk="1" hangingPunct="1"/>
            <a:endParaRPr kumimoji="0" lang="en-US" altLang="zh-CN" sz="1800">
              <a:solidFill>
                <a:schemeClr val="tx1"/>
              </a:solidFill>
              <a:latin typeface="Arial Black" panose="020B0A04020102020204" pitchFamily="34" charset="0"/>
            </a:endParaRPr>
          </a:p>
          <a:p>
            <a:pPr eaLnBrk="1" hangingPunct="1"/>
            <a:endParaRPr kumimoji="0" lang="en-US" altLang="zh-CN" sz="1800">
              <a:solidFill>
                <a:schemeClr val="tx1"/>
              </a:solidFill>
              <a:latin typeface="Arial Black" panose="020B0A04020102020204" pitchFamily="34" charset="0"/>
            </a:endParaRPr>
          </a:p>
          <a:p>
            <a:pPr eaLnBrk="1" hangingPunct="1"/>
            <a:endParaRPr kumimoji="0" lang="en-US" altLang="zh-CN" sz="1800">
              <a:solidFill>
                <a:schemeClr val="tx1"/>
              </a:solidFill>
              <a:latin typeface="Arial Black" panose="020B0A04020102020204" pitchFamily="34" charset="0"/>
            </a:endParaRPr>
          </a:p>
          <a:p>
            <a:pPr eaLnBrk="1" hangingPunct="1"/>
            <a:endParaRPr kumimoji="0" lang="en-US" altLang="zh-CN" sz="1800">
              <a:solidFill>
                <a:schemeClr val="tx1"/>
              </a:solidFill>
              <a:latin typeface="Arial Black" panose="020B0A04020102020204" pitchFamily="34" charset="0"/>
            </a:endParaRPr>
          </a:p>
          <a:p>
            <a:pPr eaLnBrk="1" hangingPunct="1"/>
            <a:endParaRPr kumimoji="0" lang="en-US" altLang="zh-CN" sz="1800">
              <a:solidFill>
                <a:schemeClr val="tx1"/>
              </a:solidFill>
              <a:latin typeface="Arial Black" panose="020B0A04020102020204" pitchFamily="34" charset="0"/>
            </a:endParaRPr>
          </a:p>
          <a:p>
            <a:pPr eaLnBrk="1" hangingPunct="1"/>
            <a:endParaRPr kumimoji="0" lang="en-US" altLang="zh-CN" sz="1800">
              <a:solidFill>
                <a:schemeClr val="tx1"/>
              </a:solidFill>
              <a:latin typeface="Arial Black" panose="020B0A04020102020204" pitchFamily="34" charset="0"/>
            </a:endParaRPr>
          </a:p>
          <a:p>
            <a:pPr eaLnBrk="1" hangingPunct="1"/>
            <a:endParaRPr kumimoji="0" lang="en-US" altLang="zh-CN" sz="1800">
              <a:solidFill>
                <a:schemeClr val="tx1"/>
              </a:solidFill>
              <a:latin typeface="Arial Black" panose="020B0A04020102020204" pitchFamily="34" charset="0"/>
            </a:endParaRPr>
          </a:p>
          <a:p>
            <a:pPr eaLnBrk="1" hangingPunct="1"/>
            <a:endParaRPr kumimoji="0" lang="en-US" altLang="zh-CN" sz="1800">
              <a:solidFill>
                <a:schemeClr val="tx1"/>
              </a:solidFill>
              <a:latin typeface="Arial Black" panose="020B0A04020102020204" pitchFamily="34" charset="0"/>
            </a:endParaRPr>
          </a:p>
          <a:p>
            <a:pPr eaLnBrk="1" hangingPunct="1"/>
            <a:endParaRPr kumimoji="0" lang="en-US" altLang="zh-CN" sz="1800">
              <a:solidFill>
                <a:schemeClr val="tx1"/>
              </a:solidFill>
              <a:latin typeface="Arial Black" panose="020B0A04020102020204" pitchFamily="34" charset="0"/>
            </a:endParaRPr>
          </a:p>
          <a:p>
            <a:pPr eaLnBrk="1" hangingPunct="1"/>
            <a:endParaRPr kumimoji="0" lang="en-US" altLang="zh-CN" sz="1800">
              <a:solidFill>
                <a:schemeClr val="tx1"/>
              </a:solidFill>
              <a:latin typeface="Arial Black" panose="020B0A04020102020204" pitchFamily="34" charset="0"/>
            </a:endParaRPr>
          </a:p>
          <a:p>
            <a:pPr eaLnBrk="1" hangingPunct="1"/>
            <a:r>
              <a:rPr kumimoji="0" lang="en-US" altLang="zh-CN" sz="1800">
                <a:solidFill>
                  <a:schemeClr val="tx1"/>
                </a:solidFill>
                <a:latin typeface="Arial Black" panose="020B0A04020102020204" pitchFamily="34" charset="0"/>
              </a:rPr>
              <a:t>[</a:t>
            </a:r>
          </a:p>
        </p:txBody>
      </p:sp>
      <p:sp>
        <p:nvSpPr>
          <p:cNvPr id="39947" name="Text Box 11"/>
          <p:cNvSpPr txBox="1">
            <a:spLocks noChangeArrowheads="1"/>
          </p:cNvSpPr>
          <p:nvPr/>
        </p:nvSpPr>
        <p:spPr bwMode="auto">
          <a:xfrm>
            <a:off x="6324600" y="1981201"/>
            <a:ext cx="1403350"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r>
              <a:rPr lang="zh-CN" altLang="en-US" sz="4800">
                <a:solidFill>
                  <a:schemeClr val="folHlink"/>
                </a:solidFill>
                <a:ea typeface="隶书" panose="02010509060101010101" pitchFamily="49" charset="-122"/>
              </a:rPr>
              <a:t>街灯</a:t>
            </a:r>
          </a:p>
        </p:txBody>
      </p:sp>
      <p:sp>
        <p:nvSpPr>
          <p:cNvPr id="39948" name="Text Box 12"/>
          <p:cNvSpPr txBox="1">
            <a:spLocks noChangeArrowheads="1"/>
          </p:cNvSpPr>
          <p:nvPr/>
        </p:nvSpPr>
        <p:spPr bwMode="auto">
          <a:xfrm>
            <a:off x="4267200" y="4114801"/>
            <a:ext cx="7042150" cy="2957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r>
              <a:rPr lang="en-US" altLang="zh-CN" sz="4800">
                <a:solidFill>
                  <a:schemeClr val="folHlink"/>
                </a:solidFill>
                <a:ea typeface="隶书" panose="02010509060101010101" pitchFamily="49" charset="-122"/>
              </a:rPr>
              <a:t>            </a:t>
            </a:r>
            <a:r>
              <a:rPr lang="zh-CN" altLang="en-US" sz="4800">
                <a:solidFill>
                  <a:schemeClr val="folHlink"/>
                </a:solidFill>
                <a:ea typeface="隶书" panose="02010509060101010101" pitchFamily="49" charset="-122"/>
              </a:rPr>
              <a:t>物品</a:t>
            </a:r>
            <a:r>
              <a:rPr lang="zh-CN" altLang="en-US" sz="4400">
                <a:solidFill>
                  <a:schemeClr val="folHlink"/>
                </a:solidFill>
                <a:ea typeface="隶书" panose="02010509060101010101" pitchFamily="49" charset="-122"/>
              </a:rPr>
              <a:t>（珍奇）</a:t>
            </a:r>
          </a:p>
          <a:p>
            <a:pPr eaLnBrk="1" hangingPunct="1"/>
            <a:r>
              <a:rPr lang="zh-CN" altLang="en-US" sz="4800">
                <a:solidFill>
                  <a:schemeClr val="folHlink"/>
                </a:solidFill>
                <a:ea typeface="隶书" panose="02010509060101010101" pitchFamily="49" charset="-122"/>
              </a:rPr>
              <a:t>            牛郎织女</a:t>
            </a:r>
          </a:p>
          <a:p>
            <a:pPr eaLnBrk="1" hangingPunct="1"/>
            <a:r>
              <a:rPr lang="zh-CN" altLang="en-US" sz="4400">
                <a:solidFill>
                  <a:schemeClr val="folHlink"/>
                </a:solidFill>
                <a:ea typeface="隶书" panose="02010509060101010101" pitchFamily="49" charset="-122"/>
              </a:rPr>
              <a:t>          （自由幸福的人们）</a:t>
            </a:r>
          </a:p>
          <a:p>
            <a:pPr eaLnBrk="1" hangingPunct="1"/>
            <a:endParaRPr lang="en-US" altLang="zh-CN" sz="4800">
              <a:solidFill>
                <a:srgbClr val="33CC33"/>
              </a:solidFill>
              <a:ea typeface="隶书" panose="02010509060101010101" pitchFamily="49" charset="-122"/>
            </a:endParaRPr>
          </a:p>
        </p:txBody>
      </p:sp>
      <p:sp>
        <p:nvSpPr>
          <p:cNvPr id="39949" name="Text Box 13"/>
          <p:cNvSpPr txBox="1">
            <a:spLocks noChangeArrowheads="1"/>
          </p:cNvSpPr>
          <p:nvPr/>
        </p:nvSpPr>
        <p:spPr bwMode="auto">
          <a:xfrm>
            <a:off x="2505154" y="3429000"/>
            <a:ext cx="1107996" cy="1631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r>
              <a:rPr lang="zh-CN" altLang="en-US">
                <a:ea typeface="隶书" panose="02010509060101010101" pitchFamily="49" charset="-122"/>
              </a:rPr>
              <a:t>想象</a:t>
            </a:r>
          </a:p>
        </p:txBody>
      </p:sp>
      <p:sp>
        <p:nvSpPr>
          <p:cNvPr id="39954" name="AutoShape 18"/>
          <p:cNvSpPr>
            <a:spLocks noChangeArrowheads="1"/>
          </p:cNvSpPr>
          <p:nvPr/>
        </p:nvSpPr>
        <p:spPr bwMode="auto">
          <a:xfrm>
            <a:off x="5638800" y="1447800"/>
            <a:ext cx="152400" cy="909638"/>
          </a:xfrm>
          <a:prstGeom prst="upDownArrow">
            <a:avLst>
              <a:gd name="adj1" fmla="val 50000"/>
              <a:gd name="adj2" fmla="val 119375"/>
            </a:avLst>
          </a:prstGeom>
          <a:solidFill>
            <a:srgbClr val="FF6600"/>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endParaRPr lang="zh-CN" altLang="en-US"/>
          </a:p>
        </p:txBody>
      </p:sp>
      <p:sp>
        <p:nvSpPr>
          <p:cNvPr id="39955" name="Text Box 19"/>
          <p:cNvSpPr txBox="1">
            <a:spLocks noChangeArrowheads="1"/>
          </p:cNvSpPr>
          <p:nvPr/>
        </p:nvSpPr>
        <p:spPr bwMode="auto">
          <a:xfrm>
            <a:off x="4876800" y="1676400"/>
            <a:ext cx="793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r>
              <a:rPr lang="zh-CN" altLang="en-US" sz="2400">
                <a:solidFill>
                  <a:schemeClr val="tx1"/>
                </a:solidFill>
              </a:rPr>
              <a:t>夜晚</a:t>
            </a:r>
          </a:p>
        </p:txBody>
      </p:sp>
      <p:sp>
        <p:nvSpPr>
          <p:cNvPr id="39956" name="Text Box 20"/>
          <p:cNvSpPr txBox="1">
            <a:spLocks noChangeArrowheads="1"/>
          </p:cNvSpPr>
          <p:nvPr/>
        </p:nvSpPr>
        <p:spPr bwMode="auto">
          <a:xfrm>
            <a:off x="5867400" y="1676400"/>
            <a:ext cx="793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r>
              <a:rPr lang="zh-CN" altLang="en-US" sz="2400">
                <a:solidFill>
                  <a:schemeClr val="tx1"/>
                </a:solidFill>
              </a:rPr>
              <a:t>发亮</a:t>
            </a:r>
          </a:p>
        </p:txBody>
      </p:sp>
    </p:spTree>
    <p:extLst>
      <p:ext uri="{BB962C8B-B14F-4D97-AF65-F5344CB8AC3E}">
        <p14:creationId xmlns:p14="http://schemas.microsoft.com/office/powerpoint/2010/main" val="281921647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9944"/>
                                        </p:tgtEl>
                                        <p:attrNameLst>
                                          <p:attrName>style.visibility</p:attrName>
                                        </p:attrNameLst>
                                      </p:cBhvr>
                                      <p:to>
                                        <p:strVal val="visible"/>
                                      </p:to>
                                    </p:set>
                                    <p:anim calcmode="lin" valueType="num">
                                      <p:cBhvr additive="base">
                                        <p:cTn id="7" dur="500" fill="hold"/>
                                        <p:tgtEl>
                                          <p:spTgt spid="39944"/>
                                        </p:tgtEl>
                                        <p:attrNameLst>
                                          <p:attrName>ppt_x</p:attrName>
                                        </p:attrNameLst>
                                      </p:cBhvr>
                                      <p:tavLst>
                                        <p:tav tm="0">
                                          <p:val>
                                            <p:strVal val="0-#ppt_w/2"/>
                                          </p:val>
                                        </p:tav>
                                        <p:tav tm="100000">
                                          <p:val>
                                            <p:strVal val="#ppt_x"/>
                                          </p:val>
                                        </p:tav>
                                      </p:tavLst>
                                    </p:anim>
                                    <p:anim calcmode="lin" valueType="num">
                                      <p:cBhvr additive="base">
                                        <p:cTn id="8" dur="500" fill="hold"/>
                                        <p:tgtEl>
                                          <p:spTgt spid="3994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39938"/>
                                        </p:tgtEl>
                                        <p:attrNameLst>
                                          <p:attrName>style.visibility</p:attrName>
                                        </p:attrNameLst>
                                      </p:cBhvr>
                                      <p:to>
                                        <p:strVal val="visible"/>
                                      </p:to>
                                    </p:set>
                                    <p:animEffect transition="in" filter="slide(fromTop)">
                                      <p:cBhvr>
                                        <p:cTn id="13" dur="500"/>
                                        <p:tgtEl>
                                          <p:spTgt spid="39938"/>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9" fill="hold" grpId="0" nodeType="clickEffect">
                                  <p:stCondLst>
                                    <p:cond delay="0"/>
                                  </p:stCondLst>
                                  <p:childTnLst>
                                    <p:set>
                                      <p:cBhvr>
                                        <p:cTn id="17" dur="1" fill="hold">
                                          <p:stCondLst>
                                            <p:cond delay="0"/>
                                          </p:stCondLst>
                                        </p:cTn>
                                        <p:tgtEl>
                                          <p:spTgt spid="39940"/>
                                        </p:tgtEl>
                                        <p:attrNameLst>
                                          <p:attrName>style.visibility</p:attrName>
                                        </p:attrNameLst>
                                      </p:cBhvr>
                                      <p:to>
                                        <p:strVal val="visible"/>
                                      </p:to>
                                    </p:set>
                                    <p:anim calcmode="lin" valueType="num">
                                      <p:cBhvr additive="base">
                                        <p:cTn id="18" dur="500" fill="hold"/>
                                        <p:tgtEl>
                                          <p:spTgt spid="39940"/>
                                        </p:tgtEl>
                                        <p:attrNameLst>
                                          <p:attrName>ppt_x</p:attrName>
                                        </p:attrNameLst>
                                      </p:cBhvr>
                                      <p:tavLst>
                                        <p:tav tm="0">
                                          <p:val>
                                            <p:strVal val="0-#ppt_w/2"/>
                                          </p:val>
                                        </p:tav>
                                        <p:tav tm="100000">
                                          <p:val>
                                            <p:strVal val="#ppt_x"/>
                                          </p:val>
                                        </p:tav>
                                      </p:tavLst>
                                    </p:anim>
                                    <p:anim calcmode="lin" valueType="num">
                                      <p:cBhvr additive="base">
                                        <p:cTn id="19" dur="500" fill="hold"/>
                                        <p:tgtEl>
                                          <p:spTgt spid="39940"/>
                                        </p:tgtEl>
                                        <p:attrNameLst>
                                          <p:attrName>ppt_y</p:attrName>
                                        </p:attrNameLst>
                                      </p:cBhvr>
                                      <p:tavLst>
                                        <p:tav tm="0">
                                          <p:val>
                                            <p:strVal val="0-#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3" fill="hold" grpId="0" nodeType="clickEffect">
                                  <p:stCondLst>
                                    <p:cond delay="0"/>
                                  </p:stCondLst>
                                  <p:childTnLst>
                                    <p:set>
                                      <p:cBhvr>
                                        <p:cTn id="23" dur="1" fill="hold">
                                          <p:stCondLst>
                                            <p:cond delay="0"/>
                                          </p:stCondLst>
                                        </p:cTn>
                                        <p:tgtEl>
                                          <p:spTgt spid="39939"/>
                                        </p:tgtEl>
                                        <p:attrNameLst>
                                          <p:attrName>style.visibility</p:attrName>
                                        </p:attrNameLst>
                                      </p:cBhvr>
                                      <p:to>
                                        <p:strVal val="visible"/>
                                      </p:to>
                                    </p:set>
                                    <p:anim calcmode="lin" valueType="num">
                                      <p:cBhvr additive="base">
                                        <p:cTn id="24" dur="500" fill="hold"/>
                                        <p:tgtEl>
                                          <p:spTgt spid="39939"/>
                                        </p:tgtEl>
                                        <p:attrNameLst>
                                          <p:attrName>ppt_x</p:attrName>
                                        </p:attrNameLst>
                                      </p:cBhvr>
                                      <p:tavLst>
                                        <p:tav tm="0">
                                          <p:val>
                                            <p:strVal val="1+#ppt_w/2"/>
                                          </p:val>
                                        </p:tav>
                                        <p:tav tm="100000">
                                          <p:val>
                                            <p:strVal val="#ppt_x"/>
                                          </p:val>
                                        </p:tav>
                                      </p:tavLst>
                                    </p:anim>
                                    <p:anim calcmode="lin" valueType="num">
                                      <p:cBhvr additive="base">
                                        <p:cTn id="25" dur="500" fill="hold"/>
                                        <p:tgtEl>
                                          <p:spTgt spid="39939"/>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3" name="type.wav"/>
                                        </p:tgtEl>
                                      </p:cMediaNode>
                                    </p:audio>
                                  </p:sub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2" fill="hold" grpId="0" nodeType="clickEffect">
                                  <p:stCondLst>
                                    <p:cond delay="0"/>
                                  </p:stCondLst>
                                  <p:childTnLst>
                                    <p:set>
                                      <p:cBhvr>
                                        <p:cTn id="29" dur="1" fill="hold">
                                          <p:stCondLst>
                                            <p:cond delay="0"/>
                                          </p:stCondLst>
                                        </p:cTn>
                                        <p:tgtEl>
                                          <p:spTgt spid="39947"/>
                                        </p:tgtEl>
                                        <p:attrNameLst>
                                          <p:attrName>style.visibility</p:attrName>
                                        </p:attrNameLst>
                                      </p:cBhvr>
                                      <p:to>
                                        <p:strVal val="visible"/>
                                      </p:to>
                                    </p:set>
                                    <p:anim calcmode="lin" valueType="num">
                                      <p:cBhvr additive="base">
                                        <p:cTn id="30" dur="500" fill="hold"/>
                                        <p:tgtEl>
                                          <p:spTgt spid="39947"/>
                                        </p:tgtEl>
                                        <p:attrNameLst>
                                          <p:attrName>ppt_x</p:attrName>
                                        </p:attrNameLst>
                                      </p:cBhvr>
                                      <p:tavLst>
                                        <p:tav tm="0">
                                          <p:val>
                                            <p:strVal val="1+#ppt_w/2"/>
                                          </p:val>
                                        </p:tav>
                                        <p:tav tm="100000">
                                          <p:val>
                                            <p:strVal val="#ppt_x"/>
                                          </p:val>
                                        </p:tav>
                                      </p:tavLst>
                                    </p:anim>
                                    <p:anim calcmode="lin" valueType="num">
                                      <p:cBhvr additive="base">
                                        <p:cTn id="31" dur="500" fill="hold"/>
                                        <p:tgtEl>
                                          <p:spTgt spid="39947"/>
                                        </p:tgtEl>
                                        <p:attrNameLst>
                                          <p:attrName>ppt_y</p:attrName>
                                        </p:attrNameLst>
                                      </p:cBhvr>
                                      <p:tavLst>
                                        <p:tav tm="0">
                                          <p:val>
                                            <p:strVal val="#ppt_y"/>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2" presetClass="entr" presetSubtype="8" fill="hold" nodeType="clickEffect">
                                  <p:stCondLst>
                                    <p:cond delay="0"/>
                                  </p:stCondLst>
                                  <p:childTnLst>
                                    <p:set>
                                      <p:cBhvr>
                                        <p:cTn id="35" dur="1" fill="hold">
                                          <p:stCondLst>
                                            <p:cond delay="0"/>
                                          </p:stCondLst>
                                        </p:cTn>
                                        <p:tgtEl>
                                          <p:spTgt spid="39954"/>
                                        </p:tgtEl>
                                        <p:attrNameLst>
                                          <p:attrName>style.visibility</p:attrName>
                                        </p:attrNameLst>
                                      </p:cBhvr>
                                      <p:to>
                                        <p:strVal val="visible"/>
                                      </p:to>
                                    </p:set>
                                    <p:anim calcmode="lin" valueType="num">
                                      <p:cBhvr additive="base">
                                        <p:cTn id="36" dur="500" fill="hold"/>
                                        <p:tgtEl>
                                          <p:spTgt spid="39954"/>
                                        </p:tgtEl>
                                        <p:attrNameLst>
                                          <p:attrName>ppt_x</p:attrName>
                                        </p:attrNameLst>
                                      </p:cBhvr>
                                      <p:tavLst>
                                        <p:tav tm="0">
                                          <p:val>
                                            <p:strVal val="0-#ppt_w/2"/>
                                          </p:val>
                                        </p:tav>
                                        <p:tav tm="100000">
                                          <p:val>
                                            <p:strVal val="#ppt_x"/>
                                          </p:val>
                                        </p:tav>
                                      </p:tavLst>
                                    </p:anim>
                                    <p:anim calcmode="lin" valueType="num">
                                      <p:cBhvr additive="base">
                                        <p:cTn id="37" dur="500" fill="hold"/>
                                        <p:tgtEl>
                                          <p:spTgt spid="39954"/>
                                        </p:tgtEl>
                                        <p:attrNameLst>
                                          <p:attrName>ppt_y</p:attrName>
                                        </p:attrNameLst>
                                      </p:cBhvr>
                                      <p:tavLst>
                                        <p:tav tm="0">
                                          <p:val>
                                            <p:strVal val="#ppt_y"/>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2" presetClass="entr" presetSubtype="8" fill="hold" grpId="0" nodeType="clickEffect">
                                  <p:stCondLst>
                                    <p:cond delay="0"/>
                                  </p:stCondLst>
                                  <p:childTnLst>
                                    <p:set>
                                      <p:cBhvr>
                                        <p:cTn id="41" dur="1" fill="hold">
                                          <p:stCondLst>
                                            <p:cond delay="0"/>
                                          </p:stCondLst>
                                        </p:cTn>
                                        <p:tgtEl>
                                          <p:spTgt spid="39955"/>
                                        </p:tgtEl>
                                        <p:attrNameLst>
                                          <p:attrName>style.visibility</p:attrName>
                                        </p:attrNameLst>
                                      </p:cBhvr>
                                      <p:to>
                                        <p:strVal val="visible"/>
                                      </p:to>
                                    </p:set>
                                    <p:anim calcmode="lin" valueType="num">
                                      <p:cBhvr additive="base">
                                        <p:cTn id="42" dur="500" fill="hold"/>
                                        <p:tgtEl>
                                          <p:spTgt spid="39955"/>
                                        </p:tgtEl>
                                        <p:attrNameLst>
                                          <p:attrName>ppt_x</p:attrName>
                                        </p:attrNameLst>
                                      </p:cBhvr>
                                      <p:tavLst>
                                        <p:tav tm="0">
                                          <p:val>
                                            <p:strVal val="0-#ppt_w/2"/>
                                          </p:val>
                                        </p:tav>
                                        <p:tav tm="100000">
                                          <p:val>
                                            <p:strVal val="#ppt_x"/>
                                          </p:val>
                                        </p:tav>
                                      </p:tavLst>
                                    </p:anim>
                                    <p:anim calcmode="lin" valueType="num">
                                      <p:cBhvr additive="base">
                                        <p:cTn id="43" dur="500" fill="hold"/>
                                        <p:tgtEl>
                                          <p:spTgt spid="39955"/>
                                        </p:tgtEl>
                                        <p:attrNameLst>
                                          <p:attrName>ppt_y</p:attrName>
                                        </p:attrNameLst>
                                      </p:cBhvr>
                                      <p:tavLst>
                                        <p:tav tm="0">
                                          <p:val>
                                            <p:strVal val="#ppt_y"/>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0"/>
                            </p:stCondLst>
                            <p:childTnLst>
                              <p:par>
                                <p:cTn id="46" presetID="2" presetClass="entr" presetSubtype="8" fill="hold" grpId="0" nodeType="clickEffect">
                                  <p:stCondLst>
                                    <p:cond delay="0"/>
                                  </p:stCondLst>
                                  <p:childTnLst>
                                    <p:set>
                                      <p:cBhvr>
                                        <p:cTn id="47" dur="1" fill="hold">
                                          <p:stCondLst>
                                            <p:cond delay="0"/>
                                          </p:stCondLst>
                                        </p:cTn>
                                        <p:tgtEl>
                                          <p:spTgt spid="39956"/>
                                        </p:tgtEl>
                                        <p:attrNameLst>
                                          <p:attrName>style.visibility</p:attrName>
                                        </p:attrNameLst>
                                      </p:cBhvr>
                                      <p:to>
                                        <p:strVal val="visible"/>
                                      </p:to>
                                    </p:set>
                                    <p:anim calcmode="lin" valueType="num">
                                      <p:cBhvr additive="base">
                                        <p:cTn id="48" dur="500" fill="hold"/>
                                        <p:tgtEl>
                                          <p:spTgt spid="39956"/>
                                        </p:tgtEl>
                                        <p:attrNameLst>
                                          <p:attrName>ppt_x</p:attrName>
                                        </p:attrNameLst>
                                      </p:cBhvr>
                                      <p:tavLst>
                                        <p:tav tm="0">
                                          <p:val>
                                            <p:strVal val="0-#ppt_w/2"/>
                                          </p:val>
                                        </p:tav>
                                        <p:tav tm="100000">
                                          <p:val>
                                            <p:strVal val="#ppt_x"/>
                                          </p:val>
                                        </p:tav>
                                      </p:tavLst>
                                    </p:anim>
                                    <p:anim calcmode="lin" valueType="num">
                                      <p:cBhvr additive="base">
                                        <p:cTn id="49" dur="500" fill="hold"/>
                                        <p:tgtEl>
                                          <p:spTgt spid="39956"/>
                                        </p:tgtEl>
                                        <p:attrNameLst>
                                          <p:attrName>ppt_y</p:attrName>
                                        </p:attrNameLst>
                                      </p:cBhvr>
                                      <p:tavLst>
                                        <p:tav tm="0">
                                          <p:val>
                                            <p:strVal val="#ppt_y"/>
                                          </p:val>
                                        </p:tav>
                                        <p:tav tm="100000">
                                          <p:val>
                                            <p:strVal val="#ppt_y"/>
                                          </p:val>
                                        </p:tav>
                                      </p:tavLst>
                                    </p:anim>
                                  </p:childTnLst>
                                </p:cTn>
                              </p:par>
                            </p:childTnLst>
                          </p:cTn>
                        </p:par>
                      </p:childTnLst>
                    </p:cTn>
                  </p:par>
                  <p:par>
                    <p:cTn id="50" fill="hold" nodeType="clickPar">
                      <p:stCondLst>
                        <p:cond delay="indefinite"/>
                      </p:stCondLst>
                      <p:childTnLst>
                        <p:par>
                          <p:cTn id="51" fill="hold" nodeType="withGroup">
                            <p:stCondLst>
                              <p:cond delay="0"/>
                            </p:stCondLst>
                            <p:childTnLst>
                              <p:par>
                                <p:cTn id="52" presetID="2" presetClass="entr" presetSubtype="8" fill="hold" grpId="0" nodeType="clickEffect">
                                  <p:stCondLst>
                                    <p:cond delay="0"/>
                                  </p:stCondLst>
                                  <p:childTnLst>
                                    <p:set>
                                      <p:cBhvr>
                                        <p:cTn id="53" dur="1" fill="hold">
                                          <p:stCondLst>
                                            <p:cond delay="0"/>
                                          </p:stCondLst>
                                        </p:cTn>
                                        <p:tgtEl>
                                          <p:spTgt spid="39949"/>
                                        </p:tgtEl>
                                        <p:attrNameLst>
                                          <p:attrName>style.visibility</p:attrName>
                                        </p:attrNameLst>
                                      </p:cBhvr>
                                      <p:to>
                                        <p:strVal val="visible"/>
                                      </p:to>
                                    </p:set>
                                    <p:anim calcmode="lin" valueType="num">
                                      <p:cBhvr additive="base">
                                        <p:cTn id="54" dur="500" fill="hold"/>
                                        <p:tgtEl>
                                          <p:spTgt spid="39949"/>
                                        </p:tgtEl>
                                        <p:attrNameLst>
                                          <p:attrName>ppt_x</p:attrName>
                                        </p:attrNameLst>
                                      </p:cBhvr>
                                      <p:tavLst>
                                        <p:tav tm="0">
                                          <p:val>
                                            <p:strVal val="0-#ppt_w/2"/>
                                          </p:val>
                                        </p:tav>
                                        <p:tav tm="100000">
                                          <p:val>
                                            <p:strVal val="#ppt_x"/>
                                          </p:val>
                                        </p:tav>
                                      </p:tavLst>
                                    </p:anim>
                                    <p:anim calcmode="lin" valueType="num">
                                      <p:cBhvr additive="base">
                                        <p:cTn id="55" dur="500" fill="hold"/>
                                        <p:tgtEl>
                                          <p:spTgt spid="3994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2"/>
                                            </p:cond>
                                          </p:stCondLst>
                                          <p:endCondLst>
                                            <p:cond evt="onStopAudio" delay="0">
                                              <p:tgtEl>
                                                <p:sldTgt/>
                                              </p:tgtEl>
                                            </p:cond>
                                          </p:endCondLst>
                                        </p:cTn>
                                        <p:tgtEl>
                                          <p:sndTgt r:embed="rId2" name="chimes.wav"/>
                                        </p:tgtEl>
                                      </p:cMediaNode>
                                    </p:audio>
                                  </p:subTnLst>
                                </p:cTn>
                              </p:par>
                            </p:childTnLst>
                          </p:cTn>
                        </p:par>
                      </p:childTnLst>
                    </p:cTn>
                  </p:par>
                  <p:par>
                    <p:cTn id="56" fill="hold" nodeType="clickPar">
                      <p:stCondLst>
                        <p:cond delay="indefinite"/>
                      </p:stCondLst>
                      <p:childTnLst>
                        <p:par>
                          <p:cTn id="57" fill="hold" nodeType="withGroup">
                            <p:stCondLst>
                              <p:cond delay="0"/>
                            </p:stCondLst>
                            <p:childTnLst>
                              <p:par>
                                <p:cTn id="58" presetID="12" presetClass="entr" presetSubtype="8" fill="hold" grpId="0" nodeType="clickEffect">
                                  <p:stCondLst>
                                    <p:cond delay="0"/>
                                  </p:stCondLst>
                                  <p:childTnLst>
                                    <p:set>
                                      <p:cBhvr>
                                        <p:cTn id="59" dur="1" fill="hold">
                                          <p:stCondLst>
                                            <p:cond delay="0"/>
                                          </p:stCondLst>
                                        </p:cTn>
                                        <p:tgtEl>
                                          <p:spTgt spid="39941"/>
                                        </p:tgtEl>
                                        <p:attrNameLst>
                                          <p:attrName>style.visibility</p:attrName>
                                        </p:attrNameLst>
                                      </p:cBhvr>
                                      <p:to>
                                        <p:strVal val="visible"/>
                                      </p:to>
                                    </p:set>
                                    <p:animEffect transition="in" filter="slide(fromLeft)">
                                      <p:cBhvr>
                                        <p:cTn id="60" dur="500"/>
                                        <p:tgtEl>
                                          <p:spTgt spid="39941"/>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2" presetClass="entr" presetSubtype="12" fill="hold" grpId="0" nodeType="clickEffect">
                                  <p:stCondLst>
                                    <p:cond delay="0"/>
                                  </p:stCondLst>
                                  <p:iterate type="lt">
                                    <p:tmPct val="100000"/>
                                  </p:iterate>
                                  <p:childTnLst>
                                    <p:set>
                                      <p:cBhvr>
                                        <p:cTn id="64" dur="1" fill="hold">
                                          <p:stCondLst>
                                            <p:cond delay="0"/>
                                          </p:stCondLst>
                                        </p:cTn>
                                        <p:tgtEl>
                                          <p:spTgt spid="39943"/>
                                        </p:tgtEl>
                                        <p:attrNameLst>
                                          <p:attrName>style.visibility</p:attrName>
                                        </p:attrNameLst>
                                      </p:cBhvr>
                                      <p:to>
                                        <p:strVal val="visible"/>
                                      </p:to>
                                    </p:set>
                                    <p:anim calcmode="lin" valueType="num">
                                      <p:cBhvr additive="base">
                                        <p:cTn id="65" dur="75" fill="hold"/>
                                        <p:tgtEl>
                                          <p:spTgt spid="39943"/>
                                        </p:tgtEl>
                                        <p:attrNameLst>
                                          <p:attrName>ppt_x</p:attrName>
                                        </p:attrNameLst>
                                      </p:cBhvr>
                                      <p:tavLst>
                                        <p:tav tm="0">
                                          <p:val>
                                            <p:strVal val="0-#ppt_w/2"/>
                                          </p:val>
                                        </p:tav>
                                        <p:tav tm="100000">
                                          <p:val>
                                            <p:strVal val="#ppt_x"/>
                                          </p:val>
                                        </p:tav>
                                      </p:tavLst>
                                    </p:anim>
                                    <p:anim calcmode="lin" valueType="num">
                                      <p:cBhvr additive="base">
                                        <p:cTn id="66" dur="75" fill="hold"/>
                                        <p:tgtEl>
                                          <p:spTgt spid="39943"/>
                                        </p:tgtEl>
                                        <p:attrNameLst>
                                          <p:attrName>ppt_y</p:attrName>
                                        </p:attrNameLst>
                                      </p:cBhvr>
                                      <p:tavLst>
                                        <p:tav tm="0">
                                          <p:val>
                                            <p:strVal val="1+#ppt_h/2"/>
                                          </p:val>
                                        </p:tav>
                                        <p:tav tm="100000">
                                          <p:val>
                                            <p:strVal val="#ppt_y"/>
                                          </p:val>
                                        </p:tav>
                                      </p:tavLst>
                                    </p:anim>
                                  </p:childTnLst>
                                </p:cTn>
                              </p:par>
                            </p:childTnLst>
                          </p:cTn>
                        </p:par>
                      </p:childTnLst>
                    </p:cTn>
                  </p:par>
                  <p:par>
                    <p:cTn id="67" fill="hold" nodeType="clickPar">
                      <p:stCondLst>
                        <p:cond delay="indefinite"/>
                      </p:stCondLst>
                      <p:childTnLst>
                        <p:par>
                          <p:cTn id="68" fill="hold" nodeType="withGroup">
                            <p:stCondLst>
                              <p:cond delay="0"/>
                            </p:stCondLst>
                            <p:childTnLst>
                              <p:par>
                                <p:cTn id="69" presetID="2" presetClass="entr" presetSubtype="2" fill="hold" grpId="0" nodeType="clickEffect">
                                  <p:stCondLst>
                                    <p:cond delay="0"/>
                                  </p:stCondLst>
                                  <p:childTnLst>
                                    <p:set>
                                      <p:cBhvr>
                                        <p:cTn id="70" dur="1" fill="hold">
                                          <p:stCondLst>
                                            <p:cond delay="0"/>
                                          </p:stCondLst>
                                        </p:cTn>
                                        <p:tgtEl>
                                          <p:spTgt spid="39942"/>
                                        </p:tgtEl>
                                        <p:attrNameLst>
                                          <p:attrName>style.visibility</p:attrName>
                                        </p:attrNameLst>
                                      </p:cBhvr>
                                      <p:to>
                                        <p:strVal val="visible"/>
                                      </p:to>
                                    </p:set>
                                    <p:anim calcmode="lin" valueType="num">
                                      <p:cBhvr additive="base">
                                        <p:cTn id="71" dur="500" fill="hold"/>
                                        <p:tgtEl>
                                          <p:spTgt spid="39942"/>
                                        </p:tgtEl>
                                        <p:attrNameLst>
                                          <p:attrName>ppt_x</p:attrName>
                                        </p:attrNameLst>
                                      </p:cBhvr>
                                      <p:tavLst>
                                        <p:tav tm="0">
                                          <p:val>
                                            <p:strVal val="1+#ppt_w/2"/>
                                          </p:val>
                                        </p:tav>
                                        <p:tav tm="100000">
                                          <p:val>
                                            <p:strVal val="#ppt_x"/>
                                          </p:val>
                                        </p:tav>
                                      </p:tavLst>
                                    </p:anim>
                                    <p:anim calcmode="lin" valueType="num">
                                      <p:cBhvr additive="base">
                                        <p:cTn id="72" dur="500" fill="hold"/>
                                        <p:tgtEl>
                                          <p:spTgt spid="39942"/>
                                        </p:tgtEl>
                                        <p:attrNameLst>
                                          <p:attrName>ppt_y</p:attrName>
                                        </p:attrNameLst>
                                      </p:cBhvr>
                                      <p:tavLst>
                                        <p:tav tm="0">
                                          <p:val>
                                            <p:strVal val="#ppt_y"/>
                                          </p:val>
                                        </p:tav>
                                        <p:tav tm="100000">
                                          <p:val>
                                            <p:strVal val="#ppt_y"/>
                                          </p:val>
                                        </p:tav>
                                      </p:tavLst>
                                    </p:anim>
                                  </p:childTnLst>
                                </p:cTn>
                              </p:par>
                            </p:childTnLst>
                          </p:cTn>
                        </p:par>
                      </p:childTnLst>
                    </p:cTn>
                  </p:par>
                  <p:par>
                    <p:cTn id="73" fill="hold" nodeType="clickPar">
                      <p:stCondLst>
                        <p:cond delay="indefinite"/>
                      </p:stCondLst>
                      <p:childTnLst>
                        <p:par>
                          <p:cTn id="74" fill="hold" nodeType="withGroup">
                            <p:stCondLst>
                              <p:cond delay="0"/>
                            </p:stCondLst>
                            <p:childTnLst>
                              <p:par>
                                <p:cTn id="75" presetID="2" presetClass="entr" presetSubtype="6" fill="hold" grpId="0" nodeType="clickEffect">
                                  <p:stCondLst>
                                    <p:cond delay="0"/>
                                  </p:stCondLst>
                                  <p:childTnLst>
                                    <p:set>
                                      <p:cBhvr>
                                        <p:cTn id="76" dur="1" fill="hold">
                                          <p:stCondLst>
                                            <p:cond delay="0"/>
                                          </p:stCondLst>
                                        </p:cTn>
                                        <p:tgtEl>
                                          <p:spTgt spid="39948"/>
                                        </p:tgtEl>
                                        <p:attrNameLst>
                                          <p:attrName>style.visibility</p:attrName>
                                        </p:attrNameLst>
                                      </p:cBhvr>
                                      <p:to>
                                        <p:strVal val="visible"/>
                                      </p:to>
                                    </p:set>
                                    <p:anim calcmode="lin" valueType="num">
                                      <p:cBhvr additive="base">
                                        <p:cTn id="77" dur="500" fill="hold"/>
                                        <p:tgtEl>
                                          <p:spTgt spid="39948"/>
                                        </p:tgtEl>
                                        <p:attrNameLst>
                                          <p:attrName>ppt_x</p:attrName>
                                        </p:attrNameLst>
                                      </p:cBhvr>
                                      <p:tavLst>
                                        <p:tav tm="0">
                                          <p:val>
                                            <p:strVal val="1+#ppt_w/2"/>
                                          </p:val>
                                        </p:tav>
                                        <p:tav tm="100000">
                                          <p:val>
                                            <p:strVal val="#ppt_x"/>
                                          </p:val>
                                        </p:tav>
                                      </p:tavLst>
                                    </p:anim>
                                    <p:anim calcmode="lin" valueType="num">
                                      <p:cBhvr additive="base">
                                        <p:cTn id="78" dur="500" fill="hold"/>
                                        <p:tgtEl>
                                          <p:spTgt spid="399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autoUpdateAnimBg="0"/>
      <p:bldP spid="39939" grpId="0" autoUpdateAnimBg="0"/>
      <p:bldP spid="39940" grpId="0" autoUpdateAnimBg="0"/>
      <p:bldP spid="39941" grpId="0" autoUpdateAnimBg="0"/>
      <p:bldP spid="39942" grpId="0" autoUpdateAnimBg="0"/>
      <p:bldP spid="39943" grpId="0" autoUpdateAnimBg="0"/>
      <p:bldP spid="39944" grpId="0" autoUpdateAnimBg="0"/>
      <p:bldP spid="39947" grpId="0" autoUpdateAnimBg="0"/>
      <p:bldP spid="39948" grpId="0" autoUpdateAnimBg="0"/>
      <p:bldP spid="39949" grpId="0" autoUpdateAnimBg="0"/>
      <p:bldP spid="39955" grpId="0" autoUpdateAnimBg="0"/>
      <p:bldP spid="39956"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6" descr="20011201_800_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Rectangle 2"/>
          <p:cNvSpPr>
            <a:spLocks noChangeArrowheads="1"/>
          </p:cNvSpPr>
          <p:nvPr/>
        </p:nvSpPr>
        <p:spPr bwMode="auto">
          <a:xfrm>
            <a:off x="3733800" y="1"/>
            <a:ext cx="4343400"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spcBef>
                <a:spcPct val="50000"/>
              </a:spcBef>
            </a:pPr>
            <a:endParaRPr kumimoji="0" lang="en-US" altLang="zh-CN" sz="2400">
              <a:solidFill>
                <a:schemeClr val="folHlink"/>
              </a:solidFill>
              <a:latin typeface="楷体_GB2312" pitchFamily="49" charset="-122"/>
              <a:ea typeface="楷体_GB2312" pitchFamily="49" charset="-122"/>
            </a:endParaRPr>
          </a:p>
          <a:p>
            <a:pPr eaLnBrk="1" hangingPunct="1">
              <a:spcBef>
                <a:spcPct val="50000"/>
              </a:spcBef>
            </a:pPr>
            <a:endParaRPr kumimoji="0" lang="en-US" altLang="zh-CN" sz="2400">
              <a:solidFill>
                <a:schemeClr val="folHlink"/>
              </a:solidFill>
              <a:latin typeface="楷体_GB2312" pitchFamily="49" charset="-122"/>
              <a:ea typeface="楷体_GB2312" pitchFamily="49" charset="-122"/>
            </a:endParaRPr>
          </a:p>
        </p:txBody>
      </p:sp>
      <p:sp>
        <p:nvSpPr>
          <p:cNvPr id="23556" name="Text Box 3"/>
          <p:cNvSpPr txBox="1">
            <a:spLocks noChangeArrowheads="1"/>
          </p:cNvSpPr>
          <p:nvPr/>
        </p:nvSpPr>
        <p:spPr bwMode="auto">
          <a:xfrm>
            <a:off x="2041525" y="2011363"/>
            <a:ext cx="8108950" cy="3416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r>
              <a:rPr lang="zh-CN" altLang="en-US" sz="5400">
                <a:solidFill>
                  <a:schemeClr val="folHlink"/>
                </a:solidFill>
                <a:ea typeface="隶书" panose="02010509060101010101" pitchFamily="49" charset="-122"/>
              </a:rPr>
              <a:t>思考：诗中的牛郎织女和传说中的牛郎织女的命运有什么不同？表现了诗人怎样的思想感情？</a:t>
            </a:r>
          </a:p>
        </p:txBody>
      </p:sp>
      <p:sp>
        <p:nvSpPr>
          <p:cNvPr id="23557" name="Text Box 4"/>
          <p:cNvSpPr txBox="1">
            <a:spLocks noChangeArrowheads="1"/>
          </p:cNvSpPr>
          <p:nvPr/>
        </p:nvSpPr>
        <p:spPr bwMode="auto">
          <a:xfrm>
            <a:off x="2514600" y="381000"/>
            <a:ext cx="4375150" cy="109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r>
              <a:rPr lang="zh-CN" altLang="en-US" sz="6600">
                <a:solidFill>
                  <a:schemeClr val="folHlink"/>
                </a:solidFill>
                <a:ea typeface="华文彩云" panose="02010800040101010101" pitchFamily="2" charset="-122"/>
              </a:rPr>
              <a:t>二、情感美</a:t>
            </a:r>
          </a:p>
        </p:txBody>
      </p:sp>
      <p:sp>
        <p:nvSpPr>
          <p:cNvPr id="23558" name="AutoShape 5">
            <a:hlinkClick r:id="" action="ppaction://hlinkshowjump?jump=nextslide" highlightClick="1"/>
          </p:cNvPr>
          <p:cNvSpPr>
            <a:spLocks noChangeArrowheads="1"/>
          </p:cNvSpPr>
          <p:nvPr/>
        </p:nvSpPr>
        <p:spPr bwMode="auto">
          <a:xfrm>
            <a:off x="9982200" y="6324600"/>
            <a:ext cx="228600" cy="228600"/>
          </a:xfrm>
          <a:prstGeom prst="actionButtonBlank">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endParaRPr lang="zh-CN" altLang="en-US"/>
          </a:p>
        </p:txBody>
      </p:sp>
    </p:spTree>
    <p:extLst>
      <p:ext uri="{BB962C8B-B14F-4D97-AF65-F5344CB8AC3E}">
        <p14:creationId xmlns:p14="http://schemas.microsoft.com/office/powerpoint/2010/main" val="24146252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5"/>
          <p:cNvSpPr>
            <a:spLocks noChangeArrowheads="1"/>
          </p:cNvSpPr>
          <p:nvPr/>
        </p:nvSpPr>
        <p:spPr bwMode="auto">
          <a:xfrm>
            <a:off x="1676400" y="2492376"/>
            <a:ext cx="3987800" cy="1546225"/>
          </a:xfrm>
          <a:prstGeom prst="cloudCallout">
            <a:avLst>
              <a:gd name="adj1" fmla="val -15963"/>
              <a:gd name="adj2" fmla="val 65093"/>
            </a:avLst>
          </a:prstGeom>
          <a:solidFill>
            <a:schemeClr val="accent1"/>
          </a:solidFill>
          <a:ln w="12700" cap="sq">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algn="ctr" eaLnBrk="1" hangingPunct="1"/>
            <a:endParaRPr lang="zh-CN" altLang="zh-CN" sz="2400">
              <a:solidFill>
                <a:schemeClr val="tx1"/>
              </a:solidFill>
            </a:endParaRPr>
          </a:p>
        </p:txBody>
      </p:sp>
      <p:sp>
        <p:nvSpPr>
          <p:cNvPr id="6147" name="Text Box 4"/>
          <p:cNvSpPr txBox="1">
            <a:spLocks noChangeArrowheads="1"/>
          </p:cNvSpPr>
          <p:nvPr/>
        </p:nvSpPr>
        <p:spPr bwMode="auto">
          <a:xfrm>
            <a:off x="1774825" y="2924175"/>
            <a:ext cx="35814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r>
              <a:rPr lang="zh-CN" altLang="en-US" sz="4400" b="1">
                <a:solidFill>
                  <a:schemeClr val="accent2"/>
                </a:solidFill>
              </a:rPr>
              <a:t>你想到了什么</a:t>
            </a:r>
            <a:r>
              <a:rPr lang="en-US" altLang="zh-CN" sz="4400" b="1">
                <a:solidFill>
                  <a:schemeClr val="accent2"/>
                </a:solidFill>
              </a:rPr>
              <a:t>?</a:t>
            </a:r>
          </a:p>
        </p:txBody>
      </p:sp>
      <p:sp>
        <p:nvSpPr>
          <p:cNvPr id="6149" name="AutoShape 11">
            <a:hlinkClick r:id="rId2" action="ppaction://hlinksldjump" highlightClick="1"/>
          </p:cNvPr>
          <p:cNvSpPr>
            <a:spLocks noChangeArrowheads="1"/>
          </p:cNvSpPr>
          <p:nvPr/>
        </p:nvSpPr>
        <p:spPr bwMode="auto">
          <a:xfrm>
            <a:off x="9829800" y="6500814"/>
            <a:ext cx="304800" cy="357187"/>
          </a:xfrm>
          <a:prstGeom prst="actionButtonForwardNex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endParaRPr lang="zh-CN" altLang="en-US"/>
          </a:p>
        </p:txBody>
      </p:sp>
      <p:sp>
        <p:nvSpPr>
          <p:cNvPr id="6150" name="Oval 13"/>
          <p:cNvSpPr>
            <a:spLocks noChangeArrowheads="1"/>
          </p:cNvSpPr>
          <p:nvPr/>
        </p:nvSpPr>
        <p:spPr bwMode="auto">
          <a:xfrm>
            <a:off x="9336089" y="404813"/>
            <a:ext cx="1152525" cy="1439862"/>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endParaRPr lang="zh-CN" altLang="en-US"/>
          </a:p>
        </p:txBody>
      </p:sp>
      <p:sp>
        <p:nvSpPr>
          <p:cNvPr id="45070" name="Text Box 14"/>
          <p:cNvSpPr txBox="1">
            <a:spLocks noChangeArrowheads="1"/>
          </p:cNvSpPr>
          <p:nvPr/>
        </p:nvSpPr>
        <p:spPr bwMode="auto">
          <a:xfrm>
            <a:off x="2495551" y="620714"/>
            <a:ext cx="4752975"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4000">
                <a:ea typeface="华文隶书" panose="02010800040101010101" pitchFamily="2" charset="-122"/>
              </a:rPr>
              <a:t>今夜月明人尽望，不知秋思落谁家？</a:t>
            </a:r>
          </a:p>
        </p:txBody>
      </p:sp>
      <p:sp>
        <p:nvSpPr>
          <p:cNvPr id="45071" name="Text Box 15"/>
          <p:cNvSpPr txBox="1">
            <a:spLocks noChangeArrowheads="1"/>
          </p:cNvSpPr>
          <p:nvPr/>
        </p:nvSpPr>
        <p:spPr bwMode="auto">
          <a:xfrm>
            <a:off x="6672264" y="2924175"/>
            <a:ext cx="3995737" cy="144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4400">
                <a:ea typeface="华文新魏" panose="02010800040101010101" pitchFamily="2" charset="-122"/>
              </a:rPr>
              <a:t>明月几时有，把酒问青天。</a:t>
            </a:r>
          </a:p>
        </p:txBody>
      </p:sp>
      <p:sp>
        <p:nvSpPr>
          <p:cNvPr id="45072" name="Text Box 16"/>
          <p:cNvSpPr txBox="1">
            <a:spLocks noChangeArrowheads="1"/>
          </p:cNvSpPr>
          <p:nvPr/>
        </p:nvSpPr>
        <p:spPr bwMode="auto">
          <a:xfrm>
            <a:off x="3359150" y="5589589"/>
            <a:ext cx="5545138"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4400">
                <a:ea typeface="华文行楷" panose="02010800040101010101" pitchFamily="2" charset="-122"/>
              </a:rPr>
              <a:t>嫦娥、玉兔、吴刚</a:t>
            </a:r>
            <a:r>
              <a:rPr lang="en-US" altLang="zh-CN"/>
              <a:t>…</a:t>
            </a:r>
          </a:p>
        </p:txBody>
      </p:sp>
    </p:spTree>
    <p:extLst>
      <p:ext uri="{BB962C8B-B14F-4D97-AF65-F5344CB8AC3E}">
        <p14:creationId xmlns:p14="http://schemas.microsoft.com/office/powerpoint/2010/main" val="264875542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5070"/>
                                        </p:tgtEl>
                                        <p:attrNameLst>
                                          <p:attrName>style.visibility</p:attrName>
                                        </p:attrNameLst>
                                      </p:cBhvr>
                                      <p:to>
                                        <p:strVal val="visible"/>
                                      </p:to>
                                    </p:set>
                                    <p:animEffect transition="in" filter="wheel(4)">
                                      <p:cBhvr>
                                        <p:cTn id="7" dur="2000"/>
                                        <p:tgtEl>
                                          <p:spTgt spid="4507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5071"/>
                                        </p:tgtEl>
                                        <p:attrNameLst>
                                          <p:attrName>style.visibility</p:attrName>
                                        </p:attrNameLst>
                                      </p:cBhvr>
                                      <p:to>
                                        <p:strVal val="visible"/>
                                      </p:to>
                                    </p:set>
                                    <p:animEffect transition="in" filter="circle(in)">
                                      <p:cBhvr>
                                        <p:cTn id="12" dur="2000"/>
                                        <p:tgtEl>
                                          <p:spTgt spid="4507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1" presetClass="entr" presetSubtype="0" fill="hold" nodeType="clickEffect">
                                  <p:stCondLst>
                                    <p:cond delay="0"/>
                                  </p:stCondLst>
                                  <p:iterate type="lt">
                                    <p:tmPct val="5000"/>
                                  </p:iterate>
                                  <p:childTnLst>
                                    <p:set>
                                      <p:cBhvr>
                                        <p:cTn id="16" dur="1" fill="hold">
                                          <p:stCondLst>
                                            <p:cond delay="0"/>
                                          </p:stCondLst>
                                        </p:cTn>
                                        <p:tgtEl>
                                          <p:spTgt spid="45072">
                                            <p:txEl>
                                              <p:pRg st="0" end="0"/>
                                            </p:txEl>
                                          </p:spTgt>
                                        </p:tgtEl>
                                        <p:attrNameLst>
                                          <p:attrName>style.visibility</p:attrName>
                                        </p:attrNameLst>
                                      </p:cBhvr>
                                      <p:to>
                                        <p:strVal val="visible"/>
                                      </p:to>
                                    </p:set>
                                    <p:anim calcmode="lin" valueType="num">
                                      <p:cBhvr>
                                        <p:cTn id="17" dur="1000" fill="hold"/>
                                        <p:tgtEl>
                                          <p:spTgt spid="45072">
                                            <p:txEl>
                                              <p:pRg st="0" end="0"/>
                                            </p:txEl>
                                          </p:spTgt>
                                        </p:tgtEl>
                                        <p:attrNameLst>
                                          <p:attrName>ppt_w</p:attrName>
                                        </p:attrNameLst>
                                      </p:cBhvr>
                                      <p:tavLst>
                                        <p:tav tm="0">
                                          <p:val>
                                            <p:fltVal val="0"/>
                                          </p:val>
                                        </p:tav>
                                        <p:tav tm="100000">
                                          <p:val>
                                            <p:strVal val="#ppt_w"/>
                                          </p:val>
                                        </p:tav>
                                      </p:tavLst>
                                    </p:anim>
                                    <p:anim calcmode="lin" valueType="num">
                                      <p:cBhvr>
                                        <p:cTn id="18" dur="1000" fill="hold"/>
                                        <p:tgtEl>
                                          <p:spTgt spid="45072">
                                            <p:txEl>
                                              <p:pRg st="0" end="0"/>
                                            </p:txEl>
                                          </p:spTgt>
                                        </p:tgtEl>
                                        <p:attrNameLst>
                                          <p:attrName>ppt_h</p:attrName>
                                        </p:attrNameLst>
                                      </p:cBhvr>
                                      <p:tavLst>
                                        <p:tav tm="0">
                                          <p:val>
                                            <p:fltVal val="0"/>
                                          </p:val>
                                        </p:tav>
                                        <p:tav tm="100000">
                                          <p:val>
                                            <p:strVal val="#ppt_h"/>
                                          </p:val>
                                        </p:tav>
                                      </p:tavLst>
                                    </p:anim>
                                    <p:anim calcmode="lin" valueType="num">
                                      <p:cBhvr>
                                        <p:cTn id="19" dur="1000" fill="hold"/>
                                        <p:tgtEl>
                                          <p:spTgt spid="45072">
                                            <p:txEl>
                                              <p:pRg st="0" end="0"/>
                                            </p:txEl>
                                          </p:spTgt>
                                        </p:tgtEl>
                                        <p:attrNameLst>
                                          <p:attrName>style.rotation</p:attrName>
                                        </p:attrNameLst>
                                      </p:cBhvr>
                                      <p:tavLst>
                                        <p:tav tm="0">
                                          <p:val>
                                            <p:fltVal val="90"/>
                                          </p:val>
                                        </p:tav>
                                        <p:tav tm="100000">
                                          <p:val>
                                            <p:fltVal val="0"/>
                                          </p:val>
                                        </p:tav>
                                      </p:tavLst>
                                    </p:anim>
                                    <p:animEffect transition="in" filter="fade">
                                      <p:cBhvr>
                                        <p:cTn id="20" dur="1000"/>
                                        <p:tgtEl>
                                          <p:spTgt spid="4507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70" grpId="0"/>
      <p:bldP spid="4507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1032" descr="20011201_800_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Text Box 1026"/>
          <p:cNvSpPr txBox="1">
            <a:spLocks noChangeArrowheads="1"/>
          </p:cNvSpPr>
          <p:nvPr/>
        </p:nvSpPr>
        <p:spPr bwMode="auto">
          <a:xfrm>
            <a:off x="2879725" y="766763"/>
            <a:ext cx="4375150" cy="109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r>
              <a:rPr lang="zh-CN" altLang="en-US" sz="6600">
                <a:solidFill>
                  <a:schemeClr val="folHlink"/>
                </a:solidFill>
                <a:ea typeface="华文彩云" panose="02010800040101010101" pitchFamily="2" charset="-122"/>
              </a:rPr>
              <a:t>三、语言美</a:t>
            </a:r>
          </a:p>
        </p:txBody>
      </p:sp>
      <p:sp>
        <p:nvSpPr>
          <p:cNvPr id="24580" name="Text Box 1027"/>
          <p:cNvSpPr txBox="1">
            <a:spLocks noChangeArrowheads="1"/>
          </p:cNvSpPr>
          <p:nvPr/>
        </p:nvSpPr>
        <p:spPr bwMode="auto">
          <a:xfrm>
            <a:off x="2209800" y="2468564"/>
            <a:ext cx="7804150" cy="1920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r>
              <a:rPr lang="zh-CN" altLang="en-US">
                <a:solidFill>
                  <a:schemeClr val="folHlink"/>
                </a:solidFill>
                <a:ea typeface="隶书" panose="02010509060101010101" pitchFamily="49" charset="-122"/>
              </a:rPr>
              <a:t>思考：你觉得诗中哪些</a:t>
            </a:r>
          </a:p>
          <a:p>
            <a:pPr eaLnBrk="1" hangingPunct="1"/>
            <a:r>
              <a:rPr lang="zh-CN" altLang="en-US">
                <a:solidFill>
                  <a:schemeClr val="folHlink"/>
                </a:solidFill>
                <a:ea typeface="隶书" panose="02010509060101010101" pitchFamily="49" charset="-122"/>
              </a:rPr>
              <a:t>词语用得好？为什么？</a:t>
            </a:r>
          </a:p>
        </p:txBody>
      </p:sp>
      <p:sp>
        <p:nvSpPr>
          <p:cNvPr id="24581" name="AutoShape 1028">
            <a:hlinkClick r:id="rId3" action="ppaction://hlinksldjump" highlightClick="1"/>
          </p:cNvPr>
          <p:cNvSpPr>
            <a:spLocks noChangeArrowheads="1"/>
          </p:cNvSpPr>
          <p:nvPr/>
        </p:nvSpPr>
        <p:spPr bwMode="auto">
          <a:xfrm>
            <a:off x="9982200" y="6324600"/>
            <a:ext cx="228600" cy="228600"/>
          </a:xfrm>
          <a:prstGeom prst="actionButtonBlank">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endParaRPr lang="zh-CN" altLang="en-US"/>
          </a:p>
        </p:txBody>
      </p:sp>
      <p:sp>
        <p:nvSpPr>
          <p:cNvPr id="63493" name="Rectangle 1029"/>
          <p:cNvSpPr>
            <a:spLocks noChangeArrowheads="1"/>
          </p:cNvSpPr>
          <p:nvPr/>
        </p:nvSpPr>
        <p:spPr bwMode="auto">
          <a:xfrm>
            <a:off x="6003925" y="3048000"/>
            <a:ext cx="18415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defRPr/>
            </a:pPr>
            <a:endParaRPr lang="zh-CN" altLang="zh-CN" sz="4400">
              <a:solidFill>
                <a:schemeClr val="tx2"/>
              </a:solidFill>
              <a:effectLst>
                <a:outerShdw blurRad="38100" dist="38100" dir="2700000" algn="tl">
                  <a:srgbClr val="000000"/>
                </a:outerShdw>
              </a:effectLst>
              <a:latin typeface="Arial" panose="020B0604020202020204" pitchFamily="34" charset="0"/>
            </a:endParaRPr>
          </a:p>
        </p:txBody>
      </p:sp>
      <p:sp>
        <p:nvSpPr>
          <p:cNvPr id="63494" name="Rectangle 1030"/>
          <p:cNvSpPr>
            <a:spLocks noChangeArrowheads="1"/>
          </p:cNvSpPr>
          <p:nvPr/>
        </p:nvSpPr>
        <p:spPr bwMode="auto">
          <a:xfrm>
            <a:off x="6003925" y="3048000"/>
            <a:ext cx="18415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defRPr/>
            </a:pPr>
            <a:endParaRPr lang="zh-CN" altLang="zh-CN" sz="4400">
              <a:solidFill>
                <a:schemeClr val="tx2"/>
              </a:solidFill>
              <a:effectLst>
                <a:outerShdw blurRad="38100" dist="38100" dir="2700000" algn="tl">
                  <a:srgbClr val="000000"/>
                </a:outerShdw>
              </a:effectLst>
              <a:latin typeface="Arial" panose="020B0604020202020204" pitchFamily="34" charset="0"/>
            </a:endParaRPr>
          </a:p>
        </p:txBody>
      </p:sp>
    </p:spTree>
    <p:extLst>
      <p:ext uri="{BB962C8B-B14F-4D97-AF65-F5344CB8AC3E}">
        <p14:creationId xmlns:p14="http://schemas.microsoft.com/office/powerpoint/2010/main" val="17930752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5" descr="20011201_800_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2" name="Text Box 2"/>
          <p:cNvSpPr txBox="1">
            <a:spLocks noChangeArrowheads="1"/>
          </p:cNvSpPr>
          <p:nvPr/>
        </p:nvSpPr>
        <p:spPr bwMode="auto">
          <a:xfrm>
            <a:off x="1878014" y="146050"/>
            <a:ext cx="8283575" cy="5570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r>
              <a:rPr kumimoji="0" lang="zh-CN" altLang="en-US" sz="3200">
                <a:solidFill>
                  <a:schemeClr val="folHlink"/>
                </a:solidFill>
                <a:latin typeface="楷体_GB2312" pitchFamily="49" charset="-122"/>
                <a:ea typeface="楷体_GB2312" pitchFamily="49" charset="-122"/>
              </a:rPr>
              <a:t>练习：</a:t>
            </a:r>
          </a:p>
          <a:p>
            <a:pPr eaLnBrk="1" hangingPunct="1"/>
            <a:r>
              <a:rPr kumimoji="0" lang="zh-CN" altLang="en-US" sz="3200">
                <a:solidFill>
                  <a:schemeClr val="folHlink"/>
                </a:solidFill>
                <a:latin typeface="楷体_GB2312" pitchFamily="49" charset="-122"/>
                <a:ea typeface="楷体_GB2312" pitchFamily="49" charset="-122"/>
              </a:rPr>
              <a:t>下边是对本诗主题思想的三种理解，你认为哪一种最恰当：</a:t>
            </a:r>
          </a:p>
          <a:p>
            <a:pPr eaLnBrk="1" hangingPunct="1"/>
            <a:r>
              <a:rPr kumimoji="0" lang="zh-CN" altLang="en-US" sz="3200">
                <a:solidFill>
                  <a:schemeClr val="folHlink"/>
                </a:solidFill>
                <a:latin typeface="楷体_GB2312" pitchFamily="49" charset="-122"/>
                <a:ea typeface="楷体_GB2312" pitchFamily="49" charset="-122"/>
              </a:rPr>
              <a:t>    </a:t>
            </a:r>
            <a:r>
              <a:rPr kumimoji="0" lang="en-US" altLang="zh-CN" sz="3200">
                <a:solidFill>
                  <a:schemeClr val="folHlink"/>
                </a:solidFill>
                <a:latin typeface="楷体_GB2312" pitchFamily="49" charset="-122"/>
                <a:ea typeface="楷体_GB2312" pitchFamily="49" charset="-122"/>
              </a:rPr>
              <a:t>A</a:t>
            </a:r>
            <a:r>
              <a:rPr kumimoji="0" lang="zh-CN" altLang="en-US" sz="3200">
                <a:solidFill>
                  <a:schemeClr val="folHlink"/>
                </a:solidFill>
                <a:latin typeface="楷体_GB2312" pitchFamily="49" charset="-122"/>
                <a:ea typeface="楷体_GB2312" pitchFamily="49" charset="-122"/>
              </a:rPr>
              <a:t>：作者由现实生活联想到美好的天街生      活，表达了热爱生活的感情。</a:t>
            </a:r>
          </a:p>
          <a:p>
            <a:pPr eaLnBrk="1" hangingPunct="1"/>
            <a:r>
              <a:rPr kumimoji="0" lang="zh-CN" altLang="en-US" sz="3200">
                <a:solidFill>
                  <a:schemeClr val="folHlink"/>
                </a:solidFill>
                <a:latin typeface="楷体_GB2312" pitchFamily="49" charset="-122"/>
                <a:ea typeface="楷体_GB2312" pitchFamily="49" charset="-122"/>
              </a:rPr>
              <a:t>    </a:t>
            </a:r>
            <a:r>
              <a:rPr kumimoji="0" lang="en-US" altLang="zh-CN" sz="3200">
                <a:solidFill>
                  <a:schemeClr val="folHlink"/>
                </a:solidFill>
                <a:latin typeface="楷体_GB2312" pitchFamily="49" charset="-122"/>
                <a:ea typeface="楷体_GB2312" pitchFamily="49" charset="-122"/>
              </a:rPr>
              <a:t>B</a:t>
            </a:r>
            <a:r>
              <a:rPr kumimoji="0" lang="zh-CN" altLang="en-US" sz="3200">
                <a:solidFill>
                  <a:schemeClr val="folHlink"/>
                </a:solidFill>
                <a:latin typeface="楷体_GB2312" pitchFamily="49" charset="-122"/>
                <a:ea typeface="楷体_GB2312" pitchFamily="49" charset="-122"/>
              </a:rPr>
              <a:t>：作者通过描绘天街的美好生活，告诉         读者那只不过是缥缈的幻想， 表达了自己郁</a:t>
            </a:r>
          </a:p>
          <a:p>
            <a:pPr eaLnBrk="1" hangingPunct="1"/>
            <a:r>
              <a:rPr kumimoji="0" lang="zh-CN" altLang="en-US" sz="3200">
                <a:solidFill>
                  <a:schemeClr val="folHlink"/>
                </a:solidFill>
                <a:latin typeface="楷体_GB2312" pitchFamily="49" charset="-122"/>
                <a:ea typeface="楷体_GB2312" pitchFamily="49" charset="-122"/>
              </a:rPr>
              <a:t>闷的感情。</a:t>
            </a:r>
          </a:p>
          <a:p>
            <a:pPr eaLnBrk="1" hangingPunct="1"/>
            <a:r>
              <a:rPr kumimoji="0" lang="zh-CN" altLang="en-US" sz="3200">
                <a:solidFill>
                  <a:schemeClr val="folHlink"/>
                </a:solidFill>
                <a:latin typeface="楷体_GB2312" pitchFamily="49" charset="-122"/>
                <a:ea typeface="楷体_GB2312" pitchFamily="49" charset="-122"/>
              </a:rPr>
              <a:t>    </a:t>
            </a:r>
            <a:r>
              <a:rPr kumimoji="0" lang="en-US" altLang="zh-CN" sz="3200">
                <a:solidFill>
                  <a:schemeClr val="folHlink"/>
                </a:solidFill>
                <a:latin typeface="楷体_GB2312" pitchFamily="49" charset="-122"/>
                <a:ea typeface="楷体_GB2312" pitchFamily="49" charset="-122"/>
              </a:rPr>
              <a:t>C</a:t>
            </a:r>
            <a:r>
              <a:rPr kumimoji="0" lang="zh-CN" altLang="en-US" sz="3200">
                <a:solidFill>
                  <a:schemeClr val="folHlink"/>
                </a:solidFill>
                <a:latin typeface="楷体_GB2312" pitchFamily="49" charset="-122"/>
                <a:ea typeface="楷体_GB2312" pitchFamily="49" charset="-122"/>
              </a:rPr>
              <a:t>：通过天街美好生活的描绘，表现了对      黑暗现实的痛恨，对理想生活的向往， 激发</a:t>
            </a:r>
          </a:p>
          <a:p>
            <a:pPr eaLnBrk="1" hangingPunct="1"/>
            <a:r>
              <a:rPr kumimoji="0" lang="zh-CN" altLang="en-US" sz="3200">
                <a:solidFill>
                  <a:schemeClr val="folHlink"/>
                </a:solidFill>
                <a:latin typeface="楷体_GB2312" pitchFamily="49" charset="-122"/>
                <a:ea typeface="楷体_GB2312" pitchFamily="49" charset="-122"/>
              </a:rPr>
              <a:t>人们为实现这一理想而奋斗</a:t>
            </a:r>
            <a:r>
              <a:rPr kumimoji="0" lang="zh-CN" altLang="en-US" sz="3600">
                <a:solidFill>
                  <a:schemeClr val="folHlink"/>
                </a:solidFill>
                <a:latin typeface="楷体_GB2312" pitchFamily="49" charset="-122"/>
                <a:ea typeface="楷体_GB2312" pitchFamily="49" charset="-122"/>
              </a:rPr>
              <a:t>。 </a:t>
            </a:r>
          </a:p>
        </p:txBody>
      </p:sp>
    </p:spTree>
    <p:extLst>
      <p:ext uri="{BB962C8B-B14F-4D97-AF65-F5344CB8AC3E}">
        <p14:creationId xmlns:p14="http://schemas.microsoft.com/office/powerpoint/2010/main" val="355092525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40962">
                                            <p:txEl>
                                              <p:pRg st="0" end="0"/>
                                            </p:txEl>
                                          </p:spTgt>
                                        </p:tgtEl>
                                        <p:attrNameLst>
                                          <p:attrName>style.visibility</p:attrName>
                                        </p:attrNameLst>
                                      </p:cBhvr>
                                      <p:to>
                                        <p:strVal val="visible"/>
                                      </p:to>
                                    </p:set>
                                    <p:animEffect transition="in" filter="dissolve">
                                      <p:cBhvr>
                                        <p:cTn id="7" dur="500"/>
                                        <p:tgtEl>
                                          <p:spTgt spid="40962">
                                            <p:txEl>
                                              <p:pRg st="0" end="0"/>
                                            </p:txEl>
                                          </p:spTgt>
                                        </p:tgtEl>
                                      </p:cBhvr>
                                    </p:animEffect>
                                  </p:childTnLst>
                                </p:cTn>
                              </p:par>
                            </p:childTnLst>
                          </p:cTn>
                        </p:par>
                        <p:par>
                          <p:cTn id="8" fill="hold" nodeType="afterGroup">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40962">
                                            <p:txEl>
                                              <p:pRg st="1" end="1"/>
                                            </p:txEl>
                                          </p:spTgt>
                                        </p:tgtEl>
                                        <p:attrNameLst>
                                          <p:attrName>style.visibility</p:attrName>
                                        </p:attrNameLst>
                                      </p:cBhvr>
                                      <p:to>
                                        <p:strVal val="visible"/>
                                      </p:to>
                                    </p:set>
                                    <p:animEffect transition="in" filter="dissolve">
                                      <p:cBhvr>
                                        <p:cTn id="11" dur="500"/>
                                        <p:tgtEl>
                                          <p:spTgt spid="40962">
                                            <p:txEl>
                                              <p:pRg st="1" end="1"/>
                                            </p:txEl>
                                          </p:spTgt>
                                        </p:tgtEl>
                                      </p:cBhvr>
                                    </p:animEffect>
                                  </p:childTnLst>
                                </p:cTn>
                              </p:par>
                            </p:childTnLst>
                          </p:cTn>
                        </p:par>
                        <p:par>
                          <p:cTn id="12" fill="hold" nodeType="afterGroup">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40962">
                                            <p:txEl>
                                              <p:pRg st="2" end="2"/>
                                            </p:txEl>
                                          </p:spTgt>
                                        </p:tgtEl>
                                        <p:attrNameLst>
                                          <p:attrName>style.visibility</p:attrName>
                                        </p:attrNameLst>
                                      </p:cBhvr>
                                      <p:to>
                                        <p:strVal val="visible"/>
                                      </p:to>
                                    </p:set>
                                    <p:animEffect transition="in" filter="dissolve">
                                      <p:cBhvr>
                                        <p:cTn id="15" dur="500"/>
                                        <p:tgtEl>
                                          <p:spTgt spid="40962">
                                            <p:txEl>
                                              <p:pRg st="2" end="2"/>
                                            </p:txEl>
                                          </p:spTgt>
                                        </p:tgtEl>
                                      </p:cBhvr>
                                    </p:animEffect>
                                  </p:childTnLst>
                                </p:cTn>
                              </p:par>
                            </p:childTnLst>
                          </p:cTn>
                        </p:par>
                        <p:par>
                          <p:cTn id="16" fill="hold" nodeType="afterGroup">
                            <p:stCondLst>
                              <p:cond delay="1500"/>
                            </p:stCondLst>
                            <p:childTnLst>
                              <p:par>
                                <p:cTn id="17" presetID="9" presetClass="entr" presetSubtype="0" fill="hold" grpId="0" nodeType="afterEffect">
                                  <p:stCondLst>
                                    <p:cond delay="0"/>
                                  </p:stCondLst>
                                  <p:childTnLst>
                                    <p:set>
                                      <p:cBhvr>
                                        <p:cTn id="18" dur="1" fill="hold">
                                          <p:stCondLst>
                                            <p:cond delay="0"/>
                                          </p:stCondLst>
                                        </p:cTn>
                                        <p:tgtEl>
                                          <p:spTgt spid="40962">
                                            <p:txEl>
                                              <p:pRg st="3" end="3"/>
                                            </p:txEl>
                                          </p:spTgt>
                                        </p:tgtEl>
                                        <p:attrNameLst>
                                          <p:attrName>style.visibility</p:attrName>
                                        </p:attrNameLst>
                                      </p:cBhvr>
                                      <p:to>
                                        <p:strVal val="visible"/>
                                      </p:to>
                                    </p:set>
                                    <p:animEffect transition="in" filter="dissolve">
                                      <p:cBhvr>
                                        <p:cTn id="19" dur="500"/>
                                        <p:tgtEl>
                                          <p:spTgt spid="40962">
                                            <p:txEl>
                                              <p:pRg st="3" end="3"/>
                                            </p:txEl>
                                          </p:spTgt>
                                        </p:tgtEl>
                                      </p:cBhvr>
                                    </p:animEffect>
                                  </p:childTnLst>
                                </p:cTn>
                              </p:par>
                            </p:childTnLst>
                          </p:cTn>
                        </p:par>
                        <p:par>
                          <p:cTn id="20" fill="hold" nodeType="afterGroup">
                            <p:stCondLst>
                              <p:cond delay="2000"/>
                            </p:stCondLst>
                            <p:childTnLst>
                              <p:par>
                                <p:cTn id="21" presetID="9" presetClass="entr" presetSubtype="0" fill="hold" grpId="0" nodeType="afterEffect">
                                  <p:stCondLst>
                                    <p:cond delay="0"/>
                                  </p:stCondLst>
                                  <p:childTnLst>
                                    <p:set>
                                      <p:cBhvr>
                                        <p:cTn id="22" dur="1" fill="hold">
                                          <p:stCondLst>
                                            <p:cond delay="0"/>
                                          </p:stCondLst>
                                        </p:cTn>
                                        <p:tgtEl>
                                          <p:spTgt spid="40962">
                                            <p:txEl>
                                              <p:pRg st="4" end="4"/>
                                            </p:txEl>
                                          </p:spTgt>
                                        </p:tgtEl>
                                        <p:attrNameLst>
                                          <p:attrName>style.visibility</p:attrName>
                                        </p:attrNameLst>
                                      </p:cBhvr>
                                      <p:to>
                                        <p:strVal val="visible"/>
                                      </p:to>
                                    </p:set>
                                    <p:animEffect transition="in" filter="dissolve">
                                      <p:cBhvr>
                                        <p:cTn id="23" dur="500"/>
                                        <p:tgtEl>
                                          <p:spTgt spid="40962">
                                            <p:txEl>
                                              <p:pRg st="4" end="4"/>
                                            </p:txEl>
                                          </p:spTgt>
                                        </p:tgtEl>
                                      </p:cBhvr>
                                    </p:animEffect>
                                  </p:childTnLst>
                                </p:cTn>
                              </p:par>
                            </p:childTnLst>
                          </p:cTn>
                        </p:par>
                        <p:par>
                          <p:cTn id="24" fill="hold" nodeType="afterGroup">
                            <p:stCondLst>
                              <p:cond delay="2500"/>
                            </p:stCondLst>
                            <p:childTnLst>
                              <p:par>
                                <p:cTn id="25" presetID="9" presetClass="entr" presetSubtype="0" fill="hold" grpId="0" nodeType="afterEffect">
                                  <p:stCondLst>
                                    <p:cond delay="0"/>
                                  </p:stCondLst>
                                  <p:childTnLst>
                                    <p:set>
                                      <p:cBhvr>
                                        <p:cTn id="26" dur="1" fill="hold">
                                          <p:stCondLst>
                                            <p:cond delay="0"/>
                                          </p:stCondLst>
                                        </p:cTn>
                                        <p:tgtEl>
                                          <p:spTgt spid="40962">
                                            <p:txEl>
                                              <p:pRg st="5" end="5"/>
                                            </p:txEl>
                                          </p:spTgt>
                                        </p:tgtEl>
                                        <p:attrNameLst>
                                          <p:attrName>style.visibility</p:attrName>
                                        </p:attrNameLst>
                                      </p:cBhvr>
                                      <p:to>
                                        <p:strVal val="visible"/>
                                      </p:to>
                                    </p:set>
                                    <p:animEffect transition="in" filter="dissolve">
                                      <p:cBhvr>
                                        <p:cTn id="27" dur="500"/>
                                        <p:tgtEl>
                                          <p:spTgt spid="40962">
                                            <p:txEl>
                                              <p:pRg st="5" end="5"/>
                                            </p:txEl>
                                          </p:spTgt>
                                        </p:tgtEl>
                                      </p:cBhvr>
                                    </p:animEffect>
                                  </p:childTnLst>
                                </p:cTn>
                              </p:par>
                            </p:childTnLst>
                          </p:cTn>
                        </p:par>
                        <p:par>
                          <p:cTn id="28" fill="hold" nodeType="afterGroup">
                            <p:stCondLst>
                              <p:cond delay="3000"/>
                            </p:stCondLst>
                            <p:childTnLst>
                              <p:par>
                                <p:cTn id="29" presetID="9" presetClass="entr" presetSubtype="0" fill="hold" grpId="0" nodeType="afterEffect">
                                  <p:stCondLst>
                                    <p:cond delay="0"/>
                                  </p:stCondLst>
                                  <p:childTnLst>
                                    <p:set>
                                      <p:cBhvr>
                                        <p:cTn id="30" dur="1" fill="hold">
                                          <p:stCondLst>
                                            <p:cond delay="0"/>
                                          </p:stCondLst>
                                        </p:cTn>
                                        <p:tgtEl>
                                          <p:spTgt spid="40962">
                                            <p:txEl>
                                              <p:pRg st="6" end="6"/>
                                            </p:txEl>
                                          </p:spTgt>
                                        </p:tgtEl>
                                        <p:attrNameLst>
                                          <p:attrName>style.visibility</p:attrName>
                                        </p:attrNameLst>
                                      </p:cBhvr>
                                      <p:to>
                                        <p:strVal val="visible"/>
                                      </p:to>
                                    </p:set>
                                    <p:animEffect transition="in" filter="dissolve">
                                      <p:cBhvr>
                                        <p:cTn id="31" dur="500"/>
                                        <p:tgtEl>
                                          <p:spTgt spid="4096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build="p" autoUpdateAnimBg="0" advAuto="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日期占位符 1"/>
          <p:cNvSpPr>
            <a:spLocks noGrp="1"/>
          </p:cNvSpPr>
          <p:nvPr>
            <p:ph type="dt" sz="quarter" idx="10"/>
          </p:nvPr>
        </p:nvSpPr>
        <p:spPr>
          <a:noFill/>
        </p:spPr>
        <p:txBody>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fld id="{F47E7A62-74AF-4C93-BD06-72E211B27600}" type="datetime1">
              <a:rPr kumimoji="0" lang="zh-CN" altLang="en-US" sz="1400">
                <a:solidFill>
                  <a:schemeClr val="tx1"/>
                </a:solidFill>
              </a:rPr>
              <a:pPr/>
              <a:t>2016/7/2</a:t>
            </a:fld>
            <a:endParaRPr kumimoji="0" lang="en-US" altLang="zh-CN" sz="1400">
              <a:solidFill>
                <a:schemeClr val="tx1"/>
              </a:solidFill>
            </a:endParaRPr>
          </a:p>
        </p:txBody>
      </p:sp>
      <p:sp>
        <p:nvSpPr>
          <p:cNvPr id="26627" name="页脚占位符 2"/>
          <p:cNvSpPr>
            <a:spLocks noGrp="1"/>
          </p:cNvSpPr>
          <p:nvPr>
            <p:ph type="ftr" sz="quarter" idx="11"/>
          </p:nvPr>
        </p:nvSpPr>
        <p:spPr>
          <a:noFill/>
        </p:spPr>
        <p:txBody>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endParaRPr kumimoji="0" lang="en-US" altLang="zh-CN" sz="1400" dirty="0">
              <a:solidFill>
                <a:schemeClr val="tx1"/>
              </a:solidFill>
            </a:endParaRPr>
          </a:p>
        </p:txBody>
      </p:sp>
      <p:sp>
        <p:nvSpPr>
          <p:cNvPr id="26628" name="灯片编号占位符 3"/>
          <p:cNvSpPr>
            <a:spLocks noGrp="1"/>
          </p:cNvSpPr>
          <p:nvPr>
            <p:ph type="sldNum" sz="quarter" idx="12"/>
          </p:nvPr>
        </p:nvSpPr>
        <p:spPr>
          <a:noFill/>
        </p:spPr>
        <p:txBody>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fld id="{27614125-30CD-497D-82ED-A4E4AF0C43E5}" type="slidenum">
              <a:rPr kumimoji="0" lang="en-US" altLang="zh-CN" sz="1400">
                <a:solidFill>
                  <a:schemeClr val="tx1"/>
                </a:solidFill>
              </a:rPr>
              <a:pPr/>
              <a:t>22</a:t>
            </a:fld>
            <a:endParaRPr kumimoji="0" lang="en-US" altLang="zh-CN" sz="1400">
              <a:solidFill>
                <a:schemeClr val="tx1"/>
              </a:solidFill>
            </a:endParaRPr>
          </a:p>
        </p:txBody>
      </p:sp>
      <p:sp>
        <p:nvSpPr>
          <p:cNvPr id="136194" name="Rectangle 2"/>
          <p:cNvSpPr>
            <a:spLocks noChangeArrowheads="1"/>
          </p:cNvSpPr>
          <p:nvPr/>
        </p:nvSpPr>
        <p:spPr bwMode="auto">
          <a:xfrm>
            <a:off x="1828800" y="3886201"/>
            <a:ext cx="7772400" cy="344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algn="ctr" eaLnBrk="1" hangingPunct="1">
              <a:spcBef>
                <a:spcPct val="50000"/>
              </a:spcBef>
            </a:pPr>
            <a:endParaRPr lang="en-US" altLang="zh-CN" sz="4000" b="1">
              <a:solidFill>
                <a:srgbClr val="FF33CC"/>
              </a:solidFill>
              <a:ea typeface="隶书" panose="02010509060101010101" pitchFamily="49" charset="-122"/>
            </a:endParaRPr>
          </a:p>
          <a:p>
            <a:pPr eaLnBrk="1" hangingPunct="1">
              <a:spcBef>
                <a:spcPct val="50000"/>
              </a:spcBef>
            </a:pPr>
            <a:r>
              <a:rPr lang="zh-CN" altLang="en-US" sz="4000" b="1">
                <a:solidFill>
                  <a:srgbClr val="FFCC00"/>
                </a:solidFill>
                <a:ea typeface="隶书" panose="02010509060101010101" pitchFamily="49" charset="-122"/>
              </a:rPr>
              <a:t>那传说中的牛郎织女，</a:t>
            </a:r>
          </a:p>
          <a:p>
            <a:pPr eaLnBrk="1" hangingPunct="1">
              <a:spcBef>
                <a:spcPct val="50000"/>
              </a:spcBef>
            </a:pPr>
            <a:r>
              <a:rPr lang="zh-CN" altLang="en-US" sz="4000" b="1">
                <a:solidFill>
                  <a:srgbClr val="FFCC00"/>
                </a:solidFill>
                <a:ea typeface="隶书" panose="02010509060101010101" pitchFamily="49" charset="-122"/>
              </a:rPr>
              <a:t>只能隔河相望。</a:t>
            </a:r>
          </a:p>
          <a:p>
            <a:pPr algn="ctr" eaLnBrk="1" hangingPunct="1">
              <a:spcBef>
                <a:spcPct val="50000"/>
              </a:spcBef>
            </a:pPr>
            <a:endParaRPr lang="en-US" altLang="zh-CN" sz="4000" b="1">
              <a:solidFill>
                <a:srgbClr val="FF33CC"/>
              </a:solidFill>
              <a:ea typeface="隶书" panose="02010509060101010101" pitchFamily="49" charset="-122"/>
            </a:endParaRPr>
          </a:p>
        </p:txBody>
      </p:sp>
      <p:pic>
        <p:nvPicPr>
          <p:cNvPr id="136195" name="Picture 3" descr="IMAG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43700" y="3865564"/>
            <a:ext cx="3924300" cy="298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6196" name="Rectangle 4"/>
          <p:cNvSpPr>
            <a:spLocks noChangeArrowheads="1"/>
          </p:cNvSpPr>
          <p:nvPr/>
        </p:nvSpPr>
        <p:spPr bwMode="auto">
          <a:xfrm>
            <a:off x="1981200" y="0"/>
            <a:ext cx="815340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algn="ctr" eaLnBrk="1" hangingPunct="1"/>
            <a:r>
              <a:rPr lang="zh-CN" altLang="en-US" sz="4000" b="1">
                <a:solidFill>
                  <a:srgbClr val="FF33CC"/>
                </a:solidFill>
                <a:ea typeface="隶书" panose="02010509060101010101" pitchFamily="49" charset="-122"/>
              </a:rPr>
              <a:t>在诗中，作者将</a:t>
            </a:r>
            <a:r>
              <a:rPr lang="zh-CN" altLang="en-US" sz="4400" b="1">
                <a:solidFill>
                  <a:srgbClr val="FFCC00"/>
                </a:solidFill>
              </a:rPr>
              <a:t>牛郎织女的</a:t>
            </a:r>
            <a:r>
              <a:rPr lang="zh-CN" altLang="en-US" sz="4000" b="1">
                <a:solidFill>
                  <a:srgbClr val="FF33CC"/>
                </a:solidFill>
                <a:ea typeface="隶书" panose="02010509060101010101" pitchFamily="49" charset="-122"/>
              </a:rPr>
              <a:t>故事了</a:t>
            </a:r>
          </a:p>
          <a:p>
            <a:pPr algn="ctr" eaLnBrk="1" hangingPunct="1"/>
            <a:r>
              <a:rPr lang="zh-CN" altLang="en-US" sz="4000" b="1">
                <a:solidFill>
                  <a:srgbClr val="FF33CC"/>
                </a:solidFill>
                <a:ea typeface="隶书" panose="02010509060101010101" pitchFamily="49" charset="-122"/>
              </a:rPr>
              <a:t>哪些改变？为什么？</a:t>
            </a:r>
          </a:p>
        </p:txBody>
      </p:sp>
      <p:sp>
        <p:nvSpPr>
          <p:cNvPr id="136197" name="Rectangle 5"/>
          <p:cNvSpPr>
            <a:spLocks noChangeArrowheads="1"/>
          </p:cNvSpPr>
          <p:nvPr/>
        </p:nvSpPr>
        <p:spPr bwMode="auto">
          <a:xfrm>
            <a:off x="3352800" y="1219200"/>
            <a:ext cx="5551488" cy="3113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3600" b="1">
                <a:solidFill>
                  <a:schemeClr val="bg2"/>
                </a:solidFill>
                <a:ea typeface="隶书" panose="02010509060101010101" pitchFamily="49" charset="-122"/>
              </a:rPr>
              <a:t>你看，那浅浅的天河，</a:t>
            </a:r>
          </a:p>
          <a:p>
            <a:pPr eaLnBrk="1" hangingPunct="1">
              <a:spcBef>
                <a:spcPct val="50000"/>
              </a:spcBef>
            </a:pPr>
            <a:r>
              <a:rPr lang="zh-CN" altLang="en-US" sz="3600" b="1">
                <a:solidFill>
                  <a:schemeClr val="bg2"/>
                </a:solidFill>
                <a:ea typeface="隶书" panose="02010509060101010101" pitchFamily="49" charset="-122"/>
              </a:rPr>
              <a:t>定然是不甚宽广。</a:t>
            </a:r>
          </a:p>
          <a:p>
            <a:pPr eaLnBrk="1" hangingPunct="1">
              <a:spcBef>
                <a:spcPct val="50000"/>
              </a:spcBef>
            </a:pPr>
            <a:r>
              <a:rPr lang="zh-CN" altLang="en-US" sz="3600" b="1">
                <a:solidFill>
                  <a:schemeClr val="bg2"/>
                </a:solidFill>
                <a:ea typeface="隶书" panose="02010509060101010101" pitchFamily="49" charset="-122"/>
              </a:rPr>
              <a:t>那隔着河的牛郎织女，</a:t>
            </a:r>
          </a:p>
          <a:p>
            <a:pPr eaLnBrk="1" hangingPunct="1">
              <a:spcBef>
                <a:spcPct val="50000"/>
              </a:spcBef>
            </a:pPr>
            <a:r>
              <a:rPr lang="zh-CN" altLang="en-US" sz="3600" b="1">
                <a:solidFill>
                  <a:schemeClr val="bg2"/>
                </a:solidFill>
                <a:ea typeface="隶书" panose="02010509060101010101" pitchFamily="49" charset="-122"/>
              </a:rPr>
              <a:t>定能够骑着牛儿来往。</a:t>
            </a:r>
          </a:p>
        </p:txBody>
      </p:sp>
      <p:pic>
        <p:nvPicPr>
          <p:cNvPr id="136198" name="Picture 6" descr="c2_5_1-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32175" y="1341438"/>
            <a:ext cx="4679950" cy="293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8715519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6196"/>
                                        </p:tgtEl>
                                        <p:attrNameLst>
                                          <p:attrName>style.visibility</p:attrName>
                                        </p:attrNameLst>
                                      </p:cBhvr>
                                      <p:to>
                                        <p:strVal val="visible"/>
                                      </p:to>
                                    </p:set>
                                    <p:anim calcmode="lin" valueType="num">
                                      <p:cBhvr additive="base">
                                        <p:cTn id="7" dur="500" fill="hold"/>
                                        <p:tgtEl>
                                          <p:spTgt spid="136196"/>
                                        </p:tgtEl>
                                        <p:attrNameLst>
                                          <p:attrName>ppt_x</p:attrName>
                                        </p:attrNameLst>
                                      </p:cBhvr>
                                      <p:tavLst>
                                        <p:tav tm="0">
                                          <p:val>
                                            <p:strVal val="0-#ppt_w/2"/>
                                          </p:val>
                                        </p:tav>
                                        <p:tav tm="100000">
                                          <p:val>
                                            <p:strVal val="#ppt_x"/>
                                          </p:val>
                                        </p:tav>
                                      </p:tavLst>
                                    </p:anim>
                                    <p:anim calcmode="lin" valueType="num">
                                      <p:cBhvr additive="base">
                                        <p:cTn id="8" dur="500" fill="hold"/>
                                        <p:tgtEl>
                                          <p:spTgt spid="13619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36197"/>
                                        </p:tgtEl>
                                        <p:attrNameLst>
                                          <p:attrName>style.visibility</p:attrName>
                                        </p:attrNameLst>
                                      </p:cBhvr>
                                      <p:to>
                                        <p:strVal val="visible"/>
                                      </p:to>
                                    </p:set>
                                    <p:anim calcmode="lin" valueType="num">
                                      <p:cBhvr additive="base">
                                        <p:cTn id="13" dur="500" fill="hold"/>
                                        <p:tgtEl>
                                          <p:spTgt spid="136197"/>
                                        </p:tgtEl>
                                        <p:attrNameLst>
                                          <p:attrName>ppt_x</p:attrName>
                                        </p:attrNameLst>
                                      </p:cBhvr>
                                      <p:tavLst>
                                        <p:tav tm="0">
                                          <p:val>
                                            <p:strVal val="0-#ppt_w/2"/>
                                          </p:val>
                                        </p:tav>
                                        <p:tav tm="100000">
                                          <p:val>
                                            <p:strVal val="#ppt_x"/>
                                          </p:val>
                                        </p:tav>
                                      </p:tavLst>
                                    </p:anim>
                                    <p:anim calcmode="lin" valueType="num">
                                      <p:cBhvr additive="base">
                                        <p:cTn id="14" dur="500" fill="hold"/>
                                        <p:tgtEl>
                                          <p:spTgt spid="136197"/>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1" presetClass="entr" presetSubtype="4" fill="hold" nodeType="clickEffect">
                                  <p:stCondLst>
                                    <p:cond delay="0"/>
                                  </p:stCondLst>
                                  <p:childTnLst>
                                    <p:set>
                                      <p:cBhvr>
                                        <p:cTn id="18" dur="1" fill="hold">
                                          <p:stCondLst>
                                            <p:cond delay="0"/>
                                          </p:stCondLst>
                                        </p:cTn>
                                        <p:tgtEl>
                                          <p:spTgt spid="136198"/>
                                        </p:tgtEl>
                                        <p:attrNameLst>
                                          <p:attrName>style.visibility</p:attrName>
                                        </p:attrNameLst>
                                      </p:cBhvr>
                                      <p:to>
                                        <p:strVal val="visible"/>
                                      </p:to>
                                    </p:set>
                                    <p:animEffect transition="in" filter="wheel(4)">
                                      <p:cBhvr>
                                        <p:cTn id="19" dur="2000"/>
                                        <p:tgtEl>
                                          <p:spTgt spid="136198"/>
                                        </p:tgtEl>
                                      </p:cBhvr>
                                    </p:animEffect>
                                  </p:childTnLst>
                                </p:cTn>
                              </p:par>
                            </p:childTnLst>
                          </p:cTn>
                        </p:par>
                        <p:par>
                          <p:cTn id="20" fill="hold" nodeType="afterGroup">
                            <p:stCondLst>
                              <p:cond delay="2000"/>
                            </p:stCondLst>
                            <p:childTnLst>
                              <p:par>
                                <p:cTn id="21" presetID="20" presetClass="entr" presetSubtype="0" fill="hold" nodeType="afterEffect">
                                  <p:stCondLst>
                                    <p:cond delay="0"/>
                                  </p:stCondLst>
                                  <p:childTnLst>
                                    <p:set>
                                      <p:cBhvr>
                                        <p:cTn id="22" dur="1" fill="hold">
                                          <p:stCondLst>
                                            <p:cond delay="0"/>
                                          </p:stCondLst>
                                        </p:cTn>
                                        <p:tgtEl>
                                          <p:spTgt spid="136195"/>
                                        </p:tgtEl>
                                        <p:attrNameLst>
                                          <p:attrName>style.visibility</p:attrName>
                                        </p:attrNameLst>
                                      </p:cBhvr>
                                      <p:to>
                                        <p:strVal val="visible"/>
                                      </p:to>
                                    </p:set>
                                    <p:animEffect transition="in" filter="wedge">
                                      <p:cBhvr>
                                        <p:cTn id="23" dur="2000"/>
                                        <p:tgtEl>
                                          <p:spTgt spid="136195"/>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36194"/>
                                        </p:tgtEl>
                                        <p:attrNameLst>
                                          <p:attrName>style.visibility</p:attrName>
                                        </p:attrNameLst>
                                      </p:cBhvr>
                                      <p:to>
                                        <p:strVal val="visible"/>
                                      </p:to>
                                    </p:set>
                                    <p:anim calcmode="lin" valueType="num">
                                      <p:cBhvr additive="base">
                                        <p:cTn id="28" dur="500" fill="hold"/>
                                        <p:tgtEl>
                                          <p:spTgt spid="136194"/>
                                        </p:tgtEl>
                                        <p:attrNameLst>
                                          <p:attrName>ppt_x</p:attrName>
                                        </p:attrNameLst>
                                      </p:cBhvr>
                                      <p:tavLst>
                                        <p:tav tm="0">
                                          <p:val>
                                            <p:strVal val="#ppt_x"/>
                                          </p:val>
                                        </p:tav>
                                        <p:tav tm="100000">
                                          <p:val>
                                            <p:strVal val="#ppt_x"/>
                                          </p:val>
                                        </p:tav>
                                      </p:tavLst>
                                    </p:anim>
                                    <p:anim calcmode="lin" valueType="num">
                                      <p:cBhvr additive="base">
                                        <p:cTn id="29" dur="500" fill="hold"/>
                                        <p:tgtEl>
                                          <p:spTgt spid="1361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194" grpId="0"/>
      <p:bldP spid="136196" grpId="0" autoUpdateAnimBg="0"/>
      <p:bldP spid="136197"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日期占位符 1"/>
          <p:cNvSpPr>
            <a:spLocks noGrp="1"/>
          </p:cNvSpPr>
          <p:nvPr>
            <p:ph type="dt" sz="quarter" idx="10"/>
          </p:nvPr>
        </p:nvSpPr>
        <p:spPr>
          <a:noFill/>
        </p:spPr>
        <p:txBody>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fld id="{2583A430-4FD3-4952-AA1F-89CBAE8E1317}" type="datetime1">
              <a:rPr kumimoji="0" lang="zh-CN" altLang="en-US" sz="1400">
                <a:solidFill>
                  <a:schemeClr val="tx1"/>
                </a:solidFill>
              </a:rPr>
              <a:pPr/>
              <a:t>2016/7/2</a:t>
            </a:fld>
            <a:endParaRPr kumimoji="0" lang="en-US" altLang="zh-CN" sz="1400">
              <a:solidFill>
                <a:schemeClr val="tx1"/>
              </a:solidFill>
            </a:endParaRPr>
          </a:p>
        </p:txBody>
      </p:sp>
      <p:sp>
        <p:nvSpPr>
          <p:cNvPr id="27651" name="页脚占位符 2"/>
          <p:cNvSpPr>
            <a:spLocks noGrp="1"/>
          </p:cNvSpPr>
          <p:nvPr>
            <p:ph type="ftr" sz="quarter" idx="11"/>
          </p:nvPr>
        </p:nvSpPr>
        <p:spPr>
          <a:noFill/>
        </p:spPr>
        <p:txBody>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endParaRPr kumimoji="0" lang="en-US" altLang="zh-CN" sz="1400" dirty="0">
              <a:solidFill>
                <a:schemeClr val="tx1"/>
              </a:solidFill>
            </a:endParaRPr>
          </a:p>
        </p:txBody>
      </p:sp>
      <p:sp>
        <p:nvSpPr>
          <p:cNvPr id="27652" name="灯片编号占位符 3"/>
          <p:cNvSpPr>
            <a:spLocks noGrp="1"/>
          </p:cNvSpPr>
          <p:nvPr>
            <p:ph type="sldNum" sz="quarter" idx="12"/>
          </p:nvPr>
        </p:nvSpPr>
        <p:spPr>
          <a:noFill/>
        </p:spPr>
        <p:txBody>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fld id="{47224B87-CE17-4D47-980C-40C69C71D568}" type="slidenum">
              <a:rPr kumimoji="0" lang="en-US" altLang="zh-CN" sz="1400">
                <a:solidFill>
                  <a:schemeClr val="tx1"/>
                </a:solidFill>
              </a:rPr>
              <a:pPr/>
              <a:t>23</a:t>
            </a:fld>
            <a:endParaRPr kumimoji="0" lang="en-US" altLang="zh-CN" sz="1400">
              <a:solidFill>
                <a:schemeClr val="tx1"/>
              </a:solidFill>
            </a:endParaRPr>
          </a:p>
        </p:txBody>
      </p:sp>
      <p:sp>
        <p:nvSpPr>
          <p:cNvPr id="137218" name="Text Box 2"/>
          <p:cNvSpPr txBox="1">
            <a:spLocks noChangeArrowheads="1"/>
          </p:cNvSpPr>
          <p:nvPr/>
        </p:nvSpPr>
        <p:spPr bwMode="auto">
          <a:xfrm>
            <a:off x="1919289" y="1844676"/>
            <a:ext cx="2016125"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spcBef>
                <a:spcPct val="50000"/>
              </a:spcBef>
            </a:pPr>
            <a:r>
              <a:rPr kumimoji="0" lang="zh-CN" altLang="en-US" sz="4000" b="1">
                <a:solidFill>
                  <a:srgbClr val="660033"/>
                </a:solidFill>
                <a:latin typeface="Arial Black" panose="020B0A04020102020204" pitchFamily="34" charset="0"/>
                <a:ea typeface="隶书" panose="02010509060101010101" pitchFamily="49" charset="-122"/>
              </a:rPr>
              <a:t>黑暗的社会</a:t>
            </a:r>
          </a:p>
        </p:txBody>
      </p:sp>
      <p:sp>
        <p:nvSpPr>
          <p:cNvPr id="137219" name="Text Box 3"/>
          <p:cNvSpPr txBox="1">
            <a:spLocks noChangeArrowheads="1"/>
          </p:cNvSpPr>
          <p:nvPr/>
        </p:nvSpPr>
        <p:spPr bwMode="auto">
          <a:xfrm>
            <a:off x="7608889" y="1844676"/>
            <a:ext cx="2714625"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spcBef>
                <a:spcPct val="50000"/>
              </a:spcBef>
            </a:pPr>
            <a:r>
              <a:rPr kumimoji="0" lang="zh-CN" altLang="en-US" sz="4000" b="1">
                <a:solidFill>
                  <a:srgbClr val="660033"/>
                </a:solidFill>
                <a:latin typeface="Arial Black" panose="020B0A04020102020204" pitchFamily="34" charset="0"/>
                <a:ea typeface="隶书" panose="02010509060101010101" pitchFamily="49" charset="-122"/>
              </a:rPr>
              <a:t>牛郎织女的生活</a:t>
            </a:r>
          </a:p>
        </p:txBody>
      </p:sp>
      <p:sp>
        <p:nvSpPr>
          <p:cNvPr id="137220" name="Text Box 4"/>
          <p:cNvSpPr txBox="1">
            <a:spLocks noChangeArrowheads="1"/>
          </p:cNvSpPr>
          <p:nvPr/>
        </p:nvSpPr>
        <p:spPr bwMode="auto">
          <a:xfrm>
            <a:off x="2351088" y="3716338"/>
            <a:ext cx="6900862" cy="2123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spcBef>
                <a:spcPct val="50000"/>
              </a:spcBef>
            </a:pPr>
            <a:r>
              <a:rPr kumimoji="0" lang="en-US" altLang="zh-CN" sz="4400" b="1">
                <a:solidFill>
                  <a:srgbClr val="660033"/>
                </a:solidFill>
                <a:latin typeface="Arial Black" panose="020B0A04020102020204" pitchFamily="34" charset="0"/>
                <a:ea typeface="隶书" panose="02010509060101010101" pitchFamily="49" charset="-122"/>
              </a:rPr>
              <a:t>      </a:t>
            </a:r>
            <a:r>
              <a:rPr kumimoji="0" lang="zh-CN" altLang="en-US" sz="4400" b="1">
                <a:solidFill>
                  <a:srgbClr val="660033"/>
                </a:solidFill>
                <a:latin typeface="Arial Black" panose="020B0A04020102020204" pitchFamily="34" charset="0"/>
                <a:ea typeface="隶书" panose="02010509060101010101" pitchFamily="49" charset="-122"/>
              </a:rPr>
              <a:t>诗人批判当时黑暗的社会，向往和追求自由幸福的新生活</a:t>
            </a:r>
            <a:r>
              <a:rPr kumimoji="0" lang="zh-CN" altLang="en-US" sz="4400" b="1">
                <a:solidFill>
                  <a:schemeClr val="tx1"/>
                </a:solidFill>
                <a:latin typeface="Arial" panose="020B0604020202020204" pitchFamily="34" charset="0"/>
              </a:rPr>
              <a:t>。</a:t>
            </a:r>
            <a:r>
              <a:rPr kumimoji="0" lang="zh-CN" altLang="en-US" sz="4400" b="1">
                <a:latin typeface="Arial" panose="020B0604020202020204" pitchFamily="34" charset="0"/>
              </a:rPr>
              <a:t>（主题）</a:t>
            </a:r>
          </a:p>
        </p:txBody>
      </p:sp>
      <p:sp>
        <p:nvSpPr>
          <p:cNvPr id="137221" name="Text Box 5"/>
          <p:cNvSpPr txBox="1">
            <a:spLocks noChangeArrowheads="1"/>
          </p:cNvSpPr>
          <p:nvPr/>
        </p:nvSpPr>
        <p:spPr bwMode="auto">
          <a:xfrm>
            <a:off x="3719514" y="1989139"/>
            <a:ext cx="3889375" cy="1616075"/>
          </a:xfrm>
          <a:prstGeom prst="rect">
            <a:avLst/>
          </a:prstGeom>
          <a:solidFill>
            <a:srgbClr val="33CC33"/>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spcBef>
                <a:spcPct val="50000"/>
              </a:spcBef>
            </a:pPr>
            <a:r>
              <a:rPr kumimoji="0" lang="en-US" altLang="zh-CN" sz="4000" b="1">
                <a:solidFill>
                  <a:schemeClr val="tx1"/>
                </a:solidFill>
                <a:latin typeface="Arial" panose="020B0604020202020204" pitchFamily="34" charset="0"/>
              </a:rPr>
              <a:t>------</a:t>
            </a:r>
            <a:r>
              <a:rPr kumimoji="0" lang="zh-CN" altLang="en-US" sz="4000" b="1">
                <a:solidFill>
                  <a:schemeClr val="tx1"/>
                </a:solidFill>
                <a:latin typeface="Arial" panose="020B0604020202020204" pitchFamily="34" charset="0"/>
              </a:rPr>
              <a:t>反衬</a:t>
            </a:r>
            <a:r>
              <a:rPr kumimoji="0" lang="en-US" altLang="zh-CN" sz="4000" b="1">
                <a:solidFill>
                  <a:schemeClr val="tx1"/>
                </a:solidFill>
                <a:latin typeface="Arial" panose="020B0604020202020204" pitchFamily="34" charset="0"/>
              </a:rPr>
              <a:t>------</a:t>
            </a:r>
          </a:p>
          <a:p>
            <a:pPr eaLnBrk="1" hangingPunct="1">
              <a:spcBef>
                <a:spcPct val="50000"/>
              </a:spcBef>
            </a:pPr>
            <a:r>
              <a:rPr kumimoji="0" lang="en-US" altLang="zh-CN" sz="4000" b="1">
                <a:solidFill>
                  <a:schemeClr val="tx1"/>
                </a:solidFill>
                <a:latin typeface="Arial" panose="020B0604020202020204" pitchFamily="34" charset="0"/>
              </a:rPr>
              <a:t>        </a:t>
            </a:r>
            <a:r>
              <a:rPr kumimoji="0" lang="zh-CN" altLang="en-US" sz="4000" b="1">
                <a:solidFill>
                  <a:schemeClr val="tx1"/>
                </a:solidFill>
                <a:latin typeface="Arial" panose="020B0604020202020204" pitchFamily="34" charset="0"/>
              </a:rPr>
              <a:t>对比</a:t>
            </a:r>
          </a:p>
        </p:txBody>
      </p:sp>
      <p:sp>
        <p:nvSpPr>
          <p:cNvPr id="27657" name="AutoShape 6">
            <a:hlinkClick r:id="rId2" action="ppaction://hlinksldjump"/>
          </p:cNvPr>
          <p:cNvSpPr>
            <a:spLocks noChangeArrowheads="1"/>
          </p:cNvSpPr>
          <p:nvPr/>
        </p:nvSpPr>
        <p:spPr bwMode="auto">
          <a:xfrm>
            <a:off x="9906000" y="6172200"/>
            <a:ext cx="228600" cy="304800"/>
          </a:xfrm>
          <a:prstGeom prst="curvedLeftArrow">
            <a:avLst>
              <a:gd name="adj1" fmla="val 26667"/>
              <a:gd name="adj2" fmla="val 53333"/>
              <a:gd name="adj3" fmla="val 33333"/>
            </a:avLst>
          </a:prstGeom>
          <a:solidFill>
            <a:schemeClr val="accent1"/>
          </a:solidFill>
          <a:ln w="12700" cap="sq">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endParaRPr lang="zh-CN" altLang="en-US"/>
          </a:p>
        </p:txBody>
      </p:sp>
    </p:spTree>
    <p:extLst>
      <p:ext uri="{BB962C8B-B14F-4D97-AF65-F5344CB8AC3E}">
        <p14:creationId xmlns:p14="http://schemas.microsoft.com/office/powerpoint/2010/main" val="65668325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7219"/>
                                        </p:tgtEl>
                                        <p:attrNameLst>
                                          <p:attrName>style.visibility</p:attrName>
                                        </p:attrNameLst>
                                      </p:cBhvr>
                                      <p:to>
                                        <p:strVal val="visible"/>
                                      </p:to>
                                    </p:set>
                                    <p:animEffect transition="in" filter="dissolve">
                                      <p:cBhvr>
                                        <p:cTn id="7" dur="500"/>
                                        <p:tgtEl>
                                          <p:spTgt spid="13721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137221"/>
                                        </p:tgtEl>
                                        <p:attrNameLst>
                                          <p:attrName>style.visibility</p:attrName>
                                        </p:attrNameLst>
                                      </p:cBhvr>
                                      <p:to>
                                        <p:strVal val="visible"/>
                                      </p:to>
                                    </p:set>
                                    <p:animEffect transition="in" filter="slide(fromLeft)">
                                      <p:cBhvr>
                                        <p:cTn id="12" dur="500"/>
                                        <p:tgtEl>
                                          <p:spTgt spid="13722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137218"/>
                                        </p:tgtEl>
                                        <p:attrNameLst>
                                          <p:attrName>style.visibility</p:attrName>
                                        </p:attrNameLst>
                                      </p:cBhvr>
                                      <p:to>
                                        <p:strVal val="visible"/>
                                      </p:to>
                                    </p:set>
                                    <p:animEffect transition="in" filter="wedge">
                                      <p:cBhvr>
                                        <p:cTn id="17" dur="500"/>
                                        <p:tgtEl>
                                          <p:spTgt spid="13721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 presetClass="entr" presetSubtype="0" fill="hold" grpId="0" nodeType="clickEffect">
                                  <p:stCondLst>
                                    <p:cond delay="0"/>
                                  </p:stCondLst>
                                  <p:childTnLst>
                                    <p:set>
                                      <p:cBhvr>
                                        <p:cTn id="21" dur="1" fill="hold">
                                          <p:stCondLst>
                                            <p:cond delay="499"/>
                                          </p:stCondLst>
                                        </p:cTn>
                                        <p:tgtEl>
                                          <p:spTgt spid="1372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18" grpId="0" autoUpdateAnimBg="0"/>
      <p:bldP spid="137219" grpId="0" autoUpdateAnimBg="0"/>
      <p:bldP spid="137220" grpId="0" autoUpdateAnimBg="0"/>
      <p:bldP spid="137221" grpId="0" animBg="1"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日期占位符 1"/>
          <p:cNvSpPr>
            <a:spLocks noGrp="1"/>
          </p:cNvSpPr>
          <p:nvPr>
            <p:ph type="dt" sz="quarter" idx="10"/>
          </p:nvPr>
        </p:nvSpPr>
        <p:spPr>
          <a:noFill/>
        </p:spPr>
        <p:txBody>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fld id="{69ECE131-06ED-4BAB-9A2E-6BF5F438FC14}" type="datetime1">
              <a:rPr kumimoji="0" lang="zh-CN" altLang="en-US" sz="1400">
                <a:solidFill>
                  <a:schemeClr val="tx1"/>
                </a:solidFill>
              </a:rPr>
              <a:pPr/>
              <a:t>2016/7/2</a:t>
            </a:fld>
            <a:endParaRPr kumimoji="0" lang="en-US" altLang="zh-CN" sz="1400">
              <a:solidFill>
                <a:schemeClr val="tx1"/>
              </a:solidFill>
            </a:endParaRPr>
          </a:p>
        </p:txBody>
      </p:sp>
      <p:sp>
        <p:nvSpPr>
          <p:cNvPr id="28675" name="页脚占位符 2"/>
          <p:cNvSpPr>
            <a:spLocks noGrp="1"/>
          </p:cNvSpPr>
          <p:nvPr>
            <p:ph type="ftr" sz="quarter" idx="11"/>
          </p:nvPr>
        </p:nvSpPr>
        <p:spPr>
          <a:noFill/>
        </p:spPr>
        <p:txBody>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endParaRPr kumimoji="0" lang="en-US" altLang="zh-CN" sz="1400" dirty="0">
              <a:solidFill>
                <a:schemeClr val="tx1"/>
              </a:solidFill>
            </a:endParaRPr>
          </a:p>
        </p:txBody>
      </p:sp>
      <p:sp>
        <p:nvSpPr>
          <p:cNvPr id="28676" name="灯片编号占位符 3"/>
          <p:cNvSpPr>
            <a:spLocks noGrp="1"/>
          </p:cNvSpPr>
          <p:nvPr>
            <p:ph type="sldNum" sz="quarter" idx="12"/>
          </p:nvPr>
        </p:nvSpPr>
        <p:spPr>
          <a:noFill/>
        </p:spPr>
        <p:txBody>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fld id="{D1E11C85-B949-477B-BFBD-8EFD24216EEA}" type="slidenum">
              <a:rPr kumimoji="0" lang="en-US" altLang="zh-CN" sz="1400">
                <a:solidFill>
                  <a:schemeClr val="tx1"/>
                </a:solidFill>
              </a:rPr>
              <a:pPr/>
              <a:t>24</a:t>
            </a:fld>
            <a:endParaRPr kumimoji="0" lang="en-US" altLang="zh-CN" sz="1400">
              <a:solidFill>
                <a:schemeClr val="tx1"/>
              </a:solidFill>
            </a:endParaRPr>
          </a:p>
        </p:txBody>
      </p:sp>
      <p:pic>
        <p:nvPicPr>
          <p:cNvPr id="28677" name="Picture 6" descr="0012_10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753600" cy="731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594" name="Text Box 2"/>
          <p:cNvSpPr txBox="1">
            <a:spLocks noChangeArrowheads="1"/>
          </p:cNvSpPr>
          <p:nvPr/>
        </p:nvSpPr>
        <p:spPr bwMode="auto">
          <a:xfrm>
            <a:off x="4572000" y="304800"/>
            <a:ext cx="3551238"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spcBef>
                <a:spcPct val="20000"/>
              </a:spcBef>
              <a:buClr>
                <a:schemeClr val="folHlink"/>
              </a:buClr>
              <a:buSzPct val="60000"/>
              <a:buFont typeface="Wingdings" panose="05000000000000000000" pitchFamily="2" charset="2"/>
              <a:buNone/>
              <a:defRPr/>
            </a:pPr>
            <a:r>
              <a:rPr lang="zh-CN" altLang="en-US" sz="5400" b="1">
                <a:solidFill>
                  <a:schemeClr val="tx2"/>
                </a:solidFill>
                <a:effectLst>
                  <a:outerShdw blurRad="38100" dist="38100" dir="2700000" algn="tl">
                    <a:srgbClr val="FFFFFF"/>
                  </a:outerShdw>
                </a:effectLst>
                <a:latin typeface="Tahoma" panose="020B0604030504040204" pitchFamily="34" charset="0"/>
                <a:ea typeface="隶书" panose="02010509060101010101" pitchFamily="49" charset="-122"/>
              </a:rPr>
              <a:t>本 课 小 结</a:t>
            </a:r>
          </a:p>
        </p:txBody>
      </p:sp>
      <p:sp>
        <p:nvSpPr>
          <p:cNvPr id="110595" name="Text Box 3"/>
          <p:cNvSpPr txBox="1">
            <a:spLocks noChangeArrowheads="1"/>
          </p:cNvSpPr>
          <p:nvPr/>
        </p:nvSpPr>
        <p:spPr bwMode="auto">
          <a:xfrm>
            <a:off x="1828800" y="1828800"/>
            <a:ext cx="8839200" cy="448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20000"/>
              </a:spcBef>
              <a:buClr>
                <a:schemeClr val="folHlink"/>
              </a:buClr>
              <a:buSzPct val="60000"/>
              <a:buFont typeface="Wingdings" panose="05000000000000000000" pitchFamily="2" charset="2"/>
              <a:buNone/>
              <a:defRPr/>
            </a:pPr>
            <a:r>
              <a:rPr lang="en-US" altLang="zh-CN" sz="2800">
                <a:solidFill>
                  <a:srgbClr val="663300"/>
                </a:solidFill>
                <a:effectLst>
                  <a:outerShdw blurRad="38100" dist="38100" dir="2700000" algn="tl">
                    <a:srgbClr val="FFFFFF"/>
                  </a:outerShdw>
                </a:effectLst>
                <a:latin typeface="Tahoma" panose="020B0604030504040204" pitchFamily="34" charset="0"/>
                <a:ea typeface="华文仿宋" panose="02010600040101010101" pitchFamily="2" charset="-122"/>
              </a:rPr>
              <a:t>  </a:t>
            </a:r>
            <a:r>
              <a:rPr lang="zh-CN" altLang="en-US" sz="4800" b="1">
                <a:solidFill>
                  <a:srgbClr val="FFFF00"/>
                </a:solidFill>
                <a:effectLst>
                  <a:outerShdw blurRad="38100" dist="38100" dir="2700000" algn="tl">
                    <a:srgbClr val="FFFFFF"/>
                  </a:outerShdw>
                </a:effectLst>
                <a:latin typeface="Tahoma" panose="020B0604030504040204" pitchFamily="34" charset="0"/>
                <a:ea typeface="华文仿宋" panose="02010600040101010101" pitchFamily="2" charset="-122"/>
              </a:rPr>
              <a:t>本诗通过由远远的街灯产生联想和想象描绘了天上的街市及美好的生活，表现了作者对黑暗现实的痛恨，对光明、自由、幸福、快乐生活的向往和追求，激发人们为实现这一理想而奋斗。</a:t>
            </a:r>
          </a:p>
        </p:txBody>
      </p:sp>
      <p:sp>
        <p:nvSpPr>
          <p:cNvPr id="110597" name="Rectangle 5"/>
          <p:cNvSpPr>
            <a:spLocks noChangeArrowheads="1"/>
          </p:cNvSpPr>
          <p:nvPr/>
        </p:nvSpPr>
        <p:spPr bwMode="auto">
          <a:xfrm>
            <a:off x="6003925" y="3048000"/>
            <a:ext cx="18415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defRPr/>
            </a:pPr>
            <a:endParaRPr lang="zh-CN" altLang="zh-CN" sz="4400">
              <a:solidFill>
                <a:schemeClr val="tx2"/>
              </a:solidFill>
              <a:effectLst>
                <a:outerShdw blurRad="38100" dist="38100" dir="2700000" algn="tl">
                  <a:srgbClr val="FFFFFF"/>
                </a:outerShdw>
              </a:effectLst>
              <a:latin typeface="Arial" panose="020B0604020202020204" pitchFamily="34" charset="0"/>
            </a:endParaRPr>
          </a:p>
        </p:txBody>
      </p:sp>
    </p:spTree>
    <p:extLst>
      <p:ext uri="{BB962C8B-B14F-4D97-AF65-F5344CB8AC3E}">
        <p14:creationId xmlns:p14="http://schemas.microsoft.com/office/powerpoint/2010/main" val="18068775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0594"/>
                                        </p:tgtEl>
                                        <p:attrNameLst>
                                          <p:attrName>style.visibility</p:attrName>
                                        </p:attrNameLst>
                                      </p:cBhvr>
                                      <p:to>
                                        <p:strVal val="visible"/>
                                      </p:to>
                                    </p:set>
                                    <p:anim calcmode="lin" valueType="num">
                                      <p:cBhvr additive="base">
                                        <p:cTn id="7" dur="500" fill="hold"/>
                                        <p:tgtEl>
                                          <p:spTgt spid="110594"/>
                                        </p:tgtEl>
                                        <p:attrNameLst>
                                          <p:attrName>ppt_x</p:attrName>
                                        </p:attrNameLst>
                                      </p:cBhvr>
                                      <p:tavLst>
                                        <p:tav tm="0">
                                          <p:val>
                                            <p:strVal val="#ppt_x"/>
                                          </p:val>
                                        </p:tav>
                                        <p:tav tm="100000">
                                          <p:val>
                                            <p:strVal val="#ppt_x"/>
                                          </p:val>
                                        </p:tav>
                                      </p:tavLst>
                                    </p:anim>
                                    <p:anim calcmode="lin" valueType="num">
                                      <p:cBhvr additive="base">
                                        <p:cTn id="8" dur="500" fill="hold"/>
                                        <p:tgtEl>
                                          <p:spTgt spid="11059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110595"/>
                                        </p:tgtEl>
                                        <p:attrNameLst>
                                          <p:attrName>style.visibility</p:attrName>
                                        </p:attrNameLst>
                                      </p:cBhvr>
                                      <p:to>
                                        <p:strVal val="visible"/>
                                      </p:to>
                                    </p:set>
                                    <p:animEffect transition="in" filter="wipe(up)">
                                      <p:cBhvr>
                                        <p:cTn id="13" dur="500"/>
                                        <p:tgtEl>
                                          <p:spTgt spid="1105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4" grpId="0" autoUpdateAnimBg="0"/>
      <p:bldP spid="110595"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日期占位符 1"/>
          <p:cNvSpPr>
            <a:spLocks noGrp="1"/>
          </p:cNvSpPr>
          <p:nvPr>
            <p:ph type="dt" sz="quarter" idx="10"/>
          </p:nvPr>
        </p:nvSpPr>
        <p:spPr>
          <a:noFill/>
        </p:spPr>
        <p:txBody>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fld id="{9ACA16DE-BEE1-42F1-984D-2B521FD9A638}" type="datetime1">
              <a:rPr kumimoji="0" lang="zh-CN" altLang="en-US" sz="1400">
                <a:solidFill>
                  <a:schemeClr val="tx1"/>
                </a:solidFill>
              </a:rPr>
              <a:pPr/>
              <a:t>2016/7/2</a:t>
            </a:fld>
            <a:endParaRPr kumimoji="0" lang="en-US" altLang="zh-CN" sz="1400">
              <a:solidFill>
                <a:schemeClr val="tx1"/>
              </a:solidFill>
            </a:endParaRPr>
          </a:p>
        </p:txBody>
      </p:sp>
      <p:sp>
        <p:nvSpPr>
          <p:cNvPr id="29699" name="页脚占位符 2"/>
          <p:cNvSpPr>
            <a:spLocks noGrp="1"/>
          </p:cNvSpPr>
          <p:nvPr>
            <p:ph type="ftr" sz="quarter" idx="11"/>
          </p:nvPr>
        </p:nvSpPr>
        <p:spPr>
          <a:noFill/>
        </p:spPr>
        <p:txBody>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endParaRPr kumimoji="0" lang="en-US" altLang="zh-CN" sz="1400" dirty="0">
              <a:solidFill>
                <a:schemeClr val="tx1"/>
              </a:solidFill>
            </a:endParaRPr>
          </a:p>
        </p:txBody>
      </p:sp>
      <p:sp>
        <p:nvSpPr>
          <p:cNvPr id="29700" name="灯片编号占位符 3"/>
          <p:cNvSpPr>
            <a:spLocks noGrp="1"/>
          </p:cNvSpPr>
          <p:nvPr>
            <p:ph type="sldNum" sz="quarter" idx="12"/>
          </p:nvPr>
        </p:nvSpPr>
        <p:spPr>
          <a:noFill/>
        </p:spPr>
        <p:txBody>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fld id="{4745D5C9-A42F-43E1-9494-738D9FFC208E}" type="slidenum">
              <a:rPr kumimoji="0" lang="en-US" altLang="zh-CN" sz="1400">
                <a:solidFill>
                  <a:schemeClr val="tx1"/>
                </a:solidFill>
              </a:rPr>
              <a:pPr/>
              <a:t>25</a:t>
            </a:fld>
            <a:endParaRPr kumimoji="0" lang="en-US" altLang="zh-CN" sz="1400">
              <a:solidFill>
                <a:schemeClr val="tx1"/>
              </a:solidFill>
            </a:endParaRPr>
          </a:p>
        </p:txBody>
      </p:sp>
      <p:pic>
        <p:nvPicPr>
          <p:cNvPr id="29701" name="Picture 2" descr="BJ203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1" y="0"/>
            <a:ext cx="10367963" cy="684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8243" name="WordArt 3"/>
          <p:cNvSpPr>
            <a:spLocks noChangeArrowheads="1" noChangeShapeType="1" noTextEdit="1"/>
          </p:cNvSpPr>
          <p:nvPr/>
        </p:nvSpPr>
        <p:spPr bwMode="auto">
          <a:xfrm>
            <a:off x="1992313" y="260350"/>
            <a:ext cx="3598862" cy="2592388"/>
          </a:xfrm>
          <a:prstGeom prst="rect">
            <a:avLst/>
          </a:prstGeom>
        </p:spPr>
        <p:txBody>
          <a:bodyPr wrap="none" fromWordArt="1">
            <a:prstTxWarp prst="textCascadeUp">
              <a:avLst>
                <a:gd name="adj" fmla="val 44444"/>
              </a:avLst>
            </a:prstTxWarp>
            <a:scene3d>
              <a:camera prst="legacyPerspectiveFront">
                <a:rot lat="20519997" lon="1080000" rev="0"/>
              </a:camera>
              <a:lightRig rig="legacyHarsh2" dir="b"/>
            </a:scene3d>
            <a:sp3d extrusionH="430200" prstMaterial="legacyMatte">
              <a:extrusionClr>
                <a:srgbClr val="FF6600"/>
              </a:extrusionClr>
              <a:contourClr>
                <a:srgbClr val="FFE701"/>
              </a:contourClr>
            </a:sp3d>
          </a:bodyPr>
          <a:lstStyle/>
          <a:p>
            <a:pPr algn="ctr"/>
            <a:r>
              <a:rPr lang="zh-CN" altLang="en-US" sz="3600" kern="10">
                <a:ln w="9525">
                  <a:round/>
                  <a:headEnd/>
                  <a:tailEnd/>
                </a:ln>
                <a:gradFill rotWithShape="1">
                  <a:gsLst>
                    <a:gs pos="0">
                      <a:srgbClr val="FFE701"/>
                    </a:gs>
                    <a:gs pos="100000">
                      <a:srgbClr val="FE3E02"/>
                    </a:gs>
                  </a:gsLst>
                  <a:lin ang="5400000" scaled="1"/>
                </a:gradFill>
                <a:latin typeface="宋体" panose="02010600030101010101" pitchFamily="2" charset="-122"/>
              </a:rPr>
              <a:t>联想训练</a:t>
            </a:r>
          </a:p>
        </p:txBody>
      </p:sp>
      <p:sp>
        <p:nvSpPr>
          <p:cNvPr id="138244" name="Text Box 4"/>
          <p:cNvSpPr txBox="1">
            <a:spLocks noChangeArrowheads="1"/>
          </p:cNvSpPr>
          <p:nvPr/>
        </p:nvSpPr>
        <p:spPr bwMode="auto">
          <a:xfrm>
            <a:off x="3359150" y="2205038"/>
            <a:ext cx="7632700" cy="3511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spcBef>
                <a:spcPct val="50000"/>
              </a:spcBef>
            </a:pPr>
            <a:r>
              <a:rPr kumimoji="0" lang="zh-CN" altLang="en-US" sz="2800" b="1">
                <a:solidFill>
                  <a:schemeClr val="bg2"/>
                </a:solidFill>
                <a:latin typeface="隶书" panose="02010509060101010101" pitchFamily="49" charset="-122"/>
                <a:ea typeface="隶书" panose="02010509060101010101" pitchFamily="49" charset="-122"/>
              </a:rPr>
              <a:t>任何两个词语，经过四五个递进的联想，可以建立联系。</a:t>
            </a:r>
          </a:p>
          <a:p>
            <a:pPr eaLnBrk="1" hangingPunct="1">
              <a:spcBef>
                <a:spcPct val="50000"/>
              </a:spcBef>
            </a:pPr>
            <a:r>
              <a:rPr kumimoji="0" lang="zh-CN" altLang="en-US" sz="2800" b="1">
                <a:solidFill>
                  <a:srgbClr val="CC0066"/>
                </a:solidFill>
                <a:latin typeface="隶书" panose="02010509060101010101" pitchFamily="49" charset="-122"/>
                <a:ea typeface="隶书" panose="02010509060101010101" pitchFamily="49" charset="-122"/>
              </a:rPr>
              <a:t>如：钢笔</a:t>
            </a:r>
            <a:r>
              <a:rPr kumimoji="0" lang="en-US" altLang="zh-CN" sz="2800" b="1">
                <a:solidFill>
                  <a:srgbClr val="CC0066"/>
                </a:solidFill>
                <a:latin typeface="Arial" panose="020B0604020202020204" pitchFamily="34" charset="0"/>
                <a:ea typeface="隶书" panose="02010509060101010101" pitchFamily="49" charset="-122"/>
              </a:rPr>
              <a:t>—</a:t>
            </a:r>
            <a:r>
              <a:rPr kumimoji="0" lang="zh-CN" altLang="en-US" sz="2800" b="1">
                <a:solidFill>
                  <a:srgbClr val="CC0066"/>
                </a:solidFill>
                <a:latin typeface="隶书" panose="02010509060101010101" pitchFamily="49" charset="-122"/>
                <a:ea typeface="隶书" panose="02010509060101010101" pitchFamily="49" charset="-122"/>
              </a:rPr>
              <a:t>月亮 可以作如下联想：</a:t>
            </a:r>
          </a:p>
          <a:p>
            <a:pPr eaLnBrk="1" hangingPunct="1">
              <a:spcBef>
                <a:spcPct val="50000"/>
              </a:spcBef>
            </a:pPr>
            <a:r>
              <a:rPr kumimoji="0" lang="zh-CN" altLang="en-US" sz="2800" b="1">
                <a:solidFill>
                  <a:srgbClr val="CC0066"/>
                </a:solidFill>
                <a:latin typeface="隶书" panose="02010509060101010101" pitchFamily="49" charset="-122"/>
                <a:ea typeface="隶书" panose="02010509060101010101" pitchFamily="49" charset="-122"/>
              </a:rPr>
              <a:t>      钢笔</a:t>
            </a:r>
            <a:r>
              <a:rPr kumimoji="0" lang="en-US" altLang="zh-CN" sz="2800" b="1">
                <a:solidFill>
                  <a:srgbClr val="CC0066"/>
                </a:solidFill>
                <a:latin typeface="Arial" panose="020B0604020202020204" pitchFamily="34" charset="0"/>
                <a:ea typeface="隶书" panose="02010509060101010101" pitchFamily="49" charset="-122"/>
              </a:rPr>
              <a:t>—</a:t>
            </a:r>
            <a:r>
              <a:rPr kumimoji="0" lang="zh-CN" altLang="en-US" sz="2800" b="1">
                <a:solidFill>
                  <a:srgbClr val="CC0066"/>
                </a:solidFill>
                <a:latin typeface="隶书" panose="02010509060101010101" pitchFamily="49" charset="-122"/>
                <a:ea typeface="隶书" panose="02010509060101010101" pitchFamily="49" charset="-122"/>
              </a:rPr>
              <a:t>作文</a:t>
            </a:r>
            <a:r>
              <a:rPr kumimoji="0" lang="en-US" altLang="zh-CN" sz="2800" b="1">
                <a:solidFill>
                  <a:srgbClr val="CC0066"/>
                </a:solidFill>
                <a:latin typeface="Arial" panose="020B0604020202020204" pitchFamily="34" charset="0"/>
                <a:ea typeface="隶书" panose="02010509060101010101" pitchFamily="49" charset="-122"/>
              </a:rPr>
              <a:t>—</a:t>
            </a:r>
            <a:r>
              <a:rPr kumimoji="0" lang="zh-CN" altLang="en-US" sz="2800" b="1">
                <a:solidFill>
                  <a:srgbClr val="CC0066"/>
                </a:solidFill>
                <a:latin typeface="隶书" panose="02010509060101010101" pitchFamily="49" charset="-122"/>
                <a:ea typeface="隶书" panose="02010509060101010101" pitchFamily="49" charset="-122"/>
              </a:rPr>
              <a:t>题目</a:t>
            </a:r>
            <a:r>
              <a:rPr kumimoji="0" lang="en-US" altLang="zh-CN" sz="2800" b="1">
                <a:solidFill>
                  <a:srgbClr val="CC0066"/>
                </a:solidFill>
                <a:latin typeface="Arial" panose="020B0604020202020204" pitchFamily="34" charset="0"/>
                <a:ea typeface="隶书" panose="02010509060101010101" pitchFamily="49" charset="-122"/>
              </a:rPr>
              <a:t>—</a:t>
            </a:r>
            <a:r>
              <a:rPr kumimoji="0" lang="zh-CN" altLang="en-US" sz="2800" b="1">
                <a:solidFill>
                  <a:srgbClr val="CC0066"/>
                </a:solidFill>
                <a:latin typeface="隶书" panose="02010509060101010101" pitchFamily="49" charset="-122"/>
                <a:ea typeface="隶书" panose="02010509060101010101" pitchFamily="49" charset="-122"/>
              </a:rPr>
              <a:t>中秋</a:t>
            </a:r>
            <a:r>
              <a:rPr kumimoji="0" lang="en-US" altLang="zh-CN" sz="2800" b="1">
                <a:solidFill>
                  <a:srgbClr val="CC0066"/>
                </a:solidFill>
                <a:latin typeface="Arial" panose="020B0604020202020204" pitchFamily="34" charset="0"/>
                <a:ea typeface="隶书" panose="02010509060101010101" pitchFamily="49" charset="-122"/>
              </a:rPr>
              <a:t>—</a:t>
            </a:r>
            <a:r>
              <a:rPr kumimoji="0" lang="zh-CN" altLang="en-US" sz="2800" b="1">
                <a:solidFill>
                  <a:srgbClr val="CC0066"/>
                </a:solidFill>
                <a:latin typeface="隶书" panose="02010509060101010101" pitchFamily="49" charset="-122"/>
                <a:ea typeface="隶书" panose="02010509060101010101" pitchFamily="49" charset="-122"/>
              </a:rPr>
              <a:t>月亮</a:t>
            </a:r>
          </a:p>
          <a:p>
            <a:pPr eaLnBrk="1" hangingPunct="1">
              <a:spcBef>
                <a:spcPct val="50000"/>
              </a:spcBef>
            </a:pPr>
            <a:r>
              <a:rPr kumimoji="0" lang="zh-CN" altLang="en-US" sz="2800" b="1">
                <a:solidFill>
                  <a:srgbClr val="CC0066"/>
                </a:solidFill>
                <a:latin typeface="隶书" panose="02010509060101010101" pitchFamily="49" charset="-122"/>
                <a:ea typeface="隶书" panose="02010509060101010101" pitchFamily="49" charset="-122"/>
              </a:rPr>
              <a:t>请你也试一试就下面词语进行联想：</a:t>
            </a:r>
          </a:p>
          <a:p>
            <a:pPr eaLnBrk="1" hangingPunct="1">
              <a:spcBef>
                <a:spcPct val="50000"/>
              </a:spcBef>
            </a:pPr>
            <a:r>
              <a:rPr kumimoji="0" lang="zh-CN" altLang="en-US" sz="2800" b="1">
                <a:solidFill>
                  <a:schemeClr val="bg2"/>
                </a:solidFill>
                <a:latin typeface="隶书" panose="02010509060101010101" pitchFamily="49" charset="-122"/>
                <a:ea typeface="隶书" panose="02010509060101010101" pitchFamily="49" charset="-122"/>
              </a:rPr>
              <a:t>田野</a:t>
            </a:r>
            <a:r>
              <a:rPr kumimoji="0" lang="en-US" altLang="zh-CN" sz="2800" b="1">
                <a:solidFill>
                  <a:schemeClr val="bg2"/>
                </a:solidFill>
                <a:latin typeface="Arial" panose="020B0604020202020204" pitchFamily="34" charset="0"/>
                <a:ea typeface="隶书" panose="02010509060101010101" pitchFamily="49" charset="-122"/>
              </a:rPr>
              <a:t>—</a:t>
            </a:r>
            <a:r>
              <a:rPr kumimoji="0" lang="zh-CN" altLang="en-US" sz="2800" b="1">
                <a:solidFill>
                  <a:schemeClr val="bg2"/>
                </a:solidFill>
                <a:latin typeface="隶书" panose="02010509060101010101" pitchFamily="49" charset="-122"/>
                <a:ea typeface="隶书" panose="02010509060101010101" pitchFamily="49" charset="-122"/>
              </a:rPr>
              <a:t>汽车    人</a:t>
            </a:r>
            <a:r>
              <a:rPr kumimoji="0" lang="en-US" altLang="zh-CN" sz="2800" b="1">
                <a:solidFill>
                  <a:schemeClr val="bg2"/>
                </a:solidFill>
                <a:latin typeface="Arial" panose="020B0604020202020204" pitchFamily="34" charset="0"/>
                <a:ea typeface="隶书" panose="02010509060101010101" pitchFamily="49" charset="-122"/>
              </a:rPr>
              <a:t>—</a:t>
            </a:r>
            <a:r>
              <a:rPr kumimoji="0" lang="zh-CN" altLang="en-US" sz="2800" b="1">
                <a:solidFill>
                  <a:schemeClr val="bg2"/>
                </a:solidFill>
                <a:latin typeface="隶书" panose="02010509060101010101" pitchFamily="49" charset="-122"/>
                <a:ea typeface="隶书" panose="02010509060101010101" pitchFamily="49" charset="-122"/>
              </a:rPr>
              <a:t>木星   电脑</a:t>
            </a:r>
            <a:r>
              <a:rPr kumimoji="0" lang="en-US" altLang="zh-CN" sz="2800" b="1">
                <a:solidFill>
                  <a:schemeClr val="bg2"/>
                </a:solidFill>
                <a:latin typeface="Arial" panose="020B0604020202020204" pitchFamily="34" charset="0"/>
                <a:ea typeface="隶书" panose="02010509060101010101" pitchFamily="49" charset="-122"/>
              </a:rPr>
              <a:t>—</a:t>
            </a:r>
            <a:r>
              <a:rPr kumimoji="0" lang="zh-CN" altLang="en-US" sz="2800" b="1">
                <a:solidFill>
                  <a:schemeClr val="bg2"/>
                </a:solidFill>
                <a:latin typeface="隶书" panose="02010509060101010101" pitchFamily="49" charset="-122"/>
                <a:ea typeface="隶书" panose="02010509060101010101" pitchFamily="49" charset="-122"/>
              </a:rPr>
              <a:t>垃圾</a:t>
            </a:r>
          </a:p>
        </p:txBody>
      </p:sp>
    </p:spTree>
    <p:extLst>
      <p:ext uri="{BB962C8B-B14F-4D97-AF65-F5344CB8AC3E}">
        <p14:creationId xmlns:p14="http://schemas.microsoft.com/office/powerpoint/2010/main" val="193321690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5" presetClass="entr" presetSubtype="0" fill="hold" nodeType="clickEffect">
                                  <p:stCondLst>
                                    <p:cond delay="0"/>
                                  </p:stCondLst>
                                  <p:childTnLst>
                                    <p:set>
                                      <p:cBhvr>
                                        <p:cTn id="6" dur="1" fill="hold">
                                          <p:stCondLst>
                                            <p:cond delay="0"/>
                                          </p:stCondLst>
                                        </p:cTn>
                                        <p:tgtEl>
                                          <p:spTgt spid="138243"/>
                                        </p:tgtEl>
                                        <p:attrNameLst>
                                          <p:attrName>style.visibility</p:attrName>
                                        </p:attrNameLst>
                                      </p:cBhvr>
                                      <p:to>
                                        <p:strVal val="visible"/>
                                      </p:to>
                                    </p:set>
                                    <p:anim calcmode="lin" valueType="num">
                                      <p:cBhvr>
                                        <p:cTn id="7" dur="1000" fill="hold"/>
                                        <p:tgtEl>
                                          <p:spTgt spid="138243"/>
                                        </p:tgtEl>
                                        <p:attrNameLst>
                                          <p:attrName>ppt_w</p:attrName>
                                        </p:attrNameLst>
                                      </p:cBhvr>
                                      <p:tavLst>
                                        <p:tav tm="0">
                                          <p:val>
                                            <p:fltVal val="0"/>
                                          </p:val>
                                        </p:tav>
                                        <p:tav tm="100000">
                                          <p:val>
                                            <p:strVal val="#ppt_w"/>
                                          </p:val>
                                        </p:tav>
                                      </p:tavLst>
                                    </p:anim>
                                    <p:anim calcmode="lin" valueType="num">
                                      <p:cBhvr>
                                        <p:cTn id="8" dur="1000" fill="hold"/>
                                        <p:tgtEl>
                                          <p:spTgt spid="138243"/>
                                        </p:tgtEl>
                                        <p:attrNameLst>
                                          <p:attrName>ppt_h</p:attrName>
                                        </p:attrNameLst>
                                      </p:cBhvr>
                                      <p:tavLst>
                                        <p:tav tm="0">
                                          <p:val>
                                            <p:fltVal val="0"/>
                                          </p:val>
                                        </p:tav>
                                        <p:tav tm="100000">
                                          <p:val>
                                            <p:strVal val="#ppt_h"/>
                                          </p:val>
                                        </p:tav>
                                      </p:tavLst>
                                    </p:anim>
                                    <p:anim calcmode="lin" valueType="num">
                                      <p:cBhvr>
                                        <p:cTn id="9" dur="1000" fill="hold"/>
                                        <p:tgtEl>
                                          <p:spTgt spid="13824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3824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iterate type="lt">
                                    <p:tmAbs val="75"/>
                                  </p:iterate>
                                  <p:childTnLst>
                                    <p:set>
                                      <p:cBhvr>
                                        <p:cTn id="14" dur="1" fill="hold">
                                          <p:stCondLst>
                                            <p:cond delay="74"/>
                                          </p:stCondLst>
                                        </p:cTn>
                                        <p:tgtEl>
                                          <p:spTgt spid="1382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244"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日期占位符 1"/>
          <p:cNvSpPr>
            <a:spLocks noGrp="1"/>
          </p:cNvSpPr>
          <p:nvPr>
            <p:ph type="dt" sz="quarter" idx="10"/>
          </p:nvPr>
        </p:nvSpPr>
        <p:spPr>
          <a:noFill/>
        </p:spPr>
        <p:txBody>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fld id="{4CD7C9FA-08D3-4E86-9F81-8E29DA7F895A}" type="datetime1">
              <a:rPr kumimoji="0" lang="zh-CN" altLang="en-US" sz="1400">
                <a:solidFill>
                  <a:schemeClr val="tx1"/>
                </a:solidFill>
              </a:rPr>
              <a:pPr/>
              <a:t>2016/7/2</a:t>
            </a:fld>
            <a:endParaRPr kumimoji="0" lang="en-US" altLang="zh-CN" sz="1400">
              <a:solidFill>
                <a:schemeClr val="tx1"/>
              </a:solidFill>
            </a:endParaRPr>
          </a:p>
        </p:txBody>
      </p:sp>
      <p:sp>
        <p:nvSpPr>
          <p:cNvPr id="30723" name="页脚占位符 2"/>
          <p:cNvSpPr>
            <a:spLocks noGrp="1"/>
          </p:cNvSpPr>
          <p:nvPr>
            <p:ph type="ftr" sz="quarter" idx="11"/>
          </p:nvPr>
        </p:nvSpPr>
        <p:spPr>
          <a:noFill/>
        </p:spPr>
        <p:txBody>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endParaRPr kumimoji="0" lang="en-US" altLang="zh-CN" sz="1400" dirty="0">
              <a:solidFill>
                <a:schemeClr val="tx1"/>
              </a:solidFill>
            </a:endParaRPr>
          </a:p>
        </p:txBody>
      </p:sp>
      <p:sp>
        <p:nvSpPr>
          <p:cNvPr id="30724" name="灯片编号占位符 3"/>
          <p:cNvSpPr>
            <a:spLocks noGrp="1"/>
          </p:cNvSpPr>
          <p:nvPr>
            <p:ph type="sldNum" sz="quarter" idx="12"/>
          </p:nvPr>
        </p:nvSpPr>
        <p:spPr>
          <a:noFill/>
        </p:spPr>
        <p:txBody>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fld id="{2A3EEB03-6CBD-43C7-BC6C-76670FF7C805}" type="slidenum">
              <a:rPr kumimoji="0" lang="en-US" altLang="zh-CN" sz="1400">
                <a:solidFill>
                  <a:schemeClr val="tx1"/>
                </a:solidFill>
              </a:rPr>
              <a:pPr/>
              <a:t>26</a:t>
            </a:fld>
            <a:endParaRPr kumimoji="0" lang="en-US" altLang="zh-CN" sz="1400">
              <a:solidFill>
                <a:schemeClr val="tx1"/>
              </a:solidFill>
            </a:endParaRPr>
          </a:p>
        </p:txBody>
      </p:sp>
      <p:pic>
        <p:nvPicPr>
          <p:cNvPr id="30725" name="Picture 3" descr="20011201_800_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6" name="Text Box 2"/>
          <p:cNvSpPr txBox="1">
            <a:spLocks noChangeArrowheads="1"/>
          </p:cNvSpPr>
          <p:nvPr/>
        </p:nvSpPr>
        <p:spPr bwMode="auto">
          <a:xfrm>
            <a:off x="1919288" y="0"/>
            <a:ext cx="8062912" cy="5940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spcBef>
                <a:spcPct val="50000"/>
              </a:spcBef>
            </a:pPr>
            <a:r>
              <a:rPr kumimoji="0" lang="zh-CN" altLang="en-US" sz="4000" b="1">
                <a:solidFill>
                  <a:srgbClr val="FFFF00"/>
                </a:solidFill>
                <a:latin typeface="华文仿宋" panose="02010600040101010101" pitchFamily="2" charset="-122"/>
                <a:ea typeface="华文仿宋" panose="02010600040101010101" pitchFamily="2" charset="-122"/>
              </a:rPr>
              <a:t>例题乙：望着水天相接的地方，我曾经天真的想，若有一天，我能游到那里，就可以从那里上天了。天上多好呀，有星星，有月亮，有太阳。听奶奶说，月亮上还有小白兔呢</a:t>
            </a:r>
            <a:r>
              <a:rPr kumimoji="0" lang="zh-CN" altLang="en-US" sz="4000" b="1">
                <a:solidFill>
                  <a:srgbClr val="FFFF00"/>
                </a:solidFill>
                <a:latin typeface="华文楷体" panose="02010600040101010101" pitchFamily="2" charset="-122"/>
                <a:ea typeface="华文楷体" panose="02010600040101010101" pitchFamily="2" charset="-122"/>
              </a:rPr>
              <a:t>！</a:t>
            </a:r>
          </a:p>
          <a:p>
            <a:pPr eaLnBrk="1" hangingPunct="1">
              <a:spcBef>
                <a:spcPct val="50000"/>
              </a:spcBef>
            </a:pPr>
            <a:r>
              <a:rPr kumimoji="0" lang="zh-CN" altLang="en-US" sz="4000" b="1">
                <a:solidFill>
                  <a:srgbClr val="FFFF00"/>
                </a:solidFill>
                <a:latin typeface="华文楷体" panose="02010600040101010101" pitchFamily="2" charset="-122"/>
                <a:ea typeface="华文楷体" panose="02010600040101010101" pitchFamily="2" charset="-122"/>
              </a:rPr>
              <a:t>     </a:t>
            </a:r>
            <a:r>
              <a:rPr kumimoji="0" lang="en-US" altLang="zh-CN" sz="4000" b="1">
                <a:solidFill>
                  <a:srgbClr val="FFFF00"/>
                </a:solidFill>
                <a:latin typeface="华文楷体" panose="02010600040101010101" pitchFamily="2" charset="-122"/>
                <a:ea typeface="华文楷体" panose="02010600040101010101" pitchFamily="2" charset="-122"/>
              </a:rPr>
              <a:t>1</a:t>
            </a:r>
            <a:r>
              <a:rPr kumimoji="0" lang="zh-CN" altLang="en-US" sz="4000" b="1">
                <a:solidFill>
                  <a:srgbClr val="FFFF00"/>
                </a:solidFill>
                <a:latin typeface="华文楷体" panose="02010600040101010101" pitchFamily="2" charset="-122"/>
                <a:ea typeface="华文楷体" panose="02010600040101010101" pitchFamily="2" charset="-122"/>
              </a:rPr>
              <a:t>、望着越飞越高的风筝，</a:t>
            </a:r>
            <a:r>
              <a:rPr kumimoji="0" lang="en-US" altLang="zh-CN" sz="2000" b="1">
                <a:solidFill>
                  <a:srgbClr val="FFFF00"/>
                </a:solidFill>
                <a:latin typeface="华文楷体" panose="02010600040101010101" pitchFamily="2" charset="-122"/>
                <a:ea typeface="华文楷体" panose="02010600040101010101" pitchFamily="2" charset="-122"/>
              </a:rPr>
              <a:t>____________________________________</a:t>
            </a:r>
          </a:p>
          <a:p>
            <a:pPr eaLnBrk="1" hangingPunct="1">
              <a:spcBef>
                <a:spcPct val="50000"/>
              </a:spcBef>
            </a:pPr>
            <a:r>
              <a:rPr kumimoji="0" lang="en-US" altLang="zh-CN" sz="2000" b="1">
                <a:solidFill>
                  <a:srgbClr val="FFFF00"/>
                </a:solidFill>
                <a:latin typeface="华文楷体" panose="02010600040101010101" pitchFamily="2" charset="-122"/>
                <a:ea typeface="华文楷体" panose="02010600040101010101" pitchFamily="2" charset="-122"/>
              </a:rPr>
              <a:t>           ______________________________________________________</a:t>
            </a:r>
            <a:r>
              <a:rPr kumimoji="0" lang="zh-CN" altLang="en-US" sz="2000" b="1">
                <a:solidFill>
                  <a:srgbClr val="FFFF00"/>
                </a:solidFill>
                <a:latin typeface="华文楷体" panose="02010600040101010101" pitchFamily="2" charset="-122"/>
                <a:ea typeface="华文楷体" panose="02010600040101010101" pitchFamily="2" charset="-122"/>
              </a:rPr>
              <a:t>。</a:t>
            </a:r>
          </a:p>
          <a:p>
            <a:pPr eaLnBrk="1" hangingPunct="1">
              <a:spcBef>
                <a:spcPct val="50000"/>
              </a:spcBef>
            </a:pPr>
            <a:endParaRPr kumimoji="0" lang="en-US" altLang="zh-CN" sz="2000" b="1">
              <a:solidFill>
                <a:srgbClr val="FFFF00"/>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18097017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日期占位符 1"/>
          <p:cNvSpPr>
            <a:spLocks noGrp="1"/>
          </p:cNvSpPr>
          <p:nvPr>
            <p:ph type="dt" sz="quarter" idx="10"/>
          </p:nvPr>
        </p:nvSpPr>
        <p:spPr>
          <a:noFill/>
        </p:spPr>
        <p:txBody>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fld id="{58F3AEB1-DEB8-48CE-A01D-FCB2CA971D4D}" type="datetime1">
              <a:rPr kumimoji="0" lang="zh-CN" altLang="en-US" sz="1400">
                <a:solidFill>
                  <a:schemeClr val="tx1"/>
                </a:solidFill>
              </a:rPr>
              <a:pPr/>
              <a:t>2016/7/2</a:t>
            </a:fld>
            <a:endParaRPr kumimoji="0" lang="en-US" altLang="zh-CN" sz="1400">
              <a:solidFill>
                <a:schemeClr val="tx1"/>
              </a:solidFill>
            </a:endParaRPr>
          </a:p>
        </p:txBody>
      </p:sp>
      <p:sp>
        <p:nvSpPr>
          <p:cNvPr id="31747" name="页脚占位符 2"/>
          <p:cNvSpPr>
            <a:spLocks noGrp="1"/>
          </p:cNvSpPr>
          <p:nvPr>
            <p:ph type="ftr" sz="quarter" idx="11"/>
          </p:nvPr>
        </p:nvSpPr>
        <p:spPr>
          <a:noFill/>
        </p:spPr>
        <p:txBody>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endParaRPr kumimoji="0" lang="en-US" altLang="zh-CN" sz="1400" dirty="0">
              <a:solidFill>
                <a:schemeClr val="tx1"/>
              </a:solidFill>
            </a:endParaRPr>
          </a:p>
        </p:txBody>
      </p:sp>
      <p:sp>
        <p:nvSpPr>
          <p:cNvPr id="31748" name="灯片编号占位符 3"/>
          <p:cNvSpPr>
            <a:spLocks noGrp="1"/>
          </p:cNvSpPr>
          <p:nvPr>
            <p:ph type="sldNum" sz="quarter" idx="12"/>
          </p:nvPr>
        </p:nvSpPr>
        <p:spPr>
          <a:noFill/>
        </p:spPr>
        <p:txBody>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fld id="{F438A001-22CE-42A1-869D-56170EF62818}" type="slidenum">
              <a:rPr kumimoji="0" lang="en-US" altLang="zh-CN" sz="1400">
                <a:solidFill>
                  <a:schemeClr val="tx1"/>
                </a:solidFill>
              </a:rPr>
              <a:pPr/>
              <a:t>27</a:t>
            </a:fld>
            <a:endParaRPr kumimoji="0" lang="en-US" altLang="zh-CN" sz="1400">
              <a:solidFill>
                <a:schemeClr val="tx1"/>
              </a:solidFill>
            </a:endParaRPr>
          </a:p>
        </p:txBody>
      </p:sp>
      <p:pic>
        <p:nvPicPr>
          <p:cNvPr id="31749" name="Picture 2" descr="2002124115813"/>
          <p:cNvPicPr>
            <a:picLocks noChangeAspect="1" noChangeArrowheads="1"/>
          </p:cNvPicPr>
          <p:nvPr/>
        </p:nvPicPr>
        <p:blipFill>
          <a:blip r:embed="rId2">
            <a:extLst>
              <a:ext uri="{28A0092B-C50C-407E-A947-70E740481C1C}">
                <a14:useLocalDpi xmlns:a14="http://schemas.microsoft.com/office/drawing/2010/main" val="0"/>
              </a:ext>
            </a:extLst>
          </a:blip>
          <a:srcRect r="4802" b="6511"/>
          <a:stretch>
            <a:fillRect/>
          </a:stretch>
        </p:blipFill>
        <p:spPr bwMode="auto">
          <a:xfrm>
            <a:off x="1524000" y="0"/>
            <a:ext cx="9285288" cy="683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1750" name="Group 3"/>
          <p:cNvGrpSpPr>
            <a:grpSpLocks/>
          </p:cNvGrpSpPr>
          <p:nvPr/>
        </p:nvGrpSpPr>
        <p:grpSpPr bwMode="auto">
          <a:xfrm>
            <a:off x="4151314" y="1196975"/>
            <a:ext cx="3743325" cy="2952750"/>
            <a:chOff x="703" y="572"/>
            <a:chExt cx="2041" cy="1679"/>
          </a:xfrm>
        </p:grpSpPr>
        <p:sp>
          <p:nvSpPr>
            <p:cNvPr id="31754" name="Rectangle 4"/>
            <p:cNvSpPr>
              <a:spLocks noChangeArrowheads="1"/>
            </p:cNvSpPr>
            <p:nvPr/>
          </p:nvSpPr>
          <p:spPr bwMode="auto">
            <a:xfrm>
              <a:off x="703" y="572"/>
              <a:ext cx="2041" cy="1679"/>
            </a:xfrm>
            <a:prstGeom prst="rect">
              <a:avLst/>
            </a:prstGeom>
            <a:solidFill>
              <a:srgbClr val="FFFFFF">
                <a:alpha val="5686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endParaRPr lang="zh-CN" altLang="en-US"/>
            </a:p>
          </p:txBody>
        </p:sp>
        <p:pic>
          <p:nvPicPr>
            <p:cNvPr id="31755" name="Picture 5" descr="51349"/>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839" y="709"/>
              <a:ext cx="1772" cy="1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1751" name="Text Box 6"/>
          <p:cNvSpPr txBox="1">
            <a:spLocks noChangeArrowheads="1"/>
          </p:cNvSpPr>
          <p:nvPr/>
        </p:nvSpPr>
        <p:spPr bwMode="auto">
          <a:xfrm>
            <a:off x="2351089" y="4292601"/>
            <a:ext cx="3671887"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spcBef>
                <a:spcPct val="50000"/>
              </a:spcBef>
            </a:pPr>
            <a:r>
              <a:rPr kumimoji="0" lang="zh-CN" altLang="en-US" b="1">
                <a:solidFill>
                  <a:srgbClr val="FFFF00"/>
                </a:solidFill>
                <a:latin typeface="Arial" panose="020B0604020202020204" pitchFamily="34" charset="0"/>
                <a:ea typeface="黑体" panose="02010609060101010101" pitchFamily="49" charset="-122"/>
              </a:rPr>
              <a:t>静 夜</a:t>
            </a:r>
          </a:p>
        </p:txBody>
      </p:sp>
      <p:sp>
        <p:nvSpPr>
          <p:cNvPr id="31752" name="Text Box 7"/>
          <p:cNvSpPr txBox="1">
            <a:spLocks noChangeArrowheads="1"/>
          </p:cNvSpPr>
          <p:nvPr/>
        </p:nvSpPr>
        <p:spPr bwMode="auto">
          <a:xfrm>
            <a:off x="7248526" y="5589589"/>
            <a:ext cx="287972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spcBef>
                <a:spcPct val="50000"/>
              </a:spcBef>
            </a:pPr>
            <a:r>
              <a:rPr kumimoji="0" lang="zh-CN" altLang="en-US" sz="4000" b="1">
                <a:solidFill>
                  <a:srgbClr val="FFFF00"/>
                </a:solidFill>
                <a:latin typeface="Arial" panose="020B0604020202020204" pitchFamily="34" charset="0"/>
              </a:rPr>
              <a:t>郭沫若</a:t>
            </a:r>
          </a:p>
        </p:txBody>
      </p:sp>
      <p:pic>
        <p:nvPicPr>
          <p:cNvPr id="31753" name="Picture 8" descr="sun1"/>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6456364" y="5734051"/>
            <a:ext cx="657225" cy="65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516820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日期占位符 1"/>
          <p:cNvSpPr>
            <a:spLocks noGrp="1"/>
          </p:cNvSpPr>
          <p:nvPr>
            <p:ph type="dt" sz="quarter" idx="10"/>
          </p:nvPr>
        </p:nvSpPr>
        <p:spPr>
          <a:noFill/>
        </p:spPr>
        <p:txBody>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fld id="{EE55D7D9-416C-4220-B78B-A9C07B952A0F}" type="datetime1">
              <a:rPr kumimoji="0" lang="zh-CN" altLang="en-US" sz="1400">
                <a:solidFill>
                  <a:schemeClr val="tx1"/>
                </a:solidFill>
              </a:rPr>
              <a:pPr/>
              <a:t>2016/7/2</a:t>
            </a:fld>
            <a:endParaRPr kumimoji="0" lang="en-US" altLang="zh-CN" sz="1400">
              <a:solidFill>
                <a:schemeClr val="tx1"/>
              </a:solidFill>
            </a:endParaRPr>
          </a:p>
        </p:txBody>
      </p:sp>
      <p:sp>
        <p:nvSpPr>
          <p:cNvPr id="32771" name="页脚占位符 2"/>
          <p:cNvSpPr>
            <a:spLocks noGrp="1"/>
          </p:cNvSpPr>
          <p:nvPr>
            <p:ph type="ftr" sz="quarter" idx="11"/>
          </p:nvPr>
        </p:nvSpPr>
        <p:spPr>
          <a:noFill/>
        </p:spPr>
        <p:txBody>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endParaRPr kumimoji="0" lang="en-US" altLang="zh-CN" sz="1400" dirty="0">
              <a:solidFill>
                <a:schemeClr val="tx1"/>
              </a:solidFill>
            </a:endParaRPr>
          </a:p>
        </p:txBody>
      </p:sp>
      <p:sp>
        <p:nvSpPr>
          <p:cNvPr id="32772" name="灯片编号占位符 3"/>
          <p:cNvSpPr>
            <a:spLocks noGrp="1"/>
          </p:cNvSpPr>
          <p:nvPr>
            <p:ph type="sldNum" sz="quarter" idx="12"/>
          </p:nvPr>
        </p:nvSpPr>
        <p:spPr>
          <a:noFill/>
        </p:spPr>
        <p:txBody>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fld id="{CFD9C05B-5BE4-4015-B839-1FE14AC80B7B}" type="slidenum">
              <a:rPr kumimoji="0" lang="en-US" altLang="zh-CN" sz="1400">
                <a:solidFill>
                  <a:schemeClr val="tx1"/>
                </a:solidFill>
              </a:rPr>
              <a:pPr/>
              <a:t>28</a:t>
            </a:fld>
            <a:endParaRPr kumimoji="0" lang="en-US" altLang="zh-CN" sz="1400">
              <a:solidFill>
                <a:schemeClr val="tx1"/>
              </a:solidFill>
            </a:endParaRPr>
          </a:p>
        </p:txBody>
      </p:sp>
      <p:pic>
        <p:nvPicPr>
          <p:cNvPr id="32773" name="Picture 2" descr="无标题"/>
          <p:cNvPicPr>
            <a:picLocks noChangeAspect="1" noChangeArrowheads="1"/>
          </p:cNvPicPr>
          <p:nvPr/>
        </p:nvPicPr>
        <p:blipFill>
          <a:blip r:embed="rId2">
            <a:extLst>
              <a:ext uri="{28A0092B-C50C-407E-A947-70E740481C1C}">
                <a14:useLocalDpi xmlns:a14="http://schemas.microsoft.com/office/drawing/2010/main" val="0"/>
              </a:ext>
            </a:extLst>
          </a:blip>
          <a:srcRect t="3340"/>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4" name="Text Box 3"/>
          <p:cNvSpPr txBox="1">
            <a:spLocks noChangeArrowheads="1"/>
          </p:cNvSpPr>
          <p:nvPr/>
        </p:nvSpPr>
        <p:spPr bwMode="auto">
          <a:xfrm>
            <a:off x="5664200" y="1125538"/>
            <a:ext cx="5473700" cy="5008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spcBef>
                <a:spcPct val="50000"/>
              </a:spcBef>
            </a:pPr>
            <a:r>
              <a:rPr kumimoji="0" lang="zh-CN" altLang="en-US" sz="2800" b="1">
                <a:solidFill>
                  <a:srgbClr val="FF5050"/>
                </a:solidFill>
                <a:latin typeface="Arial" panose="020B0604020202020204" pitchFamily="34" charset="0"/>
                <a:ea typeface="楷体_GB2312" pitchFamily="49" charset="-122"/>
              </a:rPr>
              <a:t>月光淡淡，</a:t>
            </a:r>
          </a:p>
          <a:p>
            <a:pPr eaLnBrk="1" hangingPunct="1">
              <a:spcBef>
                <a:spcPct val="50000"/>
              </a:spcBef>
            </a:pPr>
            <a:r>
              <a:rPr kumimoji="0" lang="zh-CN" altLang="en-US" sz="2800" b="1">
                <a:solidFill>
                  <a:srgbClr val="FF5050"/>
                </a:solidFill>
                <a:latin typeface="Arial" panose="020B0604020202020204" pitchFamily="34" charset="0"/>
                <a:ea typeface="楷体_GB2312" pitchFamily="49" charset="-122"/>
              </a:rPr>
              <a:t>笼罩着村外的松林。</a:t>
            </a:r>
          </a:p>
          <a:p>
            <a:pPr eaLnBrk="1" hangingPunct="1">
              <a:spcBef>
                <a:spcPct val="50000"/>
              </a:spcBef>
            </a:pPr>
            <a:r>
              <a:rPr kumimoji="0" lang="zh-CN" altLang="en-US" sz="2800" b="1">
                <a:solidFill>
                  <a:srgbClr val="FF5050"/>
                </a:solidFill>
                <a:latin typeface="Arial" panose="020B0604020202020204" pitchFamily="34" charset="0"/>
                <a:ea typeface="楷体_GB2312" pitchFamily="49" charset="-122"/>
              </a:rPr>
              <a:t>白云团团，</a:t>
            </a:r>
          </a:p>
          <a:p>
            <a:pPr eaLnBrk="1" hangingPunct="1">
              <a:spcBef>
                <a:spcPct val="50000"/>
              </a:spcBef>
            </a:pPr>
            <a:r>
              <a:rPr kumimoji="0" lang="zh-CN" altLang="en-US" sz="2800" b="1">
                <a:solidFill>
                  <a:srgbClr val="FF5050"/>
                </a:solidFill>
                <a:latin typeface="Arial" panose="020B0604020202020204" pitchFamily="34" charset="0"/>
                <a:ea typeface="楷体_GB2312" pitchFamily="49" charset="-122"/>
              </a:rPr>
              <a:t>漏出了几点疏星。</a:t>
            </a:r>
          </a:p>
          <a:p>
            <a:pPr eaLnBrk="1" hangingPunct="1">
              <a:spcBef>
                <a:spcPct val="50000"/>
              </a:spcBef>
            </a:pPr>
            <a:r>
              <a:rPr kumimoji="0" lang="zh-CN" altLang="en-US" sz="2800" b="1">
                <a:solidFill>
                  <a:srgbClr val="FF5050"/>
                </a:solidFill>
                <a:latin typeface="Arial" panose="020B0604020202020204" pitchFamily="34" charset="0"/>
                <a:ea typeface="楷体_GB2312" pitchFamily="49" charset="-122"/>
              </a:rPr>
              <a:t>天河何处？</a:t>
            </a:r>
          </a:p>
          <a:p>
            <a:pPr eaLnBrk="1" hangingPunct="1">
              <a:spcBef>
                <a:spcPct val="50000"/>
              </a:spcBef>
            </a:pPr>
            <a:r>
              <a:rPr kumimoji="0" lang="zh-CN" altLang="en-US" sz="2800" b="1">
                <a:solidFill>
                  <a:srgbClr val="FF5050"/>
                </a:solidFill>
                <a:latin typeface="Arial" panose="020B0604020202020204" pitchFamily="34" charset="0"/>
                <a:ea typeface="楷体_GB2312" pitchFamily="49" charset="-122"/>
              </a:rPr>
              <a:t>远远的海雾模糊。</a:t>
            </a:r>
          </a:p>
          <a:p>
            <a:pPr eaLnBrk="1" hangingPunct="1">
              <a:spcBef>
                <a:spcPct val="50000"/>
              </a:spcBef>
            </a:pPr>
            <a:r>
              <a:rPr kumimoji="0" lang="zh-CN" altLang="en-US" sz="2800" b="1">
                <a:solidFill>
                  <a:srgbClr val="FF5050"/>
                </a:solidFill>
                <a:latin typeface="Arial" panose="020B0604020202020204" pitchFamily="34" charset="0"/>
                <a:ea typeface="楷体_GB2312" pitchFamily="49" charset="-122"/>
              </a:rPr>
              <a:t>怕会有鲛人在岸，</a:t>
            </a:r>
          </a:p>
          <a:p>
            <a:pPr eaLnBrk="1" hangingPunct="1">
              <a:spcBef>
                <a:spcPct val="50000"/>
              </a:spcBef>
            </a:pPr>
            <a:r>
              <a:rPr kumimoji="0" lang="zh-CN" altLang="en-US" sz="2800" b="1">
                <a:solidFill>
                  <a:srgbClr val="FF5050"/>
                </a:solidFill>
                <a:latin typeface="Arial" panose="020B0604020202020204" pitchFamily="34" charset="0"/>
                <a:ea typeface="楷体_GB2312" pitchFamily="49" charset="-122"/>
              </a:rPr>
              <a:t>对月流珠？</a:t>
            </a:r>
          </a:p>
        </p:txBody>
      </p:sp>
      <p:grpSp>
        <p:nvGrpSpPr>
          <p:cNvPr id="144388" name="Group 4"/>
          <p:cNvGrpSpPr>
            <a:grpSpLocks/>
          </p:cNvGrpSpPr>
          <p:nvPr/>
        </p:nvGrpSpPr>
        <p:grpSpPr bwMode="auto">
          <a:xfrm>
            <a:off x="5664200" y="908050"/>
            <a:ext cx="3168650" cy="2592388"/>
            <a:chOff x="2608" y="572"/>
            <a:chExt cx="1996" cy="1633"/>
          </a:xfrm>
        </p:grpSpPr>
        <p:sp>
          <p:nvSpPr>
            <p:cNvPr id="32779" name="Rectangle 5"/>
            <p:cNvSpPr>
              <a:spLocks noChangeArrowheads="1"/>
            </p:cNvSpPr>
            <p:nvPr/>
          </p:nvSpPr>
          <p:spPr bwMode="auto">
            <a:xfrm>
              <a:off x="2608" y="572"/>
              <a:ext cx="1996" cy="1633"/>
            </a:xfrm>
            <a:prstGeom prst="rect">
              <a:avLst/>
            </a:prstGeom>
            <a:solidFill>
              <a:srgbClr val="FFFFFF">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endParaRPr lang="zh-CN" altLang="en-US"/>
            </a:p>
          </p:txBody>
        </p:sp>
        <p:sp>
          <p:nvSpPr>
            <p:cNvPr id="32780" name="Text Box 6"/>
            <p:cNvSpPr txBox="1">
              <a:spLocks noChangeArrowheads="1"/>
            </p:cNvSpPr>
            <p:nvPr/>
          </p:nvSpPr>
          <p:spPr bwMode="auto">
            <a:xfrm>
              <a:off x="3107" y="1162"/>
              <a:ext cx="1088"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spcBef>
                  <a:spcPct val="50000"/>
                </a:spcBef>
              </a:pPr>
              <a:r>
                <a:rPr kumimoji="0" lang="zh-CN" altLang="en-US" sz="3600" b="1">
                  <a:solidFill>
                    <a:srgbClr val="3366FF"/>
                  </a:solidFill>
                  <a:latin typeface="Arial" panose="020B0604020202020204" pitchFamily="34" charset="0"/>
                </a:rPr>
                <a:t>实写</a:t>
              </a:r>
            </a:p>
          </p:txBody>
        </p:sp>
      </p:grpSp>
      <p:grpSp>
        <p:nvGrpSpPr>
          <p:cNvPr id="144391" name="Group 7"/>
          <p:cNvGrpSpPr>
            <a:grpSpLocks/>
          </p:cNvGrpSpPr>
          <p:nvPr/>
        </p:nvGrpSpPr>
        <p:grpSpPr bwMode="auto">
          <a:xfrm>
            <a:off x="5664200" y="3716339"/>
            <a:ext cx="3168650" cy="2592387"/>
            <a:chOff x="2608" y="2341"/>
            <a:chExt cx="1996" cy="1633"/>
          </a:xfrm>
        </p:grpSpPr>
        <p:sp>
          <p:nvSpPr>
            <p:cNvPr id="32777" name="Rectangle 8"/>
            <p:cNvSpPr>
              <a:spLocks noChangeArrowheads="1"/>
            </p:cNvSpPr>
            <p:nvPr/>
          </p:nvSpPr>
          <p:spPr bwMode="auto">
            <a:xfrm>
              <a:off x="2608" y="2341"/>
              <a:ext cx="1996" cy="1633"/>
            </a:xfrm>
            <a:prstGeom prst="rect">
              <a:avLst/>
            </a:prstGeom>
            <a:solidFill>
              <a:srgbClr val="CCFFCC">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endParaRPr lang="zh-CN" altLang="en-US"/>
            </a:p>
          </p:txBody>
        </p:sp>
        <p:sp>
          <p:nvSpPr>
            <p:cNvPr id="32778" name="Text Box 9"/>
            <p:cNvSpPr txBox="1">
              <a:spLocks noChangeArrowheads="1"/>
            </p:cNvSpPr>
            <p:nvPr/>
          </p:nvSpPr>
          <p:spPr bwMode="auto">
            <a:xfrm>
              <a:off x="3152" y="2840"/>
              <a:ext cx="862"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spcBef>
                  <a:spcPct val="50000"/>
                </a:spcBef>
              </a:pPr>
              <a:r>
                <a:rPr kumimoji="0" lang="zh-CN" altLang="en-US" sz="3600" b="1">
                  <a:solidFill>
                    <a:srgbClr val="3366FF"/>
                  </a:solidFill>
                  <a:latin typeface="Arial" panose="020B0604020202020204" pitchFamily="34" charset="0"/>
                </a:rPr>
                <a:t>虚写</a:t>
              </a:r>
            </a:p>
          </p:txBody>
        </p:sp>
      </p:grpSp>
    </p:spTree>
    <p:extLst>
      <p:ext uri="{BB962C8B-B14F-4D97-AF65-F5344CB8AC3E}">
        <p14:creationId xmlns:p14="http://schemas.microsoft.com/office/powerpoint/2010/main" val="145614866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nodeType="clickEffect">
                                  <p:stCondLst>
                                    <p:cond delay="0"/>
                                  </p:stCondLst>
                                  <p:childTnLst>
                                    <p:set>
                                      <p:cBhvr>
                                        <p:cTn id="6" dur="1" fill="hold">
                                          <p:stCondLst>
                                            <p:cond delay="0"/>
                                          </p:stCondLst>
                                        </p:cTn>
                                        <p:tgtEl>
                                          <p:spTgt spid="144388"/>
                                        </p:tgtEl>
                                        <p:attrNameLst>
                                          <p:attrName>style.visibility</p:attrName>
                                        </p:attrNameLst>
                                      </p:cBhvr>
                                      <p:to>
                                        <p:strVal val="visible"/>
                                      </p:to>
                                    </p:set>
                                    <p:anim calcmode="lin" valueType="num">
                                      <p:cBhvr>
                                        <p:cTn id="7" dur="500" fill="hold"/>
                                        <p:tgtEl>
                                          <p:spTgt spid="144388"/>
                                        </p:tgtEl>
                                        <p:attrNameLst>
                                          <p:attrName>ppt_w</p:attrName>
                                        </p:attrNameLst>
                                      </p:cBhvr>
                                      <p:tavLst>
                                        <p:tav tm="0">
                                          <p:val>
                                            <p:fltVal val="0"/>
                                          </p:val>
                                        </p:tav>
                                        <p:tav tm="100000">
                                          <p:val>
                                            <p:strVal val="#ppt_w"/>
                                          </p:val>
                                        </p:tav>
                                      </p:tavLst>
                                    </p:anim>
                                    <p:anim calcmode="lin" valueType="num">
                                      <p:cBhvr>
                                        <p:cTn id="8" dur="500" fill="hold"/>
                                        <p:tgtEl>
                                          <p:spTgt spid="144388"/>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9" presetClass="entr" presetSubtype="0" fill="hold" nodeType="clickEffect">
                                  <p:stCondLst>
                                    <p:cond delay="0"/>
                                  </p:stCondLst>
                                  <p:childTnLst>
                                    <p:set>
                                      <p:cBhvr>
                                        <p:cTn id="12" dur="1" fill="hold">
                                          <p:stCondLst>
                                            <p:cond delay="0"/>
                                          </p:stCondLst>
                                        </p:cTn>
                                        <p:tgtEl>
                                          <p:spTgt spid="144391"/>
                                        </p:tgtEl>
                                        <p:attrNameLst>
                                          <p:attrName>style.visibility</p:attrName>
                                        </p:attrNameLst>
                                      </p:cBhvr>
                                      <p:to>
                                        <p:strVal val="visible"/>
                                      </p:to>
                                    </p:set>
                                    <p:animEffect transition="in" filter="dissolve">
                                      <p:cBhvr>
                                        <p:cTn id="13" dur="500"/>
                                        <p:tgtEl>
                                          <p:spTgt spid="1443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日期占位符 1"/>
          <p:cNvSpPr>
            <a:spLocks noGrp="1"/>
          </p:cNvSpPr>
          <p:nvPr>
            <p:ph type="dt" sz="quarter" idx="10"/>
          </p:nvPr>
        </p:nvSpPr>
        <p:spPr>
          <a:noFill/>
        </p:spPr>
        <p:txBody>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fld id="{69F2337D-E118-43D5-B743-661D268D9479}" type="datetime1">
              <a:rPr kumimoji="0" lang="zh-CN" altLang="en-US" sz="1400">
                <a:solidFill>
                  <a:schemeClr val="tx1"/>
                </a:solidFill>
              </a:rPr>
              <a:pPr/>
              <a:t>2016/7/2</a:t>
            </a:fld>
            <a:endParaRPr kumimoji="0" lang="en-US" altLang="zh-CN" sz="1400">
              <a:solidFill>
                <a:schemeClr val="tx1"/>
              </a:solidFill>
            </a:endParaRPr>
          </a:p>
        </p:txBody>
      </p:sp>
      <p:sp>
        <p:nvSpPr>
          <p:cNvPr id="33795" name="页脚占位符 2"/>
          <p:cNvSpPr>
            <a:spLocks noGrp="1"/>
          </p:cNvSpPr>
          <p:nvPr>
            <p:ph type="ftr" sz="quarter" idx="11"/>
          </p:nvPr>
        </p:nvSpPr>
        <p:spPr>
          <a:noFill/>
        </p:spPr>
        <p:txBody>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endParaRPr kumimoji="0" lang="en-US" altLang="zh-CN" sz="1400" dirty="0">
              <a:solidFill>
                <a:schemeClr val="tx1"/>
              </a:solidFill>
            </a:endParaRPr>
          </a:p>
        </p:txBody>
      </p:sp>
      <p:sp>
        <p:nvSpPr>
          <p:cNvPr id="33796" name="灯片编号占位符 3"/>
          <p:cNvSpPr>
            <a:spLocks noGrp="1"/>
          </p:cNvSpPr>
          <p:nvPr>
            <p:ph type="sldNum" sz="quarter" idx="12"/>
          </p:nvPr>
        </p:nvSpPr>
        <p:spPr>
          <a:noFill/>
        </p:spPr>
        <p:txBody>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fld id="{505A324B-76A2-4827-B14B-27E181399DE4}" type="slidenum">
              <a:rPr kumimoji="0" lang="en-US" altLang="zh-CN" sz="1400">
                <a:solidFill>
                  <a:schemeClr val="tx1"/>
                </a:solidFill>
              </a:rPr>
              <a:pPr/>
              <a:t>29</a:t>
            </a:fld>
            <a:endParaRPr kumimoji="0" lang="en-US" altLang="zh-CN" sz="1400">
              <a:solidFill>
                <a:schemeClr val="tx1"/>
              </a:solidFill>
            </a:endParaRPr>
          </a:p>
        </p:txBody>
      </p:sp>
      <p:pic>
        <p:nvPicPr>
          <p:cNvPr id="33797" name="Picture 2" descr="图片43233"/>
          <p:cNvPicPr>
            <a:picLocks noChangeAspect="1" noChangeArrowheads="1"/>
          </p:cNvPicPr>
          <p:nvPr/>
        </p:nvPicPr>
        <p:blipFill>
          <a:blip r:embed="rId2">
            <a:extLst>
              <a:ext uri="{28A0092B-C50C-407E-A947-70E740481C1C}">
                <a14:useLocalDpi xmlns:a14="http://schemas.microsoft.com/office/drawing/2010/main" val="0"/>
              </a:ext>
            </a:extLst>
          </a:blip>
          <a:srcRect b="6296"/>
          <a:stretch>
            <a:fillRect/>
          </a:stretch>
        </p:blipFill>
        <p:spPr bwMode="auto">
          <a:xfrm>
            <a:off x="1524000" y="0"/>
            <a:ext cx="9144000" cy="642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8" name="Rectangle 3"/>
          <p:cNvSpPr>
            <a:spLocks noChangeArrowheads="1"/>
          </p:cNvSpPr>
          <p:nvPr/>
        </p:nvSpPr>
        <p:spPr bwMode="auto">
          <a:xfrm>
            <a:off x="4151313" y="1396216"/>
            <a:ext cx="1343638"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r>
              <a:rPr kumimoji="0" lang="zh-CN" altLang="en-US" sz="3600" b="1">
                <a:solidFill>
                  <a:srgbClr val="3366FF"/>
                </a:solidFill>
                <a:latin typeface="楷体_GB2312" pitchFamily="49" charset="-122"/>
                <a:ea typeface="楷体_GB2312" pitchFamily="49" charset="-122"/>
              </a:rPr>
              <a:t>月光</a:t>
            </a:r>
          </a:p>
          <a:p>
            <a:pPr eaLnBrk="1" hangingPunct="1"/>
            <a:endParaRPr kumimoji="0" lang="zh-CN" altLang="en-US" sz="3600" b="1">
              <a:solidFill>
                <a:srgbClr val="3366FF"/>
              </a:solidFill>
              <a:latin typeface="楷体_GB2312" pitchFamily="49" charset="-122"/>
              <a:ea typeface="楷体_GB2312" pitchFamily="49" charset="-122"/>
            </a:endParaRPr>
          </a:p>
          <a:p>
            <a:pPr eaLnBrk="1" hangingPunct="1"/>
            <a:r>
              <a:rPr kumimoji="0" lang="zh-CN" altLang="en-US" sz="3600" b="1">
                <a:solidFill>
                  <a:srgbClr val="3366FF"/>
                </a:solidFill>
                <a:latin typeface="楷体_GB2312" pitchFamily="49" charset="-122"/>
                <a:ea typeface="楷体_GB2312" pitchFamily="49" charset="-122"/>
              </a:rPr>
              <a:t>松林</a:t>
            </a:r>
          </a:p>
          <a:p>
            <a:pPr eaLnBrk="1" hangingPunct="1"/>
            <a:endParaRPr kumimoji="0" lang="zh-CN" altLang="en-US" sz="3600" b="1">
              <a:solidFill>
                <a:srgbClr val="3366FF"/>
              </a:solidFill>
              <a:latin typeface="楷体_GB2312" pitchFamily="49" charset="-122"/>
              <a:ea typeface="楷体_GB2312" pitchFamily="49" charset="-122"/>
            </a:endParaRPr>
          </a:p>
          <a:p>
            <a:pPr eaLnBrk="1" hangingPunct="1"/>
            <a:r>
              <a:rPr kumimoji="0" lang="zh-CN" altLang="en-US" sz="3600" b="1">
                <a:solidFill>
                  <a:srgbClr val="3366FF"/>
                </a:solidFill>
                <a:latin typeface="楷体_GB2312" pitchFamily="49" charset="-122"/>
                <a:ea typeface="楷体_GB2312" pitchFamily="49" charset="-122"/>
              </a:rPr>
              <a:t>白云</a:t>
            </a:r>
          </a:p>
          <a:p>
            <a:pPr eaLnBrk="1" hangingPunct="1"/>
            <a:endParaRPr kumimoji="0" lang="zh-CN" altLang="en-US" sz="3600" b="1">
              <a:solidFill>
                <a:srgbClr val="3366FF"/>
              </a:solidFill>
              <a:latin typeface="楷体_GB2312" pitchFamily="49" charset="-122"/>
              <a:ea typeface="楷体_GB2312" pitchFamily="49" charset="-122"/>
            </a:endParaRPr>
          </a:p>
          <a:p>
            <a:pPr eaLnBrk="1" hangingPunct="1"/>
            <a:r>
              <a:rPr kumimoji="0" lang="zh-CN" altLang="en-US" sz="3600" b="1">
                <a:solidFill>
                  <a:srgbClr val="3366FF"/>
                </a:solidFill>
                <a:latin typeface="楷体_GB2312" pitchFamily="49" charset="-122"/>
                <a:ea typeface="楷体_GB2312" pitchFamily="49" charset="-122"/>
              </a:rPr>
              <a:t>疏星 </a:t>
            </a:r>
          </a:p>
        </p:txBody>
      </p:sp>
      <p:sp>
        <p:nvSpPr>
          <p:cNvPr id="33799" name="Rectangle 4"/>
          <p:cNvSpPr>
            <a:spLocks noChangeArrowheads="1"/>
          </p:cNvSpPr>
          <p:nvPr/>
        </p:nvSpPr>
        <p:spPr bwMode="auto">
          <a:xfrm>
            <a:off x="6600825" y="1396216"/>
            <a:ext cx="1343638"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r>
              <a:rPr kumimoji="0" lang="zh-CN" altLang="en-US" sz="3600" b="1">
                <a:solidFill>
                  <a:srgbClr val="3366FF"/>
                </a:solidFill>
                <a:latin typeface="楷体_GB2312" pitchFamily="49" charset="-122"/>
                <a:ea typeface="楷体_GB2312" pitchFamily="49" charset="-122"/>
              </a:rPr>
              <a:t>天河</a:t>
            </a:r>
          </a:p>
          <a:p>
            <a:pPr eaLnBrk="1" hangingPunct="1"/>
            <a:endParaRPr kumimoji="0" lang="zh-CN" altLang="en-US" sz="3600" b="1">
              <a:solidFill>
                <a:srgbClr val="3366FF"/>
              </a:solidFill>
              <a:latin typeface="楷体_GB2312" pitchFamily="49" charset="-122"/>
              <a:ea typeface="楷体_GB2312" pitchFamily="49" charset="-122"/>
            </a:endParaRPr>
          </a:p>
          <a:p>
            <a:pPr eaLnBrk="1" hangingPunct="1"/>
            <a:r>
              <a:rPr kumimoji="0" lang="zh-CN" altLang="en-US" sz="3600" b="1">
                <a:solidFill>
                  <a:srgbClr val="3366FF"/>
                </a:solidFill>
                <a:latin typeface="楷体_GB2312" pitchFamily="49" charset="-122"/>
                <a:ea typeface="楷体_GB2312" pitchFamily="49" charset="-122"/>
              </a:rPr>
              <a:t>海雾</a:t>
            </a:r>
          </a:p>
          <a:p>
            <a:pPr eaLnBrk="1" hangingPunct="1"/>
            <a:endParaRPr kumimoji="0" lang="zh-CN" altLang="en-US" sz="3600" b="1">
              <a:solidFill>
                <a:srgbClr val="3366FF"/>
              </a:solidFill>
              <a:latin typeface="楷体_GB2312" pitchFamily="49" charset="-122"/>
              <a:ea typeface="楷体_GB2312" pitchFamily="49" charset="-122"/>
            </a:endParaRPr>
          </a:p>
          <a:p>
            <a:pPr eaLnBrk="1" hangingPunct="1"/>
            <a:r>
              <a:rPr kumimoji="0" lang="zh-CN" altLang="en-US" sz="3600" b="1">
                <a:solidFill>
                  <a:srgbClr val="3366FF"/>
                </a:solidFill>
                <a:latin typeface="楷体_GB2312" pitchFamily="49" charset="-122"/>
                <a:ea typeface="楷体_GB2312" pitchFamily="49" charset="-122"/>
              </a:rPr>
              <a:t>鲛人</a:t>
            </a:r>
          </a:p>
          <a:p>
            <a:pPr eaLnBrk="1" hangingPunct="1"/>
            <a:endParaRPr kumimoji="0" lang="zh-CN" altLang="en-US" sz="3600" b="1">
              <a:solidFill>
                <a:srgbClr val="3366FF"/>
              </a:solidFill>
              <a:latin typeface="楷体_GB2312" pitchFamily="49" charset="-122"/>
              <a:ea typeface="楷体_GB2312" pitchFamily="49" charset="-122"/>
            </a:endParaRPr>
          </a:p>
          <a:p>
            <a:pPr eaLnBrk="1" hangingPunct="1"/>
            <a:r>
              <a:rPr kumimoji="0" lang="zh-CN" altLang="en-US" sz="3600" b="1">
                <a:solidFill>
                  <a:srgbClr val="3366FF"/>
                </a:solidFill>
                <a:latin typeface="楷体_GB2312" pitchFamily="49" charset="-122"/>
                <a:ea typeface="楷体_GB2312" pitchFamily="49" charset="-122"/>
              </a:rPr>
              <a:t>流珠 </a:t>
            </a:r>
          </a:p>
        </p:txBody>
      </p:sp>
      <p:sp>
        <p:nvSpPr>
          <p:cNvPr id="145413" name="Line 5"/>
          <p:cNvSpPr>
            <a:spLocks noChangeShapeType="1"/>
          </p:cNvSpPr>
          <p:nvPr/>
        </p:nvSpPr>
        <p:spPr bwMode="auto">
          <a:xfrm>
            <a:off x="5232401" y="1700213"/>
            <a:ext cx="1368425" cy="0"/>
          </a:xfrm>
          <a:prstGeom prst="line">
            <a:avLst/>
          </a:prstGeom>
          <a:noFill/>
          <a:ln w="57150">
            <a:solidFill>
              <a:srgbClr val="FF66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5414" name="Text Box 6"/>
          <p:cNvSpPr txBox="1">
            <a:spLocks noChangeArrowheads="1"/>
          </p:cNvSpPr>
          <p:nvPr/>
        </p:nvSpPr>
        <p:spPr bwMode="auto">
          <a:xfrm>
            <a:off x="5232400" y="908050"/>
            <a:ext cx="129698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spcBef>
                <a:spcPct val="50000"/>
              </a:spcBef>
            </a:pPr>
            <a:r>
              <a:rPr kumimoji="0" lang="zh-CN" altLang="en-US" sz="3600" b="1">
                <a:solidFill>
                  <a:srgbClr val="FF5050"/>
                </a:solidFill>
                <a:latin typeface="Arial" panose="020B0604020202020204" pitchFamily="34" charset="0"/>
              </a:rPr>
              <a:t>联想</a:t>
            </a:r>
          </a:p>
        </p:txBody>
      </p:sp>
      <p:grpSp>
        <p:nvGrpSpPr>
          <p:cNvPr id="145415" name="Group 7"/>
          <p:cNvGrpSpPr>
            <a:grpSpLocks/>
          </p:cNvGrpSpPr>
          <p:nvPr/>
        </p:nvGrpSpPr>
        <p:grpSpPr bwMode="auto">
          <a:xfrm>
            <a:off x="6311901" y="2276475"/>
            <a:ext cx="2162175" cy="3384550"/>
            <a:chOff x="3016" y="1434"/>
            <a:chExt cx="1362" cy="2132"/>
          </a:xfrm>
        </p:grpSpPr>
        <p:sp>
          <p:nvSpPr>
            <p:cNvPr id="33803" name="Oval 8"/>
            <p:cNvSpPr>
              <a:spLocks noChangeArrowheads="1"/>
            </p:cNvSpPr>
            <p:nvPr/>
          </p:nvSpPr>
          <p:spPr bwMode="auto">
            <a:xfrm>
              <a:off x="3016" y="1434"/>
              <a:ext cx="1043" cy="2132"/>
            </a:xfrm>
            <a:prstGeom prst="ellipse">
              <a:avLst/>
            </a:prstGeom>
            <a:solidFill>
              <a:srgbClr val="FFFFFF">
                <a:alpha val="56862"/>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endParaRPr lang="zh-CN" altLang="en-US"/>
            </a:p>
          </p:txBody>
        </p:sp>
        <p:sp>
          <p:nvSpPr>
            <p:cNvPr id="33804" name="Text Box 9"/>
            <p:cNvSpPr txBox="1">
              <a:spLocks noChangeArrowheads="1"/>
            </p:cNvSpPr>
            <p:nvPr/>
          </p:nvSpPr>
          <p:spPr bwMode="auto">
            <a:xfrm>
              <a:off x="3198" y="2251"/>
              <a:ext cx="1180"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spcBef>
                  <a:spcPct val="50000"/>
                </a:spcBef>
              </a:pPr>
              <a:r>
                <a:rPr kumimoji="0" lang="zh-CN" altLang="en-US" sz="3600" b="1">
                  <a:solidFill>
                    <a:srgbClr val="FF5050"/>
                  </a:solidFill>
                  <a:latin typeface="Arial" panose="020B0604020202020204" pitchFamily="34" charset="0"/>
                </a:rPr>
                <a:t>想象</a:t>
              </a:r>
            </a:p>
          </p:txBody>
        </p:sp>
      </p:grpSp>
    </p:spTree>
    <p:extLst>
      <p:ext uri="{BB962C8B-B14F-4D97-AF65-F5344CB8AC3E}">
        <p14:creationId xmlns:p14="http://schemas.microsoft.com/office/powerpoint/2010/main" val="325481332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45413"/>
                                        </p:tgtEl>
                                        <p:attrNameLst>
                                          <p:attrName>style.visibility</p:attrName>
                                        </p:attrNameLst>
                                      </p:cBhvr>
                                      <p:to>
                                        <p:strVal val="visible"/>
                                      </p:to>
                                    </p:set>
                                    <p:animEffect transition="in" filter="wipe(left)">
                                      <p:cBhvr>
                                        <p:cTn id="7" dur="500"/>
                                        <p:tgtEl>
                                          <p:spTgt spid="14541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45414"/>
                                        </p:tgtEl>
                                        <p:attrNameLst>
                                          <p:attrName>style.visibility</p:attrName>
                                        </p:attrNameLst>
                                      </p:cBhvr>
                                      <p:to>
                                        <p:strVal val="visible"/>
                                      </p:to>
                                    </p:set>
                                    <p:animEffect transition="in" filter="dissolve">
                                      <p:cBhvr>
                                        <p:cTn id="12" dur="500"/>
                                        <p:tgtEl>
                                          <p:spTgt spid="14541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8" presetClass="entr" presetSubtype="12" fill="hold" nodeType="clickEffect">
                                  <p:stCondLst>
                                    <p:cond delay="0"/>
                                  </p:stCondLst>
                                  <p:childTnLst>
                                    <p:set>
                                      <p:cBhvr>
                                        <p:cTn id="16" dur="1" fill="hold">
                                          <p:stCondLst>
                                            <p:cond delay="0"/>
                                          </p:stCondLst>
                                        </p:cTn>
                                        <p:tgtEl>
                                          <p:spTgt spid="145415"/>
                                        </p:tgtEl>
                                        <p:attrNameLst>
                                          <p:attrName>style.visibility</p:attrName>
                                        </p:attrNameLst>
                                      </p:cBhvr>
                                      <p:to>
                                        <p:strVal val="visible"/>
                                      </p:to>
                                    </p:set>
                                    <p:animEffect transition="in" filter="strips(downLeft)">
                                      <p:cBhvr>
                                        <p:cTn id="17" dur="500"/>
                                        <p:tgtEl>
                                          <p:spTgt spid="1454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日期占位符 1"/>
          <p:cNvSpPr>
            <a:spLocks noGrp="1"/>
          </p:cNvSpPr>
          <p:nvPr>
            <p:ph type="dt" sz="quarter" idx="10"/>
          </p:nvPr>
        </p:nvSpPr>
        <p:spPr>
          <a:noFill/>
        </p:spPr>
        <p:txBody>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fld id="{20890CB3-61B4-4672-BC5A-78AC70951AD4}" type="datetime1">
              <a:rPr kumimoji="0" lang="zh-CN" altLang="en-US" sz="1400">
                <a:solidFill>
                  <a:schemeClr val="tx1"/>
                </a:solidFill>
              </a:rPr>
              <a:pPr/>
              <a:t>2016/7/2</a:t>
            </a:fld>
            <a:endParaRPr kumimoji="0" lang="en-US" altLang="zh-CN" sz="1400">
              <a:solidFill>
                <a:schemeClr val="tx1"/>
              </a:solidFill>
            </a:endParaRPr>
          </a:p>
        </p:txBody>
      </p:sp>
      <p:sp>
        <p:nvSpPr>
          <p:cNvPr id="7172" name="灯片编号占位符 3"/>
          <p:cNvSpPr>
            <a:spLocks noGrp="1"/>
          </p:cNvSpPr>
          <p:nvPr>
            <p:ph type="sldNum" sz="quarter" idx="12"/>
          </p:nvPr>
        </p:nvSpPr>
        <p:spPr>
          <a:noFill/>
        </p:spPr>
        <p:txBody>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fld id="{98013D8B-2CB6-45D2-872F-353C6C775DCB}" type="slidenum">
              <a:rPr kumimoji="0" lang="en-US" altLang="zh-CN" sz="1400">
                <a:solidFill>
                  <a:schemeClr val="tx1"/>
                </a:solidFill>
              </a:rPr>
              <a:pPr/>
              <a:t>3</a:t>
            </a:fld>
            <a:endParaRPr kumimoji="0" lang="en-US" altLang="zh-CN" sz="1400">
              <a:solidFill>
                <a:schemeClr val="tx1"/>
              </a:solidFill>
            </a:endParaRPr>
          </a:p>
        </p:txBody>
      </p:sp>
      <p:pic>
        <p:nvPicPr>
          <p:cNvPr id="7173" name="Picture 1026" descr="0012_10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1577008"/>
            <a:ext cx="9753600" cy="731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4" name="WordArt 1027"/>
          <p:cNvSpPr>
            <a:spLocks noChangeArrowheads="1" noChangeShapeType="1" noTextEdit="1"/>
          </p:cNvSpPr>
          <p:nvPr/>
        </p:nvSpPr>
        <p:spPr bwMode="auto">
          <a:xfrm>
            <a:off x="3048000" y="2209800"/>
            <a:ext cx="6019800" cy="1219200"/>
          </a:xfrm>
          <a:prstGeom prst="rect">
            <a:avLst/>
          </a:prstGeom>
        </p:spPr>
        <p:txBody>
          <a:bodyPr wrap="none" fromWordArt="1">
            <a:prstTxWarp prst="textPlain">
              <a:avLst>
                <a:gd name="adj" fmla="val 50000"/>
              </a:avLst>
            </a:prstTxWarp>
          </a:bodyPr>
          <a:lstStyle/>
          <a:p>
            <a:pPr algn="ctr"/>
            <a:r>
              <a:rPr lang="zh-CN" altLang="en-US" sz="6600"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latin typeface="华文行楷" panose="02010800040101010101" pitchFamily="2" charset="-122"/>
                <a:ea typeface="华文行楷" panose="02010800040101010101" pitchFamily="2" charset="-122"/>
              </a:rPr>
              <a:t>天上的街市</a:t>
            </a:r>
          </a:p>
        </p:txBody>
      </p:sp>
    </p:spTree>
    <p:extLst>
      <p:ext uri="{BB962C8B-B14F-4D97-AF65-F5344CB8AC3E}">
        <p14:creationId xmlns:p14="http://schemas.microsoft.com/office/powerpoint/2010/main" val="10458409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日期占位符 1"/>
          <p:cNvSpPr>
            <a:spLocks noGrp="1"/>
          </p:cNvSpPr>
          <p:nvPr>
            <p:ph type="dt" sz="quarter" idx="10"/>
          </p:nvPr>
        </p:nvSpPr>
        <p:spPr>
          <a:noFill/>
        </p:spPr>
        <p:txBody>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fld id="{28CC72D2-DD17-431A-BFC1-3704CE45D75B}" type="datetime1">
              <a:rPr kumimoji="0" lang="zh-CN" altLang="en-US" sz="1400">
                <a:solidFill>
                  <a:schemeClr val="tx1"/>
                </a:solidFill>
              </a:rPr>
              <a:pPr/>
              <a:t>2016/7/2</a:t>
            </a:fld>
            <a:endParaRPr kumimoji="0" lang="en-US" altLang="zh-CN" sz="1400">
              <a:solidFill>
                <a:schemeClr val="tx1"/>
              </a:solidFill>
            </a:endParaRPr>
          </a:p>
        </p:txBody>
      </p:sp>
      <p:sp>
        <p:nvSpPr>
          <p:cNvPr id="34819" name="页脚占位符 2"/>
          <p:cNvSpPr>
            <a:spLocks noGrp="1"/>
          </p:cNvSpPr>
          <p:nvPr>
            <p:ph type="ftr" sz="quarter" idx="11"/>
          </p:nvPr>
        </p:nvSpPr>
        <p:spPr>
          <a:noFill/>
        </p:spPr>
        <p:txBody>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endParaRPr kumimoji="0" lang="en-US" altLang="zh-CN" sz="1400" dirty="0">
              <a:solidFill>
                <a:schemeClr val="tx1"/>
              </a:solidFill>
            </a:endParaRPr>
          </a:p>
        </p:txBody>
      </p:sp>
      <p:sp>
        <p:nvSpPr>
          <p:cNvPr id="34820" name="灯片编号占位符 3"/>
          <p:cNvSpPr>
            <a:spLocks noGrp="1"/>
          </p:cNvSpPr>
          <p:nvPr>
            <p:ph type="sldNum" sz="quarter" idx="12"/>
          </p:nvPr>
        </p:nvSpPr>
        <p:spPr>
          <a:noFill/>
        </p:spPr>
        <p:txBody>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fld id="{A3126A17-B758-4757-9E42-5BDD28BCF6BA}" type="slidenum">
              <a:rPr kumimoji="0" lang="en-US" altLang="zh-CN" sz="1400">
                <a:solidFill>
                  <a:schemeClr val="tx1"/>
                </a:solidFill>
              </a:rPr>
              <a:pPr/>
              <a:t>30</a:t>
            </a:fld>
            <a:endParaRPr kumimoji="0" lang="en-US" altLang="zh-CN" sz="1400">
              <a:solidFill>
                <a:schemeClr val="tx1"/>
              </a:solidFill>
            </a:endParaRPr>
          </a:p>
        </p:txBody>
      </p:sp>
      <p:grpSp>
        <p:nvGrpSpPr>
          <p:cNvPr id="34821" name="Group 2"/>
          <p:cNvGrpSpPr>
            <a:grpSpLocks/>
          </p:cNvGrpSpPr>
          <p:nvPr/>
        </p:nvGrpSpPr>
        <p:grpSpPr bwMode="auto">
          <a:xfrm>
            <a:off x="1524000" y="0"/>
            <a:ext cx="9144000" cy="6858000"/>
            <a:chOff x="0" y="0"/>
            <a:chExt cx="5760" cy="4320"/>
          </a:xfrm>
        </p:grpSpPr>
        <p:pic>
          <p:nvPicPr>
            <p:cNvPr id="34829" name="Picture 3" descr="image007"/>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264" cy="2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30" name="Picture 4" descr="image007"/>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2010"/>
              <a:ext cx="2264" cy="2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31" name="Picture 5" descr="image007"/>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496" y="2010"/>
              <a:ext cx="2264" cy="2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32" name="Picture 6" descr="image007"/>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496" y="0"/>
              <a:ext cx="2264" cy="2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33" name="Picture 7" descr="image007"/>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444" y="0"/>
              <a:ext cx="2294" cy="2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34" name="Picture 8" descr="image007"/>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429" y="2010"/>
              <a:ext cx="2264" cy="2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4822" name="Picture 9" descr="jingyesi"/>
          <p:cNvPicPr>
            <a:picLocks noChangeAspect="1" noChangeArrowheads="1"/>
          </p:cNvPicPr>
          <p:nvPr/>
        </p:nvPicPr>
        <p:blipFill>
          <a:blip r:embed="rId3">
            <a:extLst>
              <a:ext uri="{28A0092B-C50C-407E-A947-70E740481C1C}">
                <a14:useLocalDpi xmlns:a14="http://schemas.microsoft.com/office/drawing/2010/main" val="0"/>
              </a:ext>
            </a:extLst>
          </a:blip>
          <a:srcRect t="1447" b="1572"/>
          <a:stretch>
            <a:fillRect/>
          </a:stretch>
        </p:blipFill>
        <p:spPr bwMode="auto">
          <a:xfrm>
            <a:off x="1524000" y="1341438"/>
            <a:ext cx="9144000" cy="489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6442" name="Text Box 10"/>
          <p:cNvSpPr txBox="1">
            <a:spLocks noChangeArrowheads="1"/>
          </p:cNvSpPr>
          <p:nvPr/>
        </p:nvSpPr>
        <p:spPr bwMode="auto">
          <a:xfrm>
            <a:off x="2279650" y="5343525"/>
            <a:ext cx="46863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spcBef>
                <a:spcPct val="50000"/>
              </a:spcBef>
            </a:pPr>
            <a:r>
              <a:rPr kumimoji="0" lang="en-US" altLang="zh-CN" sz="3200" b="1" dirty="0">
                <a:solidFill>
                  <a:srgbClr val="FFFFFF"/>
                </a:solidFill>
                <a:latin typeface="Arial" panose="020B0604020202020204" pitchFamily="34" charset="0"/>
                <a:ea typeface="楷体_GB2312" pitchFamily="49" charset="-122"/>
              </a:rPr>
              <a:t> </a:t>
            </a:r>
            <a:r>
              <a:rPr kumimoji="0" lang="zh-CN" altLang="en-US" sz="3200" b="1" dirty="0">
                <a:solidFill>
                  <a:srgbClr val="FFFFFF"/>
                </a:solidFill>
                <a:latin typeface="Arial" panose="020B0604020202020204" pitchFamily="34" charset="0"/>
                <a:ea typeface="楷体_GB2312" pitchFamily="49" charset="-122"/>
              </a:rPr>
              <a:t>对现实的失望</a:t>
            </a:r>
          </a:p>
        </p:txBody>
      </p:sp>
      <p:sp>
        <p:nvSpPr>
          <p:cNvPr id="146443" name="Text Box 11"/>
          <p:cNvSpPr txBox="1">
            <a:spLocks noChangeArrowheads="1"/>
          </p:cNvSpPr>
          <p:nvPr/>
        </p:nvSpPr>
        <p:spPr bwMode="auto">
          <a:xfrm>
            <a:off x="2279650" y="5949950"/>
            <a:ext cx="6408738"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spcBef>
                <a:spcPct val="50000"/>
              </a:spcBef>
            </a:pPr>
            <a:r>
              <a:rPr kumimoji="0" lang="en-US" altLang="zh-CN" sz="3200" b="1">
                <a:solidFill>
                  <a:srgbClr val="FFFFFF"/>
                </a:solidFill>
                <a:latin typeface="Arial" panose="020B0604020202020204" pitchFamily="34" charset="0"/>
                <a:ea typeface="楷体_GB2312" pitchFamily="49" charset="-122"/>
              </a:rPr>
              <a:t> </a:t>
            </a:r>
            <a:r>
              <a:rPr kumimoji="0" lang="zh-CN" altLang="en-US" sz="3200" b="1">
                <a:solidFill>
                  <a:srgbClr val="FFFFFF"/>
                </a:solidFill>
                <a:latin typeface="Arial" panose="020B0604020202020204" pitchFamily="34" charset="0"/>
                <a:ea typeface="楷体_GB2312" pitchFamily="49" charset="-122"/>
              </a:rPr>
              <a:t>对祖国、家乡、亲人的思念之情</a:t>
            </a:r>
          </a:p>
        </p:txBody>
      </p:sp>
      <p:pic>
        <p:nvPicPr>
          <p:cNvPr id="34825" name="Picture 12" descr="sta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4511675" y="260350"/>
            <a:ext cx="584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6" name="Picture 13" descr="sta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5519738" y="1052513"/>
            <a:ext cx="584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7" name="Picture 14" descr="sta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7967663" y="404813"/>
            <a:ext cx="584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8" name="Picture 15" descr="sta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2424113" y="476250"/>
            <a:ext cx="584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7317031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46442"/>
                                        </p:tgtEl>
                                        <p:attrNameLst>
                                          <p:attrName>style.visibility</p:attrName>
                                        </p:attrNameLst>
                                      </p:cBhvr>
                                      <p:to>
                                        <p:strVal val="visible"/>
                                      </p:to>
                                    </p:set>
                                    <p:anim calcmode="lin" valueType="num">
                                      <p:cBhvr>
                                        <p:cTn id="7" dur="500" fill="hold"/>
                                        <p:tgtEl>
                                          <p:spTgt spid="146442"/>
                                        </p:tgtEl>
                                        <p:attrNameLst>
                                          <p:attrName>ppt_w</p:attrName>
                                        </p:attrNameLst>
                                      </p:cBhvr>
                                      <p:tavLst>
                                        <p:tav tm="0">
                                          <p:val>
                                            <p:fltVal val="0"/>
                                          </p:val>
                                        </p:tav>
                                        <p:tav tm="100000">
                                          <p:val>
                                            <p:strVal val="#ppt_w"/>
                                          </p:val>
                                        </p:tav>
                                      </p:tavLst>
                                    </p:anim>
                                    <p:anim calcmode="lin" valueType="num">
                                      <p:cBhvr>
                                        <p:cTn id="8" dur="500" fill="hold"/>
                                        <p:tgtEl>
                                          <p:spTgt spid="146442"/>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46443"/>
                                        </p:tgtEl>
                                        <p:attrNameLst>
                                          <p:attrName>style.visibility</p:attrName>
                                        </p:attrNameLst>
                                      </p:cBhvr>
                                      <p:to>
                                        <p:strVal val="visible"/>
                                      </p:to>
                                    </p:set>
                                    <p:anim calcmode="lin" valueType="num">
                                      <p:cBhvr>
                                        <p:cTn id="13" dur="500" fill="hold"/>
                                        <p:tgtEl>
                                          <p:spTgt spid="146443"/>
                                        </p:tgtEl>
                                        <p:attrNameLst>
                                          <p:attrName>ppt_w</p:attrName>
                                        </p:attrNameLst>
                                      </p:cBhvr>
                                      <p:tavLst>
                                        <p:tav tm="0">
                                          <p:val>
                                            <p:fltVal val="0"/>
                                          </p:val>
                                        </p:tav>
                                        <p:tav tm="100000">
                                          <p:val>
                                            <p:strVal val="#ppt_w"/>
                                          </p:val>
                                        </p:tav>
                                      </p:tavLst>
                                    </p:anim>
                                    <p:anim calcmode="lin" valueType="num">
                                      <p:cBhvr>
                                        <p:cTn id="14" dur="500" fill="hold"/>
                                        <p:tgtEl>
                                          <p:spTgt spid="14644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442" grpId="0"/>
      <p:bldP spid="14644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日期占位符 1"/>
          <p:cNvSpPr>
            <a:spLocks noGrp="1"/>
          </p:cNvSpPr>
          <p:nvPr>
            <p:ph type="dt" sz="quarter" idx="10"/>
          </p:nvPr>
        </p:nvSpPr>
        <p:spPr>
          <a:noFill/>
        </p:spPr>
        <p:txBody>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fld id="{1EB0E6F5-E9E1-4E48-A0A2-B6F8F6CA7C8D}" type="datetime1">
              <a:rPr kumimoji="0" lang="zh-CN" altLang="en-US" sz="1400">
                <a:solidFill>
                  <a:schemeClr val="tx1"/>
                </a:solidFill>
              </a:rPr>
              <a:pPr/>
              <a:t>2016/7/2</a:t>
            </a:fld>
            <a:endParaRPr kumimoji="0" lang="en-US" altLang="zh-CN" sz="1400">
              <a:solidFill>
                <a:schemeClr val="tx1"/>
              </a:solidFill>
            </a:endParaRPr>
          </a:p>
        </p:txBody>
      </p:sp>
      <p:sp>
        <p:nvSpPr>
          <p:cNvPr id="8196" name="灯片编号占位符 3"/>
          <p:cNvSpPr>
            <a:spLocks noGrp="1"/>
          </p:cNvSpPr>
          <p:nvPr>
            <p:ph type="sldNum" sz="quarter" idx="12"/>
          </p:nvPr>
        </p:nvSpPr>
        <p:spPr>
          <a:noFill/>
        </p:spPr>
        <p:txBody>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fld id="{2C315047-AD15-4BFA-AC87-911E5724EB3E}" type="slidenum">
              <a:rPr kumimoji="0" lang="en-US" altLang="zh-CN" sz="1400">
                <a:solidFill>
                  <a:schemeClr val="tx1"/>
                </a:solidFill>
              </a:rPr>
              <a:pPr/>
              <a:t>4</a:t>
            </a:fld>
            <a:endParaRPr kumimoji="0" lang="en-US" altLang="zh-CN" sz="1400">
              <a:solidFill>
                <a:schemeClr val="tx1"/>
              </a:solidFill>
            </a:endParaRPr>
          </a:p>
        </p:txBody>
      </p:sp>
      <p:sp>
        <p:nvSpPr>
          <p:cNvPr id="8197" name="Text Box 2"/>
          <p:cNvSpPr txBox="1">
            <a:spLocks noChangeArrowheads="1"/>
          </p:cNvSpPr>
          <p:nvPr/>
        </p:nvSpPr>
        <p:spPr bwMode="auto">
          <a:xfrm>
            <a:off x="1524000" y="2349500"/>
            <a:ext cx="8930650" cy="4154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r>
              <a:rPr lang="en-US" altLang="zh-CN" sz="4400">
                <a:ea typeface="楷体_GB2312" pitchFamily="49" charset="-122"/>
              </a:rPr>
              <a:t>1</a:t>
            </a:r>
            <a:r>
              <a:rPr lang="zh-CN" altLang="en-US" sz="4400">
                <a:ea typeface="楷体_GB2312" pitchFamily="49" charset="-122"/>
              </a:rPr>
              <a:t>．诗歌的有感情诵读 </a:t>
            </a:r>
          </a:p>
          <a:p>
            <a:pPr eaLnBrk="1" hangingPunct="1"/>
            <a:endParaRPr lang="zh-CN" altLang="en-US" sz="4400">
              <a:ea typeface="楷体_GB2312" pitchFamily="49" charset="-122"/>
            </a:endParaRPr>
          </a:p>
          <a:p>
            <a:pPr eaLnBrk="1" hangingPunct="1"/>
            <a:r>
              <a:rPr lang="en-US" altLang="zh-CN" sz="4400">
                <a:ea typeface="楷体_GB2312" pitchFamily="49" charset="-122"/>
              </a:rPr>
              <a:t>2</a:t>
            </a:r>
            <a:r>
              <a:rPr lang="zh-CN" altLang="en-US" sz="4400">
                <a:ea typeface="楷体_GB2312" pitchFamily="49" charset="-122"/>
              </a:rPr>
              <a:t>．诗歌意境和作者思想感情的理解</a:t>
            </a:r>
          </a:p>
          <a:p>
            <a:pPr eaLnBrk="1" hangingPunct="1"/>
            <a:endParaRPr lang="zh-CN" altLang="en-US" sz="4400">
              <a:ea typeface="楷体_GB2312" pitchFamily="49" charset="-122"/>
            </a:endParaRPr>
          </a:p>
          <a:p>
            <a:pPr eaLnBrk="1" hangingPunct="1"/>
            <a:r>
              <a:rPr lang="en-US" altLang="zh-CN" sz="4400">
                <a:ea typeface="楷体_GB2312" pitchFamily="49" charset="-122"/>
              </a:rPr>
              <a:t>3</a:t>
            </a:r>
            <a:r>
              <a:rPr lang="zh-CN" altLang="en-US" sz="4400">
                <a:ea typeface="楷体_GB2312" pitchFamily="49" charset="-122"/>
              </a:rPr>
              <a:t>．联想和想象的运用</a:t>
            </a:r>
          </a:p>
          <a:p>
            <a:pPr eaLnBrk="1" hangingPunct="1"/>
            <a:endParaRPr lang="en-US" altLang="zh-CN" sz="4400">
              <a:ea typeface="楷体_GB2312" pitchFamily="49" charset="-122"/>
            </a:endParaRPr>
          </a:p>
        </p:txBody>
      </p:sp>
      <p:sp>
        <p:nvSpPr>
          <p:cNvPr id="8198" name="Text Box 3"/>
          <p:cNvSpPr txBox="1">
            <a:spLocks noChangeArrowheads="1"/>
          </p:cNvSpPr>
          <p:nvPr/>
        </p:nvSpPr>
        <p:spPr bwMode="auto">
          <a:xfrm>
            <a:off x="3575050" y="765175"/>
            <a:ext cx="2927350" cy="914400"/>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algn="ctr" eaLnBrk="1" fontAlgn="ctr" hangingPunct="1"/>
            <a:r>
              <a:rPr lang="zh-CN" altLang="en-US" sz="5400">
                <a:solidFill>
                  <a:schemeClr val="folHlink"/>
                </a:solidFill>
                <a:latin typeface="黑体" panose="02010609060101010101" pitchFamily="49" charset="-122"/>
                <a:ea typeface="华文隶书" panose="02010800040101010101" pitchFamily="2" charset="-122"/>
              </a:rPr>
              <a:t>学习重点</a:t>
            </a:r>
          </a:p>
        </p:txBody>
      </p:sp>
    </p:spTree>
    <p:extLst>
      <p:ext uri="{BB962C8B-B14F-4D97-AF65-F5344CB8AC3E}">
        <p14:creationId xmlns:p14="http://schemas.microsoft.com/office/powerpoint/2010/main" val="2424014596"/>
      </p:ext>
    </p:extLst>
  </p:cSld>
  <p:clrMapOvr>
    <a:masterClrMapping/>
  </p:clrMapOvr>
  <p:transition>
    <p:randomBar dir="ver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日期占位符 1"/>
          <p:cNvSpPr>
            <a:spLocks noGrp="1"/>
          </p:cNvSpPr>
          <p:nvPr>
            <p:ph type="dt" sz="quarter" idx="10"/>
          </p:nvPr>
        </p:nvSpPr>
        <p:spPr>
          <a:noFill/>
        </p:spPr>
        <p:txBody>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fld id="{858A3C7E-1BD2-44E0-9738-DF33F2D0144B}" type="datetime1">
              <a:rPr kumimoji="0" lang="zh-CN" altLang="en-US" sz="1400">
                <a:solidFill>
                  <a:schemeClr val="tx1"/>
                </a:solidFill>
              </a:rPr>
              <a:pPr/>
              <a:t>2016/7/2</a:t>
            </a:fld>
            <a:endParaRPr kumimoji="0" lang="en-US" altLang="zh-CN" sz="1400">
              <a:solidFill>
                <a:schemeClr val="tx1"/>
              </a:solidFill>
            </a:endParaRPr>
          </a:p>
        </p:txBody>
      </p:sp>
      <p:sp>
        <p:nvSpPr>
          <p:cNvPr id="9219" name="页脚占位符 2"/>
          <p:cNvSpPr>
            <a:spLocks noGrp="1"/>
          </p:cNvSpPr>
          <p:nvPr>
            <p:ph type="ftr" sz="quarter" idx="11"/>
          </p:nvPr>
        </p:nvSpPr>
        <p:spPr>
          <a:noFill/>
        </p:spPr>
        <p:txBody>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endParaRPr kumimoji="0" lang="en-US" altLang="zh-CN" sz="1400" dirty="0">
              <a:solidFill>
                <a:schemeClr val="tx1"/>
              </a:solidFill>
            </a:endParaRPr>
          </a:p>
        </p:txBody>
      </p:sp>
      <p:sp>
        <p:nvSpPr>
          <p:cNvPr id="9220" name="灯片编号占位符 3"/>
          <p:cNvSpPr>
            <a:spLocks noGrp="1"/>
          </p:cNvSpPr>
          <p:nvPr>
            <p:ph type="sldNum" sz="quarter" idx="12"/>
          </p:nvPr>
        </p:nvSpPr>
        <p:spPr>
          <a:noFill/>
        </p:spPr>
        <p:txBody>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fld id="{29949E31-D466-44D2-9587-5EBD11D7307B}" type="slidenum">
              <a:rPr kumimoji="0" lang="en-US" altLang="zh-CN" sz="1400">
                <a:solidFill>
                  <a:schemeClr val="tx1"/>
                </a:solidFill>
              </a:rPr>
              <a:pPr/>
              <a:t>5</a:t>
            </a:fld>
            <a:endParaRPr kumimoji="0" lang="en-US" altLang="zh-CN" sz="1400">
              <a:solidFill>
                <a:schemeClr val="tx1"/>
              </a:solidFill>
            </a:endParaRPr>
          </a:p>
        </p:txBody>
      </p:sp>
      <p:grpSp>
        <p:nvGrpSpPr>
          <p:cNvPr id="9221" name="Group 2"/>
          <p:cNvGrpSpPr>
            <a:grpSpLocks/>
          </p:cNvGrpSpPr>
          <p:nvPr/>
        </p:nvGrpSpPr>
        <p:grpSpPr bwMode="auto">
          <a:xfrm>
            <a:off x="3881863" y="-425449"/>
            <a:ext cx="6948487" cy="6453187"/>
            <a:chOff x="1746" y="255"/>
            <a:chExt cx="4014" cy="4065"/>
          </a:xfrm>
        </p:grpSpPr>
        <p:pic>
          <p:nvPicPr>
            <p:cNvPr id="9230" name="Picture 3" descr="gloryb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46" y="2306"/>
              <a:ext cx="2014" cy="2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1" name="Picture 4" descr="gloryb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46" y="255"/>
              <a:ext cx="2014" cy="2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2" name="Picture 5" descr="gloryb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6" y="2306"/>
              <a:ext cx="2014" cy="2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3" name="Picture 6" descr="gloryb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7" y="255"/>
              <a:ext cx="2014" cy="2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34151" name="Picture 7" descr="guomoruo"/>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618512" y="1412876"/>
            <a:ext cx="2998788" cy="381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4152" name="Text Box 8"/>
          <p:cNvSpPr txBox="1">
            <a:spLocks noChangeArrowheads="1"/>
          </p:cNvSpPr>
          <p:nvPr/>
        </p:nvSpPr>
        <p:spPr bwMode="auto">
          <a:xfrm>
            <a:off x="5087938" y="2205039"/>
            <a:ext cx="5219700" cy="228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spcBef>
                <a:spcPct val="50000"/>
              </a:spcBef>
            </a:pPr>
            <a:r>
              <a:rPr kumimoji="0" lang="en-US" altLang="zh-CN" sz="3600" b="1">
                <a:solidFill>
                  <a:srgbClr val="CC66FF"/>
                </a:solidFill>
                <a:latin typeface="Arial" panose="020B0604020202020204" pitchFamily="34" charset="0"/>
                <a:ea typeface="楷体_GB2312" pitchFamily="49" charset="-122"/>
              </a:rPr>
              <a:t>       </a:t>
            </a:r>
            <a:r>
              <a:rPr kumimoji="0" lang="zh-CN" altLang="en-US" sz="3600" b="1">
                <a:solidFill>
                  <a:srgbClr val="CC66FF"/>
                </a:solidFill>
                <a:latin typeface="Arial" panose="020B0604020202020204" pitchFamily="34" charset="0"/>
                <a:ea typeface="楷体_GB2312" pitchFamily="49" charset="-122"/>
              </a:rPr>
              <a:t>郭沫若：原名郭开贞，四川乐县人。诗人、学者。代表诗集</a:t>
            </a:r>
            <a:r>
              <a:rPr kumimoji="0" lang="en-US" altLang="zh-CN" sz="3600" b="1">
                <a:solidFill>
                  <a:srgbClr val="CC66FF"/>
                </a:solidFill>
                <a:latin typeface="Arial" panose="020B0604020202020204" pitchFamily="34" charset="0"/>
                <a:ea typeface="楷体_GB2312" pitchFamily="49" charset="-122"/>
              </a:rPr>
              <a:t>《</a:t>
            </a:r>
            <a:r>
              <a:rPr kumimoji="0" lang="zh-CN" altLang="en-US" sz="3600" b="1">
                <a:solidFill>
                  <a:srgbClr val="CC66FF"/>
                </a:solidFill>
                <a:latin typeface="Arial" panose="020B0604020202020204" pitchFamily="34" charset="0"/>
                <a:ea typeface="楷体_GB2312" pitchFamily="49" charset="-122"/>
              </a:rPr>
              <a:t>女神</a:t>
            </a:r>
            <a:r>
              <a:rPr kumimoji="0" lang="en-US" altLang="zh-CN" sz="3600" b="1">
                <a:solidFill>
                  <a:srgbClr val="CC66FF"/>
                </a:solidFill>
                <a:latin typeface="Arial" panose="020B0604020202020204" pitchFamily="34" charset="0"/>
                <a:ea typeface="楷体_GB2312" pitchFamily="49" charset="-122"/>
              </a:rPr>
              <a:t>》</a:t>
            </a:r>
            <a:r>
              <a:rPr kumimoji="0" lang="zh-CN" altLang="en-US" sz="3600" b="1">
                <a:solidFill>
                  <a:srgbClr val="CC66FF"/>
                </a:solidFill>
                <a:latin typeface="Arial" panose="020B0604020202020204" pitchFamily="34" charset="0"/>
                <a:ea typeface="楷体_GB2312" pitchFamily="49" charset="-122"/>
              </a:rPr>
              <a:t>、</a:t>
            </a:r>
            <a:r>
              <a:rPr kumimoji="0" lang="en-US" altLang="zh-CN" sz="3600" b="1">
                <a:solidFill>
                  <a:srgbClr val="CC66FF"/>
                </a:solidFill>
                <a:latin typeface="Arial" panose="020B0604020202020204" pitchFamily="34" charset="0"/>
                <a:ea typeface="楷体_GB2312" pitchFamily="49" charset="-122"/>
              </a:rPr>
              <a:t>《</a:t>
            </a:r>
            <a:r>
              <a:rPr kumimoji="0" lang="zh-CN" altLang="en-US" sz="3600" b="1">
                <a:solidFill>
                  <a:srgbClr val="CC66FF"/>
                </a:solidFill>
                <a:latin typeface="Arial" panose="020B0604020202020204" pitchFamily="34" charset="0"/>
                <a:ea typeface="楷体_GB2312" pitchFamily="49" charset="-122"/>
              </a:rPr>
              <a:t>星空</a:t>
            </a:r>
            <a:r>
              <a:rPr kumimoji="0" lang="en-US" altLang="zh-CN" sz="3600" b="1">
                <a:solidFill>
                  <a:srgbClr val="CC66FF"/>
                </a:solidFill>
                <a:latin typeface="Arial" panose="020B0604020202020204" pitchFamily="34" charset="0"/>
                <a:ea typeface="楷体_GB2312" pitchFamily="49" charset="-122"/>
              </a:rPr>
              <a:t>》</a:t>
            </a:r>
            <a:r>
              <a:rPr kumimoji="0" lang="zh-CN" altLang="en-US" sz="3600" b="1">
                <a:solidFill>
                  <a:srgbClr val="CC66FF"/>
                </a:solidFill>
                <a:latin typeface="Arial" panose="020B0604020202020204" pitchFamily="34" charset="0"/>
                <a:ea typeface="楷体_GB2312" pitchFamily="49" charset="-122"/>
              </a:rPr>
              <a:t>。</a:t>
            </a:r>
          </a:p>
        </p:txBody>
      </p:sp>
      <p:pic>
        <p:nvPicPr>
          <p:cNvPr id="9224" name="Picture 9" descr="cul_list0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19288" y="476250"/>
            <a:ext cx="2089150" cy="78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5" name="Text Box 10"/>
          <p:cNvSpPr txBox="1">
            <a:spLocks noChangeArrowheads="1"/>
          </p:cNvSpPr>
          <p:nvPr/>
        </p:nvSpPr>
        <p:spPr bwMode="auto">
          <a:xfrm>
            <a:off x="4656138" y="549275"/>
            <a:ext cx="38163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spcBef>
                <a:spcPct val="50000"/>
              </a:spcBef>
            </a:pPr>
            <a:r>
              <a:rPr kumimoji="0" lang="zh-CN" altLang="en-US" sz="3600" b="1">
                <a:solidFill>
                  <a:srgbClr val="6600FF"/>
                </a:solidFill>
                <a:latin typeface="Arial" panose="020B0604020202020204" pitchFamily="34" charset="0"/>
                <a:ea typeface="黑体" panose="02010609060101010101" pitchFamily="49" charset="-122"/>
              </a:rPr>
              <a:t>走近作者：</a:t>
            </a:r>
          </a:p>
        </p:txBody>
      </p:sp>
      <p:pic>
        <p:nvPicPr>
          <p:cNvPr id="9226" name="Picture 11" descr="line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5913" y="1412876"/>
            <a:ext cx="7239000" cy="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7" name="Picture 12" descr="line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5913" y="1484314"/>
            <a:ext cx="7239000" cy="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4157" name="Text Box 13"/>
          <p:cNvSpPr txBox="1">
            <a:spLocks noChangeArrowheads="1"/>
          </p:cNvSpPr>
          <p:nvPr/>
        </p:nvSpPr>
        <p:spPr bwMode="auto">
          <a:xfrm>
            <a:off x="5303838" y="4508501"/>
            <a:ext cx="403225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spcBef>
                <a:spcPct val="50000"/>
              </a:spcBef>
            </a:pPr>
            <a:r>
              <a:rPr kumimoji="0" lang="zh-CN" altLang="en-US" sz="3600" b="1">
                <a:solidFill>
                  <a:srgbClr val="CC66FF"/>
                </a:solidFill>
                <a:latin typeface="Arial" panose="020B0604020202020204" pitchFamily="34" charset="0"/>
                <a:ea typeface="楷体_GB2312" pitchFamily="49" charset="-122"/>
              </a:rPr>
              <a:t>本课的两首诗都选自</a:t>
            </a:r>
            <a:r>
              <a:rPr kumimoji="0" lang="en-US" altLang="zh-CN" sz="3600" b="1">
                <a:solidFill>
                  <a:srgbClr val="CC66FF"/>
                </a:solidFill>
                <a:latin typeface="Arial" panose="020B0604020202020204" pitchFamily="34" charset="0"/>
                <a:ea typeface="楷体_GB2312" pitchFamily="49" charset="-122"/>
              </a:rPr>
              <a:t>《</a:t>
            </a:r>
            <a:r>
              <a:rPr kumimoji="0" lang="zh-CN" altLang="en-US" sz="3600" b="1">
                <a:solidFill>
                  <a:srgbClr val="CC66FF"/>
                </a:solidFill>
                <a:latin typeface="Arial" panose="020B0604020202020204" pitchFamily="34" charset="0"/>
                <a:ea typeface="楷体_GB2312" pitchFamily="49" charset="-122"/>
              </a:rPr>
              <a:t>星空</a:t>
            </a:r>
            <a:r>
              <a:rPr kumimoji="0" lang="en-US" altLang="zh-CN" sz="3600" b="1">
                <a:solidFill>
                  <a:srgbClr val="CC66FF"/>
                </a:solidFill>
                <a:latin typeface="Arial" panose="020B0604020202020204" pitchFamily="34" charset="0"/>
                <a:ea typeface="楷体_GB2312" pitchFamily="49" charset="-122"/>
              </a:rPr>
              <a:t>》</a:t>
            </a:r>
            <a:r>
              <a:rPr kumimoji="0" lang="zh-CN" altLang="en-US" sz="3600" b="1">
                <a:solidFill>
                  <a:srgbClr val="CC66FF"/>
                </a:solidFill>
                <a:latin typeface="Arial" panose="020B0604020202020204" pitchFamily="34" charset="0"/>
                <a:ea typeface="楷体_GB2312" pitchFamily="49" charset="-122"/>
              </a:rPr>
              <a:t>。</a:t>
            </a:r>
          </a:p>
        </p:txBody>
      </p:sp>
      <p:pic>
        <p:nvPicPr>
          <p:cNvPr id="9229" name="Picture 14" descr="bj4"/>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9336088" y="5526088"/>
            <a:ext cx="1331912" cy="133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4842251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32" fill="hold" nodeType="clickEffect">
                                  <p:stCondLst>
                                    <p:cond delay="0"/>
                                  </p:stCondLst>
                                  <p:childTnLst>
                                    <p:set>
                                      <p:cBhvr>
                                        <p:cTn id="6" dur="1" fill="hold">
                                          <p:stCondLst>
                                            <p:cond delay="0"/>
                                          </p:stCondLst>
                                        </p:cTn>
                                        <p:tgtEl>
                                          <p:spTgt spid="134151"/>
                                        </p:tgtEl>
                                        <p:attrNameLst>
                                          <p:attrName>style.visibility</p:attrName>
                                        </p:attrNameLst>
                                      </p:cBhvr>
                                      <p:to>
                                        <p:strVal val="visible"/>
                                      </p:to>
                                    </p:set>
                                    <p:anim calcmode="lin" valueType="num">
                                      <p:cBhvr>
                                        <p:cTn id="7" dur="2000" fill="hold"/>
                                        <p:tgtEl>
                                          <p:spTgt spid="134151"/>
                                        </p:tgtEl>
                                        <p:attrNameLst>
                                          <p:attrName>ppt_w</p:attrName>
                                        </p:attrNameLst>
                                      </p:cBhvr>
                                      <p:tavLst>
                                        <p:tav tm="0">
                                          <p:val>
                                            <p:strVal val="4*#ppt_w"/>
                                          </p:val>
                                        </p:tav>
                                        <p:tav tm="100000">
                                          <p:val>
                                            <p:strVal val="#ppt_w"/>
                                          </p:val>
                                        </p:tav>
                                      </p:tavLst>
                                    </p:anim>
                                    <p:anim calcmode="lin" valueType="num">
                                      <p:cBhvr>
                                        <p:cTn id="8" dur="2000" fill="hold"/>
                                        <p:tgtEl>
                                          <p:spTgt spid="134151"/>
                                        </p:tgtEl>
                                        <p:attrNameLst>
                                          <p:attrName>ppt_h</p:attrName>
                                        </p:attrNameLst>
                                      </p:cBhvr>
                                      <p:tavLst>
                                        <p:tav tm="0">
                                          <p:val>
                                            <p:strVal val="4*#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34152"/>
                                        </p:tgtEl>
                                        <p:attrNameLst>
                                          <p:attrName>style.visibility</p:attrName>
                                        </p:attrNameLst>
                                      </p:cBhvr>
                                      <p:to>
                                        <p:strVal val="visible"/>
                                      </p:to>
                                    </p:set>
                                    <p:animEffect transition="in" filter="blinds(horizontal)">
                                      <p:cBhvr>
                                        <p:cTn id="13" dur="500"/>
                                        <p:tgtEl>
                                          <p:spTgt spid="134152"/>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7" presetClass="entr" presetSubtype="10" fill="hold" grpId="0" nodeType="clickEffect">
                                  <p:stCondLst>
                                    <p:cond delay="0"/>
                                  </p:stCondLst>
                                  <p:childTnLst>
                                    <p:set>
                                      <p:cBhvr>
                                        <p:cTn id="17" dur="1" fill="hold">
                                          <p:stCondLst>
                                            <p:cond delay="0"/>
                                          </p:stCondLst>
                                        </p:cTn>
                                        <p:tgtEl>
                                          <p:spTgt spid="134157"/>
                                        </p:tgtEl>
                                        <p:attrNameLst>
                                          <p:attrName>style.visibility</p:attrName>
                                        </p:attrNameLst>
                                      </p:cBhvr>
                                      <p:to>
                                        <p:strVal val="visible"/>
                                      </p:to>
                                    </p:set>
                                    <p:anim calcmode="lin" valueType="num">
                                      <p:cBhvr>
                                        <p:cTn id="18" dur="500" fill="hold"/>
                                        <p:tgtEl>
                                          <p:spTgt spid="134157"/>
                                        </p:tgtEl>
                                        <p:attrNameLst>
                                          <p:attrName>ppt_w</p:attrName>
                                        </p:attrNameLst>
                                      </p:cBhvr>
                                      <p:tavLst>
                                        <p:tav tm="0">
                                          <p:val>
                                            <p:fltVal val="0"/>
                                          </p:val>
                                        </p:tav>
                                        <p:tav tm="100000">
                                          <p:val>
                                            <p:strVal val="#ppt_w"/>
                                          </p:val>
                                        </p:tav>
                                      </p:tavLst>
                                    </p:anim>
                                    <p:anim calcmode="lin" valueType="num">
                                      <p:cBhvr>
                                        <p:cTn id="19" dur="500" fill="hold"/>
                                        <p:tgtEl>
                                          <p:spTgt spid="13415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52" grpId="0"/>
      <p:bldP spid="13415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日期占位符 1"/>
          <p:cNvSpPr>
            <a:spLocks noGrp="1"/>
          </p:cNvSpPr>
          <p:nvPr>
            <p:ph type="dt" sz="quarter" idx="10"/>
          </p:nvPr>
        </p:nvSpPr>
        <p:spPr>
          <a:noFill/>
        </p:spPr>
        <p:txBody>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fld id="{37214690-144B-4C3E-9EF7-6380B4CC6F7E}" type="datetime1">
              <a:rPr kumimoji="0" lang="zh-CN" altLang="en-US" sz="1400">
                <a:solidFill>
                  <a:schemeClr val="tx1"/>
                </a:solidFill>
              </a:rPr>
              <a:pPr/>
              <a:t>2016/7/2</a:t>
            </a:fld>
            <a:endParaRPr kumimoji="0" lang="en-US" altLang="zh-CN" sz="1400">
              <a:solidFill>
                <a:schemeClr val="tx1"/>
              </a:solidFill>
            </a:endParaRPr>
          </a:p>
        </p:txBody>
      </p:sp>
      <p:sp>
        <p:nvSpPr>
          <p:cNvPr id="10243" name="页脚占位符 2"/>
          <p:cNvSpPr>
            <a:spLocks noGrp="1"/>
          </p:cNvSpPr>
          <p:nvPr>
            <p:ph type="ftr" sz="quarter" idx="11"/>
          </p:nvPr>
        </p:nvSpPr>
        <p:spPr>
          <a:noFill/>
        </p:spPr>
        <p:txBody>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endParaRPr kumimoji="0" lang="en-US" altLang="zh-CN" sz="1400" dirty="0">
              <a:solidFill>
                <a:schemeClr val="tx1"/>
              </a:solidFill>
            </a:endParaRPr>
          </a:p>
        </p:txBody>
      </p:sp>
      <p:sp>
        <p:nvSpPr>
          <p:cNvPr id="10244" name="灯片编号占位符 3"/>
          <p:cNvSpPr>
            <a:spLocks noGrp="1"/>
          </p:cNvSpPr>
          <p:nvPr>
            <p:ph type="sldNum" sz="quarter" idx="12"/>
          </p:nvPr>
        </p:nvSpPr>
        <p:spPr>
          <a:noFill/>
        </p:spPr>
        <p:txBody>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fld id="{844AF645-024F-4239-9725-B06CD42B5241}" type="slidenum">
              <a:rPr kumimoji="0" lang="en-US" altLang="zh-CN" sz="1400">
                <a:solidFill>
                  <a:schemeClr val="tx1"/>
                </a:solidFill>
              </a:rPr>
              <a:pPr/>
              <a:t>6</a:t>
            </a:fld>
            <a:endParaRPr kumimoji="0" lang="en-US" altLang="zh-CN" sz="1400">
              <a:solidFill>
                <a:schemeClr val="tx1"/>
              </a:solidFill>
            </a:endParaRPr>
          </a:p>
        </p:txBody>
      </p:sp>
      <p:pic>
        <p:nvPicPr>
          <p:cNvPr id="10245" name="Picture 2051" descr="0012_1024"/>
          <p:cNvPicPr>
            <a:picLocks noChangeAspect="1" noChangeArrowheads="1"/>
          </p:cNvPicPr>
          <p:nvPr/>
        </p:nvPicPr>
        <p:blipFill rotWithShape="1">
          <a:blip r:embed="rId2">
            <a:extLst>
              <a:ext uri="{28A0092B-C50C-407E-A947-70E740481C1C}">
                <a14:useLocalDpi xmlns:a14="http://schemas.microsoft.com/office/drawing/2010/main" val="0"/>
              </a:ext>
            </a:extLst>
          </a:blip>
          <a:srcRect b="5314"/>
          <a:stretch/>
        </p:blipFill>
        <p:spPr bwMode="auto">
          <a:xfrm>
            <a:off x="1524000" y="0"/>
            <a:ext cx="9753600" cy="6926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1858" name="Text Box 2050"/>
          <p:cNvSpPr txBox="1">
            <a:spLocks noChangeArrowheads="1"/>
          </p:cNvSpPr>
          <p:nvPr/>
        </p:nvSpPr>
        <p:spPr bwMode="auto">
          <a:xfrm>
            <a:off x="1524000" y="401639"/>
            <a:ext cx="9144000" cy="6524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kumimoji="1" sz="2400">
                <a:solidFill>
                  <a:schemeClr val="tx1"/>
                </a:solidFill>
                <a:latin typeface="Times New Roman" panose="02020603050405020304" pitchFamily="18" charset="0"/>
                <a:ea typeface="宋体" panose="02010600030101010101" pitchFamily="2" charset="-122"/>
              </a:defRPr>
            </a:lvl1pPr>
            <a:lvl2pPr>
              <a:defRPr kumimoji="1" sz="2400">
                <a:solidFill>
                  <a:schemeClr val="tx1"/>
                </a:solidFill>
                <a:latin typeface="Times New Roman" panose="02020603050405020304" pitchFamily="18" charset="0"/>
                <a:ea typeface="宋体" panose="02010600030101010101" pitchFamily="2" charset="-122"/>
              </a:defRPr>
            </a:lvl2pPr>
            <a:lvl3pPr>
              <a:defRPr kumimoji="1" sz="2400">
                <a:solidFill>
                  <a:schemeClr val="tx1"/>
                </a:solidFill>
                <a:latin typeface="Times New Roman" panose="02020603050405020304" pitchFamily="18" charset="0"/>
                <a:ea typeface="宋体" panose="02010600030101010101" pitchFamily="2" charset="-122"/>
              </a:defRPr>
            </a:lvl3pPr>
            <a:lvl4pPr>
              <a:defRPr kumimoji="1" sz="2400">
                <a:solidFill>
                  <a:schemeClr val="tx1"/>
                </a:solidFill>
                <a:latin typeface="Times New Roman" panose="02020603050405020304" pitchFamily="18" charset="0"/>
                <a:ea typeface="宋体" panose="02010600030101010101" pitchFamily="2" charset="-122"/>
              </a:defRPr>
            </a:lvl4pPr>
            <a:lvl5pPr>
              <a:defRPr kumimoji="1"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buClr>
                <a:schemeClr val="folHlink"/>
              </a:buClr>
              <a:buSzPct val="60000"/>
              <a:buFont typeface="Wingdings" panose="05000000000000000000" pitchFamily="2" charset="2"/>
              <a:buNone/>
              <a:defRPr/>
            </a:pPr>
            <a:r>
              <a:rPr kumimoji="0" lang="en-US" altLang="zh-CN" sz="2800" b="1">
                <a:solidFill>
                  <a:schemeClr val="folHlink"/>
                </a:solidFill>
                <a:effectLst>
                  <a:outerShdw blurRad="38100" dist="38100" dir="2700000" algn="tl">
                    <a:srgbClr val="C0C0C0"/>
                  </a:outerShdw>
                </a:effectLst>
                <a:latin typeface="华文楷体" panose="02010600040101010101" pitchFamily="2" charset="-122"/>
                <a:ea typeface="华文楷体" panose="02010600040101010101" pitchFamily="2" charset="-122"/>
              </a:rPr>
              <a:t>    </a:t>
            </a:r>
            <a:r>
              <a:rPr kumimoji="0" lang="zh-CN" altLang="en-US" sz="4400" b="1">
                <a:solidFill>
                  <a:schemeClr val="folHlink"/>
                </a:solidFill>
                <a:effectLst>
                  <a:outerShdw blurRad="38100" dist="38100" dir="2700000" algn="tl">
                    <a:srgbClr val="C0C0C0"/>
                  </a:outerShdw>
                </a:effectLst>
                <a:latin typeface="华文楷体" panose="02010600040101010101" pitchFamily="2" charset="-122"/>
                <a:ea typeface="华文楷体" panose="02010600040101010101" pitchFamily="2" charset="-122"/>
              </a:rPr>
              <a:t>写作背景</a:t>
            </a:r>
          </a:p>
          <a:p>
            <a:pPr eaLnBrk="1" hangingPunct="1">
              <a:spcBef>
                <a:spcPct val="50000"/>
              </a:spcBef>
              <a:buClr>
                <a:schemeClr val="folHlink"/>
              </a:buClr>
              <a:buSzPct val="60000"/>
              <a:buFont typeface="Wingdings" panose="05000000000000000000" pitchFamily="2" charset="2"/>
              <a:buNone/>
              <a:defRPr/>
            </a:pPr>
            <a:r>
              <a:rPr lang="zh-CN" altLang="en-US" sz="4400" b="1">
                <a:solidFill>
                  <a:schemeClr val="folHlink"/>
                </a:solidFill>
                <a:latin typeface="华文楷体" panose="02010600040101010101" pitchFamily="2" charset="-122"/>
                <a:ea typeface="华文楷体" panose="02010600040101010101" pitchFamily="2" charset="-122"/>
              </a:rPr>
              <a:t>           本诗写于</a:t>
            </a:r>
            <a:r>
              <a:rPr lang="en-US" altLang="zh-CN" sz="4400" b="1">
                <a:solidFill>
                  <a:schemeClr val="folHlink"/>
                </a:solidFill>
                <a:latin typeface="华文楷体" panose="02010600040101010101" pitchFamily="2" charset="-122"/>
                <a:ea typeface="华文楷体" panose="02010600040101010101" pitchFamily="2" charset="-122"/>
              </a:rPr>
              <a:t>1921</a:t>
            </a:r>
            <a:r>
              <a:rPr lang="zh-CN" altLang="en-US" sz="4400" b="1">
                <a:solidFill>
                  <a:schemeClr val="folHlink"/>
                </a:solidFill>
                <a:latin typeface="华文楷体" panose="02010600040101010101" pitchFamily="2" charset="-122"/>
                <a:ea typeface="华文楷体" panose="02010600040101010101" pitchFamily="2" charset="-122"/>
              </a:rPr>
              <a:t>年，这时，“五四”运动高潮已过，中国正处于北洋军阀混战时期。此时的郭沫若，面对半殖民地半封建社会那“冷酷如铁！黑暗如漆！腥秽如血！”的黑暗现实感到极大的愤怒和伤感，但他并没有绝望，仍执着的寻求光明和理想。</a:t>
            </a:r>
          </a:p>
        </p:txBody>
      </p:sp>
    </p:spTree>
    <p:extLst>
      <p:ext uri="{BB962C8B-B14F-4D97-AF65-F5344CB8AC3E}">
        <p14:creationId xmlns:p14="http://schemas.microsoft.com/office/powerpoint/2010/main" val="190438834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iterate type="lt">
                                    <p:tmAbs val="75"/>
                                  </p:iterate>
                                  <p:childTnLst>
                                    <p:set>
                                      <p:cBhvr>
                                        <p:cTn id="6" dur="1" fill="hold">
                                          <p:stCondLst>
                                            <p:cond delay="74"/>
                                          </p:stCondLst>
                                        </p:cTn>
                                        <p:tgtEl>
                                          <p:spTgt spid="1218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858"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0658" name="Text Box 1026"/>
          <p:cNvSpPr txBox="1">
            <a:spLocks noChangeArrowheads="1"/>
          </p:cNvSpPr>
          <p:nvPr/>
        </p:nvSpPr>
        <p:spPr bwMode="auto">
          <a:xfrm>
            <a:off x="2209800" y="533401"/>
            <a:ext cx="7727950" cy="393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r>
              <a:rPr lang="zh-CN" altLang="en-US">
                <a:solidFill>
                  <a:schemeClr val="folHlink"/>
                </a:solidFill>
                <a:ea typeface="华文彩云" panose="02010800040101010101" pitchFamily="2" charset="-122"/>
              </a:rPr>
              <a:t>学习重点：</a:t>
            </a:r>
          </a:p>
          <a:p>
            <a:pPr eaLnBrk="1" hangingPunct="1"/>
            <a:endParaRPr lang="zh-CN" altLang="en-US">
              <a:solidFill>
                <a:schemeClr val="folHlink"/>
              </a:solidFill>
              <a:ea typeface="华文彩云" panose="02010800040101010101" pitchFamily="2" charset="-122"/>
            </a:endParaRPr>
          </a:p>
          <a:p>
            <a:pPr eaLnBrk="1" hangingPunct="1"/>
            <a:r>
              <a:rPr lang="zh-CN" altLang="en-US" sz="6600">
                <a:ea typeface="隶书" panose="02010509060101010101" pitchFamily="49" charset="-122"/>
              </a:rPr>
              <a:t>领悟诗中丰富的</a:t>
            </a:r>
            <a:r>
              <a:rPr lang="zh-CN" altLang="en-US" sz="6600">
                <a:solidFill>
                  <a:schemeClr val="folHlink"/>
                </a:solidFill>
                <a:ea typeface="隶书" panose="02010509060101010101" pitchFamily="49" charset="-122"/>
              </a:rPr>
              <a:t>联想</a:t>
            </a:r>
          </a:p>
          <a:p>
            <a:pPr eaLnBrk="1" hangingPunct="1"/>
            <a:r>
              <a:rPr lang="zh-CN" altLang="en-US" sz="6600">
                <a:ea typeface="隶书" panose="02010509060101010101" pitchFamily="49" charset="-122"/>
              </a:rPr>
              <a:t>和奇妙的</a:t>
            </a:r>
            <a:r>
              <a:rPr lang="zh-CN" altLang="en-US" sz="6600">
                <a:solidFill>
                  <a:schemeClr val="folHlink"/>
                </a:solidFill>
                <a:ea typeface="隶书" panose="02010509060101010101" pitchFamily="49" charset="-122"/>
              </a:rPr>
              <a:t>想象</a:t>
            </a:r>
          </a:p>
        </p:txBody>
      </p:sp>
      <p:sp>
        <p:nvSpPr>
          <p:cNvPr id="11267" name="AutoShape 1027">
            <a:hlinkClick r:id="" action="ppaction://hlinkshowjump?jump=nextslide" highlightClick="1"/>
          </p:cNvPr>
          <p:cNvSpPr>
            <a:spLocks noChangeArrowheads="1"/>
          </p:cNvSpPr>
          <p:nvPr/>
        </p:nvSpPr>
        <p:spPr bwMode="auto">
          <a:xfrm>
            <a:off x="10363200" y="6500814"/>
            <a:ext cx="304800" cy="357187"/>
          </a:xfrm>
          <a:prstGeom prst="actionButtonForwardNex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endParaRPr lang="zh-CN" altLang="en-US"/>
          </a:p>
        </p:txBody>
      </p:sp>
    </p:spTree>
    <p:extLst>
      <p:ext uri="{BB962C8B-B14F-4D97-AF65-F5344CB8AC3E}">
        <p14:creationId xmlns:p14="http://schemas.microsoft.com/office/powerpoint/2010/main" val="123008956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grpId="0" nodeType="afterEffect">
                                  <p:stCondLst>
                                    <p:cond delay="1000"/>
                                  </p:stCondLst>
                                  <p:childTnLst>
                                    <p:set>
                                      <p:cBhvr>
                                        <p:cTn id="6" dur="1" fill="hold">
                                          <p:stCondLst>
                                            <p:cond delay="0"/>
                                          </p:stCondLst>
                                        </p:cTn>
                                        <p:tgtEl>
                                          <p:spTgt spid="70658"/>
                                        </p:tgtEl>
                                        <p:attrNameLst>
                                          <p:attrName>style.visibility</p:attrName>
                                        </p:attrNameLst>
                                      </p:cBhvr>
                                      <p:to>
                                        <p:strVal val="visible"/>
                                      </p:to>
                                    </p:set>
                                    <p:anim calcmode="lin" valueType="num">
                                      <p:cBhvr>
                                        <p:cTn id="7" dur="500" fill="hold"/>
                                        <p:tgtEl>
                                          <p:spTgt spid="70658"/>
                                        </p:tgtEl>
                                        <p:attrNameLst>
                                          <p:attrName>ppt_w</p:attrName>
                                        </p:attrNameLst>
                                      </p:cBhvr>
                                      <p:tavLst>
                                        <p:tav tm="0">
                                          <p:val>
                                            <p:fltVal val="0"/>
                                          </p:val>
                                        </p:tav>
                                        <p:tav tm="100000">
                                          <p:val>
                                            <p:strVal val="#ppt_w"/>
                                          </p:val>
                                        </p:tav>
                                      </p:tavLst>
                                    </p:anim>
                                    <p:anim calcmode="lin" valueType="num">
                                      <p:cBhvr>
                                        <p:cTn id="8" dur="500" fill="hold"/>
                                        <p:tgtEl>
                                          <p:spTgt spid="7065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8"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街市3"/>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819401" y="2209801"/>
            <a:ext cx="6111875" cy="204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6" name="黄牛.WAV">
            <a:hlinkClick r:id="" action="ppaction://media"/>
          </p:cNvPr>
          <p:cNvPicPr>
            <a:picLocks noRot="1" noChangeAspect="1" noChangeArrowheads="1"/>
          </p:cNvPicPr>
          <p:nvPr>
            <a:audioFile r:link="rId1"/>
          </p:nvPr>
        </p:nvPicPr>
        <p:blipFill>
          <a:blip r:embed="rId4">
            <a:extLst>
              <a:ext uri="{28A0092B-C50C-407E-A947-70E740481C1C}">
                <a14:useLocalDpi xmlns:a14="http://schemas.microsoft.com/office/drawing/2010/main" val="0"/>
              </a:ext>
            </a:extLst>
          </a:blip>
          <a:srcRect/>
          <a:stretch>
            <a:fillRect/>
          </a:stretch>
        </p:blipFill>
        <p:spPr bwMode="auto">
          <a:xfrm>
            <a:off x="10363200" y="65532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959912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1000"/>
                                  </p:stCondLst>
                                  <p:childTnLst>
                                    <p:cmd type="call" cmd="playFrom(0.0)">
                                      <p:cBhvr>
                                        <p:cTn id="6" dur="1" fill="hold"/>
                                        <p:tgtEl>
                                          <p:spTgt spid="23566"/>
                                        </p:tgtEl>
                                      </p:cBhvr>
                                    </p:cmd>
                                  </p:childTnLst>
                                </p:cTn>
                              </p:par>
                              <p:par>
                                <p:cTn id="7" presetID="15" presetClass="entr" presetSubtype="0" fill="hold" nodeType="withEffect">
                                  <p:stCondLst>
                                    <p:cond delay="1000"/>
                                  </p:stCondLst>
                                  <p:childTnLst>
                                    <p:set>
                                      <p:cBhvr>
                                        <p:cTn id="8" dur="1" fill="hold">
                                          <p:stCondLst>
                                            <p:cond delay="0"/>
                                          </p:stCondLst>
                                        </p:cTn>
                                        <p:tgtEl>
                                          <p:spTgt spid="23554"/>
                                        </p:tgtEl>
                                        <p:attrNameLst>
                                          <p:attrName>style.visibility</p:attrName>
                                        </p:attrNameLst>
                                      </p:cBhvr>
                                      <p:to>
                                        <p:strVal val="visible"/>
                                      </p:to>
                                    </p:set>
                                    <p:anim calcmode="lin" valueType="num">
                                      <p:cBhvr>
                                        <p:cTn id="9" dur="1000" fill="hold"/>
                                        <p:tgtEl>
                                          <p:spTgt spid="23554"/>
                                        </p:tgtEl>
                                        <p:attrNameLst>
                                          <p:attrName>ppt_w</p:attrName>
                                        </p:attrNameLst>
                                      </p:cBhvr>
                                      <p:tavLst>
                                        <p:tav tm="0">
                                          <p:val>
                                            <p:fltVal val="0"/>
                                          </p:val>
                                        </p:tav>
                                        <p:tav tm="100000">
                                          <p:val>
                                            <p:strVal val="#ppt_w"/>
                                          </p:val>
                                        </p:tav>
                                      </p:tavLst>
                                    </p:anim>
                                    <p:anim calcmode="lin" valueType="num">
                                      <p:cBhvr>
                                        <p:cTn id="10" dur="1000" fill="hold"/>
                                        <p:tgtEl>
                                          <p:spTgt spid="23554"/>
                                        </p:tgtEl>
                                        <p:attrNameLst>
                                          <p:attrName>ppt_h</p:attrName>
                                        </p:attrNameLst>
                                      </p:cBhvr>
                                      <p:tavLst>
                                        <p:tav tm="0">
                                          <p:val>
                                            <p:fltVal val="0"/>
                                          </p:val>
                                        </p:tav>
                                        <p:tav tm="100000">
                                          <p:val>
                                            <p:strVal val="#ppt_h"/>
                                          </p:val>
                                        </p:tav>
                                      </p:tavLst>
                                    </p:anim>
                                    <p:anim calcmode="lin" valueType="num">
                                      <p:cBhvr>
                                        <p:cTn id="11" dur="1000" fill="hold"/>
                                        <p:tgtEl>
                                          <p:spTgt spid="23554"/>
                                        </p:tgtEl>
                                        <p:attrNameLst>
                                          <p:attrName>ppt_x</p:attrName>
                                        </p:attrNameLst>
                                      </p:cBhvr>
                                      <p:tavLst>
                                        <p:tav tm="0" fmla="#ppt_x+(cos(-2*pi*(1-$))*-#ppt_x-sin(-2*pi*(1-$))*(1-#ppt_y))*(1-$)">
                                          <p:val>
                                            <p:fltVal val="0"/>
                                          </p:val>
                                        </p:tav>
                                        <p:tav tm="100000">
                                          <p:val>
                                            <p:fltVal val="1"/>
                                          </p:val>
                                        </p:tav>
                                      </p:tavLst>
                                    </p:anim>
                                    <p:anim calcmode="lin" valueType="num">
                                      <p:cBhvr>
                                        <p:cTn id="12" dur="1000" fill="hold"/>
                                        <p:tgtEl>
                                          <p:spTgt spid="2355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numSld="6">
                <p:cTn id="13" fill="hold" display="0">
                  <p:stCondLst>
                    <p:cond delay="indefinite"/>
                  </p:stCondLst>
                  <p:endCondLst>
                    <p:cond evt="onPrev" delay="0">
                      <p:tgtEl>
                        <p:sldTgt/>
                      </p:tgtEl>
                    </p:cond>
                    <p:cond evt="onStopAudio" delay="0">
                      <p:tgtEl>
                        <p:sldTgt/>
                      </p:tgtEl>
                    </p:cond>
                  </p:endCondLst>
                </p:cTn>
                <p:tgtEl>
                  <p:spTgt spid="23566"/>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1043" descr="20011201_800_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6018" name="Group 1026"/>
          <p:cNvGrpSpPr>
            <a:grpSpLocks/>
          </p:cNvGrpSpPr>
          <p:nvPr/>
        </p:nvGrpSpPr>
        <p:grpSpPr bwMode="auto">
          <a:xfrm>
            <a:off x="2209800" y="53976"/>
            <a:ext cx="7772400" cy="6804025"/>
            <a:chOff x="432" y="34"/>
            <a:chExt cx="4896" cy="4286"/>
          </a:xfrm>
        </p:grpSpPr>
        <p:sp>
          <p:nvSpPr>
            <p:cNvPr id="13319" name="Rectangle 1027"/>
            <p:cNvSpPr>
              <a:spLocks noChangeArrowheads="1"/>
            </p:cNvSpPr>
            <p:nvPr/>
          </p:nvSpPr>
          <p:spPr bwMode="auto">
            <a:xfrm>
              <a:off x="432" y="34"/>
              <a:ext cx="4896" cy="4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r>
                <a:rPr kumimoji="0" lang="en-US" altLang="zh-CN" sz="2800">
                  <a:latin typeface="楷体_GB2312" pitchFamily="49" charset="-122"/>
                  <a:ea typeface="楷体_GB2312" pitchFamily="49" charset="-122"/>
                </a:rPr>
                <a:t>             </a:t>
              </a:r>
              <a:r>
                <a:rPr kumimoji="0" lang="zh-CN" altLang="en-US" sz="4800" b="1">
                  <a:solidFill>
                    <a:schemeClr val="folHlink"/>
                  </a:solidFill>
                  <a:latin typeface="宋体" panose="02010600030101010101" pitchFamily="2" charset="-122"/>
                </a:rPr>
                <a:t>天上的街市</a:t>
              </a:r>
            </a:p>
            <a:p>
              <a:pPr eaLnBrk="1" hangingPunct="1"/>
              <a:r>
                <a:rPr kumimoji="0" lang="zh-CN" altLang="en-US" sz="3600">
                  <a:solidFill>
                    <a:schemeClr val="folHlink"/>
                  </a:solidFill>
                  <a:latin typeface="宋体" panose="02010600030101010101" pitchFamily="2" charset="-122"/>
                </a:rPr>
                <a:t>　</a:t>
              </a:r>
            </a:p>
            <a:p>
              <a:pPr eaLnBrk="1" hangingPunct="1"/>
              <a:r>
                <a:rPr kumimoji="0" lang="zh-CN" altLang="en-US" sz="2400">
                  <a:solidFill>
                    <a:schemeClr val="folHlink"/>
                  </a:solidFill>
                  <a:latin typeface="楷体_GB2312" pitchFamily="49" charset="-122"/>
                  <a:ea typeface="楷体_GB2312" pitchFamily="49" charset="-122"/>
                </a:rPr>
                <a:t>　　　</a:t>
              </a:r>
              <a:r>
                <a:rPr kumimoji="0" lang="zh-CN" altLang="en-US" sz="3600">
                  <a:solidFill>
                    <a:schemeClr val="folHlink"/>
                  </a:solidFill>
                  <a:latin typeface="楷体_GB2312" pitchFamily="49" charset="-122"/>
                  <a:ea typeface="楷体_GB2312" pitchFamily="49" charset="-122"/>
                </a:rPr>
                <a:t>远远的</a:t>
              </a:r>
              <a:r>
                <a:rPr kumimoji="0" lang="en-US" altLang="zh-CN" sz="3600">
                  <a:solidFill>
                    <a:schemeClr val="folHlink"/>
                  </a:solidFill>
                  <a:latin typeface="楷体_GB2312" pitchFamily="49" charset="-122"/>
                  <a:ea typeface="楷体_GB2312" pitchFamily="49" charset="-122"/>
                </a:rPr>
                <a:t>/  </a:t>
              </a:r>
              <a:r>
                <a:rPr kumimoji="0" lang="zh-CN" altLang="en-US" sz="3600">
                  <a:solidFill>
                    <a:schemeClr val="folHlink"/>
                  </a:solidFill>
                  <a:latin typeface="楷体_GB2312" pitchFamily="49" charset="-122"/>
                  <a:ea typeface="楷体_GB2312" pitchFamily="49" charset="-122"/>
                </a:rPr>
                <a:t>街灯</a:t>
              </a:r>
              <a:r>
                <a:rPr kumimoji="0" lang="en-US" altLang="zh-CN" sz="3600">
                  <a:solidFill>
                    <a:schemeClr val="folHlink"/>
                  </a:solidFill>
                  <a:latin typeface="楷体_GB2312" pitchFamily="49" charset="-122"/>
                  <a:ea typeface="楷体_GB2312" pitchFamily="49" charset="-122"/>
                </a:rPr>
                <a:t>/  </a:t>
              </a:r>
              <a:r>
                <a:rPr kumimoji="0" lang="zh-CN" altLang="en-US" sz="3600">
                  <a:solidFill>
                    <a:schemeClr val="folHlink"/>
                  </a:solidFill>
                  <a:latin typeface="楷体_GB2312" pitchFamily="49" charset="-122"/>
                  <a:ea typeface="楷体_GB2312" pitchFamily="49" charset="-122"/>
                </a:rPr>
                <a:t>明了，</a:t>
              </a:r>
            </a:p>
            <a:p>
              <a:pPr eaLnBrk="1" hangingPunct="1"/>
              <a:r>
                <a:rPr kumimoji="0" lang="zh-CN" altLang="en-US" sz="3600">
                  <a:solidFill>
                    <a:schemeClr val="folHlink"/>
                  </a:solidFill>
                  <a:latin typeface="楷体_GB2312" pitchFamily="49" charset="-122"/>
                  <a:ea typeface="楷体_GB2312" pitchFamily="49" charset="-122"/>
                </a:rPr>
                <a:t>    好像是</a:t>
              </a:r>
              <a:r>
                <a:rPr kumimoji="0" lang="en-US" altLang="zh-CN" sz="3600">
                  <a:solidFill>
                    <a:schemeClr val="folHlink"/>
                  </a:solidFill>
                  <a:latin typeface="楷体_GB2312" pitchFamily="49" charset="-122"/>
                  <a:ea typeface="楷体_GB2312" pitchFamily="49" charset="-122"/>
                </a:rPr>
                <a:t>/  </a:t>
              </a:r>
              <a:r>
                <a:rPr kumimoji="0" lang="zh-CN" altLang="en-US" sz="3600">
                  <a:solidFill>
                    <a:schemeClr val="folHlink"/>
                  </a:solidFill>
                  <a:latin typeface="楷体_GB2312" pitchFamily="49" charset="-122"/>
                  <a:ea typeface="楷体_GB2312" pitchFamily="49" charset="-122"/>
                </a:rPr>
                <a:t>闪着</a:t>
              </a:r>
              <a:r>
                <a:rPr kumimoji="0" lang="en-US" altLang="zh-CN" sz="3600">
                  <a:solidFill>
                    <a:schemeClr val="folHlink"/>
                  </a:solidFill>
                  <a:latin typeface="楷体_GB2312" pitchFamily="49" charset="-122"/>
                  <a:ea typeface="楷体_GB2312" pitchFamily="49" charset="-122"/>
                </a:rPr>
                <a:t>/  </a:t>
              </a:r>
              <a:r>
                <a:rPr kumimoji="0" lang="zh-CN" altLang="en-US" sz="3600">
                  <a:solidFill>
                    <a:schemeClr val="folHlink"/>
                  </a:solidFill>
                  <a:latin typeface="楷体_GB2312" pitchFamily="49" charset="-122"/>
                  <a:ea typeface="楷体_GB2312" pitchFamily="49" charset="-122"/>
                </a:rPr>
                <a:t>无数的明星。 </a:t>
              </a:r>
            </a:p>
            <a:p>
              <a:pPr eaLnBrk="1" hangingPunct="1"/>
              <a:r>
                <a:rPr kumimoji="0" lang="zh-CN" altLang="en-US" sz="3600">
                  <a:solidFill>
                    <a:schemeClr val="folHlink"/>
                  </a:solidFill>
                  <a:latin typeface="楷体_GB2312" pitchFamily="49" charset="-122"/>
                  <a:ea typeface="楷体_GB2312" pitchFamily="49" charset="-122"/>
                </a:rPr>
                <a:t>    天上的</a:t>
              </a:r>
              <a:r>
                <a:rPr kumimoji="0" lang="en-US" altLang="zh-CN" sz="3600">
                  <a:solidFill>
                    <a:schemeClr val="folHlink"/>
                  </a:solidFill>
                  <a:latin typeface="楷体_GB2312" pitchFamily="49" charset="-122"/>
                  <a:ea typeface="楷体_GB2312" pitchFamily="49" charset="-122"/>
                </a:rPr>
                <a:t>/  </a:t>
              </a:r>
              <a:r>
                <a:rPr kumimoji="0" lang="zh-CN" altLang="en-US" sz="3600">
                  <a:solidFill>
                    <a:schemeClr val="folHlink"/>
                  </a:solidFill>
                  <a:latin typeface="楷体_GB2312" pitchFamily="49" charset="-122"/>
                  <a:ea typeface="楷体_GB2312" pitchFamily="49" charset="-122"/>
                </a:rPr>
                <a:t>明星</a:t>
              </a:r>
              <a:r>
                <a:rPr kumimoji="0" lang="en-US" altLang="zh-CN" sz="3600">
                  <a:solidFill>
                    <a:schemeClr val="folHlink"/>
                  </a:solidFill>
                  <a:latin typeface="楷体_GB2312" pitchFamily="49" charset="-122"/>
                  <a:ea typeface="楷体_GB2312" pitchFamily="49" charset="-122"/>
                </a:rPr>
                <a:t>/  </a:t>
              </a:r>
              <a:r>
                <a:rPr kumimoji="0" lang="zh-CN" altLang="en-US" sz="3600">
                  <a:solidFill>
                    <a:schemeClr val="folHlink"/>
                  </a:solidFill>
                  <a:latin typeface="楷体_GB2312" pitchFamily="49" charset="-122"/>
                  <a:ea typeface="楷体_GB2312" pitchFamily="49" charset="-122"/>
                </a:rPr>
                <a:t>现了，</a:t>
              </a:r>
            </a:p>
            <a:p>
              <a:pPr eaLnBrk="1" hangingPunct="1"/>
              <a:r>
                <a:rPr kumimoji="0" lang="zh-CN" altLang="en-US" sz="3600">
                  <a:solidFill>
                    <a:schemeClr val="folHlink"/>
                  </a:solidFill>
                  <a:latin typeface="楷体_GB2312" pitchFamily="49" charset="-122"/>
                  <a:ea typeface="楷体_GB2312" pitchFamily="49" charset="-122"/>
                </a:rPr>
                <a:t>    好像是</a:t>
              </a:r>
              <a:r>
                <a:rPr kumimoji="0" lang="en-US" altLang="zh-CN" sz="3600">
                  <a:solidFill>
                    <a:schemeClr val="folHlink"/>
                  </a:solidFill>
                  <a:latin typeface="楷体_GB2312" pitchFamily="49" charset="-122"/>
                  <a:ea typeface="楷体_GB2312" pitchFamily="49" charset="-122"/>
                </a:rPr>
                <a:t>/  </a:t>
              </a:r>
              <a:r>
                <a:rPr kumimoji="0" lang="zh-CN" altLang="en-US" sz="3600">
                  <a:solidFill>
                    <a:schemeClr val="folHlink"/>
                  </a:solidFill>
                  <a:latin typeface="楷体_GB2312" pitchFamily="49" charset="-122"/>
                  <a:ea typeface="楷体_GB2312" pitchFamily="49" charset="-122"/>
                </a:rPr>
                <a:t>点着</a:t>
              </a:r>
              <a:r>
                <a:rPr kumimoji="0" lang="en-US" altLang="zh-CN" sz="3600">
                  <a:solidFill>
                    <a:schemeClr val="folHlink"/>
                  </a:solidFill>
                  <a:latin typeface="楷体_GB2312" pitchFamily="49" charset="-122"/>
                  <a:ea typeface="楷体_GB2312" pitchFamily="49" charset="-122"/>
                </a:rPr>
                <a:t>/  </a:t>
              </a:r>
              <a:r>
                <a:rPr kumimoji="0" lang="zh-CN" altLang="en-US" sz="3600">
                  <a:solidFill>
                    <a:schemeClr val="folHlink"/>
                  </a:solidFill>
                  <a:latin typeface="楷体_GB2312" pitchFamily="49" charset="-122"/>
                  <a:ea typeface="楷体_GB2312" pitchFamily="49" charset="-122"/>
                </a:rPr>
                <a:t>无数的街灯。</a:t>
              </a:r>
            </a:p>
            <a:p>
              <a:pPr eaLnBrk="1" hangingPunct="1"/>
              <a:endParaRPr kumimoji="0" lang="zh-CN" altLang="en-US" sz="3600">
                <a:solidFill>
                  <a:schemeClr val="folHlink"/>
                </a:solidFill>
                <a:latin typeface="楷体_GB2312" pitchFamily="49" charset="-122"/>
                <a:ea typeface="楷体_GB2312" pitchFamily="49" charset="-122"/>
              </a:endParaRPr>
            </a:p>
            <a:p>
              <a:pPr eaLnBrk="1" hangingPunct="1"/>
              <a:r>
                <a:rPr kumimoji="0" lang="zh-CN" altLang="en-US" sz="3600">
                  <a:solidFill>
                    <a:schemeClr val="folHlink"/>
                  </a:solidFill>
                  <a:latin typeface="楷体_GB2312" pitchFamily="49" charset="-122"/>
                  <a:ea typeface="楷体_GB2312" pitchFamily="49" charset="-122"/>
                </a:rPr>
                <a:t>    我想</a:t>
              </a:r>
              <a:r>
                <a:rPr kumimoji="0" lang="en-US" altLang="zh-CN" sz="3600">
                  <a:solidFill>
                    <a:schemeClr val="folHlink"/>
                  </a:solidFill>
                  <a:latin typeface="楷体_GB2312" pitchFamily="49" charset="-122"/>
                  <a:ea typeface="楷体_GB2312" pitchFamily="49" charset="-122"/>
                </a:rPr>
                <a:t>/</a:t>
              </a:r>
              <a:r>
                <a:rPr kumimoji="0" lang="zh-CN" altLang="en-US" sz="3600">
                  <a:solidFill>
                    <a:schemeClr val="folHlink"/>
                  </a:solidFill>
                  <a:latin typeface="楷体_GB2312" pitchFamily="49" charset="-122"/>
                  <a:ea typeface="楷体_GB2312" pitchFamily="49" charset="-122"/>
                </a:rPr>
                <a:t>那缥渺的</a:t>
              </a:r>
              <a:r>
                <a:rPr kumimoji="0" lang="en-US" altLang="zh-CN" sz="3600">
                  <a:solidFill>
                    <a:schemeClr val="folHlink"/>
                  </a:solidFill>
                  <a:latin typeface="楷体_GB2312" pitchFamily="49" charset="-122"/>
                  <a:ea typeface="楷体_GB2312" pitchFamily="49" charset="-122"/>
                </a:rPr>
                <a:t>/  </a:t>
              </a:r>
              <a:r>
                <a:rPr kumimoji="0" lang="zh-CN" altLang="en-US" sz="3600">
                  <a:solidFill>
                    <a:schemeClr val="folHlink"/>
                  </a:solidFill>
                  <a:latin typeface="楷体_GB2312" pitchFamily="49" charset="-122"/>
                  <a:ea typeface="楷体_GB2312" pitchFamily="49" charset="-122"/>
                </a:rPr>
                <a:t>空中， </a:t>
              </a:r>
            </a:p>
            <a:p>
              <a:pPr eaLnBrk="1" hangingPunct="1"/>
              <a:r>
                <a:rPr kumimoji="0" lang="zh-CN" altLang="en-US" sz="3600">
                  <a:solidFill>
                    <a:schemeClr val="folHlink"/>
                  </a:solidFill>
                  <a:latin typeface="楷体_GB2312" pitchFamily="49" charset="-122"/>
                  <a:ea typeface="楷体_GB2312" pitchFamily="49" charset="-122"/>
                </a:rPr>
                <a:t>    定然有</a:t>
              </a:r>
              <a:r>
                <a:rPr kumimoji="0" lang="en-US" altLang="zh-CN" sz="3600">
                  <a:solidFill>
                    <a:schemeClr val="folHlink"/>
                  </a:solidFill>
                  <a:latin typeface="楷体_GB2312" pitchFamily="49" charset="-122"/>
                  <a:ea typeface="楷体_GB2312" pitchFamily="49" charset="-122"/>
                </a:rPr>
                <a:t>/  </a:t>
              </a:r>
              <a:r>
                <a:rPr kumimoji="0" lang="zh-CN" altLang="en-US" sz="3600">
                  <a:solidFill>
                    <a:schemeClr val="folHlink"/>
                  </a:solidFill>
                  <a:latin typeface="楷体_GB2312" pitchFamily="49" charset="-122"/>
                  <a:ea typeface="楷体_GB2312" pitchFamily="49" charset="-122"/>
                </a:rPr>
                <a:t>美丽的</a:t>
              </a:r>
              <a:r>
                <a:rPr kumimoji="0" lang="en-US" altLang="zh-CN" sz="3600">
                  <a:solidFill>
                    <a:schemeClr val="folHlink"/>
                  </a:solidFill>
                  <a:latin typeface="楷体_GB2312" pitchFamily="49" charset="-122"/>
                  <a:ea typeface="楷体_GB2312" pitchFamily="49" charset="-122"/>
                </a:rPr>
                <a:t>/  </a:t>
              </a:r>
              <a:r>
                <a:rPr kumimoji="0" lang="zh-CN" altLang="en-US" sz="3600">
                  <a:solidFill>
                    <a:schemeClr val="folHlink"/>
                  </a:solidFill>
                  <a:latin typeface="楷体_GB2312" pitchFamily="49" charset="-122"/>
                  <a:ea typeface="楷体_GB2312" pitchFamily="49" charset="-122"/>
                </a:rPr>
                <a:t>街市。</a:t>
              </a:r>
            </a:p>
            <a:p>
              <a:pPr eaLnBrk="1" hangingPunct="1"/>
              <a:r>
                <a:rPr kumimoji="0" lang="zh-CN" altLang="en-US" sz="3600">
                  <a:solidFill>
                    <a:schemeClr val="folHlink"/>
                  </a:solidFill>
                  <a:latin typeface="楷体_GB2312" pitchFamily="49" charset="-122"/>
                  <a:ea typeface="楷体_GB2312" pitchFamily="49" charset="-122"/>
                </a:rPr>
                <a:t>    街市上</a:t>
              </a:r>
              <a:r>
                <a:rPr kumimoji="0" lang="en-US" altLang="zh-CN" sz="3600">
                  <a:solidFill>
                    <a:schemeClr val="folHlink"/>
                  </a:solidFill>
                  <a:latin typeface="楷体_GB2312" pitchFamily="49" charset="-122"/>
                  <a:ea typeface="楷体_GB2312" pitchFamily="49" charset="-122"/>
                </a:rPr>
                <a:t>/  </a:t>
              </a:r>
              <a:r>
                <a:rPr kumimoji="0" lang="zh-CN" altLang="en-US" sz="3600">
                  <a:solidFill>
                    <a:schemeClr val="folHlink"/>
                  </a:solidFill>
                  <a:latin typeface="楷体_GB2312" pitchFamily="49" charset="-122"/>
                  <a:ea typeface="楷体_GB2312" pitchFamily="49" charset="-122"/>
                </a:rPr>
                <a:t>陈列的 </a:t>
              </a:r>
              <a:r>
                <a:rPr kumimoji="0" lang="en-US" altLang="zh-CN" sz="3600">
                  <a:solidFill>
                    <a:schemeClr val="folHlink"/>
                  </a:solidFill>
                  <a:latin typeface="楷体_GB2312" pitchFamily="49" charset="-122"/>
                  <a:ea typeface="楷体_GB2312" pitchFamily="49" charset="-122"/>
                </a:rPr>
                <a:t>/ </a:t>
              </a:r>
              <a:r>
                <a:rPr kumimoji="0" lang="zh-CN" altLang="en-US" sz="3600">
                  <a:solidFill>
                    <a:schemeClr val="folHlink"/>
                  </a:solidFill>
                  <a:latin typeface="楷体_GB2312" pitchFamily="49" charset="-122"/>
                  <a:ea typeface="楷体_GB2312" pitchFamily="49" charset="-122"/>
                </a:rPr>
                <a:t>一些物品，</a:t>
              </a:r>
            </a:p>
            <a:p>
              <a:pPr eaLnBrk="1" hangingPunct="1"/>
              <a:r>
                <a:rPr kumimoji="0" lang="zh-CN" altLang="en-US" sz="3600">
                  <a:solidFill>
                    <a:schemeClr val="folHlink"/>
                  </a:solidFill>
                  <a:latin typeface="楷体_GB2312" pitchFamily="49" charset="-122"/>
                  <a:ea typeface="楷体_GB2312" pitchFamily="49" charset="-122"/>
                </a:rPr>
                <a:t>    定然是</a:t>
              </a:r>
              <a:r>
                <a:rPr kumimoji="0" lang="en-US" altLang="zh-CN" sz="3600">
                  <a:solidFill>
                    <a:schemeClr val="folHlink"/>
                  </a:solidFill>
                  <a:latin typeface="楷体_GB2312" pitchFamily="49" charset="-122"/>
                  <a:ea typeface="楷体_GB2312" pitchFamily="49" charset="-122"/>
                </a:rPr>
                <a:t>/  </a:t>
              </a:r>
              <a:r>
                <a:rPr kumimoji="0" lang="zh-CN" altLang="en-US" sz="3600">
                  <a:solidFill>
                    <a:schemeClr val="folHlink"/>
                  </a:solidFill>
                  <a:latin typeface="楷体_GB2312" pitchFamily="49" charset="-122"/>
                  <a:ea typeface="楷体_GB2312" pitchFamily="49" charset="-122"/>
                </a:rPr>
                <a:t>世上没有的</a:t>
              </a:r>
              <a:r>
                <a:rPr kumimoji="0" lang="en-US" altLang="zh-CN" sz="3600">
                  <a:solidFill>
                    <a:schemeClr val="folHlink"/>
                  </a:solidFill>
                  <a:latin typeface="楷体_GB2312" pitchFamily="49" charset="-122"/>
                  <a:ea typeface="楷体_GB2312" pitchFamily="49" charset="-122"/>
                </a:rPr>
                <a:t>/  </a:t>
              </a:r>
              <a:r>
                <a:rPr kumimoji="0" lang="zh-CN" altLang="en-US" sz="3600">
                  <a:solidFill>
                    <a:schemeClr val="folHlink"/>
                  </a:solidFill>
                  <a:latin typeface="楷体_GB2312" pitchFamily="49" charset="-122"/>
                  <a:ea typeface="楷体_GB2312" pitchFamily="49" charset="-122"/>
                </a:rPr>
                <a:t>珍奇。</a:t>
              </a:r>
            </a:p>
            <a:p>
              <a:pPr eaLnBrk="1" hangingPunct="1"/>
              <a:r>
                <a:rPr kumimoji="0" lang="zh-CN" altLang="en-US" sz="3200">
                  <a:solidFill>
                    <a:schemeClr val="folHlink"/>
                  </a:solidFill>
                  <a:latin typeface="楷体_GB2312" pitchFamily="49" charset="-122"/>
                  <a:ea typeface="楷体_GB2312" pitchFamily="49" charset="-122"/>
                </a:rPr>
                <a:t>      </a:t>
              </a:r>
            </a:p>
          </p:txBody>
        </p:sp>
        <p:sp>
          <p:nvSpPr>
            <p:cNvPr id="13320" name="Oval 1028"/>
            <p:cNvSpPr>
              <a:spLocks noChangeArrowheads="1"/>
            </p:cNvSpPr>
            <p:nvPr/>
          </p:nvSpPr>
          <p:spPr bwMode="auto">
            <a:xfrm>
              <a:off x="3504" y="1200"/>
              <a:ext cx="48" cy="48"/>
            </a:xfrm>
            <a:prstGeom prst="ellipse">
              <a:avLst/>
            </a:prstGeom>
            <a:solidFill>
              <a:srgbClr val="FF0000"/>
            </a:solidFill>
            <a:ln w="12700" cap="sq">
              <a:solidFill>
                <a:schemeClr val="folHlink"/>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algn="ctr" eaLnBrk="1" hangingPunct="1"/>
              <a:endParaRPr lang="zh-CN" altLang="zh-CN" sz="2400">
                <a:solidFill>
                  <a:schemeClr val="folHlink"/>
                </a:solidFill>
              </a:endParaRPr>
            </a:p>
          </p:txBody>
        </p:sp>
        <p:sp>
          <p:nvSpPr>
            <p:cNvPr id="13321" name="Oval 1029"/>
            <p:cNvSpPr>
              <a:spLocks noChangeArrowheads="1"/>
            </p:cNvSpPr>
            <p:nvPr/>
          </p:nvSpPr>
          <p:spPr bwMode="auto">
            <a:xfrm>
              <a:off x="2160" y="1536"/>
              <a:ext cx="48" cy="48"/>
            </a:xfrm>
            <a:prstGeom prst="ellipse">
              <a:avLst/>
            </a:prstGeom>
            <a:solidFill>
              <a:srgbClr val="FF0000"/>
            </a:solidFill>
            <a:ln w="12700" cap="sq">
              <a:solidFill>
                <a:schemeClr val="folHlink"/>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algn="ctr" eaLnBrk="1" hangingPunct="1"/>
              <a:endParaRPr lang="zh-CN" altLang="zh-CN" sz="2400">
                <a:solidFill>
                  <a:schemeClr val="folHlink"/>
                </a:solidFill>
              </a:endParaRPr>
            </a:p>
          </p:txBody>
        </p:sp>
        <p:sp>
          <p:nvSpPr>
            <p:cNvPr id="13322" name="Oval 1030"/>
            <p:cNvSpPr>
              <a:spLocks noChangeArrowheads="1"/>
            </p:cNvSpPr>
            <p:nvPr/>
          </p:nvSpPr>
          <p:spPr bwMode="auto">
            <a:xfrm>
              <a:off x="3456" y="1872"/>
              <a:ext cx="48" cy="48"/>
            </a:xfrm>
            <a:prstGeom prst="ellipse">
              <a:avLst/>
            </a:prstGeom>
            <a:solidFill>
              <a:srgbClr val="FF0000"/>
            </a:solidFill>
            <a:ln w="12700" cap="sq">
              <a:solidFill>
                <a:schemeClr val="folHlink"/>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algn="ctr" eaLnBrk="1" hangingPunct="1"/>
              <a:endParaRPr lang="zh-CN" altLang="zh-CN" sz="2400">
                <a:solidFill>
                  <a:schemeClr val="folHlink"/>
                </a:solidFill>
              </a:endParaRPr>
            </a:p>
          </p:txBody>
        </p:sp>
        <p:sp>
          <p:nvSpPr>
            <p:cNvPr id="13323" name="Oval 1031"/>
            <p:cNvSpPr>
              <a:spLocks noChangeArrowheads="1"/>
            </p:cNvSpPr>
            <p:nvPr/>
          </p:nvSpPr>
          <p:spPr bwMode="auto">
            <a:xfrm>
              <a:off x="2160" y="2239"/>
              <a:ext cx="48" cy="48"/>
            </a:xfrm>
            <a:prstGeom prst="ellipse">
              <a:avLst/>
            </a:prstGeom>
            <a:solidFill>
              <a:srgbClr val="FF0000"/>
            </a:solidFill>
            <a:ln w="12700" cap="sq">
              <a:solidFill>
                <a:schemeClr val="folHlink"/>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algn="ctr" eaLnBrk="1" hangingPunct="1"/>
              <a:endParaRPr lang="zh-CN" altLang="zh-CN" sz="2400">
                <a:solidFill>
                  <a:schemeClr val="folHlink"/>
                </a:solidFill>
              </a:endParaRPr>
            </a:p>
          </p:txBody>
        </p:sp>
        <p:sp>
          <p:nvSpPr>
            <p:cNvPr id="13324" name="Oval 1032"/>
            <p:cNvSpPr>
              <a:spLocks noChangeArrowheads="1"/>
            </p:cNvSpPr>
            <p:nvPr/>
          </p:nvSpPr>
          <p:spPr bwMode="auto">
            <a:xfrm>
              <a:off x="2448" y="2928"/>
              <a:ext cx="48" cy="48"/>
            </a:xfrm>
            <a:prstGeom prst="ellipse">
              <a:avLst/>
            </a:prstGeom>
            <a:solidFill>
              <a:srgbClr val="FF0000"/>
            </a:solidFill>
            <a:ln w="12700" cap="sq">
              <a:solidFill>
                <a:schemeClr val="folHlink"/>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algn="ctr" eaLnBrk="1" hangingPunct="1"/>
              <a:endParaRPr lang="zh-CN" altLang="zh-CN" sz="2400">
                <a:solidFill>
                  <a:schemeClr val="folHlink"/>
                </a:solidFill>
              </a:endParaRPr>
            </a:p>
          </p:txBody>
        </p:sp>
        <p:sp>
          <p:nvSpPr>
            <p:cNvPr id="13325" name="Oval 1033"/>
            <p:cNvSpPr>
              <a:spLocks noChangeArrowheads="1"/>
            </p:cNvSpPr>
            <p:nvPr/>
          </p:nvSpPr>
          <p:spPr bwMode="auto">
            <a:xfrm>
              <a:off x="2736" y="2928"/>
              <a:ext cx="48" cy="48"/>
            </a:xfrm>
            <a:prstGeom prst="ellipse">
              <a:avLst/>
            </a:prstGeom>
            <a:solidFill>
              <a:srgbClr val="FF0000"/>
            </a:solidFill>
            <a:ln w="12700" cap="sq">
              <a:solidFill>
                <a:schemeClr val="folHlink"/>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algn="ctr" eaLnBrk="1" hangingPunct="1"/>
              <a:endParaRPr lang="zh-CN" altLang="zh-CN" sz="2400">
                <a:solidFill>
                  <a:schemeClr val="folHlink"/>
                </a:solidFill>
              </a:endParaRPr>
            </a:p>
          </p:txBody>
        </p:sp>
        <p:sp>
          <p:nvSpPr>
            <p:cNvPr id="13326" name="Oval 1034"/>
            <p:cNvSpPr>
              <a:spLocks noChangeArrowheads="1"/>
            </p:cNvSpPr>
            <p:nvPr/>
          </p:nvSpPr>
          <p:spPr bwMode="auto">
            <a:xfrm>
              <a:off x="1152" y="3264"/>
              <a:ext cx="48" cy="48"/>
            </a:xfrm>
            <a:prstGeom prst="ellipse">
              <a:avLst/>
            </a:prstGeom>
            <a:solidFill>
              <a:srgbClr val="FF0000"/>
            </a:solidFill>
            <a:ln w="12700" cap="sq">
              <a:solidFill>
                <a:schemeClr val="folHlink"/>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algn="ctr" eaLnBrk="1" hangingPunct="1"/>
              <a:endParaRPr lang="zh-CN" altLang="zh-CN" sz="2400">
                <a:solidFill>
                  <a:schemeClr val="folHlink"/>
                </a:solidFill>
              </a:endParaRPr>
            </a:p>
          </p:txBody>
        </p:sp>
        <p:sp>
          <p:nvSpPr>
            <p:cNvPr id="13327" name="Oval 1035"/>
            <p:cNvSpPr>
              <a:spLocks noChangeArrowheads="1"/>
            </p:cNvSpPr>
            <p:nvPr/>
          </p:nvSpPr>
          <p:spPr bwMode="auto">
            <a:xfrm>
              <a:off x="2448" y="3264"/>
              <a:ext cx="48" cy="48"/>
            </a:xfrm>
            <a:prstGeom prst="ellipse">
              <a:avLst/>
            </a:prstGeom>
            <a:solidFill>
              <a:srgbClr val="FF0000"/>
            </a:solidFill>
            <a:ln w="12700" cap="sq">
              <a:solidFill>
                <a:schemeClr val="folHlink"/>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algn="ctr" eaLnBrk="1" hangingPunct="1"/>
              <a:endParaRPr lang="zh-CN" altLang="zh-CN" sz="2400">
                <a:solidFill>
                  <a:schemeClr val="folHlink"/>
                </a:solidFill>
              </a:endParaRPr>
            </a:p>
          </p:txBody>
        </p:sp>
        <p:sp>
          <p:nvSpPr>
            <p:cNvPr id="13328" name="Oval 1036"/>
            <p:cNvSpPr>
              <a:spLocks noChangeArrowheads="1"/>
            </p:cNvSpPr>
            <p:nvPr/>
          </p:nvSpPr>
          <p:spPr bwMode="auto">
            <a:xfrm>
              <a:off x="2736" y="3264"/>
              <a:ext cx="48" cy="48"/>
            </a:xfrm>
            <a:prstGeom prst="ellipse">
              <a:avLst/>
            </a:prstGeom>
            <a:solidFill>
              <a:srgbClr val="FF0000"/>
            </a:solidFill>
            <a:ln w="12700" cap="sq">
              <a:solidFill>
                <a:schemeClr val="folHlink"/>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algn="ctr" eaLnBrk="1" hangingPunct="1"/>
              <a:endParaRPr lang="zh-CN" altLang="zh-CN" sz="2400">
                <a:solidFill>
                  <a:schemeClr val="folHlink"/>
                </a:solidFill>
              </a:endParaRPr>
            </a:p>
          </p:txBody>
        </p:sp>
        <p:sp>
          <p:nvSpPr>
            <p:cNvPr id="13329" name="Oval 1037"/>
            <p:cNvSpPr>
              <a:spLocks noChangeArrowheads="1"/>
            </p:cNvSpPr>
            <p:nvPr/>
          </p:nvSpPr>
          <p:spPr bwMode="auto">
            <a:xfrm>
              <a:off x="1152" y="3936"/>
              <a:ext cx="48" cy="48"/>
            </a:xfrm>
            <a:prstGeom prst="ellipse">
              <a:avLst/>
            </a:prstGeom>
            <a:solidFill>
              <a:srgbClr val="FF0000"/>
            </a:solidFill>
            <a:ln w="12700" cap="sq">
              <a:solidFill>
                <a:schemeClr val="folHlink"/>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algn="ctr" eaLnBrk="1" hangingPunct="1"/>
              <a:endParaRPr lang="zh-CN" altLang="zh-CN" sz="2400">
                <a:solidFill>
                  <a:schemeClr val="folHlink"/>
                </a:solidFill>
              </a:endParaRPr>
            </a:p>
          </p:txBody>
        </p:sp>
        <p:sp>
          <p:nvSpPr>
            <p:cNvPr id="13330" name="Oval 1038"/>
            <p:cNvSpPr>
              <a:spLocks noChangeArrowheads="1"/>
            </p:cNvSpPr>
            <p:nvPr/>
          </p:nvSpPr>
          <p:spPr bwMode="auto">
            <a:xfrm>
              <a:off x="4320" y="3984"/>
              <a:ext cx="48" cy="48"/>
            </a:xfrm>
            <a:prstGeom prst="ellipse">
              <a:avLst/>
            </a:prstGeom>
            <a:solidFill>
              <a:srgbClr val="FF0000"/>
            </a:solidFill>
            <a:ln w="12700" cap="sq">
              <a:solidFill>
                <a:schemeClr val="folHlink"/>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algn="ctr" eaLnBrk="1" hangingPunct="1"/>
              <a:endParaRPr lang="zh-CN" altLang="zh-CN" sz="2400">
                <a:solidFill>
                  <a:schemeClr val="folHlink"/>
                </a:solidFill>
              </a:endParaRPr>
            </a:p>
          </p:txBody>
        </p:sp>
        <p:sp>
          <p:nvSpPr>
            <p:cNvPr id="13331" name="Oval 1039"/>
            <p:cNvSpPr>
              <a:spLocks noChangeArrowheads="1"/>
            </p:cNvSpPr>
            <p:nvPr/>
          </p:nvSpPr>
          <p:spPr bwMode="auto">
            <a:xfrm>
              <a:off x="4608" y="3984"/>
              <a:ext cx="48" cy="48"/>
            </a:xfrm>
            <a:prstGeom prst="ellipse">
              <a:avLst/>
            </a:prstGeom>
            <a:solidFill>
              <a:srgbClr val="FF0000"/>
            </a:solidFill>
            <a:ln w="12700" cap="sq">
              <a:solidFill>
                <a:schemeClr val="folHlink"/>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algn="ctr" eaLnBrk="1" hangingPunct="1"/>
              <a:endParaRPr lang="zh-CN" altLang="zh-CN" sz="2400">
                <a:solidFill>
                  <a:schemeClr val="folHlink"/>
                </a:solidFill>
              </a:endParaRPr>
            </a:p>
          </p:txBody>
        </p:sp>
      </p:grpSp>
      <p:pic>
        <p:nvPicPr>
          <p:cNvPr id="86032" name="沉思曲.MP3">
            <a:hlinkClick r:id="" action="ppaction://media"/>
          </p:cNvPr>
          <p:cNvPicPr>
            <a:picLocks noRot="1" noChangeAspect="1" noChangeArrowheads="1"/>
          </p:cNvPicPr>
          <p:nvPr>
            <a:audioFile r:link="rId1"/>
          </p:nvPr>
        </p:nvPicPr>
        <p:blipFill>
          <a:blip r:embed="rId4">
            <a:extLst>
              <a:ext uri="{28A0092B-C50C-407E-A947-70E740481C1C}">
                <a14:useLocalDpi xmlns:a14="http://schemas.microsoft.com/office/drawing/2010/main" val="0"/>
              </a:ext>
            </a:extLst>
          </a:blip>
          <a:srcRect/>
          <a:stretch>
            <a:fillRect/>
          </a:stretch>
        </p:blipFill>
        <p:spPr bwMode="auto">
          <a:xfrm>
            <a:off x="10515600" y="65532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7" name="AutoShape 1041">
            <a:hlinkClick r:id="" action="ppaction://hlinkshowjump?jump=nextslide" highlightClick="1"/>
          </p:cNvPr>
          <p:cNvSpPr>
            <a:spLocks noChangeArrowheads="1"/>
          </p:cNvSpPr>
          <p:nvPr/>
        </p:nvSpPr>
        <p:spPr bwMode="auto">
          <a:xfrm>
            <a:off x="10439400" y="6629400"/>
            <a:ext cx="228600" cy="228600"/>
          </a:xfrm>
          <a:prstGeom prst="actionButtonBlank">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6000">
                <a:solidFill>
                  <a:schemeClr val="hlink"/>
                </a:solidFill>
                <a:latin typeface="Times New Roman" panose="02020603050405020304" pitchFamily="18" charset="0"/>
                <a:ea typeface="宋体" panose="02010600030101010101" pitchFamily="2" charset="-122"/>
              </a:defRPr>
            </a:lvl1pPr>
            <a:lvl2pPr marL="742950" indent="-285750">
              <a:defRPr kumimoji="1" sz="6000">
                <a:solidFill>
                  <a:schemeClr val="hlink"/>
                </a:solidFill>
                <a:latin typeface="Times New Roman" panose="02020603050405020304" pitchFamily="18" charset="0"/>
                <a:ea typeface="宋体" panose="02010600030101010101" pitchFamily="2" charset="-122"/>
              </a:defRPr>
            </a:lvl2pPr>
            <a:lvl3pPr marL="1143000" indent="-228600">
              <a:defRPr kumimoji="1" sz="6000">
                <a:solidFill>
                  <a:schemeClr val="hlink"/>
                </a:solidFill>
                <a:latin typeface="Times New Roman" panose="02020603050405020304" pitchFamily="18" charset="0"/>
                <a:ea typeface="宋体" panose="02010600030101010101" pitchFamily="2" charset="-122"/>
              </a:defRPr>
            </a:lvl3pPr>
            <a:lvl4pPr marL="1600200" indent="-228600">
              <a:defRPr kumimoji="1" sz="6000">
                <a:solidFill>
                  <a:schemeClr val="hlink"/>
                </a:solidFill>
                <a:latin typeface="Times New Roman" panose="02020603050405020304" pitchFamily="18" charset="0"/>
                <a:ea typeface="宋体" panose="02010600030101010101" pitchFamily="2" charset="-122"/>
              </a:defRPr>
            </a:lvl4pPr>
            <a:lvl5pPr marL="2057400" indent="-228600">
              <a:defRPr kumimoji="1" sz="6000">
                <a:solidFill>
                  <a:schemeClr val="hlink"/>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6000">
                <a:solidFill>
                  <a:schemeClr val="hlink"/>
                </a:solidFill>
                <a:latin typeface="Times New Roman" panose="02020603050405020304" pitchFamily="18" charset="0"/>
                <a:ea typeface="宋体" panose="02010600030101010101" pitchFamily="2" charset="-122"/>
              </a:defRPr>
            </a:lvl9pPr>
          </a:lstStyle>
          <a:p>
            <a:pPr eaLnBrk="1" hangingPunct="1"/>
            <a:endParaRPr lang="zh-CN" altLang="en-US"/>
          </a:p>
        </p:txBody>
      </p:sp>
      <p:pic>
        <p:nvPicPr>
          <p:cNvPr id="86034" name="沉思曲.MP3">
            <a:hlinkClick r:id="" action="ppaction://media"/>
          </p:cNvPr>
          <p:cNvPicPr>
            <a:picLocks noRot="1" noChangeAspect="1" noChangeArrowheads="1"/>
          </p:cNvPicPr>
          <p:nvPr>
            <a:audioFile r:link="rId1"/>
          </p:nvPr>
        </p:nvPicPr>
        <p:blipFill>
          <a:blip r:embed="rId4">
            <a:extLst>
              <a:ext uri="{28A0092B-C50C-407E-A947-70E740481C1C}">
                <a14:useLocalDpi xmlns:a14="http://schemas.microsoft.com/office/drawing/2010/main" val="0"/>
              </a:ext>
            </a:extLst>
          </a:blip>
          <a:srcRect/>
          <a:stretch>
            <a:fillRect/>
          </a:stretch>
        </p:blipFill>
        <p:spPr bwMode="auto">
          <a:xfrm>
            <a:off x="9906000" y="65532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5937761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86032"/>
                                        </p:tgtEl>
                                      </p:cBhvr>
                                    </p:cmd>
                                  </p:childTnLst>
                                </p:cTn>
                              </p:par>
                              <p:par>
                                <p:cTn id="7" presetID="7" presetClass="entr" presetSubtype="4" fill="hold" nodeType="withEffect">
                                  <p:stCondLst>
                                    <p:cond delay="0"/>
                                  </p:stCondLst>
                                  <p:childTnLst>
                                    <p:set>
                                      <p:cBhvr>
                                        <p:cTn id="8" dur="1" fill="hold">
                                          <p:stCondLst>
                                            <p:cond delay="0"/>
                                          </p:stCondLst>
                                        </p:cTn>
                                        <p:tgtEl>
                                          <p:spTgt spid="86018"/>
                                        </p:tgtEl>
                                        <p:attrNameLst>
                                          <p:attrName>style.visibility</p:attrName>
                                        </p:attrNameLst>
                                      </p:cBhvr>
                                      <p:to>
                                        <p:strVal val="visible"/>
                                      </p:to>
                                    </p:set>
                                    <p:anim calcmode="lin" valueType="num">
                                      <p:cBhvr additive="base">
                                        <p:cTn id="9" dur="5000" fill="hold"/>
                                        <p:tgtEl>
                                          <p:spTgt spid="86018"/>
                                        </p:tgtEl>
                                        <p:attrNameLst>
                                          <p:attrName>ppt_x</p:attrName>
                                        </p:attrNameLst>
                                      </p:cBhvr>
                                      <p:tavLst>
                                        <p:tav tm="0">
                                          <p:val>
                                            <p:strVal val="#ppt_x"/>
                                          </p:val>
                                        </p:tav>
                                        <p:tav tm="100000">
                                          <p:val>
                                            <p:strVal val="#ppt_x"/>
                                          </p:val>
                                        </p:tav>
                                      </p:tavLst>
                                    </p:anim>
                                    <p:anim calcmode="lin" valueType="num">
                                      <p:cBhvr additive="base">
                                        <p:cTn id="10" dur="5000" fill="hold"/>
                                        <p:tgtEl>
                                          <p:spTgt spid="86018"/>
                                        </p:tgtEl>
                                        <p:attrNameLst>
                                          <p:attrName>ppt_y</p:attrName>
                                        </p:attrNameLst>
                                      </p:cBhvr>
                                      <p:tavLst>
                                        <p:tav tm="0">
                                          <p:val>
                                            <p:strVal val="1+#ppt_h/2"/>
                                          </p:val>
                                        </p:tav>
                                        <p:tav tm="100000">
                                          <p:val>
                                            <p:strVal val="#ppt_y"/>
                                          </p:val>
                                        </p:tav>
                                      </p:tavLst>
                                    </p:anim>
                                  </p:childTnLst>
                                </p:cTn>
                              </p:par>
                            </p:childTnLst>
                          </p:cTn>
                        </p:par>
                        <p:par>
                          <p:cTn id="11" fill="hold" nodeType="afterGroup">
                            <p:stCondLst>
                              <p:cond delay="5000"/>
                            </p:stCondLst>
                            <p:childTnLst>
                              <p:par>
                                <p:cTn id="12" presetID="1" presetClass="mediacall" presetSubtype="0" fill="hold" nodeType="afterEffect">
                                  <p:stCondLst>
                                    <p:cond delay="0"/>
                                  </p:stCondLst>
                                  <p:childTnLst>
                                    <p:cmd type="call" cmd="playFrom(0.0)">
                                      <p:cBhvr>
                                        <p:cTn id="13" dur="1" fill="hold"/>
                                        <p:tgtEl>
                                          <p:spTgt spid="8603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2">
                <p:cTn id="14" fill="hold" display="0">
                  <p:stCondLst>
                    <p:cond delay="indefinite"/>
                  </p:stCondLst>
                  <p:endCondLst>
                    <p:cond evt="onPrev" delay="0">
                      <p:tgtEl>
                        <p:sldTgt/>
                      </p:tgtEl>
                    </p:cond>
                    <p:cond evt="onStopAudio" delay="0">
                      <p:tgtEl>
                        <p:sldTgt/>
                      </p:tgtEl>
                    </p:cond>
                  </p:endCondLst>
                </p:cTn>
                <p:tgtEl>
                  <p:spTgt spid="86032"/>
                </p:tgtEl>
              </p:cMediaNode>
            </p:audio>
            <p:audio>
              <p:cMediaNode numSld="2">
                <p:cTn id="15" fill="hold" display="0">
                  <p:stCondLst>
                    <p:cond delay="indefinite"/>
                  </p:stCondLst>
                  <p:endCondLst>
                    <p:cond evt="onPrev" delay="0">
                      <p:tgtEl>
                        <p:sldTgt/>
                      </p:tgtEl>
                    </p:cond>
                    <p:cond evt="onStopAudio" delay="0">
                      <p:tgtEl>
                        <p:sldTgt/>
                      </p:tgtEl>
                    </p:cond>
                  </p:endCondLst>
                </p:cTn>
                <p:tgtEl>
                  <p:spTgt spid="86034"/>
                </p:tgtEl>
              </p:cMediaNode>
            </p:audio>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1169</Words>
  <Application>Microsoft Office PowerPoint</Application>
  <PresentationFormat>宽屏</PresentationFormat>
  <Paragraphs>259</Paragraphs>
  <Slides>30</Slides>
  <Notes>0</Notes>
  <HiddenSlides>1</HiddenSlides>
  <MMClips>3</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30</vt:i4>
      </vt:variant>
    </vt:vector>
  </HeadingPairs>
  <TitlesOfParts>
    <vt:vector size="48" baseType="lpstr">
      <vt:lpstr>等线</vt:lpstr>
      <vt:lpstr>等线 Light</vt:lpstr>
      <vt:lpstr>黑体</vt:lpstr>
      <vt:lpstr>华文彩云</vt:lpstr>
      <vt:lpstr>华文仿宋</vt:lpstr>
      <vt:lpstr>华文行楷</vt:lpstr>
      <vt:lpstr>华文楷体</vt:lpstr>
      <vt:lpstr>华文隶书</vt:lpstr>
      <vt:lpstr>华文新魏</vt:lpstr>
      <vt:lpstr>楷体_GB2312</vt:lpstr>
      <vt:lpstr>隶书</vt:lpstr>
      <vt:lpstr>宋体</vt:lpstr>
      <vt:lpstr>Arial</vt:lpstr>
      <vt:lpstr>Arial Black</vt:lpstr>
      <vt:lpstr>Tahoma</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clbo</dc:creator>
  <cp:lastModifiedBy>clbo</cp:lastModifiedBy>
  <cp:revision>2</cp:revision>
  <dcterms:created xsi:type="dcterms:W3CDTF">2016-07-02T00:04:25Z</dcterms:created>
  <dcterms:modified xsi:type="dcterms:W3CDTF">2016-07-02T00:07:52Z</dcterms:modified>
</cp:coreProperties>
</file>