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0" r:id="rId3"/>
    <p:sldMasterId id="2147483679" r:id="rId4"/>
    <p:sldMasterId id="2147483698" r:id="rId5"/>
  </p:sldMasterIdLst>
  <p:notesMasterIdLst>
    <p:notesMasterId r:id="rId6"/>
  </p:notesMasterIdLst>
  <p:sldIdLst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302" r:id="rId16"/>
    <p:sldId id="303" r:id="rId17"/>
    <p:sldId id="304" r:id="rId18"/>
    <p:sldId id="305" r:id="rId19"/>
    <p:sldId id="306" r:id="rId20"/>
    <p:sldId id="307" r:id="rId21"/>
    <p:sldId id="308" r:id="rId22"/>
    <p:sldId id="309" r:id="rId23"/>
    <p:sldId id="310" r:id="rId24"/>
    <p:sldId id="311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作者" initials="作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75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4.xml" /><Relationship Id="rId11" Type="http://schemas.openxmlformats.org/officeDocument/2006/relationships/slide" Target="slides/slide5.xml" /><Relationship Id="rId12" Type="http://schemas.openxmlformats.org/officeDocument/2006/relationships/slide" Target="slides/slide6.xml" /><Relationship Id="rId13" Type="http://schemas.openxmlformats.org/officeDocument/2006/relationships/slide" Target="slides/slide7.xml" /><Relationship Id="rId14" Type="http://schemas.openxmlformats.org/officeDocument/2006/relationships/slide" Target="slides/slide8.xml" /><Relationship Id="rId15" Type="http://schemas.openxmlformats.org/officeDocument/2006/relationships/slide" Target="slides/slide9.xml" /><Relationship Id="rId16" Type="http://schemas.openxmlformats.org/officeDocument/2006/relationships/slide" Target="slides/slide10.xml" /><Relationship Id="rId17" Type="http://schemas.openxmlformats.org/officeDocument/2006/relationships/slide" Target="slides/slide11.xml" /><Relationship Id="rId18" Type="http://schemas.openxmlformats.org/officeDocument/2006/relationships/slide" Target="slides/slide12.xml" /><Relationship Id="rId19" Type="http://schemas.openxmlformats.org/officeDocument/2006/relationships/slide" Target="slides/slide13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4.xml" /><Relationship Id="rId21" Type="http://schemas.openxmlformats.org/officeDocument/2006/relationships/slide" Target="slides/slide15.xml" /><Relationship Id="rId22" Type="http://schemas.openxmlformats.org/officeDocument/2006/relationships/slide" Target="slides/slide16.xml" /><Relationship Id="rId23" Type="http://schemas.openxmlformats.org/officeDocument/2006/relationships/slide" Target="slides/slide17.xml" /><Relationship Id="rId24" Type="http://schemas.openxmlformats.org/officeDocument/2006/relationships/slide" Target="slides/slide18.xml" /><Relationship Id="rId25" Type="http://schemas.openxmlformats.org/officeDocument/2006/relationships/slide" Target="slides/slide19.xml" /><Relationship Id="rId26" Type="http://schemas.openxmlformats.org/officeDocument/2006/relationships/tags" Target="tags/tag445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slideMaster" Target="slideMasters/slideMaster2.xml" /><Relationship Id="rId30" Type="http://schemas.openxmlformats.org/officeDocument/2006/relationships/tableStyles" Target="tableStyles.xml" /><Relationship Id="rId4" Type="http://schemas.openxmlformats.org/officeDocument/2006/relationships/slideMaster" Target="slideMasters/slideMaster3.xml" /><Relationship Id="rId5" Type="http://schemas.openxmlformats.org/officeDocument/2006/relationships/slideMaster" Target="slideMasters/slideMaster4.xml" /><Relationship Id="rId6" Type="http://schemas.openxmlformats.org/officeDocument/2006/relationships/notesMaster" Target="notesMasters/notesMaster1.xml" /><Relationship Id="rId7" Type="http://schemas.openxmlformats.org/officeDocument/2006/relationships/slide" Target="slides/slide1.xml" /><Relationship Id="rId8" Type="http://schemas.openxmlformats.org/officeDocument/2006/relationships/slide" Target="slides/slide2.xml" /><Relationship Id="rId9" Type="http://schemas.openxmlformats.org/officeDocument/2006/relationships/slide" Target="slides/slide3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5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罗素一生追求真理，积极参加社会政治活动，为维护世界和平，反对侵略战争，多次发表声明和演讲。二战期间，还因为反战坐了六个月的牢，但他仍不改初衷。</a:t>
            </a:r>
            <a:r>
              <a:rPr lang="en-US" altLang="zh-CN" smtClean="0"/>
              <a:t>1955</a:t>
            </a:r>
            <a:r>
              <a:rPr lang="zh-CN" altLang="en-US" smtClean="0"/>
              <a:t>年初罗素、爱因斯坦和各国科学家发起了禁核签名运动。 </a:t>
            </a:r>
            <a:r>
              <a:rPr lang="en-US" altLang="zh-CN" smtClean="0"/>
              <a:t>1961</a:t>
            </a:r>
            <a:r>
              <a:rPr lang="zh-CN" altLang="en-US" smtClean="0"/>
              <a:t>年，</a:t>
            </a:r>
            <a:r>
              <a:rPr lang="en-US" altLang="zh-CN" smtClean="0"/>
              <a:t>89</a:t>
            </a:r>
            <a:r>
              <a:rPr lang="zh-CN" altLang="en-US" smtClean="0"/>
              <a:t>岁高龄的罗素偕夫人到英国国防部门前静坐示威，结果被判两个月的监禁。 </a:t>
            </a:r>
            <a:r>
              <a:rPr lang="en-US" altLang="zh-CN" smtClean="0"/>
              <a:t>1964</a:t>
            </a:r>
            <a:r>
              <a:rPr lang="zh-CN" altLang="en-US" smtClean="0"/>
              <a:t>年创立罗素和平基金会。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66.xml" /><Relationship Id="rId3" Type="http://schemas.openxmlformats.org/officeDocument/2006/relationships/image" Target="../media/image3.png" /><Relationship Id="rId4" Type="http://schemas.openxmlformats.org/officeDocument/2006/relationships/tags" Target="../tags/tag67.xml" /><Relationship Id="rId5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tags" Target="../tags/tag68.xml" /><Relationship Id="rId3" Type="http://schemas.openxmlformats.org/officeDocument/2006/relationships/image" Target="../media/image2.png" /><Relationship Id="rId4" Type="http://schemas.openxmlformats.org/officeDocument/2006/relationships/tags" Target="../tags/tag69.xml" /><Relationship Id="rId5" Type="http://schemas.openxmlformats.org/officeDocument/2006/relationships/image" Target="../media/image3.png" /><Relationship Id="rId6" Type="http://schemas.openxmlformats.org/officeDocument/2006/relationships/tags" Target="../tags/tag70.xml" /><Relationship Id="rId7" Type="http://schemas.openxmlformats.org/officeDocument/2006/relationships/tags" Target="../tags/tag71.xml" /><Relationship Id="rId8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72.xml" /><Relationship Id="rId3" Type="http://schemas.openxmlformats.org/officeDocument/2006/relationships/image" Target="../media/image3.png" /><Relationship Id="rId4" Type="http://schemas.openxmlformats.org/officeDocument/2006/relationships/tags" Target="../tags/tag73.xml" /><Relationship Id="rId5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74.xml" /><Relationship Id="rId3" Type="http://schemas.openxmlformats.org/officeDocument/2006/relationships/image" Target="../media/image3.png" /><Relationship Id="rId4" Type="http://schemas.openxmlformats.org/officeDocument/2006/relationships/tags" Target="../tags/tag75.xml" /><Relationship Id="rId5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76.xml" /><Relationship Id="rId3" Type="http://schemas.openxmlformats.org/officeDocument/2006/relationships/image" Target="../media/image2.png" /><Relationship Id="rId4" Type="http://schemas.openxmlformats.org/officeDocument/2006/relationships/tags" Target="../tags/tag77.xml" /><Relationship Id="rId5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78.xml" /><Relationship Id="rId3" Type="http://schemas.openxmlformats.org/officeDocument/2006/relationships/image" Target="../media/image3.png" /><Relationship Id="rId4" Type="http://schemas.openxmlformats.org/officeDocument/2006/relationships/tags" Target="../tags/tag79.xml" /><Relationship Id="rId5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80.xml" /><Relationship Id="rId3" Type="http://schemas.openxmlformats.org/officeDocument/2006/relationships/image" Target="../media/image3.png" /><Relationship Id="rId4" Type="http://schemas.openxmlformats.org/officeDocument/2006/relationships/tags" Target="../tags/tag81.xml" /><Relationship Id="rId5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82.xml" /><Relationship Id="rId3" Type="http://schemas.openxmlformats.org/officeDocument/2006/relationships/image" Target="../media/image3.png" /><Relationship Id="rId4" Type="http://schemas.openxmlformats.org/officeDocument/2006/relationships/tags" Target="../tags/tag83.xml" /><Relationship Id="rId5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84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87.xml" /><Relationship Id="rId3" Type="http://schemas.openxmlformats.org/officeDocument/2006/relationships/image" Target="../media/image3.png" /><Relationship Id="rId4" Type="http://schemas.openxmlformats.org/officeDocument/2006/relationships/tags" Target="../tags/tag88.xml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tags" Target="../tags/tag91.xml" /><Relationship Id="rId8" Type="http://schemas.openxmlformats.org/officeDocument/2006/relationships/tags" Target="../tags/tag92.xml" /><Relationship Id="rId9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3.xml" /><Relationship Id="rId10" Type="http://schemas.openxmlformats.org/officeDocument/2006/relationships/tags" Target="../tags/tag100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94.xml" /><Relationship Id="rId4" Type="http://schemas.openxmlformats.org/officeDocument/2006/relationships/image" Target="../media/image3.png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tags" Target="../tags/tag97.xml" /><Relationship Id="rId8" Type="http://schemas.openxmlformats.org/officeDocument/2006/relationships/tags" Target="../tags/tag98.xml" /><Relationship Id="rId9" Type="http://schemas.openxmlformats.org/officeDocument/2006/relationships/tags" Target="../tags/tag99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1.xml" /><Relationship Id="rId10" Type="http://schemas.openxmlformats.org/officeDocument/2006/relationships/tags" Target="../tags/tag108.xml" /><Relationship Id="rId11" Type="http://schemas.openxmlformats.org/officeDocument/2006/relationships/tags" Target="../tags/tag109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102.xml" /><Relationship Id="rId4" Type="http://schemas.openxmlformats.org/officeDocument/2006/relationships/image" Target="../media/image3.png" /><Relationship Id="rId5" Type="http://schemas.openxmlformats.org/officeDocument/2006/relationships/tags" Target="../tags/tag103.xml" /><Relationship Id="rId6" Type="http://schemas.openxmlformats.org/officeDocument/2006/relationships/tags" Target="../tags/tag104.xml" /><Relationship Id="rId7" Type="http://schemas.openxmlformats.org/officeDocument/2006/relationships/tags" Target="../tags/tag105.xml" /><Relationship Id="rId8" Type="http://schemas.openxmlformats.org/officeDocument/2006/relationships/tags" Target="../tags/tag106.xml" /><Relationship Id="rId9" Type="http://schemas.openxmlformats.org/officeDocument/2006/relationships/tags" Target="../tags/tag107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0.xml" /><Relationship Id="rId10" Type="http://schemas.openxmlformats.org/officeDocument/2006/relationships/tags" Target="../tags/tag117.xml" /><Relationship Id="rId11" Type="http://schemas.openxmlformats.org/officeDocument/2006/relationships/tags" Target="../tags/tag118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111.xml" /><Relationship Id="rId4" Type="http://schemas.openxmlformats.org/officeDocument/2006/relationships/image" Target="../media/image3.png" /><Relationship Id="rId5" Type="http://schemas.openxmlformats.org/officeDocument/2006/relationships/tags" Target="../tags/tag112.xml" /><Relationship Id="rId6" Type="http://schemas.openxmlformats.org/officeDocument/2006/relationships/tags" Target="../tags/tag113.xml" /><Relationship Id="rId7" Type="http://schemas.openxmlformats.org/officeDocument/2006/relationships/tags" Target="../tags/tag114.xml" /><Relationship Id="rId8" Type="http://schemas.openxmlformats.org/officeDocument/2006/relationships/tags" Target="../tags/tag115.xml" /><Relationship Id="rId9" Type="http://schemas.openxmlformats.org/officeDocument/2006/relationships/tags" Target="../tags/tag116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9.xml" /><Relationship Id="rId10" Type="http://schemas.openxmlformats.org/officeDocument/2006/relationships/tags" Target="../tags/tag126.xml" /><Relationship Id="rId11" Type="http://schemas.openxmlformats.org/officeDocument/2006/relationships/tags" Target="../tags/tag127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120.xml" /><Relationship Id="rId4" Type="http://schemas.openxmlformats.org/officeDocument/2006/relationships/image" Target="../media/image3.png" /><Relationship Id="rId5" Type="http://schemas.openxmlformats.org/officeDocument/2006/relationships/tags" Target="../tags/tag121.xml" /><Relationship Id="rId6" Type="http://schemas.openxmlformats.org/officeDocument/2006/relationships/tags" Target="../tags/tag122.xml" /><Relationship Id="rId7" Type="http://schemas.openxmlformats.org/officeDocument/2006/relationships/tags" Target="../tags/tag123.xml" /><Relationship Id="rId8" Type="http://schemas.openxmlformats.org/officeDocument/2006/relationships/tags" Target="../tags/tag124.xml" /><Relationship Id="rId9" Type="http://schemas.openxmlformats.org/officeDocument/2006/relationships/tags" Target="../tags/tag125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8.xml" /><Relationship Id="rId10" Type="http://schemas.openxmlformats.org/officeDocument/2006/relationships/tags" Target="../tags/tag135.xml" /><Relationship Id="rId11" Type="http://schemas.openxmlformats.org/officeDocument/2006/relationships/tags" Target="../tags/tag136.xml" /><Relationship Id="rId12" Type="http://schemas.openxmlformats.org/officeDocument/2006/relationships/tags" Target="../tags/tag137.xml" /><Relationship Id="rId13" Type="http://schemas.openxmlformats.org/officeDocument/2006/relationships/tags" Target="../tags/tag138.xml" /><Relationship Id="rId14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129.xml" /><Relationship Id="rId4" Type="http://schemas.openxmlformats.org/officeDocument/2006/relationships/image" Target="../media/image3.png" /><Relationship Id="rId5" Type="http://schemas.openxmlformats.org/officeDocument/2006/relationships/tags" Target="../tags/tag130.xml" /><Relationship Id="rId6" Type="http://schemas.openxmlformats.org/officeDocument/2006/relationships/tags" Target="../tags/tag131.xml" /><Relationship Id="rId7" Type="http://schemas.openxmlformats.org/officeDocument/2006/relationships/tags" Target="../tags/tag132.xml" /><Relationship Id="rId8" Type="http://schemas.openxmlformats.org/officeDocument/2006/relationships/tags" Target="../tags/tag133.xml" /><Relationship Id="rId9" Type="http://schemas.openxmlformats.org/officeDocument/2006/relationships/tags" Target="../tags/tag134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9.xml" /><Relationship Id="rId10" Type="http://schemas.openxmlformats.org/officeDocument/2006/relationships/tags" Target="../tags/tag146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6.png" /><Relationship Id="rId3" Type="http://schemas.openxmlformats.org/officeDocument/2006/relationships/tags" Target="../tags/tag140.xml" /><Relationship Id="rId4" Type="http://schemas.openxmlformats.org/officeDocument/2006/relationships/image" Target="../media/image7.png" /><Relationship Id="rId5" Type="http://schemas.openxmlformats.org/officeDocument/2006/relationships/tags" Target="../tags/tag141.xml" /><Relationship Id="rId6" Type="http://schemas.openxmlformats.org/officeDocument/2006/relationships/tags" Target="../tags/tag142.xml" /><Relationship Id="rId7" Type="http://schemas.openxmlformats.org/officeDocument/2006/relationships/tags" Target="../tags/tag143.xml" /><Relationship Id="rId8" Type="http://schemas.openxmlformats.org/officeDocument/2006/relationships/tags" Target="../tags/tag144.xml" /><Relationship Id="rId9" Type="http://schemas.openxmlformats.org/officeDocument/2006/relationships/tags" Target="../tags/tag145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150.xml" /><Relationship Id="rId3" Type="http://schemas.openxmlformats.org/officeDocument/2006/relationships/tags" Target="../tags/tag151.xml" /><Relationship Id="rId4" Type="http://schemas.openxmlformats.org/officeDocument/2006/relationships/tags" Target="../tags/tag152.xml" /><Relationship Id="rId5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153.xml" /><Relationship Id="rId3" Type="http://schemas.openxmlformats.org/officeDocument/2006/relationships/image" Target="../media/image3.png" /><Relationship Id="rId4" Type="http://schemas.openxmlformats.org/officeDocument/2006/relationships/tags" Target="../tags/tag154.xml" /><Relationship Id="rId5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tags" Target="../tags/tag155.xml" /><Relationship Id="rId3" Type="http://schemas.openxmlformats.org/officeDocument/2006/relationships/image" Target="../media/image2.png" /><Relationship Id="rId4" Type="http://schemas.openxmlformats.org/officeDocument/2006/relationships/tags" Target="../tags/tag156.xml" /><Relationship Id="rId5" Type="http://schemas.openxmlformats.org/officeDocument/2006/relationships/image" Target="../media/image3.png" /><Relationship Id="rId6" Type="http://schemas.openxmlformats.org/officeDocument/2006/relationships/tags" Target="../tags/tag157.xml" /><Relationship Id="rId7" Type="http://schemas.openxmlformats.org/officeDocument/2006/relationships/tags" Target="../tags/tag158.xml" /><Relationship Id="rId8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159.xml" /><Relationship Id="rId3" Type="http://schemas.openxmlformats.org/officeDocument/2006/relationships/image" Target="../media/image3.png" /><Relationship Id="rId4" Type="http://schemas.openxmlformats.org/officeDocument/2006/relationships/tags" Target="../tags/tag160.xml" /><Relationship Id="rId5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161.xml" /><Relationship Id="rId3" Type="http://schemas.openxmlformats.org/officeDocument/2006/relationships/image" Target="../media/image3.png" /><Relationship Id="rId4" Type="http://schemas.openxmlformats.org/officeDocument/2006/relationships/tags" Target="../tags/tag162.xml" /><Relationship Id="rId5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163.xml" /><Relationship Id="rId3" Type="http://schemas.openxmlformats.org/officeDocument/2006/relationships/image" Target="../media/image2.png" /><Relationship Id="rId4" Type="http://schemas.openxmlformats.org/officeDocument/2006/relationships/tags" Target="../tags/tag164.xml" /><Relationship Id="rId5" Type="http://schemas.openxmlformats.org/officeDocument/2006/relationships/slideMaster" Target="../slideMasters/slideMaster3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165.xml" /><Relationship Id="rId3" Type="http://schemas.openxmlformats.org/officeDocument/2006/relationships/image" Target="../media/image3.png" /><Relationship Id="rId4" Type="http://schemas.openxmlformats.org/officeDocument/2006/relationships/tags" Target="../tags/tag166.xml" /><Relationship Id="rId5" Type="http://schemas.openxmlformats.org/officeDocument/2006/relationships/slideMaster" Target="../slideMasters/slideMaster3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167.xml" /><Relationship Id="rId3" Type="http://schemas.openxmlformats.org/officeDocument/2006/relationships/image" Target="../media/image3.png" /><Relationship Id="rId4" Type="http://schemas.openxmlformats.org/officeDocument/2006/relationships/tags" Target="../tags/tag168.xml" /><Relationship Id="rId5" Type="http://schemas.openxmlformats.org/officeDocument/2006/relationships/slideMaster" Target="../slideMasters/slideMaster3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169.xml" /><Relationship Id="rId3" Type="http://schemas.openxmlformats.org/officeDocument/2006/relationships/image" Target="../media/image3.png" /><Relationship Id="rId4" Type="http://schemas.openxmlformats.org/officeDocument/2006/relationships/tags" Target="../tags/tag170.xml" /><Relationship Id="rId5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171.xml" /><Relationship Id="rId3" Type="http://schemas.openxmlformats.org/officeDocument/2006/relationships/tags" Target="../tags/tag172.xml" /><Relationship Id="rId4" Type="http://schemas.openxmlformats.org/officeDocument/2006/relationships/tags" Target="../tags/tag173.xml" /><Relationship Id="rId5" Type="http://schemas.openxmlformats.org/officeDocument/2006/relationships/slideMaster" Target="../slideMasters/slideMaster3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174.xml" /><Relationship Id="rId3" Type="http://schemas.openxmlformats.org/officeDocument/2006/relationships/image" Target="../media/image3.png" /><Relationship Id="rId4" Type="http://schemas.openxmlformats.org/officeDocument/2006/relationships/tags" Target="../tags/tag175.xml" /><Relationship Id="rId5" Type="http://schemas.openxmlformats.org/officeDocument/2006/relationships/tags" Target="../tags/tag176.xml" /><Relationship Id="rId6" Type="http://schemas.openxmlformats.org/officeDocument/2006/relationships/tags" Target="../tags/tag177.xml" /><Relationship Id="rId7" Type="http://schemas.openxmlformats.org/officeDocument/2006/relationships/tags" Target="../tags/tag178.xml" /><Relationship Id="rId8" Type="http://schemas.openxmlformats.org/officeDocument/2006/relationships/tags" Target="../tags/tag179.xml" /><Relationship Id="rId9" Type="http://schemas.openxmlformats.org/officeDocument/2006/relationships/slideMaster" Target="../slideMasters/slideMaster3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0.xml" /><Relationship Id="rId10" Type="http://schemas.openxmlformats.org/officeDocument/2006/relationships/tags" Target="../tags/tag187.xml" /><Relationship Id="rId11" Type="http://schemas.openxmlformats.org/officeDocument/2006/relationships/slideMaster" Target="../slideMasters/slideMaster3.xml" /><Relationship Id="rId2" Type="http://schemas.openxmlformats.org/officeDocument/2006/relationships/image" Target="../media/image2.png" /><Relationship Id="rId3" Type="http://schemas.openxmlformats.org/officeDocument/2006/relationships/tags" Target="../tags/tag181.xml" /><Relationship Id="rId4" Type="http://schemas.openxmlformats.org/officeDocument/2006/relationships/image" Target="../media/image3.png" /><Relationship Id="rId5" Type="http://schemas.openxmlformats.org/officeDocument/2006/relationships/tags" Target="../tags/tag182.xml" /><Relationship Id="rId6" Type="http://schemas.openxmlformats.org/officeDocument/2006/relationships/tags" Target="../tags/tag183.xml" /><Relationship Id="rId7" Type="http://schemas.openxmlformats.org/officeDocument/2006/relationships/tags" Target="../tags/tag184.xml" /><Relationship Id="rId8" Type="http://schemas.openxmlformats.org/officeDocument/2006/relationships/tags" Target="../tags/tag185.xml" /><Relationship Id="rId9" Type="http://schemas.openxmlformats.org/officeDocument/2006/relationships/tags" Target="../tags/tag186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8.xml" /><Relationship Id="rId10" Type="http://schemas.openxmlformats.org/officeDocument/2006/relationships/tags" Target="../tags/tag195.xml" /><Relationship Id="rId11" Type="http://schemas.openxmlformats.org/officeDocument/2006/relationships/tags" Target="../tags/tag196.xml" /><Relationship Id="rId12" Type="http://schemas.openxmlformats.org/officeDocument/2006/relationships/slideMaster" Target="../slideMasters/slideMaster3.xml" /><Relationship Id="rId2" Type="http://schemas.openxmlformats.org/officeDocument/2006/relationships/image" Target="../media/image2.png" /><Relationship Id="rId3" Type="http://schemas.openxmlformats.org/officeDocument/2006/relationships/tags" Target="../tags/tag189.xml" /><Relationship Id="rId4" Type="http://schemas.openxmlformats.org/officeDocument/2006/relationships/image" Target="../media/image3.png" /><Relationship Id="rId5" Type="http://schemas.openxmlformats.org/officeDocument/2006/relationships/tags" Target="../tags/tag190.xml" /><Relationship Id="rId6" Type="http://schemas.openxmlformats.org/officeDocument/2006/relationships/tags" Target="../tags/tag191.xml" /><Relationship Id="rId7" Type="http://schemas.openxmlformats.org/officeDocument/2006/relationships/tags" Target="../tags/tag192.xml" /><Relationship Id="rId8" Type="http://schemas.openxmlformats.org/officeDocument/2006/relationships/tags" Target="../tags/tag193.xml" /><Relationship Id="rId9" Type="http://schemas.openxmlformats.org/officeDocument/2006/relationships/tags" Target="../tags/tag19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7.xml" /><Relationship Id="rId10" Type="http://schemas.openxmlformats.org/officeDocument/2006/relationships/tags" Target="../tags/tag204.xml" /><Relationship Id="rId11" Type="http://schemas.openxmlformats.org/officeDocument/2006/relationships/tags" Target="../tags/tag205.xml" /><Relationship Id="rId12" Type="http://schemas.openxmlformats.org/officeDocument/2006/relationships/slideMaster" Target="../slideMasters/slideMaster3.xml" /><Relationship Id="rId2" Type="http://schemas.openxmlformats.org/officeDocument/2006/relationships/image" Target="../media/image2.png" /><Relationship Id="rId3" Type="http://schemas.openxmlformats.org/officeDocument/2006/relationships/tags" Target="../tags/tag198.xml" /><Relationship Id="rId4" Type="http://schemas.openxmlformats.org/officeDocument/2006/relationships/image" Target="../media/image3.png" /><Relationship Id="rId5" Type="http://schemas.openxmlformats.org/officeDocument/2006/relationships/tags" Target="../tags/tag199.xml" /><Relationship Id="rId6" Type="http://schemas.openxmlformats.org/officeDocument/2006/relationships/tags" Target="../tags/tag200.xml" /><Relationship Id="rId7" Type="http://schemas.openxmlformats.org/officeDocument/2006/relationships/tags" Target="../tags/tag201.xml" /><Relationship Id="rId8" Type="http://schemas.openxmlformats.org/officeDocument/2006/relationships/tags" Target="../tags/tag202.xml" /><Relationship Id="rId9" Type="http://schemas.openxmlformats.org/officeDocument/2006/relationships/tags" Target="../tags/tag203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6.xml" /><Relationship Id="rId10" Type="http://schemas.openxmlformats.org/officeDocument/2006/relationships/tags" Target="../tags/tag213.xml" /><Relationship Id="rId11" Type="http://schemas.openxmlformats.org/officeDocument/2006/relationships/tags" Target="../tags/tag214.xml" /><Relationship Id="rId12" Type="http://schemas.openxmlformats.org/officeDocument/2006/relationships/slideMaster" Target="../slideMasters/slideMaster3.xml" /><Relationship Id="rId2" Type="http://schemas.openxmlformats.org/officeDocument/2006/relationships/image" Target="../media/image2.png" /><Relationship Id="rId3" Type="http://schemas.openxmlformats.org/officeDocument/2006/relationships/tags" Target="../tags/tag207.xml" /><Relationship Id="rId4" Type="http://schemas.openxmlformats.org/officeDocument/2006/relationships/image" Target="../media/image3.png" /><Relationship Id="rId5" Type="http://schemas.openxmlformats.org/officeDocument/2006/relationships/tags" Target="../tags/tag208.xml" /><Relationship Id="rId6" Type="http://schemas.openxmlformats.org/officeDocument/2006/relationships/tags" Target="../tags/tag209.xml" /><Relationship Id="rId7" Type="http://schemas.openxmlformats.org/officeDocument/2006/relationships/tags" Target="../tags/tag210.xml" /><Relationship Id="rId8" Type="http://schemas.openxmlformats.org/officeDocument/2006/relationships/tags" Target="../tags/tag211.xml" /><Relationship Id="rId9" Type="http://schemas.openxmlformats.org/officeDocument/2006/relationships/tags" Target="../tags/tag212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5.xml" /><Relationship Id="rId10" Type="http://schemas.openxmlformats.org/officeDocument/2006/relationships/tags" Target="../tags/tag222.xml" /><Relationship Id="rId11" Type="http://schemas.openxmlformats.org/officeDocument/2006/relationships/tags" Target="../tags/tag223.xml" /><Relationship Id="rId12" Type="http://schemas.openxmlformats.org/officeDocument/2006/relationships/tags" Target="../tags/tag224.xml" /><Relationship Id="rId13" Type="http://schemas.openxmlformats.org/officeDocument/2006/relationships/tags" Target="../tags/tag225.xml" /><Relationship Id="rId14" Type="http://schemas.openxmlformats.org/officeDocument/2006/relationships/slideMaster" Target="../slideMasters/slideMaster3.xml" /><Relationship Id="rId2" Type="http://schemas.openxmlformats.org/officeDocument/2006/relationships/image" Target="../media/image2.png" /><Relationship Id="rId3" Type="http://schemas.openxmlformats.org/officeDocument/2006/relationships/tags" Target="../tags/tag216.xml" /><Relationship Id="rId4" Type="http://schemas.openxmlformats.org/officeDocument/2006/relationships/image" Target="../media/image3.png" /><Relationship Id="rId5" Type="http://schemas.openxmlformats.org/officeDocument/2006/relationships/tags" Target="../tags/tag217.xml" /><Relationship Id="rId6" Type="http://schemas.openxmlformats.org/officeDocument/2006/relationships/tags" Target="../tags/tag218.xml" /><Relationship Id="rId7" Type="http://schemas.openxmlformats.org/officeDocument/2006/relationships/tags" Target="../tags/tag219.xml" /><Relationship Id="rId8" Type="http://schemas.openxmlformats.org/officeDocument/2006/relationships/tags" Target="../tags/tag220.xml" /><Relationship Id="rId9" Type="http://schemas.openxmlformats.org/officeDocument/2006/relationships/tags" Target="../tags/tag221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6.xml" /><Relationship Id="rId10" Type="http://schemas.openxmlformats.org/officeDocument/2006/relationships/tags" Target="../tags/tag233.xml" /><Relationship Id="rId11" Type="http://schemas.openxmlformats.org/officeDocument/2006/relationships/slideMaster" Target="../slideMasters/slideMaster3.xml" /><Relationship Id="rId2" Type="http://schemas.openxmlformats.org/officeDocument/2006/relationships/image" Target="../media/image6.png" /><Relationship Id="rId3" Type="http://schemas.openxmlformats.org/officeDocument/2006/relationships/tags" Target="../tags/tag227.xml" /><Relationship Id="rId4" Type="http://schemas.openxmlformats.org/officeDocument/2006/relationships/image" Target="../media/image7.png" /><Relationship Id="rId5" Type="http://schemas.openxmlformats.org/officeDocument/2006/relationships/tags" Target="../tags/tag228.xml" /><Relationship Id="rId6" Type="http://schemas.openxmlformats.org/officeDocument/2006/relationships/tags" Target="../tags/tag229.xml" /><Relationship Id="rId7" Type="http://schemas.openxmlformats.org/officeDocument/2006/relationships/tags" Target="../tags/tag230.xml" /><Relationship Id="rId8" Type="http://schemas.openxmlformats.org/officeDocument/2006/relationships/tags" Target="../tags/tag231.xml" /><Relationship Id="rId9" Type="http://schemas.openxmlformats.org/officeDocument/2006/relationships/tags" Target="../tags/tag232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237.xml" /><Relationship Id="rId3" Type="http://schemas.openxmlformats.org/officeDocument/2006/relationships/tags" Target="../tags/tag238.xml" /><Relationship Id="rId4" Type="http://schemas.openxmlformats.org/officeDocument/2006/relationships/tags" Target="../tags/tag239.xml" /><Relationship Id="rId5" Type="http://schemas.openxmlformats.org/officeDocument/2006/relationships/slideMaster" Target="../slideMasters/slideMaster4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240.xml" /><Relationship Id="rId3" Type="http://schemas.openxmlformats.org/officeDocument/2006/relationships/image" Target="../media/image3.png" /><Relationship Id="rId4" Type="http://schemas.openxmlformats.org/officeDocument/2006/relationships/tags" Target="../tags/tag241.xml" /><Relationship Id="rId5" Type="http://schemas.openxmlformats.org/officeDocument/2006/relationships/slideMaster" Target="../slideMasters/slideMaster4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tags" Target="../tags/tag242.xml" /><Relationship Id="rId3" Type="http://schemas.openxmlformats.org/officeDocument/2006/relationships/image" Target="../media/image2.png" /><Relationship Id="rId4" Type="http://schemas.openxmlformats.org/officeDocument/2006/relationships/tags" Target="../tags/tag243.xml" /><Relationship Id="rId5" Type="http://schemas.openxmlformats.org/officeDocument/2006/relationships/image" Target="../media/image3.png" /><Relationship Id="rId6" Type="http://schemas.openxmlformats.org/officeDocument/2006/relationships/tags" Target="../tags/tag244.xml" /><Relationship Id="rId7" Type="http://schemas.openxmlformats.org/officeDocument/2006/relationships/tags" Target="../tags/tag245.xml" /><Relationship Id="rId8" Type="http://schemas.openxmlformats.org/officeDocument/2006/relationships/slideMaster" Target="../slideMasters/slideMaster4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246.xml" /><Relationship Id="rId3" Type="http://schemas.openxmlformats.org/officeDocument/2006/relationships/image" Target="../media/image3.png" /><Relationship Id="rId4" Type="http://schemas.openxmlformats.org/officeDocument/2006/relationships/tags" Target="../tags/tag247.xml" /><Relationship Id="rId5" Type="http://schemas.openxmlformats.org/officeDocument/2006/relationships/slideMaster" Target="../slideMasters/slideMaster4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248.xml" /><Relationship Id="rId3" Type="http://schemas.openxmlformats.org/officeDocument/2006/relationships/image" Target="../media/image3.png" /><Relationship Id="rId4" Type="http://schemas.openxmlformats.org/officeDocument/2006/relationships/tags" Target="../tags/tag249.xml" /><Relationship Id="rId5" Type="http://schemas.openxmlformats.org/officeDocument/2006/relationships/slideMaster" Target="../slideMasters/slideMaster4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250.xml" /><Relationship Id="rId3" Type="http://schemas.openxmlformats.org/officeDocument/2006/relationships/image" Target="../media/image2.png" /><Relationship Id="rId4" Type="http://schemas.openxmlformats.org/officeDocument/2006/relationships/tags" Target="../tags/tag251.xml" /><Relationship Id="rId5" Type="http://schemas.openxmlformats.org/officeDocument/2006/relationships/slideMaster" Target="../slideMasters/slideMaster4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252.xml" /><Relationship Id="rId3" Type="http://schemas.openxmlformats.org/officeDocument/2006/relationships/image" Target="../media/image3.png" /><Relationship Id="rId4" Type="http://schemas.openxmlformats.org/officeDocument/2006/relationships/tags" Target="../tags/tag253.xml" /><Relationship Id="rId5" Type="http://schemas.openxmlformats.org/officeDocument/2006/relationships/slideMaster" Target="../slideMasters/slideMaster4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254.xml" /><Relationship Id="rId3" Type="http://schemas.openxmlformats.org/officeDocument/2006/relationships/image" Target="../media/image3.png" /><Relationship Id="rId4" Type="http://schemas.openxmlformats.org/officeDocument/2006/relationships/tags" Target="../tags/tag255.xml" /><Relationship Id="rId5" Type="http://schemas.openxmlformats.org/officeDocument/2006/relationships/slideMaster" Target="../slideMasters/slideMaster4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256.xml" /><Relationship Id="rId3" Type="http://schemas.openxmlformats.org/officeDocument/2006/relationships/image" Target="../media/image3.png" /><Relationship Id="rId4" Type="http://schemas.openxmlformats.org/officeDocument/2006/relationships/tags" Target="../tags/tag257.xml" /><Relationship Id="rId5" Type="http://schemas.openxmlformats.org/officeDocument/2006/relationships/slideMaster" Target="../slideMasters/slideMaster4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258.xml" /><Relationship Id="rId3" Type="http://schemas.openxmlformats.org/officeDocument/2006/relationships/tags" Target="../tags/tag259.xml" /><Relationship Id="rId4" Type="http://schemas.openxmlformats.org/officeDocument/2006/relationships/tags" Target="../tags/tag260.xml" /><Relationship Id="rId5" Type="http://schemas.openxmlformats.org/officeDocument/2006/relationships/slideMaster" Target="../slideMasters/slideMaster4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261.xml" /><Relationship Id="rId3" Type="http://schemas.openxmlformats.org/officeDocument/2006/relationships/image" Target="../media/image3.png" /><Relationship Id="rId4" Type="http://schemas.openxmlformats.org/officeDocument/2006/relationships/tags" Target="../tags/tag262.xml" /><Relationship Id="rId5" Type="http://schemas.openxmlformats.org/officeDocument/2006/relationships/tags" Target="../tags/tag263.xml" /><Relationship Id="rId6" Type="http://schemas.openxmlformats.org/officeDocument/2006/relationships/tags" Target="../tags/tag264.xml" /><Relationship Id="rId7" Type="http://schemas.openxmlformats.org/officeDocument/2006/relationships/tags" Target="../tags/tag265.xml" /><Relationship Id="rId8" Type="http://schemas.openxmlformats.org/officeDocument/2006/relationships/tags" Target="../tags/tag266.xml" /><Relationship Id="rId9" Type="http://schemas.openxmlformats.org/officeDocument/2006/relationships/slideMaster" Target="../slideMasters/slideMaster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7.xml" /><Relationship Id="rId10" Type="http://schemas.openxmlformats.org/officeDocument/2006/relationships/tags" Target="../tags/tag274.xml" /><Relationship Id="rId11" Type="http://schemas.openxmlformats.org/officeDocument/2006/relationships/slideMaster" Target="../slideMasters/slideMaster4.xml" /><Relationship Id="rId2" Type="http://schemas.openxmlformats.org/officeDocument/2006/relationships/image" Target="../media/image2.png" /><Relationship Id="rId3" Type="http://schemas.openxmlformats.org/officeDocument/2006/relationships/tags" Target="../tags/tag268.xml" /><Relationship Id="rId4" Type="http://schemas.openxmlformats.org/officeDocument/2006/relationships/image" Target="../media/image3.png" /><Relationship Id="rId5" Type="http://schemas.openxmlformats.org/officeDocument/2006/relationships/tags" Target="../tags/tag269.xml" /><Relationship Id="rId6" Type="http://schemas.openxmlformats.org/officeDocument/2006/relationships/tags" Target="../tags/tag270.xml" /><Relationship Id="rId7" Type="http://schemas.openxmlformats.org/officeDocument/2006/relationships/tags" Target="../tags/tag271.xml" /><Relationship Id="rId8" Type="http://schemas.openxmlformats.org/officeDocument/2006/relationships/tags" Target="../tags/tag272.xml" /><Relationship Id="rId9" Type="http://schemas.openxmlformats.org/officeDocument/2006/relationships/tags" Target="../tags/tag273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5.xml" /><Relationship Id="rId10" Type="http://schemas.openxmlformats.org/officeDocument/2006/relationships/tags" Target="../tags/tag282.xml" /><Relationship Id="rId11" Type="http://schemas.openxmlformats.org/officeDocument/2006/relationships/tags" Target="../tags/tag283.xml" /><Relationship Id="rId12" Type="http://schemas.openxmlformats.org/officeDocument/2006/relationships/slideMaster" Target="../slideMasters/slideMaster4.xml" /><Relationship Id="rId2" Type="http://schemas.openxmlformats.org/officeDocument/2006/relationships/image" Target="../media/image2.png" /><Relationship Id="rId3" Type="http://schemas.openxmlformats.org/officeDocument/2006/relationships/tags" Target="../tags/tag276.xml" /><Relationship Id="rId4" Type="http://schemas.openxmlformats.org/officeDocument/2006/relationships/image" Target="../media/image3.png" /><Relationship Id="rId5" Type="http://schemas.openxmlformats.org/officeDocument/2006/relationships/tags" Target="../tags/tag277.xml" /><Relationship Id="rId6" Type="http://schemas.openxmlformats.org/officeDocument/2006/relationships/tags" Target="../tags/tag278.xml" /><Relationship Id="rId7" Type="http://schemas.openxmlformats.org/officeDocument/2006/relationships/tags" Target="../tags/tag279.xml" /><Relationship Id="rId8" Type="http://schemas.openxmlformats.org/officeDocument/2006/relationships/tags" Target="../tags/tag280.xml" /><Relationship Id="rId9" Type="http://schemas.openxmlformats.org/officeDocument/2006/relationships/tags" Target="../tags/tag281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4.xml" /><Relationship Id="rId10" Type="http://schemas.openxmlformats.org/officeDocument/2006/relationships/tags" Target="../tags/tag291.xml" /><Relationship Id="rId11" Type="http://schemas.openxmlformats.org/officeDocument/2006/relationships/tags" Target="../tags/tag292.xml" /><Relationship Id="rId12" Type="http://schemas.openxmlformats.org/officeDocument/2006/relationships/slideMaster" Target="../slideMasters/slideMaster4.xml" /><Relationship Id="rId2" Type="http://schemas.openxmlformats.org/officeDocument/2006/relationships/image" Target="../media/image2.png" /><Relationship Id="rId3" Type="http://schemas.openxmlformats.org/officeDocument/2006/relationships/tags" Target="../tags/tag285.xml" /><Relationship Id="rId4" Type="http://schemas.openxmlformats.org/officeDocument/2006/relationships/image" Target="../media/image3.png" /><Relationship Id="rId5" Type="http://schemas.openxmlformats.org/officeDocument/2006/relationships/tags" Target="../tags/tag286.xml" /><Relationship Id="rId6" Type="http://schemas.openxmlformats.org/officeDocument/2006/relationships/tags" Target="../tags/tag287.xml" /><Relationship Id="rId7" Type="http://schemas.openxmlformats.org/officeDocument/2006/relationships/tags" Target="../tags/tag288.xml" /><Relationship Id="rId8" Type="http://schemas.openxmlformats.org/officeDocument/2006/relationships/tags" Target="../tags/tag289.xml" /><Relationship Id="rId9" Type="http://schemas.openxmlformats.org/officeDocument/2006/relationships/tags" Target="../tags/tag290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3.xml" /><Relationship Id="rId10" Type="http://schemas.openxmlformats.org/officeDocument/2006/relationships/tags" Target="../tags/tag300.xml" /><Relationship Id="rId11" Type="http://schemas.openxmlformats.org/officeDocument/2006/relationships/tags" Target="../tags/tag301.xml" /><Relationship Id="rId12" Type="http://schemas.openxmlformats.org/officeDocument/2006/relationships/slideMaster" Target="../slideMasters/slideMaster4.xml" /><Relationship Id="rId2" Type="http://schemas.openxmlformats.org/officeDocument/2006/relationships/image" Target="../media/image2.png" /><Relationship Id="rId3" Type="http://schemas.openxmlformats.org/officeDocument/2006/relationships/tags" Target="../tags/tag294.xml" /><Relationship Id="rId4" Type="http://schemas.openxmlformats.org/officeDocument/2006/relationships/image" Target="../media/image3.png" /><Relationship Id="rId5" Type="http://schemas.openxmlformats.org/officeDocument/2006/relationships/tags" Target="../tags/tag295.xml" /><Relationship Id="rId6" Type="http://schemas.openxmlformats.org/officeDocument/2006/relationships/tags" Target="../tags/tag296.xml" /><Relationship Id="rId7" Type="http://schemas.openxmlformats.org/officeDocument/2006/relationships/tags" Target="../tags/tag297.xml" /><Relationship Id="rId8" Type="http://schemas.openxmlformats.org/officeDocument/2006/relationships/tags" Target="../tags/tag298.xml" /><Relationship Id="rId9" Type="http://schemas.openxmlformats.org/officeDocument/2006/relationships/tags" Target="../tags/tag299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2.xml" /><Relationship Id="rId10" Type="http://schemas.openxmlformats.org/officeDocument/2006/relationships/tags" Target="../tags/tag309.xml" /><Relationship Id="rId11" Type="http://schemas.openxmlformats.org/officeDocument/2006/relationships/tags" Target="../tags/tag310.xml" /><Relationship Id="rId12" Type="http://schemas.openxmlformats.org/officeDocument/2006/relationships/tags" Target="../tags/tag311.xml" /><Relationship Id="rId13" Type="http://schemas.openxmlformats.org/officeDocument/2006/relationships/tags" Target="../tags/tag312.xml" /><Relationship Id="rId14" Type="http://schemas.openxmlformats.org/officeDocument/2006/relationships/slideMaster" Target="../slideMasters/slideMaster4.xml" /><Relationship Id="rId2" Type="http://schemas.openxmlformats.org/officeDocument/2006/relationships/image" Target="../media/image2.png" /><Relationship Id="rId3" Type="http://schemas.openxmlformats.org/officeDocument/2006/relationships/tags" Target="../tags/tag303.xml" /><Relationship Id="rId4" Type="http://schemas.openxmlformats.org/officeDocument/2006/relationships/image" Target="../media/image3.png" /><Relationship Id="rId5" Type="http://schemas.openxmlformats.org/officeDocument/2006/relationships/tags" Target="../tags/tag304.xml" /><Relationship Id="rId6" Type="http://schemas.openxmlformats.org/officeDocument/2006/relationships/tags" Target="../tags/tag305.xml" /><Relationship Id="rId7" Type="http://schemas.openxmlformats.org/officeDocument/2006/relationships/tags" Target="../tags/tag306.xml" /><Relationship Id="rId8" Type="http://schemas.openxmlformats.org/officeDocument/2006/relationships/tags" Target="../tags/tag307.xml" /><Relationship Id="rId9" Type="http://schemas.openxmlformats.org/officeDocument/2006/relationships/tags" Target="../tags/tag308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3.xml" /><Relationship Id="rId10" Type="http://schemas.openxmlformats.org/officeDocument/2006/relationships/tags" Target="../tags/tag320.xml" /><Relationship Id="rId11" Type="http://schemas.openxmlformats.org/officeDocument/2006/relationships/slideMaster" Target="../slideMasters/slideMaster4.xml" /><Relationship Id="rId2" Type="http://schemas.openxmlformats.org/officeDocument/2006/relationships/image" Target="../media/image6.png" /><Relationship Id="rId3" Type="http://schemas.openxmlformats.org/officeDocument/2006/relationships/tags" Target="../tags/tag314.xml" /><Relationship Id="rId4" Type="http://schemas.openxmlformats.org/officeDocument/2006/relationships/image" Target="../media/image7.png" /><Relationship Id="rId5" Type="http://schemas.openxmlformats.org/officeDocument/2006/relationships/tags" Target="../tags/tag315.xml" /><Relationship Id="rId6" Type="http://schemas.openxmlformats.org/officeDocument/2006/relationships/tags" Target="../tags/tag316.xml" /><Relationship Id="rId7" Type="http://schemas.openxmlformats.org/officeDocument/2006/relationships/tags" Target="../tags/tag317.xml" /><Relationship Id="rId8" Type="http://schemas.openxmlformats.org/officeDocument/2006/relationships/tags" Target="../tags/tag318.xml" /><Relationship Id="rId9" Type="http://schemas.openxmlformats.org/officeDocument/2006/relationships/tags" Target="../tags/tag319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3" name="图片 18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2"/>
          <p:cNvSpPr/>
          <p:nvPr>
            <p:ph type="ctrTitle" idx="2" hasCustomPrompt="1"/>
            <p:custDataLst>
              <p:tags r:id="rId3"/>
            </p:custDataLst>
          </p:nvPr>
        </p:nvSpPr>
        <p:spPr>
          <a:xfrm>
            <a:off x="2742740" y="1591063"/>
            <a:ext cx="6709123" cy="1846659"/>
          </a:xfrm>
        </p:spPr>
        <p:txBody>
          <a:bodyPr vert="horz" wrap="square" lIns="0" tIns="0" rIns="0" bIns="0" rtlCol="0" anchor="b" anchorCtr="0">
            <a:normAutofit lnSpcReduction="10000"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6000" b="1" i="0" u="none" strike="noStrike" kern="1200" cap="none" spc="60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汉仪乐喵体W" panose="00020600040101010101" charset="-122"/>
                <a:cs typeface="+mj-cs"/>
                <a:sym typeface="Arial" panose="020b0604020202020204" pitchFamily="34" charset="0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副标题 3"/>
          <p:cNvSpPr/>
          <p:nvPr>
            <p:ph type="subTitle" idx="3" hasCustomPrompt="1"/>
            <p:custDataLst>
              <p:tags r:id="rId4"/>
            </p:custDataLst>
          </p:nvPr>
        </p:nvSpPr>
        <p:spPr>
          <a:xfrm>
            <a:off x="2789038" y="3773539"/>
            <a:ext cx="6616527" cy="1493396"/>
          </a:xfrm>
        </p:spPr>
        <p:txBody>
          <a:bodyPr vert="horz" wrap="square" lIns="0" tIns="0" rIns="0" bIns="0" rtlCol="0" anchor="t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400" b="0" i="0" u="none" strike="noStrike" kern="1200" cap="none" spc="20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幼圆" charset="0"/>
                <a:cs typeface="微软雅黑" panose="020b0503020204020204" pitchFamily="34" charset="-122"/>
                <a:sym typeface="Arial" panose="020b0604020202020204" pitchFamily="34" charset="0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2" name="图片 13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215153" y="2553858"/>
            <a:ext cx="3235350" cy="175027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2"/>
          <p:cNvSpPr/>
          <p:nvPr>
            <p:ph type="ctrTitle" idx="2" hasCustomPrompt="1"/>
            <p:custDataLst>
              <p:tags r:id="rId7"/>
            </p:custDataLst>
          </p:nvPr>
        </p:nvSpPr>
        <p:spPr>
          <a:xfrm>
            <a:off x="4625288" y="2373457"/>
            <a:ext cx="6646785" cy="2160931"/>
          </a:xfrm>
          <a:ln>
            <a:noFill/>
          </a:ln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1" i="0" u="none" strike="noStrike" kern="1200" cap="none" spc="6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乐喵体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2" name="图片 13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90" y="2241778"/>
            <a:ext cx="4389120" cy="237444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幼圆" charset="0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3" name="图片 18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1652905" y="1650127"/>
            <a:ext cx="8889429" cy="1128235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400" b="0" i="0" u="none" strike="noStrike" kern="1200" cap="none" spc="20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幼圆" charset="0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标题 4"/>
          <p:cNvSpPr/>
          <p:nvPr>
            <p:ph type="title" hasCustomPrompt="1"/>
            <p:custDataLst>
              <p:tags r:id="rId4"/>
            </p:custDataLst>
          </p:nvPr>
        </p:nvSpPr>
        <p:spPr>
          <a:xfrm>
            <a:off x="1652270" y="2930762"/>
            <a:ext cx="8890064" cy="2277110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400" b="1" i="0" u="none" strike="noStrike" kern="1200" cap="none" spc="70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汉仪乐喵体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94600" y="302400"/>
            <a:ext cx="11602796" cy="6253188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-10800"/>
            <a:ext cx="4827588" cy="6868795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-10800"/>
            <a:ext cx="12189600" cy="266039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1080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5029200"/>
            <a:ext cx="12189600" cy="1828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-10800"/>
            <a:ext cx="12189600" cy="914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959400"/>
            <a:ext cx="12189600" cy="4939195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61" y="-10801"/>
            <a:ext cx="1753527" cy="1753527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04461"/>
            <a:ext cx="1753527" cy="175352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3" name="图片 18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2"/>
          <p:cNvSpPr/>
          <p:nvPr>
            <p:ph type="ctrTitle" idx="2" hasCustomPrompt="1"/>
            <p:custDataLst>
              <p:tags r:id="rId3"/>
            </p:custDataLst>
          </p:nvPr>
        </p:nvSpPr>
        <p:spPr>
          <a:xfrm>
            <a:off x="2742740" y="1591063"/>
            <a:ext cx="6709123" cy="1846659"/>
          </a:xfrm>
        </p:spPr>
        <p:txBody>
          <a:bodyPr vert="horz" wrap="square" lIns="0" tIns="0" rIns="0" bIns="0" rtlCol="0" anchor="b" anchorCtr="0">
            <a:normAutofit lnSpcReduction="10000"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6000" b="1" i="0" u="none" strike="noStrike" kern="1200" cap="none" spc="60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汉仪乐喵体W" panose="00020600040101010101" charset="-122"/>
                <a:cs typeface="+mj-cs"/>
                <a:sym typeface="Arial" panose="020b0604020202020204" pitchFamily="34" charset="0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副标题 3"/>
          <p:cNvSpPr/>
          <p:nvPr>
            <p:ph type="subTitle" idx="3" hasCustomPrompt="1"/>
            <p:custDataLst>
              <p:tags r:id="rId4"/>
            </p:custDataLst>
          </p:nvPr>
        </p:nvSpPr>
        <p:spPr>
          <a:xfrm>
            <a:off x="2789038" y="3773539"/>
            <a:ext cx="6616527" cy="1493396"/>
          </a:xfrm>
        </p:spPr>
        <p:txBody>
          <a:bodyPr vert="horz" wrap="square" lIns="0" tIns="0" rIns="0" bIns="0" rtlCol="0" anchor="t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400" b="0" i="0" u="none" strike="noStrike" kern="1200" cap="none" spc="20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幼圆" charset="0"/>
                <a:cs typeface="微软雅黑" panose="020b0503020204020204" pitchFamily="34" charset="-122"/>
                <a:sym typeface="Arial" panose="020b0604020202020204" pitchFamily="34" charset="0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2" name="图片 13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215153" y="2553858"/>
            <a:ext cx="3235350" cy="175027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2"/>
          <p:cNvSpPr/>
          <p:nvPr>
            <p:ph type="ctrTitle" idx="2" hasCustomPrompt="1"/>
            <p:custDataLst>
              <p:tags r:id="rId7"/>
            </p:custDataLst>
          </p:nvPr>
        </p:nvSpPr>
        <p:spPr>
          <a:xfrm>
            <a:off x="4625288" y="2373457"/>
            <a:ext cx="6646785" cy="2160931"/>
          </a:xfrm>
          <a:ln>
            <a:noFill/>
          </a:ln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1" i="0" u="none" strike="noStrike" kern="1200" cap="none" spc="6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乐喵体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2" name="图片 13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90" y="2241778"/>
            <a:ext cx="4389120" cy="237444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幼圆" charset="0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3" name="图片 18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1652905" y="1650127"/>
            <a:ext cx="8889429" cy="1128235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400" b="0" i="0" u="none" strike="noStrike" kern="1200" cap="none" spc="20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幼圆" charset="0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标题 4"/>
          <p:cNvSpPr/>
          <p:nvPr>
            <p:ph type="title" hasCustomPrompt="1"/>
            <p:custDataLst>
              <p:tags r:id="rId4"/>
            </p:custDataLst>
          </p:nvPr>
        </p:nvSpPr>
        <p:spPr>
          <a:xfrm>
            <a:off x="1652270" y="2930762"/>
            <a:ext cx="8890064" cy="2277110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400" b="1" i="0" u="none" strike="noStrike" kern="1200" cap="none" spc="70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汉仪乐喵体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94600" y="302400"/>
            <a:ext cx="11602796" cy="6253188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-10800"/>
            <a:ext cx="4827588" cy="6868795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-10800"/>
            <a:ext cx="12189600" cy="266039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1080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5029200"/>
            <a:ext cx="12189600" cy="1828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-10800"/>
            <a:ext cx="12189600" cy="914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959400"/>
            <a:ext cx="12189600" cy="4939195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61" y="-10801"/>
            <a:ext cx="1753527" cy="1753527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04461"/>
            <a:ext cx="1753527" cy="175352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3" name="图片 18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2"/>
          <p:cNvSpPr/>
          <p:nvPr>
            <p:ph type="ctrTitle" idx="2" hasCustomPrompt="1"/>
            <p:custDataLst>
              <p:tags r:id="rId3"/>
            </p:custDataLst>
          </p:nvPr>
        </p:nvSpPr>
        <p:spPr>
          <a:xfrm>
            <a:off x="2742740" y="1591063"/>
            <a:ext cx="6709123" cy="1846659"/>
          </a:xfrm>
        </p:spPr>
        <p:txBody>
          <a:bodyPr vert="horz" wrap="square" lIns="0" tIns="0" rIns="0" bIns="0" rtlCol="0" anchor="b" anchorCtr="0">
            <a:normAutofit lnSpcReduction="10000"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6000" b="1" i="0" u="none" strike="noStrike" kern="1200" cap="none" spc="60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汉仪乐喵体W" panose="00020600040101010101" charset="-122"/>
                <a:cs typeface="+mj-cs"/>
                <a:sym typeface="Arial" panose="020b0604020202020204" pitchFamily="34" charset="0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副标题 3"/>
          <p:cNvSpPr/>
          <p:nvPr>
            <p:ph type="subTitle" idx="3" hasCustomPrompt="1"/>
            <p:custDataLst>
              <p:tags r:id="rId4"/>
            </p:custDataLst>
          </p:nvPr>
        </p:nvSpPr>
        <p:spPr>
          <a:xfrm>
            <a:off x="2789038" y="3773539"/>
            <a:ext cx="6616527" cy="1493396"/>
          </a:xfrm>
        </p:spPr>
        <p:txBody>
          <a:bodyPr vert="horz" wrap="square" lIns="0" tIns="0" rIns="0" bIns="0" rtlCol="0" anchor="t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400" b="0" i="0" u="none" strike="noStrike" kern="1200" cap="none" spc="20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幼圆" charset="0"/>
                <a:cs typeface="微软雅黑" panose="020b0503020204020204" pitchFamily="34" charset="-122"/>
                <a:sym typeface="Arial" panose="020b0604020202020204" pitchFamily="34" charset="0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2" name="图片 13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215153" y="2553858"/>
            <a:ext cx="3235350" cy="175027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2"/>
          <p:cNvSpPr/>
          <p:nvPr>
            <p:ph type="ctrTitle" idx="2" hasCustomPrompt="1"/>
            <p:custDataLst>
              <p:tags r:id="rId7"/>
            </p:custDataLst>
          </p:nvPr>
        </p:nvSpPr>
        <p:spPr>
          <a:xfrm>
            <a:off x="4625288" y="2373457"/>
            <a:ext cx="6646785" cy="2160931"/>
          </a:xfrm>
          <a:ln>
            <a:noFill/>
          </a:ln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1" i="0" u="none" strike="noStrike" kern="1200" cap="none" spc="6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乐喵体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2" name="图片 13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90" y="2241778"/>
            <a:ext cx="4389120" cy="237444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幼圆" charset="0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charset="0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3" name="图片 18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1652905" y="1650127"/>
            <a:ext cx="8889429" cy="1128235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400" b="0" i="0" u="none" strike="noStrike" kern="1200" cap="none" spc="20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幼圆" charset="0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标题 4"/>
          <p:cNvSpPr/>
          <p:nvPr>
            <p:ph type="title" hasCustomPrompt="1"/>
            <p:custDataLst>
              <p:tags r:id="rId4"/>
            </p:custDataLst>
          </p:nvPr>
        </p:nvSpPr>
        <p:spPr>
          <a:xfrm>
            <a:off x="1652270" y="2930762"/>
            <a:ext cx="8890064" cy="2277110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400" b="1" i="0" u="none" strike="noStrike" kern="1200" cap="none" spc="70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汉仪乐喵体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94600" y="302400"/>
            <a:ext cx="11602796" cy="6253188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-10800"/>
            <a:ext cx="4827588" cy="6868795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-10800"/>
            <a:ext cx="12189600" cy="266039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1080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5029200"/>
            <a:ext cx="12189600" cy="1828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-10800"/>
            <a:ext cx="12189600" cy="914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959400"/>
            <a:ext cx="12189600" cy="4939195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61" y="-10801"/>
            <a:ext cx="1753527" cy="1753527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04461"/>
            <a:ext cx="1753527" cy="175352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tags" Target="../tags/tag147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148.xml" /><Relationship Id="rId21" Type="http://schemas.openxmlformats.org/officeDocument/2006/relationships/tags" Target="../tags/tag149.xml" /><Relationship Id="rId22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10" Type="http://schemas.openxmlformats.org/officeDocument/2006/relationships/slideLayout" Target="../slideLayouts/slideLayout39.xml" /><Relationship Id="rId11" Type="http://schemas.openxmlformats.org/officeDocument/2006/relationships/slideLayout" Target="../slideLayouts/slideLayout40.xml" /><Relationship Id="rId12" Type="http://schemas.openxmlformats.org/officeDocument/2006/relationships/slideLayout" Target="../slideLayouts/slideLayout41.xml" /><Relationship Id="rId13" Type="http://schemas.openxmlformats.org/officeDocument/2006/relationships/slideLayout" Target="../slideLayouts/slideLayout42.xml" /><Relationship Id="rId14" Type="http://schemas.openxmlformats.org/officeDocument/2006/relationships/slideLayout" Target="../slideLayouts/slideLayout43.xml" /><Relationship Id="rId15" Type="http://schemas.openxmlformats.org/officeDocument/2006/relationships/slideLayout" Target="../slideLayouts/slideLayout44.xml" /><Relationship Id="rId16" Type="http://schemas.openxmlformats.org/officeDocument/2006/relationships/slideLayout" Target="../slideLayouts/slideLayout45.xml" /><Relationship Id="rId17" Type="http://schemas.openxmlformats.org/officeDocument/2006/relationships/slideLayout" Target="../slideLayouts/slideLayout46.xml" /><Relationship Id="rId18" Type="http://schemas.openxmlformats.org/officeDocument/2006/relationships/slideLayout" Target="../slideLayouts/slideLayout47.xml" /><Relationship Id="rId19" Type="http://schemas.openxmlformats.org/officeDocument/2006/relationships/tags" Target="../tags/tag234.xml" /><Relationship Id="rId2" Type="http://schemas.openxmlformats.org/officeDocument/2006/relationships/slideLayout" Target="../slideLayouts/slideLayout31.xml" /><Relationship Id="rId20" Type="http://schemas.openxmlformats.org/officeDocument/2006/relationships/tags" Target="../tags/tag235.xml" /><Relationship Id="rId21" Type="http://schemas.openxmlformats.org/officeDocument/2006/relationships/tags" Target="../tags/tag236.xml" /><Relationship Id="rId22" Type="http://schemas.openxmlformats.org/officeDocument/2006/relationships/theme" Target="../theme/theme3.xml" /><Relationship Id="rId3" Type="http://schemas.openxmlformats.org/officeDocument/2006/relationships/slideLayout" Target="../slideLayouts/slideLayout32.xml" /><Relationship Id="rId4" Type="http://schemas.openxmlformats.org/officeDocument/2006/relationships/slideLayout" Target="../slideLayouts/slideLayout33.xml" /><Relationship Id="rId5" Type="http://schemas.openxmlformats.org/officeDocument/2006/relationships/slideLayout" Target="../slideLayouts/slideLayout34.xml" /><Relationship Id="rId6" Type="http://schemas.openxmlformats.org/officeDocument/2006/relationships/slideLayout" Target="../slideLayouts/slideLayout35.xml" /><Relationship Id="rId7" Type="http://schemas.openxmlformats.org/officeDocument/2006/relationships/slideLayout" Target="../slideLayouts/slideLayout36.xml" /><Relationship Id="rId8" Type="http://schemas.openxmlformats.org/officeDocument/2006/relationships/slideLayout" Target="../slideLayouts/slideLayout37.xml" /><Relationship Id="rId9" Type="http://schemas.openxmlformats.org/officeDocument/2006/relationships/slideLayout" Target="../slideLayouts/slideLayout38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8.xml" /><Relationship Id="rId10" Type="http://schemas.openxmlformats.org/officeDocument/2006/relationships/slideLayout" Target="../slideLayouts/slideLayout57.xml" /><Relationship Id="rId11" Type="http://schemas.openxmlformats.org/officeDocument/2006/relationships/slideLayout" Target="../slideLayouts/slideLayout58.xml" /><Relationship Id="rId12" Type="http://schemas.openxmlformats.org/officeDocument/2006/relationships/slideLayout" Target="../slideLayouts/slideLayout59.xml" /><Relationship Id="rId13" Type="http://schemas.openxmlformats.org/officeDocument/2006/relationships/slideLayout" Target="../slideLayouts/slideLayout60.xml" /><Relationship Id="rId14" Type="http://schemas.openxmlformats.org/officeDocument/2006/relationships/slideLayout" Target="../slideLayouts/slideLayout61.xml" /><Relationship Id="rId15" Type="http://schemas.openxmlformats.org/officeDocument/2006/relationships/slideLayout" Target="../slideLayouts/slideLayout62.xml" /><Relationship Id="rId16" Type="http://schemas.openxmlformats.org/officeDocument/2006/relationships/slideLayout" Target="../slideLayouts/slideLayout63.xml" /><Relationship Id="rId17" Type="http://schemas.openxmlformats.org/officeDocument/2006/relationships/slideLayout" Target="../slideLayouts/slideLayout64.xml" /><Relationship Id="rId18" Type="http://schemas.openxmlformats.org/officeDocument/2006/relationships/slideLayout" Target="../slideLayouts/slideLayout65.xml" /><Relationship Id="rId19" Type="http://schemas.openxmlformats.org/officeDocument/2006/relationships/tags" Target="../tags/tag321.xml" /><Relationship Id="rId2" Type="http://schemas.openxmlformats.org/officeDocument/2006/relationships/slideLayout" Target="../slideLayouts/slideLayout49.xml" /><Relationship Id="rId20" Type="http://schemas.openxmlformats.org/officeDocument/2006/relationships/tags" Target="../tags/tag322.xml" /><Relationship Id="rId21" Type="http://schemas.openxmlformats.org/officeDocument/2006/relationships/tags" Target="../tags/tag323.xml" /><Relationship Id="rId22" Type="http://schemas.openxmlformats.org/officeDocument/2006/relationships/theme" Target="../theme/theme4.xml" /><Relationship Id="rId3" Type="http://schemas.openxmlformats.org/officeDocument/2006/relationships/slideLayout" Target="../slideLayouts/slideLayout50.xml" /><Relationship Id="rId4" Type="http://schemas.openxmlformats.org/officeDocument/2006/relationships/slideLayout" Target="../slideLayouts/slideLayout51.xml" /><Relationship Id="rId5" Type="http://schemas.openxmlformats.org/officeDocument/2006/relationships/slideLayout" Target="../slideLayouts/slideLayout52.xml" /><Relationship Id="rId6" Type="http://schemas.openxmlformats.org/officeDocument/2006/relationships/slideLayout" Target="../slideLayouts/slideLayout53.xml" /><Relationship Id="rId7" Type="http://schemas.openxmlformats.org/officeDocument/2006/relationships/slideLayout" Target="../slideLayouts/slideLayout54.xml" /><Relationship Id="rId8" Type="http://schemas.openxmlformats.org/officeDocument/2006/relationships/slideLayout" Target="../slideLayouts/slideLayout55.xml" /><Relationship Id="rId9" Type="http://schemas.openxmlformats.org/officeDocument/2006/relationships/slideLayout" Target="../slideLayouts/slideLayout56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1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charset="0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charset="0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charset="0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charset="0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charset="0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1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charset="0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charset="0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charset="0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charset="0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charset="0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charset="0"/>
                <a:cs typeface="幼圆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1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  <p:sldLayoutId id="2147483713" r:id="rId15"/>
    <p:sldLayoutId id="2147483714" r:id="rId16"/>
    <p:sldLayoutId id="2147483715" r:id="rId17"/>
    <p:sldLayoutId id="214748371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charset="0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charset="0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charset="0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charset="0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charset="0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26.xml" /><Relationship Id="rId2" Type="http://schemas.openxmlformats.org/officeDocument/2006/relationships/image" Target="../media/image2.png" /><Relationship Id="rId3" Type="http://schemas.openxmlformats.org/officeDocument/2006/relationships/tags" Target="../tags/tag324.xml" /><Relationship Id="rId4" Type="http://schemas.openxmlformats.org/officeDocument/2006/relationships/image" Target="../media/image3.png" /><Relationship Id="rId5" Type="http://schemas.openxmlformats.org/officeDocument/2006/relationships/tags" Target="../tags/tag325.xml" /><Relationship Id="rId6" Type="http://schemas.openxmlformats.org/officeDocument/2006/relationships/image" Target="../media/image8.png" /><Relationship Id="rId7" Type="http://schemas.openxmlformats.org/officeDocument/2006/relationships/image" Target="../media/image9.png" /><Relationship Id="rId8" Type="http://schemas.openxmlformats.org/officeDocument/2006/relationships/image" Target="../media/image10.png" /><Relationship Id="rId9" Type="http://schemas.openxmlformats.org/officeDocument/2006/relationships/image" Target="../media/image1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75.xml" /><Relationship Id="rId11" Type="http://schemas.openxmlformats.org/officeDocument/2006/relationships/tags" Target="../tags/tag376.xml" /><Relationship Id="rId12" Type="http://schemas.openxmlformats.org/officeDocument/2006/relationships/tags" Target="../tags/tag377.xml" /><Relationship Id="rId13" Type="http://schemas.openxmlformats.org/officeDocument/2006/relationships/tags" Target="../tags/tag378.xml" /><Relationship Id="rId2" Type="http://schemas.openxmlformats.org/officeDocument/2006/relationships/image" Target="../media/image2.png" /><Relationship Id="rId3" Type="http://schemas.openxmlformats.org/officeDocument/2006/relationships/tags" Target="../tags/tag369.xml" /><Relationship Id="rId4" Type="http://schemas.openxmlformats.org/officeDocument/2006/relationships/image" Target="../media/image3.png" /><Relationship Id="rId5" Type="http://schemas.openxmlformats.org/officeDocument/2006/relationships/tags" Target="../tags/tag370.xml" /><Relationship Id="rId6" Type="http://schemas.openxmlformats.org/officeDocument/2006/relationships/tags" Target="../tags/tag371.xml" /><Relationship Id="rId7" Type="http://schemas.openxmlformats.org/officeDocument/2006/relationships/tags" Target="../tags/tag372.xml" /><Relationship Id="rId8" Type="http://schemas.openxmlformats.org/officeDocument/2006/relationships/tags" Target="../tags/tag373.xml" /><Relationship Id="rId9" Type="http://schemas.openxmlformats.org/officeDocument/2006/relationships/tags" Target="../tags/tag37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85.xml" /><Relationship Id="rId11" Type="http://schemas.openxmlformats.org/officeDocument/2006/relationships/tags" Target="../tags/tag386.xml" /><Relationship Id="rId2" Type="http://schemas.openxmlformats.org/officeDocument/2006/relationships/image" Target="../media/image2.png" /><Relationship Id="rId3" Type="http://schemas.openxmlformats.org/officeDocument/2006/relationships/tags" Target="../tags/tag379.xml" /><Relationship Id="rId4" Type="http://schemas.openxmlformats.org/officeDocument/2006/relationships/image" Target="../media/image3.png" /><Relationship Id="rId5" Type="http://schemas.openxmlformats.org/officeDocument/2006/relationships/tags" Target="../tags/tag380.xml" /><Relationship Id="rId6" Type="http://schemas.openxmlformats.org/officeDocument/2006/relationships/tags" Target="../tags/tag381.xml" /><Relationship Id="rId7" Type="http://schemas.openxmlformats.org/officeDocument/2006/relationships/tags" Target="../tags/tag382.xml" /><Relationship Id="rId8" Type="http://schemas.openxmlformats.org/officeDocument/2006/relationships/tags" Target="../tags/tag383.xml" /><Relationship Id="rId9" Type="http://schemas.openxmlformats.org/officeDocument/2006/relationships/tags" Target="../tags/tag38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2.png" /><Relationship Id="rId3" Type="http://schemas.openxmlformats.org/officeDocument/2006/relationships/tags" Target="../tags/tag387.xml" /><Relationship Id="rId4" Type="http://schemas.openxmlformats.org/officeDocument/2006/relationships/image" Target="../media/image3.png" /><Relationship Id="rId5" Type="http://schemas.openxmlformats.org/officeDocument/2006/relationships/tags" Target="../tags/tag388.xml" /><Relationship Id="rId6" Type="http://schemas.openxmlformats.org/officeDocument/2006/relationships/tags" Target="../tags/tag389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96.xml" /><Relationship Id="rId11" Type="http://schemas.openxmlformats.org/officeDocument/2006/relationships/tags" Target="../tags/tag397.xml" /><Relationship Id="rId12" Type="http://schemas.openxmlformats.org/officeDocument/2006/relationships/tags" Target="../tags/tag398.xml" /><Relationship Id="rId13" Type="http://schemas.openxmlformats.org/officeDocument/2006/relationships/tags" Target="../tags/tag399.xml" /><Relationship Id="rId14" Type="http://schemas.openxmlformats.org/officeDocument/2006/relationships/tags" Target="../tags/tag400.xml" /><Relationship Id="rId15" Type="http://schemas.openxmlformats.org/officeDocument/2006/relationships/tags" Target="../tags/tag401.xml" /><Relationship Id="rId16" Type="http://schemas.openxmlformats.org/officeDocument/2006/relationships/tags" Target="../tags/tag402.xml" /><Relationship Id="rId17" Type="http://schemas.openxmlformats.org/officeDocument/2006/relationships/tags" Target="../tags/tag403.xml" /><Relationship Id="rId2" Type="http://schemas.openxmlformats.org/officeDocument/2006/relationships/image" Target="../media/image2.png" /><Relationship Id="rId3" Type="http://schemas.openxmlformats.org/officeDocument/2006/relationships/tags" Target="../tags/tag390.xml" /><Relationship Id="rId4" Type="http://schemas.openxmlformats.org/officeDocument/2006/relationships/image" Target="../media/image3.png" /><Relationship Id="rId5" Type="http://schemas.openxmlformats.org/officeDocument/2006/relationships/tags" Target="../tags/tag391.xml" /><Relationship Id="rId6" Type="http://schemas.openxmlformats.org/officeDocument/2006/relationships/tags" Target="../tags/tag392.xml" /><Relationship Id="rId7" Type="http://schemas.openxmlformats.org/officeDocument/2006/relationships/tags" Target="../tags/tag393.xml" /><Relationship Id="rId8" Type="http://schemas.openxmlformats.org/officeDocument/2006/relationships/tags" Target="../tags/tag394.xml" /><Relationship Id="rId9" Type="http://schemas.openxmlformats.org/officeDocument/2006/relationships/tags" Target="../tags/tag39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2.png" /><Relationship Id="rId3" Type="http://schemas.openxmlformats.org/officeDocument/2006/relationships/tags" Target="../tags/tag404.xml" /><Relationship Id="rId4" Type="http://schemas.openxmlformats.org/officeDocument/2006/relationships/image" Target="../media/image3.png" /><Relationship Id="rId5" Type="http://schemas.openxmlformats.org/officeDocument/2006/relationships/tags" Target="../tags/tag405.xml" /><Relationship Id="rId6" Type="http://schemas.openxmlformats.org/officeDocument/2006/relationships/tags" Target="../tags/tag406.xml" /><Relationship Id="rId7" Type="http://schemas.openxmlformats.org/officeDocument/2006/relationships/tags" Target="../tags/tag40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414.xml" /><Relationship Id="rId11" Type="http://schemas.openxmlformats.org/officeDocument/2006/relationships/tags" Target="../tags/tag415.xml" /><Relationship Id="rId12" Type="http://schemas.openxmlformats.org/officeDocument/2006/relationships/tags" Target="../tags/tag416.xml" /><Relationship Id="rId13" Type="http://schemas.openxmlformats.org/officeDocument/2006/relationships/tags" Target="../tags/tag417.xml" /><Relationship Id="rId14" Type="http://schemas.openxmlformats.org/officeDocument/2006/relationships/tags" Target="../tags/tag418.xml" /><Relationship Id="rId15" Type="http://schemas.openxmlformats.org/officeDocument/2006/relationships/tags" Target="../tags/tag419.xml" /><Relationship Id="rId16" Type="http://schemas.openxmlformats.org/officeDocument/2006/relationships/tags" Target="../tags/tag420.xml" /><Relationship Id="rId17" Type="http://schemas.openxmlformats.org/officeDocument/2006/relationships/tags" Target="../tags/tag421.xml" /><Relationship Id="rId18" Type="http://schemas.openxmlformats.org/officeDocument/2006/relationships/tags" Target="../tags/tag422.xml" /><Relationship Id="rId19" Type="http://schemas.openxmlformats.org/officeDocument/2006/relationships/tags" Target="../tags/tag423.xml" /><Relationship Id="rId2" Type="http://schemas.openxmlformats.org/officeDocument/2006/relationships/image" Target="../media/image2.png" /><Relationship Id="rId20" Type="http://schemas.openxmlformats.org/officeDocument/2006/relationships/tags" Target="../tags/tag424.xml" /><Relationship Id="rId21" Type="http://schemas.openxmlformats.org/officeDocument/2006/relationships/tags" Target="../tags/tag425.xml" /><Relationship Id="rId22" Type="http://schemas.openxmlformats.org/officeDocument/2006/relationships/tags" Target="../tags/tag426.xml" /><Relationship Id="rId23" Type="http://schemas.openxmlformats.org/officeDocument/2006/relationships/tags" Target="../tags/tag427.xml" /><Relationship Id="rId24" Type="http://schemas.openxmlformats.org/officeDocument/2006/relationships/tags" Target="../tags/tag428.xml" /><Relationship Id="rId25" Type="http://schemas.openxmlformats.org/officeDocument/2006/relationships/tags" Target="../tags/tag429.xml" /><Relationship Id="rId3" Type="http://schemas.openxmlformats.org/officeDocument/2006/relationships/tags" Target="../tags/tag408.xml" /><Relationship Id="rId4" Type="http://schemas.openxmlformats.org/officeDocument/2006/relationships/image" Target="../media/image3.png" /><Relationship Id="rId5" Type="http://schemas.openxmlformats.org/officeDocument/2006/relationships/tags" Target="../tags/tag409.xml" /><Relationship Id="rId6" Type="http://schemas.openxmlformats.org/officeDocument/2006/relationships/tags" Target="../tags/tag410.xml" /><Relationship Id="rId7" Type="http://schemas.openxmlformats.org/officeDocument/2006/relationships/tags" Target="../tags/tag411.xml" /><Relationship Id="rId8" Type="http://schemas.openxmlformats.org/officeDocument/2006/relationships/tags" Target="../tags/tag412.xml" /><Relationship Id="rId9" Type="http://schemas.openxmlformats.org/officeDocument/2006/relationships/tags" Target="../tags/tag41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2.png" /><Relationship Id="rId3" Type="http://schemas.openxmlformats.org/officeDocument/2006/relationships/tags" Target="../tags/tag430.xml" /><Relationship Id="rId4" Type="http://schemas.openxmlformats.org/officeDocument/2006/relationships/image" Target="../media/image3.png" /><Relationship Id="rId5" Type="http://schemas.openxmlformats.org/officeDocument/2006/relationships/tags" Target="../tags/tag431.xml" /><Relationship Id="rId6" Type="http://schemas.openxmlformats.org/officeDocument/2006/relationships/tags" Target="../tags/tag432.xml" /><Relationship Id="rId7" Type="http://schemas.openxmlformats.org/officeDocument/2006/relationships/tags" Target="../tags/tag433.xml" /><Relationship Id="rId8" Type="http://schemas.openxmlformats.org/officeDocument/2006/relationships/tags" Target="../tags/tag43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2.png" /><Relationship Id="rId3" Type="http://schemas.openxmlformats.org/officeDocument/2006/relationships/tags" Target="../tags/tag435.xml" /><Relationship Id="rId4" Type="http://schemas.openxmlformats.org/officeDocument/2006/relationships/image" Target="../media/image3.png" /><Relationship Id="rId5" Type="http://schemas.openxmlformats.org/officeDocument/2006/relationships/tags" Target="../tags/tag436.xml" /><Relationship Id="rId6" Type="http://schemas.openxmlformats.org/officeDocument/2006/relationships/tags" Target="../tags/tag437.xml" /><Relationship Id="rId7" Type="http://schemas.openxmlformats.org/officeDocument/2006/relationships/tags" Target="../tags/tag43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2.png" /><Relationship Id="rId3" Type="http://schemas.openxmlformats.org/officeDocument/2006/relationships/tags" Target="../tags/tag439.xml" /><Relationship Id="rId4" Type="http://schemas.openxmlformats.org/officeDocument/2006/relationships/image" Target="../media/image3.png" /><Relationship Id="rId5" Type="http://schemas.openxmlformats.org/officeDocument/2006/relationships/tags" Target="../tags/tag440.xml" /><Relationship Id="rId6" Type="http://schemas.openxmlformats.org/officeDocument/2006/relationships/tags" Target="../tags/tag44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2.png" /><Relationship Id="rId3" Type="http://schemas.openxmlformats.org/officeDocument/2006/relationships/tags" Target="../tags/tag442.xml" /><Relationship Id="rId4" Type="http://schemas.openxmlformats.org/officeDocument/2006/relationships/image" Target="../media/image3.png" /><Relationship Id="rId5" Type="http://schemas.openxmlformats.org/officeDocument/2006/relationships/tags" Target="../tags/tag443.xml" /><Relationship Id="rId6" Type="http://schemas.openxmlformats.org/officeDocument/2006/relationships/image" Target="../media/image14.png" /><Relationship Id="rId7" Type="http://schemas.openxmlformats.org/officeDocument/2006/relationships/image" Target="../media/image15.jpeg" /><Relationship Id="rId8" Type="http://schemas.openxmlformats.org/officeDocument/2006/relationships/image" Target="../media/image16.png" /><Relationship Id="rId9" Type="http://schemas.openxmlformats.org/officeDocument/2006/relationships/tags" Target="../tags/tag44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2.png" /><Relationship Id="rId3" Type="http://schemas.openxmlformats.org/officeDocument/2006/relationships/tags" Target="../tags/tag327.xml" /><Relationship Id="rId4" Type="http://schemas.openxmlformats.org/officeDocument/2006/relationships/image" Target="../media/image3.png" /><Relationship Id="rId5" Type="http://schemas.openxmlformats.org/officeDocument/2006/relationships/tags" Target="../tags/tag328.xml" /><Relationship Id="rId6" Type="http://schemas.openxmlformats.org/officeDocument/2006/relationships/tags" Target="../tags/tag329.xml" /><Relationship Id="rId7" Type="http://schemas.openxmlformats.org/officeDocument/2006/relationships/tags" Target="../tags/tag330.xml" /><Relationship Id="rId8" Type="http://schemas.openxmlformats.org/officeDocument/2006/relationships/tags" Target="../tags/tag33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36.xml" /><Relationship Id="rId11" Type="http://schemas.openxmlformats.org/officeDocument/2006/relationships/tags" Target="../tags/tag33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Relationship Id="rId4" Type="http://schemas.openxmlformats.org/officeDocument/2006/relationships/tags" Target="../tags/tag332.xml" /><Relationship Id="rId5" Type="http://schemas.openxmlformats.org/officeDocument/2006/relationships/image" Target="../media/image3.png" /><Relationship Id="rId6" Type="http://schemas.openxmlformats.org/officeDocument/2006/relationships/tags" Target="../tags/tag333.xml" /><Relationship Id="rId7" Type="http://schemas.openxmlformats.org/officeDocument/2006/relationships/tags" Target="../tags/tag334.xml" /><Relationship Id="rId8" Type="http://schemas.openxmlformats.org/officeDocument/2006/relationships/image" Target="../media/image12.png" /><Relationship Id="rId9" Type="http://schemas.openxmlformats.org/officeDocument/2006/relationships/tags" Target="../tags/tag335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tags" Target="../tags/tag338.xml" /><Relationship Id="rId3" Type="http://schemas.openxmlformats.org/officeDocument/2006/relationships/tags" Target="../tags/tag339.xml" /><Relationship Id="rId4" Type="http://schemas.openxmlformats.org/officeDocument/2006/relationships/tags" Target="../tags/tag340.xml" /><Relationship Id="rId5" Type="http://schemas.openxmlformats.org/officeDocument/2006/relationships/tags" Target="../tags/tag34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2.png" /><Relationship Id="rId3" Type="http://schemas.openxmlformats.org/officeDocument/2006/relationships/tags" Target="../tags/tag342.xml" /><Relationship Id="rId4" Type="http://schemas.openxmlformats.org/officeDocument/2006/relationships/image" Target="../media/image3.png" /><Relationship Id="rId5" Type="http://schemas.openxmlformats.org/officeDocument/2006/relationships/tags" Target="../tags/tag343.xml" /><Relationship Id="rId6" Type="http://schemas.openxmlformats.org/officeDocument/2006/relationships/tags" Target="../tags/tag344.xml" /><Relationship Id="rId7" Type="http://schemas.openxmlformats.org/officeDocument/2006/relationships/tags" Target="../tags/tag345.xml" /><Relationship Id="rId8" Type="http://schemas.openxmlformats.org/officeDocument/2006/relationships/tags" Target="../tags/tag34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2.png" /><Relationship Id="rId3" Type="http://schemas.openxmlformats.org/officeDocument/2006/relationships/tags" Target="../tags/tag347.xml" /><Relationship Id="rId4" Type="http://schemas.openxmlformats.org/officeDocument/2006/relationships/image" Target="../media/image3.png" /><Relationship Id="rId5" Type="http://schemas.openxmlformats.org/officeDocument/2006/relationships/tags" Target="../tags/tag348.xml" /><Relationship Id="rId6" Type="http://schemas.openxmlformats.org/officeDocument/2006/relationships/tags" Target="../tags/tag349.xml" /><Relationship Id="rId7" Type="http://schemas.openxmlformats.org/officeDocument/2006/relationships/tags" Target="../tags/tag350.xml" /><Relationship Id="rId8" Type="http://schemas.openxmlformats.org/officeDocument/2006/relationships/tags" Target="../tags/tag35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58.xml" /><Relationship Id="rId11" Type="http://schemas.openxmlformats.org/officeDocument/2006/relationships/tags" Target="../tags/tag359.xml" /><Relationship Id="rId12" Type="http://schemas.openxmlformats.org/officeDocument/2006/relationships/image" Target="../media/image13.png" /><Relationship Id="rId13" Type="http://schemas.openxmlformats.org/officeDocument/2006/relationships/tags" Target="../tags/tag360.xml" /><Relationship Id="rId2" Type="http://schemas.openxmlformats.org/officeDocument/2006/relationships/image" Target="../media/image2.png" /><Relationship Id="rId3" Type="http://schemas.openxmlformats.org/officeDocument/2006/relationships/tags" Target="../tags/tag352.xml" /><Relationship Id="rId4" Type="http://schemas.openxmlformats.org/officeDocument/2006/relationships/image" Target="../media/image3.png" /><Relationship Id="rId5" Type="http://schemas.openxmlformats.org/officeDocument/2006/relationships/tags" Target="../tags/tag353.xml" /><Relationship Id="rId6" Type="http://schemas.openxmlformats.org/officeDocument/2006/relationships/tags" Target="../tags/tag354.xml" /><Relationship Id="rId7" Type="http://schemas.openxmlformats.org/officeDocument/2006/relationships/tags" Target="../tags/tag355.xml" /><Relationship Id="rId8" Type="http://schemas.openxmlformats.org/officeDocument/2006/relationships/tags" Target="../tags/tag356.xml" /><Relationship Id="rId9" Type="http://schemas.openxmlformats.org/officeDocument/2006/relationships/tags" Target="../tags/tag35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2.png" /><Relationship Id="rId3" Type="http://schemas.openxmlformats.org/officeDocument/2006/relationships/tags" Target="../tags/tag361.xml" /><Relationship Id="rId4" Type="http://schemas.openxmlformats.org/officeDocument/2006/relationships/image" Target="../media/image3.png" /><Relationship Id="rId5" Type="http://schemas.openxmlformats.org/officeDocument/2006/relationships/tags" Target="../tags/tag362.xml" /><Relationship Id="rId6" Type="http://schemas.openxmlformats.org/officeDocument/2006/relationships/tags" Target="../tags/tag363.xml" /><Relationship Id="rId7" Type="http://schemas.openxmlformats.org/officeDocument/2006/relationships/tags" Target="../tags/tag36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0.xml" /><Relationship Id="rId2" Type="http://schemas.openxmlformats.org/officeDocument/2006/relationships/tags" Target="../tags/tag365.xml" /><Relationship Id="rId3" Type="http://schemas.openxmlformats.org/officeDocument/2006/relationships/tags" Target="../tags/tag366.xml" /><Relationship Id="rId4" Type="http://schemas.openxmlformats.org/officeDocument/2006/relationships/tags" Target="../tags/tag367.xml" /><Relationship Id="rId5" Type="http://schemas.openxmlformats.org/officeDocument/2006/relationships/tags" Target="../tags/tag36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3047" y="848995"/>
            <a:ext cx="7163532" cy="5949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1200" fontAlgn="auto">
              <a:lnSpc>
                <a:spcPct val="170000"/>
              </a:lnSpc>
            </a:pPr>
            <a:r>
              <a:rPr lang="zh-CN" altLang="en-US" sz="2800" smtClean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人为什么而活？</a:t>
            </a:r>
            <a:endParaRPr lang="en-US" altLang="zh-CN" sz="2800" smtClean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pPr indent="711200" fontAlgn="auto">
              <a:lnSpc>
                <a:spcPct val="170000"/>
              </a:lnSpc>
            </a:pPr>
            <a:r>
              <a:rPr lang="zh-CN" sz="2800" smtClean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司马迁</a:t>
            </a:r>
            <a:r>
              <a:rPr lang="zh-CN" sz="280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说，人固有一死，或重于泰山，或轻于鸿毛；李清照说，生当做人杰，死亦为鬼雄；文天祥说，人生自古谁无死，留取丹心照汗青……古往今来</a:t>
            </a:r>
            <a:r>
              <a:rPr lang="zh-CN" sz="2800" smtClean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，</a:t>
            </a:r>
            <a:r>
              <a:rPr lang="zh-CN" altLang="en-US" sz="2800" smtClean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有多少人</a:t>
            </a:r>
            <a:r>
              <a:rPr lang="zh-CN" sz="2800" smtClean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追问</a:t>
            </a:r>
            <a:r>
              <a:rPr lang="zh-CN" sz="280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过</a:t>
            </a:r>
            <a:r>
              <a:rPr lang="zh-CN" sz="2800" smtClean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自己</a:t>
            </a:r>
            <a:r>
              <a:rPr lang="zh-CN" altLang="en-US" sz="2800" smtClean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，也给出了各自的答案</a:t>
            </a:r>
            <a:r>
              <a:rPr lang="zh-CN" sz="2800" smtClean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。</a:t>
            </a:r>
            <a:r>
              <a:rPr lang="zh-CN" altLang="en-US" sz="2800" smtClean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今天，</a:t>
            </a:r>
            <a:r>
              <a:rPr lang="zh-CN" sz="2800" smtClean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让我们来聆听</a:t>
            </a:r>
            <a:r>
              <a:rPr lang="zh-CN" altLang="en-US" sz="2800" smtClean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英国大哲学家</a:t>
            </a:r>
            <a:r>
              <a:rPr lang="zh-CN" sz="2800" smtClean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罗</a:t>
            </a:r>
            <a:r>
              <a:rPr lang="zh-CN" sz="280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素的声音，看看他是怎么回答这个</a:t>
            </a:r>
            <a:r>
              <a:rPr lang="zh-CN" sz="2800" smtClean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问题</a:t>
            </a:r>
            <a:r>
              <a:rPr lang="en-US" altLang="zh-CN" sz="2800" smtClean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——《</a:t>
            </a:r>
            <a:r>
              <a:rPr lang="zh-CN" altLang="en-US" sz="2800" smtClean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我为什么而活着</a:t>
            </a:r>
            <a:r>
              <a:rPr lang="en-US" altLang="zh-CN" sz="2800" smtClean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》</a:t>
            </a:r>
            <a:r>
              <a:rPr lang="zh-CN" altLang="en-US" sz="2800" smtClean="0">
                <a:solidFill>
                  <a:srgbClr val="000000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。</a:t>
            </a:r>
            <a:endParaRPr lang="zh-CN" altLang="en-US" sz="2800" smtClean="0">
              <a:solidFill>
                <a:srgbClr val="000000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1440" y="0"/>
            <a:ext cx="12053571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4000" b="1" smtClean="0">
                <a:solidFill>
                  <a:schemeClr val="accent1">
                    <a:lumMod val="50000"/>
                  </a:schemeClr>
                </a:solidFill>
                <a:latin typeface="幼圆" charset="0"/>
                <a:ea typeface="幼圆" charset="0"/>
              </a:rPr>
              <a:t>情</a:t>
            </a:r>
            <a:r>
              <a:rPr lang="zh-CN" altLang="en-US" sz="4000" b="1" smtClean="0">
                <a:solidFill>
                  <a:schemeClr val="accent1">
                    <a:lumMod val="50000"/>
                  </a:schemeClr>
                </a:solidFill>
                <a:latin typeface="幼圆" charset="0"/>
                <a:ea typeface="幼圆" charset="0"/>
              </a:rPr>
              <a:t>境</a:t>
            </a:r>
            <a:r>
              <a:rPr lang="zh-CN" sz="4000" b="1" smtClean="0">
                <a:solidFill>
                  <a:schemeClr val="accent1">
                    <a:lumMod val="50000"/>
                  </a:schemeClr>
                </a:solidFill>
                <a:latin typeface="幼圆" charset="0"/>
                <a:ea typeface="幼圆" charset="0"/>
              </a:rPr>
              <a:t>导入</a:t>
            </a:r>
            <a:endParaRPr lang="zh-CN" sz="4000" b="1" smtClean="0">
              <a:solidFill>
                <a:schemeClr val="accent1">
                  <a:lumMod val="50000"/>
                </a:schemeClr>
              </a:solidFill>
              <a:latin typeface="幼圆" charset="0"/>
              <a:ea typeface="幼圆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96579" y="1200687"/>
            <a:ext cx="2286483" cy="21699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rcRect l="30308" t="4860" r="29341" b="8216"/>
          <a:stretch>
            <a:fillRect/>
          </a:stretch>
        </p:blipFill>
        <p:spPr>
          <a:xfrm>
            <a:off x="10289512" y="1159987"/>
            <a:ext cx="1607737" cy="22106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66917" y="3532961"/>
            <a:ext cx="1892661" cy="25929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/>
          <a:srcRect l="27377" r="11964" b="23890"/>
          <a:stretch>
            <a:fillRect/>
          </a:stretch>
        </p:blipFill>
        <p:spPr>
          <a:xfrm>
            <a:off x="9917723" y="3532961"/>
            <a:ext cx="2063119" cy="25929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0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16388" name="标题 16387"/>
          <p:cNvSpPr>
            <a:spLocks noGrp="1"/>
          </p:cNvSpPr>
          <p:nvPr>
            <p:ph type="title" idx="4294967295"/>
            <p:custDataLst>
              <p:tags r:id="rId6"/>
            </p:custDataLst>
          </p:nvPr>
        </p:nvSpPr>
        <p:spPr>
          <a:xfrm>
            <a:off x="2135188" y="611188"/>
            <a:ext cx="7702550" cy="5870575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br>
              <a:rPr lang="en-US" altLang="zh-CN">
                <a:solidFill>
                  <a:schemeClr val="dk1">
                    <a:lumMod val="85000"/>
                    <a:lumOff val="15000"/>
                  </a:schemeClr>
                </a:solidFill>
                <a:latin typeface="汉仪乐喵体W" charset="0"/>
                <a:cs typeface="汉仪乐喵体W" charset="0"/>
                <a:sym typeface="+mn-ea"/>
              </a:rPr>
            </a:br>
            <a:r>
              <a:rPr lang="en-US" altLang="zh-CN">
                <a:solidFill>
                  <a:schemeClr val="dk1">
                    <a:lumMod val="85000"/>
                    <a:lumOff val="15000"/>
                  </a:schemeClr>
                </a:solidFill>
                <a:latin typeface="汉仪乐喵体W" charset="0"/>
                <a:cs typeface="汉仪乐喵体W" charset="0"/>
                <a:sym typeface="+mn-ea"/>
              </a:rPr>
              <a:t>1.罗素作为一个伟大的思想家、哲学家，用文学的笔法，对“人为什么活着”这个永恒的命题作出了响亮的回答：即“对爱情的渴望，对知识的追求，对人类苦难不可遏制的同情”。</a:t>
            </a:r>
            <a:br>
              <a:rPr lang="en-US" altLang="zh-CN">
                <a:solidFill>
                  <a:schemeClr val="dk1">
                    <a:lumMod val="85000"/>
                    <a:lumOff val="15000"/>
                  </a:schemeClr>
                </a:solidFill>
                <a:latin typeface="汉仪乐喵体W" charset="0"/>
                <a:cs typeface="汉仪乐喵体W" charset="0"/>
                <a:sym typeface="+mn-ea"/>
              </a:rPr>
            </a:br>
            <a:br>
              <a:rPr lang="en-US" altLang="zh-CN">
                <a:solidFill>
                  <a:schemeClr val="dk1">
                    <a:lumMod val="85000"/>
                    <a:lumOff val="15000"/>
                  </a:schemeClr>
                </a:solidFill>
                <a:latin typeface="汉仪乐喵体W" charset="0"/>
                <a:cs typeface="汉仪乐喵体W" charset="0"/>
                <a:sym typeface="+mn-ea"/>
              </a:rPr>
            </a:br>
            <a:br>
              <a:rPr lang="en-US" altLang="zh-CN">
                <a:solidFill>
                  <a:schemeClr val="dk1">
                    <a:lumMod val="85000"/>
                    <a:lumOff val="15000"/>
                  </a:schemeClr>
                </a:solidFill>
                <a:latin typeface="汉仪乐喵体W" charset="0"/>
                <a:cs typeface="汉仪乐喵体W" charset="0"/>
                <a:sym typeface="+mn-ea"/>
              </a:rPr>
            </a:br>
            <a:br>
              <a:rPr lang="en-US" altLang="zh-CN">
                <a:solidFill>
                  <a:schemeClr val="dk1">
                    <a:lumMod val="85000"/>
                    <a:lumOff val="15000"/>
                  </a:schemeClr>
                </a:solidFill>
                <a:latin typeface="汉仪乐喵体W" charset="0"/>
                <a:cs typeface="汉仪乐喵体W" charset="0"/>
                <a:sym typeface="+mn-ea"/>
              </a:rPr>
            </a:br>
            <a:br>
              <a:rPr lang="en-US" altLang="zh-CN">
                <a:solidFill>
                  <a:schemeClr val="dk1">
                    <a:lumMod val="85000"/>
                    <a:lumOff val="15000"/>
                  </a:schemeClr>
                </a:solidFill>
                <a:latin typeface="汉仪乐喵体W" charset="0"/>
                <a:cs typeface="汉仪乐喵体W" charset="0"/>
                <a:sym typeface="+mn-ea"/>
              </a:rPr>
            </a:br>
            <a:br>
              <a:rPr lang="en-US" altLang="zh-CN">
                <a:solidFill>
                  <a:schemeClr val="dk1">
                    <a:lumMod val="85000"/>
                    <a:lumOff val="15000"/>
                  </a:schemeClr>
                </a:solidFill>
                <a:latin typeface="汉仪乐喵体W" charset="0"/>
                <a:cs typeface="汉仪乐喵体W" charset="0"/>
                <a:sym typeface="+mn-ea"/>
              </a:rPr>
            </a:br>
            <a:br>
              <a:rPr lang="en-US" altLang="zh-CN">
                <a:solidFill>
                  <a:schemeClr val="dk1">
                    <a:lumMod val="85000"/>
                    <a:lumOff val="15000"/>
                  </a:schemeClr>
                </a:solidFill>
                <a:latin typeface="汉仪乐喵体W" charset="0"/>
                <a:cs typeface="汉仪乐喵体W" charset="0"/>
                <a:sym typeface="+mn-ea"/>
              </a:rPr>
            </a:br>
            <a:br>
              <a:rPr lang="en-US" altLang="zh-CN">
                <a:solidFill>
                  <a:schemeClr val="dk1">
                    <a:lumMod val="85000"/>
                    <a:lumOff val="15000"/>
                  </a:schemeClr>
                </a:solidFill>
                <a:latin typeface="汉仪乐喵体W" charset="0"/>
                <a:cs typeface="汉仪乐喵体W" charset="0"/>
                <a:sym typeface="+mn-ea"/>
              </a:rPr>
            </a:br>
            <a:br>
              <a:rPr lang="en-US" altLang="zh-CN">
                <a:solidFill>
                  <a:schemeClr val="dk1">
                    <a:lumMod val="85000"/>
                    <a:lumOff val="15000"/>
                  </a:schemeClr>
                </a:solidFill>
                <a:latin typeface="汉仪乐喵体W" charset="0"/>
                <a:cs typeface="汉仪乐喵体W" charset="0"/>
                <a:sym typeface="+mn-ea"/>
              </a:rPr>
            </a:br>
            <a:br>
              <a:rPr lang="en-US" altLang="zh-CN">
                <a:solidFill>
                  <a:schemeClr val="dk1">
                    <a:lumMod val="85000"/>
                    <a:lumOff val="15000"/>
                  </a:schemeClr>
                </a:solidFill>
                <a:latin typeface="汉仪乐喵体W" charset="0"/>
                <a:cs typeface="汉仪乐喵体W" charset="0"/>
                <a:sym typeface="+mn-ea"/>
              </a:rPr>
            </a:br>
            <a:r>
              <a:rPr lang="en-US" altLang="zh-CN">
                <a:solidFill>
                  <a:schemeClr val="dk1">
                    <a:lumMod val="85000"/>
                    <a:lumOff val="15000"/>
                  </a:schemeClr>
                </a:solidFill>
                <a:latin typeface="汉仪乐喵体W" charset="0"/>
                <a:cs typeface="汉仪乐喵体W" charset="0"/>
                <a:sym typeface="+mn-ea"/>
              </a:rPr>
              <a:t>　</a:t>
            </a:r>
            <a:endParaRPr lang="en-US" altLang="zh-CN">
              <a:solidFill>
                <a:schemeClr val="dk1">
                  <a:lumMod val="85000"/>
                  <a:lumOff val="15000"/>
                </a:schemeClr>
              </a:solidFill>
              <a:latin typeface="汉仪乐喵体W" charset="0"/>
              <a:cs typeface="汉仪乐喵体W" charset="0"/>
              <a:sym typeface="+mn-ea"/>
            </a:endParaRPr>
          </a:p>
        </p:txBody>
      </p:sp>
      <p:sp>
        <p:nvSpPr>
          <p:cNvPr id="122883" name="左大括号 16425"/>
          <p:cNvSpPr/>
          <p:nvPr>
            <p:custDataLst>
              <p:tags r:id="rId7"/>
            </p:custDataLst>
          </p:nvPr>
        </p:nvSpPr>
        <p:spPr>
          <a:xfrm>
            <a:off x="4440238" y="3644900"/>
            <a:ext cx="287337" cy="1800225"/>
          </a:xfrm>
          <a:prstGeom prst="leftBrace">
            <a:avLst>
              <a:gd name="adj1" fmla="val 52094"/>
              <a:gd name="adj2" fmla="val 50000"/>
            </a:avLst>
          </a:prstGeom>
          <a:noFill/>
          <a:ln w="57150">
            <a:noFill/>
          </a:ln>
        </p:spPr>
        <p:txBody>
          <a:bodyPr anchor="t" anchorCtr="0"/>
          <a:lstStyle/>
          <a:p>
            <a:pPr algn="ctr">
              <a:buFont typeface="Arial" panose="020b0604020202020204" pitchFamily="34" charset="0"/>
            </a:pPr>
            <a:endParaRPr lang="zh-CN" altLang="zh-CN">
              <a:solidFill>
                <a:schemeClr val="dk1"/>
              </a:solidFill>
              <a:latin typeface="幼圆" charset="0"/>
              <a:ea typeface="宋体" panose="02010600030101010101" pitchFamily="2" charset="-122"/>
              <a:cs typeface="幼圆" charset="0"/>
            </a:endParaRPr>
          </a:p>
        </p:txBody>
      </p:sp>
      <p:sp>
        <p:nvSpPr>
          <p:cNvPr id="16428" name="文本框 16427"/>
          <p:cNvSpPr txBox="1"/>
          <p:nvPr>
            <p:custDataLst>
              <p:tags r:id="rId8"/>
            </p:custDataLst>
          </p:nvPr>
        </p:nvSpPr>
        <p:spPr>
          <a:xfrm>
            <a:off x="4984750" y="3644900"/>
            <a:ext cx="25209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>
                <a:solidFill>
                  <a:schemeClr val="dk2"/>
                </a:solidFill>
                <a:latin typeface="幼圆" charset="0"/>
                <a:ea typeface="幼圆" charset="0"/>
              </a:rPr>
              <a:t>对爱情的渴望</a:t>
            </a:r>
            <a:endParaRPr lang="zh-CN" altLang="en-US" sz="2800" b="1">
              <a:solidFill>
                <a:schemeClr val="dk2"/>
              </a:solidFill>
              <a:latin typeface="幼圆" charset="0"/>
              <a:ea typeface="幼圆" charset="0"/>
            </a:endParaRPr>
          </a:p>
        </p:txBody>
      </p:sp>
      <p:sp>
        <p:nvSpPr>
          <p:cNvPr id="16430" name="文本框 16429"/>
          <p:cNvSpPr txBox="1"/>
          <p:nvPr>
            <p:custDataLst>
              <p:tags r:id="rId9"/>
            </p:custDataLst>
          </p:nvPr>
        </p:nvSpPr>
        <p:spPr>
          <a:xfrm>
            <a:off x="4764088" y="4286250"/>
            <a:ext cx="26638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>
                <a:solidFill>
                  <a:schemeClr val="dk2"/>
                </a:solidFill>
                <a:latin typeface="幼圆" charset="0"/>
                <a:ea typeface="幼圆" charset="0"/>
              </a:rPr>
              <a:t>对知识的追求</a:t>
            </a:r>
            <a:endParaRPr lang="zh-CN" altLang="en-US" sz="2800" b="1">
              <a:solidFill>
                <a:schemeClr val="dk2"/>
              </a:solidFill>
              <a:latin typeface="幼圆" charset="0"/>
              <a:ea typeface="幼圆" charset="0"/>
            </a:endParaRPr>
          </a:p>
        </p:txBody>
      </p:sp>
      <p:sp>
        <p:nvSpPr>
          <p:cNvPr id="16432" name="文本框 16431"/>
          <p:cNvSpPr txBox="1"/>
          <p:nvPr>
            <p:custDataLst>
              <p:tags r:id="rId10"/>
            </p:custDataLst>
          </p:nvPr>
        </p:nvSpPr>
        <p:spPr>
          <a:xfrm>
            <a:off x="4800600" y="5013325"/>
            <a:ext cx="46799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>
                <a:solidFill>
                  <a:schemeClr val="dk2"/>
                </a:solidFill>
                <a:latin typeface="幼圆" charset="0"/>
                <a:ea typeface="幼圆" charset="0"/>
              </a:rPr>
              <a:t>对人类苦难不可遏制的同情</a:t>
            </a:r>
            <a:endParaRPr lang="zh-CN" altLang="en-US" sz="2800" b="1">
              <a:solidFill>
                <a:schemeClr val="dk2"/>
              </a:solidFill>
              <a:latin typeface="幼圆" charset="0"/>
              <a:ea typeface="幼圆" charset="0"/>
            </a:endParaRPr>
          </a:p>
        </p:txBody>
      </p:sp>
      <p:sp>
        <p:nvSpPr>
          <p:cNvPr id="38918" name="文本框 16432"/>
          <p:cNvSpPr txBox="1"/>
          <p:nvPr>
            <p:custDataLst>
              <p:tags r:id="rId11"/>
            </p:custDataLst>
          </p:nvPr>
        </p:nvSpPr>
        <p:spPr>
          <a:xfrm>
            <a:off x="2351088" y="4221163"/>
            <a:ext cx="20161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endParaRPr lang="zh-CN" altLang="zh-CN">
              <a:solidFill>
                <a:schemeClr val="dk1"/>
              </a:solidFill>
              <a:latin typeface="幼圆" charset="0"/>
              <a:ea typeface="宋体" panose="02010600030101010101" pitchFamily="2" charset="-122"/>
              <a:cs typeface="幼圆" charset="0"/>
            </a:endParaRPr>
          </a:p>
        </p:txBody>
      </p:sp>
      <p:sp>
        <p:nvSpPr>
          <p:cNvPr id="16434" name="文本框 16433"/>
          <p:cNvSpPr txBox="1"/>
          <p:nvPr>
            <p:custDataLst>
              <p:tags r:id="rId12"/>
            </p:custDataLst>
          </p:nvPr>
        </p:nvSpPr>
        <p:spPr>
          <a:xfrm>
            <a:off x="2135188" y="4365625"/>
            <a:ext cx="20875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>
                <a:solidFill>
                  <a:schemeClr val="dk1"/>
                </a:solidFill>
                <a:latin typeface="幼圆" charset="0"/>
                <a:ea typeface="幼圆" charset="0"/>
              </a:rPr>
              <a:t>我为何而生</a:t>
            </a:r>
            <a:endParaRPr lang="zh-CN" altLang="en-US" sz="2800" b="1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428" grpId="0"/>
      <p:bldP spid="16430" grpId="0"/>
      <p:bldP spid="16432" grpId="0"/>
      <p:bldP spid="164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0482" name="标题 20481"/>
          <p:cNvSpPr>
            <a:spLocks noGrp="1"/>
          </p:cNvSpPr>
          <p:nvPr>
            <p:ph type="title" idx="4294967295"/>
          </p:nvPr>
        </p:nvSpPr>
        <p:spPr>
          <a:xfrm>
            <a:off x="1919288" y="557213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en-US" altLang="zh-CN" sz="4000">
                <a:solidFill>
                  <a:schemeClr val="accent1">
                    <a:lumMod val="50000"/>
                  </a:schemeClr>
                </a:solidFill>
                <a:latin typeface="汉仪乐喵体W" charset="0"/>
                <a:cs typeface="汉仪乐喵体W" charset="0"/>
                <a:sym typeface="+mn-ea"/>
              </a:rPr>
              <a:t>2.作者渴望爱情的原因：</a:t>
            </a:r>
            <a:endParaRPr lang="en-US" altLang="zh-CN" sz="4000">
              <a:solidFill>
                <a:schemeClr val="accent1">
                  <a:lumMod val="50000"/>
                </a:schemeClr>
              </a:solidFill>
              <a:latin typeface="汉仪乐喵体W" charset="0"/>
              <a:cs typeface="汉仪乐喵体W" charset="0"/>
              <a:sym typeface="+mn-ea"/>
            </a:endParaRPr>
          </a:p>
        </p:txBody>
      </p:sp>
      <p:sp>
        <p:nvSpPr>
          <p:cNvPr id="39938" name="文本占位符 20482"/>
          <p:cNvSpPr>
            <a:spLocks noGrp="1"/>
          </p:cNvSpPr>
          <p:nvPr>
            <p:ph idx="4294967295"/>
            <p:custDataLst>
              <p:tags r:id="rId6"/>
            </p:custDataLst>
          </p:nvPr>
        </p:nvSpPr>
        <p:spPr>
          <a:xfrm>
            <a:off x="1981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vert="horz" lIns="90000" tIns="46800" rIns="90000" bIns="46800" rtlCol="0" anchor="t" anchorCtr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lvl="0" indent="-609600" algn="l">
              <a:buClrTx/>
              <a:buSzTx/>
              <a:buNone/>
            </a:pPr>
            <a:r>
              <a:rPr lang="zh-CN" altLang="en-US">
                <a:solidFill>
                  <a:schemeClr val="dk1">
                    <a:lumMod val="65000"/>
                    <a:lumOff val="35000"/>
                  </a:schemeClr>
                </a:solidFill>
                <a:latin typeface="幼圆" charset="0"/>
                <a:ea typeface="幼圆" charset="0"/>
                <a:sym typeface="+mn-ea"/>
              </a:rPr>
              <a:t>　　　</a:t>
            </a:r>
            <a:endParaRPr lang="zh-CN" altLang="en-US">
              <a:solidFill>
                <a:schemeClr val="dk1">
                  <a:lumMod val="65000"/>
                  <a:lumOff val="35000"/>
                </a:schemeClr>
              </a:solidFill>
              <a:latin typeface="幼圆" charset="0"/>
              <a:ea typeface="幼圆" charset="0"/>
              <a:sym typeface="+mn-ea"/>
            </a:endParaRPr>
          </a:p>
        </p:txBody>
      </p:sp>
      <p:sp>
        <p:nvSpPr>
          <p:cNvPr id="20486" name="文本框 20485"/>
          <p:cNvSpPr txBox="1"/>
          <p:nvPr/>
        </p:nvSpPr>
        <p:spPr>
          <a:xfrm>
            <a:off x="1919288" y="3357563"/>
            <a:ext cx="273685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4000" b="1">
                <a:solidFill>
                  <a:srgbClr val="007F7F"/>
                </a:solidFill>
                <a:latin typeface="幼圆" charset="0"/>
                <a:ea typeface="幼圆" charset="0"/>
              </a:rPr>
              <a:t>渴望爱情</a:t>
            </a:r>
            <a:endParaRPr lang="zh-CN" altLang="en-US" sz="4000" b="1">
              <a:solidFill>
                <a:srgbClr val="007F7F"/>
              </a:solidFill>
              <a:latin typeface="幼圆" charset="0"/>
              <a:ea typeface="幼圆" charset="0"/>
            </a:endParaRPr>
          </a:p>
        </p:txBody>
      </p:sp>
      <p:sp>
        <p:nvSpPr>
          <p:cNvPr id="123909" name="左大括号 20486"/>
          <p:cNvSpPr/>
          <p:nvPr>
            <p:custDataLst>
              <p:tags r:id="rId7"/>
            </p:custDataLst>
          </p:nvPr>
        </p:nvSpPr>
        <p:spPr>
          <a:xfrm>
            <a:off x="4367213" y="2205038"/>
            <a:ext cx="647700" cy="3168650"/>
          </a:xfrm>
          <a:prstGeom prst="leftBrace">
            <a:avLst>
              <a:gd name="adj1" fmla="val 40677"/>
              <a:gd name="adj2" fmla="val 50000"/>
            </a:avLst>
          </a:prstGeom>
          <a:noFill/>
          <a:ln w="57150">
            <a:noFill/>
          </a:ln>
        </p:spPr>
        <p:txBody>
          <a:bodyPr anchor="t" anchorCtr="0"/>
          <a:lstStyle/>
          <a:p>
            <a:pPr algn="ctr">
              <a:buFont typeface="Arial" panose="020b0604020202020204" pitchFamily="34" charset="0"/>
            </a:pPr>
            <a:endParaRPr lang="zh-CN" altLang="zh-CN">
              <a:solidFill>
                <a:schemeClr val="dk1"/>
              </a:solidFill>
              <a:latin typeface="幼圆" charset="0"/>
              <a:ea typeface="宋体" panose="02010600030101010101" pitchFamily="2" charset="-122"/>
              <a:cs typeface="幼圆" charset="0"/>
            </a:endParaRPr>
          </a:p>
        </p:txBody>
      </p:sp>
      <p:sp>
        <p:nvSpPr>
          <p:cNvPr id="20488" name="文本框 20487"/>
          <p:cNvSpPr txBox="1"/>
          <p:nvPr>
            <p:custDataLst>
              <p:tags r:id="rId8"/>
            </p:custDataLst>
          </p:nvPr>
        </p:nvSpPr>
        <p:spPr>
          <a:xfrm>
            <a:off x="4872038" y="1838325"/>
            <a:ext cx="4608512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4000" b="1">
                <a:solidFill>
                  <a:schemeClr val="dk1"/>
                </a:solidFill>
                <a:latin typeface="幼圆" charset="0"/>
                <a:ea typeface="幼圆" charset="0"/>
              </a:rPr>
              <a:t>爱情带来狂喜</a:t>
            </a:r>
            <a:endParaRPr lang="zh-CN" altLang="en-US" sz="4000" b="1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20489" name="文本框 20488"/>
          <p:cNvSpPr txBox="1"/>
          <p:nvPr>
            <p:custDataLst>
              <p:tags r:id="rId9"/>
            </p:custDataLst>
          </p:nvPr>
        </p:nvSpPr>
        <p:spPr>
          <a:xfrm>
            <a:off x="4575175" y="3357563"/>
            <a:ext cx="4824413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4000" b="1">
                <a:solidFill>
                  <a:schemeClr val="dk1"/>
                </a:solidFill>
                <a:latin typeface="幼圆" charset="0"/>
                <a:ea typeface="幼圆" charset="0"/>
              </a:rPr>
              <a:t>爱情摆脱孤独</a:t>
            </a:r>
            <a:endParaRPr lang="zh-CN" altLang="en-US" sz="4000" b="1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20490" name="文本框 20489"/>
          <p:cNvSpPr txBox="1"/>
          <p:nvPr>
            <p:custDataLst>
              <p:tags r:id="rId10"/>
            </p:custDataLst>
          </p:nvPr>
        </p:nvSpPr>
        <p:spPr>
          <a:xfrm>
            <a:off x="4872038" y="4724400"/>
            <a:ext cx="5580062" cy="8915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lnSpc>
                <a:spcPct val="4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4000" b="1">
                <a:solidFill>
                  <a:schemeClr val="dk1"/>
                </a:solidFill>
                <a:latin typeface="幼圆" charset="0"/>
                <a:ea typeface="幼圆" charset="0"/>
              </a:rPr>
              <a:t>爱的结合见到天堂</a:t>
            </a:r>
            <a:endParaRPr lang="zh-CN" altLang="en-US" sz="4000" b="1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>
              <a:lnSpc>
                <a:spcPct val="4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4000" b="1">
                <a:solidFill>
                  <a:schemeClr val="dk1"/>
                </a:solidFill>
                <a:latin typeface="幼圆" charset="0"/>
                <a:ea typeface="幼圆" charset="0"/>
              </a:rPr>
              <a:t>　　的缩影</a:t>
            </a:r>
            <a:endParaRPr lang="zh-CN" altLang="en-US" sz="4000" b="1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6" grpId="0"/>
      <p:bldP spid="20488" grpId="0"/>
      <p:bldP spid="20489" grpId="0"/>
      <p:bldP spid="2049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40961" name="文本框 31745"/>
          <p:cNvSpPr txBox="1"/>
          <p:nvPr/>
        </p:nvSpPr>
        <p:spPr>
          <a:xfrm>
            <a:off x="1941513" y="2576513"/>
            <a:ext cx="8169275" cy="30460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3200" b="1">
                <a:solidFill>
                  <a:srgbClr val="000000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本文所论述的“爱情”，主要是指男女之间的爱恋之情，同时又包括父母与子女之间、兄弟姐妹的亲情。这种感情是人类最原始、也是最纯最浓的情感。它是人们赖以生存、发展的原动力，所以作者把它放在三大情感的首位，这种安排是很有见地的。</a:t>
            </a:r>
            <a:endParaRPr lang="zh-CN" altLang="en-US" sz="3200" b="1">
              <a:solidFill>
                <a:srgbClr val="000000"/>
              </a:solidFill>
              <a:latin typeface="幼圆" charset="0"/>
              <a:ea typeface="宋体" panose="02010600030101010101" pitchFamily="2" charset="-122"/>
              <a:cs typeface="幼圆" charset="0"/>
            </a:endParaRPr>
          </a:p>
        </p:txBody>
      </p:sp>
      <p:sp>
        <p:nvSpPr>
          <p:cNvPr id="40962" name="文本框 31746"/>
          <p:cNvSpPr txBox="1"/>
          <p:nvPr/>
        </p:nvSpPr>
        <p:spPr>
          <a:xfrm>
            <a:off x="2108200" y="962025"/>
            <a:ext cx="7694613" cy="13220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3600" b="1">
                <a:solidFill>
                  <a:schemeClr val="dk1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 </a:t>
            </a:r>
            <a:r>
              <a:rPr lang="en-US" altLang="zh-CN" sz="4000" b="1">
                <a:solidFill>
                  <a:schemeClr val="dk1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3.</a:t>
            </a:r>
            <a:r>
              <a:rPr lang="zh-CN" altLang="en-US" sz="4000" b="1">
                <a:solidFill>
                  <a:schemeClr val="dk1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如何理解作者在本文中关于</a:t>
            </a:r>
            <a:endParaRPr lang="zh-CN" altLang="en-US" sz="4000" b="1">
              <a:solidFill>
                <a:schemeClr val="dk1"/>
              </a:solidFill>
              <a:latin typeface="幼圆" charset="0"/>
              <a:ea typeface="宋体" panose="02010600030101010101" pitchFamily="2" charset="-122"/>
              <a:cs typeface="幼圆" charset="0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4000" b="1">
                <a:solidFill>
                  <a:schemeClr val="dk1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“爱情”的论述</a:t>
            </a:r>
            <a:r>
              <a:rPr lang="en-US" altLang="zh-CN" sz="4000" b="1">
                <a:solidFill>
                  <a:schemeClr val="dk1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?</a:t>
            </a:r>
            <a:endParaRPr lang="en-US" altLang="zh-CN" sz="4000" b="1">
              <a:solidFill>
                <a:schemeClr val="dk1"/>
              </a:solidFill>
              <a:latin typeface="幼圆" charset="0"/>
              <a:ea typeface="宋体" panose="02010600030101010101" pitchFamily="2" charset="-122"/>
              <a:cs typeface="幼圆" charset="0"/>
            </a:endParaRP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1506" name="标题 21505"/>
          <p:cNvSpPr>
            <a:spLocks noGrp="1"/>
          </p:cNvSpPr>
          <p:nvPr>
            <p:ph type="title" idx="4294967295"/>
          </p:nvPr>
        </p:nvSpPr>
        <p:spPr>
          <a:xfrm>
            <a:off x="1874838" y="63500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en-US" altLang="zh-CN" sz="4000">
                <a:solidFill>
                  <a:schemeClr val="accent1">
                    <a:lumMod val="50000"/>
                  </a:schemeClr>
                </a:solidFill>
                <a:latin typeface="汉仪乐喵体W" charset="0"/>
                <a:cs typeface="汉仪乐喵体W" charset="0"/>
                <a:sym typeface="+mn-ea"/>
              </a:rPr>
              <a:t>4.作者追求知识和同情苦难的具体内涵是：</a:t>
            </a:r>
            <a:endParaRPr lang="en-US" altLang="zh-CN" sz="4000">
              <a:solidFill>
                <a:schemeClr val="accent1">
                  <a:lumMod val="50000"/>
                </a:schemeClr>
              </a:solidFill>
              <a:latin typeface="汉仪乐喵体W" charset="0"/>
              <a:cs typeface="汉仪乐喵体W" charset="0"/>
              <a:sym typeface="+mn-ea"/>
            </a:endParaRPr>
          </a:p>
        </p:txBody>
      </p:sp>
      <p:sp>
        <p:nvSpPr>
          <p:cNvPr id="21507" name="内容占位符 21506"/>
          <p:cNvSpPr>
            <a:spLocks noGrp="1"/>
          </p:cNvSpPr>
          <p:nvPr>
            <p:ph idx="4294967295"/>
            <p:custDataLst>
              <p:tags r:id="rId6"/>
            </p:custDataLst>
          </p:nvPr>
        </p:nvSpPr>
        <p:spPr>
          <a:xfrm>
            <a:off x="1981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vert="horz" lIns="90000" tIns="46800" rIns="90000" bIns="46800" rtlCol="0" anchor="t" anchorCtr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endParaRPr lang="en-US" altLang="zh-CN" sz="3200">
              <a:solidFill>
                <a:schemeClr val="dk1">
                  <a:lumMod val="65000"/>
                  <a:lumOff val="35000"/>
                </a:schemeClr>
              </a:solidFill>
              <a:latin typeface="幼圆" charset="0"/>
              <a:ea typeface="幼圆" charset="0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3200">
                <a:solidFill>
                  <a:schemeClr val="dk1">
                    <a:lumMod val="65000"/>
                    <a:lumOff val="35000"/>
                  </a:schemeClr>
                </a:solidFill>
                <a:latin typeface="幼圆" charset="0"/>
                <a:ea typeface="幼圆" charset="0"/>
                <a:sym typeface="+mn-ea"/>
              </a:rPr>
              <a:t>追求知识</a:t>
            </a:r>
            <a:endParaRPr lang="en-US" altLang="zh-CN" sz="3200">
              <a:solidFill>
                <a:schemeClr val="dk1">
                  <a:lumMod val="65000"/>
                  <a:lumOff val="35000"/>
                </a:schemeClr>
              </a:solidFill>
              <a:latin typeface="幼圆" charset="0"/>
              <a:ea typeface="幼圆" charset="0"/>
              <a:sym typeface="+mn-ea"/>
            </a:endParaRPr>
          </a:p>
        </p:txBody>
      </p:sp>
      <p:sp>
        <p:nvSpPr>
          <p:cNvPr id="125956" name="左大括号 21509"/>
          <p:cNvSpPr/>
          <p:nvPr>
            <p:custDataLst>
              <p:tags r:id="rId7"/>
            </p:custDataLst>
          </p:nvPr>
        </p:nvSpPr>
        <p:spPr>
          <a:xfrm>
            <a:off x="4295775" y="1989138"/>
            <a:ext cx="215900" cy="1800225"/>
          </a:xfrm>
          <a:prstGeom prst="leftBrace">
            <a:avLst>
              <a:gd name="adj1" fmla="val 69408"/>
              <a:gd name="adj2" fmla="val 50000"/>
            </a:avLst>
          </a:prstGeom>
          <a:noFill/>
          <a:ln w="38100">
            <a:noFill/>
          </a:ln>
        </p:spPr>
        <p:txBody>
          <a:bodyPr anchor="t" anchorCtr="0"/>
          <a:lstStyle/>
          <a:p>
            <a:pPr>
              <a:buFont typeface="Arial" panose="020b0604020202020204" pitchFamily="34" charset="0"/>
            </a:pPr>
            <a:endParaRPr lang="en-US" altLang="en-US">
              <a:solidFill>
                <a:schemeClr val="dk1"/>
              </a:solidFill>
              <a:latin typeface="幼圆" charset="0"/>
              <a:ea typeface="宋体" panose="02010600030101010101" pitchFamily="2" charset="-122"/>
              <a:cs typeface="幼圆" charset="0"/>
            </a:endParaRPr>
          </a:p>
        </p:txBody>
      </p:sp>
      <p:sp>
        <p:nvSpPr>
          <p:cNvPr id="21511" name="文本框 21510"/>
          <p:cNvSpPr txBox="1"/>
          <p:nvPr>
            <p:custDataLst>
              <p:tags r:id="rId8"/>
            </p:custDataLst>
          </p:nvPr>
        </p:nvSpPr>
        <p:spPr>
          <a:xfrm>
            <a:off x="4654550" y="1703388"/>
            <a:ext cx="41052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>
                <a:solidFill>
                  <a:schemeClr val="dk1"/>
                </a:solidFill>
                <a:latin typeface="幼圆" charset="0"/>
                <a:ea typeface="幼圆" charset="0"/>
              </a:rPr>
              <a:t>了解人类的心灵（人类</a:t>
            </a:r>
            <a:r>
              <a:rPr lang="zh-CN" altLang="en-US">
                <a:solidFill>
                  <a:schemeClr val="dk1"/>
                </a:solidFill>
                <a:latin typeface="幼圆" charset="0"/>
                <a:ea typeface="幼圆" charset="0"/>
              </a:rPr>
              <a:t>）</a:t>
            </a:r>
            <a:endParaRPr lang="zh-CN" altLang="en-US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21512" name="文本框 21511"/>
          <p:cNvSpPr txBox="1"/>
          <p:nvPr>
            <p:custDataLst>
              <p:tags r:id="rId9"/>
            </p:custDataLst>
          </p:nvPr>
        </p:nvSpPr>
        <p:spPr>
          <a:xfrm>
            <a:off x="4908550" y="2532063"/>
            <a:ext cx="39592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>
                <a:solidFill>
                  <a:schemeClr val="dk1"/>
                </a:solidFill>
                <a:latin typeface="幼圆" charset="0"/>
                <a:ea typeface="幼圆" charset="0"/>
              </a:rPr>
              <a:t>知道星星为何发光（自然）</a:t>
            </a:r>
            <a:endParaRPr lang="zh-CN" altLang="en-US" sz="2400" b="1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41990" name="文本框 21512"/>
          <p:cNvSpPr txBox="1"/>
          <p:nvPr>
            <p:custDataLst>
              <p:tags r:id="rId10"/>
            </p:custDataLst>
          </p:nvPr>
        </p:nvSpPr>
        <p:spPr>
          <a:xfrm>
            <a:off x="4800600" y="3573463"/>
            <a:ext cx="3671888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endParaRPr lang="zh-CN" altLang="zh-CN">
              <a:solidFill>
                <a:schemeClr val="dk1"/>
              </a:solidFill>
              <a:latin typeface="幼圆" charset="0"/>
              <a:ea typeface="宋体" panose="02010600030101010101" pitchFamily="2" charset="-122"/>
              <a:cs typeface="幼圆" charset="0"/>
            </a:endParaRPr>
          </a:p>
        </p:txBody>
      </p:sp>
      <p:sp>
        <p:nvSpPr>
          <p:cNvPr id="21514" name="文本框 21513"/>
          <p:cNvSpPr txBox="1"/>
          <p:nvPr>
            <p:custDataLst>
              <p:tags r:id="rId11"/>
            </p:custDataLst>
          </p:nvPr>
        </p:nvSpPr>
        <p:spPr>
          <a:xfrm>
            <a:off x="4654550" y="3200400"/>
            <a:ext cx="525621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>
                <a:solidFill>
                  <a:schemeClr val="dk1"/>
                </a:solidFill>
                <a:latin typeface="幼圆" charset="0"/>
                <a:ea typeface="幼圆" charset="0"/>
              </a:rPr>
              <a:t>理解毕达哥拉斯的力量（社会）</a:t>
            </a:r>
            <a:endParaRPr lang="zh-CN" altLang="en-US" sz="2400" b="1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21515" name="文本框 21514"/>
          <p:cNvSpPr txBox="1"/>
          <p:nvPr/>
        </p:nvSpPr>
        <p:spPr>
          <a:xfrm>
            <a:off x="1981200" y="4719638"/>
            <a:ext cx="2017713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>
                <a:solidFill>
                  <a:srgbClr val="0070C0"/>
                </a:solidFill>
                <a:latin typeface="幼圆" charset="0"/>
                <a:ea typeface="幼圆" charset="0"/>
              </a:rPr>
              <a:t>同情苦难</a:t>
            </a:r>
            <a:endParaRPr lang="zh-CN" altLang="en-US" sz="3200" b="1">
              <a:solidFill>
                <a:srgbClr val="0070C0"/>
              </a:solidFill>
              <a:latin typeface="幼圆" charset="0"/>
              <a:ea typeface="幼圆" charset="0"/>
            </a:endParaRPr>
          </a:p>
        </p:txBody>
      </p:sp>
      <p:sp>
        <p:nvSpPr>
          <p:cNvPr id="125962" name="左大括号 21515"/>
          <p:cNvSpPr/>
          <p:nvPr>
            <p:custDataLst>
              <p:tags r:id="rId12"/>
            </p:custDataLst>
          </p:nvPr>
        </p:nvSpPr>
        <p:spPr>
          <a:xfrm>
            <a:off x="4295775" y="4076700"/>
            <a:ext cx="215900" cy="2232025"/>
          </a:xfrm>
          <a:prstGeom prst="leftBrace">
            <a:avLst>
              <a:gd name="adj1" fmla="val 86056"/>
              <a:gd name="adj2" fmla="val 50000"/>
            </a:avLst>
          </a:prstGeom>
          <a:noFill/>
          <a:ln w="38100">
            <a:noFill/>
          </a:ln>
        </p:spPr>
        <p:txBody>
          <a:bodyPr anchor="t" anchorCtr="0"/>
          <a:lstStyle/>
          <a:p>
            <a:pPr>
              <a:buFont typeface="Arial" panose="020b0604020202020204" pitchFamily="34" charset="0"/>
            </a:pPr>
            <a:endParaRPr lang="en-US" altLang="en-US">
              <a:solidFill>
                <a:schemeClr val="dk1"/>
              </a:solidFill>
              <a:latin typeface="幼圆" charset="0"/>
              <a:ea typeface="宋体" panose="02010600030101010101" pitchFamily="2" charset="-122"/>
              <a:cs typeface="幼圆" charset="0"/>
            </a:endParaRPr>
          </a:p>
        </p:txBody>
      </p:sp>
      <p:sp>
        <p:nvSpPr>
          <p:cNvPr id="21517" name="文本框 21516"/>
          <p:cNvSpPr txBox="1"/>
          <p:nvPr>
            <p:custDataLst>
              <p:tags r:id="rId13"/>
            </p:custDataLst>
          </p:nvPr>
        </p:nvSpPr>
        <p:spPr>
          <a:xfrm>
            <a:off x="4802188" y="3946525"/>
            <a:ext cx="237648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>
                <a:solidFill>
                  <a:schemeClr val="dk1"/>
                </a:solidFill>
                <a:latin typeface="幼圆" charset="0"/>
                <a:ea typeface="幼圆" charset="0"/>
              </a:rPr>
              <a:t>饥饿中的儿童</a:t>
            </a:r>
            <a:endParaRPr lang="zh-CN" altLang="en-US" sz="2400" b="1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21518" name="文本框 21517"/>
          <p:cNvSpPr txBox="1"/>
          <p:nvPr>
            <p:custDataLst>
              <p:tags r:id="rId14"/>
            </p:custDataLst>
          </p:nvPr>
        </p:nvSpPr>
        <p:spPr>
          <a:xfrm>
            <a:off x="4727575" y="4508500"/>
            <a:ext cx="280828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>
                <a:solidFill>
                  <a:schemeClr val="dk1"/>
                </a:solidFill>
                <a:latin typeface="幼圆" charset="0"/>
                <a:ea typeface="幼圆" charset="0"/>
              </a:rPr>
              <a:t>被压迫被折磨者</a:t>
            </a:r>
            <a:endParaRPr lang="zh-CN" altLang="en-US" sz="2400" b="1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21519" name="文本框 21518"/>
          <p:cNvSpPr txBox="1"/>
          <p:nvPr>
            <p:custDataLst>
              <p:tags r:id="rId15"/>
            </p:custDataLst>
          </p:nvPr>
        </p:nvSpPr>
        <p:spPr>
          <a:xfrm>
            <a:off x="4800600" y="5157788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>
                <a:solidFill>
                  <a:schemeClr val="dk1"/>
                </a:solidFill>
                <a:latin typeface="幼圆" charset="0"/>
                <a:ea typeface="幼圆" charset="0"/>
              </a:rPr>
              <a:t>孤苦无依的老人</a:t>
            </a:r>
            <a:endParaRPr lang="zh-CN" altLang="en-US" sz="2400" b="1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21521" name="文本框 21520"/>
          <p:cNvSpPr txBox="1"/>
          <p:nvPr>
            <p:custDataLst>
              <p:tags r:id="rId16"/>
            </p:custDataLst>
          </p:nvPr>
        </p:nvSpPr>
        <p:spPr>
          <a:xfrm>
            <a:off x="4800600" y="5876925"/>
            <a:ext cx="41751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>
                <a:solidFill>
                  <a:schemeClr val="dk1"/>
                </a:solidFill>
                <a:latin typeface="幼圆" charset="0"/>
                <a:ea typeface="幼圆" charset="0"/>
              </a:rPr>
              <a:t>全球性的孤独、贫穷和痛苦</a:t>
            </a:r>
            <a:endParaRPr lang="zh-CN" altLang="en-US" sz="2400" b="1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11" grpId="0"/>
      <p:bldP spid="21512" grpId="0"/>
      <p:bldP spid="21514" grpId="0"/>
      <p:bldP spid="21517" grpId="0"/>
      <p:bldP spid="21518" grpId="0"/>
      <p:bldP spid="21519" grpId="0"/>
      <p:bldP spid="215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2530" name="标题 22529"/>
          <p:cNvSpPr>
            <a:spLocks noGrp="1"/>
          </p:cNvSpPr>
          <p:nvPr>
            <p:ph type="title" idx="4294967295"/>
          </p:nvPr>
        </p:nvSpPr>
        <p:spPr>
          <a:xfrm>
            <a:off x="1854200" y="82708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en-US" altLang="zh-CN" sz="4000">
                <a:solidFill>
                  <a:schemeClr val="accent1">
                    <a:lumMod val="50000"/>
                  </a:schemeClr>
                </a:solidFill>
                <a:latin typeface="汉仪乐喵体W" charset="0"/>
                <a:cs typeface="汉仪乐喵体W" charset="0"/>
                <a:sym typeface="+mn-ea"/>
              </a:rPr>
              <a:t>5.这几种追求的内在联系是：</a:t>
            </a:r>
            <a:endParaRPr lang="en-US" altLang="zh-CN" sz="4000">
              <a:solidFill>
                <a:schemeClr val="accent1">
                  <a:lumMod val="50000"/>
                </a:schemeClr>
              </a:solidFill>
              <a:latin typeface="汉仪乐喵体W" charset="0"/>
              <a:cs typeface="汉仪乐喵体W" charset="0"/>
              <a:sym typeface="+mn-ea"/>
            </a:endParaRPr>
          </a:p>
        </p:txBody>
      </p:sp>
      <p:sp>
        <p:nvSpPr>
          <p:cNvPr id="22531" name="内容占位符 22530"/>
          <p:cNvSpPr>
            <a:spLocks noGrp="1"/>
          </p:cNvSpPr>
          <p:nvPr>
            <p:ph idx="4294967295"/>
            <p:custDataLst>
              <p:tags r:id="rId6"/>
            </p:custDataLst>
          </p:nvPr>
        </p:nvSpPr>
        <p:spPr>
          <a:xfrm>
            <a:off x="1854200" y="2098675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vert="horz" lIns="90000" tIns="46800" rIns="90000" bIns="46800" rtlCol="0" anchor="t" anchorCtr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None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幼圆" charset="0"/>
                <a:cs typeface="幼圆" charset="0"/>
                <a:sym typeface="+mn-ea"/>
              </a:rPr>
              <a:t>    “对人类苦难不可遏制的同情”是追求爱情、知识的真正动力，这体现了一个伟大思想家拯救人类苦难的良知。他追求爱情，是因为那里有人类所梦想的天堂的缩影；追求知识，是因为他愿意把自己所有的智慧、力量奉献给人类，这一切都源于他心中一个辉煌的梦：关爱人类，救民于水火之中。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幼圆" charset="0"/>
              <a:cs typeface="幼圆" charset="0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3554" name="标题 23553"/>
          <p:cNvSpPr>
            <a:spLocks noGrp="1"/>
          </p:cNvSpPr>
          <p:nvPr>
            <p:ph type="title" idx="4294967295"/>
          </p:nvPr>
        </p:nvSpPr>
        <p:spPr>
          <a:xfrm>
            <a:off x="1995488" y="590550"/>
            <a:ext cx="7772400" cy="914400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汉仪乐喵体W" charset="0"/>
                <a:cs typeface="汉仪乐喵体W" charset="0"/>
                <a:sym typeface="+mn-ea"/>
              </a:rPr>
              <a:t>6、本文在平淡质朴的叙述中，充分显示了作者博大的情怀和崇高的人格</a:t>
            </a:r>
            <a:endParaRPr lang="en-US" altLang="zh-CN" sz="2400">
              <a:solidFill>
                <a:schemeClr val="accent1">
                  <a:lumMod val="50000"/>
                </a:schemeClr>
              </a:solidFill>
              <a:latin typeface="汉仪乐喵体W" charset="0"/>
              <a:cs typeface="汉仪乐喵体W" charset="0"/>
              <a:sym typeface="+mn-ea"/>
            </a:endParaRPr>
          </a:p>
        </p:txBody>
      </p:sp>
      <p:sp>
        <p:nvSpPr>
          <p:cNvPr id="23556" name="文本框 23555"/>
          <p:cNvSpPr txBox="1"/>
          <p:nvPr/>
        </p:nvSpPr>
        <p:spPr>
          <a:xfrm>
            <a:off x="1977390" y="2540000"/>
            <a:ext cx="613410" cy="31686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>
                <a:solidFill>
                  <a:srgbClr val="007F7F"/>
                </a:solidFill>
                <a:latin typeface="幼圆" charset="0"/>
                <a:ea typeface="幼圆" charset="0"/>
              </a:rPr>
              <a:t>我为何而生</a:t>
            </a:r>
            <a:endParaRPr lang="zh-CN" altLang="en-US" sz="2800" b="1">
              <a:solidFill>
                <a:srgbClr val="007F7F"/>
              </a:solidFill>
              <a:latin typeface="幼圆" charset="0"/>
              <a:ea typeface="幼圆" charset="0"/>
            </a:endParaRPr>
          </a:p>
        </p:txBody>
      </p:sp>
      <p:sp>
        <p:nvSpPr>
          <p:cNvPr id="128004" name="左大括号 23556"/>
          <p:cNvSpPr/>
          <p:nvPr>
            <p:custDataLst>
              <p:tags r:id="rId6"/>
            </p:custDataLst>
          </p:nvPr>
        </p:nvSpPr>
        <p:spPr>
          <a:xfrm>
            <a:off x="2566988" y="1892300"/>
            <a:ext cx="431800" cy="3654425"/>
          </a:xfrm>
          <a:prstGeom prst="leftBrace">
            <a:avLst>
              <a:gd name="adj1" fmla="val 74915"/>
              <a:gd name="adj2" fmla="val 50000"/>
            </a:avLst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 typeface="Arial" panose="020b0604020202020204" pitchFamily="34" charset="0"/>
            </a:pPr>
            <a:endParaRPr lang="zh-CN" altLang="zh-CN" sz="2000" b="1">
              <a:solidFill>
                <a:schemeClr val="dk1"/>
              </a:solidFill>
              <a:latin typeface="幼圆" charset="0"/>
              <a:ea typeface="宋体" panose="02010600030101010101" pitchFamily="2" charset="-122"/>
              <a:cs typeface="幼圆" charset="0"/>
            </a:endParaRPr>
          </a:p>
        </p:txBody>
      </p:sp>
      <p:sp>
        <p:nvSpPr>
          <p:cNvPr id="23559" name="文本框 23558"/>
          <p:cNvSpPr txBox="1"/>
          <p:nvPr>
            <p:custDataLst>
              <p:tags r:id="rId7"/>
            </p:custDataLst>
          </p:nvPr>
        </p:nvSpPr>
        <p:spPr>
          <a:xfrm>
            <a:off x="3059430" y="1387475"/>
            <a:ext cx="490220" cy="1584325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00" b="1">
                <a:solidFill>
                  <a:schemeClr val="dk1"/>
                </a:solidFill>
                <a:latin typeface="幼圆" charset="0"/>
                <a:ea typeface="幼圆" charset="0"/>
              </a:rPr>
              <a:t>渴望爱情</a:t>
            </a:r>
            <a:endParaRPr lang="zh-CN" altLang="en-US" sz="2000" b="1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28006" name="左大括号 23559"/>
          <p:cNvSpPr/>
          <p:nvPr>
            <p:custDataLst>
              <p:tags r:id="rId8"/>
            </p:custDataLst>
          </p:nvPr>
        </p:nvSpPr>
        <p:spPr>
          <a:xfrm>
            <a:off x="3719513" y="1604963"/>
            <a:ext cx="215900" cy="1079500"/>
          </a:xfrm>
          <a:prstGeom prst="leftBrace">
            <a:avLst>
              <a:gd name="adj1" fmla="val 41574"/>
              <a:gd name="adj2" fmla="val 50000"/>
            </a:avLst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 typeface="Arial" panose="020b0604020202020204" pitchFamily="34" charset="0"/>
            </a:pPr>
            <a:endParaRPr lang="zh-CN" altLang="zh-CN" sz="2000" b="1">
              <a:solidFill>
                <a:schemeClr val="dk1"/>
              </a:solidFill>
              <a:latin typeface="幼圆" charset="0"/>
              <a:ea typeface="宋体" panose="02010600030101010101" pitchFamily="2" charset="-122"/>
              <a:cs typeface="幼圆" charset="0"/>
            </a:endParaRPr>
          </a:p>
        </p:txBody>
      </p:sp>
      <p:sp>
        <p:nvSpPr>
          <p:cNvPr id="23561" name="矩形 23560"/>
          <p:cNvSpPr/>
          <p:nvPr>
            <p:custDataLst>
              <p:tags r:id="rId9"/>
            </p:custDataLst>
          </p:nvPr>
        </p:nvSpPr>
        <p:spPr>
          <a:xfrm>
            <a:off x="4137025" y="2900363"/>
            <a:ext cx="299085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sz="2000" b="1">
                <a:solidFill>
                  <a:schemeClr val="dk1"/>
                </a:solidFill>
                <a:latin typeface="幼圆" charset="0"/>
                <a:ea typeface="幼圆" charset="0"/>
              </a:rPr>
              <a:t>了解人类的心灵（人类）</a:t>
            </a:r>
            <a:endParaRPr lang="zh-CN" altLang="en-US" sz="2000" b="1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23562" name="文本框 23561"/>
          <p:cNvSpPr txBox="1"/>
          <p:nvPr>
            <p:custDataLst>
              <p:tags r:id="rId10"/>
            </p:custDataLst>
          </p:nvPr>
        </p:nvSpPr>
        <p:spPr>
          <a:xfrm>
            <a:off x="4008438" y="1387475"/>
            <a:ext cx="4175125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00" b="1">
                <a:solidFill>
                  <a:schemeClr val="dk1"/>
                </a:solidFill>
                <a:latin typeface="幼圆" charset="0"/>
                <a:ea typeface="幼圆" charset="0"/>
              </a:rPr>
              <a:t>爱情带来狂喜</a:t>
            </a:r>
            <a:endParaRPr lang="zh-CN" altLang="en-US" sz="2000" b="1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23563" name="文本框 23562"/>
          <p:cNvSpPr txBox="1"/>
          <p:nvPr>
            <p:custDataLst>
              <p:tags r:id="rId11"/>
            </p:custDataLst>
          </p:nvPr>
        </p:nvSpPr>
        <p:spPr>
          <a:xfrm>
            <a:off x="4008438" y="1892300"/>
            <a:ext cx="2305050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00" b="1">
                <a:solidFill>
                  <a:schemeClr val="dk1"/>
                </a:solidFill>
                <a:latin typeface="幼圆" charset="0"/>
                <a:ea typeface="幼圆" charset="0"/>
              </a:rPr>
              <a:t>爱情摆脱孤独</a:t>
            </a:r>
            <a:endParaRPr lang="zh-CN" altLang="en-US" sz="2000" b="1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23564" name="文本框 23563"/>
          <p:cNvSpPr txBox="1"/>
          <p:nvPr>
            <p:custDataLst>
              <p:tags r:id="rId12"/>
            </p:custDataLst>
          </p:nvPr>
        </p:nvSpPr>
        <p:spPr>
          <a:xfrm>
            <a:off x="4008438" y="2395538"/>
            <a:ext cx="3744912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00" b="1">
                <a:solidFill>
                  <a:schemeClr val="dk1"/>
                </a:solidFill>
                <a:latin typeface="幼圆" charset="0"/>
                <a:ea typeface="幼圆" charset="0"/>
              </a:rPr>
              <a:t>爱的结合见到天堂的缩影</a:t>
            </a:r>
            <a:endParaRPr lang="zh-CN" altLang="en-US" sz="2000" b="1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23565" name="文本框 23564"/>
          <p:cNvSpPr txBox="1"/>
          <p:nvPr>
            <p:custDataLst>
              <p:tags r:id="rId13"/>
            </p:custDataLst>
          </p:nvPr>
        </p:nvSpPr>
        <p:spPr>
          <a:xfrm>
            <a:off x="2986405" y="2971800"/>
            <a:ext cx="490220" cy="1655763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00" b="1">
                <a:solidFill>
                  <a:schemeClr val="dk1"/>
                </a:solidFill>
                <a:latin typeface="幼圆" charset="0"/>
                <a:ea typeface="幼圆" charset="0"/>
              </a:rPr>
              <a:t>追求知识</a:t>
            </a:r>
            <a:endParaRPr lang="zh-CN" altLang="en-US" sz="2000" b="1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28012" name="左大括号 23565"/>
          <p:cNvSpPr/>
          <p:nvPr>
            <p:custDataLst>
              <p:tags r:id="rId14"/>
            </p:custDataLst>
          </p:nvPr>
        </p:nvSpPr>
        <p:spPr>
          <a:xfrm>
            <a:off x="3719513" y="2971800"/>
            <a:ext cx="215900" cy="1152525"/>
          </a:xfrm>
          <a:prstGeom prst="leftBrace">
            <a:avLst>
              <a:gd name="adj1" fmla="val 44386"/>
              <a:gd name="adj2" fmla="val 50000"/>
            </a:avLst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 typeface="Arial" panose="020b0604020202020204" pitchFamily="34" charset="0"/>
            </a:pPr>
            <a:endParaRPr lang="zh-CN" altLang="zh-CN" sz="2000" b="1">
              <a:solidFill>
                <a:schemeClr val="dk1"/>
              </a:solidFill>
              <a:latin typeface="幼圆" charset="0"/>
              <a:ea typeface="宋体" panose="02010600030101010101" pitchFamily="2" charset="-122"/>
              <a:cs typeface="幼圆" charset="0"/>
            </a:endParaRPr>
          </a:p>
        </p:txBody>
      </p:sp>
      <p:sp>
        <p:nvSpPr>
          <p:cNvPr id="23567" name="矩形 23566"/>
          <p:cNvSpPr/>
          <p:nvPr>
            <p:custDataLst>
              <p:tags r:id="rId15"/>
            </p:custDataLst>
          </p:nvPr>
        </p:nvSpPr>
        <p:spPr>
          <a:xfrm>
            <a:off x="4233228" y="3405188"/>
            <a:ext cx="324612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00" b="1">
                <a:solidFill>
                  <a:schemeClr val="dk1"/>
                </a:solidFill>
                <a:latin typeface="幼圆" charset="0"/>
                <a:ea typeface="幼圆" charset="0"/>
              </a:rPr>
              <a:t>知道星星为何发光（自然）</a:t>
            </a:r>
            <a:endParaRPr lang="zh-CN" altLang="en-US" sz="2000" b="1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23569" name="文本框 23568"/>
          <p:cNvSpPr txBox="1"/>
          <p:nvPr>
            <p:custDataLst>
              <p:tags r:id="rId16"/>
            </p:custDataLst>
          </p:nvPr>
        </p:nvSpPr>
        <p:spPr>
          <a:xfrm>
            <a:off x="3863975" y="3836988"/>
            <a:ext cx="4535488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00" b="1">
                <a:solidFill>
                  <a:schemeClr val="dk1"/>
                </a:solidFill>
                <a:latin typeface="幼圆" charset="0"/>
                <a:ea typeface="幼圆" charset="0"/>
              </a:rPr>
              <a:t>理解毕达哥拉斯的力量（社会）</a:t>
            </a:r>
            <a:endParaRPr lang="zh-CN" altLang="en-US" sz="2000" b="1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23570" name="文本框 23569"/>
          <p:cNvSpPr txBox="1"/>
          <p:nvPr>
            <p:custDataLst>
              <p:tags r:id="rId17"/>
            </p:custDataLst>
          </p:nvPr>
        </p:nvSpPr>
        <p:spPr>
          <a:xfrm>
            <a:off x="3059430" y="4484688"/>
            <a:ext cx="490220" cy="1584325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00" b="1">
                <a:solidFill>
                  <a:schemeClr val="dk1"/>
                </a:solidFill>
                <a:latin typeface="幼圆" charset="0"/>
                <a:ea typeface="幼圆" charset="0"/>
              </a:rPr>
              <a:t>同情苦难</a:t>
            </a:r>
            <a:endParaRPr lang="zh-CN" altLang="en-US" sz="2000" b="1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28016" name="左大括号 23570"/>
          <p:cNvSpPr/>
          <p:nvPr>
            <p:custDataLst>
              <p:tags r:id="rId18"/>
            </p:custDataLst>
          </p:nvPr>
        </p:nvSpPr>
        <p:spPr>
          <a:xfrm>
            <a:off x="3859213" y="4413250"/>
            <a:ext cx="76200" cy="1512888"/>
          </a:xfrm>
          <a:prstGeom prst="leftBrace">
            <a:avLst>
              <a:gd name="adj1" fmla="val 111495"/>
              <a:gd name="adj2" fmla="val 50000"/>
            </a:avLst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 typeface="Arial" panose="020b0604020202020204" pitchFamily="34" charset="0"/>
            </a:pPr>
            <a:endParaRPr lang="zh-CN" altLang="zh-CN" sz="2000" b="1">
              <a:solidFill>
                <a:schemeClr val="dk1"/>
              </a:solidFill>
              <a:latin typeface="幼圆" charset="0"/>
              <a:ea typeface="宋体" panose="02010600030101010101" pitchFamily="2" charset="-122"/>
              <a:cs typeface="幼圆" charset="0"/>
            </a:endParaRPr>
          </a:p>
        </p:txBody>
      </p:sp>
      <p:sp>
        <p:nvSpPr>
          <p:cNvPr id="23572" name="文本框 23571"/>
          <p:cNvSpPr txBox="1"/>
          <p:nvPr>
            <p:custDataLst>
              <p:tags r:id="rId19"/>
            </p:custDataLst>
          </p:nvPr>
        </p:nvSpPr>
        <p:spPr>
          <a:xfrm>
            <a:off x="4008438" y="4268788"/>
            <a:ext cx="3455987" cy="8604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00" b="1">
                <a:solidFill>
                  <a:schemeClr val="dk1"/>
                </a:solidFill>
                <a:latin typeface="幼圆" charset="0"/>
                <a:ea typeface="幼圆" charset="0"/>
              </a:rPr>
              <a:t>饥饿中的孩子</a:t>
            </a:r>
            <a:endParaRPr lang="zh-CN" altLang="en-US" sz="2000" b="1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algn="ctr">
              <a:spcBef>
                <a:spcPct val="50000"/>
              </a:spcBef>
              <a:buFont typeface="Arial" panose="020b0604020202020204" pitchFamily="34" charset="0"/>
            </a:pPr>
            <a:endParaRPr lang="zh-CN" altLang="en-US" sz="2000" b="1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23573" name="文本框 23572"/>
          <p:cNvSpPr txBox="1"/>
          <p:nvPr>
            <p:custDataLst>
              <p:tags r:id="rId20"/>
            </p:custDataLst>
          </p:nvPr>
        </p:nvSpPr>
        <p:spPr>
          <a:xfrm>
            <a:off x="4008438" y="4772025"/>
            <a:ext cx="2952750" cy="8604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00" b="1">
                <a:solidFill>
                  <a:schemeClr val="dk1"/>
                </a:solidFill>
                <a:latin typeface="幼圆" charset="0"/>
                <a:ea typeface="幼圆" charset="0"/>
              </a:rPr>
              <a:t>被压迫被折磨者</a:t>
            </a:r>
            <a:endParaRPr lang="zh-CN" altLang="en-US" sz="2000" b="1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algn="ctr">
              <a:spcBef>
                <a:spcPct val="50000"/>
              </a:spcBef>
              <a:buFont typeface="Arial" panose="020b0604020202020204" pitchFamily="34" charset="0"/>
            </a:pPr>
            <a:endParaRPr lang="zh-CN" altLang="en-US" sz="2000" b="1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23574" name="文本框 23573"/>
          <p:cNvSpPr txBox="1"/>
          <p:nvPr>
            <p:custDataLst>
              <p:tags r:id="rId21"/>
            </p:custDataLst>
          </p:nvPr>
        </p:nvSpPr>
        <p:spPr>
          <a:xfrm>
            <a:off x="4008438" y="5324475"/>
            <a:ext cx="3313112" cy="8604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00" b="1">
                <a:solidFill>
                  <a:schemeClr val="dk1"/>
                </a:solidFill>
                <a:latin typeface="幼圆" charset="0"/>
                <a:ea typeface="幼圆" charset="0"/>
              </a:rPr>
              <a:t>孤苦无依的老人</a:t>
            </a:r>
            <a:endParaRPr lang="zh-CN" altLang="en-US" sz="2000" b="1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algn="ctr">
              <a:spcBef>
                <a:spcPct val="50000"/>
              </a:spcBef>
              <a:buFont typeface="Arial" panose="020b0604020202020204" pitchFamily="34" charset="0"/>
            </a:pPr>
            <a:endParaRPr lang="zh-CN" altLang="en-US" sz="2000" b="1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23575" name="文本框 23574"/>
          <p:cNvSpPr txBox="1"/>
          <p:nvPr>
            <p:custDataLst>
              <p:tags r:id="rId22"/>
            </p:custDataLst>
          </p:nvPr>
        </p:nvSpPr>
        <p:spPr>
          <a:xfrm>
            <a:off x="4079875" y="5708650"/>
            <a:ext cx="4464050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00" b="1">
                <a:solidFill>
                  <a:schemeClr val="dk1"/>
                </a:solidFill>
                <a:latin typeface="幼圆" charset="0"/>
                <a:ea typeface="幼圆" charset="0"/>
              </a:rPr>
              <a:t>全球性的孤独、贫穷和痛苦</a:t>
            </a:r>
            <a:endParaRPr lang="zh-CN" altLang="en-US" sz="2000" b="1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28021" name="右大括号 23577"/>
          <p:cNvSpPr/>
          <p:nvPr>
            <p:custDataLst>
              <p:tags r:id="rId23"/>
            </p:custDataLst>
          </p:nvPr>
        </p:nvSpPr>
        <p:spPr>
          <a:xfrm>
            <a:off x="8256588" y="1716088"/>
            <a:ext cx="215900" cy="4208462"/>
          </a:xfrm>
          <a:prstGeom prst="rightBrace">
            <a:avLst>
              <a:gd name="adj1" fmla="val 174802"/>
              <a:gd name="adj2" fmla="val 50000"/>
            </a:avLst>
          </a:prstGeom>
          <a:noFill/>
          <a:ln w="9525">
            <a:noFill/>
          </a:ln>
        </p:spPr>
        <p:txBody>
          <a:bodyPr anchor="t" anchorCtr="0"/>
          <a:lstStyle/>
          <a:p>
            <a:pPr algn="ctr">
              <a:buFont typeface="Arial" panose="020b0604020202020204" pitchFamily="34" charset="0"/>
            </a:pPr>
            <a:endParaRPr lang="zh-CN" altLang="zh-CN" sz="2000" b="1">
              <a:solidFill>
                <a:schemeClr val="dk1"/>
              </a:solidFill>
              <a:latin typeface="幼圆" charset="0"/>
              <a:ea typeface="宋体" panose="02010600030101010101" pitchFamily="2" charset="-122"/>
              <a:cs typeface="幼圆" charset="0"/>
            </a:endParaRPr>
          </a:p>
        </p:txBody>
      </p:sp>
      <p:sp>
        <p:nvSpPr>
          <p:cNvPr id="23579" name="文本框 23578"/>
          <p:cNvSpPr txBox="1"/>
          <p:nvPr>
            <p:custDataLst>
              <p:tags r:id="rId24"/>
            </p:custDataLst>
          </p:nvPr>
        </p:nvSpPr>
        <p:spPr>
          <a:xfrm>
            <a:off x="8918893" y="1963738"/>
            <a:ext cx="490220" cy="36004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00" b="1">
                <a:solidFill>
                  <a:schemeClr val="dk1"/>
                </a:solidFill>
                <a:latin typeface="幼圆" charset="0"/>
                <a:ea typeface="幼圆" charset="0"/>
              </a:rPr>
              <a:t>博大的情怀和崇高的人格</a:t>
            </a:r>
            <a:endParaRPr lang="zh-CN" altLang="en-US" sz="2000" b="1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2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20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128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2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2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20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2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20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2000"/>
                                        <p:tgtEl>
                                          <p:spTgt spid="128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20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20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20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2000"/>
                                        <p:tgtEl>
                                          <p:spTgt spid="128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20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20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20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20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2000"/>
                                        <p:tgtEl>
                                          <p:spTgt spid="128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2000"/>
                                        <p:tgtEl>
                                          <p:spTgt spid="23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6" grpId="0"/>
      <p:bldP spid="23559" grpId="0"/>
      <p:bldP spid="23561" grpId="0"/>
      <p:bldP spid="23562" grpId="0"/>
      <p:bldP spid="23563" grpId="0"/>
      <p:bldP spid="23564" grpId="0"/>
      <p:bldP spid="23565" grpId="0"/>
      <p:bldP spid="23567" grpId="0"/>
      <p:bldP spid="23569" grpId="0"/>
      <p:bldP spid="23570" grpId="0"/>
      <p:bldP spid="23572" grpId="0"/>
      <p:bldP spid="23573" grpId="0"/>
      <p:bldP spid="23574" grpId="0"/>
      <p:bldP spid="23575" grpId="0"/>
      <p:bldP spid="2357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45057" name="文本框 40961"/>
          <p:cNvSpPr txBox="1"/>
          <p:nvPr/>
        </p:nvSpPr>
        <p:spPr>
          <a:xfrm>
            <a:off x="2522062" y="1169988"/>
            <a:ext cx="671766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体味语言的含蓄</a:t>
            </a:r>
            <a:r>
              <a:rPr lang="en-US" altLang="zh-CN" sz="3200" b="1">
                <a:solidFill>
                  <a:schemeClr val="accent1">
                    <a:lumMod val="50000"/>
                  </a:schemeClr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,</a:t>
            </a: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充满激情</a:t>
            </a:r>
            <a:r>
              <a:rPr lang="en-US" altLang="zh-CN" sz="3200" b="1">
                <a:solidFill>
                  <a:schemeClr val="accent1">
                    <a:lumMod val="50000"/>
                  </a:schemeClr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,</a:t>
            </a: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富于理性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latin typeface="幼圆" charset="0"/>
              <a:ea typeface="宋体" panose="02010600030101010101" pitchFamily="2" charset="-122"/>
              <a:cs typeface="幼圆" charset="0"/>
            </a:endParaRPr>
          </a:p>
        </p:txBody>
      </p:sp>
      <p:sp>
        <p:nvSpPr>
          <p:cNvPr id="45058" name="文本框 40962"/>
          <p:cNvSpPr txBox="1"/>
          <p:nvPr/>
        </p:nvSpPr>
        <p:spPr>
          <a:xfrm>
            <a:off x="1981200" y="1749425"/>
            <a:ext cx="8566150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>
                <a:solidFill>
                  <a:srgbClr val="800080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1</a:t>
            </a:r>
            <a:r>
              <a:rPr lang="zh-CN" altLang="en-US" sz="2800">
                <a:solidFill>
                  <a:srgbClr val="800080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、 </a:t>
            </a:r>
            <a:r>
              <a:rPr lang="zh-CN" altLang="en-US" sz="2800" b="1">
                <a:solidFill>
                  <a:srgbClr val="800080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这三种激情，就像飓风一样，在深深的苦海上，肆意的把我吹来吹去，吹到濒临绝望的边缘。</a:t>
            </a:r>
            <a:endParaRPr lang="zh-CN" altLang="en-US" sz="2800" b="1">
              <a:solidFill>
                <a:srgbClr val="800080"/>
              </a:solidFill>
              <a:latin typeface="幼圆" charset="0"/>
              <a:ea typeface="宋体" panose="02010600030101010101" pitchFamily="2" charset="-122"/>
              <a:cs typeface="幼圆" charset="0"/>
            </a:endParaRPr>
          </a:p>
        </p:txBody>
      </p:sp>
      <p:sp>
        <p:nvSpPr>
          <p:cNvPr id="45059" name="文本框 40963"/>
          <p:cNvSpPr txBox="1"/>
          <p:nvPr>
            <p:custDataLst>
              <p:tags r:id="rId6"/>
            </p:custDataLst>
          </p:nvPr>
        </p:nvSpPr>
        <p:spPr>
          <a:xfrm>
            <a:off x="1828800" y="3011488"/>
            <a:ext cx="8718550" cy="23069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3200" b="1">
                <a:solidFill>
                  <a:schemeClr val="dk1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        </a:t>
            </a:r>
            <a:r>
              <a:rPr lang="en-US" altLang="zh-CN" sz="2800" b="1">
                <a:solidFill>
                  <a:schemeClr val="dk1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“</a:t>
            </a:r>
            <a:r>
              <a:rPr lang="zh-CN" altLang="en-US" sz="2800" b="1">
                <a:solidFill>
                  <a:schemeClr val="dk1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像飓风一样”说明激情的无比强烈，“深深的苦海”指的是人生的苦难，“濒临绝望的边缘”指的是作者渴望减轻这些苦难但是无能为力，而且自己也深受其害。作者把自己的感情溶入形象的比喻中，使的文章的语言含蓄生动</a:t>
            </a:r>
            <a:r>
              <a:rPr lang="en-US" altLang="zh-CN" sz="2800" b="1">
                <a:solidFill>
                  <a:schemeClr val="dk1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,</a:t>
            </a:r>
            <a:r>
              <a:rPr lang="zh-CN" altLang="en-US" sz="2800" b="1">
                <a:solidFill>
                  <a:schemeClr val="dk1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充满激情</a:t>
            </a:r>
            <a:r>
              <a:rPr lang="en-US" altLang="zh-CN" sz="2800" b="1">
                <a:solidFill>
                  <a:schemeClr val="dk1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,</a:t>
            </a:r>
            <a:r>
              <a:rPr lang="zh-CN" altLang="en-US" sz="2800" b="1">
                <a:solidFill>
                  <a:schemeClr val="dk1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富于理性色彩</a:t>
            </a:r>
            <a:r>
              <a:rPr lang="en-US" altLang="zh-CN" sz="2800" b="1">
                <a:solidFill>
                  <a:schemeClr val="dk1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.</a:t>
            </a:r>
            <a:endParaRPr lang="en-US" altLang="zh-CN" sz="2800" b="1">
              <a:solidFill>
                <a:schemeClr val="dk1"/>
              </a:solidFill>
              <a:latin typeface="幼圆" charset="0"/>
              <a:ea typeface="宋体" panose="02010600030101010101" pitchFamily="2" charset="-122"/>
              <a:cs typeface="幼圆" charset="0"/>
            </a:endParaRPr>
          </a:p>
        </p:txBody>
      </p:sp>
      <p:sp>
        <p:nvSpPr>
          <p:cNvPr id="45060" name="文本框 40964"/>
          <p:cNvSpPr txBox="1"/>
          <p:nvPr>
            <p:custDataLst>
              <p:tags r:id="rId7"/>
            </p:custDataLst>
          </p:nvPr>
        </p:nvSpPr>
        <p:spPr>
          <a:xfrm flipH="1">
            <a:off x="1966913" y="4059238"/>
            <a:ext cx="74612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buFont typeface="Arial" panose="020b0604020202020204" pitchFamily="34" charset="0"/>
            </a:pPr>
            <a:endParaRPr lang="zh-CN" altLang="zh-CN">
              <a:solidFill>
                <a:schemeClr val="dk1"/>
              </a:solidFill>
              <a:latin typeface="幼圆" charset="0"/>
              <a:ea typeface="宋体" panose="02010600030101010101" pitchFamily="2" charset="-122"/>
              <a:cs typeface="幼圆" charset="0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46081" name="文本框 41985"/>
          <p:cNvSpPr txBox="1"/>
          <p:nvPr/>
        </p:nvSpPr>
        <p:spPr>
          <a:xfrm>
            <a:off x="1828800" y="1009650"/>
            <a:ext cx="8550275" cy="156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3200" b="1">
                <a:solidFill>
                  <a:srgbClr val="007F7F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2</a:t>
            </a:r>
            <a:r>
              <a:rPr lang="zh-CN" altLang="en-US" sz="3200" b="1">
                <a:solidFill>
                  <a:srgbClr val="007F7F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、因为爱情可以解除孤寂</a:t>
            </a:r>
            <a:r>
              <a:rPr lang="en-US" altLang="zh-CN" sz="3200" b="1">
                <a:solidFill>
                  <a:srgbClr val="007F7F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——</a:t>
            </a:r>
            <a:r>
              <a:rPr lang="zh-CN" altLang="en-US" sz="3200" b="1">
                <a:solidFill>
                  <a:srgbClr val="007F7F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那是一颗震撼的心</a:t>
            </a:r>
            <a:r>
              <a:rPr lang="en-US" altLang="zh-CN" sz="3200" b="1">
                <a:solidFill>
                  <a:srgbClr val="007F7F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,</a:t>
            </a:r>
            <a:r>
              <a:rPr lang="zh-CN" altLang="en-US" sz="3200" b="1">
                <a:solidFill>
                  <a:srgbClr val="007F7F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在世界的边缘，俯瞰那冰冷死寂、深不可测的深渊。</a:t>
            </a:r>
            <a:endParaRPr lang="zh-CN" altLang="en-US" sz="3200" b="1">
              <a:solidFill>
                <a:srgbClr val="007F7F"/>
              </a:solidFill>
              <a:latin typeface="幼圆" charset="0"/>
              <a:ea typeface="宋体" panose="02010600030101010101" pitchFamily="2" charset="-122"/>
              <a:cs typeface="幼圆" charset="0"/>
            </a:endParaRPr>
          </a:p>
        </p:txBody>
      </p:sp>
      <p:sp>
        <p:nvSpPr>
          <p:cNvPr id="46082" name="文本框 41986"/>
          <p:cNvSpPr txBox="1"/>
          <p:nvPr>
            <p:custDataLst>
              <p:tags r:id="rId6"/>
            </p:custDataLst>
          </p:nvPr>
        </p:nvSpPr>
        <p:spPr>
          <a:xfrm>
            <a:off x="1874838" y="2665413"/>
            <a:ext cx="8458200" cy="31692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3200">
                <a:solidFill>
                  <a:schemeClr val="dk1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        </a:t>
            </a:r>
            <a:r>
              <a:rPr lang="zh-CN" altLang="en-US" sz="2800" b="1">
                <a:solidFill>
                  <a:schemeClr val="dk1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句中的破折号表示解释说明，后边的语句解释前边的“孤寂”的感觉。其意思是说，没有爱情滋润的感觉就象亲身经历过可怕孤寂而产生的战栗的感觉。处于这种可怕孤寂中的人，有时会感觉到除了自己，这世界好象再也没有其他的生命，自己也似乎走到生命的尽头，沉在没有情感，没有温暖的无底深渊之中。作者的语言运用得含蓄、深刻。</a:t>
            </a:r>
            <a:endParaRPr lang="zh-CN" altLang="en-US" sz="2800" b="1">
              <a:solidFill>
                <a:schemeClr val="dk1"/>
              </a:solidFill>
              <a:latin typeface="幼圆" charset="0"/>
              <a:ea typeface="宋体" panose="02010600030101010101" pitchFamily="2" charset="-122"/>
              <a:cs typeface="幼圆" charset="0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47105" name="文本框 43009"/>
          <p:cNvSpPr txBox="1"/>
          <p:nvPr/>
        </p:nvSpPr>
        <p:spPr>
          <a:xfrm>
            <a:off x="2163763" y="1022350"/>
            <a:ext cx="7864475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en-US" altLang="zh-CN" sz="3200" b="1">
                <a:solidFill>
                  <a:srgbClr val="007F7F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3</a:t>
            </a:r>
            <a:r>
              <a:rPr lang="zh-CN" altLang="en-US" sz="3200" b="1">
                <a:solidFill>
                  <a:srgbClr val="007F7F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、爱情和知识，尽其可能地把我引上天堂，但是同情心却总把我带回尘世。</a:t>
            </a:r>
            <a:endParaRPr lang="zh-CN" altLang="en-US" sz="3200" b="1">
              <a:solidFill>
                <a:srgbClr val="007F7F"/>
              </a:solidFill>
              <a:latin typeface="幼圆" charset="0"/>
              <a:ea typeface="宋体" panose="02010600030101010101" pitchFamily="2" charset="-122"/>
              <a:cs typeface="幼圆" charset="0"/>
            </a:endParaRPr>
          </a:p>
        </p:txBody>
      </p:sp>
      <p:sp>
        <p:nvSpPr>
          <p:cNvPr id="47106" name="文本框 43010"/>
          <p:cNvSpPr txBox="1"/>
          <p:nvPr/>
        </p:nvSpPr>
        <p:spPr>
          <a:xfrm>
            <a:off x="1866900" y="2438400"/>
            <a:ext cx="8458200" cy="35998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en-US" altLang="zh-CN" sz="3200">
                <a:solidFill>
                  <a:schemeClr val="dk1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       </a:t>
            </a:r>
            <a:r>
              <a:rPr lang="en-US" altLang="zh-CN" sz="2800" b="1">
                <a:solidFill>
                  <a:schemeClr val="dk1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 </a:t>
            </a:r>
            <a:r>
              <a:rPr lang="zh-CN" altLang="en-US" sz="2800" b="1">
                <a:solidFill>
                  <a:schemeClr val="dk1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这句话点明了爱情、知识和同情心的内在联系。在这里，作者用含蓄的，充满理性的话语表明了这三者之间的关系：“对</a:t>
            </a:r>
            <a:r>
              <a:rPr lang="zh-CN" altLang="en-US" sz="2800" b="1" u="sng">
                <a:solidFill>
                  <a:schemeClr val="dk1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人类苦难</a:t>
            </a:r>
            <a:r>
              <a:rPr lang="zh-CN" altLang="en-US" sz="2800" b="1">
                <a:solidFill>
                  <a:schemeClr val="dk1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不可遏制的同情”是追求</a:t>
            </a:r>
            <a:r>
              <a:rPr lang="zh-CN" altLang="en-US" sz="2800" b="1" u="sng">
                <a:solidFill>
                  <a:schemeClr val="dk1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爱情</a:t>
            </a:r>
            <a:r>
              <a:rPr lang="zh-CN" altLang="en-US" sz="2800" b="1">
                <a:solidFill>
                  <a:schemeClr val="dk1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、</a:t>
            </a:r>
            <a:r>
              <a:rPr lang="zh-CN" altLang="en-US" sz="2800" b="1" u="sng">
                <a:solidFill>
                  <a:schemeClr val="dk1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知识</a:t>
            </a:r>
            <a:r>
              <a:rPr lang="zh-CN" altLang="en-US" sz="2800" b="1">
                <a:solidFill>
                  <a:schemeClr val="dk1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的真正动力，这体现了一个伟大思想家拯救人类苦难的良知。他</a:t>
            </a:r>
            <a:r>
              <a:rPr lang="zh-CN" altLang="en-US" sz="2800" b="1" u="sng">
                <a:solidFill>
                  <a:schemeClr val="dk1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追求爱情</a:t>
            </a:r>
            <a:r>
              <a:rPr lang="zh-CN" altLang="en-US" sz="2800" b="1">
                <a:solidFill>
                  <a:schemeClr val="dk1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，是因为那里有人类所梦想的天堂的缩影；</a:t>
            </a:r>
            <a:r>
              <a:rPr lang="zh-CN" altLang="en-US" sz="2800" b="1" u="sng">
                <a:solidFill>
                  <a:schemeClr val="dk1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追求知识</a:t>
            </a:r>
            <a:r>
              <a:rPr lang="zh-CN" altLang="en-US" sz="2800" b="1">
                <a:solidFill>
                  <a:schemeClr val="dk1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，是因为他愿意把自己所有的智慧、力量奉献给人类，这一切都源于他心中一个辉煌的梦：</a:t>
            </a:r>
            <a:r>
              <a:rPr lang="zh-CN" altLang="en-US" sz="2800" b="1" u="sng">
                <a:solidFill>
                  <a:schemeClr val="dk1"/>
                </a:solidFill>
                <a:latin typeface="幼圆" charset="0"/>
                <a:ea typeface="宋体" panose="02010600030101010101" pitchFamily="2" charset="-122"/>
                <a:cs typeface="幼圆" charset="0"/>
              </a:rPr>
              <a:t>关爱人类，救民于水火之中。</a:t>
            </a:r>
            <a:endParaRPr lang="zh-CN" altLang="en-US" sz="2800" b="1" u="sng">
              <a:solidFill>
                <a:schemeClr val="dk1"/>
              </a:solidFill>
              <a:latin typeface="幼圆" charset="0"/>
              <a:ea typeface="宋体" panose="02010600030101010101" pitchFamily="2" charset="-122"/>
              <a:cs typeface="幼圆" charset="0"/>
            </a:endParaRP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119810" name="Rectangle 2"/>
          <p:cNvSpPr>
            <a:spLocks noGrp="1"/>
          </p:cNvSpPr>
          <p:nvPr>
            <p:ph type="ctrTitle" idx="4294967295"/>
          </p:nvPr>
        </p:nvSpPr>
        <p:spPr>
          <a:xfrm>
            <a:off x="2159000" y="1533525"/>
            <a:ext cx="8509000" cy="521970"/>
          </a:xfrm>
        </p:spPr>
        <p:txBody>
          <a:bodyPr vert="horz" lIns="91440" tIns="45720" rIns="91440" bIns="45720" rtlCol="0" anchor="t" anchorCtr="0">
            <a:spAutoFit/>
          </a:bodyPr>
          <a:lstStyle>
            <a:lvl1pPr lvl="0">
              <a:buClrTx/>
              <a:buSzTx/>
              <a:buFontTx/>
              <a:defRPr/>
            </a:lvl1pPr>
          </a:lstStyle>
          <a:p>
            <a:pPr lvl="0" algn="l"/>
            <a:r>
              <a:rPr lang="zh-CN" altLang="en-US" sz="2800" spc="0">
                <a:solidFill>
                  <a:schemeClr val="accent1">
                    <a:lumMod val="50000"/>
                  </a:schemeClr>
                </a:solidFill>
                <a:latin typeface="汉仪乐喵体W" charset="0"/>
                <a:ea typeface="汉仪乐喵体W" panose="00020600040101010101" charset="-122"/>
                <a:cs typeface="+mn-cs"/>
                <a:sym typeface="+mn-ea"/>
              </a:rPr>
              <a:t>学习了本文，你有何感受？</a:t>
            </a:r>
            <a:endParaRPr lang="zh-CN" altLang="en-US" sz="2800" spc="0">
              <a:solidFill>
                <a:schemeClr val="accent1">
                  <a:lumMod val="50000"/>
                </a:schemeClr>
              </a:solidFill>
              <a:latin typeface="汉仪乐喵体W" charset="0"/>
              <a:ea typeface="汉仪乐喵体W" panose="00020600040101010101" charset="-122"/>
              <a:cs typeface="+mn-cs"/>
              <a:sym typeface="+mn-ea"/>
            </a:endParaRPr>
          </a:p>
        </p:txBody>
      </p:sp>
      <p:pic>
        <p:nvPicPr>
          <p:cNvPr id="37890" name="Picture 14" descr="图片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73663" y="592138"/>
            <a:ext cx="2033587" cy="612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9812" name="文本框 119811"/>
          <p:cNvSpPr txBox="1"/>
          <p:nvPr/>
        </p:nvSpPr>
        <p:spPr>
          <a:xfrm>
            <a:off x="2076450" y="2400300"/>
            <a:ext cx="4114800" cy="3969385"/>
          </a:xfrm>
          <a:prstGeom prst="rect">
            <a:avLst/>
          </a:prstGeom>
          <a:noFill/>
          <a:ln w="12700">
            <a:noFill/>
          </a:ln>
          <a:effectLst>
            <a:outerShdw dist="35921" dir="2699999" sy="50000" kx="2003315" algn="bl" rotWithShape="0">
              <a:srgbClr val="C0C0C0">
                <a:alpha val="79999"/>
              </a:srgbClr>
            </a:outerShdw>
          </a:effectLst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幼圆" charset="0"/>
                <a:ea typeface="楷体" panose="02010609060101010101" pitchFamily="49" charset="-122"/>
                <a:cs typeface="幼圆" charset="0"/>
              </a:rPr>
              <a:t>示例：我们每个人都应该有自己的奋斗目标，明确活着的意义，若整天胸无大志、浑浑噩噩、得过且过，这种生活有何意义？</a:t>
            </a:r>
            <a:r>
              <a:rPr lang="zh-CN" altLang="en-US" sz="3600" b="0">
                <a:solidFill>
                  <a:srgbClr val="FF0000"/>
                </a:solidFill>
                <a:latin typeface="幼圆" charset="0"/>
                <a:ea typeface="楷体" panose="02010609060101010101" pitchFamily="49" charset="-122"/>
                <a:cs typeface="幼圆" charset="0"/>
              </a:rPr>
              <a:t> </a:t>
            </a:r>
            <a:endParaRPr lang="zh-CN" altLang="en-US" sz="3600" b="0">
              <a:solidFill>
                <a:srgbClr val="FF0000"/>
              </a:solidFill>
              <a:latin typeface="幼圆" charset="0"/>
              <a:ea typeface="楷体" panose="02010609060101010101" pitchFamily="49" charset="-122"/>
              <a:cs typeface="幼圆" charset="0"/>
            </a:endParaRPr>
          </a:p>
        </p:txBody>
      </p:sp>
      <p:pic>
        <p:nvPicPr>
          <p:cNvPr id="37892" name="图片 119813" descr="u=3831671107,3671346316&amp;fm=23&amp;gp=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96100" y="1762125"/>
            <a:ext cx="3171825" cy="335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9813" name="New picture"/>
          <p:cNvPicPr/>
          <p:nvPr/>
        </p:nvPicPr>
        <p:blipFill>
          <a:blip r:embed="rId8"/>
          <a:stretch>
            <a:fillRect/>
          </a:stretch>
        </p:blipFill>
        <p:spPr>
          <a:xfrm>
            <a:off x="10541000" y="10769600"/>
            <a:ext cx="304800" cy="228600"/>
          </a:xfrm>
          <a:prstGeom prst="cube">
            <a:avLst/>
          </a:prstGeom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9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0" grpId="0"/>
      <p:bldP spid="1198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ctrTitle" idx="4294967295"/>
            <p:custDataLst>
              <p:tags r:id="rId6"/>
            </p:custDataLst>
          </p:nvPr>
        </p:nvSpPr>
        <p:spPr>
          <a:xfrm>
            <a:off x="1198800" y="914400"/>
            <a:ext cx="9799200" cy="257040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4900">
                <a:solidFill>
                  <a:schemeClr val="accent1">
                    <a:lumMod val="50000"/>
                  </a:schemeClr>
                </a:solidFill>
                <a:latin typeface="汉仪乐喵体W" charset="0"/>
                <a:cs typeface="汉仪乐喵体W" charset="0"/>
                <a:sym typeface="+mn-ea"/>
              </a:rPr>
              <a:t>第四单元·第16课</a:t>
            </a:r>
            <a:endParaRPr lang="zh-CN" altLang="en-US" sz="4900">
              <a:solidFill>
                <a:schemeClr val="accent1">
                  <a:lumMod val="50000"/>
                </a:schemeClr>
              </a:solidFill>
              <a:latin typeface="汉仪乐喵体W" charset="0"/>
              <a:cs typeface="汉仪乐喵体W" charset="0"/>
              <a:sym typeface="+mn-ea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4294967295"/>
            <p:custDataLst>
              <p:tags r:id="rId7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l">
              <a:buClrTx/>
              <a:buSzTx/>
              <a:buNone/>
            </a:pPr>
            <a:r>
              <a:rPr sz="4400">
                <a:solidFill>
                  <a:schemeClr val="dk1">
                    <a:lumMod val="65000"/>
                    <a:lumOff val="35000"/>
                  </a:schemeClr>
                </a:solidFill>
                <a:latin typeface="幼圆" charset="0"/>
                <a:ea typeface="幼圆" charset="0"/>
                <a:sym typeface="+mn-ea"/>
              </a:rPr>
              <a:t>我为什么而活着</a:t>
            </a:r>
            <a:endParaRPr sz="4400">
              <a:solidFill>
                <a:schemeClr val="dk1">
                  <a:lumMod val="65000"/>
                  <a:lumOff val="35000"/>
                </a:schemeClr>
              </a:solidFill>
              <a:latin typeface="幼圆" charset="0"/>
              <a:ea typeface="幼圆" charset="0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6" name="内容占位符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563712" y="901260"/>
            <a:ext cx="7654583" cy="44911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dk1"/>
                </a:solidFill>
                <a:latin typeface="幼圆" charset="0"/>
                <a:cs typeface="幼圆" charset="0"/>
              </a:rPr>
              <a:t>　　</a:t>
            </a:r>
            <a:r>
              <a:rPr lang="zh-CN" altLang="en-US">
                <a:solidFill>
                  <a:schemeClr val="dk1"/>
                </a:solidFill>
                <a:latin typeface="幼圆" charset="0"/>
                <a:cs typeface="幼圆" charset="0"/>
              </a:rPr>
              <a:t>罗素（</a:t>
            </a:r>
            <a:r>
              <a:rPr lang="zh-CN" altLang="en-US" smtClean="0">
                <a:solidFill>
                  <a:schemeClr val="dk1"/>
                </a:solidFill>
                <a:latin typeface="幼圆" charset="0"/>
                <a:cs typeface="幼圆" charset="0"/>
              </a:rPr>
              <a:t>1872</a:t>
            </a:r>
            <a:r>
              <a:rPr lang="en-US" altLang="zh-CN" smtClean="0">
                <a:solidFill>
                  <a:schemeClr val="dk1"/>
                </a:solidFill>
                <a:latin typeface="幼圆" charset="0"/>
                <a:cs typeface="幼圆" charset="0"/>
              </a:rPr>
              <a:t>—</a:t>
            </a:r>
            <a:r>
              <a:rPr lang="zh-CN" altLang="en-US" smtClean="0">
                <a:solidFill>
                  <a:schemeClr val="dk1"/>
                </a:solidFill>
                <a:latin typeface="幼圆" charset="0"/>
                <a:cs typeface="幼圆" charset="0"/>
              </a:rPr>
              <a:t>1970</a:t>
            </a:r>
            <a:r>
              <a:rPr lang="zh-CN" altLang="en-US">
                <a:solidFill>
                  <a:schemeClr val="dk1"/>
                </a:solidFill>
                <a:latin typeface="幼圆" charset="0"/>
                <a:cs typeface="幼圆" charset="0"/>
              </a:rPr>
              <a:t>），英国著名思想家、</a:t>
            </a:r>
            <a:r>
              <a:rPr lang="zh-CN" altLang="en-US" smtClean="0">
                <a:solidFill>
                  <a:schemeClr val="dk1"/>
                </a:solidFill>
                <a:latin typeface="幼圆" charset="0"/>
                <a:cs typeface="幼圆" charset="0"/>
              </a:rPr>
              <a:t>哲学家、数学家</a:t>
            </a:r>
            <a:r>
              <a:rPr lang="zh-CN" altLang="en-US">
                <a:solidFill>
                  <a:schemeClr val="dk1"/>
                </a:solidFill>
                <a:latin typeface="幼圆" charset="0"/>
                <a:cs typeface="幼圆" charset="0"/>
              </a:rPr>
              <a:t>、逻辑学家、历史学家、文学家，分析哲学的主要创始人，世界和平运动的倡导者和组织者</a:t>
            </a:r>
            <a:r>
              <a:rPr lang="zh-CN" altLang="en-US" smtClean="0">
                <a:solidFill>
                  <a:schemeClr val="dk1"/>
                </a:solidFill>
                <a:latin typeface="幼圆" charset="0"/>
                <a:cs typeface="幼圆" charset="0"/>
              </a:rPr>
              <a:t>。被</a:t>
            </a:r>
            <a:r>
              <a:rPr lang="zh-CN" altLang="en-US">
                <a:solidFill>
                  <a:schemeClr val="dk1"/>
                </a:solidFill>
                <a:latin typeface="幼圆" charset="0"/>
                <a:cs typeface="幼圆" charset="0"/>
              </a:rPr>
              <a:t>视为“20世纪最知名、最有影响力的哲学家”之一，还被无数人视为是“未来时代的先知</a:t>
            </a:r>
            <a:r>
              <a:rPr lang="zh-CN" altLang="en-US" smtClean="0">
                <a:solidFill>
                  <a:schemeClr val="dk1"/>
                </a:solidFill>
                <a:latin typeface="幼圆" charset="0"/>
                <a:cs typeface="幼圆" charset="0"/>
              </a:rPr>
              <a:t>”</a:t>
            </a:r>
            <a:r>
              <a:rPr lang="zh-CN" altLang="en-US">
                <a:solidFill>
                  <a:schemeClr val="dk1"/>
                </a:solidFill>
                <a:latin typeface="幼圆" charset="0"/>
                <a:cs typeface="幼圆" charset="0"/>
              </a:rPr>
              <a:t>。主要作品有</a:t>
            </a:r>
            <a:r>
              <a:rPr lang="en-US" altLang="zh-CN">
                <a:solidFill>
                  <a:schemeClr val="dk1"/>
                </a:solidFill>
                <a:latin typeface="幼圆" charset="0"/>
                <a:cs typeface="幼圆" charset="0"/>
              </a:rPr>
              <a:t>《</a:t>
            </a:r>
            <a:r>
              <a:rPr lang="zh-CN" altLang="en-US">
                <a:solidFill>
                  <a:schemeClr val="dk1"/>
                </a:solidFill>
                <a:latin typeface="幼圆" charset="0"/>
                <a:cs typeface="幼圆" charset="0"/>
              </a:rPr>
              <a:t>西方哲学史</a:t>
            </a:r>
            <a:r>
              <a:rPr lang="en-US" altLang="zh-CN" smtClean="0">
                <a:solidFill>
                  <a:schemeClr val="dk1"/>
                </a:solidFill>
                <a:latin typeface="幼圆" charset="0"/>
                <a:cs typeface="幼圆" charset="0"/>
              </a:rPr>
              <a:t>》《</a:t>
            </a:r>
            <a:r>
              <a:rPr lang="zh-CN" altLang="en-US">
                <a:solidFill>
                  <a:schemeClr val="dk1"/>
                </a:solidFill>
                <a:latin typeface="幼圆" charset="0"/>
                <a:cs typeface="幼圆" charset="0"/>
              </a:rPr>
              <a:t>哲学问题</a:t>
            </a:r>
            <a:r>
              <a:rPr lang="en-US" altLang="zh-CN" smtClean="0">
                <a:solidFill>
                  <a:schemeClr val="dk1"/>
                </a:solidFill>
                <a:latin typeface="幼圆" charset="0"/>
                <a:cs typeface="幼圆" charset="0"/>
              </a:rPr>
              <a:t>》《</a:t>
            </a:r>
            <a:r>
              <a:rPr lang="zh-CN" altLang="en-US">
                <a:solidFill>
                  <a:schemeClr val="dk1"/>
                </a:solidFill>
                <a:latin typeface="幼圆" charset="0"/>
                <a:cs typeface="幼圆" charset="0"/>
              </a:rPr>
              <a:t>心的分析</a:t>
            </a:r>
            <a:r>
              <a:rPr lang="en-US" altLang="zh-CN" smtClean="0">
                <a:solidFill>
                  <a:schemeClr val="dk1"/>
                </a:solidFill>
                <a:latin typeface="幼圆" charset="0"/>
                <a:cs typeface="幼圆" charset="0"/>
              </a:rPr>
              <a:t>》《</a:t>
            </a:r>
            <a:r>
              <a:rPr lang="zh-CN" altLang="en-US">
                <a:solidFill>
                  <a:schemeClr val="dk1"/>
                </a:solidFill>
                <a:latin typeface="幼圆" charset="0"/>
                <a:cs typeface="幼圆" charset="0"/>
              </a:rPr>
              <a:t>物的分析</a:t>
            </a:r>
            <a:r>
              <a:rPr lang="en-US" altLang="zh-CN">
                <a:solidFill>
                  <a:schemeClr val="dk1"/>
                </a:solidFill>
                <a:latin typeface="幼圆" charset="0"/>
                <a:cs typeface="幼圆" charset="0"/>
              </a:rPr>
              <a:t>》</a:t>
            </a:r>
            <a:r>
              <a:rPr lang="zh-CN" altLang="en-US">
                <a:solidFill>
                  <a:schemeClr val="dk1"/>
                </a:solidFill>
                <a:latin typeface="幼圆" charset="0"/>
                <a:cs typeface="幼圆" charset="0"/>
              </a:rPr>
              <a:t>等。</a:t>
            </a:r>
            <a:endParaRPr lang="zh-CN" altLang="en-US">
              <a:solidFill>
                <a:schemeClr val="dk1"/>
              </a:solidFill>
              <a:latin typeface="幼圆" charset="0"/>
              <a:cs typeface="幼圆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69504" y="1032304"/>
            <a:ext cx="3555219" cy="3743259"/>
          </a:xfrm>
          <a:prstGeom prst="ellipse">
            <a:avLst/>
          </a:prstGeom>
        </p:spPr>
      </p:pic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91440" y="0"/>
            <a:ext cx="12053571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altLang="en-US" sz="4000" b="1" smtClean="0">
                <a:solidFill>
                  <a:schemeClr val="accent1">
                    <a:lumMod val="50000"/>
                  </a:schemeClr>
                </a:solidFill>
                <a:latin typeface="幼圆" charset="0"/>
                <a:ea typeface="幼圆" charset="0"/>
              </a:rPr>
              <a:t>作者介绍</a:t>
            </a:r>
            <a:endParaRPr lang="zh-CN" altLang="en-US" sz="4000" b="1" smtClean="0">
              <a:solidFill>
                <a:schemeClr val="accent1">
                  <a:lumMod val="50000"/>
                </a:schemeClr>
              </a:solidFill>
              <a:latin typeface="幼圆" charset="0"/>
              <a:ea typeface="幼圆" charset="0"/>
            </a:endParaRPr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563712" y="5312232"/>
            <a:ext cx="11461011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smtClean="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    1950年</a:t>
            </a:r>
            <a:r>
              <a:rPr lang="zh-CN" altLang="en-US" sz="280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</a:rPr>
              <a:t>他又获得了诺贝尔文学奖，被称为“百科全书式文学家”，又被公认为“富有鼓动天才的辩论家”。 </a:t>
            </a:r>
            <a:endParaRPr lang="zh-CN" altLang="en-US" sz="2800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</p:spTree>
    <p:custDataLst>
      <p:tags r:id="rId1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5" name="Freeform 11"/>
          <p:cNvSpPr/>
          <p:nvPr>
            <p:custDataLst>
              <p:tags r:id="rId2"/>
            </p:custDataLst>
          </p:nvPr>
        </p:nvSpPr>
        <p:spPr>
          <a:xfrm>
            <a:off x="11149680" y="4589280"/>
            <a:ext cx="223206" cy="223210"/>
          </a:xfrm>
          <a:custGeom>
            <a:gdLst>
              <a:gd name="connsiteX0" fmla="*/ 177485 w 223206"/>
              <a:gd name="connsiteY0" fmla="*/ 0 h 223210"/>
              <a:gd name="connsiteX1" fmla="*/ 223206 w 223206"/>
              <a:gd name="connsiteY1" fmla="*/ 2 h 223210"/>
              <a:gd name="connsiteX2" fmla="*/ 223203 w 223206"/>
              <a:gd name="connsiteY2" fmla="*/ 222887 h 223210"/>
              <a:gd name="connsiteX3" fmla="*/ 222885 w 223206"/>
              <a:gd name="connsiteY3" fmla="*/ 222886 h 223210"/>
              <a:gd name="connsiteX4" fmla="*/ 222885 w 223206"/>
              <a:gd name="connsiteY4" fmla="*/ 223210 h 223210"/>
              <a:gd name="connsiteX5" fmla="*/ 0 w 223206"/>
              <a:gd name="connsiteY5" fmla="*/ 223203 h 223210"/>
              <a:gd name="connsiteX6" fmla="*/ 1 w 223206"/>
              <a:gd name="connsiteY6" fmla="*/ 177486 h 223210"/>
              <a:gd name="connsiteX7" fmla="*/ 177482 w 223206"/>
              <a:gd name="connsiteY7" fmla="*/ 177482 h 22321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3206" h="223209">
                <a:moveTo>
                  <a:pt x="177485" y="0"/>
                </a:moveTo>
                <a:lnTo>
                  <a:pt x="223206" y="2"/>
                </a:lnTo>
                <a:lnTo>
                  <a:pt x="223203" y="222887"/>
                </a:lnTo>
                <a:lnTo>
                  <a:pt x="222885" y="222886"/>
                </a:lnTo>
                <a:lnTo>
                  <a:pt x="222885" y="223210"/>
                </a:lnTo>
                <a:lnTo>
                  <a:pt x="0" y="223203"/>
                </a:lnTo>
                <a:lnTo>
                  <a:pt x="1" y="177486"/>
                </a:lnTo>
                <a:lnTo>
                  <a:pt x="177482" y="177482"/>
                </a:lnTo>
                <a:close/>
              </a:path>
            </a:pathLst>
          </a:custGeom>
          <a:solidFill>
            <a:schemeClr val="dk1">
              <a:lumMod val="75000"/>
              <a:lumOff val="25000"/>
            </a:schemeClr>
          </a:solidFill>
          <a:ln>
            <a:solidFill>
              <a:schemeClr val="dk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40000"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charset="0"/>
              <a:cs typeface="幼圆" charset="0"/>
            </a:endParaRPr>
          </a:p>
        </p:txBody>
      </p:sp>
      <p:sp>
        <p:nvSpPr>
          <p:cNvPr id="173" name="Freeform 8"/>
          <p:cNvSpPr/>
          <p:nvPr>
            <p:custDataLst>
              <p:tags r:id="rId3"/>
            </p:custDataLst>
          </p:nvPr>
        </p:nvSpPr>
        <p:spPr>
          <a:xfrm>
            <a:off x="4527586" y="2045508"/>
            <a:ext cx="223203" cy="222886"/>
          </a:xfrm>
          <a:custGeom>
            <a:gdLst>
              <a:gd name="connsiteX0" fmla="*/ 1 w 223203"/>
              <a:gd name="connsiteY0" fmla="*/ 0 h 222886"/>
              <a:gd name="connsiteX1" fmla="*/ 45721 w 223203"/>
              <a:gd name="connsiteY1" fmla="*/ 2 h 222886"/>
              <a:gd name="connsiteX2" fmla="*/ 45722 w 223203"/>
              <a:gd name="connsiteY2" fmla="*/ 318 h 222886"/>
              <a:gd name="connsiteX3" fmla="*/ 223203 w 223203"/>
              <a:gd name="connsiteY3" fmla="*/ 318 h 222886"/>
              <a:gd name="connsiteX4" fmla="*/ 223203 w 223203"/>
              <a:gd name="connsiteY4" fmla="*/ 46040 h 222886"/>
              <a:gd name="connsiteX5" fmla="*/ 45718 w 223203"/>
              <a:gd name="connsiteY5" fmla="*/ 46037 h 222886"/>
              <a:gd name="connsiteX6" fmla="*/ 45722 w 223203"/>
              <a:gd name="connsiteY6" fmla="*/ 222886 h 222886"/>
              <a:gd name="connsiteX7" fmla="*/ 0 w 223203"/>
              <a:gd name="connsiteY7" fmla="*/ 222886 h 22288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3203" h="222886">
                <a:moveTo>
                  <a:pt x="1" y="0"/>
                </a:moveTo>
                <a:lnTo>
                  <a:pt x="45721" y="2"/>
                </a:lnTo>
                <a:lnTo>
                  <a:pt x="45722" y="318"/>
                </a:lnTo>
                <a:lnTo>
                  <a:pt x="223203" y="318"/>
                </a:lnTo>
                <a:lnTo>
                  <a:pt x="223203" y="46040"/>
                </a:lnTo>
                <a:lnTo>
                  <a:pt x="45718" y="46037"/>
                </a:lnTo>
                <a:lnTo>
                  <a:pt x="45722" y="222886"/>
                </a:lnTo>
                <a:lnTo>
                  <a:pt x="0" y="222886"/>
                </a:lnTo>
                <a:close/>
              </a:path>
            </a:pathLst>
          </a:custGeom>
          <a:solidFill>
            <a:schemeClr val="dk1">
              <a:lumMod val="75000"/>
              <a:lumOff val="25000"/>
            </a:schemeClr>
          </a:solidFill>
          <a:ln>
            <a:solidFill>
              <a:schemeClr val="dk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40000"/>
          </a:bodyPr>
          <a:lstStyle/>
          <a:p>
            <a:pPr algn="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charset="0"/>
              <a:cs typeface="幼圆" charset="0"/>
            </a:endParaRPr>
          </a:p>
        </p:txBody>
      </p:sp>
      <p:sp>
        <p:nvSpPr>
          <p:cNvPr id="3" name="标题 1"/>
          <p:cNvSpPr/>
          <p:nvPr>
            <p:custDataLst>
              <p:tags r:id="rId4"/>
            </p:custDataLst>
          </p:nvPr>
        </p:nvSpPr>
        <p:spPr>
          <a:xfrm>
            <a:off x="4625288" y="2373457"/>
            <a:ext cx="6646785" cy="2160931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1" i="0" u="none" strike="noStrike" kern="1200" cap="none" spc="6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乐喵体W" panose="00020600040101010101" charset="-122"/>
                <a:cs typeface="+mj-cs"/>
                <a:sym typeface="+mn-ea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aseline="0">
                <a:solidFill>
                  <a:schemeClr val="accent1">
                    <a:lumMod val="50000"/>
                  </a:schemeClr>
                </a:solidFill>
              </a:rPr>
              <a:t>自我研学 生成新知</a:t>
            </a:r>
            <a:endParaRPr lang="zh-CN" altLang="en-US" sz="4000" baseline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内容占位符 2"/>
          <p:cNvSpPr>
            <a:spLocks noGrp="1"/>
          </p:cNvSpPr>
          <p:nvPr/>
        </p:nvSpPr>
        <p:spPr>
          <a:xfrm>
            <a:off x="1439333" y="1237049"/>
            <a:ext cx="3653413" cy="798014"/>
          </a:xfrm>
          <a:prstGeom prst="rect">
            <a:avLst/>
          </a:prstGeom>
        </p:spPr>
        <p:txBody>
          <a:bodyPr vert="horz" lIns="91440" tIns="45720" rIns="91440" bIns="45720" rtlCol="0">
            <a:normAutofit fontScale="9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b="1" smtClean="0">
                <a:solidFill>
                  <a:srgbClr val="C00000"/>
                </a:solidFill>
                <a:latin typeface="幼圆" charset="0"/>
                <a:cs typeface="幼圆" charset="0"/>
              </a:rPr>
              <a:t>检查预习，</a:t>
            </a:r>
            <a:r>
              <a:rPr lang="zh-CN" altLang="en-US" b="1">
                <a:solidFill>
                  <a:srgbClr val="C00000"/>
                </a:solidFill>
                <a:latin typeface="幼圆" charset="0"/>
                <a:cs typeface="幼圆" charset="0"/>
              </a:rPr>
              <a:t>读准</a:t>
            </a:r>
            <a:r>
              <a:rPr lang="zh-CN" altLang="en-US" b="1" smtClean="0">
                <a:solidFill>
                  <a:srgbClr val="C00000"/>
                </a:solidFill>
                <a:latin typeface="幼圆" charset="0"/>
                <a:cs typeface="幼圆" charset="0"/>
              </a:rPr>
              <a:t>字音。</a:t>
            </a:r>
            <a:r>
              <a:rPr lang="zh-CN" altLang="en-US" b="1">
                <a:solidFill>
                  <a:srgbClr val="C00000"/>
                </a:solidFill>
                <a:latin typeface="幼圆" charset="0"/>
                <a:cs typeface="幼圆" charset="0"/>
              </a:rPr>
              <a:t> </a:t>
            </a:r>
            <a:endParaRPr lang="zh-CN" altLang="en-US" b="1">
              <a:solidFill>
                <a:srgbClr val="C00000"/>
              </a:solidFill>
              <a:latin typeface="幼圆" charset="0"/>
              <a:cs typeface="幼圆" charset="0"/>
            </a:endParaRPr>
          </a:p>
          <a:p>
            <a:pPr indent="729615">
              <a:lnSpc>
                <a:spcPct val="120000"/>
              </a:lnSpc>
            </a:pPr>
            <a:endParaRPr lang="zh-CN" altLang="en-US" sz="2400" b="1">
              <a:solidFill>
                <a:srgbClr val="C00000"/>
              </a:solidFill>
              <a:latin typeface="幼圆" charset="0"/>
              <a:cs typeface="幼圆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91440" y="0"/>
            <a:ext cx="120535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altLang="en-US" sz="4000" b="1" smtClean="0">
                <a:solidFill>
                  <a:schemeClr val="accent1">
                    <a:lumMod val="50000"/>
                  </a:schemeClr>
                </a:solidFill>
                <a:latin typeface="幼圆" charset="0"/>
                <a:ea typeface="幼圆" charset="0"/>
              </a:rPr>
              <a:t>生字正音</a:t>
            </a:r>
            <a:endParaRPr lang="zh-CN" altLang="en-US" sz="4000" b="1" smtClean="0">
              <a:solidFill>
                <a:schemeClr val="accent1">
                  <a:lumMod val="50000"/>
                </a:schemeClr>
              </a:solidFill>
              <a:latin typeface="幼圆" charset="0"/>
              <a:ea typeface="幼圆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289285" y="2473253"/>
            <a:ext cx="9661525" cy="2687320"/>
          </a:xfrm>
          <a:prstGeom prst="rect">
            <a:avLst/>
          </a:prstGeom>
          <a:solidFill>
            <a:schemeClr val="dk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729615">
              <a:lnSpc>
                <a:spcPct val="120000"/>
              </a:lnSpc>
            </a:pPr>
            <a:endParaRPr lang="zh-CN" altLang="en-US">
              <a:solidFill>
                <a:schemeClr val="dk1"/>
              </a:solidFill>
              <a:latin typeface="幼圆" charset="0"/>
              <a:cs typeface="幼圆" charset="0"/>
            </a:endParaRPr>
          </a:p>
          <a:p>
            <a:pPr indent="729615">
              <a:lnSpc>
                <a:spcPct val="120000"/>
              </a:lnSpc>
            </a:pPr>
            <a:r>
              <a:rPr lang="zh-CN" altLang="en-US" sz="320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+mn-ea"/>
              </a:rPr>
              <a:t>遏（　）制    　孤寂（　　）   战栗（　）</a:t>
            </a:r>
            <a:endParaRPr lang="zh-CN" altLang="en-US" sz="3200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  <a:sym typeface="+mn-ea"/>
            </a:endParaRPr>
          </a:p>
          <a:p>
            <a:pPr indent="729615">
              <a:lnSpc>
                <a:spcPct val="120000"/>
              </a:lnSpc>
            </a:pPr>
            <a:r>
              <a:rPr lang="zh-CN" altLang="en-US" sz="320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+mn-ea"/>
              </a:rPr>
              <a:t> </a:t>
            </a:r>
            <a:endParaRPr lang="zh-CN" altLang="en-US" sz="3200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pPr indent="729615">
              <a:lnSpc>
                <a:spcPct val="120000"/>
              </a:lnSpc>
            </a:pPr>
            <a:r>
              <a:rPr lang="zh-CN" altLang="en-US" sz="320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+mn-ea"/>
              </a:rPr>
              <a:t>边缘（　　）    微薄（　　）   赐（　）予 </a:t>
            </a:r>
            <a:endParaRPr lang="zh-CN" altLang="en-US" sz="3200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endParaRPr lang="zh-CN" altLang="en-US" sz="3200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06630" y="2780695"/>
            <a:ext cx="7188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幼圆" charset="0"/>
                <a:ea typeface="方正姚体" panose="02010601030101010101" pitchFamily="2" charset="-122"/>
                <a:cs typeface="幼圆" charset="0"/>
                <a:sym typeface="+mn-ea"/>
              </a:rPr>
              <a:t>è</a:t>
            </a:r>
            <a:endParaRPr lang="zh-CN" altLang="en-US" sz="3200">
              <a:solidFill>
                <a:srgbClr val="FF0000"/>
              </a:solidFill>
              <a:latin typeface="幼圆" charset="0"/>
              <a:ea typeface="方正姚体" panose="02010601030101010101" pitchFamily="2" charset="-122"/>
              <a:cs typeface="幼圆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24150" y="2815863"/>
            <a:ext cx="7899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幼圆" charset="0"/>
                <a:ea typeface="方正姚体" panose="02010601030101010101" pitchFamily="2" charset="-122"/>
                <a:cs typeface="幼圆" charset="0"/>
                <a:sym typeface="+mn-ea"/>
              </a:rPr>
              <a:t>lì</a:t>
            </a:r>
            <a:endParaRPr lang="zh-CN" altLang="en-US" sz="3200">
              <a:solidFill>
                <a:srgbClr val="FF0000"/>
              </a:solidFill>
              <a:latin typeface="幼圆" charset="0"/>
              <a:ea typeface="方正姚体" panose="02010601030101010101" pitchFamily="2" charset="-122"/>
              <a:cs typeface="幼圆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17924" y="3964518"/>
            <a:ext cx="12321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幼圆" charset="0"/>
                <a:ea typeface="方正姚体" panose="02010601030101010101" pitchFamily="2" charset="-122"/>
                <a:cs typeface="幼圆" charset="0"/>
                <a:sym typeface="+mn-ea"/>
              </a:rPr>
              <a:t>yuán</a:t>
            </a:r>
            <a:endParaRPr lang="zh-CN" altLang="en-US" sz="3200">
              <a:solidFill>
                <a:srgbClr val="FF0000"/>
              </a:solidFill>
              <a:latin typeface="幼圆" charset="0"/>
              <a:ea typeface="方正姚体" panose="02010601030101010101" pitchFamily="2" charset="-122"/>
              <a:cs typeface="幼圆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20987" y="4008478"/>
            <a:ext cx="12388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幼圆" charset="0"/>
                <a:ea typeface="方正姚体" panose="02010601030101010101" pitchFamily="2" charset="-122"/>
                <a:cs typeface="幼圆" charset="0"/>
                <a:sym typeface="+mn-ea"/>
              </a:rPr>
              <a:t>bó</a:t>
            </a:r>
            <a:endParaRPr lang="zh-CN" altLang="en-US" sz="3200">
              <a:solidFill>
                <a:srgbClr val="FF0000"/>
              </a:solidFill>
              <a:latin typeface="幼圆" charset="0"/>
              <a:ea typeface="方正姚体" panose="02010601030101010101" pitchFamily="2" charset="-122"/>
              <a:cs typeface="幼圆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209397" y="3956421"/>
            <a:ext cx="7721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幼圆" charset="0"/>
                <a:ea typeface="方正姚体" panose="02010601030101010101" pitchFamily="2" charset="-122"/>
                <a:cs typeface="幼圆" charset="0"/>
                <a:sym typeface="+mn-ea"/>
              </a:rPr>
              <a:t>cì</a:t>
            </a:r>
            <a:endParaRPr lang="zh-CN" altLang="en-US" sz="3200">
              <a:solidFill>
                <a:srgbClr val="FF0000"/>
              </a:solidFill>
              <a:latin typeface="幼圆" charset="0"/>
              <a:ea typeface="方正姚体" panose="02010601030101010101" pitchFamily="2" charset="-122"/>
              <a:cs typeface="幼圆" charset="0"/>
              <a:sym typeface="+mn-ea"/>
            </a:endParaRPr>
          </a:p>
        </p:txBody>
      </p:sp>
      <p:sp>
        <p:nvSpPr>
          <p:cNvPr id="18" name="文本框 12"/>
          <p:cNvSpPr txBox="1"/>
          <p:nvPr/>
        </p:nvSpPr>
        <p:spPr>
          <a:xfrm>
            <a:off x="6726496" y="2806376"/>
            <a:ext cx="970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幼圆" charset="0"/>
                <a:ea typeface="方正姚体" panose="02010601030101010101" pitchFamily="2" charset="-122"/>
                <a:cs typeface="幼圆" charset="0"/>
                <a:sym typeface="+mn-ea"/>
              </a:rPr>
              <a:t>jì</a:t>
            </a:r>
            <a:endParaRPr lang="zh-CN" altLang="en-US" sz="3200">
              <a:solidFill>
                <a:srgbClr val="FF0000"/>
              </a:solidFill>
              <a:latin typeface="幼圆" charset="0"/>
              <a:ea typeface="方正姚体" panose="02010601030101010101" pitchFamily="2" charset="-122"/>
              <a:cs typeface="幼圆" charset="0"/>
              <a:sym typeface="+mn-ea"/>
            </a:endParaRPr>
          </a:p>
        </p:txBody>
      </p:sp>
    </p:spTree>
    <p:custDataLst>
      <p:tags r:id="rId8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3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内容占位符 2"/>
          <p:cNvSpPr>
            <a:spLocks noGrp="1"/>
          </p:cNvSpPr>
          <p:nvPr/>
        </p:nvSpPr>
        <p:spPr>
          <a:xfrm>
            <a:off x="1439333" y="1237049"/>
            <a:ext cx="3653413" cy="798015"/>
          </a:xfrm>
          <a:prstGeom prst="rect">
            <a:avLst/>
          </a:prstGeom>
        </p:spPr>
        <p:txBody>
          <a:bodyPr vert="horz" lIns="91440" tIns="45720" rIns="91440" bIns="45720" rtlCol="0">
            <a:normAutofit fontScale="9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b="1" smtClean="0">
                <a:solidFill>
                  <a:srgbClr val="C00000"/>
                </a:solidFill>
                <a:latin typeface="幼圆" charset="0"/>
                <a:cs typeface="幼圆" charset="0"/>
              </a:rPr>
              <a:t>检查预习，</a:t>
            </a:r>
            <a:r>
              <a:rPr lang="zh-CN" altLang="en-US" b="1">
                <a:solidFill>
                  <a:srgbClr val="C00000"/>
                </a:solidFill>
                <a:latin typeface="幼圆" charset="0"/>
                <a:cs typeface="幼圆" charset="0"/>
              </a:rPr>
              <a:t>读准</a:t>
            </a:r>
            <a:r>
              <a:rPr lang="zh-CN" altLang="en-US" b="1" smtClean="0">
                <a:solidFill>
                  <a:srgbClr val="C00000"/>
                </a:solidFill>
                <a:latin typeface="幼圆" charset="0"/>
                <a:cs typeface="幼圆" charset="0"/>
              </a:rPr>
              <a:t>字音。</a:t>
            </a:r>
            <a:r>
              <a:rPr lang="zh-CN" altLang="en-US" b="1">
                <a:solidFill>
                  <a:srgbClr val="C00000"/>
                </a:solidFill>
                <a:latin typeface="幼圆" charset="0"/>
                <a:cs typeface="幼圆" charset="0"/>
              </a:rPr>
              <a:t> </a:t>
            </a:r>
            <a:endParaRPr lang="zh-CN" altLang="en-US" b="1">
              <a:solidFill>
                <a:srgbClr val="C00000"/>
              </a:solidFill>
              <a:latin typeface="幼圆" charset="0"/>
              <a:cs typeface="幼圆" charset="0"/>
            </a:endParaRPr>
          </a:p>
          <a:p>
            <a:pPr indent="729615">
              <a:lnSpc>
                <a:spcPct val="120000"/>
              </a:lnSpc>
            </a:pPr>
            <a:endParaRPr lang="zh-CN" altLang="en-US" sz="2400" b="1">
              <a:solidFill>
                <a:srgbClr val="C00000"/>
              </a:solidFill>
              <a:latin typeface="幼圆" charset="0"/>
              <a:cs typeface="幼圆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91440" y="0"/>
            <a:ext cx="12053571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altLang="en-US" sz="4000" b="1" smtClean="0">
                <a:solidFill>
                  <a:schemeClr val="accent1">
                    <a:lumMod val="50000"/>
                  </a:schemeClr>
                </a:solidFill>
                <a:latin typeface="幼圆" charset="0"/>
                <a:ea typeface="幼圆" charset="0"/>
              </a:rPr>
              <a:t>生字正音</a:t>
            </a:r>
            <a:endParaRPr lang="zh-CN" altLang="en-US" sz="4000" b="1" smtClean="0">
              <a:solidFill>
                <a:schemeClr val="accent1">
                  <a:lumMod val="50000"/>
                </a:schemeClr>
              </a:solidFill>
              <a:latin typeface="幼圆" charset="0"/>
              <a:ea typeface="幼圆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289285" y="2473253"/>
            <a:ext cx="9661525" cy="2872105"/>
          </a:xfrm>
          <a:prstGeom prst="rect">
            <a:avLst/>
          </a:prstGeom>
          <a:solidFill>
            <a:schemeClr val="dk2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729615">
              <a:lnSpc>
                <a:spcPct val="120000"/>
              </a:lnSpc>
            </a:pPr>
            <a:endParaRPr lang="zh-CN" altLang="en-US" sz="2800">
              <a:solidFill>
                <a:schemeClr val="dk1"/>
              </a:solidFill>
              <a:latin typeface="幼圆" charset="0"/>
              <a:cs typeface="幼圆" charset="0"/>
            </a:endParaRPr>
          </a:p>
          <a:p>
            <a:pPr indent="729615">
              <a:lnSpc>
                <a:spcPct val="120000"/>
              </a:lnSpc>
            </a:pPr>
            <a:r>
              <a:rPr lang="zh-CN" altLang="en-US" sz="320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+mn-ea"/>
              </a:rPr>
              <a:t>遏（　）制    　孤寂（　　）   战栗（　）</a:t>
            </a:r>
            <a:endParaRPr lang="zh-CN" altLang="en-US" sz="3200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  <a:sym typeface="+mn-ea"/>
            </a:endParaRPr>
          </a:p>
          <a:p>
            <a:pPr indent="729615">
              <a:lnSpc>
                <a:spcPct val="120000"/>
              </a:lnSpc>
            </a:pPr>
            <a:r>
              <a:rPr lang="zh-CN" altLang="en-US" sz="320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+mn-ea"/>
              </a:rPr>
              <a:t> </a:t>
            </a:r>
            <a:endParaRPr lang="zh-CN" altLang="en-US" sz="3200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pPr indent="729615">
              <a:lnSpc>
                <a:spcPct val="120000"/>
              </a:lnSpc>
            </a:pPr>
            <a:r>
              <a:rPr lang="zh-CN" altLang="en-US" sz="3200">
                <a:solidFill>
                  <a:schemeClr val="dk1"/>
                </a:solidFill>
                <a:latin typeface="幼圆" charset="0"/>
                <a:ea typeface="黑体" panose="02010609060101010101" pitchFamily="49" charset="-122"/>
                <a:cs typeface="幼圆" charset="0"/>
                <a:sym typeface="+mn-ea"/>
              </a:rPr>
              <a:t>边缘（　　）    微薄（　　）   赐（　）予 </a:t>
            </a:r>
            <a:endParaRPr lang="zh-CN" altLang="en-US" sz="3200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  <a:p>
            <a:endParaRPr lang="zh-CN" altLang="en-US" sz="3200">
              <a:solidFill>
                <a:schemeClr val="dk1"/>
              </a:solidFill>
              <a:latin typeface="幼圆" charset="0"/>
              <a:ea typeface="黑体" panose="02010609060101010101" pitchFamily="49" charset="-122"/>
              <a:cs typeface="幼圆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06631" y="2780695"/>
            <a:ext cx="7188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幼圆" charset="0"/>
                <a:ea typeface="方正姚体" panose="02010601030101010101" pitchFamily="2" charset="-122"/>
                <a:cs typeface="幼圆" charset="0"/>
                <a:sym typeface="+mn-ea"/>
              </a:rPr>
              <a:t>è</a:t>
            </a:r>
            <a:endParaRPr lang="zh-CN" altLang="en-US" sz="3200">
              <a:solidFill>
                <a:srgbClr val="FF0000"/>
              </a:solidFill>
              <a:latin typeface="幼圆" charset="0"/>
              <a:ea typeface="方正姚体" panose="02010601030101010101" pitchFamily="2" charset="-122"/>
              <a:cs typeface="幼圆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24151" y="2815863"/>
            <a:ext cx="7899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幼圆" charset="0"/>
                <a:ea typeface="方正姚体" panose="02010601030101010101" pitchFamily="2" charset="-122"/>
                <a:cs typeface="幼圆" charset="0"/>
                <a:sym typeface="+mn-ea"/>
              </a:rPr>
              <a:t>lì</a:t>
            </a:r>
            <a:endParaRPr lang="zh-CN" altLang="en-US" sz="3200">
              <a:solidFill>
                <a:srgbClr val="FF0000"/>
              </a:solidFill>
              <a:latin typeface="幼圆" charset="0"/>
              <a:ea typeface="方正姚体" panose="02010601030101010101" pitchFamily="2" charset="-122"/>
              <a:cs typeface="幼圆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18180" y="3964940"/>
            <a:ext cx="152738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幼圆" charset="0"/>
                <a:ea typeface="方正姚体" panose="02010601030101010101" pitchFamily="2" charset="-122"/>
                <a:cs typeface="幼圆" charset="0"/>
                <a:sym typeface="+mn-ea"/>
              </a:rPr>
              <a:t>yuán</a:t>
            </a:r>
            <a:endParaRPr lang="zh-CN" altLang="en-US" sz="3200">
              <a:solidFill>
                <a:srgbClr val="FF0000"/>
              </a:solidFill>
              <a:latin typeface="幼圆" charset="0"/>
              <a:ea typeface="方正姚体" panose="02010601030101010101" pitchFamily="2" charset="-122"/>
              <a:cs typeface="幼圆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20987" y="4008479"/>
            <a:ext cx="12388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幼圆" charset="0"/>
                <a:ea typeface="方正姚体" panose="02010601030101010101" pitchFamily="2" charset="-122"/>
                <a:cs typeface="幼圆" charset="0"/>
                <a:sym typeface="+mn-ea"/>
              </a:rPr>
              <a:t>bó</a:t>
            </a:r>
            <a:endParaRPr lang="zh-CN" altLang="en-US" sz="3200">
              <a:solidFill>
                <a:srgbClr val="FF0000"/>
              </a:solidFill>
              <a:latin typeface="幼圆" charset="0"/>
              <a:ea typeface="方正姚体" panose="02010601030101010101" pitchFamily="2" charset="-122"/>
              <a:cs typeface="幼圆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209397" y="3956421"/>
            <a:ext cx="7721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幼圆" charset="0"/>
                <a:ea typeface="方正姚体" panose="02010601030101010101" pitchFamily="2" charset="-122"/>
                <a:cs typeface="幼圆" charset="0"/>
                <a:sym typeface="+mn-ea"/>
              </a:rPr>
              <a:t>cì</a:t>
            </a:r>
            <a:endParaRPr lang="zh-CN" altLang="en-US" sz="3200">
              <a:solidFill>
                <a:srgbClr val="FF0000"/>
              </a:solidFill>
              <a:latin typeface="幼圆" charset="0"/>
              <a:ea typeface="方正姚体" panose="02010601030101010101" pitchFamily="2" charset="-122"/>
              <a:cs typeface="幼圆" charset="0"/>
              <a:sym typeface="+mn-ea"/>
            </a:endParaRPr>
          </a:p>
        </p:txBody>
      </p:sp>
      <p:sp>
        <p:nvSpPr>
          <p:cNvPr id="18" name="文本框 12"/>
          <p:cNvSpPr txBox="1"/>
          <p:nvPr/>
        </p:nvSpPr>
        <p:spPr>
          <a:xfrm>
            <a:off x="6726496" y="2806376"/>
            <a:ext cx="970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幼圆" charset="0"/>
                <a:ea typeface="方正姚体" panose="02010601030101010101" pitchFamily="2" charset="-122"/>
                <a:cs typeface="幼圆" charset="0"/>
                <a:sym typeface="+mn-ea"/>
              </a:rPr>
              <a:t>jì</a:t>
            </a:r>
            <a:endParaRPr lang="zh-CN" altLang="en-US" sz="3200">
              <a:solidFill>
                <a:srgbClr val="FF0000"/>
              </a:solidFill>
              <a:latin typeface="幼圆" charset="0"/>
              <a:ea typeface="方正姚体" panose="02010601030101010101" pitchFamily="2" charset="-122"/>
              <a:cs typeface="幼圆" charset="0"/>
              <a:sym typeface="+mn-ea"/>
            </a:endParaRPr>
          </a:p>
        </p:txBody>
      </p:sp>
    </p:spTree>
    <p:custDataLst>
      <p:tags r:id="rId8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3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1440" y="0"/>
            <a:ext cx="12053571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altLang="en-US" sz="4000" b="1" smtClean="0">
                <a:solidFill>
                  <a:schemeClr val="accent1">
                    <a:lumMod val="50000"/>
                  </a:schemeClr>
                </a:solidFill>
                <a:latin typeface="幼圆" charset="0"/>
                <a:ea typeface="幼圆" charset="0"/>
              </a:rPr>
              <a:t>生词释义</a:t>
            </a:r>
            <a:endParaRPr lang="zh-CN" altLang="en-US" sz="4000" b="1" smtClean="0">
              <a:solidFill>
                <a:schemeClr val="accent1">
                  <a:lumMod val="50000"/>
                </a:schemeClr>
              </a:solidFill>
              <a:latin typeface="幼圆" charset="0"/>
              <a:ea typeface="幼圆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173191" y="2099627"/>
            <a:ext cx="1025334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chemeClr val="dk1"/>
                </a:solidFill>
                <a:latin typeface="幼圆" charset="0"/>
                <a:ea typeface="幼圆" charset="0"/>
                <a:sym typeface="+mn-ea"/>
              </a:rPr>
              <a:t>遏制：</a:t>
            </a:r>
            <a:endParaRPr lang="zh-CN" altLang="en-US" sz="280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chemeClr val="dk1"/>
                </a:solidFill>
                <a:latin typeface="幼圆" charset="0"/>
                <a:ea typeface="幼圆" charset="0"/>
                <a:sym typeface="+mn-ea"/>
              </a:rPr>
              <a:t>飓风：</a:t>
            </a:r>
            <a:endParaRPr lang="zh-CN" altLang="en-US" sz="2800">
              <a:solidFill>
                <a:schemeClr val="dk1"/>
              </a:solidFill>
              <a:latin typeface="幼圆" charset="0"/>
              <a:ea typeface="幼圆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chemeClr val="dk1"/>
                </a:solidFill>
                <a:latin typeface="幼圆" charset="0"/>
                <a:ea typeface="幼圆" charset="0"/>
                <a:sym typeface="+mn-ea"/>
              </a:rPr>
              <a:t>濒临：</a:t>
            </a:r>
            <a:endParaRPr lang="zh-CN" altLang="en-US" sz="280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chemeClr val="dk1"/>
                </a:solidFill>
                <a:latin typeface="幼圆" charset="0"/>
                <a:ea typeface="幼圆" charset="0"/>
                <a:sym typeface="+mn-ea"/>
              </a:rPr>
              <a:t>俯瞰：</a:t>
            </a:r>
            <a:endParaRPr lang="zh-CN" altLang="en-US" sz="280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chemeClr val="dk1"/>
                </a:solidFill>
                <a:latin typeface="幼圆" charset="0"/>
                <a:ea typeface="幼圆" charset="0"/>
                <a:sym typeface="+mn-ea"/>
              </a:rPr>
              <a:t>深不可测：</a:t>
            </a:r>
            <a:endParaRPr lang="zh-CN" altLang="en-US" sz="2800">
              <a:solidFill>
                <a:schemeClr val="dk1"/>
              </a:solidFill>
              <a:latin typeface="幼圆" charset="0"/>
              <a:ea typeface="幼圆" charset="0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2287497" y="2192319"/>
            <a:ext cx="48837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dk1"/>
                </a:solidFill>
                <a:latin typeface="幼圆" charset="0"/>
                <a:ea typeface="幼圆" charset="0"/>
                <a:sym typeface="+mn-ea"/>
              </a:rPr>
              <a:t>制止，控制。</a:t>
            </a:r>
            <a:endParaRPr lang="zh-CN" altLang="en-US" sz="2800">
              <a:solidFill>
                <a:schemeClr val="dk1"/>
              </a:solidFill>
              <a:latin typeface="幼圆" charset="0"/>
              <a:ea typeface="幼圆" charset="0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2197327" y="2854960"/>
            <a:ext cx="635635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dk1"/>
                </a:solidFill>
                <a:latin typeface="幼圆" charset="0"/>
                <a:ea typeface="幼圆" charset="0"/>
                <a:sym typeface="+mn-ea"/>
              </a:rPr>
              <a:t>发生在大西洋西部的强烈风暴。</a:t>
            </a:r>
            <a:endParaRPr lang="zh-CN" altLang="en-US" sz="2800">
              <a:solidFill>
                <a:schemeClr val="dk1"/>
              </a:solidFill>
              <a:latin typeface="幼圆" charset="0"/>
              <a:ea typeface="幼圆" charset="0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2197327" y="3500120"/>
            <a:ext cx="49917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dk1"/>
                </a:solidFill>
                <a:latin typeface="幼圆" charset="0"/>
                <a:ea typeface="幼圆" charset="0"/>
                <a:sym typeface="+mn-ea"/>
              </a:rPr>
              <a:t>紧接，靠近。</a:t>
            </a:r>
            <a:endParaRPr lang="zh-CN" altLang="en-US" sz="2800">
              <a:solidFill>
                <a:schemeClr val="dk1"/>
              </a:solidFill>
              <a:latin typeface="幼圆" charset="0"/>
              <a:ea typeface="幼圆" charset="0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2197327" y="4110355"/>
            <a:ext cx="46145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dk1"/>
                </a:solidFill>
                <a:latin typeface="幼圆" charset="0"/>
                <a:ea typeface="幼圆" charset="0"/>
                <a:sym typeface="+mn-ea"/>
              </a:rPr>
              <a:t>俯视。</a:t>
            </a:r>
            <a:endParaRPr lang="zh-CN" altLang="en-US" sz="2800">
              <a:solidFill>
                <a:schemeClr val="dk1"/>
              </a:solidFill>
              <a:latin typeface="幼圆" charset="0"/>
              <a:ea typeface="幼圆" charset="0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2988537" y="4775200"/>
            <a:ext cx="719963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dk1"/>
                </a:solidFill>
                <a:latin typeface="幼圆" charset="0"/>
                <a:ea typeface="幼圆" charset="0"/>
                <a:sym typeface="+mn-ea"/>
              </a:rPr>
              <a:t>深得无法测量，比喻对事物的情况捉摸不透。</a:t>
            </a:r>
            <a:endParaRPr lang="zh-CN" altLang="en-US" sz="2800">
              <a:solidFill>
                <a:schemeClr val="dk1"/>
              </a:solidFill>
              <a:latin typeface="幼圆" charset="0"/>
              <a:ea typeface="幼圆" charset="0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44"/>
          <a:stretch>
            <a:fillRect/>
          </a:stretch>
        </p:blipFill>
        <p:spPr>
          <a:xfrm flipH="1">
            <a:off x="9284023" y="2816691"/>
            <a:ext cx="2860987" cy="3917017"/>
          </a:xfrm>
          <a:prstGeom prst="rect">
            <a:avLst/>
          </a:prstGeom>
        </p:spPr>
      </p:pic>
    </p:spTree>
    <p:custDataLst>
      <p:tags r:id="rId13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" name="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11267" name="内容占位符 11266"/>
          <p:cNvSpPr>
            <a:spLocks noGrp="1"/>
          </p:cNvSpPr>
          <p:nvPr>
            <p:ph idx="4294967295"/>
            <p:custDataLst>
              <p:tags r:id="rId6"/>
            </p:custDataLst>
          </p:nvPr>
        </p:nvSpPr>
        <p:spPr>
          <a:xfrm>
            <a:off x="1847850" y="945198"/>
            <a:ext cx="8496300" cy="4967287"/>
          </a:xfrm>
          <a:prstGeom prst="rect">
            <a:avLst/>
          </a:prstGeom>
          <a:noFill/>
          <a:ln w="9525">
            <a:noFill/>
          </a:ln>
        </p:spPr>
        <p:txBody>
          <a:bodyPr vert="horz" lIns="90000" tIns="46800" rIns="90000" bIns="46800" rtlCol="0" anchor="t" anchorCtr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lvl="0" indent="-609600" algn="l">
              <a:buClrTx/>
              <a:buSzTx/>
              <a:buNone/>
            </a:pPr>
            <a:r>
              <a:rPr lang="zh-CN" altLang="en-US" sz="2800" b="1">
                <a:solidFill>
                  <a:schemeClr val="dk1">
                    <a:lumMod val="65000"/>
                    <a:lumOff val="35000"/>
                  </a:schemeClr>
                </a:solidFill>
                <a:latin typeface="幼圆" charset="0"/>
                <a:cs typeface="幼圆" charset="0"/>
                <a:sym typeface="+mn-ea"/>
              </a:rPr>
              <a:t>阅读课文思考下列问题：</a:t>
            </a:r>
            <a:endParaRPr lang="zh-CN" altLang="en-US" sz="2800" b="1">
              <a:solidFill>
                <a:schemeClr val="dk1">
                  <a:lumMod val="65000"/>
                  <a:lumOff val="35000"/>
                </a:schemeClr>
              </a:solidFill>
              <a:latin typeface="幼圆" charset="0"/>
              <a:cs typeface="幼圆" charset="0"/>
              <a:sym typeface="+mn-ea"/>
            </a:endParaRPr>
          </a:p>
          <a:p>
            <a:pPr marL="609600" lvl="0" indent="-609600" algn="l">
              <a:buClrTx/>
              <a:buSzTx/>
              <a:buNone/>
            </a:pPr>
            <a:r>
              <a:rPr lang="zh-CN" altLang="en-US" sz="2800" b="1">
                <a:solidFill>
                  <a:schemeClr val="dk1">
                    <a:lumMod val="65000"/>
                    <a:lumOff val="35000"/>
                  </a:schemeClr>
                </a:solidFill>
                <a:latin typeface="幼圆" charset="0"/>
                <a:cs typeface="幼圆" charset="0"/>
                <a:sym typeface="+mn-ea"/>
              </a:rPr>
              <a:t>作者一生有几种追求？分别是什么？</a:t>
            </a:r>
            <a:endParaRPr lang="zh-CN" altLang="en-US" sz="2800" b="1">
              <a:solidFill>
                <a:schemeClr val="dk1">
                  <a:lumMod val="65000"/>
                  <a:lumOff val="35000"/>
                </a:schemeClr>
              </a:solidFill>
              <a:latin typeface="幼圆" charset="0"/>
              <a:cs typeface="幼圆" charset="0"/>
              <a:sym typeface="+mn-ea"/>
            </a:endParaRPr>
          </a:p>
          <a:p>
            <a:pPr marL="609600" lvl="0" indent="-609600" algn="l">
              <a:buClrTx/>
              <a:buSzTx/>
              <a:buNone/>
            </a:pPr>
            <a:r>
              <a:rPr lang="zh-CN" altLang="en-US" sz="2800" b="1">
                <a:solidFill>
                  <a:schemeClr val="dk1">
                    <a:lumMod val="65000"/>
                    <a:lumOff val="35000"/>
                  </a:schemeClr>
                </a:solidFill>
                <a:latin typeface="幼圆" charset="0"/>
                <a:cs typeface="幼圆" charset="0"/>
                <a:sym typeface="+mn-ea"/>
              </a:rPr>
              <a:t>概括说出作者渴望爱情的原因？</a:t>
            </a:r>
            <a:endParaRPr lang="zh-CN" altLang="en-US" sz="2800" b="1">
              <a:solidFill>
                <a:schemeClr val="dk1">
                  <a:lumMod val="65000"/>
                  <a:lumOff val="35000"/>
                </a:schemeClr>
              </a:solidFill>
              <a:latin typeface="幼圆" charset="0"/>
              <a:cs typeface="幼圆" charset="0"/>
              <a:sym typeface="+mn-ea"/>
            </a:endParaRPr>
          </a:p>
          <a:p>
            <a:pPr marL="609600" lvl="0" indent="-609600" algn="l">
              <a:buClrTx/>
              <a:buSzTx/>
              <a:buNone/>
            </a:pPr>
            <a:r>
              <a:rPr lang="zh-CN" altLang="en-US" sz="2800" b="1">
                <a:solidFill>
                  <a:schemeClr val="dk1">
                    <a:lumMod val="65000"/>
                    <a:lumOff val="35000"/>
                  </a:schemeClr>
                </a:solidFill>
                <a:latin typeface="幼圆" charset="0"/>
                <a:cs typeface="幼圆" charset="0"/>
                <a:sym typeface="+mn-ea"/>
              </a:rPr>
              <a:t>如何理解作者关于“爱情”的论述?</a:t>
            </a:r>
            <a:endParaRPr lang="zh-CN" altLang="en-US" sz="2800" b="1">
              <a:solidFill>
                <a:schemeClr val="dk1">
                  <a:lumMod val="65000"/>
                  <a:lumOff val="35000"/>
                </a:schemeClr>
              </a:solidFill>
              <a:latin typeface="幼圆" charset="0"/>
              <a:cs typeface="幼圆" charset="0"/>
              <a:sym typeface="+mn-ea"/>
            </a:endParaRPr>
          </a:p>
          <a:p>
            <a:pPr marL="609600" lvl="0" indent="-609600" algn="l">
              <a:buClrTx/>
              <a:buSzTx/>
              <a:buNone/>
            </a:pPr>
            <a:r>
              <a:rPr lang="zh-CN" altLang="en-US" sz="2800" b="1">
                <a:solidFill>
                  <a:schemeClr val="dk1">
                    <a:lumMod val="65000"/>
                    <a:lumOff val="35000"/>
                  </a:schemeClr>
                </a:solidFill>
                <a:latin typeface="幼圆" charset="0"/>
                <a:cs typeface="幼圆" charset="0"/>
                <a:sym typeface="+mn-ea"/>
              </a:rPr>
              <a:t>指出作者追求知识和同情人类苦难的具体内涵？</a:t>
            </a:r>
            <a:endParaRPr lang="zh-CN" altLang="en-US" sz="2800" b="1">
              <a:solidFill>
                <a:schemeClr val="dk1">
                  <a:lumMod val="65000"/>
                  <a:lumOff val="35000"/>
                </a:schemeClr>
              </a:solidFill>
              <a:latin typeface="幼圆" charset="0"/>
              <a:cs typeface="幼圆" charset="0"/>
              <a:sym typeface="+mn-ea"/>
            </a:endParaRPr>
          </a:p>
          <a:p>
            <a:pPr marL="609600" lvl="0" indent="-609600" algn="l">
              <a:buClrTx/>
              <a:buSzTx/>
              <a:buNone/>
            </a:pPr>
            <a:r>
              <a:rPr lang="zh-CN" altLang="en-US" sz="2800" b="1">
                <a:solidFill>
                  <a:schemeClr val="dk1">
                    <a:lumMod val="65000"/>
                    <a:lumOff val="35000"/>
                  </a:schemeClr>
                </a:solidFill>
                <a:latin typeface="幼圆" charset="0"/>
                <a:cs typeface="幼圆" charset="0"/>
                <a:sym typeface="+mn-ea"/>
              </a:rPr>
              <a:t>这几种追求有何内在联系？</a:t>
            </a:r>
            <a:endParaRPr lang="zh-CN" altLang="en-US" sz="2800" b="1">
              <a:solidFill>
                <a:schemeClr val="dk1">
                  <a:lumMod val="65000"/>
                  <a:lumOff val="35000"/>
                </a:schemeClr>
              </a:solidFill>
              <a:latin typeface="幼圆" charset="0"/>
              <a:cs typeface="幼圆" charset="0"/>
              <a:sym typeface="+mn-ea"/>
            </a:endParaRPr>
          </a:p>
          <a:p>
            <a:pPr marL="609600" lvl="0" indent="-609600" algn="l">
              <a:buClrTx/>
              <a:buSzTx/>
              <a:buNone/>
            </a:pPr>
            <a:r>
              <a:rPr lang="zh-CN" altLang="en-US" sz="2800" b="1">
                <a:solidFill>
                  <a:schemeClr val="dk1">
                    <a:lumMod val="65000"/>
                    <a:lumOff val="35000"/>
                  </a:schemeClr>
                </a:solidFill>
                <a:latin typeface="幼圆" charset="0"/>
                <a:cs typeface="幼圆" charset="0"/>
                <a:sym typeface="+mn-ea"/>
              </a:rPr>
              <a:t>作者在平淡质朴的叙述中，抒发了什么样的思想感情？　</a:t>
            </a:r>
            <a:endParaRPr lang="zh-CN" altLang="en-US" sz="2800" b="1">
              <a:solidFill>
                <a:schemeClr val="dk1">
                  <a:lumMod val="65000"/>
                  <a:lumOff val="35000"/>
                </a:schemeClr>
              </a:solidFill>
              <a:latin typeface="幼圆" charset="0"/>
              <a:cs typeface="幼圆" charset="0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4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1267">
                                            <p:txEl>
                                              <p:charRg st="44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267">
                                            <p:txEl>
                                              <p:charRg st="44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66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267">
                                            <p:txEl>
                                              <p:charRg st="66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267">
                                            <p:txEl>
                                              <p:charRg st="66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79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267">
                                            <p:txEl>
                                              <p:charRg st="79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267">
                                            <p:txEl>
                                              <p:charRg st="79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5" name="Freeform 11"/>
          <p:cNvSpPr/>
          <p:nvPr>
            <p:custDataLst>
              <p:tags r:id="rId2"/>
            </p:custDataLst>
          </p:nvPr>
        </p:nvSpPr>
        <p:spPr>
          <a:xfrm>
            <a:off x="11149680" y="4589280"/>
            <a:ext cx="223206" cy="223210"/>
          </a:xfrm>
          <a:custGeom>
            <a:gdLst>
              <a:gd name="connsiteX0" fmla="*/ 177485 w 223206"/>
              <a:gd name="connsiteY0" fmla="*/ 0 h 223210"/>
              <a:gd name="connsiteX1" fmla="*/ 223206 w 223206"/>
              <a:gd name="connsiteY1" fmla="*/ 2 h 223210"/>
              <a:gd name="connsiteX2" fmla="*/ 223203 w 223206"/>
              <a:gd name="connsiteY2" fmla="*/ 222887 h 223210"/>
              <a:gd name="connsiteX3" fmla="*/ 222885 w 223206"/>
              <a:gd name="connsiteY3" fmla="*/ 222886 h 223210"/>
              <a:gd name="connsiteX4" fmla="*/ 222885 w 223206"/>
              <a:gd name="connsiteY4" fmla="*/ 223210 h 223210"/>
              <a:gd name="connsiteX5" fmla="*/ 0 w 223206"/>
              <a:gd name="connsiteY5" fmla="*/ 223203 h 223210"/>
              <a:gd name="connsiteX6" fmla="*/ 1 w 223206"/>
              <a:gd name="connsiteY6" fmla="*/ 177486 h 223210"/>
              <a:gd name="connsiteX7" fmla="*/ 177482 w 223206"/>
              <a:gd name="connsiteY7" fmla="*/ 177482 h 22321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3206" h="223209">
                <a:moveTo>
                  <a:pt x="177485" y="0"/>
                </a:moveTo>
                <a:lnTo>
                  <a:pt x="223206" y="2"/>
                </a:lnTo>
                <a:lnTo>
                  <a:pt x="223203" y="222887"/>
                </a:lnTo>
                <a:lnTo>
                  <a:pt x="222885" y="222886"/>
                </a:lnTo>
                <a:lnTo>
                  <a:pt x="222885" y="223210"/>
                </a:lnTo>
                <a:lnTo>
                  <a:pt x="0" y="223203"/>
                </a:lnTo>
                <a:lnTo>
                  <a:pt x="1" y="177486"/>
                </a:lnTo>
                <a:lnTo>
                  <a:pt x="177482" y="177482"/>
                </a:lnTo>
                <a:close/>
              </a:path>
            </a:pathLst>
          </a:custGeom>
          <a:solidFill>
            <a:schemeClr val="dk1">
              <a:lumMod val="75000"/>
              <a:lumOff val="25000"/>
            </a:schemeClr>
          </a:solidFill>
          <a:ln>
            <a:solidFill>
              <a:schemeClr val="dk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40000"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charset="0"/>
              <a:cs typeface="幼圆" charset="0"/>
            </a:endParaRPr>
          </a:p>
        </p:txBody>
      </p:sp>
      <p:sp>
        <p:nvSpPr>
          <p:cNvPr id="173" name="Freeform 8"/>
          <p:cNvSpPr/>
          <p:nvPr>
            <p:custDataLst>
              <p:tags r:id="rId3"/>
            </p:custDataLst>
          </p:nvPr>
        </p:nvSpPr>
        <p:spPr>
          <a:xfrm>
            <a:off x="4527586" y="2045508"/>
            <a:ext cx="223203" cy="222886"/>
          </a:xfrm>
          <a:custGeom>
            <a:gdLst>
              <a:gd name="connsiteX0" fmla="*/ 1 w 223203"/>
              <a:gd name="connsiteY0" fmla="*/ 0 h 222886"/>
              <a:gd name="connsiteX1" fmla="*/ 45721 w 223203"/>
              <a:gd name="connsiteY1" fmla="*/ 2 h 222886"/>
              <a:gd name="connsiteX2" fmla="*/ 45722 w 223203"/>
              <a:gd name="connsiteY2" fmla="*/ 318 h 222886"/>
              <a:gd name="connsiteX3" fmla="*/ 223203 w 223203"/>
              <a:gd name="connsiteY3" fmla="*/ 318 h 222886"/>
              <a:gd name="connsiteX4" fmla="*/ 223203 w 223203"/>
              <a:gd name="connsiteY4" fmla="*/ 46040 h 222886"/>
              <a:gd name="connsiteX5" fmla="*/ 45718 w 223203"/>
              <a:gd name="connsiteY5" fmla="*/ 46037 h 222886"/>
              <a:gd name="connsiteX6" fmla="*/ 45722 w 223203"/>
              <a:gd name="connsiteY6" fmla="*/ 222886 h 222886"/>
              <a:gd name="connsiteX7" fmla="*/ 0 w 223203"/>
              <a:gd name="connsiteY7" fmla="*/ 222886 h 22288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3203" h="222886">
                <a:moveTo>
                  <a:pt x="1" y="0"/>
                </a:moveTo>
                <a:lnTo>
                  <a:pt x="45721" y="2"/>
                </a:lnTo>
                <a:lnTo>
                  <a:pt x="45722" y="318"/>
                </a:lnTo>
                <a:lnTo>
                  <a:pt x="223203" y="318"/>
                </a:lnTo>
                <a:lnTo>
                  <a:pt x="223203" y="46040"/>
                </a:lnTo>
                <a:lnTo>
                  <a:pt x="45718" y="46037"/>
                </a:lnTo>
                <a:lnTo>
                  <a:pt x="45722" y="222886"/>
                </a:lnTo>
                <a:lnTo>
                  <a:pt x="0" y="222886"/>
                </a:lnTo>
                <a:close/>
              </a:path>
            </a:pathLst>
          </a:custGeom>
          <a:solidFill>
            <a:schemeClr val="dk1">
              <a:lumMod val="75000"/>
              <a:lumOff val="25000"/>
            </a:schemeClr>
          </a:solidFill>
          <a:ln>
            <a:solidFill>
              <a:schemeClr val="dk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40000"/>
          </a:bodyPr>
          <a:lstStyle/>
          <a:p>
            <a:pPr algn="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幼圆" charset="0"/>
              <a:cs typeface="幼圆" charset="0"/>
            </a:endParaRPr>
          </a:p>
        </p:txBody>
      </p:sp>
      <p:sp>
        <p:nvSpPr>
          <p:cNvPr id="2" name="标题 1"/>
          <p:cNvSpPr/>
          <p:nvPr>
            <p:custDataLst>
              <p:tags r:id="rId4"/>
            </p:custDataLst>
          </p:nvPr>
        </p:nvSpPr>
        <p:spPr>
          <a:xfrm>
            <a:off x="4625288" y="2373457"/>
            <a:ext cx="6646785" cy="2160931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1" i="0" u="none" strike="noStrike" kern="1200" cap="none" spc="6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乐喵体W" panose="00020600040101010101" charset="-122"/>
                <a:cs typeface="+mj-cs"/>
                <a:sym typeface="+mn-ea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u="none" strike="noStrike" baseline="0">
                <a:solidFill>
                  <a:schemeClr val="accent1">
                    <a:lumMod val="50000"/>
                  </a:schemeClr>
                </a:solidFill>
                <a:uLnTx/>
                <a:uFillTx/>
              </a:rPr>
              <a:t>合作探究 生成能力</a:t>
            </a:r>
            <a:endParaRPr lang="zh-CN" altLang="en-US" sz="4000" u="none" strike="noStrike" baseline="0">
              <a:solidFill>
                <a:schemeClr val="accent1">
                  <a:lumMod val="50000"/>
                </a:schemeClr>
              </a:solidFill>
              <a:uLnTx/>
              <a:uFillTx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SLIDE_BACKGROUND_TYPE" val="frame"/>
</p:tagLst>
</file>

<file path=ppt/tags/tag101.xml><?xml version="1.0" encoding="utf-8"?>
<p:tagLst xmlns:p="http://schemas.openxmlformats.org/presentationml/2006/main">
  <p:tag name="KSO_WM_ASSEMBLE_CHIP_INDEX" val="038e766869b4436a9dbcb26fef07fda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9"/>
  <p:tag name="KSO_WM_SLIDE_BACKGROUND_TYPE" val="leftRight"/>
  <p:tag name="KSO_WM_TAG_VERSION" val="1.0"/>
  <p:tag name="KSO_WM_TEMPLATE_CATEGORY" val="chip"/>
  <p:tag name="KSO_WM_TEMPLATE_INDEX" val="20201654"/>
  <p:tag name="KSO_WM_UNIT_COMPATIBLE" val="0"/>
  <p:tag name="KSO_WM_UNIT_DEC_AREA_ID" val="f7ba4362600a42f1a25cfb0fc766063f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01654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02.xml><?xml version="1.0" encoding="utf-8"?>
<p:tagLst xmlns:p="http://schemas.openxmlformats.org/presentationml/2006/main">
  <p:tag name="KSO_WM_ASSEMBLE_CHIP_INDEX" val="7795fff32c25401a96c58e4ff329001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leftRight"/>
  <p:tag name="KSO_WM_TAG_VERSION" val="1.0"/>
  <p:tag name="KSO_WM_TEMPLATE_CATEGORY" val="chip"/>
  <p:tag name="KSO_WM_TEMPLATE_INDEX" val="20201654"/>
  <p:tag name="KSO_WM_UNIT_COMPATIBLE" val="0"/>
  <p:tag name="KSO_WM_UNIT_DEC_AREA_ID" val="a1ead781703944faa9960127dcd7e0e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103.xml><?xml version="1.0" encoding="utf-8"?>
<p:tagLst xmlns:p="http://schemas.openxmlformats.org/presentationml/2006/main">
  <p:tag name="KSO_WM_ASSEMBLE_CHIP_INDEX" val="33fef5d987bd4e31b89bf7b929f9a4b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leftRight"/>
  <p:tag name="KSO_WM_TAG_VERSION" val="1.0"/>
  <p:tag name="KSO_WM_TEMPLATE_CATEGORY" val="chip"/>
  <p:tag name="KSO_WM_TEMPLATE_INDEX" val="20201654"/>
  <p:tag name="KSO_WM_UNIT_COMPATIBLE" val="0"/>
  <p:tag name="KSO_WM_UNIT_DEC_AREA_ID" val="320fabdce2144b319f1bcfbe93f6e504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104.xml><?xml version="1.0" encoding="utf-8"?>
<p:tagLst xmlns:p="http://schemas.openxmlformats.org/presentationml/2006/main">
  <p:tag name="KSO_WM_SLIDE_BACKGROUND_TYPE" val="leftRight"/>
</p:tagLst>
</file>

<file path=ppt/tags/tag105.xml><?xml version="1.0" encoding="utf-8"?>
<p:tagLst xmlns:p="http://schemas.openxmlformats.org/presentationml/2006/main">
  <p:tag name="KSO_WM_SLIDE_BACKGROUND_TYPE" val="leftRight"/>
</p:tagLst>
</file>

<file path=ppt/tags/tag106.xml><?xml version="1.0" encoding="utf-8"?>
<p:tagLst xmlns:p="http://schemas.openxmlformats.org/presentationml/2006/main">
  <p:tag name="KSO_WM_SLIDE_BACKGROUND_TYPE" val="leftRight"/>
</p:tagLst>
</file>

<file path=ppt/tags/tag107.xml><?xml version="1.0" encoding="utf-8"?>
<p:tagLst xmlns:p="http://schemas.openxmlformats.org/presentationml/2006/main">
  <p:tag name="KSO_WM_SLIDE_BACKGROUND_TYPE" val="leftRight"/>
</p:tagLst>
</file>

<file path=ppt/tags/tag108.xml><?xml version="1.0" encoding="utf-8"?>
<p:tagLst xmlns:p="http://schemas.openxmlformats.org/presentationml/2006/main">
  <p:tag name="KSO_WM_SLIDE_BACKGROUND_TYPE" val="leftRight"/>
</p:tagLst>
</file>

<file path=ppt/tags/tag109.xml><?xml version="1.0" encoding="utf-8"?>
<p:tagLst xmlns:p="http://schemas.openxmlformats.org/presentationml/2006/main">
  <p:tag name="KSO_WM_SLIDE_BACKGROUND_TYPE" val="leftRight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ASSEMBLE_CHIP_INDEX" val="5d37e365a9264e3281bd6f824242100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9"/>
  <p:tag name="KSO_WM_SLIDE_BACKGROUND_TYPE" val="topBottom"/>
  <p:tag name="KSO_WM_TAG_VERSION" val="1.0"/>
  <p:tag name="KSO_WM_TEMPLATE_CATEGORY" val="chip"/>
  <p:tag name="KSO_WM_TEMPLATE_INDEX" val="20201654"/>
  <p:tag name="KSO_WM_UNIT_COMPATIBLE" val="0"/>
  <p:tag name="KSO_WM_UNIT_DEC_AREA_ID" val="3fb5a06012fc4e278922a17788b5b9c3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01654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11.xml><?xml version="1.0" encoding="utf-8"?>
<p:tagLst xmlns:p="http://schemas.openxmlformats.org/presentationml/2006/main">
  <p:tag name="KSO_WM_ASSEMBLE_CHIP_INDEX" val="27b08112c4c442259156599814e2436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topBottom"/>
  <p:tag name="KSO_WM_TAG_VERSION" val="1.0"/>
  <p:tag name="KSO_WM_TEMPLATE_CATEGORY" val="chip"/>
  <p:tag name="KSO_WM_TEMPLATE_INDEX" val="20201654"/>
  <p:tag name="KSO_WM_UNIT_COMPATIBLE" val="0"/>
  <p:tag name="KSO_WM_UNIT_DEC_AREA_ID" val="d2bc8ab600c04eeb8aac27798c7cfdc6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112.xml><?xml version="1.0" encoding="utf-8"?>
<p:tagLst xmlns:p="http://schemas.openxmlformats.org/presentationml/2006/main">
  <p:tag name="KSO_WM_ASSEMBLE_CHIP_INDEX" val="0b065ba3de114e4e8ae1f7a9f4e675f2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topBottom"/>
  <p:tag name="KSO_WM_TAG_VERSION" val="1.0"/>
  <p:tag name="KSO_WM_TEMPLATE_CATEGORY" val="chip"/>
  <p:tag name="KSO_WM_TEMPLATE_INDEX" val="20201654"/>
  <p:tag name="KSO_WM_UNIT_COMPATIBLE" val="0"/>
  <p:tag name="KSO_WM_UNIT_DEC_AREA_ID" val="c6a11b3a6a474efdb522edc6b5519f3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113.xml><?xml version="1.0" encoding="utf-8"?>
<p:tagLst xmlns:p="http://schemas.openxmlformats.org/presentationml/2006/main">
  <p:tag name="KSO_WM_SLIDE_BACKGROUND_TYPE" val="topBottom"/>
</p:tagLst>
</file>

<file path=ppt/tags/tag114.xml><?xml version="1.0" encoding="utf-8"?>
<p:tagLst xmlns:p="http://schemas.openxmlformats.org/presentationml/2006/main">
  <p:tag name="KSO_WM_SLIDE_BACKGROUND_TYPE" val="topBottom"/>
</p:tagLst>
</file>

<file path=ppt/tags/tag115.xml><?xml version="1.0" encoding="utf-8"?>
<p:tagLst xmlns:p="http://schemas.openxmlformats.org/presentationml/2006/main">
  <p:tag name="KSO_WM_SLIDE_BACKGROUND_TYPE" val="topBottom"/>
</p:tagLst>
</file>

<file path=ppt/tags/tag116.xml><?xml version="1.0" encoding="utf-8"?>
<p:tagLst xmlns:p="http://schemas.openxmlformats.org/presentationml/2006/main">
  <p:tag name="KSO_WM_SLIDE_BACKGROUND_TYPE" val="topBottom"/>
</p:tagLst>
</file>

<file path=ppt/tags/tag117.xml><?xml version="1.0" encoding="utf-8"?>
<p:tagLst xmlns:p="http://schemas.openxmlformats.org/presentationml/2006/main">
  <p:tag name="KSO_WM_SLIDE_BACKGROUND_TYPE" val="topBottom"/>
</p:tagLst>
</file>

<file path=ppt/tags/tag118.xml><?xml version="1.0" encoding="utf-8"?>
<p:tagLst xmlns:p="http://schemas.openxmlformats.org/presentationml/2006/main">
  <p:tag name="KSO_WM_SLIDE_BACKGROUND_TYPE" val="topBottom"/>
</p:tagLst>
</file>

<file path=ppt/tags/tag119.xml><?xml version="1.0" encoding="utf-8"?>
<p:tagLst xmlns:p="http://schemas.openxmlformats.org/presentationml/2006/main">
  <p:tag name="KSO_WM_ASSEMBLE_CHIP_INDEX" val="ec0f8e1c930a40c480f346bb346ea20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9"/>
  <p:tag name="KSO_WM_SLIDE_BACKGROUND_TYPE" val="bottomTop"/>
  <p:tag name="KSO_WM_TAG_VERSION" val="1.0"/>
  <p:tag name="KSO_WM_TEMPLATE_CATEGORY" val="chip"/>
  <p:tag name="KSO_WM_TEMPLATE_INDEX" val="20201654"/>
  <p:tag name="KSO_WM_UNIT_COMPATIBLE" val="0"/>
  <p:tag name="KSO_WM_UNIT_DEC_AREA_ID" val="3fa58ae839294b7892b3c8b9bb64454a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01654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ASSEMBLE_CHIP_INDEX" val="7f9d1305bff745668ef231ad064835c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bottomTop"/>
  <p:tag name="KSO_WM_TAG_VERSION" val="1.0"/>
  <p:tag name="KSO_WM_TEMPLATE_CATEGORY" val="chip"/>
  <p:tag name="KSO_WM_TEMPLATE_INDEX" val="20201654"/>
  <p:tag name="KSO_WM_UNIT_COMPATIBLE" val="0"/>
  <p:tag name="KSO_WM_UNIT_DEC_AREA_ID" val="f76f3ab273b74f9b826e6ab4e17aabf6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121.xml><?xml version="1.0" encoding="utf-8"?>
<p:tagLst xmlns:p="http://schemas.openxmlformats.org/presentationml/2006/main">
  <p:tag name="KSO_WM_ASSEMBLE_CHIP_INDEX" val="cd826f96e1d94b1f8c4ee9f54fce308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bottomTop"/>
  <p:tag name="KSO_WM_TAG_VERSION" val="1.0"/>
  <p:tag name="KSO_WM_TEMPLATE_CATEGORY" val="chip"/>
  <p:tag name="KSO_WM_TEMPLATE_INDEX" val="20201654"/>
  <p:tag name="KSO_WM_UNIT_COMPATIBLE" val="0"/>
  <p:tag name="KSO_WM_UNIT_DEC_AREA_ID" val="2a24e75e3794431289ae48f8676450c2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122.xml><?xml version="1.0" encoding="utf-8"?>
<p:tagLst xmlns:p="http://schemas.openxmlformats.org/presentationml/2006/main">
  <p:tag name="KSO_WM_SLIDE_BACKGROUND_TYPE" val="bottomTop"/>
</p:tagLst>
</file>

<file path=ppt/tags/tag123.xml><?xml version="1.0" encoding="utf-8"?>
<p:tagLst xmlns:p="http://schemas.openxmlformats.org/presentationml/2006/main">
  <p:tag name="KSO_WM_SLIDE_BACKGROUND_TYPE" val="bottomTop"/>
</p:tagLst>
</file>

<file path=ppt/tags/tag124.xml><?xml version="1.0" encoding="utf-8"?>
<p:tagLst xmlns:p="http://schemas.openxmlformats.org/presentationml/2006/main">
  <p:tag name="KSO_WM_SLIDE_BACKGROUND_TYPE" val="bottomTop"/>
</p:tagLst>
</file>

<file path=ppt/tags/tag125.xml><?xml version="1.0" encoding="utf-8"?>
<p:tagLst xmlns:p="http://schemas.openxmlformats.org/presentationml/2006/main">
  <p:tag name="KSO_WM_SLIDE_BACKGROUND_TYPE" val="bottomTop"/>
</p:tagLst>
</file>

<file path=ppt/tags/tag126.xml><?xml version="1.0" encoding="utf-8"?>
<p:tagLst xmlns:p="http://schemas.openxmlformats.org/presentationml/2006/main">
  <p:tag name="KSO_WM_SLIDE_BACKGROUND_TYPE" val="bottomTop"/>
</p:tagLst>
</file>

<file path=ppt/tags/tag127.xml><?xml version="1.0" encoding="utf-8"?>
<p:tagLst xmlns:p="http://schemas.openxmlformats.org/presentationml/2006/main">
  <p:tag name="KSO_WM_SLIDE_BACKGROUND_TYPE" val="bottomTop"/>
</p:tagLst>
</file>

<file path=ppt/tags/tag128.xml><?xml version="1.0" encoding="utf-8"?>
<p:tagLst xmlns:p="http://schemas.openxmlformats.org/presentationml/2006/main">
  <p:tag name="KSO_WM_ASSEMBLE_CHIP_INDEX" val="9c44cb1f6c6c4ad3a530ae3704494ef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9"/>
  <p:tag name="KSO_WM_SLIDE_BACKGROUND_TYPE" val="navigation"/>
  <p:tag name="KSO_WM_TAG_VERSION" val="1.0"/>
  <p:tag name="KSO_WM_TEMPLATE_CATEGORY" val="chip"/>
  <p:tag name="KSO_WM_TEMPLATE_INDEX" val="20201654"/>
  <p:tag name="KSO_WM_UNIT_COMPATIBLE" val="0"/>
  <p:tag name="KSO_WM_UNIT_DEC_AREA_ID" val="be01471658d54c5684fa62adc5e49ae0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01654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9.xml><?xml version="1.0" encoding="utf-8"?>
<p:tagLst xmlns:p="http://schemas.openxmlformats.org/presentationml/2006/main">
  <p:tag name="KSO_WM_ASSEMBLE_CHIP_INDEX" val="609ed1a2caba46d89276c7dac2daed6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navigation"/>
  <p:tag name="KSO_WM_TAG_VERSION" val="1.0"/>
  <p:tag name="KSO_WM_TEMPLATE_CATEGORY" val="chip"/>
  <p:tag name="KSO_WM_TEMPLATE_INDEX" val="20201654"/>
  <p:tag name="KSO_WM_UNIT_COMPATIBLE" val="0"/>
  <p:tag name="KSO_WM_UNIT_DEC_AREA_ID" val="05c83ac675b14c5b93e09ba91ffa15e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ASSEMBLE_CHIP_INDEX" val="661c61856e974cf38b9ee3de3a36602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navigation"/>
  <p:tag name="KSO_WM_TAG_VERSION" val="1.0"/>
  <p:tag name="KSO_WM_TEMPLATE_CATEGORY" val="chip"/>
  <p:tag name="KSO_WM_TEMPLATE_INDEX" val="20201654"/>
  <p:tag name="KSO_WM_UNIT_COMPATIBLE" val="0"/>
  <p:tag name="KSO_WM_UNIT_DEC_AREA_ID" val="15164f4d0bda42b2aa6409a9df12541e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131.xml><?xml version="1.0" encoding="utf-8"?>
<p:tagLst xmlns:p="http://schemas.openxmlformats.org/presentationml/2006/main">
  <p:tag name="KSO_WM_SLIDE_BACKGROUND_TYPE" val="navigation"/>
</p:tagLst>
</file>

<file path=ppt/tags/tag132.xml><?xml version="1.0" encoding="utf-8"?>
<p:tagLst xmlns:p="http://schemas.openxmlformats.org/presentationml/2006/main">
  <p:tag name="KSO_WM_SLIDE_BACKGROUND_TYPE" val="navigation"/>
</p:tagLst>
</file>

<file path=ppt/tags/tag133.xml><?xml version="1.0" encoding="utf-8"?>
<p:tagLst xmlns:p="http://schemas.openxmlformats.org/presentationml/2006/main">
  <p:tag name="KSO_WM_SLIDE_BACKGROUND_TYPE" val="navigation"/>
</p:tagLst>
</file>

<file path=ppt/tags/tag134.xml><?xml version="1.0" encoding="utf-8"?>
<p:tagLst xmlns:p="http://schemas.openxmlformats.org/presentationml/2006/main">
  <p:tag name="KSO_WM_SLIDE_BACKGROUND_TYPE" val="navigation"/>
</p:tagLst>
</file>

<file path=ppt/tags/tag135.xml><?xml version="1.0" encoding="utf-8"?>
<p:tagLst xmlns:p="http://schemas.openxmlformats.org/presentationml/2006/main">
  <p:tag name="KSO_WM_SLIDE_BACKGROUND_TYPE" val="navigation"/>
</p:tagLst>
</file>

<file path=ppt/tags/tag136.xml><?xml version="1.0" encoding="utf-8"?>
<p:tagLst xmlns:p="http://schemas.openxmlformats.org/presentationml/2006/main">
  <p:tag name="KSO_WM_SLIDE_BACKGROUND_TYPE" val="navigation"/>
</p:tagLst>
</file>

<file path=ppt/tags/tag137.xml><?xml version="1.0" encoding="utf-8"?>
<p:tagLst xmlns:p="http://schemas.openxmlformats.org/presentationml/2006/main">
  <p:tag name="KSO_WM_SLIDE_BACKGROUND_TYPE" val="navigation"/>
</p:tagLst>
</file>

<file path=ppt/tags/tag138.xml><?xml version="1.0" encoding="utf-8"?>
<p:tagLst xmlns:p="http://schemas.openxmlformats.org/presentationml/2006/main">
  <p:tag name="KSO_WM_SLIDE_BACKGROUND_TYPE" val="navigation"/>
</p:tagLst>
</file>

<file path=ppt/tags/tag139.xml><?xml version="1.0" encoding="utf-8"?>
<p:tagLst xmlns:p="http://schemas.openxmlformats.org/presentationml/2006/main">
  <p:tag name="KSO_WM_ASSEMBLE_CHIP_INDEX" val="0376f62bfd23421ba6e32f3ed3b7d88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9"/>
  <p:tag name="KSO_WM_SLIDE_BACKGROUND_TYPE" val="belt"/>
  <p:tag name="KSO_WM_TAG_VERSION" val="1.0"/>
  <p:tag name="KSO_WM_TEMPLATE_CATEGORY" val="chip"/>
  <p:tag name="KSO_WM_TEMPLATE_INDEX" val="20201654"/>
  <p:tag name="KSO_WM_UNIT_COMPATIBLE" val="0"/>
  <p:tag name="KSO_WM_UNIT_DEC_AREA_ID" val="a117029a85994931939746b26f85b7b8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01654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ASSEMBLE_CHIP_INDEX" val="863b2ab4f70a4751876e6e1ebb32705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belt"/>
  <p:tag name="KSO_WM_TAG_VERSION" val="1.0"/>
  <p:tag name="KSO_WM_TEMPLATE_CATEGORY" val="chip"/>
  <p:tag name="KSO_WM_TEMPLATE_INDEX" val="20201654"/>
  <p:tag name="KSO_WM_UNIT_COMPATIBLE" val="0"/>
  <p:tag name="KSO_WM_UNIT_DEC_AREA_ID" val="646a2f3e68d24149bb6b0453e1edad62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141.xml><?xml version="1.0" encoding="utf-8"?>
<p:tagLst xmlns:p="http://schemas.openxmlformats.org/presentationml/2006/main">
  <p:tag name="KSO_WM_ASSEMBLE_CHIP_INDEX" val="7e3e65ce3100404a882c904c76e5bca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belt"/>
  <p:tag name="KSO_WM_TAG_VERSION" val="1.0"/>
  <p:tag name="KSO_WM_TEMPLATE_CATEGORY" val="chip"/>
  <p:tag name="KSO_WM_TEMPLATE_INDEX" val="20201654"/>
  <p:tag name="KSO_WM_UNIT_COMPATIBLE" val="0"/>
  <p:tag name="KSO_WM_UNIT_DEC_AREA_ID" val="562eb09561ed4397b03bd7ec7961f684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142.xml><?xml version="1.0" encoding="utf-8"?>
<p:tagLst xmlns:p="http://schemas.openxmlformats.org/presentationml/2006/main">
  <p:tag name="KSO_WM_SLIDE_BACKGROUND_TYPE" val="belt"/>
</p:tagLst>
</file>

<file path=ppt/tags/tag143.xml><?xml version="1.0" encoding="utf-8"?>
<p:tagLst xmlns:p="http://schemas.openxmlformats.org/presentationml/2006/main">
  <p:tag name="KSO_WM_SLIDE_BACKGROUND_TYPE" val="belt"/>
</p:tagLst>
</file>

<file path=ppt/tags/tag144.xml><?xml version="1.0" encoding="utf-8"?>
<p:tagLst xmlns:p="http://schemas.openxmlformats.org/presentationml/2006/main">
  <p:tag name="KSO_WM_SLIDE_BACKGROUND_TYPE" val="belt"/>
</p:tagLst>
</file>

<file path=ppt/tags/tag145.xml><?xml version="1.0" encoding="utf-8"?>
<p:tagLst xmlns:p="http://schemas.openxmlformats.org/presentationml/2006/main">
  <p:tag name="KSO_WM_SLIDE_BACKGROUND_TYPE" val="belt"/>
</p:tagLst>
</file>

<file path=ppt/tags/tag146.xml><?xml version="1.0" encoding="utf-8"?>
<p:tagLst xmlns:p="http://schemas.openxmlformats.org/presentationml/2006/main">
  <p:tag name="KSO_WM_SLIDE_BACKGROUND_TYPE" val="belt"/>
</p:tagLst>
</file>

<file path=ppt/tags/tag147.xml><?xml version="1.0" encoding="utf-8"?>
<p:tagLst xmlns:p="http://schemas.openxmlformats.org/presentationml/2006/main">
  <p:tag name="KSO_WM_TEMPLATE_CATEGORY" val="custom"/>
  <p:tag name="KSO_WM_TEMPLATE_INDEX" val="20201654"/>
</p:tagLst>
</file>

<file path=ppt/tags/tag148.xml><?xml version="1.0" encoding="utf-8"?>
<p:tagLst xmlns:p="http://schemas.openxmlformats.org/presentationml/2006/main">
  <p:tag name="KSO_WM_TEMPLATE_CATEGORY" val="custom"/>
  <p:tag name="KSO_WM_TEMPLATE_INDEX" val="20201654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654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ASSEMBLE_CHIP_INDEX" val="29a74caeca7244319912fb7c912891cd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5fbf0cc99532eafaafd23e44"/>
  <p:tag name="KSO_WM_CHIP_XID" val="5fbf0cc99532eafaafd23e45"/>
  <p:tag name="KSO_WM_TAG_VERSION" val="1.0"/>
  <p:tag name="KSO_WM_TEMPLATE_CATEGORY" val="chip"/>
  <p:tag name="KSO_WM_TEMPLATE_INDEX" val="20201654"/>
  <p:tag name="KSO_WM_UNIT_COMPATIBLE" val="0"/>
  <p:tag name="KSO_WM_UNIT_DEC_AREA_ID" val="08ea494850ec4189afe5ec8a92f749f6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1*i*1"/>
  <p:tag name="KSO_WM_UNIT_INDEX" val="1"/>
  <p:tag name="KSO_WM_UNIT_LAYERLEVEL" val="1"/>
  <p:tag name="KSO_WM_UNIT_SUBTYPE" val="u"/>
  <p:tag name="KSO_WM_UNIT_TYPE" val="i"/>
</p:tagLst>
</file>

<file path=ppt/tags/tag151.xml><?xml version="1.0" encoding="utf-8"?>
<p:tagLst xmlns:p="http://schemas.openxmlformats.org/presentationml/2006/main">
  <p:tag name="KSO_WM_ASSEMBLE_CHIP_INDEX" val="4f251ef471c2466dac1953f94d2791fe"/>
  <p:tag name="KSO_WM_BEAUTIFY_FLAG" val="#wm#"/>
  <p:tag name="KSO_WM_CHIP_FILLAREA_FILL_RULE" val="{&quot;fill_align&quot;:&quot;cm&quot;,&quot;fill_mode&quot;:&quot;adaptive&quot;,&quot;sacle_strategy&quot;:&quot;smart&quot;}"/>
  <p:tag name="KSO_WM_CHIP_GROUPID" val="5f2a1c7c45e1f15ec24fe41c"/>
  <p:tag name="KSO_WM_CHIP_XID" val="5f2a1c7c45e1f15ec24fe41d"/>
  <p:tag name="KSO_WM_TAG_VERSION" val="1.0"/>
  <p:tag name="KSO_WM_TEMPLATE_ASSEMBLE_GROUPID" val="5fbf0cc99532eafaafd23e44"/>
  <p:tag name="KSO_WM_TEMPLATE_ASSEMBLE_XID" val="5fbf4a8e2574a1ee74b31ff2"/>
  <p:tag name="KSO_WM_TEMPLATE_CATEGORY" val="custom"/>
  <p:tag name="KSO_WM_TEMPLATE_INDEX" val="20201654"/>
  <p:tag name="KSO_WM_UNIT_BLOCK" val="0"/>
  <p:tag name="KSO_WM_UNIT_COMPATIBLE" val="0"/>
  <p:tag name="KSO_WM_UNIT_DEC_AREA_ID" val="36bd0cac02c948b8837b53862bcc08c3"/>
  <p:tag name="KSO_WM_UNIT_DEFAULT_FONT" val="24;60;4"/>
  <p:tag name="KSO_WM_UNIT_DIAGRAM_ISNUMVISUAL" val="0"/>
  <p:tag name="KSO_WM_UNIT_DIAGRAM_ISREFERUNIT" val="0"/>
  <p:tag name="KSO_WM_UNIT_HIGHLIGHT" val="0"/>
  <p:tag name="KSO_WM_UNIT_ID" val="custom2020165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中小学教育公开课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8"/>
</p:tagLst>
</file>

<file path=ppt/tags/tag152.xml><?xml version="1.0" encoding="utf-8"?>
<p:tagLst xmlns:p="http://schemas.openxmlformats.org/presentationml/2006/main">
  <p:tag name="KSO_WM_ASSEMBLE_CHIP_INDEX" val="4f251ef471c2466dac1953f94d2791fe"/>
  <p:tag name="KSO_WM_BEAUTIFY_FLAG" val="#wm#"/>
  <p:tag name="KSO_WM_CHIP_FILLAREA_FILL_RULE" val="{&quot;fill_align&quot;:&quot;cm&quot;,&quot;fill_mode&quot;:&quot;adaptive&quot;,&quot;sacle_strategy&quot;:&quot;smart&quot;}"/>
  <p:tag name="KSO_WM_CHIP_GROUPID" val="5f2a1c7c45e1f15ec24fe41c"/>
  <p:tag name="KSO_WM_CHIP_XID" val="5f2a1c7c45e1f15ec24fe41d"/>
  <p:tag name="KSO_WM_TAG_VERSION" val="1.0"/>
  <p:tag name="KSO_WM_TEMPLATE_ASSEMBLE_GROUPID" val="5fbf0cc99532eafaafd23e44"/>
  <p:tag name="KSO_WM_TEMPLATE_ASSEMBLE_XID" val="5fbf4a8e2574a1ee74b31ff2"/>
  <p:tag name="KSO_WM_TEMPLATE_CATEGORY" val="custom"/>
  <p:tag name="KSO_WM_TEMPLATE_INDEX" val="20201654"/>
  <p:tag name="KSO_WM_UNIT_BLOCK" val="0"/>
  <p:tag name="KSO_WM_UNIT_COMPATIBLE" val="0"/>
  <p:tag name="KSO_WM_UNIT_DEC_AREA_ID" val="53914daddc774813823146cf26810800"/>
  <p:tag name="KSO_WM_UNIT_DEFAULT_FONT" val="18;24;2"/>
  <p:tag name="KSO_WM_UNIT_DIAGRAM_ISNUMVISUAL" val="0"/>
  <p:tag name="KSO_WM_UNIT_DIAGRAM_ISREFERUNIT" val="0"/>
  <p:tag name="KSO_WM_UNIT_HIGHLIGHT" val="0"/>
  <p:tag name="KSO_WM_UNIT_ID" val="custom2020165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输入你的副标题，请尽量言简意赅的阐述观点。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78"/>
</p:tagLst>
</file>

<file path=ppt/tags/tag153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154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155.xml><?xml version="1.0" encoding="utf-8"?>
<p:tagLst xmlns:p="http://schemas.openxmlformats.org/presentationml/2006/main">
  <p:tag name="KSO_WM_ASSEMBLE_CHIP_INDEX" val="0c93c5d32d9e4f96beda162d3225e5ff"/>
  <p:tag name="KSO_WM_BEAUTIFY_FLAG" val="#wm#"/>
  <p:tag name="KSO_WM_CHIP_FILLAREA_FILL_RULE" val="{&quot;fill_align&quot;:&quot;lm&quot;,&quot;fill_effect&quot;:[],&quot;fill_mode&quot;:&quot;adaptive&quot;,&quot;sacle_strategy&quot;:&quot;stretch&quot;}"/>
  <p:tag name="KSO_WM_CHIP_GROUPID" val="5fbf0cc99532eafaafd23e44"/>
  <p:tag name="KSO_WM_CHIP_XID" val="5fbf0cc99532eafaafd23e46"/>
  <p:tag name="KSO_WM_TAG_VERSION" val="1.0"/>
  <p:tag name="KSO_WM_TEMPLATE_CATEGORY" val="chip"/>
  <p:tag name="KSO_WM_TEMPLATE_INDEX" val="20201654"/>
  <p:tag name="KSO_WM_UNIT_COMPATIBLE" val="0"/>
  <p:tag name="KSO_WM_UNIT_DEC_AREA_ID" val="21192f6c2542491b9c22330ba974198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2*i*1"/>
  <p:tag name="KSO_WM_UNIT_INDEX" val="1"/>
  <p:tag name="KSO_WM_UNIT_LAYERLEVEL" val="1"/>
  <p:tag name="KSO_WM_UNIT_SUBTYPE" val="t"/>
  <p:tag name="KSO_WM_UNIT_TYPE" val="i"/>
</p:tagLst>
</file>

<file path=ppt/tags/tag156.xml><?xml version="1.0" encoding="utf-8"?>
<p:tagLst xmlns:p="http://schemas.openxmlformats.org/presentationml/2006/main">
  <p:tag name="KSO_WM_ASSEMBLE_CHIP_INDEX" val="c305c32748d64e9aa3a84c43886a1c0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TAG_VERSION" val="1.0"/>
  <p:tag name="KSO_WM_TEMPLATE_CATEGORY" val="chip"/>
  <p:tag name="KSO_WM_TEMPLATE_INDEX" val="20201654"/>
  <p:tag name="KSO_WM_UNIT_COMPATIBLE" val="0"/>
  <p:tag name="KSO_WM_UNIT_DEC_AREA_ID" val="879bedaaeefb4925a38971901db1b7fa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157.xml><?xml version="1.0" encoding="utf-8"?>
<p:tagLst xmlns:p="http://schemas.openxmlformats.org/presentationml/2006/main">
  <p:tag name="KSO_WM_ASSEMBLE_CHIP_INDEX" val="539811a503e747649f8b88b1cd85ec4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TAG_VERSION" val="1.0"/>
  <p:tag name="KSO_WM_TEMPLATE_CATEGORY" val="chip"/>
  <p:tag name="KSO_WM_TEMPLATE_INDEX" val="20201654"/>
  <p:tag name="KSO_WM_UNIT_COMPATIBLE" val="0"/>
  <p:tag name="KSO_WM_UNIT_DEC_AREA_ID" val="3b4f7e39f5f941a196fb0a2871c05ff9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158.xml><?xml version="1.0" encoding="utf-8"?>
<p:tagLst xmlns:p="http://schemas.openxmlformats.org/presentationml/2006/main">
  <p:tag name="KSO_WM_ASSEMBLE_CHIP_INDEX" val="85c608c84aa543e1bba6c2268b4167e4"/>
  <p:tag name="KSO_WM_BEAUTIFY_FLAG" val="#wm#"/>
  <p:tag name="KSO_WM_CHIP_FILLAREA_FILL_RULE" val="{&quot;fill_align&quot;:&quot;cm&quot;,&quot;fill_mode&quot;:&quot;adaptive&quot;,&quot;sacle_strategy&quot;:&quot;smart&quot;}"/>
  <p:tag name="KSO_WM_CHIP_GROUPID" val="5f2a4d1d1f3c142e57c6bacd"/>
  <p:tag name="KSO_WM_CHIP_XID" val="5f2a4d1d1f3c142e57c6bace"/>
  <p:tag name="KSO_WM_TAG_VERSION" val="1.0"/>
  <p:tag name="KSO_WM_TEMPLATE_ASSEMBLE_GROUPID" val="5fbf0cc99532eafaafd23e44"/>
  <p:tag name="KSO_WM_TEMPLATE_ASSEMBLE_XID" val="5fbf4a8e2574a1ee74b31fe1"/>
  <p:tag name="KSO_WM_TEMPLATE_CATEGORY" val="custom"/>
  <p:tag name="KSO_WM_TEMPLATE_INDEX" val="20201654"/>
  <p:tag name="KSO_WM_UNIT_BLOCK" val="0"/>
  <p:tag name="KSO_WM_UNIT_COMPATIBLE" val="0"/>
  <p:tag name="KSO_WM_UNIT_DEC_AREA_ID" val="adbfb110ba29401c990aa81b601e186c"/>
  <p:tag name="KSO_WM_UNIT_DIAGRAM_ISNUMVISUAL" val="0"/>
  <p:tag name="KSO_WM_UNIT_DIAGRAM_ISREFERUNIT" val="0"/>
  <p:tag name="KSO_WM_UNIT_HIGHLIGHT" val="0"/>
  <p:tag name="KSO_WM_UNIT_ID" val="custom2020165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以编辑与添加低于大约三十字的章节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42"/>
</p:tagLst>
</file>

<file path=ppt/tags/tag159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161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162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163.xml><?xml version="1.0" encoding="utf-8"?>
<p:tagLst xmlns:p="http://schemas.openxmlformats.org/presentationml/2006/main">
  <p:tag name="KSO_WM_ASSEMBLE_CHIP_INDEX" val="da13a377bb02424f9f8e18596ad8541f"/>
  <p:tag name="KSO_WM_BEAUTIFY_FLAG" val="#wm#"/>
  <p:tag name="KSO_WM_CHIP_FILLAREA_FILL_RULE" val="{&quot;fill_align&quot;:&quot;rm&quot;,&quot;fill_effect&quot;:[],&quot;fill_mode&quot;:&quot;adaptive&quot;,&quot;sacle_strategy&quot;:&quot;stretch&quot;}"/>
  <p:tag name="KSO_WM_CHIP_GROUPID" val="5fbf0cc99532eafaafd23e44"/>
  <p:tag name="KSO_WM_CHIP_XID" val="5fbf0cc99532eafaafd23e46"/>
  <p:tag name="KSO_WM_TAG_VERSION" val="1.0"/>
  <p:tag name="KSO_WM_TEMPLATE_CATEGORY" val="chip"/>
  <p:tag name="KSO_WM_TEMPLATE_INDEX" val="20201654"/>
  <p:tag name="KSO_WM_UNIT_COMPATIBLE" val="0"/>
  <p:tag name="KSO_WM_UNIT_DEC_AREA_ID" val="fb8b1641472945cebd413bb96c4d4eb2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2*i*1"/>
  <p:tag name="KSO_WM_UNIT_INDEX" val="1"/>
  <p:tag name="KSO_WM_UNIT_LAYERLEVEL" val="1"/>
  <p:tag name="KSO_WM_UNIT_SUBTYPE" val="t"/>
  <p:tag name="KSO_WM_UNIT_TYPE" val="i"/>
</p:tagLst>
</file>

<file path=ppt/tags/tag164.xml><?xml version="1.0" encoding="utf-8"?>
<p:tagLst xmlns:p="http://schemas.openxmlformats.org/presentationml/2006/main">
  <p:tag name="KSO_WM_ASSEMBLE_CHIP_INDEX" val="64cca54718fe4c00bcde51ac1e3d87c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TAG_VERSION" val="1.0"/>
  <p:tag name="KSO_WM_TEMPLATE_CATEGORY" val="chip"/>
  <p:tag name="KSO_WM_TEMPLATE_INDEX" val="20201654"/>
  <p:tag name="KSO_WM_UNIT_COMPATIBLE" val="0"/>
  <p:tag name="KSO_WM_UNIT_DEC_AREA_ID" val="fc9f876e274045be8fc690fcd8822874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165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166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167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168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169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171.xml><?xml version="1.0" encoding="utf-8"?>
<p:tagLst xmlns:p="http://schemas.openxmlformats.org/presentationml/2006/main">
  <p:tag name="KSO_WM_ASSEMBLE_CHIP_INDEX" val="29a74caeca7244319912fb7c912891cd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5fbf0cc99532eafaafd23e44"/>
  <p:tag name="KSO_WM_CHIP_XID" val="5fbf0cc99532eafaafd23e45"/>
  <p:tag name="KSO_WM_TAG_VERSION" val="1.0"/>
  <p:tag name="KSO_WM_TEMPLATE_CATEGORY" val="chip"/>
  <p:tag name="KSO_WM_TEMPLATE_INDEX" val="20201654"/>
  <p:tag name="KSO_WM_UNIT_COMPATIBLE" val="0"/>
  <p:tag name="KSO_WM_UNIT_DEC_AREA_ID" val="08ea494850ec4189afe5ec8a92f749f6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1*i*1"/>
  <p:tag name="KSO_WM_UNIT_INDEX" val="1"/>
  <p:tag name="KSO_WM_UNIT_LAYERLEVEL" val="1"/>
  <p:tag name="KSO_WM_UNIT_SUBTYPE" val="u"/>
  <p:tag name="KSO_WM_UNIT_TYPE" val="i"/>
</p:tagLst>
</file>

<file path=ppt/tags/tag172.xml><?xml version="1.0" encoding="utf-8"?>
<p:tagLst xmlns:p="http://schemas.openxmlformats.org/presentationml/2006/main">
  <p:tag name="KSO_WM_ASSEMBLE_CHIP_INDEX" val="a5a4216b5f6148448ebc81ba1aae248a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4d230ac41c4a0a525649"/>
  <p:tag name="KSO_WM_CHIP_XID" val="5ebe4d230ac41c4a0a52564a"/>
  <p:tag name="KSO_WM_TAG_VERSION" val="1.0"/>
  <p:tag name="KSO_WM_TEMPLATE_ASSEMBLE_GROUPID" val="5fbf0cc99532eafaafd23e44"/>
  <p:tag name="KSO_WM_TEMPLATE_ASSEMBLE_XID" val="5fbf4a8e2574a1ee74b32026"/>
  <p:tag name="KSO_WM_TEMPLATE_CATEGORY" val="custom"/>
  <p:tag name="KSO_WM_TEMPLATE_INDEX" val="20201654"/>
  <p:tag name="KSO_WM_UNIT_BLOCK" val="0"/>
  <p:tag name="KSO_WM_UNIT_COMPATIBLE" val="0"/>
  <p:tag name="KSO_WM_UNIT_DEC_AREA_ID" val="b7d3f897c9954fa9bf375c5376fac820"/>
  <p:tag name="KSO_WM_UNIT_DEFAULT_FONT" val="18;24;2"/>
  <p:tag name="KSO_WM_UNIT_DIAGRAM_ISNUMVISUAL" val="0"/>
  <p:tag name="KSO_WM_UNIT_DIAGRAM_ISREFERUNIT" val="0"/>
  <p:tag name="KSO_WM_UNIT_HIGHLIGHT" val="0"/>
  <p:tag name="KSO_WM_UNIT_ID" val="custom2020165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102"/>
</p:tagLst>
</file>

<file path=ppt/tags/tag173.xml><?xml version="1.0" encoding="utf-8"?>
<p:tagLst xmlns:p="http://schemas.openxmlformats.org/presentationml/2006/main">
  <p:tag name="KSO_WM_ASSEMBLE_CHIP_INDEX" val="a5a4216b5f6148448ebc81ba1aae248a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4d230ac41c4a0a525649"/>
  <p:tag name="KSO_WM_CHIP_XID" val="5ebe4d230ac41c4a0a52564a"/>
  <p:tag name="KSO_WM_TAG_VERSION" val="1.0"/>
  <p:tag name="KSO_WM_TEMPLATE_ASSEMBLE_GROUPID" val="5fbf0cc99532eafaafd23e44"/>
  <p:tag name="KSO_WM_TEMPLATE_ASSEMBLE_XID" val="5fbf4a8e2574a1ee74b32026"/>
  <p:tag name="KSO_WM_TEMPLATE_CATEGORY" val="custom"/>
  <p:tag name="KSO_WM_TEMPLATE_INDEX" val="20201654"/>
  <p:tag name="KSO_WM_UNIT_BLOCK" val="0"/>
  <p:tag name="KSO_WM_UNIT_COMPATIBLE" val="0"/>
  <p:tag name="KSO_WM_UNIT_DEC_AREA_ID" val="a643f660b3c14206b042274c8fdba2bc"/>
  <p:tag name="KSO_WM_UNIT_DEFAULT_FONT" val="60;74;4"/>
  <p:tag name="KSO_WM_UNIT_DIAGRAM_ISNUMVISUAL" val="0"/>
  <p:tag name="KSO_WM_UNIT_DIAGRAM_ISREFERUNIT" val="0"/>
  <p:tag name="KSO_WM_UNIT_HIGHLIGHT" val="0"/>
  <p:tag name="KSO_WM_UNIT_ID" val="custom20201654_1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谢谢观看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8"/>
</p:tagLst>
</file>

<file path=ppt/tags/tag174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175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176.xml><?xml version="1.0" encoding="utf-8"?>
<p:tagLst xmlns:p="http://schemas.openxmlformats.org/presentationml/2006/main">
  <p:tag name="KSO_WM_SLIDE_BACKGROUND_TYPE" val="general"/>
</p:tagLst>
</file>

<file path=ppt/tags/tag177.xml><?xml version="1.0" encoding="utf-8"?>
<p:tagLst xmlns:p="http://schemas.openxmlformats.org/presentationml/2006/main">
  <p:tag name="KSO_WM_SLIDE_BACKGROUND_TYPE" val="general"/>
</p:tagLst>
</file>

<file path=ppt/tags/tag178.xml><?xml version="1.0" encoding="utf-8"?>
<p:tagLst xmlns:p="http://schemas.openxmlformats.org/presentationml/2006/main">
  <p:tag name="KSO_WM_SLIDE_BACKGROUND_TYPE" val="general"/>
</p:tagLst>
</file>

<file path=ppt/tags/tag179.xml><?xml version="1.0" encoding="utf-8"?>
<p:tagLst xmlns:p="http://schemas.openxmlformats.org/presentationml/2006/main">
  <p:tag name="KSO_WM_SLIDE_BACKGROUND_TYPE" val="general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ASSEMBLE_CHIP_INDEX" val="93aa559077d7499ab665439e499493f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9"/>
  <p:tag name="KSO_WM_SLIDE_BACKGROUND_TYPE" val="frame"/>
  <p:tag name="KSO_WM_TAG_VERSION" val="1.0"/>
  <p:tag name="KSO_WM_TEMPLATE_CATEGORY" val="chip"/>
  <p:tag name="KSO_WM_TEMPLATE_INDEX" val="20201654"/>
  <p:tag name="KSO_WM_UNIT_COMPATIBLE" val="0"/>
  <p:tag name="KSO_WM_UNIT_DEC_AREA_ID" val="f020a1cc8cc64f038032b1b4c78bc6de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01654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1.xml><?xml version="1.0" encoding="utf-8"?>
<p:tagLst xmlns:p="http://schemas.openxmlformats.org/presentationml/2006/main">
  <p:tag name="KSO_WM_ASSEMBLE_CHIP_INDEX" val="384cbb5569004171959621e63d7ad52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frame"/>
  <p:tag name="KSO_WM_TAG_VERSION" val="1.0"/>
  <p:tag name="KSO_WM_TEMPLATE_CATEGORY" val="chip"/>
  <p:tag name="KSO_WM_TEMPLATE_INDEX" val="20201654"/>
  <p:tag name="KSO_WM_UNIT_COMPATIBLE" val="0"/>
  <p:tag name="KSO_WM_UNIT_DEC_AREA_ID" val="3cd4d6360b554e6ba8d7a15df6f545d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182.xml><?xml version="1.0" encoding="utf-8"?>
<p:tagLst xmlns:p="http://schemas.openxmlformats.org/presentationml/2006/main">
  <p:tag name="KSO_WM_ASSEMBLE_CHIP_INDEX" val="8098aae5148d4fb398c8e704026e338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frame"/>
  <p:tag name="KSO_WM_TAG_VERSION" val="1.0"/>
  <p:tag name="KSO_WM_TEMPLATE_CATEGORY" val="chip"/>
  <p:tag name="KSO_WM_TEMPLATE_INDEX" val="20201654"/>
  <p:tag name="KSO_WM_UNIT_COMPATIBLE" val="0"/>
  <p:tag name="KSO_WM_UNIT_DEC_AREA_ID" val="4f4c03c1423e458f9cd3dc73569504e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183.xml><?xml version="1.0" encoding="utf-8"?>
<p:tagLst xmlns:p="http://schemas.openxmlformats.org/presentationml/2006/main">
  <p:tag name="KSO_WM_SLIDE_BACKGROUND_TYPE" val="frame"/>
</p:tagLst>
</file>

<file path=ppt/tags/tag184.xml><?xml version="1.0" encoding="utf-8"?>
<p:tagLst xmlns:p="http://schemas.openxmlformats.org/presentationml/2006/main">
  <p:tag name="KSO_WM_SLIDE_BACKGROUND_TYPE" val="frame"/>
</p:tagLst>
</file>

<file path=ppt/tags/tag185.xml><?xml version="1.0" encoding="utf-8"?>
<p:tagLst xmlns:p="http://schemas.openxmlformats.org/presentationml/2006/main">
  <p:tag name="KSO_WM_SLIDE_BACKGROUND_TYPE" val="frame"/>
</p:tagLst>
</file>

<file path=ppt/tags/tag186.xml><?xml version="1.0" encoding="utf-8"?>
<p:tagLst xmlns:p="http://schemas.openxmlformats.org/presentationml/2006/main">
  <p:tag name="KSO_WM_SLIDE_BACKGROUND_TYPE" val="frame"/>
</p:tagLst>
</file>

<file path=ppt/tags/tag187.xml><?xml version="1.0" encoding="utf-8"?>
<p:tagLst xmlns:p="http://schemas.openxmlformats.org/presentationml/2006/main">
  <p:tag name="KSO_WM_SLIDE_BACKGROUND_TYPE" val="frame"/>
</p:tagLst>
</file>

<file path=ppt/tags/tag188.xml><?xml version="1.0" encoding="utf-8"?>
<p:tagLst xmlns:p="http://schemas.openxmlformats.org/presentationml/2006/main">
  <p:tag name="KSO_WM_ASSEMBLE_CHIP_INDEX" val="038e766869b4436a9dbcb26fef07fda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9"/>
  <p:tag name="KSO_WM_SLIDE_BACKGROUND_TYPE" val="leftRight"/>
  <p:tag name="KSO_WM_TAG_VERSION" val="1.0"/>
  <p:tag name="KSO_WM_TEMPLATE_CATEGORY" val="chip"/>
  <p:tag name="KSO_WM_TEMPLATE_INDEX" val="20201654"/>
  <p:tag name="KSO_WM_UNIT_COMPATIBLE" val="0"/>
  <p:tag name="KSO_WM_UNIT_DEC_AREA_ID" val="f7ba4362600a42f1a25cfb0fc766063f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01654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9.xml><?xml version="1.0" encoding="utf-8"?>
<p:tagLst xmlns:p="http://schemas.openxmlformats.org/presentationml/2006/main">
  <p:tag name="KSO_WM_ASSEMBLE_CHIP_INDEX" val="7795fff32c25401a96c58e4ff329001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leftRight"/>
  <p:tag name="KSO_WM_TAG_VERSION" val="1.0"/>
  <p:tag name="KSO_WM_TEMPLATE_CATEGORY" val="chip"/>
  <p:tag name="KSO_WM_TEMPLATE_INDEX" val="20201654"/>
  <p:tag name="KSO_WM_UNIT_COMPATIBLE" val="0"/>
  <p:tag name="KSO_WM_UNIT_DEC_AREA_ID" val="a1ead781703944faa9960127dcd7e0e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ASSEMBLE_CHIP_INDEX" val="33fef5d987bd4e31b89bf7b929f9a4b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leftRight"/>
  <p:tag name="KSO_WM_TAG_VERSION" val="1.0"/>
  <p:tag name="KSO_WM_TEMPLATE_CATEGORY" val="chip"/>
  <p:tag name="KSO_WM_TEMPLATE_INDEX" val="20201654"/>
  <p:tag name="KSO_WM_UNIT_COMPATIBLE" val="0"/>
  <p:tag name="KSO_WM_UNIT_DEC_AREA_ID" val="320fabdce2144b319f1bcfbe93f6e504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191.xml><?xml version="1.0" encoding="utf-8"?>
<p:tagLst xmlns:p="http://schemas.openxmlformats.org/presentationml/2006/main">
  <p:tag name="KSO_WM_SLIDE_BACKGROUND_TYPE" val="leftRight"/>
</p:tagLst>
</file>

<file path=ppt/tags/tag192.xml><?xml version="1.0" encoding="utf-8"?>
<p:tagLst xmlns:p="http://schemas.openxmlformats.org/presentationml/2006/main">
  <p:tag name="KSO_WM_SLIDE_BACKGROUND_TYPE" val="leftRight"/>
</p:tagLst>
</file>

<file path=ppt/tags/tag193.xml><?xml version="1.0" encoding="utf-8"?>
<p:tagLst xmlns:p="http://schemas.openxmlformats.org/presentationml/2006/main">
  <p:tag name="KSO_WM_SLIDE_BACKGROUND_TYPE" val="leftRight"/>
</p:tagLst>
</file>

<file path=ppt/tags/tag194.xml><?xml version="1.0" encoding="utf-8"?>
<p:tagLst xmlns:p="http://schemas.openxmlformats.org/presentationml/2006/main">
  <p:tag name="KSO_WM_SLIDE_BACKGROUND_TYPE" val="leftRight"/>
</p:tagLst>
</file>

<file path=ppt/tags/tag195.xml><?xml version="1.0" encoding="utf-8"?>
<p:tagLst xmlns:p="http://schemas.openxmlformats.org/presentationml/2006/main">
  <p:tag name="KSO_WM_SLIDE_BACKGROUND_TYPE" val="leftRight"/>
</p:tagLst>
</file>

<file path=ppt/tags/tag196.xml><?xml version="1.0" encoding="utf-8"?>
<p:tagLst xmlns:p="http://schemas.openxmlformats.org/presentationml/2006/main">
  <p:tag name="KSO_WM_SLIDE_BACKGROUND_TYPE" val="leftRight"/>
</p:tagLst>
</file>

<file path=ppt/tags/tag197.xml><?xml version="1.0" encoding="utf-8"?>
<p:tagLst xmlns:p="http://schemas.openxmlformats.org/presentationml/2006/main">
  <p:tag name="KSO_WM_ASSEMBLE_CHIP_INDEX" val="5d37e365a9264e3281bd6f824242100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9"/>
  <p:tag name="KSO_WM_SLIDE_BACKGROUND_TYPE" val="topBottom"/>
  <p:tag name="KSO_WM_TAG_VERSION" val="1.0"/>
  <p:tag name="KSO_WM_TEMPLATE_CATEGORY" val="chip"/>
  <p:tag name="KSO_WM_TEMPLATE_INDEX" val="20201654"/>
  <p:tag name="KSO_WM_UNIT_COMPATIBLE" val="0"/>
  <p:tag name="KSO_WM_UNIT_DEC_AREA_ID" val="3fb5a06012fc4e278922a17788b5b9c3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01654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8.xml><?xml version="1.0" encoding="utf-8"?>
<p:tagLst xmlns:p="http://schemas.openxmlformats.org/presentationml/2006/main">
  <p:tag name="KSO_WM_ASSEMBLE_CHIP_INDEX" val="27b08112c4c442259156599814e2436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topBottom"/>
  <p:tag name="KSO_WM_TAG_VERSION" val="1.0"/>
  <p:tag name="KSO_WM_TEMPLATE_CATEGORY" val="chip"/>
  <p:tag name="KSO_WM_TEMPLATE_INDEX" val="20201654"/>
  <p:tag name="KSO_WM_UNIT_COMPATIBLE" val="0"/>
  <p:tag name="KSO_WM_UNIT_DEC_AREA_ID" val="d2bc8ab600c04eeb8aac27798c7cfdc6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199.xml><?xml version="1.0" encoding="utf-8"?>
<p:tagLst xmlns:p="http://schemas.openxmlformats.org/presentationml/2006/main">
  <p:tag name="KSO_WM_ASSEMBLE_CHIP_INDEX" val="0b065ba3de114e4e8ae1f7a9f4e675f2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topBottom"/>
  <p:tag name="KSO_WM_TAG_VERSION" val="1.0"/>
  <p:tag name="KSO_WM_TEMPLATE_CATEGORY" val="chip"/>
  <p:tag name="KSO_WM_TEMPLATE_INDEX" val="20201654"/>
  <p:tag name="KSO_WM_UNIT_COMPATIBLE" val="0"/>
  <p:tag name="KSO_WM_UNIT_DEC_AREA_ID" val="c6a11b3a6a474efdb522edc6b5519f3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SLIDE_BACKGROUND_TYPE" val="topBottom"/>
</p:tagLst>
</file>

<file path=ppt/tags/tag201.xml><?xml version="1.0" encoding="utf-8"?>
<p:tagLst xmlns:p="http://schemas.openxmlformats.org/presentationml/2006/main">
  <p:tag name="KSO_WM_SLIDE_BACKGROUND_TYPE" val="topBottom"/>
</p:tagLst>
</file>

<file path=ppt/tags/tag202.xml><?xml version="1.0" encoding="utf-8"?>
<p:tagLst xmlns:p="http://schemas.openxmlformats.org/presentationml/2006/main">
  <p:tag name="KSO_WM_SLIDE_BACKGROUND_TYPE" val="topBottom"/>
</p:tagLst>
</file>

<file path=ppt/tags/tag203.xml><?xml version="1.0" encoding="utf-8"?>
<p:tagLst xmlns:p="http://schemas.openxmlformats.org/presentationml/2006/main">
  <p:tag name="KSO_WM_SLIDE_BACKGROUND_TYPE" val="topBottom"/>
</p:tagLst>
</file>

<file path=ppt/tags/tag204.xml><?xml version="1.0" encoding="utf-8"?>
<p:tagLst xmlns:p="http://schemas.openxmlformats.org/presentationml/2006/main">
  <p:tag name="KSO_WM_SLIDE_BACKGROUND_TYPE" val="topBottom"/>
</p:tagLst>
</file>

<file path=ppt/tags/tag205.xml><?xml version="1.0" encoding="utf-8"?>
<p:tagLst xmlns:p="http://schemas.openxmlformats.org/presentationml/2006/main">
  <p:tag name="KSO_WM_SLIDE_BACKGROUND_TYPE" val="topBottom"/>
</p:tagLst>
</file>

<file path=ppt/tags/tag206.xml><?xml version="1.0" encoding="utf-8"?>
<p:tagLst xmlns:p="http://schemas.openxmlformats.org/presentationml/2006/main">
  <p:tag name="KSO_WM_ASSEMBLE_CHIP_INDEX" val="ec0f8e1c930a40c480f346bb346ea20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9"/>
  <p:tag name="KSO_WM_SLIDE_BACKGROUND_TYPE" val="bottomTop"/>
  <p:tag name="KSO_WM_TAG_VERSION" val="1.0"/>
  <p:tag name="KSO_WM_TEMPLATE_CATEGORY" val="chip"/>
  <p:tag name="KSO_WM_TEMPLATE_INDEX" val="20201654"/>
  <p:tag name="KSO_WM_UNIT_COMPATIBLE" val="0"/>
  <p:tag name="KSO_WM_UNIT_DEC_AREA_ID" val="3fa58ae839294b7892b3c8b9bb64454a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01654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7.xml><?xml version="1.0" encoding="utf-8"?>
<p:tagLst xmlns:p="http://schemas.openxmlformats.org/presentationml/2006/main">
  <p:tag name="KSO_WM_ASSEMBLE_CHIP_INDEX" val="7f9d1305bff745668ef231ad064835c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bottomTop"/>
  <p:tag name="KSO_WM_TAG_VERSION" val="1.0"/>
  <p:tag name="KSO_WM_TEMPLATE_CATEGORY" val="chip"/>
  <p:tag name="KSO_WM_TEMPLATE_INDEX" val="20201654"/>
  <p:tag name="KSO_WM_UNIT_COMPATIBLE" val="0"/>
  <p:tag name="KSO_WM_UNIT_DEC_AREA_ID" val="f76f3ab273b74f9b826e6ab4e17aabf6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208.xml><?xml version="1.0" encoding="utf-8"?>
<p:tagLst xmlns:p="http://schemas.openxmlformats.org/presentationml/2006/main">
  <p:tag name="KSO_WM_ASSEMBLE_CHIP_INDEX" val="cd826f96e1d94b1f8c4ee9f54fce308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bottomTop"/>
  <p:tag name="KSO_WM_TAG_VERSION" val="1.0"/>
  <p:tag name="KSO_WM_TEMPLATE_CATEGORY" val="chip"/>
  <p:tag name="KSO_WM_TEMPLATE_INDEX" val="20201654"/>
  <p:tag name="KSO_WM_UNIT_COMPATIBLE" val="0"/>
  <p:tag name="KSO_WM_UNIT_DEC_AREA_ID" val="2a24e75e3794431289ae48f8676450c2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209.xml><?xml version="1.0" encoding="utf-8"?>
<p:tagLst xmlns:p="http://schemas.openxmlformats.org/presentationml/2006/main">
  <p:tag name="KSO_WM_SLIDE_BACKGROUND_TYPE" val="bottomTop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SLIDE_BACKGROUND_TYPE" val="bottomTop"/>
</p:tagLst>
</file>

<file path=ppt/tags/tag211.xml><?xml version="1.0" encoding="utf-8"?>
<p:tagLst xmlns:p="http://schemas.openxmlformats.org/presentationml/2006/main">
  <p:tag name="KSO_WM_SLIDE_BACKGROUND_TYPE" val="bottomTop"/>
</p:tagLst>
</file>

<file path=ppt/tags/tag212.xml><?xml version="1.0" encoding="utf-8"?>
<p:tagLst xmlns:p="http://schemas.openxmlformats.org/presentationml/2006/main">
  <p:tag name="KSO_WM_SLIDE_BACKGROUND_TYPE" val="bottomTop"/>
</p:tagLst>
</file>

<file path=ppt/tags/tag213.xml><?xml version="1.0" encoding="utf-8"?>
<p:tagLst xmlns:p="http://schemas.openxmlformats.org/presentationml/2006/main">
  <p:tag name="KSO_WM_SLIDE_BACKGROUND_TYPE" val="bottomTop"/>
</p:tagLst>
</file>

<file path=ppt/tags/tag214.xml><?xml version="1.0" encoding="utf-8"?>
<p:tagLst xmlns:p="http://schemas.openxmlformats.org/presentationml/2006/main">
  <p:tag name="KSO_WM_SLIDE_BACKGROUND_TYPE" val="bottomTop"/>
</p:tagLst>
</file>

<file path=ppt/tags/tag215.xml><?xml version="1.0" encoding="utf-8"?>
<p:tagLst xmlns:p="http://schemas.openxmlformats.org/presentationml/2006/main">
  <p:tag name="KSO_WM_ASSEMBLE_CHIP_INDEX" val="9c44cb1f6c6c4ad3a530ae3704494ef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9"/>
  <p:tag name="KSO_WM_SLIDE_BACKGROUND_TYPE" val="navigation"/>
  <p:tag name="KSO_WM_TAG_VERSION" val="1.0"/>
  <p:tag name="KSO_WM_TEMPLATE_CATEGORY" val="chip"/>
  <p:tag name="KSO_WM_TEMPLATE_INDEX" val="20201654"/>
  <p:tag name="KSO_WM_UNIT_COMPATIBLE" val="0"/>
  <p:tag name="KSO_WM_UNIT_DEC_AREA_ID" val="be01471658d54c5684fa62adc5e49ae0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01654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6.xml><?xml version="1.0" encoding="utf-8"?>
<p:tagLst xmlns:p="http://schemas.openxmlformats.org/presentationml/2006/main">
  <p:tag name="KSO_WM_ASSEMBLE_CHIP_INDEX" val="609ed1a2caba46d89276c7dac2daed6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navigation"/>
  <p:tag name="KSO_WM_TAG_VERSION" val="1.0"/>
  <p:tag name="KSO_WM_TEMPLATE_CATEGORY" val="chip"/>
  <p:tag name="KSO_WM_TEMPLATE_INDEX" val="20201654"/>
  <p:tag name="KSO_WM_UNIT_COMPATIBLE" val="0"/>
  <p:tag name="KSO_WM_UNIT_DEC_AREA_ID" val="05c83ac675b14c5b93e09ba91ffa15e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217.xml><?xml version="1.0" encoding="utf-8"?>
<p:tagLst xmlns:p="http://schemas.openxmlformats.org/presentationml/2006/main">
  <p:tag name="KSO_WM_ASSEMBLE_CHIP_INDEX" val="661c61856e974cf38b9ee3de3a36602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navigation"/>
  <p:tag name="KSO_WM_TAG_VERSION" val="1.0"/>
  <p:tag name="KSO_WM_TEMPLATE_CATEGORY" val="chip"/>
  <p:tag name="KSO_WM_TEMPLATE_INDEX" val="20201654"/>
  <p:tag name="KSO_WM_UNIT_COMPATIBLE" val="0"/>
  <p:tag name="KSO_WM_UNIT_DEC_AREA_ID" val="15164f4d0bda42b2aa6409a9df12541e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218.xml><?xml version="1.0" encoding="utf-8"?>
<p:tagLst xmlns:p="http://schemas.openxmlformats.org/presentationml/2006/main">
  <p:tag name="KSO_WM_SLIDE_BACKGROUND_TYPE" val="navigation"/>
</p:tagLst>
</file>

<file path=ppt/tags/tag219.xml><?xml version="1.0" encoding="utf-8"?>
<p:tagLst xmlns:p="http://schemas.openxmlformats.org/presentationml/2006/main">
  <p:tag name="KSO_WM_SLIDE_BACKGROUND_TYPE" val="navigation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KSO_WM_SLIDE_BACKGROUND_TYPE" val="navigation"/>
</p:tagLst>
</file>

<file path=ppt/tags/tag221.xml><?xml version="1.0" encoding="utf-8"?>
<p:tagLst xmlns:p="http://schemas.openxmlformats.org/presentationml/2006/main">
  <p:tag name="KSO_WM_SLIDE_BACKGROUND_TYPE" val="navigation"/>
</p:tagLst>
</file>

<file path=ppt/tags/tag222.xml><?xml version="1.0" encoding="utf-8"?>
<p:tagLst xmlns:p="http://schemas.openxmlformats.org/presentationml/2006/main">
  <p:tag name="KSO_WM_SLIDE_BACKGROUND_TYPE" val="navigation"/>
</p:tagLst>
</file>

<file path=ppt/tags/tag223.xml><?xml version="1.0" encoding="utf-8"?>
<p:tagLst xmlns:p="http://schemas.openxmlformats.org/presentationml/2006/main">
  <p:tag name="KSO_WM_SLIDE_BACKGROUND_TYPE" val="navigation"/>
</p:tagLst>
</file>

<file path=ppt/tags/tag224.xml><?xml version="1.0" encoding="utf-8"?>
<p:tagLst xmlns:p="http://schemas.openxmlformats.org/presentationml/2006/main">
  <p:tag name="KSO_WM_SLIDE_BACKGROUND_TYPE" val="navigation"/>
</p:tagLst>
</file>

<file path=ppt/tags/tag225.xml><?xml version="1.0" encoding="utf-8"?>
<p:tagLst xmlns:p="http://schemas.openxmlformats.org/presentationml/2006/main">
  <p:tag name="KSO_WM_SLIDE_BACKGROUND_TYPE" val="navigation"/>
</p:tagLst>
</file>

<file path=ppt/tags/tag226.xml><?xml version="1.0" encoding="utf-8"?>
<p:tagLst xmlns:p="http://schemas.openxmlformats.org/presentationml/2006/main">
  <p:tag name="KSO_WM_ASSEMBLE_CHIP_INDEX" val="0376f62bfd23421ba6e32f3ed3b7d88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9"/>
  <p:tag name="KSO_WM_SLIDE_BACKGROUND_TYPE" val="belt"/>
  <p:tag name="KSO_WM_TAG_VERSION" val="1.0"/>
  <p:tag name="KSO_WM_TEMPLATE_CATEGORY" val="chip"/>
  <p:tag name="KSO_WM_TEMPLATE_INDEX" val="20201654"/>
  <p:tag name="KSO_WM_UNIT_COMPATIBLE" val="0"/>
  <p:tag name="KSO_WM_UNIT_DEC_AREA_ID" val="a117029a85994931939746b26f85b7b8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01654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7.xml><?xml version="1.0" encoding="utf-8"?>
<p:tagLst xmlns:p="http://schemas.openxmlformats.org/presentationml/2006/main">
  <p:tag name="KSO_WM_ASSEMBLE_CHIP_INDEX" val="863b2ab4f70a4751876e6e1ebb32705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belt"/>
  <p:tag name="KSO_WM_TAG_VERSION" val="1.0"/>
  <p:tag name="KSO_WM_TEMPLATE_CATEGORY" val="chip"/>
  <p:tag name="KSO_WM_TEMPLATE_INDEX" val="20201654"/>
  <p:tag name="KSO_WM_UNIT_COMPATIBLE" val="0"/>
  <p:tag name="KSO_WM_UNIT_DEC_AREA_ID" val="646a2f3e68d24149bb6b0453e1edad62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228.xml><?xml version="1.0" encoding="utf-8"?>
<p:tagLst xmlns:p="http://schemas.openxmlformats.org/presentationml/2006/main">
  <p:tag name="KSO_WM_ASSEMBLE_CHIP_INDEX" val="7e3e65ce3100404a882c904c76e5bca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belt"/>
  <p:tag name="KSO_WM_TAG_VERSION" val="1.0"/>
  <p:tag name="KSO_WM_TEMPLATE_CATEGORY" val="chip"/>
  <p:tag name="KSO_WM_TEMPLATE_INDEX" val="20201654"/>
  <p:tag name="KSO_WM_UNIT_COMPATIBLE" val="0"/>
  <p:tag name="KSO_WM_UNIT_DEC_AREA_ID" val="562eb09561ed4397b03bd7ec7961f684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229.xml><?xml version="1.0" encoding="utf-8"?>
<p:tagLst xmlns:p="http://schemas.openxmlformats.org/presentationml/2006/main">
  <p:tag name="KSO_WM_SLIDE_BACKGROUND_TYPE" val="belt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0.xml><?xml version="1.0" encoding="utf-8"?>
<p:tagLst xmlns:p="http://schemas.openxmlformats.org/presentationml/2006/main">
  <p:tag name="KSO_WM_SLIDE_BACKGROUND_TYPE" val="belt"/>
</p:tagLst>
</file>

<file path=ppt/tags/tag231.xml><?xml version="1.0" encoding="utf-8"?>
<p:tagLst xmlns:p="http://schemas.openxmlformats.org/presentationml/2006/main">
  <p:tag name="KSO_WM_SLIDE_BACKGROUND_TYPE" val="belt"/>
</p:tagLst>
</file>

<file path=ppt/tags/tag232.xml><?xml version="1.0" encoding="utf-8"?>
<p:tagLst xmlns:p="http://schemas.openxmlformats.org/presentationml/2006/main">
  <p:tag name="KSO_WM_SLIDE_BACKGROUND_TYPE" val="belt"/>
</p:tagLst>
</file>

<file path=ppt/tags/tag233.xml><?xml version="1.0" encoding="utf-8"?>
<p:tagLst xmlns:p="http://schemas.openxmlformats.org/presentationml/2006/main">
  <p:tag name="KSO_WM_SLIDE_BACKGROUND_TYPE" val="belt"/>
</p:tagLst>
</file>

<file path=ppt/tags/tag234.xml><?xml version="1.0" encoding="utf-8"?>
<p:tagLst xmlns:p="http://schemas.openxmlformats.org/presentationml/2006/main">
  <p:tag name="KSO_WM_TEMPLATE_CATEGORY" val="custom"/>
  <p:tag name="KSO_WM_TEMPLATE_INDEX" val="20201654"/>
</p:tagLst>
</file>

<file path=ppt/tags/tag235.xml><?xml version="1.0" encoding="utf-8"?>
<p:tagLst xmlns:p="http://schemas.openxmlformats.org/presentationml/2006/main">
  <p:tag name="KSO_WM_TEMPLATE_CATEGORY" val="custom"/>
  <p:tag name="KSO_WM_TEMPLATE_INDEX" val="20201654"/>
</p:tagLst>
</file>

<file path=ppt/tags/tag23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654"/>
</p:tagLst>
</file>

<file path=ppt/tags/tag237.xml><?xml version="1.0" encoding="utf-8"?>
<p:tagLst xmlns:p="http://schemas.openxmlformats.org/presentationml/2006/main">
  <p:tag name="KSO_WM_ASSEMBLE_CHIP_INDEX" val="29a74caeca7244319912fb7c912891cd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5fbf0cc99532eafaafd23e44"/>
  <p:tag name="KSO_WM_CHIP_XID" val="5fbf0cc99532eafaafd23e45"/>
  <p:tag name="KSO_WM_TAG_VERSION" val="1.0"/>
  <p:tag name="KSO_WM_TEMPLATE_CATEGORY" val="chip"/>
  <p:tag name="KSO_WM_TEMPLATE_INDEX" val="20201654"/>
  <p:tag name="KSO_WM_UNIT_COMPATIBLE" val="0"/>
  <p:tag name="KSO_WM_UNIT_DEC_AREA_ID" val="08ea494850ec4189afe5ec8a92f749f6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1*i*1"/>
  <p:tag name="KSO_WM_UNIT_INDEX" val="1"/>
  <p:tag name="KSO_WM_UNIT_LAYERLEVEL" val="1"/>
  <p:tag name="KSO_WM_UNIT_SUBTYPE" val="u"/>
  <p:tag name="KSO_WM_UNIT_TYPE" val="i"/>
</p:tagLst>
</file>

<file path=ppt/tags/tag238.xml><?xml version="1.0" encoding="utf-8"?>
<p:tagLst xmlns:p="http://schemas.openxmlformats.org/presentationml/2006/main">
  <p:tag name="KSO_WM_ASSEMBLE_CHIP_INDEX" val="4f251ef471c2466dac1953f94d2791fe"/>
  <p:tag name="KSO_WM_BEAUTIFY_FLAG" val="#wm#"/>
  <p:tag name="KSO_WM_CHIP_FILLAREA_FILL_RULE" val="{&quot;fill_align&quot;:&quot;cm&quot;,&quot;fill_mode&quot;:&quot;adaptive&quot;,&quot;sacle_strategy&quot;:&quot;smart&quot;}"/>
  <p:tag name="KSO_WM_CHIP_GROUPID" val="5f2a1c7c45e1f15ec24fe41c"/>
  <p:tag name="KSO_WM_CHIP_XID" val="5f2a1c7c45e1f15ec24fe41d"/>
  <p:tag name="KSO_WM_TAG_VERSION" val="1.0"/>
  <p:tag name="KSO_WM_TEMPLATE_ASSEMBLE_GROUPID" val="5fbf0cc99532eafaafd23e44"/>
  <p:tag name="KSO_WM_TEMPLATE_ASSEMBLE_XID" val="5fbf4a8e2574a1ee74b31ff2"/>
  <p:tag name="KSO_WM_TEMPLATE_CATEGORY" val="custom"/>
  <p:tag name="KSO_WM_TEMPLATE_INDEX" val="20201654"/>
  <p:tag name="KSO_WM_UNIT_BLOCK" val="0"/>
  <p:tag name="KSO_WM_UNIT_COMPATIBLE" val="0"/>
  <p:tag name="KSO_WM_UNIT_DEC_AREA_ID" val="36bd0cac02c948b8837b53862bcc08c3"/>
  <p:tag name="KSO_WM_UNIT_DEFAULT_FONT" val="24;60;4"/>
  <p:tag name="KSO_WM_UNIT_DIAGRAM_ISNUMVISUAL" val="0"/>
  <p:tag name="KSO_WM_UNIT_DIAGRAM_ISREFERUNIT" val="0"/>
  <p:tag name="KSO_WM_UNIT_HIGHLIGHT" val="0"/>
  <p:tag name="KSO_WM_UNIT_ID" val="custom2020165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中小学教育公开课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8"/>
</p:tagLst>
</file>

<file path=ppt/tags/tag239.xml><?xml version="1.0" encoding="utf-8"?>
<p:tagLst xmlns:p="http://schemas.openxmlformats.org/presentationml/2006/main">
  <p:tag name="KSO_WM_ASSEMBLE_CHIP_INDEX" val="4f251ef471c2466dac1953f94d2791fe"/>
  <p:tag name="KSO_WM_BEAUTIFY_FLAG" val="#wm#"/>
  <p:tag name="KSO_WM_CHIP_FILLAREA_FILL_RULE" val="{&quot;fill_align&quot;:&quot;cm&quot;,&quot;fill_mode&quot;:&quot;adaptive&quot;,&quot;sacle_strategy&quot;:&quot;smart&quot;}"/>
  <p:tag name="KSO_WM_CHIP_GROUPID" val="5f2a1c7c45e1f15ec24fe41c"/>
  <p:tag name="KSO_WM_CHIP_XID" val="5f2a1c7c45e1f15ec24fe41d"/>
  <p:tag name="KSO_WM_TAG_VERSION" val="1.0"/>
  <p:tag name="KSO_WM_TEMPLATE_ASSEMBLE_GROUPID" val="5fbf0cc99532eafaafd23e44"/>
  <p:tag name="KSO_WM_TEMPLATE_ASSEMBLE_XID" val="5fbf4a8e2574a1ee74b31ff2"/>
  <p:tag name="KSO_WM_TEMPLATE_CATEGORY" val="custom"/>
  <p:tag name="KSO_WM_TEMPLATE_INDEX" val="20201654"/>
  <p:tag name="KSO_WM_UNIT_BLOCK" val="0"/>
  <p:tag name="KSO_WM_UNIT_COMPATIBLE" val="0"/>
  <p:tag name="KSO_WM_UNIT_DEC_AREA_ID" val="53914daddc774813823146cf26810800"/>
  <p:tag name="KSO_WM_UNIT_DEFAULT_FONT" val="18;24;2"/>
  <p:tag name="KSO_WM_UNIT_DIAGRAM_ISNUMVISUAL" val="0"/>
  <p:tag name="KSO_WM_UNIT_DIAGRAM_ISREFERUNIT" val="0"/>
  <p:tag name="KSO_WM_UNIT_HIGHLIGHT" val="0"/>
  <p:tag name="KSO_WM_UNIT_ID" val="custom2020165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输入你的副标题，请尽量言简意赅的阐述观点。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78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0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241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242.xml><?xml version="1.0" encoding="utf-8"?>
<p:tagLst xmlns:p="http://schemas.openxmlformats.org/presentationml/2006/main">
  <p:tag name="KSO_WM_ASSEMBLE_CHIP_INDEX" val="0c93c5d32d9e4f96beda162d3225e5ff"/>
  <p:tag name="KSO_WM_BEAUTIFY_FLAG" val="#wm#"/>
  <p:tag name="KSO_WM_CHIP_FILLAREA_FILL_RULE" val="{&quot;fill_align&quot;:&quot;lm&quot;,&quot;fill_effect&quot;:[],&quot;fill_mode&quot;:&quot;adaptive&quot;,&quot;sacle_strategy&quot;:&quot;stretch&quot;}"/>
  <p:tag name="KSO_WM_CHIP_GROUPID" val="5fbf0cc99532eafaafd23e44"/>
  <p:tag name="KSO_WM_CHIP_XID" val="5fbf0cc99532eafaafd23e46"/>
  <p:tag name="KSO_WM_TAG_VERSION" val="1.0"/>
  <p:tag name="KSO_WM_TEMPLATE_CATEGORY" val="chip"/>
  <p:tag name="KSO_WM_TEMPLATE_INDEX" val="20201654"/>
  <p:tag name="KSO_WM_UNIT_COMPATIBLE" val="0"/>
  <p:tag name="KSO_WM_UNIT_DEC_AREA_ID" val="21192f6c2542491b9c22330ba974198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2*i*1"/>
  <p:tag name="KSO_WM_UNIT_INDEX" val="1"/>
  <p:tag name="KSO_WM_UNIT_LAYERLEVEL" val="1"/>
  <p:tag name="KSO_WM_UNIT_SUBTYPE" val="t"/>
  <p:tag name="KSO_WM_UNIT_TYPE" val="i"/>
</p:tagLst>
</file>

<file path=ppt/tags/tag243.xml><?xml version="1.0" encoding="utf-8"?>
<p:tagLst xmlns:p="http://schemas.openxmlformats.org/presentationml/2006/main">
  <p:tag name="KSO_WM_ASSEMBLE_CHIP_INDEX" val="c305c32748d64e9aa3a84c43886a1c0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TAG_VERSION" val="1.0"/>
  <p:tag name="KSO_WM_TEMPLATE_CATEGORY" val="chip"/>
  <p:tag name="KSO_WM_TEMPLATE_INDEX" val="20201654"/>
  <p:tag name="KSO_WM_UNIT_COMPATIBLE" val="0"/>
  <p:tag name="KSO_WM_UNIT_DEC_AREA_ID" val="879bedaaeefb4925a38971901db1b7fa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244.xml><?xml version="1.0" encoding="utf-8"?>
<p:tagLst xmlns:p="http://schemas.openxmlformats.org/presentationml/2006/main">
  <p:tag name="KSO_WM_ASSEMBLE_CHIP_INDEX" val="539811a503e747649f8b88b1cd85ec4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TAG_VERSION" val="1.0"/>
  <p:tag name="KSO_WM_TEMPLATE_CATEGORY" val="chip"/>
  <p:tag name="KSO_WM_TEMPLATE_INDEX" val="20201654"/>
  <p:tag name="KSO_WM_UNIT_COMPATIBLE" val="0"/>
  <p:tag name="KSO_WM_UNIT_DEC_AREA_ID" val="3b4f7e39f5f941a196fb0a2871c05ff9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245.xml><?xml version="1.0" encoding="utf-8"?>
<p:tagLst xmlns:p="http://schemas.openxmlformats.org/presentationml/2006/main">
  <p:tag name="KSO_WM_ASSEMBLE_CHIP_INDEX" val="85c608c84aa543e1bba6c2268b4167e4"/>
  <p:tag name="KSO_WM_BEAUTIFY_FLAG" val="#wm#"/>
  <p:tag name="KSO_WM_CHIP_FILLAREA_FILL_RULE" val="{&quot;fill_align&quot;:&quot;cm&quot;,&quot;fill_mode&quot;:&quot;adaptive&quot;,&quot;sacle_strategy&quot;:&quot;smart&quot;}"/>
  <p:tag name="KSO_WM_CHIP_GROUPID" val="5f2a4d1d1f3c142e57c6bacd"/>
  <p:tag name="KSO_WM_CHIP_XID" val="5f2a4d1d1f3c142e57c6bace"/>
  <p:tag name="KSO_WM_TAG_VERSION" val="1.0"/>
  <p:tag name="KSO_WM_TEMPLATE_ASSEMBLE_GROUPID" val="5fbf0cc99532eafaafd23e44"/>
  <p:tag name="KSO_WM_TEMPLATE_ASSEMBLE_XID" val="5fbf4a8e2574a1ee74b31fe1"/>
  <p:tag name="KSO_WM_TEMPLATE_CATEGORY" val="custom"/>
  <p:tag name="KSO_WM_TEMPLATE_INDEX" val="20201654"/>
  <p:tag name="KSO_WM_UNIT_BLOCK" val="0"/>
  <p:tag name="KSO_WM_UNIT_COMPATIBLE" val="0"/>
  <p:tag name="KSO_WM_UNIT_DEC_AREA_ID" val="adbfb110ba29401c990aa81b601e186c"/>
  <p:tag name="KSO_WM_UNIT_DIAGRAM_ISNUMVISUAL" val="0"/>
  <p:tag name="KSO_WM_UNIT_DIAGRAM_ISREFERUNIT" val="0"/>
  <p:tag name="KSO_WM_UNIT_HIGHLIGHT" val="0"/>
  <p:tag name="KSO_WM_UNIT_ID" val="custom2020165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以编辑与添加低于大约三十字的章节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42"/>
</p:tagLst>
</file>

<file path=ppt/tags/tag246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247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248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249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0.xml><?xml version="1.0" encoding="utf-8"?>
<p:tagLst xmlns:p="http://schemas.openxmlformats.org/presentationml/2006/main">
  <p:tag name="KSO_WM_ASSEMBLE_CHIP_INDEX" val="da13a377bb02424f9f8e18596ad8541f"/>
  <p:tag name="KSO_WM_BEAUTIFY_FLAG" val="#wm#"/>
  <p:tag name="KSO_WM_CHIP_FILLAREA_FILL_RULE" val="{&quot;fill_align&quot;:&quot;rm&quot;,&quot;fill_effect&quot;:[],&quot;fill_mode&quot;:&quot;adaptive&quot;,&quot;sacle_strategy&quot;:&quot;stretch&quot;}"/>
  <p:tag name="KSO_WM_CHIP_GROUPID" val="5fbf0cc99532eafaafd23e44"/>
  <p:tag name="KSO_WM_CHIP_XID" val="5fbf0cc99532eafaafd23e46"/>
  <p:tag name="KSO_WM_TAG_VERSION" val="1.0"/>
  <p:tag name="KSO_WM_TEMPLATE_CATEGORY" val="chip"/>
  <p:tag name="KSO_WM_TEMPLATE_INDEX" val="20201654"/>
  <p:tag name="KSO_WM_UNIT_COMPATIBLE" val="0"/>
  <p:tag name="KSO_WM_UNIT_DEC_AREA_ID" val="fb8b1641472945cebd413bb96c4d4eb2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2*i*1"/>
  <p:tag name="KSO_WM_UNIT_INDEX" val="1"/>
  <p:tag name="KSO_WM_UNIT_LAYERLEVEL" val="1"/>
  <p:tag name="KSO_WM_UNIT_SUBTYPE" val="t"/>
  <p:tag name="KSO_WM_UNIT_TYPE" val="i"/>
</p:tagLst>
</file>

<file path=ppt/tags/tag251.xml><?xml version="1.0" encoding="utf-8"?>
<p:tagLst xmlns:p="http://schemas.openxmlformats.org/presentationml/2006/main">
  <p:tag name="KSO_WM_ASSEMBLE_CHIP_INDEX" val="64cca54718fe4c00bcde51ac1e3d87c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TAG_VERSION" val="1.0"/>
  <p:tag name="KSO_WM_TEMPLATE_CATEGORY" val="chip"/>
  <p:tag name="KSO_WM_TEMPLATE_INDEX" val="20201654"/>
  <p:tag name="KSO_WM_UNIT_COMPATIBLE" val="0"/>
  <p:tag name="KSO_WM_UNIT_DEC_AREA_ID" val="fc9f876e274045be8fc690fcd8822874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252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253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254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255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256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257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258.xml><?xml version="1.0" encoding="utf-8"?>
<p:tagLst xmlns:p="http://schemas.openxmlformats.org/presentationml/2006/main">
  <p:tag name="KSO_WM_ASSEMBLE_CHIP_INDEX" val="29a74caeca7244319912fb7c912891cd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5fbf0cc99532eafaafd23e44"/>
  <p:tag name="KSO_WM_CHIP_XID" val="5fbf0cc99532eafaafd23e45"/>
  <p:tag name="KSO_WM_TAG_VERSION" val="1.0"/>
  <p:tag name="KSO_WM_TEMPLATE_CATEGORY" val="chip"/>
  <p:tag name="KSO_WM_TEMPLATE_INDEX" val="20201654"/>
  <p:tag name="KSO_WM_UNIT_COMPATIBLE" val="0"/>
  <p:tag name="KSO_WM_UNIT_DEC_AREA_ID" val="08ea494850ec4189afe5ec8a92f749f6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1*i*1"/>
  <p:tag name="KSO_WM_UNIT_INDEX" val="1"/>
  <p:tag name="KSO_WM_UNIT_LAYERLEVEL" val="1"/>
  <p:tag name="KSO_WM_UNIT_SUBTYPE" val="u"/>
  <p:tag name="KSO_WM_UNIT_TYPE" val="i"/>
</p:tagLst>
</file>

<file path=ppt/tags/tag259.xml><?xml version="1.0" encoding="utf-8"?>
<p:tagLst xmlns:p="http://schemas.openxmlformats.org/presentationml/2006/main">
  <p:tag name="KSO_WM_ASSEMBLE_CHIP_INDEX" val="a5a4216b5f6148448ebc81ba1aae248a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4d230ac41c4a0a525649"/>
  <p:tag name="KSO_WM_CHIP_XID" val="5ebe4d230ac41c4a0a52564a"/>
  <p:tag name="KSO_WM_TAG_VERSION" val="1.0"/>
  <p:tag name="KSO_WM_TEMPLATE_ASSEMBLE_GROUPID" val="5fbf0cc99532eafaafd23e44"/>
  <p:tag name="KSO_WM_TEMPLATE_ASSEMBLE_XID" val="5fbf4a8e2574a1ee74b32026"/>
  <p:tag name="KSO_WM_TEMPLATE_CATEGORY" val="custom"/>
  <p:tag name="KSO_WM_TEMPLATE_INDEX" val="20201654"/>
  <p:tag name="KSO_WM_UNIT_BLOCK" val="0"/>
  <p:tag name="KSO_WM_UNIT_COMPATIBLE" val="0"/>
  <p:tag name="KSO_WM_UNIT_DEC_AREA_ID" val="b7d3f897c9954fa9bf375c5376fac820"/>
  <p:tag name="KSO_WM_UNIT_DEFAULT_FONT" val="18;24;2"/>
  <p:tag name="KSO_WM_UNIT_DIAGRAM_ISNUMVISUAL" val="0"/>
  <p:tag name="KSO_WM_UNIT_DIAGRAM_ISREFERUNIT" val="0"/>
  <p:tag name="KSO_WM_UNIT_HIGHLIGHT" val="0"/>
  <p:tag name="KSO_WM_UNIT_ID" val="custom2020165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102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.xml><?xml version="1.0" encoding="utf-8"?>
<p:tagLst xmlns:p="http://schemas.openxmlformats.org/presentationml/2006/main">
  <p:tag name="KSO_WM_ASSEMBLE_CHIP_INDEX" val="a5a4216b5f6148448ebc81ba1aae248a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4d230ac41c4a0a525649"/>
  <p:tag name="KSO_WM_CHIP_XID" val="5ebe4d230ac41c4a0a52564a"/>
  <p:tag name="KSO_WM_TAG_VERSION" val="1.0"/>
  <p:tag name="KSO_WM_TEMPLATE_ASSEMBLE_GROUPID" val="5fbf0cc99532eafaafd23e44"/>
  <p:tag name="KSO_WM_TEMPLATE_ASSEMBLE_XID" val="5fbf4a8e2574a1ee74b32026"/>
  <p:tag name="KSO_WM_TEMPLATE_CATEGORY" val="custom"/>
  <p:tag name="KSO_WM_TEMPLATE_INDEX" val="20201654"/>
  <p:tag name="KSO_WM_UNIT_BLOCK" val="0"/>
  <p:tag name="KSO_WM_UNIT_COMPATIBLE" val="0"/>
  <p:tag name="KSO_WM_UNIT_DEC_AREA_ID" val="a643f660b3c14206b042274c8fdba2bc"/>
  <p:tag name="KSO_WM_UNIT_DEFAULT_FONT" val="60;74;4"/>
  <p:tag name="KSO_WM_UNIT_DIAGRAM_ISNUMVISUAL" val="0"/>
  <p:tag name="KSO_WM_UNIT_DIAGRAM_ISREFERUNIT" val="0"/>
  <p:tag name="KSO_WM_UNIT_HIGHLIGHT" val="0"/>
  <p:tag name="KSO_WM_UNIT_ID" val="custom20201654_1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谢谢观看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8"/>
</p:tagLst>
</file>

<file path=ppt/tags/tag261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262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263.xml><?xml version="1.0" encoding="utf-8"?>
<p:tagLst xmlns:p="http://schemas.openxmlformats.org/presentationml/2006/main">
  <p:tag name="KSO_WM_SLIDE_BACKGROUND_TYPE" val="general"/>
</p:tagLst>
</file>

<file path=ppt/tags/tag264.xml><?xml version="1.0" encoding="utf-8"?>
<p:tagLst xmlns:p="http://schemas.openxmlformats.org/presentationml/2006/main">
  <p:tag name="KSO_WM_SLIDE_BACKGROUND_TYPE" val="general"/>
</p:tagLst>
</file>

<file path=ppt/tags/tag265.xml><?xml version="1.0" encoding="utf-8"?>
<p:tagLst xmlns:p="http://schemas.openxmlformats.org/presentationml/2006/main">
  <p:tag name="KSO_WM_SLIDE_BACKGROUND_TYPE" val="general"/>
</p:tagLst>
</file>

<file path=ppt/tags/tag266.xml><?xml version="1.0" encoding="utf-8"?>
<p:tagLst xmlns:p="http://schemas.openxmlformats.org/presentationml/2006/main">
  <p:tag name="KSO_WM_SLIDE_BACKGROUND_TYPE" val="general"/>
</p:tagLst>
</file>

<file path=ppt/tags/tag267.xml><?xml version="1.0" encoding="utf-8"?>
<p:tagLst xmlns:p="http://schemas.openxmlformats.org/presentationml/2006/main">
  <p:tag name="KSO_WM_ASSEMBLE_CHIP_INDEX" val="93aa559077d7499ab665439e499493f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9"/>
  <p:tag name="KSO_WM_SLIDE_BACKGROUND_TYPE" val="frame"/>
  <p:tag name="KSO_WM_TAG_VERSION" val="1.0"/>
  <p:tag name="KSO_WM_TEMPLATE_CATEGORY" val="chip"/>
  <p:tag name="KSO_WM_TEMPLATE_INDEX" val="20201654"/>
  <p:tag name="KSO_WM_UNIT_COMPATIBLE" val="0"/>
  <p:tag name="KSO_WM_UNIT_DEC_AREA_ID" val="f020a1cc8cc64f038032b1b4c78bc6de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01654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8.xml><?xml version="1.0" encoding="utf-8"?>
<p:tagLst xmlns:p="http://schemas.openxmlformats.org/presentationml/2006/main">
  <p:tag name="KSO_WM_ASSEMBLE_CHIP_INDEX" val="384cbb5569004171959621e63d7ad52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frame"/>
  <p:tag name="KSO_WM_TAG_VERSION" val="1.0"/>
  <p:tag name="KSO_WM_TEMPLATE_CATEGORY" val="chip"/>
  <p:tag name="KSO_WM_TEMPLATE_INDEX" val="20201654"/>
  <p:tag name="KSO_WM_UNIT_COMPATIBLE" val="0"/>
  <p:tag name="KSO_WM_UNIT_DEC_AREA_ID" val="3cd4d6360b554e6ba8d7a15df6f545d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269.xml><?xml version="1.0" encoding="utf-8"?>
<p:tagLst xmlns:p="http://schemas.openxmlformats.org/presentationml/2006/main">
  <p:tag name="KSO_WM_ASSEMBLE_CHIP_INDEX" val="8098aae5148d4fb398c8e704026e338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frame"/>
  <p:tag name="KSO_WM_TAG_VERSION" val="1.0"/>
  <p:tag name="KSO_WM_TEMPLATE_CATEGORY" val="chip"/>
  <p:tag name="KSO_WM_TEMPLATE_INDEX" val="20201654"/>
  <p:tag name="KSO_WM_UNIT_COMPATIBLE" val="0"/>
  <p:tag name="KSO_WM_UNIT_DEC_AREA_ID" val="4f4c03c1423e458f9cd3dc73569504e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KSO_WM_SLIDE_BACKGROUND_TYPE" val="frame"/>
</p:tagLst>
</file>

<file path=ppt/tags/tag271.xml><?xml version="1.0" encoding="utf-8"?>
<p:tagLst xmlns:p="http://schemas.openxmlformats.org/presentationml/2006/main">
  <p:tag name="KSO_WM_SLIDE_BACKGROUND_TYPE" val="frame"/>
</p:tagLst>
</file>

<file path=ppt/tags/tag272.xml><?xml version="1.0" encoding="utf-8"?>
<p:tagLst xmlns:p="http://schemas.openxmlformats.org/presentationml/2006/main">
  <p:tag name="KSO_WM_SLIDE_BACKGROUND_TYPE" val="frame"/>
</p:tagLst>
</file>

<file path=ppt/tags/tag273.xml><?xml version="1.0" encoding="utf-8"?>
<p:tagLst xmlns:p="http://schemas.openxmlformats.org/presentationml/2006/main">
  <p:tag name="KSO_WM_SLIDE_BACKGROUND_TYPE" val="frame"/>
</p:tagLst>
</file>

<file path=ppt/tags/tag274.xml><?xml version="1.0" encoding="utf-8"?>
<p:tagLst xmlns:p="http://schemas.openxmlformats.org/presentationml/2006/main">
  <p:tag name="KSO_WM_SLIDE_BACKGROUND_TYPE" val="frame"/>
</p:tagLst>
</file>

<file path=ppt/tags/tag275.xml><?xml version="1.0" encoding="utf-8"?>
<p:tagLst xmlns:p="http://schemas.openxmlformats.org/presentationml/2006/main">
  <p:tag name="KSO_WM_ASSEMBLE_CHIP_INDEX" val="038e766869b4436a9dbcb26fef07fda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9"/>
  <p:tag name="KSO_WM_SLIDE_BACKGROUND_TYPE" val="leftRight"/>
  <p:tag name="KSO_WM_TAG_VERSION" val="1.0"/>
  <p:tag name="KSO_WM_TEMPLATE_CATEGORY" val="chip"/>
  <p:tag name="KSO_WM_TEMPLATE_INDEX" val="20201654"/>
  <p:tag name="KSO_WM_UNIT_COMPATIBLE" val="0"/>
  <p:tag name="KSO_WM_UNIT_DEC_AREA_ID" val="f7ba4362600a42f1a25cfb0fc766063f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01654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6.xml><?xml version="1.0" encoding="utf-8"?>
<p:tagLst xmlns:p="http://schemas.openxmlformats.org/presentationml/2006/main">
  <p:tag name="KSO_WM_ASSEMBLE_CHIP_INDEX" val="7795fff32c25401a96c58e4ff329001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leftRight"/>
  <p:tag name="KSO_WM_TAG_VERSION" val="1.0"/>
  <p:tag name="KSO_WM_TEMPLATE_CATEGORY" val="chip"/>
  <p:tag name="KSO_WM_TEMPLATE_INDEX" val="20201654"/>
  <p:tag name="KSO_WM_UNIT_COMPATIBLE" val="0"/>
  <p:tag name="KSO_WM_UNIT_DEC_AREA_ID" val="a1ead781703944faa9960127dcd7e0e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277.xml><?xml version="1.0" encoding="utf-8"?>
<p:tagLst xmlns:p="http://schemas.openxmlformats.org/presentationml/2006/main">
  <p:tag name="KSO_WM_ASSEMBLE_CHIP_INDEX" val="33fef5d987bd4e31b89bf7b929f9a4b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leftRight"/>
  <p:tag name="KSO_WM_TAG_VERSION" val="1.0"/>
  <p:tag name="KSO_WM_TEMPLATE_CATEGORY" val="chip"/>
  <p:tag name="KSO_WM_TEMPLATE_INDEX" val="20201654"/>
  <p:tag name="KSO_WM_UNIT_COMPATIBLE" val="0"/>
  <p:tag name="KSO_WM_UNIT_DEC_AREA_ID" val="320fabdce2144b319f1bcfbe93f6e504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278.xml><?xml version="1.0" encoding="utf-8"?>
<p:tagLst xmlns:p="http://schemas.openxmlformats.org/presentationml/2006/main">
  <p:tag name="KSO_WM_SLIDE_BACKGROUND_TYPE" val="leftRight"/>
</p:tagLst>
</file>

<file path=ppt/tags/tag279.xml><?xml version="1.0" encoding="utf-8"?>
<p:tagLst xmlns:p="http://schemas.openxmlformats.org/presentationml/2006/main">
  <p:tag name="KSO_WM_SLIDE_BACKGROUND_TYPE" val="leftRight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KSO_WM_SLIDE_BACKGROUND_TYPE" val="leftRight"/>
</p:tagLst>
</file>

<file path=ppt/tags/tag281.xml><?xml version="1.0" encoding="utf-8"?>
<p:tagLst xmlns:p="http://schemas.openxmlformats.org/presentationml/2006/main">
  <p:tag name="KSO_WM_SLIDE_BACKGROUND_TYPE" val="leftRight"/>
</p:tagLst>
</file>

<file path=ppt/tags/tag282.xml><?xml version="1.0" encoding="utf-8"?>
<p:tagLst xmlns:p="http://schemas.openxmlformats.org/presentationml/2006/main">
  <p:tag name="KSO_WM_SLIDE_BACKGROUND_TYPE" val="leftRight"/>
</p:tagLst>
</file>

<file path=ppt/tags/tag283.xml><?xml version="1.0" encoding="utf-8"?>
<p:tagLst xmlns:p="http://schemas.openxmlformats.org/presentationml/2006/main">
  <p:tag name="KSO_WM_SLIDE_BACKGROUND_TYPE" val="leftRight"/>
</p:tagLst>
</file>

<file path=ppt/tags/tag284.xml><?xml version="1.0" encoding="utf-8"?>
<p:tagLst xmlns:p="http://schemas.openxmlformats.org/presentationml/2006/main">
  <p:tag name="KSO_WM_ASSEMBLE_CHIP_INDEX" val="5d37e365a9264e3281bd6f824242100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9"/>
  <p:tag name="KSO_WM_SLIDE_BACKGROUND_TYPE" val="topBottom"/>
  <p:tag name="KSO_WM_TAG_VERSION" val="1.0"/>
  <p:tag name="KSO_WM_TEMPLATE_CATEGORY" val="chip"/>
  <p:tag name="KSO_WM_TEMPLATE_INDEX" val="20201654"/>
  <p:tag name="KSO_WM_UNIT_COMPATIBLE" val="0"/>
  <p:tag name="KSO_WM_UNIT_DEC_AREA_ID" val="3fb5a06012fc4e278922a17788b5b9c3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01654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5.xml><?xml version="1.0" encoding="utf-8"?>
<p:tagLst xmlns:p="http://schemas.openxmlformats.org/presentationml/2006/main">
  <p:tag name="KSO_WM_ASSEMBLE_CHIP_INDEX" val="27b08112c4c442259156599814e2436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topBottom"/>
  <p:tag name="KSO_WM_TAG_VERSION" val="1.0"/>
  <p:tag name="KSO_WM_TEMPLATE_CATEGORY" val="chip"/>
  <p:tag name="KSO_WM_TEMPLATE_INDEX" val="20201654"/>
  <p:tag name="KSO_WM_UNIT_COMPATIBLE" val="0"/>
  <p:tag name="KSO_WM_UNIT_DEC_AREA_ID" val="d2bc8ab600c04eeb8aac27798c7cfdc6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286.xml><?xml version="1.0" encoding="utf-8"?>
<p:tagLst xmlns:p="http://schemas.openxmlformats.org/presentationml/2006/main">
  <p:tag name="KSO_WM_ASSEMBLE_CHIP_INDEX" val="0b065ba3de114e4e8ae1f7a9f4e675f2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topBottom"/>
  <p:tag name="KSO_WM_TAG_VERSION" val="1.0"/>
  <p:tag name="KSO_WM_TEMPLATE_CATEGORY" val="chip"/>
  <p:tag name="KSO_WM_TEMPLATE_INDEX" val="20201654"/>
  <p:tag name="KSO_WM_UNIT_COMPATIBLE" val="0"/>
  <p:tag name="KSO_WM_UNIT_DEC_AREA_ID" val="c6a11b3a6a474efdb522edc6b5519f3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287.xml><?xml version="1.0" encoding="utf-8"?>
<p:tagLst xmlns:p="http://schemas.openxmlformats.org/presentationml/2006/main">
  <p:tag name="KSO_WM_SLIDE_BACKGROUND_TYPE" val="topBottom"/>
</p:tagLst>
</file>

<file path=ppt/tags/tag288.xml><?xml version="1.0" encoding="utf-8"?>
<p:tagLst xmlns:p="http://schemas.openxmlformats.org/presentationml/2006/main">
  <p:tag name="KSO_WM_SLIDE_BACKGROUND_TYPE" val="topBottom"/>
</p:tagLst>
</file>

<file path=ppt/tags/tag289.xml><?xml version="1.0" encoding="utf-8"?>
<p:tagLst xmlns:p="http://schemas.openxmlformats.org/presentationml/2006/main">
  <p:tag name="KSO_WM_SLIDE_BACKGROUND_TYPE" val="topBottom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KSO_WM_SLIDE_BACKGROUND_TYPE" val="topBottom"/>
</p:tagLst>
</file>

<file path=ppt/tags/tag291.xml><?xml version="1.0" encoding="utf-8"?>
<p:tagLst xmlns:p="http://schemas.openxmlformats.org/presentationml/2006/main">
  <p:tag name="KSO_WM_SLIDE_BACKGROUND_TYPE" val="topBottom"/>
</p:tagLst>
</file>

<file path=ppt/tags/tag292.xml><?xml version="1.0" encoding="utf-8"?>
<p:tagLst xmlns:p="http://schemas.openxmlformats.org/presentationml/2006/main">
  <p:tag name="KSO_WM_SLIDE_BACKGROUND_TYPE" val="topBottom"/>
</p:tagLst>
</file>

<file path=ppt/tags/tag293.xml><?xml version="1.0" encoding="utf-8"?>
<p:tagLst xmlns:p="http://schemas.openxmlformats.org/presentationml/2006/main">
  <p:tag name="KSO_WM_ASSEMBLE_CHIP_INDEX" val="ec0f8e1c930a40c480f346bb346ea20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9"/>
  <p:tag name="KSO_WM_SLIDE_BACKGROUND_TYPE" val="bottomTop"/>
  <p:tag name="KSO_WM_TAG_VERSION" val="1.0"/>
  <p:tag name="KSO_WM_TEMPLATE_CATEGORY" val="chip"/>
  <p:tag name="KSO_WM_TEMPLATE_INDEX" val="20201654"/>
  <p:tag name="KSO_WM_UNIT_COMPATIBLE" val="0"/>
  <p:tag name="KSO_WM_UNIT_DEC_AREA_ID" val="3fa58ae839294b7892b3c8b9bb64454a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01654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4.xml><?xml version="1.0" encoding="utf-8"?>
<p:tagLst xmlns:p="http://schemas.openxmlformats.org/presentationml/2006/main">
  <p:tag name="KSO_WM_ASSEMBLE_CHIP_INDEX" val="7f9d1305bff745668ef231ad064835c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bottomTop"/>
  <p:tag name="KSO_WM_TAG_VERSION" val="1.0"/>
  <p:tag name="KSO_WM_TEMPLATE_CATEGORY" val="chip"/>
  <p:tag name="KSO_WM_TEMPLATE_INDEX" val="20201654"/>
  <p:tag name="KSO_WM_UNIT_COMPATIBLE" val="0"/>
  <p:tag name="KSO_WM_UNIT_DEC_AREA_ID" val="f76f3ab273b74f9b826e6ab4e17aabf6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295.xml><?xml version="1.0" encoding="utf-8"?>
<p:tagLst xmlns:p="http://schemas.openxmlformats.org/presentationml/2006/main">
  <p:tag name="KSO_WM_ASSEMBLE_CHIP_INDEX" val="cd826f96e1d94b1f8c4ee9f54fce308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bottomTop"/>
  <p:tag name="KSO_WM_TAG_VERSION" val="1.0"/>
  <p:tag name="KSO_WM_TEMPLATE_CATEGORY" val="chip"/>
  <p:tag name="KSO_WM_TEMPLATE_INDEX" val="20201654"/>
  <p:tag name="KSO_WM_UNIT_COMPATIBLE" val="0"/>
  <p:tag name="KSO_WM_UNIT_DEC_AREA_ID" val="2a24e75e3794431289ae48f8676450c2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296.xml><?xml version="1.0" encoding="utf-8"?>
<p:tagLst xmlns:p="http://schemas.openxmlformats.org/presentationml/2006/main">
  <p:tag name="KSO_WM_SLIDE_BACKGROUND_TYPE" val="bottomTop"/>
</p:tagLst>
</file>

<file path=ppt/tags/tag297.xml><?xml version="1.0" encoding="utf-8"?>
<p:tagLst xmlns:p="http://schemas.openxmlformats.org/presentationml/2006/main">
  <p:tag name="KSO_WM_SLIDE_BACKGROUND_TYPE" val="bottomTop"/>
</p:tagLst>
</file>

<file path=ppt/tags/tag298.xml><?xml version="1.0" encoding="utf-8"?>
<p:tagLst xmlns:p="http://schemas.openxmlformats.org/presentationml/2006/main">
  <p:tag name="KSO_WM_SLIDE_BACKGROUND_TYPE" val="bottomTop"/>
</p:tagLst>
</file>

<file path=ppt/tags/tag299.xml><?xml version="1.0" encoding="utf-8"?>
<p:tagLst xmlns:p="http://schemas.openxmlformats.org/presentationml/2006/main">
  <p:tag name="KSO_WM_SLIDE_BACKGROUND_TYPE" val="bottomTop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00.xml><?xml version="1.0" encoding="utf-8"?>
<p:tagLst xmlns:p="http://schemas.openxmlformats.org/presentationml/2006/main">
  <p:tag name="KSO_WM_SLIDE_BACKGROUND_TYPE" val="bottomTop"/>
</p:tagLst>
</file>

<file path=ppt/tags/tag301.xml><?xml version="1.0" encoding="utf-8"?>
<p:tagLst xmlns:p="http://schemas.openxmlformats.org/presentationml/2006/main">
  <p:tag name="KSO_WM_SLIDE_BACKGROUND_TYPE" val="bottomTop"/>
</p:tagLst>
</file>

<file path=ppt/tags/tag302.xml><?xml version="1.0" encoding="utf-8"?>
<p:tagLst xmlns:p="http://schemas.openxmlformats.org/presentationml/2006/main">
  <p:tag name="KSO_WM_ASSEMBLE_CHIP_INDEX" val="9c44cb1f6c6c4ad3a530ae3704494ef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9"/>
  <p:tag name="KSO_WM_SLIDE_BACKGROUND_TYPE" val="navigation"/>
  <p:tag name="KSO_WM_TAG_VERSION" val="1.0"/>
  <p:tag name="KSO_WM_TEMPLATE_CATEGORY" val="chip"/>
  <p:tag name="KSO_WM_TEMPLATE_INDEX" val="20201654"/>
  <p:tag name="KSO_WM_UNIT_COMPATIBLE" val="0"/>
  <p:tag name="KSO_WM_UNIT_DEC_AREA_ID" val="be01471658d54c5684fa62adc5e49ae0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01654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3.xml><?xml version="1.0" encoding="utf-8"?>
<p:tagLst xmlns:p="http://schemas.openxmlformats.org/presentationml/2006/main">
  <p:tag name="KSO_WM_ASSEMBLE_CHIP_INDEX" val="609ed1a2caba46d89276c7dac2daed6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navigation"/>
  <p:tag name="KSO_WM_TAG_VERSION" val="1.0"/>
  <p:tag name="KSO_WM_TEMPLATE_CATEGORY" val="chip"/>
  <p:tag name="KSO_WM_TEMPLATE_INDEX" val="20201654"/>
  <p:tag name="KSO_WM_UNIT_COMPATIBLE" val="0"/>
  <p:tag name="KSO_WM_UNIT_DEC_AREA_ID" val="05c83ac675b14c5b93e09ba91ffa15e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304.xml><?xml version="1.0" encoding="utf-8"?>
<p:tagLst xmlns:p="http://schemas.openxmlformats.org/presentationml/2006/main">
  <p:tag name="KSO_WM_ASSEMBLE_CHIP_INDEX" val="661c61856e974cf38b9ee3de3a36602c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navigation"/>
  <p:tag name="KSO_WM_TAG_VERSION" val="1.0"/>
  <p:tag name="KSO_WM_TEMPLATE_CATEGORY" val="chip"/>
  <p:tag name="KSO_WM_TEMPLATE_INDEX" val="20201654"/>
  <p:tag name="KSO_WM_UNIT_COMPATIBLE" val="0"/>
  <p:tag name="KSO_WM_UNIT_DEC_AREA_ID" val="15164f4d0bda42b2aa6409a9df12541e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305.xml><?xml version="1.0" encoding="utf-8"?>
<p:tagLst xmlns:p="http://schemas.openxmlformats.org/presentationml/2006/main">
  <p:tag name="KSO_WM_SLIDE_BACKGROUND_TYPE" val="navigation"/>
</p:tagLst>
</file>

<file path=ppt/tags/tag306.xml><?xml version="1.0" encoding="utf-8"?>
<p:tagLst xmlns:p="http://schemas.openxmlformats.org/presentationml/2006/main">
  <p:tag name="KSO_WM_SLIDE_BACKGROUND_TYPE" val="navigation"/>
</p:tagLst>
</file>

<file path=ppt/tags/tag307.xml><?xml version="1.0" encoding="utf-8"?>
<p:tagLst xmlns:p="http://schemas.openxmlformats.org/presentationml/2006/main">
  <p:tag name="KSO_WM_SLIDE_BACKGROUND_TYPE" val="navigation"/>
</p:tagLst>
</file>

<file path=ppt/tags/tag308.xml><?xml version="1.0" encoding="utf-8"?>
<p:tagLst xmlns:p="http://schemas.openxmlformats.org/presentationml/2006/main">
  <p:tag name="KSO_WM_SLIDE_BACKGROUND_TYPE" val="navigation"/>
</p:tagLst>
</file>

<file path=ppt/tags/tag309.xml><?xml version="1.0" encoding="utf-8"?>
<p:tagLst xmlns:p="http://schemas.openxmlformats.org/presentationml/2006/main">
  <p:tag name="KSO_WM_SLIDE_BACKGROUND_TYPE" val="navigation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0.xml><?xml version="1.0" encoding="utf-8"?>
<p:tagLst xmlns:p="http://schemas.openxmlformats.org/presentationml/2006/main">
  <p:tag name="KSO_WM_SLIDE_BACKGROUND_TYPE" val="navigation"/>
</p:tagLst>
</file>

<file path=ppt/tags/tag311.xml><?xml version="1.0" encoding="utf-8"?>
<p:tagLst xmlns:p="http://schemas.openxmlformats.org/presentationml/2006/main">
  <p:tag name="KSO_WM_SLIDE_BACKGROUND_TYPE" val="navigation"/>
</p:tagLst>
</file>

<file path=ppt/tags/tag312.xml><?xml version="1.0" encoding="utf-8"?>
<p:tagLst xmlns:p="http://schemas.openxmlformats.org/presentationml/2006/main">
  <p:tag name="KSO_WM_SLIDE_BACKGROUND_TYPE" val="navigation"/>
</p:tagLst>
</file>

<file path=ppt/tags/tag313.xml><?xml version="1.0" encoding="utf-8"?>
<p:tagLst xmlns:p="http://schemas.openxmlformats.org/presentationml/2006/main">
  <p:tag name="KSO_WM_ASSEMBLE_CHIP_INDEX" val="0376f62bfd23421ba6e32f3ed3b7d88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9"/>
  <p:tag name="KSO_WM_SLIDE_BACKGROUND_TYPE" val="belt"/>
  <p:tag name="KSO_WM_TAG_VERSION" val="1.0"/>
  <p:tag name="KSO_WM_TEMPLATE_CATEGORY" val="chip"/>
  <p:tag name="KSO_WM_TEMPLATE_INDEX" val="20201654"/>
  <p:tag name="KSO_WM_UNIT_COMPATIBLE" val="0"/>
  <p:tag name="KSO_WM_UNIT_DEC_AREA_ID" val="a117029a85994931939746b26f85b7b8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01654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4.xml><?xml version="1.0" encoding="utf-8"?>
<p:tagLst xmlns:p="http://schemas.openxmlformats.org/presentationml/2006/main">
  <p:tag name="KSO_WM_ASSEMBLE_CHIP_INDEX" val="863b2ab4f70a4751876e6e1ebb32705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belt"/>
  <p:tag name="KSO_WM_TAG_VERSION" val="1.0"/>
  <p:tag name="KSO_WM_TEMPLATE_CATEGORY" val="chip"/>
  <p:tag name="KSO_WM_TEMPLATE_INDEX" val="20201654"/>
  <p:tag name="KSO_WM_UNIT_COMPATIBLE" val="0"/>
  <p:tag name="KSO_WM_UNIT_DEC_AREA_ID" val="646a2f3e68d24149bb6b0453e1edad62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315.xml><?xml version="1.0" encoding="utf-8"?>
<p:tagLst xmlns:p="http://schemas.openxmlformats.org/presentationml/2006/main">
  <p:tag name="KSO_WM_ASSEMBLE_CHIP_INDEX" val="7e3e65ce3100404a882c904c76e5bca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belt"/>
  <p:tag name="KSO_WM_TAG_VERSION" val="1.0"/>
  <p:tag name="KSO_WM_TEMPLATE_CATEGORY" val="chip"/>
  <p:tag name="KSO_WM_TEMPLATE_INDEX" val="20201654"/>
  <p:tag name="KSO_WM_UNIT_COMPATIBLE" val="0"/>
  <p:tag name="KSO_WM_UNIT_DEC_AREA_ID" val="562eb09561ed4397b03bd7ec7961f684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316.xml><?xml version="1.0" encoding="utf-8"?>
<p:tagLst xmlns:p="http://schemas.openxmlformats.org/presentationml/2006/main">
  <p:tag name="KSO_WM_SLIDE_BACKGROUND_TYPE" val="belt"/>
</p:tagLst>
</file>

<file path=ppt/tags/tag317.xml><?xml version="1.0" encoding="utf-8"?>
<p:tagLst xmlns:p="http://schemas.openxmlformats.org/presentationml/2006/main">
  <p:tag name="KSO_WM_SLIDE_BACKGROUND_TYPE" val="belt"/>
</p:tagLst>
</file>

<file path=ppt/tags/tag318.xml><?xml version="1.0" encoding="utf-8"?>
<p:tagLst xmlns:p="http://schemas.openxmlformats.org/presentationml/2006/main">
  <p:tag name="KSO_WM_SLIDE_BACKGROUND_TYPE" val="belt"/>
</p:tagLst>
</file>

<file path=ppt/tags/tag319.xml><?xml version="1.0" encoding="utf-8"?>
<p:tagLst xmlns:p="http://schemas.openxmlformats.org/presentationml/2006/main">
  <p:tag name="KSO_WM_SLIDE_BACKGROUND_TYPE" val="belt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0.xml><?xml version="1.0" encoding="utf-8"?>
<p:tagLst xmlns:p="http://schemas.openxmlformats.org/presentationml/2006/main">
  <p:tag name="KSO_WM_SLIDE_BACKGROUND_TYPE" val="belt"/>
</p:tagLst>
</file>

<file path=ppt/tags/tag321.xml><?xml version="1.0" encoding="utf-8"?>
<p:tagLst xmlns:p="http://schemas.openxmlformats.org/presentationml/2006/main">
  <p:tag name="KSO_WM_TEMPLATE_CATEGORY" val="custom"/>
  <p:tag name="KSO_WM_TEMPLATE_INDEX" val="20201654"/>
</p:tagLst>
</file>

<file path=ppt/tags/tag322.xml><?xml version="1.0" encoding="utf-8"?>
<p:tagLst xmlns:p="http://schemas.openxmlformats.org/presentationml/2006/main">
  <p:tag name="KSO_WM_TEMPLATE_CATEGORY" val="custom"/>
  <p:tag name="KSO_WM_TEMPLATE_INDEX" val="20201654"/>
</p:tagLst>
</file>

<file path=ppt/tags/tag3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654"/>
</p:tagLst>
</file>

<file path=ppt/tags/tag324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  <p:tag name="WM_BEAUTIFY_SHAPE_IDENTITY" val="{78157885-c22e-4827-a539-58df0c98b2aa}"/>
</p:tagLst>
</file>

<file path=ppt/tags/tag325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  <p:tag name="WM_BEAUTIFY_SHAPE_IDENTITY" val="{c4b7903c-a066-4b30-a0df-f239c2b44fba}"/>
</p:tagLst>
</file>

<file path=ppt/tags/tag326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327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  <p:tag name="WM_BEAUTIFY_SHAPE_IDENTITY" val="{78157885-c22e-4827-a539-58df0c98b2aa}"/>
</p:tagLst>
</file>

<file path=ppt/tags/tag328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  <p:tag name="WM_BEAUTIFY_SHAPE_IDENTITY" val="{c4b7903c-a066-4b30-a0df-f239c2b44fba}"/>
</p:tagLst>
</file>

<file path=ppt/tags/tag32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5"/>
  <p:tag name="KSO_WM_UNIT_COMPATIBLE" val="0"/>
  <p:tag name="KSO_WM_UNIT_DIAGRAM_ISNUMVISUAL" val="0"/>
  <p:tag name="KSO_WM_UNIT_DIAGRAM_ISREFERUNIT" val="0"/>
  <p:tag name="KSO_WM_UNIT_HIGHLIGHT" val="0"/>
  <p:tag name="KSO_WM_UNIT_ID" val="custom20204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中国风通用模板"/>
  <p:tag name="KSO_WM_UNIT_TYPE" val="a"/>
  <p:tag name="KSO_WM_UNIT_VALUE" val="10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5"/>
  <p:tag name="KSO_WM_UNIT_COMPATIBLE" val="0"/>
  <p:tag name="KSO_WM_UNIT_DIAGRAM_ISNUMVISUAL" val="0"/>
  <p:tag name="KSO_WM_UNIT_DIAGRAM_ISREFERUNIT" val="0"/>
  <p:tag name="KSO_WM_UNIT_HIGHLIGHT" val="0"/>
  <p:tag name="KSO_WM_UNIT_ID" val="custom20204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输入你的副标题，文字是您思想的提炼，为了最终演示发布的良好效果，请尽量言简意赅的阐述观点。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25"/>
</p:tagLst>
</file>

<file path=ppt/tags/tag33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"/>
  <p:tag name="KSO_WM_SLIDE_ID" val="custom20204195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4195"/>
  <p:tag name="KSO_WM_TEMPLATE_MASTER_THUMB_INDEX" val="12"/>
  <p:tag name="KSO_WM_TEMPLATE_MASTER_TYPE" val="1"/>
  <p:tag name="KSO_WM_TEMPLATE_SUBCATEGORY" val="0"/>
  <p:tag name="KSO_WM_TEMPLATE_THUMBS_INDEX" val="1、4、7、9、11、16、20、21、22、23"/>
</p:tagLst>
</file>

<file path=ppt/tags/tag332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  <p:tag name="WM_BEAUTIFY_SHAPE_IDENTITY" val="{78157885-c22e-4827-a539-58df0c98b2aa}"/>
</p:tagLst>
</file>

<file path=ppt/tags/tag333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  <p:tag name="WM_BEAUTIFY_SHAPE_IDENTITY" val="{c4b7903c-a066-4b30-a0df-f239c2b44fba}"/>
</p:tagLst>
</file>

<file path=ppt/tags/tag334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33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3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37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338.xml><?xml version="1.0" encoding="utf-8"?>
<p:tagLst xmlns:p="http://schemas.openxmlformats.org/presentationml/2006/main">
  <p:tag name="KSO_WM_ASSEMBLE_CHIP_INDEX" val="85c608c84aa543e1bba6c2268b4167e4"/>
  <p:tag name="KSO_WM_BEAUTIFY_FLAG" val="#wm#"/>
  <p:tag name="KSO_WM_CHIP_FILLAREA_FILL_RULE" val="{&quot;fill_align&quot;:&quot;cm&quot;,&quot;fill_mode&quot;:&quot;adaptive&quot;,&quot;sacle_strategy&quot;:&quot;smart&quot;}"/>
  <p:tag name="KSO_WM_CHIP_GROUPID" val="5f2a4d1d1f3c142e57c6bacd"/>
  <p:tag name="KSO_WM_CHIP_XID" val="5f2a4d1d1f3c142e57c6bace"/>
  <p:tag name="KSO_WM_TAG_VERSION" val="1.0"/>
  <p:tag name="KSO_WM_TEMPLATE_CATEGORY" val="custom"/>
  <p:tag name="KSO_WM_TEMPLATE_INDEX" val="20201654"/>
  <p:tag name="KSO_WM_UNIT_BLOCK" val="0"/>
  <p:tag name="KSO_WM_UNIT_COMPATIBLE" val="0"/>
  <p:tag name="KSO_WM_UNIT_DEC_AREA_ID" val="673199c9557e48b2849235bebd52e616"/>
  <p:tag name="KSO_WM_UNIT_DEC_CHANGEPICRESERVED" val="0"/>
  <p:tag name="KSO_WM_UNIT_DEC_SUPPORTCHANGEPIC" val="0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adbfb110ba29401c990aa81b601e186c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13"/>
  <p:tag name="KSO_WM_UNIT_FILL_FORE_SCHEMECOLOR_INDEX_BRIGHTNESS" val="0.25"/>
  <p:tag name="KSO_WM_UNIT_FILL_TYPE" val="1"/>
  <p:tag name="KSO_WM_UNIT_HIGHLIGHT" val="0"/>
  <p:tag name="KSO_WM_UNIT_ID" val="custom20201654_7*i*1"/>
  <p:tag name="KSO_WM_UNIT_INDEX" val="1"/>
  <p:tag name="KSO_WM_UNIT_LAYERLEVEL" val="1"/>
  <p:tag name="KSO_WM_UNIT_LINE_FILL_TYPE" val="2"/>
  <p:tag name="KSO_WM_UNIT_LINE_FORE_SCHEMECOLOR_INDEX" val="13"/>
  <p:tag name="KSO_WM_UNIT_LINE_FORE_SCHEMECOLOR_INDEX_BRIGHTNESS" val="0.25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"/>
</p:tagLst>
</file>

<file path=ppt/tags/tag339.xml><?xml version="1.0" encoding="utf-8"?>
<p:tagLst xmlns:p="http://schemas.openxmlformats.org/presentationml/2006/main">
  <p:tag name="KSO_WM_ASSEMBLE_CHIP_INDEX" val="85c608c84aa543e1bba6c2268b4167e4"/>
  <p:tag name="KSO_WM_BEAUTIFY_FLAG" val="#wm#"/>
  <p:tag name="KSO_WM_CHIP_FILLAREA_FILL_RULE" val="{&quot;fill_align&quot;:&quot;cm&quot;,&quot;fill_mode&quot;:&quot;adaptive&quot;,&quot;sacle_strategy&quot;:&quot;smart&quot;}"/>
  <p:tag name="KSO_WM_CHIP_GROUPID" val="5f2a4d1d1f3c142e57c6bacd"/>
  <p:tag name="KSO_WM_CHIP_XID" val="5f2a4d1d1f3c142e57c6bace"/>
  <p:tag name="KSO_WM_TAG_VERSION" val="1.0"/>
  <p:tag name="KSO_WM_TEMPLATE_CATEGORY" val="custom"/>
  <p:tag name="KSO_WM_TEMPLATE_INDEX" val="20201654"/>
  <p:tag name="KSO_WM_UNIT_BLOCK" val="0"/>
  <p:tag name="KSO_WM_UNIT_COMPATIBLE" val="0"/>
  <p:tag name="KSO_WM_UNIT_DEC_AREA_ID" val="7eb4b9daefc2453f90919d42341c23b3"/>
  <p:tag name="KSO_WM_UNIT_DEC_CHANGEPICRESERVED" val="0"/>
  <p:tag name="KSO_WM_UNIT_DEC_SUPPORTCHANGEPIC" val="0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2},&quot;ReferentInfo&quot;:{&quot;Id&quot;:&quot;adbfb110ba29401c990aa81b601e186c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13"/>
  <p:tag name="KSO_WM_UNIT_FILL_FORE_SCHEMECOLOR_INDEX_BRIGHTNESS" val="0.25"/>
  <p:tag name="KSO_WM_UNIT_FILL_TYPE" val="1"/>
  <p:tag name="KSO_WM_UNIT_HIGHLIGHT" val="0"/>
  <p:tag name="KSO_WM_UNIT_ID" val="custom20201654_7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25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40.xml><?xml version="1.0" encoding="utf-8"?>
<p:tagLst xmlns:p="http://schemas.openxmlformats.org/presentationml/2006/main">
  <p:tag name="KSO_WM_ASSEMBLE_CHIP_INDEX" val="85c608c84aa543e1bba6c2268b4167e4"/>
  <p:tag name="KSO_WM_BEAUTIFY_FLAG" val="#wm#"/>
  <p:tag name="KSO_WM_CHIP_FILLAREA_FILL_RULE" val="{&quot;fill_align&quot;:&quot;cm&quot;,&quot;fill_mode&quot;:&quot;adaptive&quot;,&quot;sacle_strategy&quot;:&quot;smart&quot;}"/>
  <p:tag name="KSO_WM_CHIP_GROUPID" val="5f2a4d1d1f3c142e57c6bacd"/>
  <p:tag name="KSO_WM_CHIP_XID" val="5f2a4d1d1f3c142e57c6bace"/>
  <p:tag name="KSO_WM_TAG_VERSION" val="1.0"/>
  <p:tag name="KSO_WM_TEMPLATE_CATEGORY" val="custom"/>
  <p:tag name="KSO_WM_TEMPLATE_INDEX" val="20201654"/>
  <p:tag name="KSO_WM_UNIT_BLOCK" val="0"/>
  <p:tag name="KSO_WM_UNIT_COMPATIBLE" val="0"/>
  <p:tag name="KSO_WM_UNIT_DEC_AREA_ID" val="adbfb110ba29401c990aa81b601e186c"/>
  <p:tag name="KSO_WM_UNIT_DIAGRAM_ISNUMVISUAL" val="0"/>
  <p:tag name="KSO_WM_UNIT_DIAGRAM_ISREFERUNIT" val="0"/>
  <p:tag name="KSO_WM_UNIT_HIGHLIGHT" val="0"/>
  <p:tag name="KSO_WM_UNIT_ID" val="custom20201654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以编辑与添加低于大约三十字的章节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42"/>
</p:tagLst>
</file>

<file path=ppt/tags/tag341.xml><?xml version="1.0" encoding="utf-8"?>
<p:tagLst xmlns:p="http://schemas.openxmlformats.org/presentationml/2006/main">
  <p:tag name="KSO_WM_BEAUTIFY_FLAG" val="#wm#"/>
  <p:tag name="KSO_WM_CHIP_FILLPROP" val="[[{&quot;fill_id&quot;:&quot;c8df1a3465854d8b966b02b3af772576&quot;,&quot;fill_align&quot;:&quot;cm&quot;,&quot;text_align&quot;:&quot;lm&quot;,&quot;text_direction&quot;:&quot;horizontal&quot;,&quot;chip_types&quot;:[&quot;text&quot;,&quot;header&quot;]}]]"/>
  <p:tag name="KSO_WM_CHIP_GROUPID" val="5ebf6661ddc3daf3fef3f760"/>
  <p:tag name="KSO_WM_CHIP_INFOS" val="{&quot;layout_type&quot;:&quot;forright2&quot;,&quot;slide_type&quot;:[&quot;sectionTitle&quot;],&quot;aspect_ratio&quot;:&quot;16:9&quot;}"/>
  <p:tag name="KSO_WM_CHIP_XID" val="5ebe041a0ac41c4a0a525598"/>
  <p:tag name="KSO_WM_SLIDE_BACKGROUND_TYPE" val="general"/>
  <p:tag name="KSO_WM_SLIDE_BK_DARK_LIGHT" val="2"/>
  <p:tag name="KSO_WM_SLIDE_ID" val="custom20201654_7"/>
  <p:tag name="KSO_WM_SLIDE_INDEX" val="7"/>
  <p:tag name="KSO_WM_SLIDE_ITEM_CNT" val="0"/>
  <p:tag name="KSO_WM_SLIDE_LAYOUT" val="a"/>
  <p:tag name="KSO_WM_SLIDE_LAYOUT_CNT" val="1"/>
  <p:tag name="KSO_WM_SLIDE_LAYOUT_INFO" val="{&quot;id&quot;:&quot;2020-11-26T14:26:31&quot;,&quot;margin&quot;:{&quot;bottom&quot;:6.454479694366455,&quot;left&quot;:12.8480224609375,&quot;right&quot;:2.5553529262542725,&quot;top&quot;:6.592935562133789},&quot;type&quot;:0}"/>
  <p:tag name="KSO_WM_SLIDE_POSITION" val="380*69"/>
  <p:tag name="KSO_WM_SLIDE_SIZE" val="540*400"/>
  <p:tag name="KSO_WM_SLIDE_SUBTYPE" val="pureTxt"/>
  <p:tag name="KSO_WM_SLIDE_SUPPORT_FEATURE_TYPE" val="0"/>
  <p:tag name="KSO_WM_SLIDE_TYPE" val="sectionTitle"/>
  <p:tag name="KSO_WM_TAG_VERSION" val="1.0"/>
  <p:tag name="KSO_WM_TEMPLATE_ASSEMBLE_GROUPID" val="5fbf0cc99532eafaafd23e44"/>
  <p:tag name="KSO_WM_TEMPLATE_ASSEMBLE_XID" val="5fbf4a8e2574a1ee74b31fe1"/>
  <p:tag name="KSO_WM_TEMPLATE_CATEGORY" val="custom"/>
  <p:tag name="KSO_WM_TEMPLATE_COLOR_TYPE" val="1"/>
  <p:tag name="KSO_WM_TEMPLATE_INDEX" val="20201654"/>
  <p:tag name="KSO_WM_TEMPLATE_MASTER_TYPE" val="1"/>
  <p:tag name="KSO_WM_TEMPLATE_SUBCATEGORY" val="21"/>
</p:tagLst>
</file>

<file path=ppt/tags/tag342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  <p:tag name="WM_BEAUTIFY_SHAPE_IDENTITY" val="{78157885-c22e-4827-a539-58df0c98b2aa}"/>
</p:tagLst>
</file>

<file path=ppt/tags/tag343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  <p:tag name="WM_BEAUTIFY_SHAPE_IDENTITY" val="{c4b7903c-a066-4b30-a0df-f239c2b44fba}"/>
</p:tagLst>
</file>

<file path=ppt/tags/tag34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45.xml><?xml version="1.0" encoding="utf-8"?>
<p:tagLst xmlns:p="http://schemas.openxmlformats.org/presentationml/2006/main">
  <p:tag name="KSO_WM_UNIT_FILL_FORE_SCHEMECOLOR_INDEX" val="15"/>
  <p:tag name="KSO_WM_UNIT_FILL_FORE_SCHEMECOLOR_INDEX_BRIGHTNESS" val="0.8"/>
  <p:tag name="KSO_WM_UNIT_FILL_TYPE" val="1"/>
  <p:tag name="KSO_WM_UNIT_LINE_FILL_TYPE" val="2"/>
  <p:tag name="KSO_WM_UNIT_LINE_FORE_SCHEMECOLOR_INDEX" val="7"/>
  <p:tag name="KSO_WM_UNIT_LINE_FORE_SCHEMECOLOR_INDEX_BRIGHTNESS" val="0"/>
  <p:tag name="KSO_WM_UNIT_TEXT_FILL_FORE_SCHEMECOLOR_INDEX" val="1"/>
  <p:tag name="KSO_WM_UNIT_TEXT_FILL_FORE_SCHEMECOLOR_INDEX_BRIGHTNESS" val="0"/>
  <p:tag name="KSO_WM_UNIT_TEXT_FILL_TYPE" val="1"/>
</p:tagLst>
</file>

<file path=ppt/tags/tag346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347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  <p:tag name="WM_BEAUTIFY_SHAPE_IDENTITY" val="{78157885-c22e-4827-a539-58df0c98b2aa}"/>
</p:tagLst>
</file>

<file path=ppt/tags/tag348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  <p:tag name="WM_BEAUTIFY_SHAPE_IDENTITY" val="{c4b7903c-a066-4b30-a0df-f239c2b44fba}"/>
</p:tagLst>
</file>

<file path=ppt/tags/tag34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0.xml><?xml version="1.0" encoding="utf-8"?>
<p:tagLst xmlns:p="http://schemas.openxmlformats.org/presentationml/2006/main">
  <p:tag name="KSO_WM_UNIT_FILL_FORE_SCHEMECOLOR_INDEX" val="15"/>
  <p:tag name="KSO_WM_UNIT_FILL_FORE_SCHEMECOLOR_INDEX_BRIGHTNESS" val="0.8"/>
  <p:tag name="KSO_WM_UNIT_FILL_TYPE" val="1"/>
  <p:tag name="KSO_WM_UNIT_LINE_FILL_TYPE" val="2"/>
  <p:tag name="KSO_WM_UNIT_LINE_FORE_SCHEMECOLOR_INDEX" val="7"/>
  <p:tag name="KSO_WM_UNIT_LINE_FORE_SCHEMECOLOR_INDEX_BRIGHTNESS" val="0"/>
  <p:tag name="KSO_WM_UNIT_TEXT_FILL_FORE_SCHEMECOLOR_INDEX" val="1"/>
  <p:tag name="KSO_WM_UNIT_TEXT_FILL_FORE_SCHEMECOLOR_INDEX_BRIGHTNESS" val="0"/>
  <p:tag name="KSO_WM_UNIT_TEXT_FILL_TYPE" val="1"/>
</p:tagLst>
</file>

<file path=ppt/tags/tag351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352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  <p:tag name="WM_BEAUTIFY_SHAPE_IDENTITY" val="{78157885-c22e-4827-a539-58df0c98b2aa}"/>
</p:tagLst>
</file>

<file path=ppt/tags/tag353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  <p:tag name="WM_BEAUTIFY_SHAPE_IDENTITY" val="{c4b7903c-a066-4b30-a0df-f239c2b44fba}"/>
</p:tagLst>
</file>

<file path=ppt/tags/tag354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35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5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5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5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5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0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361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  <p:tag name="WM_BEAUTIFY_SHAPE_IDENTITY" val="{78157885-c22e-4827-a539-58df0c98b2aa}"/>
</p:tagLst>
</file>

<file path=ppt/tags/tag362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  <p:tag name="WM_BEAUTIFY_SHAPE_IDENTITY" val="{c4b7903c-a066-4b30-a0df-f239c2b44fba}"/>
</p:tagLst>
</file>

<file path=ppt/tags/tag363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364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365.xml><?xml version="1.0" encoding="utf-8"?>
<p:tagLst xmlns:p="http://schemas.openxmlformats.org/presentationml/2006/main">
  <p:tag name="KSO_WM_ASSEMBLE_CHIP_INDEX" val="85c608c84aa543e1bba6c2268b4167e4"/>
  <p:tag name="KSO_WM_BEAUTIFY_FLAG" val="#wm#"/>
  <p:tag name="KSO_WM_CHIP_FILLAREA_FILL_RULE" val="{&quot;fill_align&quot;:&quot;cm&quot;,&quot;fill_mode&quot;:&quot;adaptive&quot;,&quot;sacle_strategy&quot;:&quot;smart&quot;}"/>
  <p:tag name="KSO_WM_CHIP_GROUPID" val="5f2a4d1d1f3c142e57c6bacd"/>
  <p:tag name="KSO_WM_CHIP_XID" val="5f2a4d1d1f3c142e57c6bace"/>
  <p:tag name="KSO_WM_TAG_VERSION" val="1.0"/>
  <p:tag name="KSO_WM_TEMPLATE_CATEGORY" val="custom"/>
  <p:tag name="KSO_WM_TEMPLATE_INDEX" val="20201654"/>
  <p:tag name="KSO_WM_UNIT_BLOCK" val="0"/>
  <p:tag name="KSO_WM_UNIT_COMPATIBLE" val="0"/>
  <p:tag name="KSO_WM_UNIT_DEC_AREA_ID" val="673199c9557e48b2849235bebd52e616"/>
  <p:tag name="KSO_WM_UNIT_DEC_CHANGEPICRESERVED" val="0"/>
  <p:tag name="KSO_WM_UNIT_DEC_SUPPORTCHANGEPIC" val="0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adbfb110ba29401c990aa81b601e186c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13"/>
  <p:tag name="KSO_WM_UNIT_FILL_FORE_SCHEMECOLOR_INDEX_BRIGHTNESS" val="0.25"/>
  <p:tag name="KSO_WM_UNIT_FILL_TYPE" val="1"/>
  <p:tag name="KSO_WM_UNIT_HIGHLIGHT" val="0"/>
  <p:tag name="KSO_WM_UNIT_ID" val="custom20201654_7*i*1"/>
  <p:tag name="KSO_WM_UNIT_INDEX" val="1"/>
  <p:tag name="KSO_WM_UNIT_LAYERLEVEL" val="1"/>
  <p:tag name="KSO_WM_UNIT_LINE_FILL_TYPE" val="2"/>
  <p:tag name="KSO_WM_UNIT_LINE_FORE_SCHEMECOLOR_INDEX" val="13"/>
  <p:tag name="KSO_WM_UNIT_LINE_FORE_SCHEMECOLOR_INDEX_BRIGHTNESS" val="0.25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"/>
</p:tagLst>
</file>

<file path=ppt/tags/tag366.xml><?xml version="1.0" encoding="utf-8"?>
<p:tagLst xmlns:p="http://schemas.openxmlformats.org/presentationml/2006/main">
  <p:tag name="KSO_WM_ASSEMBLE_CHIP_INDEX" val="85c608c84aa543e1bba6c2268b4167e4"/>
  <p:tag name="KSO_WM_BEAUTIFY_FLAG" val="#wm#"/>
  <p:tag name="KSO_WM_CHIP_FILLAREA_FILL_RULE" val="{&quot;fill_align&quot;:&quot;cm&quot;,&quot;fill_mode&quot;:&quot;adaptive&quot;,&quot;sacle_strategy&quot;:&quot;smart&quot;}"/>
  <p:tag name="KSO_WM_CHIP_GROUPID" val="5f2a4d1d1f3c142e57c6bacd"/>
  <p:tag name="KSO_WM_CHIP_XID" val="5f2a4d1d1f3c142e57c6bace"/>
  <p:tag name="KSO_WM_TAG_VERSION" val="1.0"/>
  <p:tag name="KSO_WM_TEMPLATE_CATEGORY" val="custom"/>
  <p:tag name="KSO_WM_TEMPLATE_INDEX" val="20201654"/>
  <p:tag name="KSO_WM_UNIT_BLOCK" val="0"/>
  <p:tag name="KSO_WM_UNIT_COMPATIBLE" val="0"/>
  <p:tag name="KSO_WM_UNIT_DEC_AREA_ID" val="7eb4b9daefc2453f90919d42341c23b3"/>
  <p:tag name="KSO_WM_UNIT_DEC_CHANGEPICRESERVED" val="0"/>
  <p:tag name="KSO_WM_UNIT_DEC_SUPPORTCHANGEPIC" val="0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2},&quot;ReferentInfo&quot;:{&quot;Id&quot;:&quot;adbfb110ba29401c990aa81b601e186c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13"/>
  <p:tag name="KSO_WM_UNIT_FILL_FORE_SCHEMECOLOR_INDEX_BRIGHTNESS" val="0.25"/>
  <p:tag name="KSO_WM_UNIT_FILL_TYPE" val="1"/>
  <p:tag name="KSO_WM_UNIT_HIGHLIGHT" val="0"/>
  <p:tag name="KSO_WM_UNIT_ID" val="custom20201654_7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25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"/>
</p:tagLst>
</file>

<file path=ppt/tags/tag367.xml><?xml version="1.0" encoding="utf-8"?>
<p:tagLst xmlns:p="http://schemas.openxmlformats.org/presentationml/2006/main">
  <p:tag name="KSO_WM_ASSEMBLE_CHIP_INDEX" val="85c608c84aa543e1bba6c2268b4167e4"/>
  <p:tag name="KSO_WM_BEAUTIFY_FLAG" val="#wm#"/>
  <p:tag name="KSO_WM_CHIP_FILLAREA_FILL_RULE" val="{&quot;fill_align&quot;:&quot;cm&quot;,&quot;fill_mode&quot;:&quot;adaptive&quot;,&quot;sacle_strategy&quot;:&quot;smart&quot;}"/>
  <p:tag name="KSO_WM_CHIP_GROUPID" val="5f2a4d1d1f3c142e57c6bacd"/>
  <p:tag name="KSO_WM_CHIP_XID" val="5f2a4d1d1f3c142e57c6bace"/>
  <p:tag name="KSO_WM_TAG_VERSION" val="1.0"/>
  <p:tag name="KSO_WM_TEMPLATE_CATEGORY" val="custom"/>
  <p:tag name="KSO_WM_TEMPLATE_INDEX" val="20201654"/>
  <p:tag name="KSO_WM_UNIT_BLOCK" val="0"/>
  <p:tag name="KSO_WM_UNIT_COMPATIBLE" val="0"/>
  <p:tag name="KSO_WM_UNIT_DEC_AREA_ID" val="adbfb110ba29401c990aa81b601e186c"/>
  <p:tag name="KSO_WM_UNIT_DIAGRAM_ISNUMVISUAL" val="0"/>
  <p:tag name="KSO_WM_UNIT_DIAGRAM_ISREFERUNIT" val="0"/>
  <p:tag name="KSO_WM_UNIT_HIGHLIGHT" val="0"/>
  <p:tag name="KSO_WM_UNIT_ID" val="custom20201654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以编辑与添加低于大约三十字的章节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42"/>
</p:tagLst>
</file>

<file path=ppt/tags/tag368.xml><?xml version="1.0" encoding="utf-8"?>
<p:tagLst xmlns:p="http://schemas.openxmlformats.org/presentationml/2006/main">
  <p:tag name="KSO_WM_BEAUTIFY_FLAG" val="#wm#"/>
  <p:tag name="KSO_WM_CHIP_FILLPROP" val="[[{&quot;fill_id&quot;:&quot;c8df1a3465854d8b966b02b3af772576&quot;,&quot;fill_align&quot;:&quot;cm&quot;,&quot;text_align&quot;:&quot;lm&quot;,&quot;text_direction&quot;:&quot;horizontal&quot;,&quot;chip_types&quot;:[&quot;text&quot;,&quot;header&quot;]}]]"/>
  <p:tag name="KSO_WM_CHIP_GROUPID" val="5ebf6661ddc3daf3fef3f760"/>
  <p:tag name="KSO_WM_CHIP_INFOS" val="{&quot;layout_type&quot;:&quot;forright2&quot;,&quot;slide_type&quot;:[&quot;sectionTitle&quot;],&quot;aspect_ratio&quot;:&quot;16:9&quot;}"/>
  <p:tag name="KSO_WM_CHIP_XID" val="5ebe041a0ac41c4a0a525598"/>
  <p:tag name="KSO_WM_SLIDE_BACKGROUND_TYPE" val="general"/>
  <p:tag name="KSO_WM_SLIDE_BK_DARK_LIGHT" val="2"/>
  <p:tag name="KSO_WM_SLIDE_ID" val="custom20201654_7"/>
  <p:tag name="KSO_WM_SLIDE_INDEX" val="7"/>
  <p:tag name="KSO_WM_SLIDE_ITEM_CNT" val="0"/>
  <p:tag name="KSO_WM_SLIDE_LAYOUT" val="a"/>
  <p:tag name="KSO_WM_SLIDE_LAYOUT_CNT" val="1"/>
  <p:tag name="KSO_WM_SLIDE_LAYOUT_INFO" val="{&quot;id&quot;:&quot;2020-11-26T14:26:31&quot;,&quot;margin&quot;:{&quot;bottom&quot;:6.454479694366455,&quot;left&quot;:12.8480224609375,&quot;right&quot;:2.5553529262542725,&quot;top&quot;:6.592935562133789},&quot;type&quot;:0}"/>
  <p:tag name="KSO_WM_SLIDE_POSITION" val="380*69"/>
  <p:tag name="KSO_WM_SLIDE_SIZE" val="540*400"/>
  <p:tag name="KSO_WM_SLIDE_SUBTYPE" val="pureTxt"/>
  <p:tag name="KSO_WM_SLIDE_SUPPORT_FEATURE_TYPE" val="0"/>
  <p:tag name="KSO_WM_SLIDE_TYPE" val="sectionTitle"/>
  <p:tag name="KSO_WM_TAG_VERSION" val="1.0"/>
  <p:tag name="KSO_WM_TEMPLATE_ASSEMBLE_GROUPID" val="5fbf0cc99532eafaafd23e44"/>
  <p:tag name="KSO_WM_TEMPLATE_ASSEMBLE_XID" val="5fbf4a8e2574a1ee74b31fe1"/>
  <p:tag name="KSO_WM_TEMPLATE_CATEGORY" val="custom"/>
  <p:tag name="KSO_WM_TEMPLATE_COLOR_TYPE" val="1"/>
  <p:tag name="KSO_WM_TEMPLATE_INDEX" val="20201654"/>
  <p:tag name="KSO_WM_TEMPLATE_MASTER_TYPE" val="1"/>
  <p:tag name="KSO_WM_TEMPLATE_SUBCATEGORY" val="21"/>
</p:tagLst>
</file>

<file path=ppt/tags/tag369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  <p:tag name="WM_BEAUTIFY_SHAPE_IDENTITY" val="{78157885-c22e-4827-a539-58df0c98b2aa}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0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  <p:tag name="WM_BEAUTIFY_SHAPE_IDENTITY" val="{c4b7903c-a066-4b30-a0df-f239c2b44fba}"/>
</p:tagLst>
</file>

<file path=ppt/tags/tag371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7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73.xml><?xml version="1.0" encoding="utf-8"?>
<p:tagLst xmlns:p="http://schemas.openxmlformats.org/presentationml/2006/main">
  <p:tag name="KSO_WM_UNIT_TEXT_FILL_FORE_SCHEMECOLOR_INDEX" val="15"/>
  <p:tag name="KSO_WM_UNIT_TEXT_FILL_FORE_SCHEMECOLOR_INDEX_BRIGHTNESS" val="0"/>
  <p:tag name="KSO_WM_UNIT_TEXT_FILL_TYPE" val="1"/>
</p:tagLst>
</file>

<file path=ppt/tags/tag374.xml><?xml version="1.0" encoding="utf-8"?>
<p:tagLst xmlns:p="http://schemas.openxmlformats.org/presentationml/2006/main">
  <p:tag name="KSO_WM_UNIT_TEXT_FILL_FORE_SCHEMECOLOR_INDEX" val="15"/>
  <p:tag name="KSO_WM_UNIT_TEXT_FILL_FORE_SCHEMECOLOR_INDEX_BRIGHTNESS" val="0"/>
  <p:tag name="KSO_WM_UNIT_TEXT_FILL_TYPE" val="1"/>
</p:tagLst>
</file>

<file path=ppt/tags/tag375.xml><?xml version="1.0" encoding="utf-8"?>
<p:tagLst xmlns:p="http://schemas.openxmlformats.org/presentationml/2006/main">
  <p:tag name="KSO_WM_UNIT_TEXT_FILL_FORE_SCHEMECOLOR_INDEX" val="15"/>
  <p:tag name="KSO_WM_UNIT_TEXT_FILL_FORE_SCHEMECOLOR_INDEX_BRIGHTNESS" val="0"/>
  <p:tag name="KSO_WM_UNIT_TEXT_FILL_TYPE" val="1"/>
</p:tagLst>
</file>

<file path=ppt/tags/tag37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7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78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379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  <p:tag name="WM_BEAUTIFY_SHAPE_IDENTITY" val="{78157885-c22e-4827-a539-58df0c98b2aa}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0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  <p:tag name="WM_BEAUTIFY_SHAPE_IDENTITY" val="{c4b7903c-a066-4b30-a0df-f239c2b44fba}"/>
</p:tagLst>
</file>

<file path=ppt/tags/tag381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38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8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8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8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86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387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  <p:tag name="WM_BEAUTIFY_SHAPE_IDENTITY" val="{78157885-c22e-4827-a539-58df0c98b2aa}"/>
</p:tagLst>
</file>

<file path=ppt/tags/tag388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  <p:tag name="WM_BEAUTIFY_SHAPE_IDENTITY" val="{c4b7903c-a066-4b30-a0df-f239c2b44fba}"/>
</p:tagLst>
</file>

<file path=ppt/tags/tag389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0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  <p:tag name="WM_BEAUTIFY_SHAPE_IDENTITY" val="{78157885-c22e-4827-a539-58df0c98b2aa}"/>
</p:tagLst>
</file>

<file path=ppt/tags/tag391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  <p:tag name="WM_BEAUTIFY_SHAPE_IDENTITY" val="{c4b7903c-a066-4b30-a0df-f239c2b44fba}"/>
</p:tagLst>
</file>

<file path=ppt/tags/tag392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39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9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9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9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9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9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9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0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0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0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03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404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  <p:tag name="WM_BEAUTIFY_SHAPE_IDENTITY" val="{78157885-c22e-4827-a539-58df0c98b2aa}"/>
</p:tagLst>
</file>

<file path=ppt/tags/tag405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  <p:tag name="WM_BEAUTIFY_SHAPE_IDENTITY" val="{c4b7903c-a066-4b30-a0df-f239c2b44fba}"/>
</p:tagLst>
</file>

<file path=ppt/tags/tag406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407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408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  <p:tag name="WM_BEAUTIFY_SHAPE_IDENTITY" val="{78157885-c22e-4827-a539-58df0c98b2aa}"/>
</p:tagLst>
</file>

<file path=ppt/tags/tag409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  <p:tag name="WM_BEAUTIFY_SHAPE_IDENTITY" val="{c4b7903c-a066-4b30-a0df-f239c2b44fba}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1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1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1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1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1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1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1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1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1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2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2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2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2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2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2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2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2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29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30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  <p:tag name="WM_BEAUTIFY_SHAPE_IDENTITY" val="{78157885-c22e-4827-a539-58df0c98b2aa}"/>
</p:tagLst>
</file>

<file path=ppt/tags/tag431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  <p:tag name="WM_BEAUTIFY_SHAPE_IDENTITY" val="{c4b7903c-a066-4b30-a0df-f239c2b44fba}"/>
</p:tagLst>
</file>

<file path=ppt/tags/tag43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3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34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435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  <p:tag name="WM_BEAUTIFY_SHAPE_IDENTITY" val="{78157885-c22e-4827-a539-58df0c98b2aa}"/>
</p:tagLst>
</file>

<file path=ppt/tags/tag436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  <p:tag name="WM_BEAUTIFY_SHAPE_IDENTITY" val="{c4b7903c-a066-4b30-a0df-f239c2b44fba}"/>
</p:tagLst>
</file>

<file path=ppt/tags/tag43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38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439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  <p:tag name="WM_BEAUTIFY_SHAPE_IDENTITY" val="{78157885-c22e-4827-a539-58df0c98b2aa}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0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  <p:tag name="WM_BEAUTIFY_SHAPE_IDENTITY" val="{c4b7903c-a066-4b30-a0df-f239c2b44fba}"/>
</p:tagLst>
</file>

<file path=ppt/tags/tag441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442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  <p:tag name="WM_BEAUTIFY_SHAPE_IDENTITY" val="{78157885-c22e-4827-a539-58df0c98b2aa}"/>
</p:tagLst>
</file>

<file path=ppt/tags/tag443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  <p:tag name="WM_BEAUTIFY_SHAPE_IDENTITY" val="{c4b7903c-a066-4b30-a0df-f239c2b44fba}"/>
</p:tagLst>
</file>

<file path=ppt/tags/tag444.xml><?xml version="1.0" encoding="utf-8"?>
<p:tagLst xmlns:p="http://schemas.openxmlformats.org/presentationml/2006/main">
  <p:tag name="KSO_WM_SLIDE_BACKGROUND_TYPE" val="general"/>
  <p:tag name="KSO_WM_SLIDE_BK_DARK_LIGHT" val=""/>
</p:tagLst>
</file>

<file path=ppt/tags/tag44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ASSEMBLE_CHIP_INDEX" val="29a74caeca7244319912fb7c912891cd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5fbf0cc99532eafaafd23e44"/>
  <p:tag name="KSO_WM_CHIP_XID" val="5fbf0cc99532eafaafd23e45"/>
  <p:tag name="KSO_WM_TAG_VERSION" val="1.0"/>
  <p:tag name="KSO_WM_TEMPLATE_CATEGORY" val="chip"/>
  <p:tag name="KSO_WM_TEMPLATE_INDEX" val="20201654"/>
  <p:tag name="KSO_WM_UNIT_COMPATIBLE" val="0"/>
  <p:tag name="KSO_WM_UNIT_DEC_AREA_ID" val="08ea494850ec4189afe5ec8a92f749f6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1*i*1"/>
  <p:tag name="KSO_WM_UNIT_INDEX" val="1"/>
  <p:tag name="KSO_WM_UNIT_LAYERLEVEL" val="1"/>
  <p:tag name="KSO_WM_UNIT_SUBTYPE" val="u"/>
  <p:tag name="KSO_WM_UNIT_TYPE" val="i"/>
</p:tagLst>
</file>

<file path=ppt/tags/tag64.xml><?xml version="1.0" encoding="utf-8"?>
<p:tagLst xmlns:p="http://schemas.openxmlformats.org/presentationml/2006/main">
  <p:tag name="KSO_WM_ASSEMBLE_CHIP_INDEX" val="4f251ef471c2466dac1953f94d2791fe"/>
  <p:tag name="KSO_WM_BEAUTIFY_FLAG" val="#wm#"/>
  <p:tag name="KSO_WM_CHIP_FILLAREA_FILL_RULE" val="{&quot;fill_align&quot;:&quot;cm&quot;,&quot;fill_mode&quot;:&quot;adaptive&quot;,&quot;sacle_strategy&quot;:&quot;smart&quot;}"/>
  <p:tag name="KSO_WM_CHIP_GROUPID" val="5f2a1c7c45e1f15ec24fe41c"/>
  <p:tag name="KSO_WM_CHIP_XID" val="5f2a1c7c45e1f15ec24fe41d"/>
  <p:tag name="KSO_WM_TAG_VERSION" val="1.0"/>
  <p:tag name="KSO_WM_TEMPLATE_ASSEMBLE_GROUPID" val="5fbf0cc99532eafaafd23e44"/>
  <p:tag name="KSO_WM_TEMPLATE_ASSEMBLE_XID" val="5fbf4a8e2574a1ee74b31ff2"/>
  <p:tag name="KSO_WM_TEMPLATE_CATEGORY" val="custom"/>
  <p:tag name="KSO_WM_TEMPLATE_INDEX" val="20201654"/>
  <p:tag name="KSO_WM_UNIT_BLOCK" val="0"/>
  <p:tag name="KSO_WM_UNIT_COMPATIBLE" val="0"/>
  <p:tag name="KSO_WM_UNIT_DEC_AREA_ID" val="36bd0cac02c948b8837b53862bcc08c3"/>
  <p:tag name="KSO_WM_UNIT_DEFAULT_FONT" val="24;60;4"/>
  <p:tag name="KSO_WM_UNIT_DIAGRAM_ISNUMVISUAL" val="0"/>
  <p:tag name="KSO_WM_UNIT_DIAGRAM_ISREFERUNIT" val="0"/>
  <p:tag name="KSO_WM_UNIT_HIGHLIGHT" val="0"/>
  <p:tag name="KSO_WM_UNIT_ID" val="custom2020165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中小学教育公开课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8"/>
</p:tagLst>
</file>

<file path=ppt/tags/tag65.xml><?xml version="1.0" encoding="utf-8"?>
<p:tagLst xmlns:p="http://schemas.openxmlformats.org/presentationml/2006/main">
  <p:tag name="KSO_WM_ASSEMBLE_CHIP_INDEX" val="4f251ef471c2466dac1953f94d2791fe"/>
  <p:tag name="KSO_WM_BEAUTIFY_FLAG" val="#wm#"/>
  <p:tag name="KSO_WM_CHIP_FILLAREA_FILL_RULE" val="{&quot;fill_align&quot;:&quot;cm&quot;,&quot;fill_mode&quot;:&quot;adaptive&quot;,&quot;sacle_strategy&quot;:&quot;smart&quot;}"/>
  <p:tag name="KSO_WM_CHIP_GROUPID" val="5f2a1c7c45e1f15ec24fe41c"/>
  <p:tag name="KSO_WM_CHIP_XID" val="5f2a1c7c45e1f15ec24fe41d"/>
  <p:tag name="KSO_WM_TAG_VERSION" val="1.0"/>
  <p:tag name="KSO_WM_TEMPLATE_ASSEMBLE_GROUPID" val="5fbf0cc99532eafaafd23e44"/>
  <p:tag name="KSO_WM_TEMPLATE_ASSEMBLE_XID" val="5fbf4a8e2574a1ee74b31ff2"/>
  <p:tag name="KSO_WM_TEMPLATE_CATEGORY" val="custom"/>
  <p:tag name="KSO_WM_TEMPLATE_INDEX" val="20201654"/>
  <p:tag name="KSO_WM_UNIT_BLOCK" val="0"/>
  <p:tag name="KSO_WM_UNIT_COMPATIBLE" val="0"/>
  <p:tag name="KSO_WM_UNIT_DEC_AREA_ID" val="53914daddc774813823146cf26810800"/>
  <p:tag name="KSO_WM_UNIT_DEFAULT_FONT" val="18;24;2"/>
  <p:tag name="KSO_WM_UNIT_DIAGRAM_ISNUMVISUAL" val="0"/>
  <p:tag name="KSO_WM_UNIT_DIAGRAM_ISREFERUNIT" val="0"/>
  <p:tag name="KSO_WM_UNIT_HIGHLIGHT" val="0"/>
  <p:tag name="KSO_WM_UNIT_ID" val="custom2020165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输入你的副标题，请尽量言简意赅的阐述观点。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78"/>
</p:tagLst>
</file>

<file path=ppt/tags/tag66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67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68.xml><?xml version="1.0" encoding="utf-8"?>
<p:tagLst xmlns:p="http://schemas.openxmlformats.org/presentationml/2006/main">
  <p:tag name="KSO_WM_ASSEMBLE_CHIP_INDEX" val="0c93c5d32d9e4f96beda162d3225e5ff"/>
  <p:tag name="KSO_WM_BEAUTIFY_FLAG" val="#wm#"/>
  <p:tag name="KSO_WM_CHIP_FILLAREA_FILL_RULE" val="{&quot;fill_align&quot;:&quot;lm&quot;,&quot;fill_effect&quot;:[],&quot;fill_mode&quot;:&quot;adaptive&quot;,&quot;sacle_strategy&quot;:&quot;stretch&quot;}"/>
  <p:tag name="KSO_WM_CHIP_GROUPID" val="5fbf0cc99532eafaafd23e44"/>
  <p:tag name="KSO_WM_CHIP_XID" val="5fbf0cc99532eafaafd23e46"/>
  <p:tag name="KSO_WM_TAG_VERSION" val="1.0"/>
  <p:tag name="KSO_WM_TEMPLATE_CATEGORY" val="chip"/>
  <p:tag name="KSO_WM_TEMPLATE_INDEX" val="20201654"/>
  <p:tag name="KSO_WM_UNIT_COMPATIBLE" val="0"/>
  <p:tag name="KSO_WM_UNIT_DEC_AREA_ID" val="21192f6c2542491b9c22330ba974198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2*i*1"/>
  <p:tag name="KSO_WM_UNIT_INDEX" val="1"/>
  <p:tag name="KSO_WM_UNIT_LAYERLEVEL" val="1"/>
  <p:tag name="KSO_WM_UNIT_SUBTYPE" val="t"/>
  <p:tag name="KSO_WM_UNIT_TYPE" val="i"/>
</p:tagLst>
</file>

<file path=ppt/tags/tag69.xml><?xml version="1.0" encoding="utf-8"?>
<p:tagLst xmlns:p="http://schemas.openxmlformats.org/presentationml/2006/main">
  <p:tag name="KSO_WM_ASSEMBLE_CHIP_INDEX" val="c305c32748d64e9aa3a84c43886a1c0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TAG_VERSION" val="1.0"/>
  <p:tag name="KSO_WM_TEMPLATE_CATEGORY" val="chip"/>
  <p:tag name="KSO_WM_TEMPLATE_INDEX" val="20201654"/>
  <p:tag name="KSO_WM_UNIT_COMPATIBLE" val="0"/>
  <p:tag name="KSO_WM_UNIT_DEC_AREA_ID" val="879bedaaeefb4925a38971901db1b7fa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ASSEMBLE_CHIP_INDEX" val="539811a503e747649f8b88b1cd85ec4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TAG_VERSION" val="1.0"/>
  <p:tag name="KSO_WM_TEMPLATE_CATEGORY" val="chip"/>
  <p:tag name="KSO_WM_TEMPLATE_INDEX" val="20201654"/>
  <p:tag name="KSO_WM_UNIT_COMPATIBLE" val="0"/>
  <p:tag name="KSO_WM_UNIT_DEC_AREA_ID" val="3b4f7e39f5f941a196fb0a2871c05ff9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71.xml><?xml version="1.0" encoding="utf-8"?>
<p:tagLst xmlns:p="http://schemas.openxmlformats.org/presentationml/2006/main">
  <p:tag name="KSO_WM_ASSEMBLE_CHIP_INDEX" val="85c608c84aa543e1bba6c2268b4167e4"/>
  <p:tag name="KSO_WM_BEAUTIFY_FLAG" val="#wm#"/>
  <p:tag name="KSO_WM_CHIP_FILLAREA_FILL_RULE" val="{&quot;fill_align&quot;:&quot;cm&quot;,&quot;fill_mode&quot;:&quot;adaptive&quot;,&quot;sacle_strategy&quot;:&quot;smart&quot;}"/>
  <p:tag name="KSO_WM_CHIP_GROUPID" val="5f2a4d1d1f3c142e57c6bacd"/>
  <p:tag name="KSO_WM_CHIP_XID" val="5f2a4d1d1f3c142e57c6bace"/>
  <p:tag name="KSO_WM_TAG_VERSION" val="1.0"/>
  <p:tag name="KSO_WM_TEMPLATE_ASSEMBLE_GROUPID" val="5fbf0cc99532eafaafd23e44"/>
  <p:tag name="KSO_WM_TEMPLATE_ASSEMBLE_XID" val="5fbf4a8e2574a1ee74b31fe1"/>
  <p:tag name="KSO_WM_TEMPLATE_CATEGORY" val="custom"/>
  <p:tag name="KSO_WM_TEMPLATE_INDEX" val="20201654"/>
  <p:tag name="KSO_WM_UNIT_BLOCK" val="0"/>
  <p:tag name="KSO_WM_UNIT_COMPATIBLE" val="0"/>
  <p:tag name="KSO_WM_UNIT_DEC_AREA_ID" val="adbfb110ba29401c990aa81b601e186c"/>
  <p:tag name="KSO_WM_UNIT_DIAGRAM_ISNUMVISUAL" val="0"/>
  <p:tag name="KSO_WM_UNIT_DIAGRAM_ISREFERUNIT" val="0"/>
  <p:tag name="KSO_WM_UNIT_HIGHLIGHT" val="0"/>
  <p:tag name="KSO_WM_UNIT_ID" val="custom2020165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以编辑与添加低于大约三十字的章节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42"/>
</p:tagLst>
</file>

<file path=ppt/tags/tag72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73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74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75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76.xml><?xml version="1.0" encoding="utf-8"?>
<p:tagLst xmlns:p="http://schemas.openxmlformats.org/presentationml/2006/main">
  <p:tag name="KSO_WM_ASSEMBLE_CHIP_INDEX" val="da13a377bb02424f9f8e18596ad8541f"/>
  <p:tag name="KSO_WM_BEAUTIFY_FLAG" val="#wm#"/>
  <p:tag name="KSO_WM_CHIP_FILLAREA_FILL_RULE" val="{&quot;fill_align&quot;:&quot;rm&quot;,&quot;fill_effect&quot;:[],&quot;fill_mode&quot;:&quot;adaptive&quot;,&quot;sacle_strategy&quot;:&quot;stretch&quot;}"/>
  <p:tag name="KSO_WM_CHIP_GROUPID" val="5fbf0cc99532eafaafd23e44"/>
  <p:tag name="KSO_WM_CHIP_XID" val="5fbf0cc99532eafaafd23e46"/>
  <p:tag name="KSO_WM_TAG_VERSION" val="1.0"/>
  <p:tag name="KSO_WM_TEMPLATE_CATEGORY" val="chip"/>
  <p:tag name="KSO_WM_TEMPLATE_INDEX" val="20201654"/>
  <p:tag name="KSO_WM_UNIT_COMPATIBLE" val="0"/>
  <p:tag name="KSO_WM_UNIT_DEC_AREA_ID" val="fb8b1641472945cebd413bb96c4d4eb2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2*i*1"/>
  <p:tag name="KSO_WM_UNIT_INDEX" val="1"/>
  <p:tag name="KSO_WM_UNIT_LAYERLEVEL" val="1"/>
  <p:tag name="KSO_WM_UNIT_SUBTYPE" val="t"/>
  <p:tag name="KSO_WM_UNIT_TYPE" val="i"/>
</p:tagLst>
</file>

<file path=ppt/tags/tag77.xml><?xml version="1.0" encoding="utf-8"?>
<p:tagLst xmlns:p="http://schemas.openxmlformats.org/presentationml/2006/main">
  <p:tag name="KSO_WM_ASSEMBLE_CHIP_INDEX" val="64cca54718fe4c00bcde51ac1e3d87c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TAG_VERSION" val="1.0"/>
  <p:tag name="KSO_WM_TEMPLATE_CATEGORY" val="chip"/>
  <p:tag name="KSO_WM_TEMPLATE_INDEX" val="20201654"/>
  <p:tag name="KSO_WM_UNIT_COMPATIBLE" val="0"/>
  <p:tag name="KSO_WM_UNIT_DEC_AREA_ID" val="fc9f876e274045be8fc690fcd8822874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78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79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81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82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83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84.xml><?xml version="1.0" encoding="utf-8"?>
<p:tagLst xmlns:p="http://schemas.openxmlformats.org/presentationml/2006/main">
  <p:tag name="KSO_WM_ASSEMBLE_CHIP_INDEX" val="29a74caeca7244319912fb7c912891cd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5fbf0cc99532eafaafd23e44"/>
  <p:tag name="KSO_WM_CHIP_XID" val="5fbf0cc99532eafaafd23e45"/>
  <p:tag name="KSO_WM_TAG_VERSION" val="1.0"/>
  <p:tag name="KSO_WM_TEMPLATE_CATEGORY" val="chip"/>
  <p:tag name="KSO_WM_TEMPLATE_INDEX" val="20201654"/>
  <p:tag name="KSO_WM_UNIT_COMPATIBLE" val="0"/>
  <p:tag name="KSO_WM_UNIT_DEC_AREA_ID" val="08ea494850ec4189afe5ec8a92f749f6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1*i*1"/>
  <p:tag name="KSO_WM_UNIT_INDEX" val="1"/>
  <p:tag name="KSO_WM_UNIT_LAYERLEVEL" val="1"/>
  <p:tag name="KSO_WM_UNIT_SUBTYPE" val="u"/>
  <p:tag name="KSO_WM_UNIT_TYPE" val="i"/>
</p:tagLst>
</file>

<file path=ppt/tags/tag85.xml><?xml version="1.0" encoding="utf-8"?>
<p:tagLst xmlns:p="http://schemas.openxmlformats.org/presentationml/2006/main">
  <p:tag name="KSO_WM_ASSEMBLE_CHIP_INDEX" val="a5a4216b5f6148448ebc81ba1aae248a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4d230ac41c4a0a525649"/>
  <p:tag name="KSO_WM_CHIP_XID" val="5ebe4d230ac41c4a0a52564a"/>
  <p:tag name="KSO_WM_TAG_VERSION" val="1.0"/>
  <p:tag name="KSO_WM_TEMPLATE_ASSEMBLE_GROUPID" val="5fbf0cc99532eafaafd23e44"/>
  <p:tag name="KSO_WM_TEMPLATE_ASSEMBLE_XID" val="5fbf4a8e2574a1ee74b32026"/>
  <p:tag name="KSO_WM_TEMPLATE_CATEGORY" val="custom"/>
  <p:tag name="KSO_WM_TEMPLATE_INDEX" val="20201654"/>
  <p:tag name="KSO_WM_UNIT_BLOCK" val="0"/>
  <p:tag name="KSO_WM_UNIT_COMPATIBLE" val="0"/>
  <p:tag name="KSO_WM_UNIT_DEC_AREA_ID" val="b7d3f897c9954fa9bf375c5376fac820"/>
  <p:tag name="KSO_WM_UNIT_DEFAULT_FONT" val="18;24;2"/>
  <p:tag name="KSO_WM_UNIT_DIAGRAM_ISNUMVISUAL" val="0"/>
  <p:tag name="KSO_WM_UNIT_DIAGRAM_ISREFERUNIT" val="0"/>
  <p:tag name="KSO_WM_UNIT_HIGHLIGHT" val="0"/>
  <p:tag name="KSO_WM_UNIT_ID" val="custom2020165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102"/>
</p:tagLst>
</file>

<file path=ppt/tags/tag86.xml><?xml version="1.0" encoding="utf-8"?>
<p:tagLst xmlns:p="http://schemas.openxmlformats.org/presentationml/2006/main">
  <p:tag name="KSO_WM_ASSEMBLE_CHIP_INDEX" val="a5a4216b5f6148448ebc81ba1aae248a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4d230ac41c4a0a525649"/>
  <p:tag name="KSO_WM_CHIP_XID" val="5ebe4d230ac41c4a0a52564a"/>
  <p:tag name="KSO_WM_TAG_VERSION" val="1.0"/>
  <p:tag name="KSO_WM_TEMPLATE_ASSEMBLE_GROUPID" val="5fbf0cc99532eafaafd23e44"/>
  <p:tag name="KSO_WM_TEMPLATE_ASSEMBLE_XID" val="5fbf4a8e2574a1ee74b32026"/>
  <p:tag name="KSO_WM_TEMPLATE_CATEGORY" val="custom"/>
  <p:tag name="KSO_WM_TEMPLATE_INDEX" val="20201654"/>
  <p:tag name="KSO_WM_UNIT_BLOCK" val="0"/>
  <p:tag name="KSO_WM_UNIT_COMPATIBLE" val="0"/>
  <p:tag name="KSO_WM_UNIT_DEC_AREA_ID" val="a643f660b3c14206b042274c8fdba2bc"/>
  <p:tag name="KSO_WM_UNIT_DEFAULT_FONT" val="60;74;4"/>
  <p:tag name="KSO_WM_UNIT_DIAGRAM_ISNUMVISUAL" val="0"/>
  <p:tag name="KSO_WM_UNIT_DIAGRAM_ISREFERUNIT" val="0"/>
  <p:tag name="KSO_WM_UNIT_HIGHLIGHT" val="0"/>
  <p:tag name="KSO_WM_UNIT_ID" val="custom20201654_1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谢谢观看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8"/>
</p:tagLst>
</file>

<file path=ppt/tags/tag87.xml><?xml version="1.0" encoding="utf-8"?>
<p:tagLst xmlns:p="http://schemas.openxmlformats.org/presentationml/2006/main">
  <p:tag name="KSO_WM_ASSEMBLE_CHIP_INDEX" val="a5f67056591f4db9b8ed2b220ee3cd7f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c4f3c8b67c2d4d36b35d51a917b7d92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88.xml><?xml version="1.0" encoding="utf-8"?>
<p:tagLst xmlns:p="http://schemas.openxmlformats.org/presentationml/2006/main">
  <p:tag name="KSO_WM_ASSEMBLE_CHIP_INDEX" val="e4ed064fae6440729e7652bf54b5faa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general"/>
  <p:tag name="KSO_WM_TAG_VERSION" val="1.0"/>
  <p:tag name="KSO_WM_TEMPLATE_CATEGORY" val="chip"/>
  <p:tag name="KSO_WM_TEMPLATE_INDEX" val="20201654"/>
  <p:tag name="KSO_WM_UNIT_COMPATIBLE" val="0"/>
  <p:tag name="KSO_WM_UNIT_DEC_AREA_ID" val="02f490aeaffc4e5a845b515b899c88c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89.xml><?xml version="1.0" encoding="utf-8"?>
<p:tagLst xmlns:p="http://schemas.openxmlformats.org/presentationml/2006/main">
  <p:tag name="KSO_WM_SLIDE_BACKGROUND_TYPE" val="general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SLIDE_BACKGROUND_TYPE" val="general"/>
</p:tagLst>
</file>

<file path=ppt/tags/tag91.xml><?xml version="1.0" encoding="utf-8"?>
<p:tagLst xmlns:p="http://schemas.openxmlformats.org/presentationml/2006/main">
  <p:tag name="KSO_WM_SLIDE_BACKGROUND_TYPE" val="general"/>
</p:tagLst>
</file>

<file path=ppt/tags/tag92.xml><?xml version="1.0" encoding="utf-8"?>
<p:tagLst xmlns:p="http://schemas.openxmlformats.org/presentationml/2006/main">
  <p:tag name="KSO_WM_SLIDE_BACKGROUND_TYPE" val="general"/>
</p:tagLst>
</file>

<file path=ppt/tags/tag93.xml><?xml version="1.0" encoding="utf-8"?>
<p:tagLst xmlns:p="http://schemas.openxmlformats.org/presentationml/2006/main">
  <p:tag name="KSO_WM_ASSEMBLE_CHIP_INDEX" val="93aa559077d7499ab665439e499493f4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9"/>
  <p:tag name="KSO_WM_SLIDE_BACKGROUND_TYPE" val="frame"/>
  <p:tag name="KSO_WM_TAG_VERSION" val="1.0"/>
  <p:tag name="KSO_WM_TEMPLATE_CATEGORY" val="chip"/>
  <p:tag name="KSO_WM_TEMPLATE_INDEX" val="20201654"/>
  <p:tag name="KSO_WM_UNIT_COMPATIBLE" val="0"/>
  <p:tag name="KSO_WM_UNIT_DEC_AREA_ID" val="f020a1cc8cc64f038032b1b4c78bc6de"/>
  <p:tag name="KSO_WM_UNIT_DEC_CHANGEPICRESERVED" val="1"/>
  <p:tag name="KSO_WM_UNIT_DEC_SUPPORTCHANGEPIC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201654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94.xml><?xml version="1.0" encoding="utf-8"?>
<p:tagLst xmlns:p="http://schemas.openxmlformats.org/presentationml/2006/main">
  <p:tag name="KSO_WM_ASSEMBLE_CHIP_INDEX" val="384cbb5569004171959621e63d7ad52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7"/>
  <p:tag name="KSO_WM_SLIDE_BACKGROUND_TYPE" val="frame"/>
  <p:tag name="KSO_WM_TAG_VERSION" val="1.0"/>
  <p:tag name="KSO_WM_TEMPLATE_CATEGORY" val="chip"/>
  <p:tag name="KSO_WM_TEMPLATE_INDEX" val="20201654"/>
  <p:tag name="KSO_WM_UNIT_COMPATIBLE" val="0"/>
  <p:tag name="KSO_WM_UNIT_DEC_AREA_ID" val="3cd4d6360b554e6ba8d7a15df6f545d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3*i*1"/>
  <p:tag name="KSO_WM_UNIT_INDEX" val="1"/>
  <p:tag name="KSO_WM_UNIT_LAYERLEVEL" val="1"/>
  <p:tag name="KSO_WM_UNIT_SUBTYPE" val="t"/>
  <p:tag name="KSO_WM_UNIT_TYPE" val="i"/>
</p:tagLst>
</file>

<file path=ppt/tags/tag95.xml><?xml version="1.0" encoding="utf-8"?>
<p:tagLst xmlns:p="http://schemas.openxmlformats.org/presentationml/2006/main">
  <p:tag name="KSO_WM_ASSEMBLE_CHIP_INDEX" val="8098aae5148d4fb398c8e704026e338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bf0cc99532eafaafd23e44"/>
  <p:tag name="KSO_WM_CHIP_XID" val="5fbf0cc99532eafaafd23e48"/>
  <p:tag name="KSO_WM_SLIDE_BACKGROUND_TYPE" val="frame"/>
  <p:tag name="KSO_WM_TAG_VERSION" val="1.0"/>
  <p:tag name="KSO_WM_TEMPLATE_CATEGORY" val="chip"/>
  <p:tag name="KSO_WM_TEMPLATE_INDEX" val="20201654"/>
  <p:tag name="KSO_WM_UNIT_COMPATIBLE" val="0"/>
  <p:tag name="KSO_WM_UNIT_DEC_AREA_ID" val="4f4c03c1423e458f9cd3dc73569504ed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01654_4*i*1"/>
  <p:tag name="KSO_WM_UNIT_INDEX" val="1"/>
  <p:tag name="KSO_WM_UNIT_LAYERLEVEL" val="1"/>
  <p:tag name="KSO_WM_UNIT_SUBTYPE" val="t"/>
  <p:tag name="KSO_WM_UNIT_TYPE" val="i"/>
</p:tagLst>
</file>

<file path=ppt/tags/tag96.xml><?xml version="1.0" encoding="utf-8"?>
<p:tagLst xmlns:p="http://schemas.openxmlformats.org/presentationml/2006/main">
  <p:tag name="KSO_WM_SLIDE_BACKGROUND_TYPE" val="frame"/>
</p:tagLst>
</file>

<file path=ppt/tags/tag97.xml><?xml version="1.0" encoding="utf-8"?>
<p:tagLst xmlns:p="http://schemas.openxmlformats.org/presentationml/2006/main">
  <p:tag name="KSO_WM_SLIDE_BACKGROUND_TYPE" val="frame"/>
</p:tagLst>
</file>

<file path=ppt/tags/tag98.xml><?xml version="1.0" encoding="utf-8"?>
<p:tagLst xmlns:p="http://schemas.openxmlformats.org/presentationml/2006/main">
  <p:tag name="KSO_WM_SLIDE_BACKGROUND_TYPE" val="frame"/>
</p:tagLst>
</file>

<file path=ppt/tags/tag99.xml><?xml version="1.0" encoding="utf-8"?>
<p:tagLst xmlns:p="http://schemas.openxmlformats.org/presentationml/2006/main">
  <p:tag name="KSO_WM_SLIDE_BACKGROUND_TYPE" val="frame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3_Office 主题​​">
  <a:themeElements>
    <a:clrScheme name="">
      <a:dk1>
        <a:srgbClr val="000000"/>
      </a:dk1>
      <a:lt1>
        <a:srgbClr val="FFFFFF"/>
      </a:lt1>
      <a:dk2>
        <a:srgbClr val="57668D"/>
      </a:dk2>
      <a:lt2>
        <a:srgbClr val="FFFFFF"/>
      </a:lt2>
      <a:accent1>
        <a:srgbClr val="ECBD5E"/>
      </a:accent1>
      <a:accent2>
        <a:srgbClr val="D3C86B"/>
      </a:accent2>
      <a:accent3>
        <a:srgbClr val="BCD476"/>
      </a:accent3>
      <a:accent4>
        <a:srgbClr val="A8E28E"/>
      </a:accent4>
      <a:accent5>
        <a:srgbClr val="8BE8A2"/>
      </a:accent5>
      <a:accent6>
        <a:srgbClr val="74EFBF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57668D"/>
      </a:dk2>
      <a:lt2>
        <a:srgbClr val="FFFFFF"/>
      </a:lt2>
      <a:accent1>
        <a:srgbClr val="ECBD5E"/>
      </a:accent1>
      <a:accent2>
        <a:srgbClr val="D3C86B"/>
      </a:accent2>
      <a:accent3>
        <a:srgbClr val="BCD476"/>
      </a:accent3>
      <a:accent4>
        <a:srgbClr val="A8E28E"/>
      </a:accent4>
      <a:accent5>
        <a:srgbClr val="8BE8A2"/>
      </a:accent5>
      <a:accent6>
        <a:srgbClr val="74EFBF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57668D"/>
      </a:dk2>
      <a:lt2>
        <a:srgbClr val="FFFFFF"/>
      </a:lt2>
      <a:accent1>
        <a:srgbClr val="ECBD5E"/>
      </a:accent1>
      <a:accent2>
        <a:srgbClr val="D3C86B"/>
      </a:accent2>
      <a:accent3>
        <a:srgbClr val="BCD476"/>
      </a:accent3>
      <a:accent4>
        <a:srgbClr val="A8E28E"/>
      </a:accent4>
      <a:accent5>
        <a:srgbClr val="8BE8A2"/>
      </a:accent5>
      <a:accent6>
        <a:srgbClr val="74EFBF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102</Paragraphs>
  <Slides>19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32">
      <vt:lpstr>Arial</vt:lpstr>
      <vt:lpstr>微软雅黑</vt:lpstr>
      <vt:lpstr>Wingdings</vt:lpstr>
      <vt:lpstr>幼圆</vt:lpstr>
      <vt:lpstr>汉仪乐喵体W</vt:lpstr>
      <vt:lpstr>Calibri Light</vt:lpstr>
      <vt:lpstr>Calibri</vt:lpstr>
      <vt:lpstr>黑体</vt:lpstr>
      <vt:lpstr>Times New Roman</vt:lpstr>
      <vt:lpstr>楷体</vt:lpstr>
      <vt:lpstr>方正姚体</vt:lpstr>
      <vt:lpstr>宋体</vt:lpstr>
      <vt:lpstr>Office 主题​​</vt:lpstr>
      <vt:lpstr>PowerPoint Presentation</vt:lpstr>
      <vt:lpstr>第四单元·第16课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1.罗素作为一个伟大的思想家、哲学家，用文学的笔法，对“人为什么活着”这个永恒的命题作出了响亮的回答：即“对爱情的渴望，对知识的追求，对人类苦难不可遏制的同情”。　</vt:lpstr>
      <vt:lpstr>2.作者渴望爱情的原因：</vt:lpstr>
      <vt:lpstr>PowerPoint Presentation</vt:lpstr>
      <vt:lpstr>4.作者追求知识和同情苦难的具体内涵是：</vt:lpstr>
      <vt:lpstr>5.这几种追求的内在联系是：</vt:lpstr>
      <vt:lpstr>6、本文在平淡质朴的叙述中，充分显示了作者博大的情怀和崇高的人格</vt:lpstr>
      <vt:lpstr>PowerPoint Presentation</vt:lpstr>
      <vt:lpstr>PowerPoint Presentation</vt:lpstr>
      <vt:lpstr>PowerPoint Presentation</vt:lpstr>
      <vt:lpstr>学习了本文，你有何感受？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2021-07-25T18:46:49.532</cp:lastPrinted>
  <dcterms:created xsi:type="dcterms:W3CDTF">2021-07-25T18:46:49Z</dcterms:created>
  <dcterms:modified xsi:type="dcterms:W3CDTF">2021-07-25T10:46:54Z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