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402" r:id="rId2"/>
    <p:sldId id="403" r:id="rId3"/>
    <p:sldId id="405" r:id="rId4"/>
    <p:sldId id="406" r:id="rId5"/>
    <p:sldId id="407" r:id="rId6"/>
    <p:sldId id="440" r:id="rId7"/>
    <p:sldId id="441" r:id="rId8"/>
    <p:sldId id="442" r:id="rId9"/>
    <p:sldId id="443" r:id="rId10"/>
    <p:sldId id="411" r:id="rId11"/>
    <p:sldId id="412" r:id="rId12"/>
    <p:sldId id="413" r:id="rId13"/>
    <p:sldId id="416" r:id="rId14"/>
    <p:sldId id="417" r:id="rId15"/>
    <p:sldId id="418" r:id="rId16"/>
    <p:sldId id="419" r:id="rId17"/>
    <p:sldId id="420" r:id="rId18"/>
    <p:sldId id="421" r:id="rId19"/>
    <p:sldId id="422" r:id="rId20"/>
    <p:sldId id="423" r:id="rId21"/>
    <p:sldId id="424" r:id="rId22"/>
    <p:sldId id="425" r:id="rId23"/>
    <p:sldId id="426" r:id="rId24"/>
    <p:sldId id="427" r:id="rId25"/>
    <p:sldId id="428" r:id="rId26"/>
    <p:sldId id="429" r:id="rId27"/>
    <p:sldId id="430" r:id="rId28"/>
    <p:sldId id="434" r:id="rId29"/>
    <p:sldId id="436" r:id="rId30"/>
    <p:sldId id="437" r:id="rId31"/>
    <p:sldId id="438" r:id="rId32"/>
    <p:sldId id="439" r:id="rId33"/>
    <p:sldId id="444" r:id="rId34"/>
    <p:sldId id="432" r:id="rId35"/>
    <p:sldId id="482" r:id="rId36"/>
    <p:sldId id="446" r:id="rId37"/>
    <p:sldId id="447" r:id="rId38"/>
    <p:sldId id="448" r:id="rId39"/>
    <p:sldId id="450" r:id="rId40"/>
    <p:sldId id="452" r:id="rId41"/>
  </p:sldIdLst>
  <p:sldSz cx="9144000" cy="6858000" type="screen4x3"/>
  <p:notesSz cx="6858000" cy="9144000"/>
  <p:custDataLst>
    <p:tags r:id="rId4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298"/>
  </p:normalViewPr>
  <p:slideViewPr>
    <p:cSldViewPr showGuides="1">
      <p:cViewPr varScale="1">
        <p:scale>
          <a:sx n="101" d="100"/>
          <a:sy n="101" d="100"/>
        </p:scale>
        <p:origin x="-138" y="-102"/>
      </p:cViewPr>
      <p:guideLst>
        <p:guide orient="horz" pos="2159"/>
        <p:guide pos="2880"/>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tags" Target="tags/tag392.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5.xml" /><Relationship Id="rId11" Type="http://schemas.openxmlformats.org/officeDocument/2006/relationships/image" Target="../media/image6.png" /><Relationship Id="rId12" Type="http://schemas.openxmlformats.org/officeDocument/2006/relationships/tags" Target="../tags/tag6.xml" /><Relationship Id="rId13" Type="http://schemas.openxmlformats.org/officeDocument/2006/relationships/image" Target="../media/image7.png" /><Relationship Id="rId14" Type="http://schemas.openxmlformats.org/officeDocument/2006/relationships/tags" Target="../tags/tag7.xml" /><Relationship Id="rId15" Type="http://schemas.openxmlformats.org/officeDocument/2006/relationships/image" Target="../media/image8.png" /><Relationship Id="rId16" Type="http://schemas.openxmlformats.org/officeDocument/2006/relationships/tags" Target="../tags/tag8.xml" /><Relationship Id="rId17" Type="http://schemas.openxmlformats.org/officeDocument/2006/relationships/tags" Target="../tags/tag9.xml" /><Relationship Id="rId18" Type="http://schemas.openxmlformats.org/officeDocument/2006/relationships/tags" Target="../tags/tag10.xml" /><Relationship Id="rId19" Type="http://schemas.openxmlformats.org/officeDocument/2006/relationships/tags" Target="../tags/tag11.xml" /><Relationship Id="rId2" Type="http://schemas.openxmlformats.org/officeDocument/2006/relationships/tags" Target="../tags/tag1.xml" /><Relationship Id="rId20" Type="http://schemas.openxmlformats.org/officeDocument/2006/relationships/tags" Target="../tags/tag12.xml" /><Relationship Id="rId21" Type="http://schemas.openxmlformats.org/officeDocument/2006/relationships/tags" Target="../tags/tag13.xml" /><Relationship Id="rId22" Type="http://schemas.openxmlformats.org/officeDocument/2006/relationships/tags" Target="../tags/tag14.xml" /><Relationship Id="rId23" Type="http://schemas.openxmlformats.org/officeDocument/2006/relationships/tags" Target="../tags/tag15.xml" /><Relationship Id="rId24" Type="http://schemas.openxmlformats.org/officeDocument/2006/relationships/slideMaster" Target="../slideMasters/slideMaster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image" Target="../media/image3.png" /><Relationship Id="rId6" Type="http://schemas.openxmlformats.org/officeDocument/2006/relationships/tags" Target="../tags/tag3.xml" /><Relationship Id="rId7" Type="http://schemas.openxmlformats.org/officeDocument/2006/relationships/image" Target="../media/image4.png" /><Relationship Id="rId8" Type="http://schemas.openxmlformats.org/officeDocument/2006/relationships/tags" Target="../tags/tag4.xml" /><Relationship Id="rId9" Type="http://schemas.openxmlformats.org/officeDocument/2006/relationships/image" Target="../media/image5.png"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1.xml" /><Relationship Id="rId10" Type="http://schemas.openxmlformats.org/officeDocument/2006/relationships/tags" Target="../tags/tag88.xml" /><Relationship Id="rId11" Type="http://schemas.openxmlformats.org/officeDocument/2006/relationships/tags" Target="../tags/tag89.xml" /><Relationship Id="rId12" Type="http://schemas.openxmlformats.org/officeDocument/2006/relationships/slideMaster" Target="../slideMasters/slideMaster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image" Target="../media/image17.png" /><Relationship Id="rId5" Type="http://schemas.openxmlformats.org/officeDocument/2006/relationships/tags" Target="../tags/tag84.xml" /><Relationship Id="rId6" Type="http://schemas.openxmlformats.org/officeDocument/2006/relationships/image" Target="../media/image18.png"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tags" Target="../tags/tag87.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9.png" /><Relationship Id="rId10" Type="http://schemas.openxmlformats.org/officeDocument/2006/relationships/tags" Target="../tags/tag94.xml" /><Relationship Id="rId11" Type="http://schemas.openxmlformats.org/officeDocument/2006/relationships/image" Target="../media/image6.png" /><Relationship Id="rId12" Type="http://schemas.openxmlformats.org/officeDocument/2006/relationships/tags" Target="../tags/tag95.xml" /><Relationship Id="rId13" Type="http://schemas.openxmlformats.org/officeDocument/2006/relationships/image" Target="../media/image7.png" /><Relationship Id="rId14" Type="http://schemas.openxmlformats.org/officeDocument/2006/relationships/tags" Target="../tags/tag96.xml" /><Relationship Id="rId15" Type="http://schemas.openxmlformats.org/officeDocument/2006/relationships/image" Target="../media/image8.png" /><Relationship Id="rId16" Type="http://schemas.openxmlformats.org/officeDocument/2006/relationships/tags" Target="../tags/tag97.xml" /><Relationship Id="rId17" Type="http://schemas.openxmlformats.org/officeDocument/2006/relationships/tags" Target="../tags/tag98.xml" /><Relationship Id="rId18" Type="http://schemas.openxmlformats.org/officeDocument/2006/relationships/tags" Target="../tags/tag99.xml" /><Relationship Id="rId19" Type="http://schemas.openxmlformats.org/officeDocument/2006/relationships/tags" Target="../tags/tag100.xml" /><Relationship Id="rId2" Type="http://schemas.openxmlformats.org/officeDocument/2006/relationships/tags" Target="../tags/tag90.xml" /><Relationship Id="rId20" Type="http://schemas.openxmlformats.org/officeDocument/2006/relationships/tags" Target="../tags/tag101.xml" /><Relationship Id="rId21" Type="http://schemas.openxmlformats.org/officeDocument/2006/relationships/tags" Target="../tags/tag102.xml" /><Relationship Id="rId22" Type="http://schemas.openxmlformats.org/officeDocument/2006/relationships/slideMaster" Target="../slideMasters/slideMaster1.xml" /><Relationship Id="rId3" Type="http://schemas.openxmlformats.org/officeDocument/2006/relationships/image" Target="../media/image2.png" /><Relationship Id="rId4" Type="http://schemas.openxmlformats.org/officeDocument/2006/relationships/tags" Target="../tags/tag91.xml" /><Relationship Id="rId5" Type="http://schemas.openxmlformats.org/officeDocument/2006/relationships/image" Target="../media/image3.png" /><Relationship Id="rId6" Type="http://schemas.openxmlformats.org/officeDocument/2006/relationships/tags" Target="../tags/tag92.xml" /><Relationship Id="rId7" Type="http://schemas.openxmlformats.org/officeDocument/2006/relationships/image" Target="../media/image4.png" /><Relationship Id="rId8" Type="http://schemas.openxmlformats.org/officeDocument/2006/relationships/tags" Target="../tags/tag93.xml" /><Relationship Id="rId9" Type="http://schemas.openxmlformats.org/officeDocument/2006/relationships/image" Target="../media/image5.png"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0.png" /><Relationship Id="rId10" Type="http://schemas.openxmlformats.org/officeDocument/2006/relationships/tags" Target="../tags/tag109.xml" /><Relationship Id="rId11" Type="http://schemas.openxmlformats.org/officeDocument/2006/relationships/tags" Target="../tags/tag110.xml" /><Relationship Id="rId12" Type="http://schemas.openxmlformats.org/officeDocument/2006/relationships/slideMaster" Target="../slideMasters/slideMaster1.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image" Target="../media/image21.png" /><Relationship Id="rId5" Type="http://schemas.openxmlformats.org/officeDocument/2006/relationships/tags" Target="../tags/tag105.xml" /><Relationship Id="rId6" Type="http://schemas.openxmlformats.org/officeDocument/2006/relationships/image" Target="../media/image22.png"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8.xml" /><Relationship Id="rId11" Type="http://schemas.openxmlformats.org/officeDocument/2006/relationships/tags" Target="../tags/tag119.xml" /><Relationship Id="rId12" Type="http://schemas.openxmlformats.org/officeDocument/2006/relationships/slideMaster" Target="../slideMasters/slideMaster1.xml" /><Relationship Id="rId2" Type="http://schemas.openxmlformats.org/officeDocument/2006/relationships/tags" Target="../tags/tag112.xml" /><Relationship Id="rId3" Type="http://schemas.openxmlformats.org/officeDocument/2006/relationships/image" Target="../media/image17.png" /><Relationship Id="rId4" Type="http://schemas.openxmlformats.org/officeDocument/2006/relationships/tags" Target="../tags/tag113.xml" /><Relationship Id="rId5" Type="http://schemas.openxmlformats.org/officeDocument/2006/relationships/image" Target="../media/image18.png"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23.png" /><Relationship Id="rId10" Type="http://schemas.openxmlformats.org/officeDocument/2006/relationships/slideMaster" Target="../slideMasters/slideMaster1.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0.png" /><Relationship Id="rId10" Type="http://schemas.openxmlformats.org/officeDocument/2006/relationships/slideMaster" Target="../slideMasters/slideMaster1.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20.png" /><Relationship Id="rId10" Type="http://schemas.openxmlformats.org/officeDocument/2006/relationships/slideMaster" Target="../slideMasters/slideMaster1.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44.xml" /><Relationship Id="rId10" Type="http://schemas.openxmlformats.org/officeDocument/2006/relationships/slideMaster" Target="../slideMasters/slideMaster1.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53.xml" /><Relationship Id="rId10" Type="http://schemas.openxmlformats.org/officeDocument/2006/relationships/tags" Target="../tags/tag159.xml" /><Relationship Id="rId11" Type="http://schemas.openxmlformats.org/officeDocument/2006/relationships/tags" Target="../tags/tag160.xml" /><Relationship Id="rId12" Type="http://schemas.openxmlformats.org/officeDocument/2006/relationships/tags" Target="../tags/tag161.xml" /><Relationship Id="rId13" Type="http://schemas.openxmlformats.org/officeDocument/2006/relationships/tags" Target="../tags/tag162.xml" /><Relationship Id="rId14" Type="http://schemas.openxmlformats.org/officeDocument/2006/relationships/slideMaster" Target="../slideMasters/slideMaster1.xml" /><Relationship Id="rId2" Type="http://schemas.openxmlformats.org/officeDocument/2006/relationships/tags" Target="../tags/tag154.xml" /><Relationship Id="rId3" Type="http://schemas.openxmlformats.org/officeDocument/2006/relationships/image" Target="../media/image24.png" /><Relationship Id="rId4" Type="http://schemas.openxmlformats.org/officeDocument/2006/relationships/tags" Target="../tags/tag155.xml" /><Relationship Id="rId5" Type="http://schemas.openxmlformats.org/officeDocument/2006/relationships/image" Target="../media/image25.png" /><Relationship Id="rId6" Type="http://schemas.openxmlformats.org/officeDocument/2006/relationships/tags" Target="../tags/tag156.xml" /><Relationship Id="rId7" Type="http://schemas.openxmlformats.org/officeDocument/2006/relationships/image" Target="../media/image26.png" /><Relationship Id="rId8" Type="http://schemas.openxmlformats.org/officeDocument/2006/relationships/tags" Target="../tags/tag157.xml" /><Relationship Id="rId9" Type="http://schemas.openxmlformats.org/officeDocument/2006/relationships/tags" Target="../tags/tag158.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6.xml" /><Relationship Id="rId10" Type="http://schemas.openxmlformats.org/officeDocument/2006/relationships/tags" Target="../tags/tag23.xml" /><Relationship Id="rId11" Type="http://schemas.openxmlformats.org/officeDocument/2006/relationships/slideMaster" Target="../slideMasters/slideMaster1.xml" /><Relationship Id="rId2" Type="http://schemas.openxmlformats.org/officeDocument/2006/relationships/image" Target="../media/image9.png" /><Relationship Id="rId3" Type="http://schemas.openxmlformats.org/officeDocument/2006/relationships/tags" Target="../tags/tag17.xml" /><Relationship Id="rId4" Type="http://schemas.openxmlformats.org/officeDocument/2006/relationships/image" Target="../media/image10.png"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tags" Target="../tags/tag2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1.png"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30.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slideMaster" Target="../slideMasters/slideMaster1.xml" /><Relationship Id="rId2" Type="http://schemas.openxmlformats.org/officeDocument/2006/relationships/image" Target="../media/image9.png" /><Relationship Id="rId3" Type="http://schemas.openxmlformats.org/officeDocument/2006/relationships/tags" Target="../tags/tag31.xml" /><Relationship Id="rId4" Type="http://schemas.openxmlformats.org/officeDocument/2006/relationships/image" Target="../media/image10.png"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9.xml" /><Relationship Id="rId10" Type="http://schemas.openxmlformats.org/officeDocument/2006/relationships/tags" Target="../tags/tag46.xml" /><Relationship Id="rId11" Type="http://schemas.openxmlformats.org/officeDocument/2006/relationships/tags" Target="../tags/tag47.xml" /><Relationship Id="rId12" Type="http://schemas.openxmlformats.org/officeDocument/2006/relationships/tags" Target="../tags/tag48.xml" /><Relationship Id="rId13" Type="http://schemas.openxmlformats.org/officeDocument/2006/relationships/tags" Target="../tags/tag49.xml" /><Relationship Id="rId14" Type="http://schemas.openxmlformats.org/officeDocument/2006/relationships/slideMaster" Target="../slideMasters/slideMaster1.xml" /><Relationship Id="rId2" Type="http://schemas.openxmlformats.org/officeDocument/2006/relationships/image" Target="../media/image9.png" /><Relationship Id="rId3" Type="http://schemas.openxmlformats.org/officeDocument/2006/relationships/tags" Target="../tags/tag40.xml" /><Relationship Id="rId4" Type="http://schemas.openxmlformats.org/officeDocument/2006/relationships/image" Target="../media/image10.png"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tags" Target="../tags/tag44.xml" /><Relationship Id="rId9" Type="http://schemas.openxmlformats.org/officeDocument/2006/relationships/tags" Target="../tags/tag4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50.xml" /><Relationship Id="rId10" Type="http://schemas.openxmlformats.org/officeDocument/2006/relationships/tags" Target="../tags/tag56.xml" /><Relationship Id="rId11" Type="http://schemas.openxmlformats.org/officeDocument/2006/relationships/tags" Target="../tags/tag57.xml" /><Relationship Id="rId12" Type="http://schemas.openxmlformats.org/officeDocument/2006/relationships/tags" Target="../tags/tag58.xml" /><Relationship Id="rId13" Type="http://schemas.openxmlformats.org/officeDocument/2006/relationships/slideMaster" Target="../slideMasters/slideMaster1.xml" /><Relationship Id="rId2" Type="http://schemas.openxmlformats.org/officeDocument/2006/relationships/tags" Target="../tags/tag51.xml" /><Relationship Id="rId3" Type="http://schemas.openxmlformats.org/officeDocument/2006/relationships/image" Target="../media/image12.png" /><Relationship Id="rId4" Type="http://schemas.openxmlformats.org/officeDocument/2006/relationships/tags" Target="../tags/tag52.xml" /><Relationship Id="rId5" Type="http://schemas.openxmlformats.org/officeDocument/2006/relationships/image" Target="../media/image13.png" /><Relationship Id="rId6" Type="http://schemas.openxmlformats.org/officeDocument/2006/relationships/tags" Target="../tags/tag53.xml" /><Relationship Id="rId7" Type="http://schemas.openxmlformats.org/officeDocument/2006/relationships/image" Target="../media/image14.png" /><Relationship Id="rId8" Type="http://schemas.openxmlformats.org/officeDocument/2006/relationships/tags" Target="../tags/tag54.xml" /><Relationship Id="rId9" Type="http://schemas.openxmlformats.org/officeDocument/2006/relationships/tags" Target="../tags/tag55.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tags" Target="../tags/tag69.xml" /><Relationship Id="rId11" Type="http://schemas.openxmlformats.org/officeDocument/2006/relationships/tags" Target="../tags/tag70.xml" /><Relationship Id="rId12" Type="http://schemas.openxmlformats.org/officeDocument/2006/relationships/slideMaster" Target="../slideMasters/slideMaster1.xml" /><Relationship Id="rId2" Type="http://schemas.openxmlformats.org/officeDocument/2006/relationships/image" Target="../media/image15.png" /><Relationship Id="rId3" Type="http://schemas.openxmlformats.org/officeDocument/2006/relationships/tags" Target="../tags/tag63.xml" /><Relationship Id="rId4" Type="http://schemas.openxmlformats.org/officeDocument/2006/relationships/image" Target="../media/image16.png"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tags" Target="../tags/tag78.xml" /><Relationship Id="rId11" Type="http://schemas.openxmlformats.org/officeDocument/2006/relationships/tags" Target="../tags/tag79.xml" /><Relationship Id="rId12" Type="http://schemas.openxmlformats.org/officeDocument/2006/relationships/tags" Target="../tags/tag80.xml" /><Relationship Id="rId13" Type="http://schemas.openxmlformats.org/officeDocument/2006/relationships/slideMaster" Target="../slideMasters/slideMaster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image" Target="../media/image17.png" /><Relationship Id="rId5" Type="http://schemas.openxmlformats.org/officeDocument/2006/relationships/tags" Target="../tags/tag74.xml" /><Relationship Id="rId6" Type="http://schemas.openxmlformats.org/officeDocument/2006/relationships/image" Target="../media/image18.png"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tags" Target="../tags/tag77.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rot="12880075">
            <a:off x="7985557" y="117409"/>
            <a:ext cx="1434034" cy="1874009"/>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699115" y="2711868"/>
            <a:ext cx="2750108" cy="4153389"/>
          </a:xfrm>
          <a:prstGeom prst="rect">
            <a:avLst/>
          </a:prstGeom>
        </p:spPr>
      </p:pic>
      <p:pic>
        <p:nvPicPr>
          <p:cNvPr id="9" name="图片 8"/>
          <p:cNvPicPr>
            <a:picLocks noChangeAspect="1"/>
          </p:cNvPicPr>
          <p:nvPr>
            <p:custDataLst>
              <p:tags r:id="rId6"/>
            </p:custDataLst>
          </p:nvPr>
        </p:nvPicPr>
        <p:blipFill>
          <a:blip r:embed="rId5"/>
          <a:stretch>
            <a:fillRect/>
          </a:stretch>
        </p:blipFill>
        <p:spPr>
          <a:xfrm>
            <a:off x="936455" y="4907811"/>
            <a:ext cx="2068840" cy="1942932"/>
          </a:xfrm>
          <a:prstGeom prst="rect">
            <a:avLst/>
          </a:prstGeom>
        </p:spPr>
      </p:pic>
      <p:pic>
        <p:nvPicPr>
          <p:cNvPr id="10" name="图片 9"/>
          <p:cNvPicPr>
            <a:picLocks noChangeAspect="1"/>
          </p:cNvPicPr>
          <p:nvPr>
            <p:custDataLst>
              <p:tags r:id="rId8"/>
            </p:custDataLst>
          </p:nvPr>
        </p:nvPicPr>
        <p:blipFill>
          <a:blip r:embed="rId7"/>
          <a:stretch>
            <a:fillRect/>
          </a:stretch>
        </p:blipFill>
        <p:spPr>
          <a:xfrm flipH="1">
            <a:off x="6841349" y="5133783"/>
            <a:ext cx="1584530" cy="1730568"/>
          </a:xfrm>
          <a:prstGeom prst="rect">
            <a:avLst/>
          </a:prstGeom>
        </p:spPr>
      </p:pic>
      <p:pic>
        <p:nvPicPr>
          <p:cNvPr id="11" name="图片 10"/>
          <p:cNvPicPr>
            <a:picLocks noChangeAspect="1"/>
          </p:cNvPicPr>
          <p:nvPr>
            <p:custDataLst>
              <p:tags r:id="rId10"/>
            </p:custDataLst>
          </p:nvPr>
        </p:nvPicPr>
        <p:blipFill>
          <a:blip r:embed="rId9"/>
          <a:stretch>
            <a:fillRect/>
          </a:stretch>
        </p:blipFill>
        <p:spPr>
          <a:xfrm flipH="1">
            <a:off x="5261142" y="4977108"/>
            <a:ext cx="1663868" cy="1888150"/>
          </a:xfrm>
          <a:prstGeom prst="rect">
            <a:avLst/>
          </a:prstGeom>
        </p:spPr>
      </p:pic>
      <p:pic>
        <p:nvPicPr>
          <p:cNvPr id="12" name="图片 11"/>
          <p:cNvPicPr>
            <a:picLocks noChangeAspect="1"/>
          </p:cNvPicPr>
          <p:nvPr>
            <p:custDataLst>
              <p:tags r:id="rId12"/>
            </p:custDataLst>
          </p:nvPr>
        </p:nvPicPr>
        <p:blipFill>
          <a:blip r:embed="rId11"/>
          <a:stretch>
            <a:fillRect/>
          </a:stretch>
        </p:blipFill>
        <p:spPr>
          <a:xfrm>
            <a:off x="2592848" y="4330731"/>
            <a:ext cx="1113867" cy="2527270"/>
          </a:xfrm>
          <a:prstGeom prst="rect">
            <a:avLst/>
          </a:prstGeom>
        </p:spPr>
      </p:pic>
      <p:pic>
        <p:nvPicPr>
          <p:cNvPr id="13" name="图片 12"/>
          <p:cNvPicPr>
            <a:picLocks noChangeAspect="1"/>
          </p:cNvPicPr>
          <p:nvPr>
            <p:custDataLst>
              <p:tags r:id="rId14"/>
            </p:custDataLst>
          </p:nvPr>
        </p:nvPicPr>
        <p:blipFill>
          <a:blip r:embed="rId13"/>
          <a:stretch>
            <a:fillRect/>
          </a:stretch>
        </p:blipFill>
        <p:spPr>
          <a:xfrm>
            <a:off x="8218410" y="4442773"/>
            <a:ext cx="779246" cy="2415228"/>
          </a:xfrm>
          <a:prstGeom prst="rect">
            <a:avLst/>
          </a:prstGeom>
        </p:spPr>
      </p:pic>
      <p:pic>
        <p:nvPicPr>
          <p:cNvPr id="14" name="图片 13"/>
          <p:cNvPicPr>
            <a:picLocks noChangeAspect="1"/>
          </p:cNvPicPr>
          <p:nvPr>
            <p:custDataLst>
              <p:tags r:id="rId16"/>
            </p:custDataLst>
          </p:nvPr>
        </p:nvPicPr>
        <p:blipFill>
          <a:blip r:embed="rId15"/>
          <a:stretch>
            <a:fillRect/>
          </a:stretch>
        </p:blipFill>
        <p:spPr>
          <a:xfrm rot="21018952">
            <a:off x="4120756" y="5702707"/>
            <a:ext cx="977253" cy="1013556"/>
          </a:xfrm>
          <a:prstGeom prst="rect">
            <a:avLst/>
          </a:prstGeom>
        </p:spPr>
      </p:pic>
      <p:sp>
        <p:nvSpPr>
          <p:cNvPr id="2" name="标题 1"/>
          <p:cNvSpPr>
            <a:spLocks noGrp="1"/>
          </p:cNvSpPr>
          <p:nvPr>
            <p:ph type="ctrTitle" hasCustomPrompt="1"/>
            <p:custDataLst>
              <p:tags r:id="rId17"/>
            </p:custDataLst>
          </p:nvPr>
        </p:nvSpPr>
        <p:spPr>
          <a:xfrm>
            <a:off x="1136511" y="2010793"/>
            <a:ext cx="6836400" cy="818100"/>
          </a:xfrm>
        </p:spPr>
        <p:txBody>
          <a:bodyPr lIns="90000" tIns="46800" rIns="90000" bIns="0" anchor="b" anchorCtr="0">
            <a:normAutofit/>
          </a:bodyPr>
          <a:lstStyle>
            <a:lvl1pPr algn="ctr">
              <a:defRPr sz="3430" u="none" strike="noStrike" kern="1200" cap="none" spc="6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18"/>
            </p:custDataLst>
          </p:nvPr>
        </p:nvSpPr>
        <p:spPr>
          <a:xfrm>
            <a:off x="2371761" y="3239097"/>
            <a:ext cx="4365900" cy="310500"/>
          </a:xfrm>
        </p:spPr>
        <p:txBody>
          <a:bodyPr lIns="90000" tIns="0" rIns="90000" bIns="46800">
            <a:normAutofit/>
          </a:bodyPr>
          <a:lstStyle>
            <a:lvl1pPr marL="0" indent="0" algn="ctr" eaLnBrk="1" fontAlgn="auto" latinLnBrk="0" hangingPunct="1">
              <a:lnSpc>
                <a:spcPct val="100000"/>
              </a:lnSpc>
              <a:buNone/>
              <a:defRPr sz="1295" u="none" strike="noStrike" kern="1200" cap="none" spc="200" normalizeH="0" baseline="0">
                <a:solidFill>
                  <a:schemeClr val="tx1">
                    <a:lumMod val="85000"/>
                    <a:lumOff val="15000"/>
                  </a:schemeClr>
                </a:solidFill>
                <a:uFillTx/>
                <a:latin typeface="Arial" panose="020b0604020202020204" pitchFamily="34" charset="0"/>
              </a:defRPr>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a:t>单击此处编辑副标题</a:t>
            </a:r>
            <a:endParaRPr lang="zh-CN" altLang="en-US"/>
          </a:p>
        </p:txBody>
      </p:sp>
      <p:sp>
        <p:nvSpPr>
          <p:cNvPr id="16" name="日期占位符 15"/>
          <p:cNvSpPr>
            <a:spLocks noGrp="1"/>
          </p:cNvSpPr>
          <p:nvPr>
            <p:ph type="dt" sz="half" idx="10"/>
            <p:custDataLst>
              <p:tags r:id="rId1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0"/>
            </p:custDataLst>
          </p:nvPr>
        </p:nvSpPr>
        <p:spPr>
          <a:xfrm>
            <a:off x="3087000" y="6389433"/>
            <a:ext cx="2970000" cy="237600"/>
          </a:xfrm>
        </p:spPr>
        <p:txBody>
          <a:bodyPr/>
          <a:lstStyle/>
          <a:p>
            <a:endParaRPr lang="zh-CN" altLang="en-US"/>
          </a:p>
        </p:txBody>
      </p:sp>
      <p:sp>
        <p:nvSpPr>
          <p:cNvPr id="18" name="灯片编号占位符 17"/>
          <p:cNvSpPr>
            <a:spLocks noGrp="1"/>
          </p:cNvSpPr>
          <p:nvPr>
            <p:ph type="sldNum" sz="quarter" idx="12"/>
            <p:custDataLst>
              <p:tags r:id="rId21"/>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22"/>
            </p:custDataLst>
          </p:nvPr>
        </p:nvSpPr>
        <p:spPr>
          <a:xfrm>
            <a:off x="2371761" y="3993761"/>
            <a:ext cx="1991678" cy="264795"/>
          </a:xfrm>
        </p:spPr>
        <p:txBody>
          <a:bodyPr/>
          <a:lstStyle>
            <a:lvl1pPr marL="0" indent="0" algn="r" eaLnBrk="1" fontAlgn="auto" latinLnBrk="0" hangingPunct="1">
              <a:lnSpc>
                <a:spcPct val="100000"/>
              </a:lnSpc>
              <a:buNone/>
              <a:defRPr sz="1015"/>
            </a:lvl1pPr>
            <a:lvl2pPr marL="257175" indent="0">
              <a:buNone/>
              <a:defRPr/>
            </a:lvl2pPr>
            <a:lvl3pPr marL="514350" indent="0">
              <a:buNone/>
              <a:defRPr/>
            </a:lvl3pPr>
            <a:lvl4pPr marL="771525" indent="0">
              <a:buNone/>
              <a:defRPr/>
            </a:lvl4pPr>
            <a:lvl5pPr marL="1028700" indent="0">
              <a:buNone/>
              <a:defRPr/>
            </a:lvl5pPr>
          </a:lstStyle>
          <a:p>
            <a:pPr lvl="0"/>
            <a:r>
              <a:rPr lang="zh-CN" altLang="en-US"/>
              <a:t>编辑文本</a:t>
            </a:r>
            <a:endParaRPr lang="zh-CN" altLang="en-US"/>
          </a:p>
        </p:txBody>
      </p:sp>
      <p:sp>
        <p:nvSpPr>
          <p:cNvPr id="22" name="文本占位符 21"/>
          <p:cNvSpPr>
            <a:spLocks noGrp="1"/>
          </p:cNvSpPr>
          <p:nvPr>
            <p:ph type="body" sz="quarter" idx="14" hasCustomPrompt="1"/>
            <p:custDataLst>
              <p:tags r:id="rId23"/>
            </p:custDataLst>
          </p:nvPr>
        </p:nvSpPr>
        <p:spPr>
          <a:xfrm>
            <a:off x="4783015" y="3993761"/>
            <a:ext cx="1954530" cy="264795"/>
          </a:xfrm>
        </p:spPr>
        <p:txBody>
          <a:bodyPr/>
          <a:lstStyle>
            <a:lvl1pPr marL="0" indent="0" eaLnBrk="1" fontAlgn="auto" latinLnBrk="0" hangingPunct="1">
              <a:lnSpc>
                <a:spcPct val="100000"/>
              </a:lnSpc>
              <a:buNone/>
              <a:defRPr sz="1015"/>
            </a:lvl1pPr>
            <a:lvl2pPr marL="257175" indent="0">
              <a:buNone/>
              <a:defRPr/>
            </a:lvl2pPr>
            <a:lvl3pPr marL="514350" indent="0">
              <a:buNone/>
              <a:defRPr/>
            </a:lvl3pPr>
            <a:lvl4pPr marL="771525" indent="0">
              <a:buNone/>
              <a:defRPr/>
            </a:lvl4pPr>
            <a:lvl5pPr marL="1028700" indent="0">
              <a:buNone/>
              <a:defRPr/>
            </a:lvl5pPr>
          </a:lstStyle>
          <a:p>
            <a:pPr lvl="0"/>
            <a:r>
              <a:rPr lang="zh-CN" altLang="en-US"/>
              <a:t>编辑文本</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219600" y="304200"/>
            <a:ext cx="8925525" cy="6590545"/>
            <a:chOff x="292800" y="304200"/>
            <a:chExt cx="11900700" cy="6590545"/>
          </a:xfrm>
        </p:grpSpPr>
        <p:sp>
          <p:nvSpPr>
            <p:cNvPr id="10" name="矩形 9"/>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1" name="组合 10"/>
            <p:cNvGrpSpPr/>
            <p:nvPr userDrawn="1">
              <p:custDataLst>
                <p:tags r:id="rId3"/>
              </p:custDataLst>
            </p:nvPr>
          </p:nvGrpSpPr>
          <p:grpSpPr>
            <a:xfrm>
              <a:off x="11126700" y="4668778"/>
              <a:ext cx="1066800" cy="2225967"/>
              <a:chOff x="11126700" y="4668778"/>
              <a:chExt cx="1066800" cy="2225967"/>
            </a:xfrm>
          </p:grpSpPr>
          <p:pic>
            <p:nvPicPr>
              <p:cNvPr id="12" name="图片 11"/>
              <p:cNvPicPr>
                <a:picLocks noChangeAspect="1"/>
              </p:cNvPicPr>
              <p:nvPr>
                <p:custDataLst>
                  <p:tags r:id="rId5"/>
                </p:custDataLst>
              </p:nvPr>
            </p:nvPicPr>
            <p:blipFill>
              <a:blip r:embed="rId4"/>
              <a:stretch>
                <a:fillRect/>
              </a:stretch>
            </p:blipFill>
            <p:spPr>
              <a:xfrm flipH="1">
                <a:off x="11126700" y="5739503"/>
                <a:ext cx="1066800" cy="1125388"/>
              </a:xfrm>
              <a:prstGeom prst="rect">
                <a:avLst/>
              </a:prstGeom>
            </p:spPr>
          </p:pic>
          <p:pic>
            <p:nvPicPr>
              <p:cNvPr id="13" name="图片 1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rot="19646938">
                <a:off x="11486962" y="4668778"/>
                <a:ext cx="606573" cy="2225967"/>
              </a:xfrm>
              <a:prstGeom prst="rect">
                <a:avLst/>
              </a:prstGeom>
            </p:spPr>
          </p:pic>
        </p:grpSp>
      </p:grpSp>
      <p:sp>
        <p:nvSpPr>
          <p:cNvPr id="3" name="日期占位符 2"/>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0"/>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502447" y="1626121"/>
            <a:ext cx="8139178" cy="404168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rot="12021009">
            <a:off x="7198905" y="325511"/>
            <a:ext cx="1824096" cy="2383746"/>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699115" y="2711868"/>
            <a:ext cx="2750108" cy="4153389"/>
          </a:xfrm>
          <a:prstGeom prst="rect">
            <a:avLst/>
          </a:prstGeom>
        </p:spPr>
      </p:pic>
      <p:pic>
        <p:nvPicPr>
          <p:cNvPr id="8" name="图片 7"/>
          <p:cNvPicPr>
            <a:picLocks noChangeAspect="1"/>
          </p:cNvPicPr>
          <p:nvPr>
            <p:custDataLst>
              <p:tags r:id="rId6"/>
            </p:custDataLst>
          </p:nvPr>
        </p:nvPicPr>
        <p:blipFill>
          <a:blip r:embed="rId5"/>
          <a:stretch>
            <a:fillRect/>
          </a:stretch>
        </p:blipFill>
        <p:spPr>
          <a:xfrm>
            <a:off x="936455" y="4907811"/>
            <a:ext cx="2068840" cy="1942932"/>
          </a:xfrm>
          <a:prstGeom prst="rect">
            <a:avLst/>
          </a:prstGeom>
        </p:spPr>
      </p:pic>
      <p:pic>
        <p:nvPicPr>
          <p:cNvPr id="9" name="图片 8"/>
          <p:cNvPicPr>
            <a:picLocks noChangeAspect="1"/>
          </p:cNvPicPr>
          <p:nvPr>
            <p:custDataLst>
              <p:tags r:id="rId8"/>
            </p:custDataLst>
          </p:nvPr>
        </p:nvPicPr>
        <p:blipFill>
          <a:blip r:embed="rId7"/>
          <a:stretch>
            <a:fillRect/>
          </a:stretch>
        </p:blipFill>
        <p:spPr>
          <a:xfrm flipH="1">
            <a:off x="6841349" y="5133783"/>
            <a:ext cx="1584530" cy="1730568"/>
          </a:xfrm>
          <a:prstGeom prst="rect">
            <a:avLst/>
          </a:prstGeom>
        </p:spPr>
      </p:pic>
      <p:pic>
        <p:nvPicPr>
          <p:cNvPr id="10" name="图片 9"/>
          <p:cNvPicPr>
            <a:picLocks noChangeAspect="1"/>
          </p:cNvPicPr>
          <p:nvPr>
            <p:custDataLst>
              <p:tags r:id="rId10"/>
            </p:custDataLst>
          </p:nvPr>
        </p:nvPicPr>
        <p:blipFill>
          <a:blip r:embed="rId9"/>
          <a:stretch>
            <a:fillRect/>
          </a:stretch>
        </p:blipFill>
        <p:spPr>
          <a:xfrm flipH="1">
            <a:off x="5261142" y="4977108"/>
            <a:ext cx="1663868" cy="1888150"/>
          </a:xfrm>
          <a:prstGeom prst="rect">
            <a:avLst/>
          </a:prstGeom>
        </p:spPr>
      </p:pic>
      <p:pic>
        <p:nvPicPr>
          <p:cNvPr id="11" name="图片 10"/>
          <p:cNvPicPr>
            <a:picLocks noChangeAspect="1"/>
          </p:cNvPicPr>
          <p:nvPr>
            <p:custDataLst>
              <p:tags r:id="rId12"/>
            </p:custDataLst>
          </p:nvPr>
        </p:nvPicPr>
        <p:blipFill>
          <a:blip r:embed="rId11"/>
          <a:stretch>
            <a:fillRect/>
          </a:stretch>
        </p:blipFill>
        <p:spPr>
          <a:xfrm>
            <a:off x="2592848" y="4330731"/>
            <a:ext cx="1113867" cy="2527270"/>
          </a:xfrm>
          <a:prstGeom prst="rect">
            <a:avLst/>
          </a:prstGeom>
        </p:spPr>
      </p:pic>
      <p:pic>
        <p:nvPicPr>
          <p:cNvPr id="12" name="图片 11"/>
          <p:cNvPicPr>
            <a:picLocks noChangeAspect="1"/>
          </p:cNvPicPr>
          <p:nvPr>
            <p:custDataLst>
              <p:tags r:id="rId14"/>
            </p:custDataLst>
          </p:nvPr>
        </p:nvPicPr>
        <p:blipFill>
          <a:blip r:embed="rId13"/>
          <a:stretch>
            <a:fillRect/>
          </a:stretch>
        </p:blipFill>
        <p:spPr>
          <a:xfrm>
            <a:off x="8218410" y="4442773"/>
            <a:ext cx="779246" cy="2415228"/>
          </a:xfrm>
          <a:prstGeom prst="rect">
            <a:avLst/>
          </a:prstGeom>
        </p:spPr>
      </p:pic>
      <p:pic>
        <p:nvPicPr>
          <p:cNvPr id="13" name="图片 12"/>
          <p:cNvPicPr>
            <a:picLocks noChangeAspect="1"/>
          </p:cNvPicPr>
          <p:nvPr>
            <p:custDataLst>
              <p:tags r:id="rId16"/>
            </p:custDataLst>
          </p:nvPr>
        </p:nvPicPr>
        <p:blipFill>
          <a:blip r:embed="rId15"/>
          <a:stretch>
            <a:fillRect/>
          </a:stretch>
        </p:blipFill>
        <p:spPr>
          <a:xfrm rot="21018952">
            <a:off x="4120756" y="5702707"/>
            <a:ext cx="977253" cy="1013556"/>
          </a:xfrm>
          <a:prstGeom prst="rect">
            <a:avLst/>
          </a:prstGeom>
        </p:spPr>
      </p:pic>
      <p:sp>
        <p:nvSpPr>
          <p:cNvPr id="2" name="标题 1"/>
          <p:cNvSpPr>
            <a:spLocks noGrp="1"/>
          </p:cNvSpPr>
          <p:nvPr>
            <p:ph type="title" hasCustomPrompt="1"/>
            <p:custDataLst>
              <p:tags r:id="rId17"/>
            </p:custDataLst>
          </p:nvPr>
        </p:nvSpPr>
        <p:spPr>
          <a:xfrm>
            <a:off x="3005295" y="2088519"/>
            <a:ext cx="3034800" cy="87750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3545" b="1" i="0" u="none" strike="noStrike" kern="1200" cap="none" spc="600" normalizeH="0" baseline="0" noProof="1">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9"/>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20"/>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15" name="文本占位符 14"/>
          <p:cNvSpPr>
            <a:spLocks noGrp="1"/>
          </p:cNvSpPr>
          <p:nvPr>
            <p:ph type="body" sz="quarter" idx="13" hasCustomPrompt="1"/>
            <p:custDataLst>
              <p:tags r:id="rId21"/>
            </p:custDataLst>
          </p:nvPr>
        </p:nvSpPr>
        <p:spPr>
          <a:xfrm>
            <a:off x="2997989" y="3375334"/>
            <a:ext cx="3034800" cy="327305"/>
          </a:xfrm>
        </p:spPr>
        <p:txBody>
          <a:bodyPr/>
          <a:lstStyle>
            <a:lvl1pPr marL="0" indent="0" algn="dist">
              <a:buNone/>
              <a:defRPr/>
            </a:lvl1pPr>
          </a:lstStyle>
          <a:p>
            <a:pPr lvl="0"/>
            <a:r>
              <a:rPr lang="zh-CN" altLang="en-US"/>
              <a:t>编辑标题</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rot="16635317" flipH="1">
            <a:off x="8379143" y="-44768"/>
            <a:ext cx="776288" cy="661035"/>
          </a:xfrm>
          <a:prstGeom prst="rect">
            <a:avLst/>
          </a:prstGeom>
        </p:spPr>
      </p:pic>
      <p:grpSp>
        <p:nvGrpSpPr>
          <p:cNvPr id="7" name="组合 6"/>
          <p:cNvGrpSpPr/>
          <p:nvPr userDrawn="1">
            <p:custDataLst>
              <p:tags r:id="rId3"/>
            </p:custDataLst>
          </p:nvPr>
        </p:nvGrpSpPr>
        <p:grpSpPr>
          <a:xfrm>
            <a:off x="0" y="4886325"/>
            <a:ext cx="534353" cy="1971675"/>
            <a:chOff x="0" y="4391345"/>
            <a:chExt cx="891702" cy="2466656"/>
          </a:xfrm>
        </p:grpSpPr>
        <p:pic>
          <p:nvPicPr>
            <p:cNvPr id="8" name="图片 7"/>
            <p:cNvPicPr>
              <a:picLocks noChangeAspect="1"/>
            </p:cNvPicPr>
            <p:nvPr>
              <p:custDataLst>
                <p:tags r:id="rId5"/>
              </p:custDataLst>
            </p:nvPr>
          </p:nvPicPr>
          <p:blipFill>
            <a:blip r:embed="rId4"/>
            <a:stretch>
              <a:fillRect/>
            </a:stretch>
          </p:blipFill>
          <p:spPr>
            <a:xfrm>
              <a:off x="0" y="5917327"/>
              <a:ext cx="891702" cy="940674"/>
            </a:xfrm>
            <a:prstGeom prst="rect">
              <a:avLst/>
            </a:prstGeom>
          </p:spPr>
        </p:pic>
        <p:pic>
          <p:nvPicPr>
            <p:cNvPr id="9" name="图片 8"/>
            <p:cNvPicPr>
              <a:picLocks noChangeAspect="1"/>
            </p:cNvPicPr>
            <p:nvPr>
              <p:custDataLst>
                <p:tags r:id="rId7"/>
              </p:custDataLst>
            </p:nvPr>
          </p:nvPicPr>
          <p:blipFill>
            <a:blip r:embed="rId6"/>
            <a:stretch>
              <a:fillRect/>
            </a:stretch>
          </p:blipFill>
          <p:spPr>
            <a:xfrm rot="1953062" flipH="1">
              <a:off x="67048" y="4391345"/>
              <a:ext cx="757605" cy="2455724"/>
            </a:xfrm>
            <a:prstGeom prst="rect">
              <a:avLst/>
            </a:prstGeom>
          </p:spPr>
        </p:pic>
      </p:grpSp>
      <p:sp>
        <p:nvSpPr>
          <p:cNvPr id="2" name="标题 1"/>
          <p:cNvSpPr>
            <a:spLocks noGrp="1"/>
          </p:cNvSpPr>
          <p:nvPr>
            <p:ph type="title"/>
            <p:custDataLst>
              <p:tags r:id="rId8"/>
            </p:custDataLst>
          </p:nvPr>
        </p:nvSpPr>
        <p:spPr>
          <a:xfrm>
            <a:off x="502411" y="498476"/>
            <a:ext cx="8139178" cy="331473"/>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551" y="304165"/>
            <a:ext cx="8704898"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6" name="组合 5"/>
          <p:cNvGrpSpPr/>
          <p:nvPr userDrawn="1">
            <p:custDataLst>
              <p:tags r:id="rId2"/>
            </p:custDataLst>
          </p:nvPr>
        </p:nvGrpSpPr>
        <p:grpSpPr>
          <a:xfrm>
            <a:off x="8344853" y="4668520"/>
            <a:ext cx="800100" cy="2225675"/>
            <a:chOff x="11126700" y="4668778"/>
            <a:chExt cx="1066800" cy="2225967"/>
          </a:xfrm>
        </p:grpSpPr>
        <p:pic>
          <p:nvPicPr>
            <p:cNvPr id="10" name="图片 9"/>
            <p:cNvPicPr>
              <a:picLocks noChangeAspect="1"/>
            </p:cNvPicPr>
            <p:nvPr>
              <p:custDataLst>
                <p:tags r:id="rId4"/>
              </p:custDataLst>
            </p:nvPr>
          </p:nvPicPr>
          <p:blipFill>
            <a:blip r:embed="rId3"/>
            <a:stretch>
              <a:fillRect/>
            </a:stretch>
          </p:blipFill>
          <p:spPr>
            <a:xfrm flipH="1">
              <a:off x="11126700" y="5739503"/>
              <a:ext cx="1066800" cy="1125388"/>
            </a:xfrm>
            <a:prstGeom prst="rect">
              <a:avLst/>
            </a:prstGeom>
          </p:spPr>
        </p:pic>
        <p:pic>
          <p:nvPicPr>
            <p:cNvPr id="11" name="图片 10"/>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rot="19646938">
              <a:off x="11486962" y="4668778"/>
              <a:ext cx="606573" cy="2225967"/>
            </a:xfrm>
            <a:prstGeom prst="rect">
              <a:avLst/>
            </a:prstGeom>
          </p:spPr>
        </p:pic>
      </p:grpSp>
      <p:sp>
        <p:nvSpPr>
          <p:cNvPr id="2" name="标题 1"/>
          <p:cNvSpPr>
            <a:spLocks noGrp="1"/>
          </p:cNvSpPr>
          <p:nvPr userDrawn="1">
            <p:ph type="title" hasCustomPrompt="1"/>
            <p:custDataLst>
              <p:tags r:id="rId7"/>
            </p:custDataLst>
          </p:nvPr>
        </p:nvSpPr>
        <p:spPr>
          <a:xfrm>
            <a:off x="961200" y="1339650"/>
            <a:ext cx="7219800" cy="542700"/>
          </a:xfrm>
        </p:spPr>
        <p:txBody>
          <a:bodyPr anchor="ctr"/>
          <a:lstStyle>
            <a:lvl1pPr>
              <a:defRPr sz="1800"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960835" y="2594250"/>
            <a:ext cx="7219950" cy="25839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a:xfrm>
            <a:off x="3087000" y="6389433"/>
            <a:ext cx="2970000" cy="237600"/>
          </a:xfrm>
        </p:spPr>
        <p:txBody>
          <a:bodyPr/>
          <a:lstStyle/>
          <a:p>
            <a:endParaRPr lang="zh-CN" altLang="en-US"/>
          </a:p>
        </p:txBody>
      </p:sp>
      <p:sp>
        <p:nvSpPr>
          <p:cNvPr id="5" name="灯片编号占位符 4"/>
          <p:cNvSpPr>
            <a:spLocks noGrp="1"/>
          </p:cNvSpPr>
          <p:nvPr userDrawn="1">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rot="12021009">
            <a:off x="8413039" y="130302"/>
            <a:ext cx="779084" cy="1018114"/>
          </a:xfrm>
          <a:prstGeom prst="rect">
            <a:avLst/>
          </a:prstGeom>
        </p:spPr>
      </p:pic>
      <p:sp>
        <p:nvSpPr>
          <p:cNvPr id="8" name="矩形 7"/>
          <p:cNvSpPr/>
          <p:nvPr userDrawn="1">
            <p:custDataLst>
              <p:tags r:id="rId3"/>
            </p:custDataLst>
          </p:nvPr>
        </p:nvSpPr>
        <p:spPr>
          <a:xfrm>
            <a:off x="0" y="0"/>
            <a:ext cx="361759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hasCustomPrompt="1"/>
            <p:custDataLst>
              <p:tags r:id="rId4"/>
            </p:custDataLst>
          </p:nvPr>
        </p:nvSpPr>
        <p:spPr>
          <a:xfrm>
            <a:off x="437400" y="880650"/>
            <a:ext cx="2970000" cy="661500"/>
          </a:xfrm>
        </p:spPr>
        <p:txBody>
          <a:bodyPr anchor="ctr"/>
          <a:lstStyle>
            <a:lvl1pPr>
              <a:defRPr sz="20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40100" y="2275650"/>
            <a:ext cx="2967300" cy="3069900"/>
          </a:xfrm>
        </p:spPr>
        <p:txBody>
          <a:bodyPr/>
          <a:lstStyle>
            <a:lvl1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3825900" y="1405930"/>
            <a:ext cx="4860000" cy="3815953"/>
          </a:xfrm>
        </p:spPr>
        <p:txBody>
          <a:bodyPr/>
          <a:lstStyle>
            <a:lvl1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rot="16635319" flipV="1">
            <a:off x="-32856" y="6263189"/>
            <a:ext cx="776507" cy="660883"/>
          </a:xfrm>
          <a:prstGeom prst="rect">
            <a:avLst/>
          </a:prstGeom>
        </p:spPr>
      </p:pic>
      <p:sp>
        <p:nvSpPr>
          <p:cNvPr id="10" name="矩形 9"/>
          <p:cNvSpPr/>
          <p:nvPr userDrawn="1">
            <p:custDataLst>
              <p:tags r:id="rId3"/>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p:custDataLst>
              <p:tags r:id="rId4"/>
            </p:custDataLst>
          </p:nvPr>
        </p:nvSpPr>
        <p:spPr>
          <a:xfrm>
            <a:off x="459000" y="859500"/>
            <a:ext cx="8232300" cy="469800"/>
          </a:xfrm>
        </p:spPr>
        <p:txBody>
          <a:bodyPr anchor="ctr"/>
          <a:lstStyle>
            <a:lvl1pPr algn="ctr">
              <a:defRPr sz="20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59000" y="1763100"/>
            <a:ext cx="8231981" cy="621000"/>
          </a:xfrm>
        </p:spPr>
        <p:txBody>
          <a:bodyPr/>
          <a:lstStyle>
            <a:lvl1pPr algn="ct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459581" y="3236850"/>
            <a:ext cx="8224200" cy="25731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rot="16635319" flipH="1">
            <a:off x="8378918" y="-44838"/>
            <a:ext cx="776507" cy="660883"/>
          </a:xfrm>
          <a:prstGeom prst="rect">
            <a:avLst/>
          </a:prstGeom>
        </p:spPr>
      </p:pic>
      <p:sp>
        <p:nvSpPr>
          <p:cNvPr id="8" name="矩形 7"/>
          <p:cNvSpPr/>
          <p:nvPr userDrawn="1">
            <p:custDataLst>
              <p:tags r:id="rId3"/>
            </p:custDataLst>
          </p:nvPr>
        </p:nvSpPr>
        <p:spPr>
          <a:xfrm>
            <a:off x="0" y="5029201"/>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p:custDataLst>
              <p:tags r:id="rId4"/>
            </p:custDataLst>
          </p:nvPr>
        </p:nvSpPr>
        <p:spPr>
          <a:xfrm>
            <a:off x="453600" y="740250"/>
            <a:ext cx="8232300" cy="423900"/>
          </a:xfrm>
        </p:spPr>
        <p:txBody>
          <a:bodyPr anchor="ctr"/>
          <a:lstStyle>
            <a:lvl1pPr algn="ctr">
              <a:defRPr sz="1800" u="none" strike="noStrike" kern="1200" cap="all"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53628" y="2082600"/>
            <a:ext cx="8243100" cy="2408400"/>
          </a:xfrm>
        </p:spPr>
        <p:txBody>
          <a:bodyPr/>
          <a:lstStyle>
            <a:lvl1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445500" y="5306850"/>
            <a:ext cx="8251200" cy="758700"/>
          </a:xfrm>
        </p:spPr>
        <p:txBody>
          <a:bodyPr/>
          <a:lstStyle>
            <a:lvl1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p:custDataLst>
              <p:tags r:id="rId2"/>
            </p:custDataLst>
          </p:nvPr>
        </p:nvSpPr>
        <p:spPr>
          <a:xfrm>
            <a:off x="434700" y="292846"/>
            <a:ext cx="8278200" cy="331473"/>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434700" y="2025000"/>
            <a:ext cx="4006800" cy="21708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4681800" y="2025000"/>
            <a:ext cx="4025700" cy="21708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429300" y="4914450"/>
            <a:ext cx="4006800" cy="5859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4689900" y="4910850"/>
            <a:ext cx="4025700" cy="5859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57666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grpSp>
        <p:nvGrpSpPr>
          <p:cNvPr id="8" name="组合 7"/>
          <p:cNvGrpSpPr/>
          <p:nvPr userDrawn="1">
            <p:custDataLst>
              <p:tags r:id="rId2"/>
            </p:custDataLst>
          </p:nvPr>
        </p:nvGrpSpPr>
        <p:grpSpPr>
          <a:xfrm flipH="1">
            <a:off x="7999571" y="2647315"/>
            <a:ext cx="1143952" cy="4210685"/>
            <a:chOff x="-2041" y="4391343"/>
            <a:chExt cx="893743" cy="2466658"/>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5917327"/>
              <a:ext cx="891702" cy="940674"/>
            </a:xfrm>
            <a:prstGeom prst="rect">
              <a:avLst/>
            </a:prstGeom>
          </p:spPr>
        </p:pic>
        <p:pic>
          <p:nvPicPr>
            <p:cNvPr id="11" name="图片 10"/>
            <p:cNvPicPr>
              <a:picLocks noChangeAspect="1"/>
            </p:cNvPicPr>
            <p:nvPr>
              <p:custDataLst>
                <p:tags r:id="rId6"/>
              </p:custDataLst>
            </p:nvPr>
          </p:nvPicPr>
          <p:blipFill>
            <a:blip r:embed="rId5"/>
            <a:stretch>
              <a:fillRect/>
            </a:stretch>
          </p:blipFill>
          <p:spPr>
            <a:xfrm rot="1953062" flipH="1">
              <a:off x="-2041" y="4391343"/>
              <a:ext cx="757605" cy="2455724"/>
            </a:xfrm>
            <a:prstGeom prst="rect">
              <a:avLst/>
            </a:prstGeom>
          </p:spPr>
        </p:pic>
      </p:grpSp>
      <p:pic>
        <p:nvPicPr>
          <p:cNvPr id="12" name="图片 11"/>
          <p:cNvPicPr>
            <a:picLocks noChangeAspect="1"/>
          </p:cNvPicPr>
          <p:nvPr userDrawn="1">
            <p:custDataLst>
              <p:tags r:id="rId8"/>
            </p:custDataLst>
          </p:nvPr>
        </p:nvPicPr>
        <p:blipFill>
          <a:blip r:embed="rId7">
            <a:extLst>
              <a:ext uri="{28A0092B-C50C-407E-A947-70E740481C1C}">
                <a14:useLocalDpi xmlns:a14="http://schemas.microsoft.com/office/drawing/2010/main" val="0"/>
              </a:ext>
            </a:extLst>
          </a:blip>
          <a:stretch>
            <a:fillRect/>
          </a:stretch>
        </p:blipFill>
        <p:spPr>
          <a:xfrm flipV="1">
            <a:off x="0" y="0"/>
            <a:ext cx="1218724" cy="2162175"/>
          </a:xfrm>
          <a:prstGeom prst="rect">
            <a:avLst/>
          </a:prstGeom>
        </p:spPr>
      </p:pic>
      <p:sp>
        <p:nvSpPr>
          <p:cNvPr id="2" name="标题 1"/>
          <p:cNvSpPr>
            <a:spLocks noGrp="1"/>
          </p:cNvSpPr>
          <p:nvPr>
            <p:ph type="title" hasCustomPrompt="1"/>
            <p:custDataLst>
              <p:tags r:id="rId9"/>
            </p:custDataLst>
          </p:nvPr>
        </p:nvSpPr>
        <p:spPr>
          <a:xfrm>
            <a:off x="1142100" y="1637550"/>
            <a:ext cx="6858000" cy="1790100"/>
          </a:xfrm>
        </p:spPr>
        <p:txBody>
          <a:bodyPr anchor="b"/>
          <a:lstStyle>
            <a:lvl1pPr algn="ctr">
              <a:defRPr sz="3375"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0"/>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3"/>
            </p:custDataLst>
          </p:nvPr>
        </p:nvSpPr>
        <p:spPr>
          <a:xfrm>
            <a:off x="1141810" y="4069800"/>
            <a:ext cx="6858000" cy="1242000"/>
          </a:xfrm>
        </p:spPr>
        <p:txBody>
          <a:bodyPr/>
          <a:lstStyle>
            <a:lvl1pPr algn="ctr">
              <a:defRPr u="none" strike="noStrike" kern="1200" cap="none" spc="0" normalizeH="0" baseline="0">
                <a:latin typeface="微软雅黑" panose="020b0503020204020204" pitchFamily="34" charset="-122"/>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55721" y="5203190"/>
            <a:ext cx="1098233" cy="1673225"/>
            <a:chOff x="-99" y="4272"/>
            <a:chExt cx="5723" cy="6540"/>
          </a:xfrm>
        </p:grpSpPr>
        <p:pic>
          <p:nvPicPr>
            <p:cNvPr id="11" name="图片 10"/>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12" name="图片 11"/>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11" y="498479"/>
            <a:ext cx="8139178" cy="331473"/>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502411" y="1626121"/>
            <a:ext cx="8139178"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0"/>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rcRect t="-1"/>
          <a:stretch>
            <a:fillRect/>
          </a:stretch>
        </p:blipFill>
        <p:spPr>
          <a:xfrm rot="204530">
            <a:off x="2927869" y="922920"/>
            <a:ext cx="3288261" cy="2993633"/>
          </a:xfrm>
          <a:prstGeom prst="rect">
            <a:avLst/>
          </a:prstGeom>
        </p:spPr>
      </p:pic>
      <p:sp>
        <p:nvSpPr>
          <p:cNvPr id="2" name="标题 1"/>
          <p:cNvSpPr>
            <a:spLocks noGrp="1"/>
          </p:cNvSpPr>
          <p:nvPr>
            <p:ph type="title" hasCustomPrompt="1"/>
            <p:custDataLst>
              <p:tags r:id="rId3"/>
            </p:custDataLst>
          </p:nvPr>
        </p:nvSpPr>
        <p:spPr>
          <a:xfrm>
            <a:off x="1938355" y="5220904"/>
            <a:ext cx="5416200" cy="450900"/>
          </a:xfrm>
        </p:spPr>
        <p:txBody>
          <a:bodyPr lIns="90000" tIns="46800" rIns="90000" bIns="0" anchor="b" anchorCtr="0">
            <a:normAutofit/>
          </a:bodyPr>
          <a:lstStyle>
            <a:lvl1pPr algn="ctr">
              <a:defRPr sz="1800"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p:custDataLst>
              <p:tags r:id="rId4"/>
            </p:custDataLst>
          </p:nvPr>
        </p:nvSpPr>
        <p:spPr>
          <a:xfrm>
            <a:off x="2095958" y="5975742"/>
            <a:ext cx="5100992" cy="251100"/>
          </a:xfrm>
        </p:spPr>
        <p:txBody>
          <a:bodyPr lIns="90000" tIns="0" rIns="90000" bIns="46800" anchor="t">
            <a:normAutofit/>
          </a:bodyPr>
          <a:lstStyle>
            <a:lvl1pPr marL="0" indent="0" algn="ctr" eaLnBrk="1" fontAlgn="auto" latinLnBrk="0" hangingPunct="1">
              <a:lnSpc>
                <a:spcPct val="120000"/>
              </a:lnSpc>
              <a:buNone/>
              <a:defRPr kumimoji="0" lang="zh-CN" altLang="en-US" sz="84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55721" y="5203190"/>
            <a:ext cx="1098233" cy="1673225"/>
            <a:chOff x="-99" y="4272"/>
            <a:chExt cx="5723" cy="6540"/>
          </a:xfrm>
        </p:grpSpPr>
        <p:pic>
          <p:nvPicPr>
            <p:cNvPr id="12" name="图片 11"/>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14" name="图片 13"/>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11" y="498479"/>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502447" y="1626121"/>
            <a:ext cx="3962432"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4679158" y="1626121"/>
            <a:ext cx="3962432" cy="4041680"/>
          </a:xfrm>
        </p:spPr>
        <p:txBody>
          <a:bodyPr>
            <a:normAutofit/>
          </a:bodyPr>
          <a:lstStyle>
            <a:lvl1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7" name="灯片编号占位符 6"/>
          <p:cNvSpPr>
            <a:spLocks noGrp="1"/>
          </p:cNvSpPr>
          <p:nvPr>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3" name="组合 12"/>
          <p:cNvGrpSpPr/>
          <p:nvPr userDrawn="1">
            <p:custDataLst>
              <p:tags r:id="rId1"/>
            </p:custDataLst>
          </p:nvPr>
        </p:nvGrpSpPr>
        <p:grpSpPr>
          <a:xfrm>
            <a:off x="-55721" y="5203190"/>
            <a:ext cx="1098233" cy="1673225"/>
            <a:chOff x="-99" y="4272"/>
            <a:chExt cx="5723" cy="6540"/>
          </a:xfrm>
        </p:grpSpPr>
        <p:pic>
          <p:nvPicPr>
            <p:cNvPr id="14" name="图片 13"/>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15" name="图片 14"/>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125" b="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502444" y="2023369"/>
            <a:ext cx="3962400" cy="3701064"/>
          </a:xfrm>
        </p:spPr>
        <p:txBody>
          <a:bodyPr vert="horz" lIns="101600" tIns="0" rIns="82550" bIns="0" rtlCol="0">
            <a:no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125"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4676812" y="2023369"/>
            <a:ext cx="3962432" cy="3701064"/>
          </a:xfrm>
        </p:spPr>
        <p:txBody>
          <a:bodyPr vert="horz" lIns="101600" tIns="0" rIns="82550" bIns="0" rtlCol="0">
            <a:no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a:xfrm>
            <a:off x="3087000" y="6389433"/>
            <a:ext cx="2970000" cy="237600"/>
          </a:xfrm>
        </p:spPr>
        <p:txBody>
          <a:bodyPr/>
          <a:lstStyle/>
          <a:p>
            <a:endParaRPr lang="zh-CN" altLang="en-US"/>
          </a:p>
        </p:txBody>
      </p:sp>
      <p:sp>
        <p:nvSpPr>
          <p:cNvPr id="9" name="灯片编号占位符 8"/>
          <p:cNvSpPr>
            <a:spLocks noGrp="1"/>
          </p:cNvSpPr>
          <p:nvPr>
            <p:ph type="sldNum" sz="quarter" idx="12"/>
            <p:custDataLst>
              <p:tags r:id="rId13"/>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4188" y="0"/>
            <a:ext cx="9109812" cy="6858001"/>
            <a:chOff x="45584" y="0"/>
            <a:chExt cx="12146416" cy="6858001"/>
          </a:xfrm>
        </p:grpSpPr>
        <p:grpSp>
          <p:nvGrpSpPr>
            <p:cNvPr id="9" name="组合 8"/>
            <p:cNvGrpSpPr/>
            <p:nvPr userDrawn="1">
              <p:custDataLst>
                <p:tags r:id="rId2"/>
              </p:custDataLst>
            </p:nvPr>
          </p:nvGrpSpPr>
          <p:grpSpPr>
            <a:xfrm>
              <a:off x="45584" y="4391343"/>
              <a:ext cx="893743" cy="2466658"/>
              <a:chOff x="-2041" y="4391343"/>
              <a:chExt cx="893743" cy="2466658"/>
            </a:xfrm>
          </p:grpSpPr>
          <p:pic>
            <p:nvPicPr>
              <p:cNvPr id="10" name="图片 9"/>
              <p:cNvPicPr>
                <a:picLocks noChangeAspect="1"/>
              </p:cNvPicPr>
              <p:nvPr>
                <p:custDataLst>
                  <p:tags r:id="rId4"/>
                </p:custDataLst>
              </p:nvPr>
            </p:nvPicPr>
            <p:blipFill>
              <a:blip r:embed="rId3"/>
              <a:stretch>
                <a:fillRect/>
              </a:stretch>
            </p:blipFill>
            <p:spPr>
              <a:xfrm>
                <a:off x="0" y="5917327"/>
                <a:ext cx="891702" cy="940674"/>
              </a:xfrm>
              <a:prstGeom prst="rect">
                <a:avLst/>
              </a:prstGeom>
            </p:spPr>
          </p:pic>
          <p:pic>
            <p:nvPicPr>
              <p:cNvPr id="11" name="图片 10"/>
              <p:cNvPicPr>
                <a:picLocks noChangeAspect="1"/>
              </p:cNvPicPr>
              <p:nvPr>
                <p:custDataLst>
                  <p:tags r:id="rId6"/>
                </p:custDataLst>
              </p:nvPr>
            </p:nvPicPr>
            <p:blipFill>
              <a:blip r:embed="rId5"/>
              <a:stretch>
                <a:fillRect/>
              </a:stretch>
            </p:blipFill>
            <p:spPr>
              <a:xfrm rot="1953062" flipH="1">
                <a:off x="-2041" y="4391343"/>
                <a:ext cx="757605" cy="2455724"/>
              </a:xfrm>
              <a:prstGeom prst="rect">
                <a:avLst/>
              </a:prstGeom>
            </p:spPr>
          </p:pic>
        </p:grpSp>
        <p:pic>
          <p:nvPicPr>
            <p:cNvPr id="12" name="图片 11"/>
            <p:cNvPicPr>
              <a:picLocks noChangeAspect="1"/>
            </p:cNvPicPr>
            <p:nvPr userDrawn="1">
              <p:custDataLst>
                <p:tags r:id="rId8"/>
              </p:custDataLst>
            </p:nvPr>
          </p:nvPicPr>
          <p:blipFill>
            <a:blip r:embed="rId7"/>
            <a:stretch>
              <a:fillRect/>
            </a:stretch>
          </p:blipFill>
          <p:spPr>
            <a:xfrm flipH="1" flipV="1">
              <a:off x="11261476" y="0"/>
              <a:ext cx="930524" cy="1238250"/>
            </a:xfrm>
            <a:prstGeom prst="rect">
              <a:avLst/>
            </a:prstGeom>
          </p:spPr>
        </p:pic>
      </p:grpSp>
      <p:sp>
        <p:nvSpPr>
          <p:cNvPr id="2" name="标题 1"/>
          <p:cNvSpPr>
            <a:spLocks noGrp="1"/>
          </p:cNvSpPr>
          <p:nvPr>
            <p:ph type="title"/>
            <p:custDataLst>
              <p:tags r:id="rId9"/>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13" name="组合 12"/>
          <p:cNvGrpSpPr/>
          <p:nvPr userDrawn="1">
            <p:custDataLst>
              <p:tags r:id="rId1"/>
            </p:custDataLst>
          </p:nvPr>
        </p:nvGrpSpPr>
        <p:grpSpPr>
          <a:xfrm>
            <a:off x="-47149" y="5474335"/>
            <a:ext cx="912971" cy="1391285"/>
            <a:chOff x="-99" y="4272"/>
            <a:chExt cx="5723" cy="6540"/>
          </a:xfrm>
        </p:grpSpPr>
        <p:pic>
          <p:nvPicPr>
            <p:cNvPr id="8" name="图片 7"/>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47" y="498479"/>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502447" y="1626121"/>
            <a:ext cx="3962432" cy="4041680"/>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solidFill>
                <a:uFillTx/>
                <a:latin typeface="+mn-lt"/>
                <a:ea typeface="+mn-ea"/>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4679194" y="1626121"/>
            <a:ext cx="3962432"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a:xfrm>
            <a:off x="659807" y="6389433"/>
            <a:ext cx="2025000" cy="237600"/>
          </a:xfrm>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7" name="灯片编号占位符 6"/>
          <p:cNvSpPr>
            <a:spLocks noGrp="1"/>
          </p:cNvSpPr>
          <p:nvPr>
            <p:ph type="sldNum" sz="quarter" idx="12"/>
            <p:custDataLst>
              <p:tags r:id="rId11"/>
            </p:custDataLst>
          </p:nvPr>
        </p:nvSpPr>
        <p:spPr>
          <a:xfrm>
            <a:off x="6457950" y="6389433"/>
            <a:ext cx="2025000" cy="237600"/>
          </a:xfrm>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219600" y="304200"/>
            <a:ext cx="8925525" cy="6590545"/>
            <a:chOff x="292800" y="304200"/>
            <a:chExt cx="11900700" cy="6590545"/>
          </a:xfrm>
        </p:grpSpPr>
        <p:sp>
          <p:nvSpPr>
            <p:cNvPr id="12" name="矩形 11"/>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3" name="组合 12"/>
            <p:cNvGrpSpPr/>
            <p:nvPr userDrawn="1">
              <p:custDataLst>
                <p:tags r:id="rId3"/>
              </p:custDataLst>
            </p:nvPr>
          </p:nvGrpSpPr>
          <p:grpSpPr>
            <a:xfrm>
              <a:off x="11126700" y="4668778"/>
              <a:ext cx="1066800" cy="2225967"/>
              <a:chOff x="11126700" y="4668778"/>
              <a:chExt cx="1066800" cy="2225967"/>
            </a:xfrm>
          </p:grpSpPr>
          <p:pic>
            <p:nvPicPr>
              <p:cNvPr id="14" name="图片 13"/>
              <p:cNvPicPr>
                <a:picLocks noChangeAspect="1"/>
              </p:cNvPicPr>
              <p:nvPr>
                <p:custDataLst>
                  <p:tags r:id="rId5"/>
                </p:custDataLst>
              </p:nvPr>
            </p:nvPicPr>
            <p:blipFill>
              <a:blip r:embed="rId4"/>
              <a:stretch>
                <a:fillRect/>
              </a:stretch>
            </p:blipFill>
            <p:spPr>
              <a:xfrm flipH="1">
                <a:off x="11126700" y="5739503"/>
                <a:ext cx="1066800" cy="1125388"/>
              </a:xfrm>
              <a:prstGeom prst="rect">
                <a:avLst/>
              </a:prstGeom>
            </p:spPr>
          </p:pic>
          <p:pic>
            <p:nvPicPr>
              <p:cNvPr id="15" name="图片 1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rot="19646938">
                <a:off x="11486962" y="4668778"/>
                <a:ext cx="606573" cy="2225967"/>
              </a:xfrm>
              <a:prstGeom prst="rect">
                <a:avLst/>
              </a:prstGeom>
            </p:spPr>
          </p:pic>
        </p:grpSp>
      </p:grpSp>
      <p:sp>
        <p:nvSpPr>
          <p:cNvPr id="2" name="竖排标题 1"/>
          <p:cNvSpPr>
            <a:spLocks noGrp="1"/>
          </p:cNvSpPr>
          <p:nvPr>
            <p:ph type="title" orient="vert"/>
            <p:custDataLst>
              <p:tags r:id="rId8"/>
            </p:custDataLst>
          </p:nvPr>
        </p:nvSpPr>
        <p:spPr>
          <a:xfrm>
            <a:off x="7928351" y="1626121"/>
            <a:ext cx="713238" cy="4041680"/>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502444" y="1626113"/>
            <a:ext cx="7371076" cy="4041680"/>
          </a:xfrm>
        </p:spPr>
        <p:txBody>
          <a:bodyPr vert="eaVert">
            <a:normAutofit/>
          </a:bodyPr>
          <a:lstStyle>
            <a:lvl1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2"/>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63.xml" /><Relationship Id="rId21" Type="http://schemas.openxmlformats.org/officeDocument/2006/relationships/tags" Target="../tags/tag164.xml" /><Relationship Id="rId22" Type="http://schemas.openxmlformats.org/officeDocument/2006/relationships/tags" Target="../tags/tag165.xml" /><Relationship Id="rId23" Type="http://schemas.openxmlformats.org/officeDocument/2006/relationships/tags" Target="../tags/tag166.xml" /><Relationship Id="rId24" Type="http://schemas.openxmlformats.org/officeDocument/2006/relationships/tags" Target="../tags/tag167.xml" /><Relationship Id="rId25" Type="http://schemas.openxmlformats.org/officeDocument/2006/relationships/tags" Target="../tags/tag168.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27.png" /><Relationship Id="rId28"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502412" y="1189673"/>
            <a:ext cx="8139178" cy="331473"/>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502412" y="1571631"/>
            <a:ext cx="8139178" cy="404168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659807" y="5619625"/>
            <a:ext cx="2025000" cy="237600"/>
          </a:xfrm>
          <a:prstGeom prst="rect">
            <a:avLst/>
          </a:prstGeom>
        </p:spPr>
        <p:txBody>
          <a:bodyPr vert="horz" lIns="91440" tIns="45720" rIns="91440" bIns="45720" rtlCol="0" anchor="ctr">
            <a:normAutofit/>
          </a:bodyPr>
          <a:lstStyle>
            <a:lvl1pPr algn="l">
              <a:defRPr sz="675">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3087000" y="5619625"/>
            <a:ext cx="2970000" cy="237600"/>
          </a:xfrm>
          <a:prstGeom prst="rect">
            <a:avLst/>
          </a:prstGeom>
        </p:spPr>
        <p:txBody>
          <a:bodyPr vert="horz" lIns="91440" tIns="45720" rIns="91440" bIns="45720" rtlCol="0" anchor="ctr">
            <a:normAutofit/>
          </a:bodyPr>
          <a:lstStyle>
            <a:lvl1pPr algn="ctr">
              <a:defRPr sz="675">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5619625"/>
            <a:ext cx="2025000" cy="237600"/>
          </a:xfrm>
          <a:prstGeom prst="rect">
            <a:avLst/>
          </a:prstGeom>
        </p:spPr>
        <p:txBody>
          <a:bodyPr vert="horz" lIns="91440" tIns="45720" rIns="91440" bIns="45720" rtlCol="0" anchor="ctr">
            <a:normAutofit/>
          </a:bodyPr>
          <a:lstStyle>
            <a:lvl1pPr algn="r">
              <a:defRPr sz="675">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endParaRPr>
          </a:p>
        </p:txBody>
      </p:sp>
      <p:pic>
        <p:nvPicPr>
          <p:cNvPr id="8"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514350" rtl="0" eaLnBrk="1" fontAlgn="auto" latinLnBrk="0" hangingPunct="1">
        <a:lnSpc>
          <a:spcPct val="100000"/>
        </a:lnSpc>
        <a:spcBef>
          <a:spcPct val="0"/>
        </a:spcBef>
        <a:buNone/>
        <a:defRPr sz="135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p:titleStyle>
    <p:bodyStyle>
      <a:lvl1pPr marL="12890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386080" indent="-128270" algn="l" defTabSz="514350" rtl="0" eaLnBrk="1" fontAlgn="auto" latinLnBrk="0" hangingPunct="1">
        <a:lnSpc>
          <a:spcPct val="130000"/>
        </a:lnSpc>
        <a:spcBef>
          <a:spcPct val="0"/>
        </a:spcBef>
        <a:spcAft>
          <a:spcPts val="1000"/>
        </a:spcAft>
        <a:buFont typeface="Arial" panose="020b0604020202020204" pitchFamily="34" charset="0"/>
        <a:buChar char="•"/>
        <a:tabLst>
          <a:tab pos="905510"/>
        </a:tabLst>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64325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900430"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15760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8.png" /><Relationship Id="rId3" Type="http://schemas.openxmlformats.org/officeDocument/2006/relationships/tags" Target="../tags/tag169.xml" /><Relationship Id="rId4" Type="http://schemas.openxmlformats.org/officeDocument/2006/relationships/tags" Target="../tags/tag17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image" Target="../media/image21.png" /><Relationship Id="rId6" Type="http://schemas.openxmlformats.org/officeDocument/2006/relationships/tags" Target="../tags/tag216.xml" /><Relationship Id="rId7" Type="http://schemas.openxmlformats.org/officeDocument/2006/relationships/image" Target="../media/image22.png" /><Relationship Id="rId8" Type="http://schemas.openxmlformats.org/officeDocument/2006/relationships/tags" Target="../tags/tag217.xml" /><Relationship Id="rId9" Type="http://schemas.openxmlformats.org/officeDocument/2006/relationships/tags" Target="../tags/tag2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image" Target="../media/image21.png" /><Relationship Id="rId6" Type="http://schemas.openxmlformats.org/officeDocument/2006/relationships/tags" Target="../tags/tag221.xml" /><Relationship Id="rId7" Type="http://schemas.openxmlformats.org/officeDocument/2006/relationships/image" Target="../media/image22.png" /><Relationship Id="rId8" Type="http://schemas.openxmlformats.org/officeDocument/2006/relationships/tags" Target="../tags/tag222.xml" /><Relationship Id="rId9" Type="http://schemas.openxmlformats.org/officeDocument/2006/relationships/tags" Target="../tags/tag22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5.png" /><Relationship Id="rId11" Type="http://schemas.openxmlformats.org/officeDocument/2006/relationships/tags" Target="../tags/tag229.xml" /><Relationship Id="rId2" Type="http://schemas.openxmlformats.org/officeDocument/2006/relationships/image" Target="../media/image20.png"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image" Target="../media/image21.png" /><Relationship Id="rId6" Type="http://schemas.openxmlformats.org/officeDocument/2006/relationships/tags" Target="../tags/tag226.xml" /><Relationship Id="rId7" Type="http://schemas.openxmlformats.org/officeDocument/2006/relationships/image" Target="../media/image22.png" /><Relationship Id="rId8" Type="http://schemas.openxmlformats.org/officeDocument/2006/relationships/tags" Target="../tags/tag227.xml" /><Relationship Id="rId9" Type="http://schemas.openxmlformats.org/officeDocument/2006/relationships/tags" Target="../tags/tag22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5.xml" /><Relationship Id="rId11" Type="http://schemas.openxmlformats.org/officeDocument/2006/relationships/image" Target="../media/image36.png" /><Relationship Id="rId12" Type="http://schemas.openxmlformats.org/officeDocument/2006/relationships/tags" Target="../tags/tag236.xml" /><Relationship Id="rId13" Type="http://schemas.openxmlformats.org/officeDocument/2006/relationships/image" Target="../media/image37.png" /><Relationship Id="rId14" Type="http://schemas.openxmlformats.org/officeDocument/2006/relationships/tags" Target="../tags/tag237.xml" /><Relationship Id="rId2" Type="http://schemas.openxmlformats.org/officeDocument/2006/relationships/image" Target="../media/image20.png"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image" Target="../media/image21.png" /><Relationship Id="rId6" Type="http://schemas.openxmlformats.org/officeDocument/2006/relationships/tags" Target="../tags/tag232.xml" /><Relationship Id="rId7" Type="http://schemas.openxmlformats.org/officeDocument/2006/relationships/image" Target="../media/image22.png" /><Relationship Id="rId8" Type="http://schemas.openxmlformats.org/officeDocument/2006/relationships/tags" Target="../tags/tag233.xml" /><Relationship Id="rId9" Type="http://schemas.openxmlformats.org/officeDocument/2006/relationships/tags" Target="../tags/tag23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3.xml" /><Relationship Id="rId11" Type="http://schemas.openxmlformats.org/officeDocument/2006/relationships/image" Target="../media/image38.png" /><Relationship Id="rId12" Type="http://schemas.openxmlformats.org/officeDocument/2006/relationships/image" Target="../media/image39.png" /><Relationship Id="rId13" Type="http://schemas.openxmlformats.org/officeDocument/2006/relationships/tags" Target="../tags/tag244.xml" /><Relationship Id="rId2" Type="http://schemas.openxmlformats.org/officeDocument/2006/relationships/image" Target="../media/image20.png"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image" Target="../media/image21.png" /><Relationship Id="rId6" Type="http://schemas.openxmlformats.org/officeDocument/2006/relationships/tags" Target="../tags/tag240.xml" /><Relationship Id="rId7" Type="http://schemas.openxmlformats.org/officeDocument/2006/relationships/image" Target="../media/image22.png" /><Relationship Id="rId8" Type="http://schemas.openxmlformats.org/officeDocument/2006/relationships/tags" Target="../tags/tag241.xml" /><Relationship Id="rId9" Type="http://schemas.openxmlformats.org/officeDocument/2006/relationships/tags" Target="../tags/tag24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0.xml" /><Relationship Id="rId11" Type="http://schemas.openxmlformats.org/officeDocument/2006/relationships/image" Target="../media/image40.png" /><Relationship Id="rId12" Type="http://schemas.openxmlformats.org/officeDocument/2006/relationships/image" Target="../media/image41.png" /><Relationship Id="rId13" Type="http://schemas.openxmlformats.org/officeDocument/2006/relationships/tags" Target="../tags/tag251.xml" /><Relationship Id="rId2" Type="http://schemas.openxmlformats.org/officeDocument/2006/relationships/image" Target="../media/image20.png"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image" Target="../media/image21.png" /><Relationship Id="rId6" Type="http://schemas.openxmlformats.org/officeDocument/2006/relationships/tags" Target="../tags/tag247.xml" /><Relationship Id="rId7" Type="http://schemas.openxmlformats.org/officeDocument/2006/relationships/image" Target="../media/image22.png" /><Relationship Id="rId8" Type="http://schemas.openxmlformats.org/officeDocument/2006/relationships/tags" Target="../tags/tag248.xml" /><Relationship Id="rId9" Type="http://schemas.openxmlformats.org/officeDocument/2006/relationships/tags" Target="../tags/tag24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2.png" /><Relationship Id="rId11" Type="http://schemas.openxmlformats.org/officeDocument/2006/relationships/tags" Target="../tags/tag257.xml" /><Relationship Id="rId2" Type="http://schemas.openxmlformats.org/officeDocument/2006/relationships/image" Target="../media/image20.png"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image" Target="../media/image21.png" /><Relationship Id="rId6" Type="http://schemas.openxmlformats.org/officeDocument/2006/relationships/tags" Target="../tags/tag254.xml" /><Relationship Id="rId7" Type="http://schemas.openxmlformats.org/officeDocument/2006/relationships/image" Target="../media/image22.png" /><Relationship Id="rId8" Type="http://schemas.openxmlformats.org/officeDocument/2006/relationships/tags" Target="../tags/tag255.xml" /><Relationship Id="rId9" Type="http://schemas.openxmlformats.org/officeDocument/2006/relationships/tags" Target="../tags/tag25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63.xml" /><Relationship Id="rId2" Type="http://schemas.openxmlformats.org/officeDocument/2006/relationships/image" Target="../media/image20.png"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image" Target="../media/image21.png" /><Relationship Id="rId6" Type="http://schemas.openxmlformats.org/officeDocument/2006/relationships/tags" Target="../tags/tag260.xml" /><Relationship Id="rId7" Type="http://schemas.openxmlformats.org/officeDocument/2006/relationships/image" Target="../media/image22.png" /><Relationship Id="rId8" Type="http://schemas.openxmlformats.org/officeDocument/2006/relationships/tags" Target="../tags/tag261.xml" /><Relationship Id="rId9" Type="http://schemas.openxmlformats.org/officeDocument/2006/relationships/tags" Target="../tags/tag26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3.png" /><Relationship Id="rId11" Type="http://schemas.openxmlformats.org/officeDocument/2006/relationships/image" Target="../media/image44.png" /><Relationship Id="rId12" Type="http://schemas.openxmlformats.org/officeDocument/2006/relationships/tags" Target="../tags/tag269.xml" /><Relationship Id="rId2" Type="http://schemas.openxmlformats.org/officeDocument/2006/relationships/image" Target="../media/image20.png"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image" Target="../media/image21.png" /><Relationship Id="rId6" Type="http://schemas.openxmlformats.org/officeDocument/2006/relationships/tags" Target="../tags/tag266.xml" /><Relationship Id="rId7" Type="http://schemas.openxmlformats.org/officeDocument/2006/relationships/image" Target="../media/image22.png" /><Relationship Id="rId8" Type="http://schemas.openxmlformats.org/officeDocument/2006/relationships/tags" Target="../tags/tag267.xml" /><Relationship Id="rId9" Type="http://schemas.openxmlformats.org/officeDocument/2006/relationships/tags" Target="../tags/tag26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5.png" /><Relationship Id="rId11" Type="http://schemas.openxmlformats.org/officeDocument/2006/relationships/tags" Target="../tags/tag275.xml" /><Relationship Id="rId2" Type="http://schemas.openxmlformats.org/officeDocument/2006/relationships/image" Target="../media/image20.png"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image" Target="../media/image21.png" /><Relationship Id="rId6" Type="http://schemas.openxmlformats.org/officeDocument/2006/relationships/tags" Target="../tags/tag272.xml" /><Relationship Id="rId7" Type="http://schemas.openxmlformats.org/officeDocument/2006/relationships/image" Target="../media/image22.png" /><Relationship Id="rId8" Type="http://schemas.openxmlformats.org/officeDocument/2006/relationships/tags" Target="../tags/tag273.xml" /><Relationship Id="rId9" Type="http://schemas.openxmlformats.org/officeDocument/2006/relationships/tags" Target="../tags/tag27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9.png" /><Relationship Id="rId11" Type="http://schemas.openxmlformats.org/officeDocument/2006/relationships/tags" Target="../tags/tag176.xml" /><Relationship Id="rId2" Type="http://schemas.openxmlformats.org/officeDocument/2006/relationships/image" Target="../media/image20.png"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image" Target="../media/image21.png" /><Relationship Id="rId6" Type="http://schemas.openxmlformats.org/officeDocument/2006/relationships/tags" Target="../tags/tag173.xml" /><Relationship Id="rId7" Type="http://schemas.openxmlformats.org/officeDocument/2006/relationships/image" Target="../media/image22.png" /><Relationship Id="rId8" Type="http://schemas.openxmlformats.org/officeDocument/2006/relationships/tags" Target="../tags/tag174.xml" /><Relationship Id="rId9" Type="http://schemas.openxmlformats.org/officeDocument/2006/relationships/tags" Target="../tags/tag17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5.png" /><Relationship Id="rId11" Type="http://schemas.openxmlformats.org/officeDocument/2006/relationships/tags" Target="../tags/tag281.xml" /><Relationship Id="rId2" Type="http://schemas.openxmlformats.org/officeDocument/2006/relationships/image" Target="../media/image20.png"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image" Target="../media/image21.png" /><Relationship Id="rId6" Type="http://schemas.openxmlformats.org/officeDocument/2006/relationships/tags" Target="../tags/tag278.xml" /><Relationship Id="rId7" Type="http://schemas.openxmlformats.org/officeDocument/2006/relationships/image" Target="../media/image22.png" /><Relationship Id="rId8" Type="http://schemas.openxmlformats.org/officeDocument/2006/relationships/tags" Target="../tags/tag279.xml" /><Relationship Id="rId9" Type="http://schemas.openxmlformats.org/officeDocument/2006/relationships/tags" Target="../tags/tag28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6.png" /><Relationship Id="rId11" Type="http://schemas.openxmlformats.org/officeDocument/2006/relationships/tags" Target="../tags/tag287.xml" /><Relationship Id="rId2" Type="http://schemas.openxmlformats.org/officeDocument/2006/relationships/image" Target="../media/image20.png"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image" Target="../media/image21.png" /><Relationship Id="rId6" Type="http://schemas.openxmlformats.org/officeDocument/2006/relationships/tags" Target="../tags/tag284.xml" /><Relationship Id="rId7" Type="http://schemas.openxmlformats.org/officeDocument/2006/relationships/image" Target="../media/image22.png" /><Relationship Id="rId8" Type="http://schemas.openxmlformats.org/officeDocument/2006/relationships/tags" Target="../tags/tag285.xml" /><Relationship Id="rId9" Type="http://schemas.openxmlformats.org/officeDocument/2006/relationships/tags" Target="../tags/tag28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7.png" /><Relationship Id="rId11" Type="http://schemas.openxmlformats.org/officeDocument/2006/relationships/tags" Target="../tags/tag293.xml" /><Relationship Id="rId2" Type="http://schemas.openxmlformats.org/officeDocument/2006/relationships/image" Target="../media/image20.png"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image" Target="../media/image21.png" /><Relationship Id="rId6" Type="http://schemas.openxmlformats.org/officeDocument/2006/relationships/tags" Target="../tags/tag290.xml" /><Relationship Id="rId7" Type="http://schemas.openxmlformats.org/officeDocument/2006/relationships/image" Target="../media/image22.png" /><Relationship Id="rId8" Type="http://schemas.openxmlformats.org/officeDocument/2006/relationships/tags" Target="../tags/tag291.xml" /><Relationship Id="rId9" Type="http://schemas.openxmlformats.org/officeDocument/2006/relationships/tags" Target="../tags/tag29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8.png" /><Relationship Id="rId11" Type="http://schemas.openxmlformats.org/officeDocument/2006/relationships/tags" Target="../tags/tag299.xml" /><Relationship Id="rId2" Type="http://schemas.openxmlformats.org/officeDocument/2006/relationships/image" Target="../media/image20.png"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image" Target="../media/image21.png" /><Relationship Id="rId6" Type="http://schemas.openxmlformats.org/officeDocument/2006/relationships/tags" Target="../tags/tag296.xml" /><Relationship Id="rId7" Type="http://schemas.openxmlformats.org/officeDocument/2006/relationships/image" Target="../media/image22.png" /><Relationship Id="rId8" Type="http://schemas.openxmlformats.org/officeDocument/2006/relationships/tags" Target="../tags/tag297.xml" /><Relationship Id="rId9" Type="http://schemas.openxmlformats.org/officeDocument/2006/relationships/tags" Target="../tags/tag29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5.png" /><Relationship Id="rId11" Type="http://schemas.openxmlformats.org/officeDocument/2006/relationships/tags" Target="../tags/tag305.xml" /><Relationship Id="rId2" Type="http://schemas.openxmlformats.org/officeDocument/2006/relationships/image" Target="../media/image20.png"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image" Target="../media/image21.png" /><Relationship Id="rId6" Type="http://schemas.openxmlformats.org/officeDocument/2006/relationships/tags" Target="../tags/tag302.xml" /><Relationship Id="rId7" Type="http://schemas.openxmlformats.org/officeDocument/2006/relationships/image" Target="../media/image22.png" /><Relationship Id="rId8" Type="http://schemas.openxmlformats.org/officeDocument/2006/relationships/tags" Target="../tags/tag303.xml" /><Relationship Id="rId9" Type="http://schemas.openxmlformats.org/officeDocument/2006/relationships/tags" Target="../tags/tag30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9.png" /><Relationship Id="rId11" Type="http://schemas.openxmlformats.org/officeDocument/2006/relationships/tags" Target="../tags/tag311.xml" /><Relationship Id="rId2" Type="http://schemas.openxmlformats.org/officeDocument/2006/relationships/image" Target="../media/image20.png"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image" Target="../media/image21.png" /><Relationship Id="rId6" Type="http://schemas.openxmlformats.org/officeDocument/2006/relationships/tags" Target="../tags/tag308.xml" /><Relationship Id="rId7" Type="http://schemas.openxmlformats.org/officeDocument/2006/relationships/image" Target="../media/image22.png" /><Relationship Id="rId8" Type="http://schemas.openxmlformats.org/officeDocument/2006/relationships/tags" Target="../tags/tag309.xml" /><Relationship Id="rId9" Type="http://schemas.openxmlformats.org/officeDocument/2006/relationships/tags" Target="../tags/tag31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5.png" /><Relationship Id="rId11" Type="http://schemas.openxmlformats.org/officeDocument/2006/relationships/tags" Target="../tags/tag317.xml" /><Relationship Id="rId2" Type="http://schemas.openxmlformats.org/officeDocument/2006/relationships/image" Target="../media/image20.png"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image" Target="../media/image21.png" /><Relationship Id="rId6" Type="http://schemas.openxmlformats.org/officeDocument/2006/relationships/tags" Target="../tags/tag314.xml" /><Relationship Id="rId7" Type="http://schemas.openxmlformats.org/officeDocument/2006/relationships/image" Target="../media/image22.png" /><Relationship Id="rId8" Type="http://schemas.openxmlformats.org/officeDocument/2006/relationships/tags" Target="../tags/tag315.xml" /><Relationship Id="rId9" Type="http://schemas.openxmlformats.org/officeDocument/2006/relationships/tags" Target="../tags/tag31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50.png" /><Relationship Id="rId11" Type="http://schemas.openxmlformats.org/officeDocument/2006/relationships/image" Target="../media/image51.png" /><Relationship Id="rId12" Type="http://schemas.openxmlformats.org/officeDocument/2006/relationships/image" Target="../media/image52.png" /><Relationship Id="rId13" Type="http://schemas.openxmlformats.org/officeDocument/2006/relationships/tags" Target="../tags/tag323.xml" /><Relationship Id="rId2" Type="http://schemas.openxmlformats.org/officeDocument/2006/relationships/image" Target="../media/image20.png" /><Relationship Id="rId3" Type="http://schemas.openxmlformats.org/officeDocument/2006/relationships/tags" Target="../tags/tag318.xml" /><Relationship Id="rId4" Type="http://schemas.openxmlformats.org/officeDocument/2006/relationships/tags" Target="../tags/tag319.xml" /><Relationship Id="rId5" Type="http://schemas.openxmlformats.org/officeDocument/2006/relationships/image" Target="../media/image21.png" /><Relationship Id="rId6" Type="http://schemas.openxmlformats.org/officeDocument/2006/relationships/tags" Target="../tags/tag320.xml" /><Relationship Id="rId7" Type="http://schemas.openxmlformats.org/officeDocument/2006/relationships/image" Target="../media/image22.png" /><Relationship Id="rId8" Type="http://schemas.openxmlformats.org/officeDocument/2006/relationships/tags" Target="../tags/tag321.xml" /><Relationship Id="rId9" Type="http://schemas.openxmlformats.org/officeDocument/2006/relationships/tags" Target="../tags/tag32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image" Target="../media/image21.png" /><Relationship Id="rId6" Type="http://schemas.openxmlformats.org/officeDocument/2006/relationships/tags" Target="../tags/tag326.xml" /><Relationship Id="rId7" Type="http://schemas.openxmlformats.org/officeDocument/2006/relationships/image" Target="../media/image22.png" /><Relationship Id="rId8" Type="http://schemas.openxmlformats.org/officeDocument/2006/relationships/tags" Target="../tags/tag327.xml" /><Relationship Id="rId9" Type="http://schemas.openxmlformats.org/officeDocument/2006/relationships/tags" Target="../tags/tag3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image" Target="../media/image21.png" /><Relationship Id="rId6" Type="http://schemas.openxmlformats.org/officeDocument/2006/relationships/tags" Target="../tags/tag331.xml" /><Relationship Id="rId7" Type="http://schemas.openxmlformats.org/officeDocument/2006/relationships/image" Target="../media/image22.png" /><Relationship Id="rId8" Type="http://schemas.openxmlformats.org/officeDocument/2006/relationships/tags" Target="../tags/tag332.xml" /><Relationship Id="rId9" Type="http://schemas.openxmlformats.org/officeDocument/2006/relationships/tags" Target="../tags/tag33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0.png" /><Relationship Id="rId11" Type="http://schemas.openxmlformats.org/officeDocument/2006/relationships/tags" Target="../tags/tag182.xml" /><Relationship Id="rId2" Type="http://schemas.openxmlformats.org/officeDocument/2006/relationships/image" Target="../media/image20.png"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image" Target="../media/image21.png" /><Relationship Id="rId6" Type="http://schemas.openxmlformats.org/officeDocument/2006/relationships/tags" Target="../tags/tag179.xml" /><Relationship Id="rId7" Type="http://schemas.openxmlformats.org/officeDocument/2006/relationships/image" Target="../media/image22.png" /><Relationship Id="rId8" Type="http://schemas.openxmlformats.org/officeDocument/2006/relationships/tags" Target="../tags/tag180.xml" /><Relationship Id="rId9" Type="http://schemas.openxmlformats.org/officeDocument/2006/relationships/tags" Target="../tags/tag18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38.xml" /><Relationship Id="rId2" Type="http://schemas.openxmlformats.org/officeDocument/2006/relationships/image" Target="../media/image20.png"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image" Target="../media/image21.png" /><Relationship Id="rId6" Type="http://schemas.openxmlformats.org/officeDocument/2006/relationships/tags" Target="../tags/tag336.xml" /><Relationship Id="rId7" Type="http://schemas.openxmlformats.org/officeDocument/2006/relationships/image" Target="../media/image22.png" /><Relationship Id="rId8" Type="http://schemas.openxmlformats.org/officeDocument/2006/relationships/tags" Target="../tags/tag337.xml" /><Relationship Id="rId9" Type="http://schemas.openxmlformats.org/officeDocument/2006/relationships/image" Target="../media/image53.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image" Target="../media/image21.png" /><Relationship Id="rId6" Type="http://schemas.openxmlformats.org/officeDocument/2006/relationships/tags" Target="../tags/tag341.xml" /><Relationship Id="rId7" Type="http://schemas.openxmlformats.org/officeDocument/2006/relationships/image" Target="../media/image22.png" /><Relationship Id="rId8" Type="http://schemas.openxmlformats.org/officeDocument/2006/relationships/tags" Target="../tags/tag342.xml" /><Relationship Id="rId9" Type="http://schemas.openxmlformats.org/officeDocument/2006/relationships/tags" Target="../tags/tag34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image" Target="../media/image21.png" /><Relationship Id="rId6" Type="http://schemas.openxmlformats.org/officeDocument/2006/relationships/tags" Target="../tags/tag346.xml" /><Relationship Id="rId7" Type="http://schemas.openxmlformats.org/officeDocument/2006/relationships/image" Target="../media/image22.png" /><Relationship Id="rId8" Type="http://schemas.openxmlformats.org/officeDocument/2006/relationships/tags" Target="../tags/tag347.xml" /><Relationship Id="rId9" Type="http://schemas.openxmlformats.org/officeDocument/2006/relationships/tags" Target="../tags/tag34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53.xml" /><Relationship Id="rId2" Type="http://schemas.openxmlformats.org/officeDocument/2006/relationships/image" Target="../media/image20.png"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image" Target="../media/image21.png" /><Relationship Id="rId6" Type="http://schemas.openxmlformats.org/officeDocument/2006/relationships/tags" Target="../tags/tag351.xml" /><Relationship Id="rId7" Type="http://schemas.openxmlformats.org/officeDocument/2006/relationships/image" Target="../media/image22.png" /><Relationship Id="rId8" Type="http://schemas.openxmlformats.org/officeDocument/2006/relationships/tags" Target="../tags/tag352.xml" /><Relationship Id="rId9" Type="http://schemas.openxmlformats.org/officeDocument/2006/relationships/image" Target="../media/image54.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59.xml" /><Relationship Id="rId2" Type="http://schemas.openxmlformats.org/officeDocument/2006/relationships/image" Target="../media/image20.png"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image" Target="../media/image21.png" /><Relationship Id="rId6" Type="http://schemas.openxmlformats.org/officeDocument/2006/relationships/tags" Target="../tags/tag356.xml" /><Relationship Id="rId7" Type="http://schemas.openxmlformats.org/officeDocument/2006/relationships/image" Target="../media/image22.png" /><Relationship Id="rId8" Type="http://schemas.openxmlformats.org/officeDocument/2006/relationships/tags" Target="../tags/tag357.xml" /><Relationship Id="rId9" Type="http://schemas.openxmlformats.org/officeDocument/2006/relationships/tags" Target="../tags/tag35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55.png" /><Relationship Id="rId11" Type="http://schemas.openxmlformats.org/officeDocument/2006/relationships/tags" Target="../tags/tag365.xml" /><Relationship Id="rId2" Type="http://schemas.openxmlformats.org/officeDocument/2006/relationships/image" Target="../media/image20.png" /><Relationship Id="rId3" Type="http://schemas.openxmlformats.org/officeDocument/2006/relationships/tags" Target="../tags/tag360.xml" /><Relationship Id="rId4" Type="http://schemas.openxmlformats.org/officeDocument/2006/relationships/tags" Target="../tags/tag361.xml" /><Relationship Id="rId5" Type="http://schemas.openxmlformats.org/officeDocument/2006/relationships/image" Target="../media/image21.png" /><Relationship Id="rId6" Type="http://schemas.openxmlformats.org/officeDocument/2006/relationships/tags" Target="../tags/tag362.xml" /><Relationship Id="rId7" Type="http://schemas.openxmlformats.org/officeDocument/2006/relationships/image" Target="../media/image22.png" /><Relationship Id="rId8" Type="http://schemas.openxmlformats.org/officeDocument/2006/relationships/tags" Target="../tags/tag363.xml" /><Relationship Id="rId9" Type="http://schemas.openxmlformats.org/officeDocument/2006/relationships/tags" Target="../tags/tag36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71.xml" /><Relationship Id="rId2" Type="http://schemas.openxmlformats.org/officeDocument/2006/relationships/image" Target="../media/image20.png"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image" Target="../media/image21.png" /><Relationship Id="rId6" Type="http://schemas.openxmlformats.org/officeDocument/2006/relationships/tags" Target="../tags/tag368.xml" /><Relationship Id="rId7" Type="http://schemas.openxmlformats.org/officeDocument/2006/relationships/image" Target="../media/image22.png" /><Relationship Id="rId8" Type="http://schemas.openxmlformats.org/officeDocument/2006/relationships/tags" Target="../tags/tag369.xml" /><Relationship Id="rId9" Type="http://schemas.openxmlformats.org/officeDocument/2006/relationships/tags" Target="../tags/tag37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77.xml" /><Relationship Id="rId2" Type="http://schemas.openxmlformats.org/officeDocument/2006/relationships/image" Target="../media/image20.png" /><Relationship Id="rId3" Type="http://schemas.openxmlformats.org/officeDocument/2006/relationships/tags" Target="../tags/tag372.xml" /><Relationship Id="rId4" Type="http://schemas.openxmlformats.org/officeDocument/2006/relationships/tags" Target="../tags/tag373.xml" /><Relationship Id="rId5" Type="http://schemas.openxmlformats.org/officeDocument/2006/relationships/image" Target="../media/image21.png" /><Relationship Id="rId6" Type="http://schemas.openxmlformats.org/officeDocument/2006/relationships/tags" Target="../tags/tag374.xml" /><Relationship Id="rId7" Type="http://schemas.openxmlformats.org/officeDocument/2006/relationships/image" Target="../media/image22.png" /><Relationship Id="rId8" Type="http://schemas.openxmlformats.org/officeDocument/2006/relationships/tags" Target="../tags/tag375.xml" /><Relationship Id="rId9" Type="http://schemas.openxmlformats.org/officeDocument/2006/relationships/tags" Target="../tags/tag37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83.xml" /><Relationship Id="rId2" Type="http://schemas.openxmlformats.org/officeDocument/2006/relationships/image" Target="../media/image20.png"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image" Target="../media/image21.png" /><Relationship Id="rId6" Type="http://schemas.openxmlformats.org/officeDocument/2006/relationships/tags" Target="../tags/tag380.xml" /><Relationship Id="rId7" Type="http://schemas.openxmlformats.org/officeDocument/2006/relationships/image" Target="../media/image22.png" /><Relationship Id="rId8" Type="http://schemas.openxmlformats.org/officeDocument/2006/relationships/tags" Target="../tags/tag381.xml" /><Relationship Id="rId9" Type="http://schemas.openxmlformats.org/officeDocument/2006/relationships/tags" Target="../tags/tag38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56.png" /><Relationship Id="rId11" Type="http://schemas.openxmlformats.org/officeDocument/2006/relationships/tags" Target="../tags/tag389.xml" /><Relationship Id="rId2" Type="http://schemas.openxmlformats.org/officeDocument/2006/relationships/image" Target="../media/image20.png"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image" Target="../media/image21.png" /><Relationship Id="rId6" Type="http://schemas.openxmlformats.org/officeDocument/2006/relationships/tags" Target="../tags/tag386.xml" /><Relationship Id="rId7" Type="http://schemas.openxmlformats.org/officeDocument/2006/relationships/image" Target="../media/image22.png" /><Relationship Id="rId8" Type="http://schemas.openxmlformats.org/officeDocument/2006/relationships/tags" Target="../tags/tag387.xml" /><Relationship Id="rId9" Type="http://schemas.openxmlformats.org/officeDocument/2006/relationships/tags" Target="../tags/tag38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8.xml" /><Relationship Id="rId2" Type="http://schemas.openxmlformats.org/officeDocument/2006/relationships/image" Target="../media/image20.png"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image" Target="../media/image21.png" /><Relationship Id="rId6" Type="http://schemas.openxmlformats.org/officeDocument/2006/relationships/tags" Target="../tags/tag185.xml" /><Relationship Id="rId7" Type="http://schemas.openxmlformats.org/officeDocument/2006/relationships/image" Target="../media/image22.png" /><Relationship Id="rId8" Type="http://schemas.openxmlformats.org/officeDocument/2006/relationships/tags" Target="../tags/tag186.xml" /><Relationship Id="rId9" Type="http://schemas.openxmlformats.org/officeDocument/2006/relationships/tags" Target="../tags/tag18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90.xml" /><Relationship Id="rId3" Type="http://schemas.openxmlformats.org/officeDocument/2006/relationships/image" Target="../media/image57.png" /><Relationship Id="rId4" Type="http://schemas.openxmlformats.org/officeDocument/2006/relationships/tags" Target="../tags/tag39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image" Target="../media/image21.png" /><Relationship Id="rId6" Type="http://schemas.openxmlformats.org/officeDocument/2006/relationships/tags" Target="../tags/tag191.xml" /><Relationship Id="rId7" Type="http://schemas.openxmlformats.org/officeDocument/2006/relationships/image" Target="../media/image22.png" /><Relationship Id="rId8" Type="http://schemas.openxmlformats.org/officeDocument/2006/relationships/tags" Target="../tags/tag192.xml" /><Relationship Id="rId9" Type="http://schemas.openxmlformats.org/officeDocument/2006/relationships/tags" Target="../tags/tag19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98.xml" /><Relationship Id="rId2" Type="http://schemas.openxmlformats.org/officeDocument/2006/relationships/image" Target="../media/image20.png"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image" Target="../media/image21.png" /><Relationship Id="rId6" Type="http://schemas.openxmlformats.org/officeDocument/2006/relationships/tags" Target="../tags/tag196.xml" /><Relationship Id="rId7" Type="http://schemas.openxmlformats.org/officeDocument/2006/relationships/image" Target="../media/image22.png" /><Relationship Id="rId8" Type="http://schemas.openxmlformats.org/officeDocument/2006/relationships/tags" Target="../tags/tag197.xml" /><Relationship Id="rId9" Type="http://schemas.openxmlformats.org/officeDocument/2006/relationships/image" Target="../media/image3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3.xml" /><Relationship Id="rId2" Type="http://schemas.openxmlformats.org/officeDocument/2006/relationships/image" Target="../media/image20.png"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image" Target="../media/image21.png" /><Relationship Id="rId6" Type="http://schemas.openxmlformats.org/officeDocument/2006/relationships/tags" Target="../tags/tag201.xml" /><Relationship Id="rId7" Type="http://schemas.openxmlformats.org/officeDocument/2006/relationships/image" Target="../media/image22.png" /><Relationship Id="rId8" Type="http://schemas.openxmlformats.org/officeDocument/2006/relationships/tags" Target="../tags/tag202.xml" /><Relationship Id="rId9" Type="http://schemas.openxmlformats.org/officeDocument/2006/relationships/image" Target="../media/image3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8.xml" /><Relationship Id="rId2" Type="http://schemas.openxmlformats.org/officeDocument/2006/relationships/image" Target="../media/image20.png"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image" Target="../media/image21.png" /><Relationship Id="rId6" Type="http://schemas.openxmlformats.org/officeDocument/2006/relationships/tags" Target="../tags/tag206.xml" /><Relationship Id="rId7" Type="http://schemas.openxmlformats.org/officeDocument/2006/relationships/image" Target="../media/image22.png" /><Relationship Id="rId8" Type="http://schemas.openxmlformats.org/officeDocument/2006/relationships/tags" Target="../tags/tag207.xml" /><Relationship Id="rId9" Type="http://schemas.openxmlformats.org/officeDocument/2006/relationships/image" Target="../media/image3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3.xml" /><Relationship Id="rId2" Type="http://schemas.openxmlformats.org/officeDocument/2006/relationships/image" Target="../media/image20.png"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image" Target="../media/image21.png" /><Relationship Id="rId6" Type="http://schemas.openxmlformats.org/officeDocument/2006/relationships/tags" Target="../tags/tag211.xml" /><Relationship Id="rId7" Type="http://schemas.openxmlformats.org/officeDocument/2006/relationships/image" Target="../media/image22.png" /><Relationship Id="rId8" Type="http://schemas.openxmlformats.org/officeDocument/2006/relationships/tags" Target="../tags/tag212.xml" /><Relationship Id="rId9" Type="http://schemas.openxmlformats.org/officeDocument/2006/relationships/image" Target="../media/image3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6"/>
          <p:cNvPicPr>
            <a:picLocks noChangeAspect="1"/>
          </p:cNvPicPr>
          <p:nvPr/>
        </p:nvPicPr>
        <p:blipFill>
          <a:blip r:embed="rId2"/>
          <a:stretch>
            <a:fillRect/>
          </a:stretch>
        </p:blipFill>
        <p:spPr>
          <a:xfrm>
            <a:off x="152400" y="2209800"/>
            <a:ext cx="3249930" cy="4702175"/>
          </a:xfrm>
          <a:prstGeom prst="rect">
            <a:avLst/>
          </a:prstGeom>
          <a:noFill/>
          <a:ln w="9525">
            <a:noFill/>
          </a:ln>
        </p:spPr>
      </p:pic>
      <p:sp>
        <p:nvSpPr>
          <p:cNvPr id="3" name="标题 2"/>
          <p:cNvSpPr>
            <a:spLocks noGrp="1"/>
          </p:cNvSpPr>
          <p:nvPr>
            <p:ph type="ctrTitle"/>
            <p:custDataLst>
              <p:tags r:id="rId3"/>
            </p:custDataLst>
          </p:nvPr>
        </p:nvSpPr>
        <p:spPr>
          <a:xfrm>
            <a:off x="381000" y="1219200"/>
            <a:ext cx="7729220" cy="817880"/>
          </a:xfrm>
        </p:spPr>
        <p:txBody>
          <a:bodyPr>
            <a:normAutofit fontScale="90000"/>
          </a:bodyPr>
          <a:lstStyle/>
          <a:p>
            <a:pPr marL="0" indent="0" algn="ctr">
              <a:lnSpc>
                <a:spcPct val="100000"/>
              </a:lnSpc>
              <a:spcBef>
                <a:spcPct val="0"/>
              </a:spcBef>
              <a:spcAft>
                <a:spcPct val="0"/>
              </a:spcAft>
              <a:buSzTx/>
              <a:buNone/>
            </a:pPr>
            <a:r>
              <a:rPr lang="zh-CN" altLang="en-US" sz="5335" u="none" strike="noStrike" baseline="0">
                <a:solidFill>
                  <a:schemeClr val="accent1"/>
                </a:solidFill>
                <a:uLnTx/>
                <a:uFillTx/>
              </a:rPr>
              <a:t>粗细结合，关联阅读</a:t>
            </a:r>
            <a:endParaRPr lang="zh-CN" altLang="en-US" sz="5335" u="none" strike="noStrike" baseline="0">
              <a:solidFill>
                <a:schemeClr val="accent1"/>
              </a:solidFill>
              <a:uLnTx/>
              <a:uFillTx/>
            </a:endParaRPr>
          </a:p>
          <a:p>
            <a:pPr marL="0" indent="0" algn="ctr">
              <a:lnSpc>
                <a:spcPct val="100000"/>
              </a:lnSpc>
              <a:spcBef>
                <a:spcPct val="0"/>
              </a:spcBef>
              <a:spcAft>
                <a:spcPct val="0"/>
              </a:spcAft>
              <a:buSzTx/>
              <a:buNone/>
            </a:pPr>
            <a:br>
              <a:rPr lang="zh-CN" altLang="en-US" sz="4000" u="none" strike="noStrike" baseline="0">
                <a:solidFill>
                  <a:schemeClr val="accent1"/>
                </a:solidFill>
                <a:uLnTx/>
                <a:uFillTx/>
              </a:rPr>
            </a:br>
            <a:r>
              <a:rPr lang="zh-CN" altLang="en-US" sz="4000" u="none" strike="noStrike" baseline="0">
                <a:solidFill>
                  <a:schemeClr val="accent1"/>
                </a:solidFill>
                <a:uLnTx/>
                <a:uFillTx/>
              </a:rPr>
              <a:t>——《乡土中国》阅读指导课</a:t>
            </a:r>
            <a:endParaRPr lang="zh-CN" altLang="en-US" sz="4000" u="none" strike="noStrike" baseline="0">
              <a:solidFill>
                <a:schemeClr val="accent1"/>
              </a:solidFill>
              <a:uLnTx/>
              <a:uFillTx/>
            </a:endParaRPr>
          </a:p>
        </p:txBody>
      </p:sp>
      <p:sp>
        <p:nvSpPr>
          <p:cNvPr id="6" name="文本框 5"/>
          <p:cNvSpPr txBox="1"/>
          <p:nvPr/>
        </p:nvSpPr>
        <p:spPr>
          <a:xfrm>
            <a:off x="3886200" y="3962400"/>
            <a:ext cx="5121910" cy="583565"/>
          </a:xfrm>
          <a:prstGeom prst="rect">
            <a:avLst/>
          </a:prstGeom>
          <a:noFill/>
        </p:spPr>
        <p:txBody>
          <a:bodyPr wrap="square" rtlCol="0">
            <a:spAutoFit/>
          </a:bodyPr>
          <a:lstStyle/>
          <a:p>
            <a:r>
              <a:rPr lang="zh-CN" altLang="en-US" sz="3200" b="1"/>
              <a:t>新疆克拉玛依市实验中学</a:t>
            </a:r>
            <a:endParaRPr lang="zh-CN" altLang="en-US" sz="3200" b="1"/>
          </a:p>
        </p:txBody>
      </p:sp>
      <p:sp>
        <p:nvSpPr>
          <p:cNvPr id="7" name="文本框 6"/>
          <p:cNvSpPr txBox="1"/>
          <p:nvPr/>
        </p:nvSpPr>
        <p:spPr>
          <a:xfrm>
            <a:off x="4419600" y="2971800"/>
            <a:ext cx="5121910" cy="583565"/>
          </a:xfrm>
          <a:prstGeom prst="rect">
            <a:avLst/>
          </a:prstGeom>
          <a:noFill/>
        </p:spPr>
        <p:txBody>
          <a:bodyPr wrap="square" rtlCol="0">
            <a:spAutoFit/>
          </a:bodyPr>
          <a:lstStyle/>
          <a:p>
            <a:r>
              <a:rPr lang="zh-CN" altLang="en-US" sz="3200" b="1"/>
              <a:t>设计人：段园睿</a:t>
            </a:r>
            <a:endParaRPr lang="zh-CN" altLang="en-US" sz="3200" b="1"/>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2291" name="Rectangle 3"/>
          <p:cNvSpPr>
            <a:spLocks noGrp="1"/>
          </p:cNvSpPr>
          <p:nvPr>
            <p:ph type="body" idx="4294967295"/>
          </p:nvPr>
        </p:nvSpPr>
        <p:spPr>
          <a:xfrm>
            <a:off x="228600" y="2324735"/>
            <a:ext cx="7757795" cy="1371600"/>
          </a:xfrm>
          <a:noFill/>
          <a:ln w="9525">
            <a:noFill/>
          </a:ln>
        </p:spPr>
        <p:txBody>
          <a:bodyPr vert="horz" anchor="b">
            <a:normAutofit fontScale="30000"/>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marL="342900" lvl="0" indent="-342900" algn="l" defTabSz="914400">
              <a:spcAft>
                <a:spcPct val="0"/>
              </a:spcAft>
              <a:buFont typeface="Wingdings 2" panose="05020102010507070707" pitchFamily="18" charset="2"/>
              <a:defRPr/>
            </a:pPr>
            <a:r>
              <a:rPr lang="en-US" altLang="zh-CN" sz="9335"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9335"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第一章《乡土本色》：乡土社会的基本特点是什么?</a:t>
            </a:r>
            <a:r>
              <a:rPr lang="zh-CN" altLang="en-US" sz="9145"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9145"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defTabSz="914400">
              <a:spcAft>
                <a:spcPct val="0"/>
              </a:spcAft>
              <a:buFont typeface="Wingdings 2" panose="05020102010507070707" pitchFamily="18" charset="2"/>
              <a:defRPr/>
            </a:pPr>
            <a:endParaRPr lang="zh-CN" altLang="en-US" sz="9145"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508" name="TextBox 4"/>
          <p:cNvSpPr txBox="1"/>
          <p:nvPr/>
        </p:nvSpPr>
        <p:spPr>
          <a:xfrm>
            <a:off x="762000" y="914400"/>
            <a:ext cx="7543800" cy="706755"/>
          </a:xfrm>
          <a:prstGeom prst="rect">
            <a:avLst/>
          </a:prstGeom>
          <a:noFill/>
          <a:ln w="9525">
            <a:noFill/>
          </a:ln>
        </p:spPr>
        <p:txBody>
          <a:bodyPr>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三、梳理前四章框架</a:t>
            </a:r>
            <a:endParaRPr lang="zh-CN" altLang="en-US" sz="4000" b="1">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nvSpPr>
        <p:spPr>
          <a:xfrm>
            <a:off x="228600" y="3962083"/>
            <a:ext cx="6705600" cy="953135"/>
          </a:xfrm>
          <a:prstGeom prst="rect">
            <a:avLst/>
          </a:prstGeom>
          <a:noFill/>
          <a:ln w="9525">
            <a:noFill/>
          </a:ln>
        </p:spPr>
        <p:txBody>
          <a:bodyPr>
            <a:spAutoFit/>
          </a:bodyPr>
          <a:lstStyle/>
          <a:p>
            <a:r>
              <a:rPr lang="en-US" alt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第二章</a:t>
            </a:r>
            <a:r>
              <a:rPr lang="en-US" alt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文字下乡</a:t>
            </a:r>
            <a:r>
              <a:rPr lang="en-US" alt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：从空间上看，为什么乡土社会不需要文字</a:t>
            </a:r>
            <a:r>
              <a:rPr lang="en-US" alt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152400" y="3276600"/>
            <a:ext cx="7144385" cy="583565"/>
          </a:xfrm>
          <a:prstGeom prst="rect">
            <a:avLst/>
          </a:prstGeom>
          <a:noFill/>
          <a:ln w="9525">
            <a:noFill/>
          </a:ln>
        </p:spPr>
        <p:txBody>
          <a:bodyPr wrap="none">
            <a:spAutoFit/>
          </a:bodyPr>
          <a:lstStyle/>
          <a:p>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答：黏着在土地上、不流动、熟人社会。</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228600" y="5181600"/>
            <a:ext cx="8122285" cy="953135"/>
          </a:xfrm>
          <a:prstGeom prst="rect">
            <a:avLst/>
          </a:prstGeom>
          <a:noFill/>
          <a:ln w="9525">
            <a:noFill/>
          </a:ln>
        </p:spPr>
        <p:txBody>
          <a:bodyPr wrap="square">
            <a:spAutoFit/>
          </a:bodyPr>
          <a:lstStyle/>
          <a:p>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答：是面对面的社群，不但文字是多余的，连语言都不是传达情意的唯一象征体系。</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charRg st="0" end="25"/>
                                            </p:txEl>
                                          </p:spTgt>
                                        </p:tgtEl>
                                        <p:attrNameLst>
                                          <p:attrName>style.visibility</p:attrName>
                                        </p:attrNameLst>
                                      </p:cBhvr>
                                      <p:to>
                                        <p:strVal val="visible"/>
                                      </p:to>
                                    </p:set>
                                    <p:anim calcmode="lin" valueType="num">
                                      <p:cBhvr additive="base">
                                        <p:cTn id="7" dur="3000" fill="hold"/>
                                        <p:tgtEl>
                                          <p:spTgt spid="12291">
                                            <p:txEl>
                                              <p:charRg st="0" end="25"/>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12291">
                                            <p:txEl>
                                              <p:charRg st="0" end="2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3000" fill="hold"/>
                                        <p:tgtEl>
                                          <p:spTgt spid="6"/>
                                        </p:tgtEl>
                                        <p:attrNameLst>
                                          <p:attrName>ppt_x</p:attrName>
                                        </p:attrNameLst>
                                      </p:cBhvr>
                                      <p:tavLst>
                                        <p:tav tm="0">
                                          <p:val>
                                            <p:strVal val="#ppt_x"/>
                                          </p:val>
                                        </p:tav>
                                        <p:tav tm="100000">
                                          <p:val>
                                            <p:strVal val="#ppt_x"/>
                                          </p:val>
                                        </p:tav>
                                      </p:tavLst>
                                    </p:anim>
                                    <p:anim calcmode="lin" valueType="num">
                                      <p:cBhvr additive="base">
                                        <p:cTn id="14" dur="3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3000" fill="hold"/>
                                        <p:tgtEl>
                                          <p:spTgt spid="5"/>
                                        </p:tgtEl>
                                        <p:attrNameLst>
                                          <p:attrName>ppt_x</p:attrName>
                                        </p:attrNameLst>
                                      </p:cBhvr>
                                      <p:tavLst>
                                        <p:tav tm="0">
                                          <p:val>
                                            <p:strVal val="#ppt_x"/>
                                          </p:val>
                                        </p:tav>
                                        <p:tav tm="100000">
                                          <p:val>
                                            <p:strVal val="#ppt_x"/>
                                          </p:val>
                                        </p:tav>
                                      </p:tavLst>
                                    </p:anim>
                                    <p:anim calcmode="lin" valueType="num">
                                      <p:cBhvr additive="base">
                                        <p:cTn id="20"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2000" fill="hold"/>
                                        <p:tgtEl>
                                          <p:spTgt spid="7"/>
                                        </p:tgtEl>
                                        <p:attrNameLst>
                                          <p:attrName>ppt_x</p:attrName>
                                        </p:attrNameLst>
                                      </p:cBhvr>
                                      <p:tavLst>
                                        <p:tav tm="0">
                                          <p:val>
                                            <p:strVal val="#ppt_x"/>
                                          </p:val>
                                        </p:tav>
                                        <p:tav tm="100000">
                                          <p:val>
                                            <p:strVal val="#ppt_x"/>
                                          </p:val>
                                        </p:tav>
                                      </p:tavLst>
                                    </p:anim>
                                    <p:anim calcmode="lin" valueType="num">
                                      <p:cBhvr additive="base">
                                        <p:cTn id="26"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P spid="5" grpId="0"/>
      <p:bldP spid="6" grpId="0"/>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2291" name="Rectangle 3"/>
          <p:cNvSpPr>
            <a:spLocks noGrp="1"/>
          </p:cNvSpPr>
          <p:nvPr>
            <p:ph type="body" idx="4294967295"/>
          </p:nvPr>
        </p:nvSpPr>
        <p:spPr>
          <a:xfrm>
            <a:off x="609600" y="1981200"/>
            <a:ext cx="6781800" cy="1371600"/>
          </a:xfrm>
          <a:noFill/>
          <a:ln w="9525">
            <a:noFill/>
          </a:ln>
        </p:spPr>
        <p:txBody>
          <a:bodyPr vert="horz" anchor="b">
            <a:normAutofit fontScale="25000" lnSpcReduction="20000"/>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marL="342900" lvl="0" indent="-342900" algn="l" defTabSz="914400">
              <a:spcAft>
                <a:spcPct val="0"/>
              </a:spcAft>
              <a:buFont typeface="Wingdings 2" panose="05020102010507070707" pitchFamily="18" charset="2"/>
              <a:defRPr/>
            </a:pPr>
            <a:r>
              <a:rPr lang="en-US" altLang="zh-CN" sz="112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12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第三章《再论文字下乡》：从时间上看，为什么乡土社会不需要文字？</a:t>
            </a:r>
            <a:endParaRPr lang="zh-CN" altLang="en-US" sz="112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defTabSz="914400">
              <a:spcAft>
                <a:spcPct val="0"/>
              </a:spcAft>
              <a:buFont typeface="Wingdings 2" panose="05020102010507070707" pitchFamily="18" charset="2"/>
              <a:defRPr/>
            </a:pPr>
            <a:br>
              <a:rPr lang="zh-CN" altLang="en-US" sz="80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br>
            <a:endParaRPr lang="zh-CN" altLang="en-US" sz="80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defTabSz="914400">
              <a:spcAft>
                <a:spcPct val="0"/>
              </a:spcAft>
              <a:buFont typeface="Wingdings 2" panose="05020102010507070707" pitchFamily="18" charset="2"/>
              <a:defRPr/>
            </a:pPr>
            <a:endParaRPr lang="zh-CN" altLang="en-US" sz="80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矩形 4"/>
          <p:cNvSpPr/>
          <p:nvPr/>
        </p:nvSpPr>
        <p:spPr>
          <a:xfrm>
            <a:off x="609600" y="4303713"/>
            <a:ext cx="6934200" cy="953135"/>
          </a:xfrm>
          <a:prstGeom prst="rect">
            <a:avLst/>
          </a:prstGeom>
          <a:noFill/>
          <a:ln w="9525">
            <a:noFill/>
          </a:ln>
        </p:spPr>
        <p:txBody>
          <a:bodyPr>
            <a:spAutoFit/>
          </a:bodyPr>
          <a:lstStyle/>
          <a:p>
            <a:r>
              <a:rPr lang="en-US" altLang="zh-CN" sz="2800" b="1">
                <a:solidFill>
                  <a:srgbClr val="000000"/>
                </a:solidFill>
                <a:latin typeface="微软雅黑" panose="020b0503020204020204" pitchFamily="34" charset="-122"/>
                <a:ea typeface="微软雅黑" panose="020b0503020204020204" pitchFamily="34" charset="-122"/>
              </a:rPr>
              <a:t>4.</a:t>
            </a:r>
            <a:r>
              <a:rPr lang="zh-CN" altLang="en-US" sz="2800" b="1">
                <a:solidFill>
                  <a:srgbClr val="000000"/>
                </a:solidFill>
                <a:latin typeface="微软雅黑" panose="020b0503020204020204" pitchFamily="34" charset="-122"/>
                <a:ea typeface="微软雅黑" panose="020b0503020204020204" pitchFamily="34" charset="-122"/>
              </a:rPr>
              <a:t>第四章</a:t>
            </a:r>
            <a:r>
              <a:rPr lang="en-US" altLang="zh-CN" sz="2800" b="1">
                <a:solidFill>
                  <a:srgbClr val="000000"/>
                </a:solidFill>
                <a:latin typeface="微软雅黑" panose="020b0503020204020204" pitchFamily="34" charset="-122"/>
                <a:ea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rPr>
              <a:t>差序格局</a:t>
            </a:r>
            <a:r>
              <a:rPr lang="en-US" altLang="zh-CN" sz="2800" b="1">
                <a:solidFill>
                  <a:srgbClr val="000000"/>
                </a:solidFill>
                <a:latin typeface="微软雅黑" panose="020b0503020204020204" pitchFamily="34" charset="-122"/>
                <a:ea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rPr>
              <a:t>：作为乡土社会基层组织结构的差序格局有什么特点？</a:t>
            </a:r>
            <a:endParaRPr lang="zh-CN" altLang="en-US" sz="2800" b="1">
              <a:solidFill>
                <a:srgbClr val="000000"/>
              </a:solidFill>
              <a:latin typeface="微软雅黑" panose="020b0503020204020204" pitchFamily="34" charset="-122"/>
              <a:ea typeface="微软雅黑" panose="020b0503020204020204" pitchFamily="34" charset="-122"/>
            </a:endParaRPr>
          </a:p>
        </p:txBody>
      </p:sp>
      <p:sp>
        <p:nvSpPr>
          <p:cNvPr id="6" name="矩形 5"/>
          <p:cNvSpPr/>
          <p:nvPr/>
        </p:nvSpPr>
        <p:spPr>
          <a:xfrm>
            <a:off x="609600" y="2743200"/>
            <a:ext cx="6934200" cy="953135"/>
          </a:xfrm>
          <a:prstGeom prst="rect">
            <a:avLst/>
          </a:prstGeom>
          <a:noFill/>
          <a:ln w="9525">
            <a:noFill/>
          </a:ln>
        </p:spPr>
        <p:txBody>
          <a:bodyPr>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答：是定型的社会，历世不移，经验无需不断累积，语言已足够传递世代间的经验</a:t>
            </a:r>
            <a:r>
              <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762000" y="5486400"/>
            <a:ext cx="7620000" cy="953135"/>
          </a:xfrm>
          <a:prstGeom prst="rect">
            <a:avLst/>
          </a:prstGeom>
          <a:noFill/>
          <a:ln w="9525">
            <a:noFill/>
          </a:ln>
        </p:spPr>
        <p:txBody>
          <a:bodyPr>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答：以自我为中心推出去，形成富于伸缩的由私人联系所构成的波纹状社会关系网。</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charRg st="0" end="32"/>
                                            </p:txEl>
                                          </p:spTgt>
                                        </p:tgtEl>
                                        <p:attrNameLst>
                                          <p:attrName>style.visibility</p:attrName>
                                        </p:attrNameLst>
                                      </p:cBhvr>
                                      <p:to>
                                        <p:strVal val="visible"/>
                                      </p:to>
                                    </p:set>
                                    <p:anim calcmode="lin" valueType="num">
                                      <p:cBhvr additive="base">
                                        <p:cTn id="7" dur="3000" fill="hold"/>
                                        <p:tgtEl>
                                          <p:spTgt spid="12291">
                                            <p:txEl>
                                              <p:charRg st="0" end="32"/>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12291">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charRg st="32" end="34"/>
                                            </p:txEl>
                                          </p:spTgt>
                                        </p:tgtEl>
                                        <p:attrNameLst>
                                          <p:attrName>style.visibility</p:attrName>
                                        </p:attrNameLst>
                                      </p:cBhvr>
                                      <p:to>
                                        <p:strVal val="visible"/>
                                      </p:to>
                                    </p:set>
                                    <p:anim calcmode="lin" valueType="num">
                                      <p:cBhvr additive="base">
                                        <p:cTn id="13" dur="3000" fill="hold"/>
                                        <p:tgtEl>
                                          <p:spTgt spid="12291">
                                            <p:txEl>
                                              <p:charRg st="32" end="34"/>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12291">
                                            <p:txEl>
                                              <p:charRg st="32" end="3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3000" fill="hold"/>
                                        <p:tgtEl>
                                          <p:spTgt spid="5"/>
                                        </p:tgtEl>
                                        <p:attrNameLst>
                                          <p:attrName>ppt_x</p:attrName>
                                        </p:attrNameLst>
                                      </p:cBhvr>
                                      <p:tavLst>
                                        <p:tav tm="0">
                                          <p:val>
                                            <p:strVal val="#ppt_x"/>
                                          </p:val>
                                        </p:tav>
                                        <p:tav tm="100000">
                                          <p:val>
                                            <p:strVal val="#ppt_x"/>
                                          </p:val>
                                        </p:tav>
                                      </p:tavLst>
                                    </p:anim>
                                    <p:anim calcmode="lin" valueType="num">
                                      <p:cBhvr additive="base">
                                        <p:cTn id="26"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2000" fill="hold"/>
                                        <p:tgtEl>
                                          <p:spTgt spid="7"/>
                                        </p:tgtEl>
                                        <p:attrNameLst>
                                          <p:attrName>ppt_x</p:attrName>
                                        </p:attrNameLst>
                                      </p:cBhvr>
                                      <p:tavLst>
                                        <p:tav tm="0">
                                          <p:val>
                                            <p:strVal val="#ppt_x"/>
                                          </p:val>
                                        </p:tav>
                                        <p:tav tm="100000">
                                          <p:val>
                                            <p:strVal val="#ppt_x"/>
                                          </p:val>
                                        </p:tav>
                                      </p:tavLst>
                                    </p:anim>
                                    <p:anim calcmode="lin" valueType="num">
                                      <p:cBhvr additive="base">
                                        <p:cTn id="32"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P spid="5" grpId="0"/>
      <p:bldP spid="6" grpId="0" build="allAtOnce"/>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3554" name="Rectangle 2"/>
          <p:cNvSpPr>
            <a:spLocks noGrp="1"/>
          </p:cNvSpPr>
          <p:nvPr>
            <p:ph type="subTitle" idx="4294967295"/>
          </p:nvPr>
        </p:nvSpPr>
        <p:spPr>
          <a:xfrm>
            <a:off x="1828800" y="76200"/>
            <a:ext cx="7924800" cy="1828800"/>
          </a:xfrm>
          <a:noFill/>
          <a:ln w="9525">
            <a:noFill/>
          </a:ln>
        </p:spPr>
        <p:txBody>
          <a:bodyPr vert="horz" wrap="square" anchor="b" anchorCtr="0">
            <a:no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buFont typeface="Wingdings 2" panose="05020102010507070707" pitchFamily="18" charset="2"/>
            </a:pPr>
            <a:endParaRPr lang="en-US" altLang="zh-CN" sz="4000" b="1">
              <a:solidFill>
                <a:schemeClr val="accent1"/>
              </a:solidFill>
              <a:latin typeface="微软雅黑" panose="020b0503020204020204" pitchFamily="34" charset="-122"/>
              <a:ea typeface="微软雅黑" panose="020b0503020204020204" pitchFamily="34" charset="-122"/>
              <a:sym typeface="+mn-ea"/>
            </a:endParaRPr>
          </a:p>
          <a:p>
            <a:pPr lvl="0" algn="l" defTabSz="914400">
              <a:buFont typeface="Wingdings 2" panose="05020102010507070707" pitchFamily="18" charset="2"/>
            </a:pPr>
            <a:r>
              <a:rPr lang="zh-CN" altLang="en-US" sz="4000" b="1">
                <a:solidFill>
                  <a:schemeClr val="accent1"/>
                </a:solidFill>
                <a:latin typeface="微软雅黑" panose="020b0503020204020204" pitchFamily="34" charset="-122"/>
                <a:ea typeface="微软雅黑" panose="020b0503020204020204" pitchFamily="34" charset="-122"/>
                <a:sym typeface="+mn-ea"/>
              </a:rPr>
              <a:t>五、一站到底</a:t>
            </a:r>
            <a:endParaRPr lang="en-US" altLang="zh-CN" sz="4000" b="1">
              <a:solidFill>
                <a:schemeClr val="accent1"/>
              </a:solidFill>
              <a:latin typeface="微软雅黑" panose="020b0503020204020204" pitchFamily="34" charset="-122"/>
              <a:ea typeface="微软雅黑" panose="020b0503020204020204" pitchFamily="34" charset="-122"/>
              <a:sym typeface="+mn-ea"/>
            </a:endParaRPr>
          </a:p>
          <a:p>
            <a:pPr lvl="0" algn="l" defTabSz="914400">
              <a:buFont typeface="Wingdings 2" panose="05020102010507070707" pitchFamily="18" charset="2"/>
            </a:pPr>
            <a:endParaRPr lang="en-US" altLang="zh-CN" sz="4000" b="1">
              <a:solidFill>
                <a:schemeClr val="accent1"/>
              </a:solidFill>
              <a:latin typeface="微软雅黑" panose="020b0503020204020204" pitchFamily="34" charset="-122"/>
              <a:ea typeface="微软雅黑" panose="020b0503020204020204" pitchFamily="34" charset="-122"/>
              <a:sym typeface="+mn-ea"/>
            </a:endParaRPr>
          </a:p>
        </p:txBody>
      </p:sp>
      <p:sp>
        <p:nvSpPr>
          <p:cNvPr id="96261" name="Rectangle 5"/>
          <p:cNvSpPr/>
          <p:nvPr/>
        </p:nvSpPr>
        <p:spPr>
          <a:xfrm>
            <a:off x="457200" y="4572000"/>
            <a:ext cx="86868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endParaRPr lang="en-US" altLang="zh-CN" sz="44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23556" name="TextBox 4"/>
          <p:cNvSpPr txBox="1"/>
          <p:nvPr>
            <p:custDataLst>
              <p:tags r:id="rId9"/>
            </p:custDataLst>
          </p:nvPr>
        </p:nvSpPr>
        <p:spPr>
          <a:xfrm>
            <a:off x="609600" y="1981200"/>
            <a:ext cx="7315200" cy="1753235"/>
          </a:xfrm>
          <a:prstGeom prst="rect">
            <a:avLst/>
          </a:prstGeom>
          <a:noFill/>
          <a:ln w="9525">
            <a:noFill/>
          </a:ln>
        </p:spPr>
        <p:txBody>
          <a:bodyPr>
            <a:spAutoFit/>
          </a:bodyPr>
          <a:lstStyle/>
          <a:p>
            <a:r>
              <a:rPr lang="zh-CN" altLang="en-US" sz="3600" b="1">
                <a:solidFill>
                  <a:schemeClr val="dk1"/>
                </a:solidFill>
                <a:latin typeface="微软雅黑" panose="020b0503020204020204" pitchFamily="34" charset="-122"/>
                <a:ea typeface="微软雅黑" panose="020b0503020204020204" pitchFamily="34" charset="-122"/>
              </a:rPr>
              <a:t>阅读完第一到四章，现在有许多你意想不到的检测题，看看你能不能一站到底。</a:t>
            </a:r>
            <a:endParaRPr lang="zh-CN" altLang="en-US" sz="3600" b="1">
              <a:solidFill>
                <a:schemeClr val="dk1"/>
              </a:solidFill>
              <a:latin typeface="微软雅黑" panose="020b0503020204020204" pitchFamily="34" charset="-122"/>
              <a:ea typeface="微软雅黑" panose="020b0503020204020204" pitchFamily="34" charset="-122"/>
            </a:endParaRPr>
          </a:p>
        </p:txBody>
      </p:sp>
      <p:pic>
        <p:nvPicPr>
          <p:cNvPr id="23557" name="Picture 10" descr="C:\Users\Administrator\AppData\Roaming\Tencent\Users\5619088\QQ\WinTemp\RichOle\`$3GAX_2ZTRF[6}T`HGS3K5.png"/>
          <p:cNvPicPr>
            <a:picLocks noChangeAspect="1"/>
          </p:cNvPicPr>
          <p:nvPr/>
        </p:nvPicPr>
        <p:blipFill>
          <a:blip r:embed="rId10"/>
          <a:stretch>
            <a:fillRect/>
          </a:stretch>
        </p:blipFill>
        <p:spPr>
          <a:xfrm>
            <a:off x="914400" y="3657600"/>
            <a:ext cx="6477000" cy="2982913"/>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61">
                                            <p:txEl>
                                              <p:charRg st="0" end="1"/>
                                            </p:txEl>
                                          </p:spTgt>
                                        </p:tgtEl>
                                        <p:attrNameLst>
                                          <p:attrName>style.visibility</p:attrName>
                                        </p:attrNameLst>
                                      </p:cBhvr>
                                      <p:to>
                                        <p:strVal val="visible"/>
                                      </p:to>
                                    </p:set>
                                    <p:anim calcmode="lin" valueType="num">
                                      <p:cBhvr additive="base">
                                        <p:cTn id="7" dur="500" fill="hold"/>
                                        <p:tgtEl>
                                          <p:spTgt spid="96261">
                                            <p:txEl>
                                              <p:charRg st="0"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6261">
                                            <p:txEl>
                                              <p:charRg st="0"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Effect transition="in" filter="blinds(horizontal)">
                                      <p:cBhvr>
                                        <p:cTn id="13" dur="500"/>
                                        <p:tgtEl>
                                          <p:spTgt spid="23554">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3556"/>
                                        </p:tgtEl>
                                        <p:attrNameLst>
                                          <p:attrName>style.visibility</p:attrName>
                                        </p:attrNameLst>
                                      </p:cBhvr>
                                      <p:to>
                                        <p:strVal val="visible"/>
                                      </p:to>
                                    </p:set>
                                    <p:animEffect transition="in" filter="box(in)">
                                      <p:cBhvr>
                                        <p:cTn id="18" dur="2000"/>
                                        <p:tgtEl>
                                          <p:spTgt spid="2355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23557"/>
                                        </p:tgtEl>
                                        <p:attrNameLst>
                                          <p:attrName>style.visibility</p:attrName>
                                        </p:attrNameLst>
                                      </p:cBhvr>
                                      <p:to>
                                        <p:strVal val="visible"/>
                                      </p:to>
                                    </p:set>
                                    <p:animEffect transition="in" filter="blinds(horizontal)">
                                      <p:cBhvr>
                                        <p:cTn id="23"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1" grpId="0" build="p"/>
      <p:bldP spid="23554" grpId="0" build="p"/>
      <p:bldP spid="2355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3" name="图片 2"/>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9458" name="Rectangle 2"/>
          <p:cNvSpPr>
            <a:spLocks noGrp="1"/>
          </p:cNvSpPr>
          <p:nvPr>
            <p:ph type="ctrTitle" idx="4294967295"/>
          </p:nvPr>
        </p:nvSpPr>
        <p:spPr>
          <a:xfrm>
            <a:off x="457200" y="304800"/>
            <a:ext cx="8458200" cy="1222375"/>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阅读《乡土中国》第一章</a:t>
            </a:r>
            <a:endParaRPr lang="zh-CN" altLang="en-US" noProof="0" smtClean="0">
              <a:ln>
                <a:noFill/>
              </a:ln>
              <a:solidFill>
                <a:schemeClr val="accent1"/>
              </a:solidFill>
              <a:uLnTx/>
              <a:uFillTx/>
              <a:latin typeface="汉仪旗黑-85S" charset="0"/>
              <a:ea typeface="汉仪旗黑-85S"/>
              <a:sym typeface="+mn-ea"/>
            </a:endParaRPr>
          </a:p>
        </p:txBody>
      </p:sp>
      <p:sp>
        <p:nvSpPr>
          <p:cNvPr id="26627" name="TextBox 4"/>
          <p:cNvSpPr txBox="1"/>
          <p:nvPr>
            <p:custDataLst>
              <p:tags r:id="rId9"/>
            </p:custDataLst>
          </p:nvPr>
        </p:nvSpPr>
        <p:spPr>
          <a:xfrm>
            <a:off x="685800" y="2209800"/>
            <a:ext cx="6324600" cy="1476375"/>
          </a:xfrm>
          <a:prstGeom prst="rect">
            <a:avLst/>
          </a:prstGeom>
          <a:noFill/>
          <a:ln w="9525">
            <a:noFill/>
          </a:ln>
        </p:spPr>
        <p:txBody>
          <a:bodyPr>
            <a:spAutoFit/>
          </a:bodyPr>
          <a:lstStyle/>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p:txBody>
      </p:sp>
      <p:sp>
        <p:nvSpPr>
          <p:cNvPr id="8" name="Rectangle 3"/>
          <p:cNvSpPr/>
          <p:nvPr/>
        </p:nvSpPr>
        <p:spPr>
          <a:xfrm>
            <a:off x="762000" y="2438400"/>
            <a:ext cx="2615565" cy="7112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3600">
                <a:solidFill>
                  <a:srgbClr val="FF0000"/>
                </a:solidFill>
                <a:latin typeface="微软雅黑" panose="020b0503020204020204" pitchFamily="34" charset="-122"/>
                <a:ea typeface="微软雅黑" panose="020b0503020204020204" pitchFamily="34" charset="-122"/>
              </a:rPr>
              <a:t>提示：种地</a:t>
            </a:r>
            <a:endParaRPr lang="zh-CN" altLang="en-US" sz="3600">
              <a:solidFill>
                <a:srgbClr val="FF0000"/>
              </a:solidFill>
              <a:latin typeface="微软雅黑" panose="020b0503020204020204" pitchFamily="34" charset="-122"/>
              <a:ea typeface="微软雅黑" panose="020b0503020204020204" pitchFamily="34" charset="-122"/>
            </a:endParaRPr>
          </a:p>
        </p:txBody>
      </p:sp>
      <p:sp>
        <p:nvSpPr>
          <p:cNvPr id="26629" name="TextBox 8"/>
          <p:cNvSpPr txBox="1"/>
          <p:nvPr>
            <p:custDataLst>
              <p:tags r:id="rId10"/>
            </p:custDataLst>
          </p:nvPr>
        </p:nvSpPr>
        <p:spPr>
          <a:xfrm>
            <a:off x="609600" y="1066800"/>
            <a:ext cx="7162800" cy="1076325"/>
          </a:xfrm>
          <a:prstGeom prst="rect">
            <a:avLst/>
          </a:prstGeom>
          <a:noFill/>
          <a:ln w="9525">
            <a:noFill/>
          </a:ln>
        </p:spPr>
        <p:txBody>
          <a:bodyPr>
            <a:spAutoFit/>
          </a:bodyPr>
          <a:lstStyle/>
          <a:p>
            <a:r>
              <a:rPr lang="en-US" altLang="zh-CN"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乡下人离不了泥土，因为在乡下住，（  ）是最普通的谋生办法。</a:t>
            </a:r>
            <a:endParaRPr lang="zh-CN" altLang="en-US"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630" name="Picture 2"/>
          <p:cNvPicPr>
            <a:picLocks noChangeAspect="1"/>
          </p:cNvPicPr>
          <p:nvPr/>
        </p:nvPicPr>
        <p:blipFill>
          <a:blip r:embed="rId11"/>
          <a:stretch>
            <a:fillRect/>
          </a:stretch>
        </p:blipFill>
        <p:spPr>
          <a:xfrm>
            <a:off x="4648200" y="2209800"/>
            <a:ext cx="3660140" cy="1750060"/>
          </a:xfrm>
          <a:prstGeom prst="rect">
            <a:avLst/>
          </a:prstGeom>
          <a:noFill/>
          <a:ln w="9525">
            <a:noFill/>
          </a:ln>
        </p:spPr>
      </p:pic>
      <p:sp>
        <p:nvSpPr>
          <p:cNvPr id="25605" name="TextBox 8"/>
          <p:cNvSpPr txBox="1"/>
          <p:nvPr>
            <p:custDataLst>
              <p:tags r:id="rId12"/>
            </p:custDataLst>
          </p:nvPr>
        </p:nvSpPr>
        <p:spPr>
          <a:xfrm>
            <a:off x="381000" y="3959860"/>
            <a:ext cx="6696710" cy="1076325"/>
          </a:xfrm>
          <a:prstGeom prst="rect">
            <a:avLst/>
          </a:prstGeom>
          <a:noFill/>
          <a:ln w="9525">
            <a:noFill/>
          </a:ln>
        </p:spPr>
        <p:txBody>
          <a:bodyPr wrap="square">
            <a:spAutoFit/>
          </a:bodyPr>
          <a:lstStyle/>
          <a:p>
            <a:r>
              <a:rPr lang="en-US" altLang="zh-CN"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那些被称为土头土脑的（    ），他们才是中国社会的基层。</a:t>
            </a:r>
            <a:endParaRPr lang="zh-CN" altLang="en-US" sz="32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Rectangle 3"/>
          <p:cNvSpPr/>
          <p:nvPr/>
        </p:nvSpPr>
        <p:spPr>
          <a:xfrm>
            <a:off x="685800" y="5638800"/>
            <a:ext cx="3646805" cy="80264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3600">
                <a:solidFill>
                  <a:srgbClr val="FF0000"/>
                </a:solidFill>
                <a:latin typeface="微软雅黑" panose="020b0503020204020204" pitchFamily="34" charset="-122"/>
                <a:ea typeface="微软雅黑" panose="020b0503020204020204" pitchFamily="34" charset="-122"/>
              </a:rPr>
              <a:t>提示：乡下人</a:t>
            </a:r>
            <a:endParaRPr lang="zh-CN" altLang="en-US" sz="3600">
              <a:solidFill>
                <a:srgbClr val="FF0000"/>
              </a:solidFill>
              <a:latin typeface="微软雅黑" panose="020b0503020204020204" pitchFamily="34" charset="-122"/>
              <a:ea typeface="微软雅黑" panose="020b0503020204020204" pitchFamily="34" charset="-122"/>
            </a:endParaRPr>
          </a:p>
        </p:txBody>
      </p:sp>
      <p:pic>
        <p:nvPicPr>
          <p:cNvPr id="25607" name="Picture 2"/>
          <p:cNvPicPr>
            <a:picLocks noChangeAspect="1"/>
          </p:cNvPicPr>
          <p:nvPr/>
        </p:nvPicPr>
        <p:blipFill>
          <a:blip r:embed="rId13"/>
          <a:stretch>
            <a:fillRect/>
          </a:stretch>
        </p:blipFill>
        <p:spPr>
          <a:xfrm>
            <a:off x="5715000" y="4724400"/>
            <a:ext cx="3318510" cy="1998980"/>
          </a:xfrm>
          <a:prstGeom prst="rect">
            <a:avLst/>
          </a:prstGeom>
          <a:noFill/>
          <a:ln w="9525">
            <a:noFill/>
          </a:ln>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blinds(horizontal)">
                                      <p:cBhvr>
                                        <p:cTn id="12" dur="500"/>
                                        <p:tgtEl>
                                          <p:spTgt spid="2662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6630"/>
                                        </p:tgtEl>
                                        <p:attrNameLst>
                                          <p:attrName>style.visibility</p:attrName>
                                        </p:attrNameLst>
                                      </p:cBhvr>
                                      <p:to>
                                        <p:strVal val="visible"/>
                                      </p:to>
                                    </p:set>
                                    <p:animEffect transition="in" filter="blinds(horizontal)">
                                      <p:cBhvr>
                                        <p:cTn id="22" dur="500"/>
                                        <p:tgtEl>
                                          <p:spTgt spid="2663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605"/>
                                        </p:tgtEl>
                                        <p:attrNameLst>
                                          <p:attrName>style.visibility</p:attrName>
                                        </p:attrNameLst>
                                      </p:cBhvr>
                                      <p:to>
                                        <p:strVal val="visible"/>
                                      </p:to>
                                    </p:set>
                                    <p:animEffect transition="in" filter="blinds(horizontal)">
                                      <p:cBhvr>
                                        <p:cTn id="27" dur="500"/>
                                        <p:tgtEl>
                                          <p:spTgt spid="2560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5607"/>
                                        </p:tgtEl>
                                        <p:attrNameLst>
                                          <p:attrName>style.visibility</p:attrName>
                                        </p:attrNameLst>
                                      </p:cBhvr>
                                      <p:to>
                                        <p:strVal val="visible"/>
                                      </p:to>
                                    </p:set>
                                    <p:animEffect transition="in" filter="blinds(horizontal)">
                                      <p:cBhvr>
                                        <p:cTn id="37"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26629" grpId="0"/>
      <p:bldP spid="8" grpId="0"/>
      <p:bldP spid="25605"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3" name="图片 2"/>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7651" name="TextBox 4"/>
          <p:cNvSpPr txBox="1"/>
          <p:nvPr>
            <p:custDataLst>
              <p:tags r:id="rId9"/>
            </p:custDataLst>
          </p:nvPr>
        </p:nvSpPr>
        <p:spPr>
          <a:xfrm>
            <a:off x="609600" y="2209800"/>
            <a:ext cx="6324600" cy="1476375"/>
          </a:xfrm>
          <a:prstGeom prst="rect">
            <a:avLst/>
          </a:prstGeom>
          <a:noFill/>
          <a:ln w="9525">
            <a:noFill/>
          </a:ln>
        </p:spPr>
        <p:txBody>
          <a:bodyPr>
            <a:spAutoFit/>
          </a:bodyPr>
          <a:lstStyle/>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p:txBody>
      </p:sp>
      <p:sp>
        <p:nvSpPr>
          <p:cNvPr id="8" name="Rectangle 3"/>
          <p:cNvSpPr/>
          <p:nvPr/>
        </p:nvSpPr>
        <p:spPr>
          <a:xfrm>
            <a:off x="304800" y="3048000"/>
            <a:ext cx="29718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3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提示：常态</a:t>
            </a:r>
            <a:endPar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653" name="TextBox 8"/>
          <p:cNvSpPr txBox="1"/>
          <p:nvPr>
            <p:custDataLst>
              <p:tags r:id="rId10"/>
            </p:custDataLst>
          </p:nvPr>
        </p:nvSpPr>
        <p:spPr>
          <a:xfrm>
            <a:off x="457200" y="1295400"/>
            <a:ext cx="7162800" cy="1753235"/>
          </a:xfrm>
          <a:prstGeom prst="rect">
            <a:avLst/>
          </a:prstGeom>
          <a:noFill/>
          <a:ln w="9525">
            <a:noFill/>
          </a:ln>
        </p:spPr>
        <p:txBody>
          <a:bodyPr>
            <a:spAutoFit/>
          </a:bodyPr>
          <a:lstStyle/>
          <a:p>
            <a:r>
              <a:rPr lang="en-US" altLang="zh-CN" sz="36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6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“村子里几百年来老是这几个姓”。以农为生的人，世代定居是（  ），迁移是变态。</a:t>
            </a:r>
            <a:endParaRPr lang="zh-CN" altLang="en-US" sz="36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7654" name="Picture 3"/>
          <p:cNvPicPr>
            <a:picLocks noChangeAspect="1"/>
          </p:cNvPicPr>
          <p:nvPr/>
        </p:nvPicPr>
        <p:blipFill>
          <a:blip r:embed="rId11"/>
          <a:stretch>
            <a:fillRect/>
          </a:stretch>
        </p:blipFill>
        <p:spPr>
          <a:xfrm>
            <a:off x="609600" y="3886200"/>
            <a:ext cx="3657600" cy="2725738"/>
          </a:xfrm>
          <a:prstGeom prst="rect">
            <a:avLst/>
          </a:prstGeom>
          <a:noFill/>
          <a:ln w="9525">
            <a:noFill/>
          </a:ln>
        </p:spPr>
      </p:pic>
      <p:pic>
        <p:nvPicPr>
          <p:cNvPr id="27655" name="Picture 4"/>
          <p:cNvPicPr>
            <a:picLocks noChangeAspect="1"/>
          </p:cNvPicPr>
          <p:nvPr/>
        </p:nvPicPr>
        <p:blipFill>
          <a:blip r:embed="rId12"/>
          <a:stretch>
            <a:fillRect/>
          </a:stretch>
        </p:blipFill>
        <p:spPr>
          <a:xfrm>
            <a:off x="4343400" y="3048000"/>
            <a:ext cx="3614738" cy="2678113"/>
          </a:xfrm>
          <a:prstGeom prst="rect">
            <a:avLst/>
          </a:prstGeom>
          <a:noFill/>
          <a:ln w="9525">
            <a:noFill/>
          </a:ln>
        </p:spPr>
      </p:pic>
      <p:sp>
        <p:nvSpPr>
          <p:cNvPr id="19458" name="Rectangle 2"/>
          <p:cNvSpPr>
            <a:spLocks noGrp="1"/>
          </p:cNvSpPr>
          <p:nvPr/>
        </p:nvSpPr>
        <p:spPr>
          <a:xfrm>
            <a:off x="457200" y="457200"/>
            <a:ext cx="8458200" cy="1222375"/>
          </a:xfrm>
          <a:prstGeom prst="rect">
            <a:avLst/>
          </a:prstGeom>
          <a:noFill/>
          <a:ln>
            <a:noFill/>
          </a:ln>
          <a:effectLst/>
          <a:scene3d>
            <a:camera prst="orthographicFront"/>
            <a:lightRig rig="balanced" dir="t"/>
          </a:scene3d>
          <a:sp3d prstMaterial="plastic"/>
        </p:spPr>
        <p:txBody>
          <a:bodyPr vert="horz" lIns="101600" tIns="38100" rIns="76200" bIns="38100" rtlCol="0" anchor="t" anchorCtr="0">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阅读《乡土中国》第一章</a:t>
            </a:r>
            <a:endParaRPr lang="zh-CN" altLang="en-US" noProof="0" smtClean="0">
              <a:ln>
                <a:noFill/>
              </a:ln>
              <a:solidFill>
                <a:schemeClr val="accent1"/>
              </a:solidFill>
              <a:uLnTx/>
              <a:uFillTx/>
              <a:latin typeface="汉仪旗黑-85S" charset="0"/>
              <a:ea typeface="汉仪旗黑-85S"/>
              <a:sym typeface="+mn-ea"/>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2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3" name="图片 2"/>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8675" name="TextBox 4"/>
          <p:cNvSpPr txBox="1"/>
          <p:nvPr>
            <p:custDataLst>
              <p:tags r:id="rId9"/>
            </p:custDataLst>
          </p:nvPr>
        </p:nvSpPr>
        <p:spPr>
          <a:xfrm>
            <a:off x="609600" y="2209800"/>
            <a:ext cx="6324600" cy="1476375"/>
          </a:xfrm>
          <a:prstGeom prst="rect">
            <a:avLst/>
          </a:prstGeom>
          <a:noFill/>
          <a:ln w="9525">
            <a:noFill/>
          </a:ln>
        </p:spPr>
        <p:txBody>
          <a:bodyPr>
            <a:spAutoFit/>
          </a:bodyPr>
          <a:lstStyle/>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p:txBody>
      </p:sp>
      <p:sp>
        <p:nvSpPr>
          <p:cNvPr id="8" name="Rectangle 3"/>
          <p:cNvSpPr/>
          <p:nvPr/>
        </p:nvSpPr>
        <p:spPr>
          <a:xfrm>
            <a:off x="457200" y="3048000"/>
            <a:ext cx="44958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3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提示：需要合作</a:t>
            </a:r>
            <a:endPar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677" name="TextBox 8"/>
          <p:cNvSpPr txBox="1"/>
          <p:nvPr>
            <p:custDataLst>
              <p:tags r:id="rId10"/>
            </p:custDataLst>
          </p:nvPr>
        </p:nvSpPr>
        <p:spPr>
          <a:xfrm>
            <a:off x="838200" y="1219200"/>
            <a:ext cx="6324600" cy="1753235"/>
          </a:xfrm>
          <a:prstGeom prst="rect">
            <a:avLst/>
          </a:prstGeom>
          <a:noFill/>
          <a:ln w="9525">
            <a:noFill/>
          </a:ln>
        </p:spPr>
        <p:txBody>
          <a:bodyPr>
            <a:spAutoFit/>
          </a:bodyPr>
          <a:lstStyle/>
          <a:p>
            <a:r>
              <a:rPr lang="en-US" altLang="zh-CN" sz="36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36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中国农民聚村而居的原因有：面积小、 （     ）为了安全、平等继承等</a:t>
            </a:r>
            <a:endParaRPr lang="zh-CN" altLang="en-US" sz="3600" b="1">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8678" name="Picture 2"/>
          <p:cNvPicPr>
            <a:picLocks noChangeAspect="1"/>
          </p:cNvPicPr>
          <p:nvPr/>
        </p:nvPicPr>
        <p:blipFill>
          <a:blip r:embed="rId11"/>
          <a:stretch>
            <a:fillRect/>
          </a:stretch>
        </p:blipFill>
        <p:spPr>
          <a:xfrm>
            <a:off x="457200" y="4038600"/>
            <a:ext cx="3657600" cy="2419350"/>
          </a:xfrm>
          <a:prstGeom prst="rect">
            <a:avLst/>
          </a:prstGeom>
          <a:noFill/>
          <a:ln w="9525">
            <a:noFill/>
          </a:ln>
        </p:spPr>
      </p:pic>
      <p:pic>
        <p:nvPicPr>
          <p:cNvPr id="28679" name="Picture 3"/>
          <p:cNvPicPr>
            <a:picLocks noChangeAspect="1"/>
          </p:cNvPicPr>
          <p:nvPr/>
        </p:nvPicPr>
        <p:blipFill>
          <a:blip r:embed="rId12"/>
          <a:stretch>
            <a:fillRect/>
          </a:stretch>
        </p:blipFill>
        <p:spPr>
          <a:xfrm>
            <a:off x="4267200" y="2743200"/>
            <a:ext cx="4333875" cy="3048000"/>
          </a:xfrm>
          <a:prstGeom prst="rect">
            <a:avLst/>
          </a:prstGeom>
          <a:noFill/>
          <a:ln w="9525">
            <a:noFill/>
          </a:ln>
        </p:spPr>
      </p:pic>
      <p:sp>
        <p:nvSpPr>
          <p:cNvPr id="19458" name="Rectangle 2"/>
          <p:cNvSpPr>
            <a:spLocks noGrp="1"/>
          </p:cNvSpPr>
          <p:nvPr/>
        </p:nvSpPr>
        <p:spPr>
          <a:xfrm>
            <a:off x="457200" y="457200"/>
            <a:ext cx="8458200" cy="1222375"/>
          </a:xfrm>
          <a:prstGeom prst="rect">
            <a:avLst/>
          </a:prstGeom>
          <a:noFill/>
          <a:ln>
            <a:noFill/>
          </a:ln>
          <a:effectLst/>
          <a:scene3d>
            <a:camera prst="orthographicFront"/>
            <a:lightRig rig="balanced" dir="t"/>
          </a:scene3d>
          <a:sp3d prstMaterial="plastic"/>
        </p:spPr>
        <p:txBody>
          <a:bodyPr vert="horz" lIns="101600" tIns="38100" rIns="76200" bIns="38100" rtlCol="0" anchor="t" anchorCtr="0">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阅读《乡土中国》第一章</a:t>
            </a:r>
            <a:endParaRPr lang="zh-CN" altLang="en-US" noProof="0" smtClean="0">
              <a:ln>
                <a:noFill/>
              </a:ln>
              <a:solidFill>
                <a:schemeClr val="accent1"/>
              </a:solidFill>
              <a:uLnTx/>
              <a:uFillTx/>
              <a:latin typeface="汉仪旗黑-85S" charset="0"/>
              <a:ea typeface="汉仪旗黑-85S"/>
              <a:sym typeface="+mn-ea"/>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2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2530" name="标题 1"/>
          <p:cNvSpPr>
            <a:spLocks noGrp="1"/>
          </p:cNvSpPr>
          <p:nvPr>
            <p:ph type="title" idx="4294967295"/>
          </p:nvPr>
        </p:nvSpPr>
        <p:spPr>
          <a:xfrm>
            <a:off x="228600" y="0"/>
            <a:ext cx="8229600" cy="11430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rPr>
              <a:t>概括重要概念——村落</a:t>
            </a:r>
            <a:endPar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endParaRPr>
          </a:p>
        </p:txBody>
      </p:sp>
      <p:sp>
        <p:nvSpPr>
          <p:cNvPr id="22531" name="内容占位符 2"/>
          <p:cNvSpPr>
            <a:spLocks noGrp="1"/>
          </p:cNvSpPr>
          <p:nvPr>
            <p:ph sz="half" idx="4294967295"/>
            <p:custDataLst>
              <p:tags r:id="rId9"/>
            </p:custDataLst>
          </p:nvPr>
        </p:nvSpPr>
        <p:spPr>
          <a:xfrm>
            <a:off x="0" y="1143000"/>
            <a:ext cx="8686800" cy="1676400"/>
          </a:xfrm>
          <a:noFill/>
          <a:ln w="9525">
            <a:noFill/>
          </a:ln>
        </p:spPr>
        <p:txBody>
          <a:bodyPr vert="horz">
            <a:normAutofit fontScale="70000"/>
          </a:bodyPr>
          <a:lstStyle>
            <a:lvl1pPr marL="342900" indent="-34290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18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buNone/>
              <a:defRPr/>
            </a:pPr>
            <a:r>
              <a:rPr lang="zh-CN" altLang="en-US" sz="400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村落是依附于土地的人们因为耕地面积小、需要合作、为了安全、平等继承等诸方面原因而聚集在一起居住的社区。</a:t>
            </a:r>
            <a:endParaRPr lang="zh-CN" altLang="en-US" sz="400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9700" name="Picture 2"/>
          <p:cNvPicPr>
            <a:picLocks noGrp="1" noChangeAspect="1"/>
          </p:cNvPicPr>
          <p:nvPr>
            <p:ph sz="half" idx="4294967295"/>
          </p:nvPr>
        </p:nvPicPr>
        <p:blipFill>
          <a:blip r:embed="rId10"/>
          <a:stretch>
            <a:fillRect/>
          </a:stretch>
        </p:blipFill>
        <p:spPr>
          <a:xfrm>
            <a:off x="1906905" y="3288665"/>
            <a:ext cx="5329555" cy="3581400"/>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12" dur="500"/>
                                        <p:tgtEl>
                                          <p:spTgt spid="2253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9700"/>
                                        </p:tgtEl>
                                        <p:attrNameLst>
                                          <p:attrName>style.visibility</p:attrName>
                                        </p:attrNameLst>
                                      </p:cBhvr>
                                      <p:to>
                                        <p:strVal val="visible"/>
                                      </p:to>
                                    </p:set>
                                    <p:animEffect transition="in" filter="blinds(horizontal)">
                                      <p:cBhvr>
                                        <p:cTn id="17"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3" name="图片 2"/>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3554" name="Rectangle 2"/>
          <p:cNvSpPr>
            <a:spLocks noGrp="1"/>
          </p:cNvSpPr>
          <p:nvPr>
            <p:ph type="ctrTitle" idx="4294967295"/>
          </p:nvPr>
        </p:nvSpPr>
        <p:spPr>
          <a:xfrm>
            <a:off x="838200" y="0"/>
            <a:ext cx="8458200" cy="1222375"/>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阅读《乡土中国》第一章</a:t>
            </a:r>
            <a:endParaRPr lang="zh-CN" altLang="en-US" noProof="0" smtClean="0">
              <a:ln>
                <a:noFill/>
              </a:ln>
              <a:solidFill>
                <a:schemeClr val="accent1"/>
              </a:solidFill>
              <a:uLnTx/>
              <a:uFillTx/>
              <a:latin typeface="汉仪旗黑-85S" charset="0"/>
              <a:ea typeface="汉仪旗黑-85S"/>
              <a:sym typeface="+mn-ea"/>
            </a:endParaRPr>
          </a:p>
        </p:txBody>
      </p:sp>
      <p:sp>
        <p:nvSpPr>
          <p:cNvPr id="30723" name="TextBox 4"/>
          <p:cNvSpPr txBox="1"/>
          <p:nvPr>
            <p:custDataLst>
              <p:tags r:id="rId9"/>
            </p:custDataLst>
          </p:nvPr>
        </p:nvSpPr>
        <p:spPr>
          <a:xfrm>
            <a:off x="762000" y="3657600"/>
            <a:ext cx="6324600" cy="1476375"/>
          </a:xfrm>
          <a:prstGeom prst="rect">
            <a:avLst/>
          </a:prstGeom>
          <a:noFill/>
          <a:ln w="9525">
            <a:noFill/>
          </a:ln>
        </p:spPr>
        <p:txBody>
          <a:bodyPr>
            <a:spAutoFit/>
          </a:bodyPr>
          <a:lstStyle/>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a:p>
            <a:endParaRPr lang="en-US" altLang="zh-CN" sz="1800">
              <a:solidFill>
                <a:schemeClr val="dk1"/>
              </a:solidFill>
              <a:latin typeface="微软雅黑" panose="020b0503020204020204" pitchFamily="34" charset="-122"/>
              <a:ea typeface="微软雅黑" panose="020b0503020204020204" pitchFamily="34" charset="-122"/>
            </a:endParaRPr>
          </a:p>
        </p:txBody>
      </p:sp>
      <p:sp>
        <p:nvSpPr>
          <p:cNvPr id="8" name="Rectangle 3"/>
          <p:cNvSpPr/>
          <p:nvPr/>
        </p:nvSpPr>
        <p:spPr>
          <a:xfrm>
            <a:off x="4953000" y="5562600"/>
            <a:ext cx="44958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36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提示：礼俗社会</a:t>
            </a:r>
            <a:endParaRPr lang="zh-CN" altLang="en-US" sz="3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725" name="TextBox 8"/>
          <p:cNvSpPr txBox="1"/>
          <p:nvPr/>
        </p:nvSpPr>
        <p:spPr>
          <a:xfrm>
            <a:off x="838200" y="1600200"/>
            <a:ext cx="7467600" cy="4154170"/>
          </a:xfrm>
          <a:prstGeom prst="rect">
            <a:avLst/>
          </a:prstGeom>
          <a:noFill/>
          <a:ln w="9525">
            <a:noFill/>
          </a:ln>
        </p:spPr>
        <p:txBody>
          <a:bodyPr>
            <a:spAutoFit/>
          </a:bodyPr>
          <a:lstStyle/>
          <a:p>
            <a:r>
              <a:rPr lang="en-US" altLang="zh-CN" sz="3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3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在社会学里，我们常分出两种不同的社会：一种并没有具体目的，只是因为在一起生长而发生的社会，我们称之为</a:t>
            </a:r>
            <a:r>
              <a:rPr lang="zh-CN" altLang="en-US" sz="40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礼俗社会</a:t>
            </a:r>
            <a:r>
              <a:rPr lang="zh-CN" altLang="en-US" sz="3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；一种是为了要完成一件任务而结合的社会，我们称之为</a:t>
            </a:r>
            <a:r>
              <a:rPr lang="zh-CN" altLang="en-US" sz="4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法理社会</a:t>
            </a:r>
            <a:r>
              <a:rPr lang="zh-CN" altLang="en-US" sz="3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，乡土中国属于（  ）</a:t>
            </a:r>
            <a:endParaRPr lang="zh-CN" altLang="en-US" sz="3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2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4578" name="Rectangle 2"/>
          <p:cNvSpPr>
            <a:spLocks noGrp="1"/>
          </p:cNvSpPr>
          <p:nvPr>
            <p:ph type="subTitle" idx="4294967295"/>
            <p:custDataLst>
              <p:tags r:id="rId9"/>
            </p:custDataLst>
          </p:nvPr>
        </p:nvSpPr>
        <p:spPr>
          <a:xfrm>
            <a:off x="304800" y="1143000"/>
            <a:ext cx="8839200" cy="3276600"/>
          </a:xfrm>
          <a:noFill/>
          <a:ln w="9525">
            <a:noFill/>
          </a:ln>
        </p:spPr>
        <p:txBody>
          <a:bodyPr vert="horz" anchor="b">
            <a:normAutofit lnSpcReduction="20000"/>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1.乡下人没有见过城里的世面，因之不明白怎样应付汽车，那是（  ）问题，不是智力问题，正等于城里人到了乡下，连狗都不会赶一般。</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9091" name="Rectangle 3"/>
          <p:cNvSpPr/>
          <p:nvPr/>
        </p:nvSpPr>
        <p:spPr>
          <a:xfrm>
            <a:off x="1066800" y="3581400"/>
            <a:ext cx="84582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000">
                <a:solidFill>
                  <a:srgbClr val="FF0000"/>
                </a:solidFill>
                <a:latin typeface="微软雅黑" panose="020b0503020204020204" pitchFamily="34" charset="-122"/>
                <a:ea typeface="微软雅黑" panose="020b0503020204020204" pitchFamily="34" charset="-122"/>
              </a:rPr>
              <a:t>答案</a:t>
            </a:r>
            <a:r>
              <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rPr>
              <a:t>：知识</a:t>
            </a:r>
            <a:endPar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pic>
        <p:nvPicPr>
          <p:cNvPr id="31749" name="Picture 5"/>
          <p:cNvPicPr>
            <a:picLocks noChangeAspect="1"/>
          </p:cNvPicPr>
          <p:nvPr/>
        </p:nvPicPr>
        <p:blipFill>
          <a:blip r:embed="rId10"/>
          <a:stretch>
            <a:fillRect/>
          </a:stretch>
        </p:blipFill>
        <p:spPr>
          <a:xfrm>
            <a:off x="4876800" y="3581400"/>
            <a:ext cx="4057650" cy="3009900"/>
          </a:xfrm>
          <a:prstGeom prst="rect">
            <a:avLst/>
          </a:prstGeom>
          <a:noFill/>
          <a:ln w="9525">
            <a:noFill/>
          </a:ln>
        </p:spPr>
      </p:pic>
      <p:pic>
        <p:nvPicPr>
          <p:cNvPr id="31750" name="Picture 6"/>
          <p:cNvPicPr>
            <a:picLocks noChangeAspect="1"/>
          </p:cNvPicPr>
          <p:nvPr/>
        </p:nvPicPr>
        <p:blipFill>
          <a:blip r:embed="rId11"/>
          <a:stretch>
            <a:fillRect/>
          </a:stretch>
        </p:blipFill>
        <p:spPr>
          <a:xfrm>
            <a:off x="685800" y="4267200"/>
            <a:ext cx="3276600" cy="2293938"/>
          </a:xfrm>
          <a:prstGeom prst="rect">
            <a:avLst/>
          </a:prstGeom>
          <a:noFill/>
          <a:ln w="9525">
            <a:noFill/>
          </a:ln>
        </p:spPr>
      </p:pic>
      <p:sp>
        <p:nvSpPr>
          <p:cNvPr id="19458" name="Rectangle 2"/>
          <p:cNvSpPr>
            <a:spLocks noGrp="1"/>
          </p:cNvSpPr>
          <p:nvPr/>
        </p:nvSpPr>
        <p:spPr>
          <a:xfrm>
            <a:off x="457200" y="457200"/>
            <a:ext cx="8458200" cy="1222375"/>
          </a:xfrm>
          <a:prstGeom prst="rect">
            <a:avLst/>
          </a:prstGeom>
          <a:noFill/>
          <a:ln>
            <a:noFill/>
          </a:ln>
          <a:effectLst/>
          <a:scene3d>
            <a:camera prst="orthographicFront"/>
            <a:lightRig rig="balanced" dir="t"/>
          </a:scene3d>
          <a:sp3d prstMaterial="plastic"/>
        </p:spPr>
        <p:txBody>
          <a:bodyPr vert="horz" lIns="101600" tIns="38100" rIns="76200" bIns="38100" rtlCol="0" anchor="t" anchorCtr="0">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阅读《乡土中国》第二章</a:t>
            </a:r>
            <a:endParaRPr lang="zh-CN" altLang="en-US" noProof="0" smtClean="0">
              <a:ln>
                <a:noFill/>
              </a:ln>
              <a:solidFill>
                <a:schemeClr val="accent1"/>
              </a:solidFill>
              <a:uLnTx/>
              <a:uFillTx/>
              <a:latin typeface="汉仪旗黑-85S" charset="0"/>
              <a:ea typeface="汉仪旗黑-85S"/>
              <a:sym typeface="+mn-ea"/>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2" dur="500"/>
                                        <p:tgtEl>
                                          <p:spTgt spid="2457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78">
                                            <p:txEl>
                                              <p:pRg st="1" end="1"/>
                                            </p:txEl>
                                          </p:spTgt>
                                        </p:tgtEl>
                                        <p:attrNameLst>
                                          <p:attrName>style.visibility</p:attrName>
                                        </p:attrNameLst>
                                      </p:cBhvr>
                                      <p:to>
                                        <p:strVal val="visible"/>
                                      </p:to>
                                    </p:set>
                                    <p:animEffect transition="in" filter="blinds(horizontal)">
                                      <p:cBhvr>
                                        <p:cTn id="17" dur="500"/>
                                        <p:tgtEl>
                                          <p:spTgt spid="24578">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750"/>
                                        </p:tgtEl>
                                        <p:attrNameLst>
                                          <p:attrName>style.visibility</p:attrName>
                                        </p:attrNameLst>
                                      </p:cBhvr>
                                      <p:to>
                                        <p:strVal val="visible"/>
                                      </p:to>
                                    </p:set>
                                    <p:animEffect transition="in" filter="blinds(horizontal)">
                                      <p:cBhvr>
                                        <p:cTn id="22" dur="500"/>
                                        <p:tgtEl>
                                          <p:spTgt spid="3175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1749"/>
                                        </p:tgtEl>
                                        <p:attrNameLst>
                                          <p:attrName>style.visibility</p:attrName>
                                        </p:attrNameLst>
                                      </p:cBhvr>
                                      <p:to>
                                        <p:strVal val="visible"/>
                                      </p:to>
                                    </p:set>
                                    <p:animEffect transition="in" filter="blinds(horizontal)">
                                      <p:cBhvr>
                                        <p:cTn id="27" dur="500"/>
                                        <p:tgtEl>
                                          <p:spTgt spid="3174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9091"/>
                                        </p:tgtEl>
                                        <p:attrNameLst>
                                          <p:attrName>style.visibility</p:attrName>
                                        </p:attrNameLst>
                                      </p:cBhvr>
                                      <p:to>
                                        <p:strVal val="visible"/>
                                      </p:to>
                                    </p:set>
                                    <p:animEffect transition="in" filter="box(in)">
                                      <p:cBhvr>
                                        <p:cTn id="32" dur="2000"/>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24578" grpId="0" uiExpand="1" build="p"/>
      <p:bldP spid="8909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5602" name="Rectangle 2"/>
          <p:cNvSpPr>
            <a:spLocks noGrp="1"/>
          </p:cNvSpPr>
          <p:nvPr>
            <p:ph type="subTitle" idx="4294967295"/>
            <p:custDataLst>
              <p:tags r:id="rId9"/>
            </p:custDataLst>
          </p:nvPr>
        </p:nvSpPr>
        <p:spPr>
          <a:xfrm>
            <a:off x="228600" y="990600"/>
            <a:ext cx="8153400" cy="327660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32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2.乡土社会的一个特点是这种社会的人是在（   ）里长大的，即生活上互相合作的人都是天天见面的。</a:t>
            </a:r>
            <a:endParaRPr lang="en-US" altLang="zh-CN" sz="32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buFont typeface="Wingdings 2" panose="05020102010507070707" pitchFamily="18" charset="2"/>
              <a:defRPr/>
            </a:pPr>
            <a:r>
              <a:rPr lang="en-US" altLang="zh-CN" sz="32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32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9091" name="Rectangle 3"/>
          <p:cNvSpPr/>
          <p:nvPr/>
        </p:nvSpPr>
        <p:spPr>
          <a:xfrm>
            <a:off x="914400" y="3962400"/>
            <a:ext cx="84582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000">
                <a:solidFill>
                  <a:srgbClr val="FF0000"/>
                </a:solidFill>
                <a:latin typeface="微软雅黑" panose="020b0503020204020204" pitchFamily="34" charset="-122"/>
                <a:ea typeface="微软雅黑" panose="020b0503020204020204" pitchFamily="34" charset="-122"/>
              </a:rPr>
              <a:t>答案</a:t>
            </a:r>
            <a:r>
              <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rPr>
              <a:t>：熟人</a:t>
            </a:r>
            <a:endPar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pic>
        <p:nvPicPr>
          <p:cNvPr id="32773" name="Picture 2"/>
          <p:cNvPicPr>
            <a:picLocks noChangeAspect="1"/>
          </p:cNvPicPr>
          <p:nvPr/>
        </p:nvPicPr>
        <p:blipFill>
          <a:blip r:embed="rId10"/>
          <a:stretch>
            <a:fillRect/>
          </a:stretch>
        </p:blipFill>
        <p:spPr>
          <a:xfrm>
            <a:off x="3886200" y="3313113"/>
            <a:ext cx="5029200" cy="3544887"/>
          </a:xfrm>
          <a:prstGeom prst="rect">
            <a:avLst/>
          </a:prstGeom>
          <a:noFill/>
          <a:ln w="9525">
            <a:noFill/>
          </a:ln>
        </p:spPr>
      </p:pic>
      <p:sp>
        <p:nvSpPr>
          <p:cNvPr id="2" name="Rectangle 2"/>
          <p:cNvSpPr>
            <a:spLocks noGrp="1"/>
          </p:cNvSpPr>
          <p:nvPr/>
        </p:nvSpPr>
        <p:spPr>
          <a:xfrm>
            <a:off x="457200" y="457200"/>
            <a:ext cx="8458200" cy="1222375"/>
          </a:xfrm>
          <a:prstGeom prst="rect">
            <a:avLst/>
          </a:prstGeom>
          <a:noFill/>
          <a:ln>
            <a:noFill/>
          </a:ln>
          <a:effectLst/>
          <a:scene3d>
            <a:camera prst="orthographicFront"/>
            <a:lightRig rig="balanced" dir="t"/>
          </a:scene3d>
          <a:sp3d prstMaterial="plastic"/>
        </p:spPr>
        <p:txBody>
          <a:bodyPr vert="horz" lIns="101600" tIns="38100" rIns="76200" bIns="38100" rtlCol="0" anchor="t" anchorCtr="0">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阅读《乡土中国》第二章</a:t>
            </a:r>
            <a:endParaRPr lang="zh-CN" altLang="en-US" noProof="0" smtClean="0">
              <a:ln>
                <a:noFill/>
              </a:ln>
              <a:solidFill>
                <a:schemeClr val="accent1"/>
              </a:solidFill>
              <a:uLnTx/>
              <a:uFillTx/>
              <a:latin typeface="汉仪旗黑-85S" charset="0"/>
              <a:ea typeface="汉仪旗黑-85S"/>
              <a:sym typeface="+mn-ea"/>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2">
                                            <p:txEl>
                                              <p:pRg st="0" end="0"/>
                                            </p:txEl>
                                          </p:spTgt>
                                        </p:tgtEl>
                                        <p:attrNameLst>
                                          <p:attrName>style.visibility</p:attrName>
                                        </p:attrNameLst>
                                      </p:cBhvr>
                                      <p:to>
                                        <p:strVal val="visible"/>
                                      </p:to>
                                    </p:set>
                                    <p:animEffect transition="in" filter="blinds(horizontal)">
                                      <p:cBhvr>
                                        <p:cTn id="12" dur="500"/>
                                        <p:tgtEl>
                                          <p:spTgt spid="2560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602">
                                            <p:txEl>
                                              <p:pRg st="1" end="1"/>
                                            </p:txEl>
                                          </p:spTgt>
                                        </p:tgtEl>
                                        <p:attrNameLst>
                                          <p:attrName>style.visibility</p:attrName>
                                        </p:attrNameLst>
                                      </p:cBhvr>
                                      <p:to>
                                        <p:strVal val="visible"/>
                                      </p:to>
                                    </p:set>
                                    <p:animEffect transition="in" filter="blinds(horizontal)">
                                      <p:cBhvr>
                                        <p:cTn id="17" dur="500"/>
                                        <p:tgtEl>
                                          <p:spTgt spid="25602">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2773"/>
                                        </p:tgtEl>
                                        <p:attrNameLst>
                                          <p:attrName>style.visibility</p:attrName>
                                        </p:attrNameLst>
                                      </p:cBhvr>
                                      <p:to>
                                        <p:strVal val="visible"/>
                                      </p:to>
                                    </p:set>
                                    <p:animEffect transition="in" filter="blinds(horizontal)">
                                      <p:cBhvr>
                                        <p:cTn id="22" dur="500"/>
                                        <p:tgtEl>
                                          <p:spTgt spid="3277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9091"/>
                                        </p:tgtEl>
                                        <p:attrNameLst>
                                          <p:attrName>style.visibility</p:attrName>
                                        </p:attrNameLst>
                                      </p:cBhvr>
                                      <p:to>
                                        <p:strVal val="visible"/>
                                      </p:to>
                                    </p:set>
                                    <p:animEffect transition="in" filter="box(in)">
                                      <p:cBhvr>
                                        <p:cTn id="27" dur="2000"/>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602" grpId="0" uiExpand="1" build="p"/>
      <p:bldP spid="8909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0242" name="Rectangle 2"/>
          <p:cNvSpPr>
            <a:spLocks noGrp="1"/>
          </p:cNvSpPr>
          <p:nvPr>
            <p:ph type="ctrTitle" idx="4294967295"/>
          </p:nvPr>
        </p:nvSpPr>
        <p:spPr>
          <a:xfrm>
            <a:off x="190500" y="0"/>
            <a:ext cx="8458200" cy="1222375"/>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汉仪旗黑-85S"/>
                <a:sym typeface="+mn-ea"/>
              </a:rPr>
              <a:t>学习目标</a:t>
            </a:r>
            <a:endParaRPr lang="zh-CN" altLang="en-US" b="1" noProof="0" smtClean="0">
              <a:ln>
                <a:noFill/>
              </a:ln>
              <a:solidFill>
                <a:schemeClr val="accent1"/>
              </a:solidFill>
              <a:uLnTx/>
              <a:uFillTx/>
              <a:latin typeface="汉仪旗黑-85S" charset="0"/>
              <a:ea typeface="汉仪旗黑-85S"/>
              <a:sym typeface="+mn-ea"/>
            </a:endParaRPr>
          </a:p>
        </p:txBody>
      </p:sp>
      <p:sp>
        <p:nvSpPr>
          <p:cNvPr id="10243" name="Rectangle 3"/>
          <p:cNvSpPr>
            <a:spLocks noGrp="1"/>
          </p:cNvSpPr>
          <p:nvPr>
            <p:ph type="subTitle" idx="4294967295"/>
            <p:custDataLst>
              <p:tags r:id="rId9"/>
            </p:custDataLst>
          </p:nvPr>
        </p:nvSpPr>
        <p:spPr>
          <a:xfrm>
            <a:off x="838200" y="1143000"/>
            <a:ext cx="7924800" cy="2819400"/>
          </a:xfrm>
          <a:noFill/>
          <a:ln w="9525">
            <a:noFill/>
          </a:ln>
        </p:spPr>
        <p:txBody>
          <a:bodyPr vert="horz" anchor="b">
            <a:normAutofit fontScale="90000"/>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1.浏览、略读 《乡土中国》第一至四章，</a:t>
            </a:r>
            <a:r>
              <a:rPr lang="zh-CN" altLang="en-US"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了解基本概念，自测阅读效果</a:t>
            </a: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根据第一章的主要内容，尝试精读后进行关联性阅读，理解作者观点</a:t>
            </a: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414" name="Picture 2"/>
          <p:cNvPicPr>
            <a:picLocks noChangeAspect="1"/>
          </p:cNvPicPr>
          <p:nvPr/>
        </p:nvPicPr>
        <p:blipFill>
          <a:blip r:embed="rId10"/>
          <a:stretch>
            <a:fillRect/>
          </a:stretch>
        </p:blipFill>
        <p:spPr>
          <a:xfrm>
            <a:off x="914400" y="3428365"/>
            <a:ext cx="7529195" cy="3388995"/>
          </a:xfrm>
          <a:prstGeom prst="rect">
            <a:avLst/>
          </a:prstGeom>
          <a:noFill/>
          <a:ln w="9525">
            <a:noFill/>
          </a:ln>
        </p:spPr>
      </p:pic>
    </p:spTree>
    <p:custDataLst>
      <p:tags r:id="rId1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12" dur="500"/>
                                        <p:tgtEl>
                                          <p:spTgt spid="1024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7" dur="500"/>
                                        <p:tgtEl>
                                          <p:spTgt spid="1024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7414"/>
                                        </p:tgtEl>
                                        <p:attrNameLst>
                                          <p:attrName>style.visibility</p:attrName>
                                        </p:attrNameLst>
                                      </p:cBhvr>
                                      <p:to>
                                        <p:strVal val="visible"/>
                                      </p:to>
                                    </p:set>
                                    <p:animEffect transition="in" filter="blinds(horizontal)">
                                      <p:cBhvr>
                                        <p:cTn id="22"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uiExpand="1" build="p"/>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6627" name="标题 1"/>
          <p:cNvSpPr>
            <a:spLocks noGrp="1"/>
          </p:cNvSpPr>
          <p:nvPr>
            <p:ph type="title" idx="4294967295"/>
          </p:nvPr>
        </p:nvSpPr>
        <p:spPr>
          <a:xfrm>
            <a:off x="301752" y="457200"/>
            <a:ext cx="8686800" cy="841248"/>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rPr>
              <a:t>概括重要概念——</a:t>
            </a:r>
            <a:r>
              <a:rPr lang="zh-CN" altLang="en-US" b="1" noProof="0" smtClean="0">
                <a:ln>
                  <a:noFill/>
                </a:ln>
                <a:solidFill>
                  <a:srgbClr val="FF0000"/>
                </a:solidFill>
                <a:uLnTx/>
                <a:uFillTx/>
                <a:latin typeface="汉仪旗黑-85S" charset="0"/>
                <a:ea typeface="宋体" panose="02010600030101010101" pitchFamily="2" charset="-122"/>
                <a:cs typeface="汉仪旗黑-85S" charset="0"/>
                <a:sym typeface="+mn-ea"/>
              </a:rPr>
              <a:t>面对面社群</a:t>
            </a:r>
            <a:endParaRPr lang="zh-CN" altLang="en-US" b="1" noProof="0" smtClean="0">
              <a:ln>
                <a:noFill/>
              </a:ln>
              <a:solidFill>
                <a:srgbClr val="FF0000"/>
              </a:solidFill>
              <a:uLnTx/>
              <a:uFillTx/>
              <a:latin typeface="汉仪旗黑-85S" charset="0"/>
              <a:ea typeface="宋体" panose="02010600030101010101" pitchFamily="2" charset="-122"/>
              <a:cs typeface="汉仪旗黑-85S" charset="0"/>
              <a:sym typeface="+mn-ea"/>
            </a:endParaRPr>
          </a:p>
        </p:txBody>
      </p:sp>
      <p:sp>
        <p:nvSpPr>
          <p:cNvPr id="33795" name="内容占位符 2"/>
          <p:cNvSpPr>
            <a:spLocks noGrp="1"/>
          </p:cNvSpPr>
          <p:nvPr>
            <p:ph sz="half" idx="4294967295"/>
            <p:custDataLst>
              <p:tags r:id="rId9"/>
            </p:custDataLst>
          </p:nvPr>
        </p:nvSpPr>
        <p:spPr>
          <a:xfrm>
            <a:off x="304800" y="1600200"/>
            <a:ext cx="4191000" cy="4724400"/>
          </a:xfrm>
          <a:noFill/>
          <a:ln w="9525">
            <a:noFill/>
          </a:ln>
        </p:spPr>
        <p:txBody>
          <a:bodyPr vert="horz" wrap="square" anchor="t" anchorCtr="0">
            <a:noAutofit/>
          </a:bodyPr>
          <a:lstStyle>
            <a:lvl1pPr marL="342900" indent="-34290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18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buFont typeface="Wingdings 2" panose="05020102010507070707" pitchFamily="18" charset="2"/>
            </a:pPr>
            <a:r>
              <a:rPr lang="zh-CN" altLang="en-US" sz="3600" b="1">
                <a:solidFill>
                  <a:schemeClr val="dk2">
                    <a:lumMod val="25000"/>
                  </a:schemeClr>
                </a:solidFill>
                <a:latin typeface="微软雅黑" panose="020b0503020204020204" pitchFamily="34" charset="-122"/>
                <a:ea typeface="微软雅黑" panose="020b0503020204020204" pitchFamily="34" charset="-122"/>
                <a:sym typeface="+mn-ea"/>
              </a:rPr>
              <a:t>面对面社群是由于人们终日</a:t>
            </a:r>
            <a:r>
              <a:rPr lang="zh-CN" altLang="en-US" sz="3600" b="1">
                <a:solidFill>
                  <a:srgbClr val="FF0000"/>
                </a:solidFill>
                <a:latin typeface="微软雅黑" panose="020b0503020204020204" pitchFamily="34" charset="-122"/>
                <a:ea typeface="微软雅黑" panose="020b0503020204020204" pitchFamily="34" charset="-122"/>
                <a:sym typeface="+mn-ea"/>
              </a:rPr>
              <a:t>面对面相处</a:t>
            </a:r>
            <a:r>
              <a:rPr lang="zh-CN" altLang="en-US" sz="3600" b="1">
                <a:solidFill>
                  <a:schemeClr val="dk2">
                    <a:lumMod val="25000"/>
                  </a:schemeClr>
                </a:solidFill>
                <a:latin typeface="微软雅黑" panose="020b0503020204020204" pitchFamily="34" charset="-122"/>
                <a:ea typeface="微软雅黑" panose="020b0503020204020204" pitchFamily="34" charset="-122"/>
                <a:sym typeface="+mn-ea"/>
              </a:rPr>
              <a:t>而形成直接交流会意有时甚至</a:t>
            </a:r>
            <a:r>
              <a:rPr lang="zh-CN" altLang="en-US" sz="3600" b="1">
                <a:solidFill>
                  <a:srgbClr val="FF0000"/>
                </a:solidFill>
                <a:latin typeface="微软雅黑" panose="020b0503020204020204" pitchFamily="34" charset="-122"/>
                <a:ea typeface="微软雅黑" panose="020b0503020204020204" pitchFamily="34" charset="-122"/>
                <a:sym typeface="+mn-ea"/>
              </a:rPr>
              <a:t>无需语言这一媒介</a:t>
            </a:r>
            <a:r>
              <a:rPr lang="zh-CN" altLang="en-US" sz="3600" b="1">
                <a:solidFill>
                  <a:schemeClr val="dk2">
                    <a:lumMod val="25000"/>
                  </a:schemeClr>
                </a:solidFill>
                <a:latin typeface="微软雅黑" panose="020b0503020204020204" pitchFamily="34" charset="-122"/>
                <a:ea typeface="微软雅黑" panose="020b0503020204020204" pitchFamily="34" charset="-122"/>
                <a:sym typeface="+mn-ea"/>
              </a:rPr>
              <a:t>的</a:t>
            </a:r>
            <a:r>
              <a:rPr lang="zh-CN" altLang="en-US" sz="3600" b="1">
                <a:solidFill>
                  <a:srgbClr val="FF0000"/>
                </a:solidFill>
                <a:latin typeface="微软雅黑" panose="020b0503020204020204" pitchFamily="34" charset="-122"/>
                <a:ea typeface="微软雅黑" panose="020b0503020204020204" pitchFamily="34" charset="-122"/>
                <a:sym typeface="+mn-ea"/>
              </a:rPr>
              <a:t>社区形态</a:t>
            </a:r>
            <a:r>
              <a:rPr lang="zh-CN" altLang="en-US" sz="3600" b="1">
                <a:solidFill>
                  <a:schemeClr val="dk2">
                    <a:lumMod val="25000"/>
                  </a:schemeClr>
                </a:solidFill>
                <a:latin typeface="微软雅黑" panose="020b0503020204020204" pitchFamily="34" charset="-122"/>
                <a:ea typeface="微软雅黑" panose="020b0503020204020204" pitchFamily="34" charset="-122"/>
                <a:sym typeface="+mn-ea"/>
              </a:rPr>
              <a:t>。</a:t>
            </a:r>
            <a:endParaRPr lang="zh-CN" altLang="en-US" sz="3600" b="1">
              <a:solidFill>
                <a:schemeClr val="dk2">
                  <a:lumMod val="25000"/>
                </a:schemeClr>
              </a:solidFill>
              <a:latin typeface="微软雅黑" panose="020b0503020204020204" pitchFamily="34" charset="-122"/>
              <a:ea typeface="微软雅黑" panose="020b0503020204020204" pitchFamily="34" charset="-122"/>
              <a:sym typeface="+mn-ea"/>
            </a:endParaRPr>
          </a:p>
        </p:txBody>
      </p:sp>
      <p:pic>
        <p:nvPicPr>
          <p:cNvPr id="33796" name="Picture 2"/>
          <p:cNvPicPr>
            <a:picLocks noGrp="1" noChangeAspect="1"/>
          </p:cNvPicPr>
          <p:nvPr>
            <p:ph sz="half" idx="4294967295"/>
          </p:nvPr>
        </p:nvPicPr>
        <p:blipFill>
          <a:blip r:embed="rId10"/>
          <a:stretch>
            <a:fillRect/>
          </a:stretch>
        </p:blipFill>
        <p:spPr>
          <a:xfrm>
            <a:off x="4419600" y="1752600"/>
            <a:ext cx="4342951" cy="3062288"/>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12" dur="500"/>
                                        <p:tgtEl>
                                          <p:spTgt spid="3379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6"/>
                                        </p:tgtEl>
                                        <p:attrNameLst>
                                          <p:attrName>style.visibility</p:attrName>
                                        </p:attrNameLst>
                                      </p:cBhvr>
                                      <p:to>
                                        <p:strVal val="visible"/>
                                      </p:to>
                                    </p:set>
                                    <p:animEffect transition="in" filter="blinds(horizontal)">
                                      <p:cBhvr>
                                        <p:cTn id="17"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33795" grpId="0"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7650" name="Rectangle 2"/>
          <p:cNvSpPr>
            <a:spLocks noGrp="1"/>
          </p:cNvSpPr>
          <p:nvPr>
            <p:ph type="subTitle" idx="4294967295"/>
            <p:custDataLst>
              <p:tags r:id="rId9"/>
            </p:custDataLst>
          </p:nvPr>
        </p:nvSpPr>
        <p:spPr>
          <a:xfrm>
            <a:off x="228600" y="457200"/>
            <a:ext cx="8153400" cy="327660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3.在乡土社会中，不但文字是多余的，连（   ）都并不是传达情意的象征体系。</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9091" name="Rectangle 3"/>
          <p:cNvSpPr/>
          <p:nvPr/>
        </p:nvSpPr>
        <p:spPr>
          <a:xfrm>
            <a:off x="1524000" y="2533650"/>
            <a:ext cx="3311525" cy="1076325"/>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000">
                <a:solidFill>
                  <a:srgbClr val="FF0000"/>
                </a:solidFill>
                <a:latin typeface="微软雅黑" panose="020b0503020204020204" pitchFamily="34" charset="-122"/>
                <a:ea typeface="微软雅黑" panose="020b0503020204020204" pitchFamily="34" charset="-122"/>
              </a:rPr>
              <a:t>答案</a:t>
            </a:r>
            <a:r>
              <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rPr>
              <a:t>：语言</a:t>
            </a:r>
            <a:endPar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pic>
        <p:nvPicPr>
          <p:cNvPr id="34821" name="Picture 4"/>
          <p:cNvPicPr>
            <a:picLocks noChangeAspect="1"/>
          </p:cNvPicPr>
          <p:nvPr/>
        </p:nvPicPr>
        <p:blipFill>
          <a:blip r:embed="rId10"/>
          <a:stretch>
            <a:fillRect/>
          </a:stretch>
        </p:blipFill>
        <p:spPr>
          <a:xfrm>
            <a:off x="533400" y="3810000"/>
            <a:ext cx="7924800" cy="2741613"/>
          </a:xfrm>
          <a:prstGeom prst="rect">
            <a:avLst/>
          </a:prstGeom>
          <a:noFill/>
          <a:ln w="9525">
            <a:noFill/>
          </a:ln>
        </p:spPr>
      </p:pic>
      <p:sp>
        <p:nvSpPr>
          <p:cNvPr id="19458" name="Rectangle 2"/>
          <p:cNvSpPr>
            <a:spLocks noGrp="1"/>
          </p:cNvSpPr>
          <p:nvPr/>
        </p:nvSpPr>
        <p:spPr>
          <a:xfrm>
            <a:off x="457200" y="76200"/>
            <a:ext cx="8458200" cy="1222375"/>
          </a:xfrm>
          <a:prstGeom prst="rect">
            <a:avLst/>
          </a:prstGeom>
          <a:noFill/>
          <a:ln>
            <a:noFill/>
          </a:ln>
          <a:effectLst/>
          <a:scene3d>
            <a:camera prst="orthographicFront"/>
            <a:lightRig rig="balanced" dir="t"/>
          </a:scene3d>
          <a:sp3d prstMaterial="plastic"/>
        </p:spPr>
        <p:txBody>
          <a:bodyPr vert="horz" lIns="101600" tIns="38100" rIns="76200" bIns="38100" rtlCol="0" anchor="t" anchorCtr="0">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阅读《乡土中国》第二章</a:t>
            </a:r>
            <a:endParaRPr lang="zh-CN" altLang="en-US" noProof="0" smtClean="0">
              <a:ln>
                <a:noFill/>
              </a:ln>
              <a:solidFill>
                <a:schemeClr val="accent1"/>
              </a:solidFill>
              <a:uLnTx/>
              <a:uFillTx/>
              <a:latin typeface="汉仪旗黑-85S" charset="0"/>
              <a:ea typeface="汉仪旗黑-85S"/>
              <a:sym typeface="+mn-ea"/>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 calcmode="lin" valueType="num">
                                      <p:cBhvr additive="base">
                                        <p:cTn id="7" dur="2000" fill="hold"/>
                                        <p:tgtEl>
                                          <p:spTgt spid="8909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890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8674" name="Rectangle 2"/>
          <p:cNvSpPr>
            <a:spLocks noGrp="1"/>
          </p:cNvSpPr>
          <p:nvPr>
            <p:ph type="subTitle" idx="4294967295"/>
            <p:custDataLst>
              <p:tags r:id="rId9"/>
            </p:custDataLst>
          </p:nvPr>
        </p:nvSpPr>
        <p:spPr>
          <a:xfrm>
            <a:off x="0" y="1600200"/>
            <a:ext cx="8839200" cy="327660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1.学就是在出生之后以一套人为的行为方式作模型，把本能的那一套方式加以改造的过程。学的方法是（“   ” ）。</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9091" name="Rectangle 3"/>
          <p:cNvSpPr/>
          <p:nvPr/>
        </p:nvSpPr>
        <p:spPr>
          <a:xfrm>
            <a:off x="152400" y="4114800"/>
            <a:ext cx="26670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000">
                <a:solidFill>
                  <a:srgbClr val="FF0000"/>
                </a:solidFill>
                <a:latin typeface="微软雅黑" panose="020b0503020204020204" pitchFamily="34" charset="-122"/>
                <a:ea typeface="微软雅黑" panose="020b0503020204020204" pitchFamily="34" charset="-122"/>
              </a:rPr>
              <a:t>答案</a:t>
            </a:r>
            <a:r>
              <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rPr>
              <a:t>：习</a:t>
            </a:r>
            <a:endPar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6" name="Rectangle 2"/>
          <p:cNvSpPr txBox="1"/>
          <p:nvPr/>
        </p:nvSpPr>
        <p:spPr bwMode="auto">
          <a:xfrm>
            <a:off x="457200" y="274638"/>
            <a:ext cx="8229600" cy="1143000"/>
          </a:xfrm>
          <a:prstGeom prst="rect">
            <a:avLst/>
          </a:prstGeom>
          <a:noFill/>
          <a:ln w="9525">
            <a:noFill/>
            <a:miter lim="800000"/>
          </a:ln>
        </p:spPr>
        <p:txBody>
          <a:bodyPr anchor="ctr"/>
          <a:lstStyle/>
          <a:p>
            <a:pPr marR="0" algn="ctr" defTabSz="914400" eaLnBrk="0" hangingPunct="0">
              <a:buClrTx/>
              <a:buSzTx/>
              <a:buFontTx/>
              <a:buNone/>
              <a:defRPr/>
            </a:pP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阅读</a:t>
            </a:r>
            <a:r>
              <a:rPr kumimoji="0" lang="en-US" altLang="zh-CN"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a:t>
            </a: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乡土中国</a:t>
            </a:r>
            <a:r>
              <a:rPr kumimoji="0" lang="en-US" altLang="zh-CN"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a:t>
            </a: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第三章</a:t>
            </a:r>
            <a:endPar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endParaRPr>
          </a:p>
        </p:txBody>
      </p:sp>
      <p:pic>
        <p:nvPicPr>
          <p:cNvPr id="24582" name="Picture 6"/>
          <p:cNvPicPr>
            <a:picLocks noChangeAspect="1"/>
          </p:cNvPicPr>
          <p:nvPr/>
        </p:nvPicPr>
        <p:blipFill>
          <a:blip r:embed="rId10"/>
          <a:stretch>
            <a:fillRect/>
          </a:stretch>
        </p:blipFill>
        <p:spPr>
          <a:xfrm>
            <a:off x="1676400" y="4953000"/>
            <a:ext cx="6677025" cy="1828800"/>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 calcmode="lin" valueType="num">
                                      <p:cBhvr additive="base">
                                        <p:cTn id="7" dur="2000" fill="hold"/>
                                        <p:tgtEl>
                                          <p:spTgt spid="8909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890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82"/>
                                        </p:tgtEl>
                                        <p:attrNameLst>
                                          <p:attrName>style.visibility</p:attrName>
                                        </p:attrNameLst>
                                      </p:cBhvr>
                                      <p:to>
                                        <p:strVal val="visible"/>
                                      </p:to>
                                    </p:set>
                                    <p:anim calcmode="lin" valueType="num">
                                      <p:cBhvr additive="base">
                                        <p:cTn id="13" dur="2000" fill="hold"/>
                                        <p:tgtEl>
                                          <p:spTgt spid="24582"/>
                                        </p:tgtEl>
                                        <p:attrNameLst>
                                          <p:attrName>ppt_x</p:attrName>
                                        </p:attrNameLst>
                                      </p:cBhvr>
                                      <p:tavLst>
                                        <p:tav tm="0">
                                          <p:val>
                                            <p:strVal val="#ppt_x"/>
                                          </p:val>
                                        </p:tav>
                                        <p:tav tm="100000">
                                          <p:val>
                                            <p:strVal val="#ppt_x"/>
                                          </p:val>
                                        </p:tav>
                                      </p:tavLst>
                                    </p:anim>
                                    <p:anim calcmode="lin" valueType="num">
                                      <p:cBhvr additive="base">
                                        <p:cTn id="14" dur="2000" fill="hold"/>
                                        <p:tgtEl>
                                          <p:spTgt spid="245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9698" name="Rectangle 2"/>
          <p:cNvSpPr>
            <a:spLocks noGrp="1"/>
          </p:cNvSpPr>
          <p:nvPr>
            <p:ph type="subTitle" idx="4294967295"/>
            <p:custDataLst>
              <p:tags r:id="rId9"/>
            </p:custDataLst>
          </p:nvPr>
        </p:nvSpPr>
        <p:spPr>
          <a:xfrm>
            <a:off x="0" y="1600200"/>
            <a:ext cx="8839200" cy="327660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2.“记”带有在当前为了将来有用而加以认取的意思， （“   ” ）是为了当前有关而回想到过去经验。</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9091" name="Rectangle 3"/>
          <p:cNvSpPr/>
          <p:nvPr/>
        </p:nvSpPr>
        <p:spPr>
          <a:xfrm>
            <a:off x="228600" y="3886200"/>
            <a:ext cx="26670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000">
                <a:solidFill>
                  <a:srgbClr val="FF0000"/>
                </a:solidFill>
                <a:latin typeface="微软雅黑" panose="020b0503020204020204" pitchFamily="34" charset="-122"/>
                <a:ea typeface="微软雅黑" panose="020b0503020204020204" pitchFamily="34" charset="-122"/>
              </a:rPr>
              <a:t>答案</a:t>
            </a:r>
            <a:r>
              <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rPr>
              <a:t>：忆</a:t>
            </a:r>
            <a:endParaRPr lang="zh-CN" altLang="en-US" sz="40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6" name="Rectangle 2"/>
          <p:cNvSpPr txBox="1"/>
          <p:nvPr/>
        </p:nvSpPr>
        <p:spPr bwMode="auto">
          <a:xfrm>
            <a:off x="457200" y="274638"/>
            <a:ext cx="8229600" cy="1143000"/>
          </a:xfrm>
          <a:prstGeom prst="rect">
            <a:avLst/>
          </a:prstGeom>
          <a:noFill/>
          <a:ln w="9525">
            <a:noFill/>
            <a:miter lim="800000"/>
          </a:ln>
        </p:spPr>
        <p:txBody>
          <a:bodyPr anchor="ctr"/>
          <a:lstStyle/>
          <a:p>
            <a:pPr marR="0" algn="ctr" defTabSz="914400" eaLnBrk="0" hangingPunct="0">
              <a:buClrTx/>
              <a:buSzTx/>
              <a:buFontTx/>
              <a:buNone/>
              <a:defRPr/>
            </a:pP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阅读</a:t>
            </a:r>
            <a:r>
              <a:rPr kumimoji="0" lang="en-US" altLang="zh-CN"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a:t>
            </a: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乡土中国</a:t>
            </a:r>
            <a:r>
              <a:rPr kumimoji="0" lang="en-US" altLang="zh-CN"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a:t>
            </a: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第三章</a:t>
            </a:r>
            <a:endPar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endParaRPr>
          </a:p>
        </p:txBody>
      </p:sp>
      <p:pic>
        <p:nvPicPr>
          <p:cNvPr id="41986" name="Picture 2"/>
          <p:cNvPicPr>
            <a:picLocks noChangeAspect="1"/>
          </p:cNvPicPr>
          <p:nvPr/>
        </p:nvPicPr>
        <p:blipFill>
          <a:blip r:embed="rId10"/>
          <a:stretch>
            <a:fillRect/>
          </a:stretch>
        </p:blipFill>
        <p:spPr>
          <a:xfrm>
            <a:off x="2819400" y="4419600"/>
            <a:ext cx="5457825" cy="2362200"/>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 calcmode="lin" valueType="num">
                                      <p:cBhvr additive="base">
                                        <p:cTn id="7" dur="2000" fill="hold"/>
                                        <p:tgtEl>
                                          <p:spTgt spid="8909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890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1986"/>
                                        </p:tgtEl>
                                        <p:attrNameLst>
                                          <p:attrName>style.visibility</p:attrName>
                                        </p:attrNameLst>
                                      </p:cBhvr>
                                      <p:to>
                                        <p:strVal val="visible"/>
                                      </p:to>
                                    </p:set>
                                    <p:anim calcmode="lin" valueType="num">
                                      <p:cBhvr additive="base">
                                        <p:cTn id="13" dur="3000" fill="hold"/>
                                        <p:tgtEl>
                                          <p:spTgt spid="41986"/>
                                        </p:tgtEl>
                                        <p:attrNameLst>
                                          <p:attrName>ppt_x</p:attrName>
                                        </p:attrNameLst>
                                      </p:cBhvr>
                                      <p:tavLst>
                                        <p:tav tm="0">
                                          <p:val>
                                            <p:strVal val="#ppt_x"/>
                                          </p:val>
                                        </p:tav>
                                        <p:tav tm="100000">
                                          <p:val>
                                            <p:strVal val="#ppt_x"/>
                                          </p:val>
                                        </p:tav>
                                      </p:tavLst>
                                    </p:anim>
                                    <p:anim calcmode="lin" valueType="num">
                                      <p:cBhvr additive="base">
                                        <p:cTn id="14" dur="3000" fill="hold"/>
                                        <p:tgtEl>
                                          <p:spTgt spid="419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0722" name="Rectangle 2"/>
          <p:cNvSpPr>
            <a:spLocks noGrp="1"/>
          </p:cNvSpPr>
          <p:nvPr>
            <p:ph type="subTitle" idx="4294967295"/>
            <p:custDataLst>
              <p:tags r:id="rId9"/>
            </p:custDataLst>
          </p:nvPr>
        </p:nvSpPr>
        <p:spPr>
          <a:xfrm>
            <a:off x="381000" y="2209800"/>
            <a:ext cx="8305800" cy="3276600"/>
          </a:xfrm>
          <a:noFill/>
          <a:ln w="9525">
            <a:noFill/>
          </a:ln>
        </p:spPr>
        <p:txBody>
          <a:bodyPr vert="horz" anchor="b">
            <a:normAutofit fontScale="90000"/>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40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 在乡土社会，有语言无（    ），在反复地在同一生活定型中生活的人们，并不是愚到字都不认得，而是没有用字来帮助他们在社会中生活的需要。</a:t>
            </a:r>
            <a:endParaRPr lang="en-US" altLang="zh-CN" sz="40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7284" name="Rectangle 4"/>
          <p:cNvSpPr/>
          <p:nvPr/>
        </p:nvSpPr>
        <p:spPr>
          <a:xfrm>
            <a:off x="838200" y="5486400"/>
            <a:ext cx="86868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400">
                <a:solidFill>
                  <a:srgbClr val="FF0000"/>
                </a:solidFill>
                <a:latin typeface="微软雅黑" panose="020b0503020204020204" pitchFamily="34" charset="-122"/>
                <a:ea typeface="微软雅黑" panose="020b0503020204020204" pitchFamily="34" charset="-122"/>
              </a:rPr>
              <a:t>答案</a:t>
            </a:r>
            <a:r>
              <a:rPr lang="zh-CN" altLang="en-US" sz="4400">
                <a:solidFill>
                  <a:srgbClr val="FF0000"/>
                </a:solidFill>
                <a:latin typeface="微软雅黑" panose="020b0503020204020204" pitchFamily="34" charset="-122"/>
                <a:ea typeface="微软雅黑" panose="020b0503020204020204" pitchFamily="34" charset="-122"/>
                <a:sym typeface="Wingdings" panose="05000000000000000000" pitchFamily="2" charset="2"/>
              </a:rPr>
              <a:t>：文字</a:t>
            </a:r>
            <a:endParaRPr lang="zh-CN" altLang="en-US" sz="44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pic>
        <p:nvPicPr>
          <p:cNvPr id="37892" name="Picture 10" descr="C:\Users\Administrator\AppData\Roaming\Tencent\Users\5619088\QQ\WinTemp\RichOle\`$3GAX_2ZTRF[6}T`HGS3K5.png"/>
          <p:cNvPicPr>
            <a:picLocks noChangeAspect="1"/>
          </p:cNvPicPr>
          <p:nvPr/>
        </p:nvPicPr>
        <p:blipFill>
          <a:blip r:embed="rId10"/>
          <a:stretch>
            <a:fillRect/>
          </a:stretch>
        </p:blipFill>
        <p:spPr>
          <a:xfrm>
            <a:off x="2362200" y="228600"/>
            <a:ext cx="3971925" cy="1828800"/>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7284">
                                            <p:txEl>
                                              <p:pRg st="0" end="0"/>
                                            </p:txEl>
                                          </p:spTgt>
                                        </p:tgtEl>
                                        <p:attrNameLst>
                                          <p:attrName>style.visibility</p:attrName>
                                        </p:attrNameLst>
                                      </p:cBhvr>
                                      <p:to>
                                        <p:strVal val="visible"/>
                                      </p:to>
                                    </p:set>
                                    <p:anim calcmode="lin" valueType="num">
                                      <p:cBhvr additive="base">
                                        <p:cTn id="7" dur="2000" fill="hold"/>
                                        <p:tgtEl>
                                          <p:spTgt spid="9728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9728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1746" name="Rectangle 2"/>
          <p:cNvSpPr>
            <a:spLocks noGrp="1"/>
          </p:cNvSpPr>
          <p:nvPr>
            <p:ph type="subTitle" idx="4294967295"/>
            <p:custDataLst>
              <p:tags r:id="rId9"/>
            </p:custDataLst>
          </p:nvPr>
        </p:nvSpPr>
        <p:spPr>
          <a:xfrm>
            <a:off x="152400" y="838200"/>
            <a:ext cx="8839200" cy="327660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   ）在西洋是一种界限分明的团体。提到了我们的用字，这个（“  ”）字可以说最能伸缩自如了。</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buFont typeface="Wingdings 2" panose="05020102010507070707" pitchFamily="18" charset="2"/>
              <a:defRPr/>
            </a:pPr>
            <a:r>
              <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36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9091" name="Rectangle 3"/>
          <p:cNvSpPr/>
          <p:nvPr/>
        </p:nvSpPr>
        <p:spPr>
          <a:xfrm>
            <a:off x="152400" y="3886200"/>
            <a:ext cx="31242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答案</a:t>
            </a:r>
            <a:r>
              <a:rPr lang="zh-CN" altLang="en-US" sz="4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：家庭 、家</a:t>
            </a:r>
            <a:endParaRPr lang="zh-CN" altLang="en-US" sz="4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endParaRPr>
          </a:p>
        </p:txBody>
      </p:sp>
      <p:sp>
        <p:nvSpPr>
          <p:cNvPr id="6" name="Rectangle 2"/>
          <p:cNvSpPr txBox="1"/>
          <p:nvPr/>
        </p:nvSpPr>
        <p:spPr bwMode="auto">
          <a:xfrm>
            <a:off x="457200" y="274638"/>
            <a:ext cx="8229600" cy="1143000"/>
          </a:xfrm>
          <a:prstGeom prst="rect">
            <a:avLst/>
          </a:prstGeom>
          <a:noFill/>
          <a:ln w="9525">
            <a:noFill/>
            <a:miter lim="800000"/>
          </a:ln>
        </p:spPr>
        <p:txBody>
          <a:bodyPr anchor="ctr"/>
          <a:lstStyle/>
          <a:p>
            <a:pPr marR="0" algn="ctr" defTabSz="914400" eaLnBrk="0" hangingPunct="0">
              <a:buClrTx/>
              <a:buSzTx/>
              <a:buFontTx/>
              <a:buNone/>
              <a:defRPr/>
            </a:pP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阅读</a:t>
            </a:r>
            <a:r>
              <a:rPr kumimoji="0" lang="en-US" altLang="zh-CN"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a:t>
            </a: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乡土中国</a:t>
            </a:r>
            <a:r>
              <a:rPr kumimoji="0" lang="en-US" altLang="zh-CN"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a:t>
            </a:r>
            <a:r>
              <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rPr>
              <a:t>第四章</a:t>
            </a:r>
            <a:endParaRPr kumimoji="0" lang="zh-CN" altLang="en-US" sz="4400" kern="1200" cap="none" spc="0" normalizeH="0" baseline="0" noProof="0">
              <a:solidFill>
                <a:schemeClr val="accent1"/>
              </a:solidFill>
              <a:latin typeface="微软雅黑" panose="020b0503020204020204" pitchFamily="34" charset="-122"/>
              <a:ea typeface="微软雅黑" panose="020b0503020204020204" pitchFamily="34" charset="-122"/>
              <a:cs typeface="+mj-cs"/>
            </a:endParaRPr>
          </a:p>
        </p:txBody>
      </p:sp>
      <p:pic>
        <p:nvPicPr>
          <p:cNvPr id="38917" name="Picture 2"/>
          <p:cNvPicPr>
            <a:picLocks noChangeAspect="1"/>
          </p:cNvPicPr>
          <p:nvPr/>
        </p:nvPicPr>
        <p:blipFill>
          <a:blip r:embed="rId10"/>
          <a:stretch>
            <a:fillRect/>
          </a:stretch>
        </p:blipFill>
        <p:spPr>
          <a:xfrm>
            <a:off x="3581400" y="3276600"/>
            <a:ext cx="5029200" cy="3387725"/>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1">
                                            <p:txEl>
                                              <p:charRg st="0" end="4"/>
                                            </p:txEl>
                                          </p:spTgt>
                                        </p:tgtEl>
                                        <p:attrNameLst>
                                          <p:attrName>style.visibility</p:attrName>
                                        </p:attrNameLst>
                                      </p:cBhvr>
                                      <p:to>
                                        <p:strVal val="visible"/>
                                      </p:to>
                                    </p:set>
                                    <p:anim calcmode="lin" valueType="num">
                                      <p:cBhvr additive="base">
                                        <p:cTn id="7" dur="2000" fill="hold"/>
                                        <p:tgtEl>
                                          <p:spTgt spid="89091">
                                            <p:txEl>
                                              <p:charRg st="0" end="4"/>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89091">
                                            <p:txEl>
                                              <p:charRg st="0"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2770" name="Rectangle 2"/>
          <p:cNvSpPr>
            <a:spLocks noGrp="1"/>
          </p:cNvSpPr>
          <p:nvPr>
            <p:ph type="subTitle" idx="4294967295"/>
            <p:custDataLst>
              <p:tags r:id="rId9"/>
            </p:custDataLst>
          </p:nvPr>
        </p:nvSpPr>
        <p:spPr>
          <a:xfrm>
            <a:off x="304800" y="2057400"/>
            <a:ext cx="8686800" cy="3276600"/>
          </a:xfrm>
          <a:noFill/>
          <a:ln w="9525">
            <a:noFill/>
          </a:ln>
        </p:spPr>
        <p:txBody>
          <a:bodyPr vert="horz" anchor="b">
            <a:normAutofit lnSpcReduction="10000"/>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buFont typeface="Wingdings 2" panose="05020102010507070707" pitchFamily="18" charset="2"/>
              <a:defRPr/>
            </a:pPr>
            <a:r>
              <a:rPr lang="en-US" altLang="zh-CN" sz="40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 中国传统结构中的（   ）格局具有这种伸缩能力。在乡下，家庭可以很小，而一到有钱的地主和官僚阶层，可以大到像个国。</a:t>
            </a:r>
            <a:endParaRPr lang="en-US" altLang="zh-CN" sz="4000" noProof="0" smtClean="0">
              <a:ln>
                <a:noFill/>
              </a:ln>
              <a:solidFill>
                <a:schemeClr val="dk2">
                  <a:shade val="75000"/>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7524" name="Rectangle 4"/>
          <p:cNvSpPr/>
          <p:nvPr/>
        </p:nvSpPr>
        <p:spPr>
          <a:xfrm>
            <a:off x="457200" y="5410200"/>
            <a:ext cx="8686800" cy="1790700"/>
          </a:xfrm>
          <a:prstGeom prst="rect">
            <a:avLst/>
          </a:prstGeom>
          <a:noFill/>
          <a:ln w="9525">
            <a:noFill/>
          </a:ln>
        </p:spPr>
        <p:txBody>
          <a:bodyPr/>
          <a:lstStyle/>
          <a:p>
            <a:pPr marL="342900" indent="-342900" eaLnBrk="0" hangingPunct="0">
              <a:spcBef>
                <a:spcPct val="20000"/>
              </a:spcBef>
              <a:buClr>
                <a:schemeClr val="tx2"/>
              </a:buClr>
              <a:buSzPct val="50000"/>
              <a:buFont typeface="Wingdings 2" panose="05020102010507070707" pitchFamily="18" charset="2"/>
            </a:pPr>
            <a:r>
              <a:rPr lang="zh-CN" altLang="en-US" sz="4400">
                <a:solidFill>
                  <a:srgbClr val="FF0000"/>
                </a:solidFill>
                <a:latin typeface="微软雅黑" panose="020b0503020204020204" pitchFamily="34" charset="-122"/>
                <a:ea typeface="微软雅黑" panose="020b0503020204020204" pitchFamily="34" charset="-122"/>
              </a:rPr>
              <a:t>答案：差序</a:t>
            </a:r>
            <a:endParaRPr lang="zh-CN" altLang="en-US" sz="4400">
              <a:solidFill>
                <a:srgbClr val="FF0000"/>
              </a:solidFill>
              <a:latin typeface="微软雅黑" panose="020b0503020204020204" pitchFamily="34" charset="-122"/>
              <a:ea typeface="微软雅黑" panose="020b0503020204020204" pitchFamily="34" charset="-122"/>
              <a:sym typeface="Wingdings" panose="05000000000000000000" pitchFamily="2" charset="2"/>
            </a:endParaRPr>
          </a:p>
        </p:txBody>
      </p:sp>
      <p:pic>
        <p:nvPicPr>
          <p:cNvPr id="39940" name="Picture 10" descr="C:\Users\Administrator\AppData\Roaming\Tencent\Users\5619088\QQ\WinTemp\RichOle\`$3GAX_2ZTRF[6}T`HGS3K5.png"/>
          <p:cNvPicPr>
            <a:picLocks noChangeAspect="1"/>
          </p:cNvPicPr>
          <p:nvPr/>
        </p:nvPicPr>
        <p:blipFill>
          <a:blip r:embed="rId10"/>
          <a:stretch>
            <a:fillRect/>
          </a:stretch>
        </p:blipFill>
        <p:spPr>
          <a:xfrm>
            <a:off x="2438400" y="533400"/>
            <a:ext cx="3971925" cy="1828800"/>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524">
                                            <p:txEl>
                                              <p:pRg st="0" end="0"/>
                                            </p:txEl>
                                          </p:spTgt>
                                        </p:tgtEl>
                                        <p:attrNameLst>
                                          <p:attrName>style.visibility</p:attrName>
                                        </p:attrNameLst>
                                      </p:cBhvr>
                                      <p:to>
                                        <p:strVal val="visible"/>
                                      </p:to>
                                    </p:set>
                                    <p:anim calcmode="lin" valueType="num">
                                      <p:cBhvr additive="base">
                                        <p:cTn id="7" dur="2000" fill="hold"/>
                                        <p:tgtEl>
                                          <p:spTgt spid="10752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075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3795" name="标题 1"/>
          <p:cNvSpPr>
            <a:spLocks noGrp="1"/>
          </p:cNvSpPr>
          <p:nvPr>
            <p:ph type="title" idx="4294967295"/>
          </p:nvPr>
        </p:nvSpPr>
        <p:spPr>
          <a:xfrm>
            <a:off x="301752" y="457200"/>
            <a:ext cx="8686800" cy="841248"/>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rPr>
              <a:t>概括重要概念——差序格局</a:t>
            </a:r>
            <a:endPar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endParaRPr>
          </a:p>
        </p:txBody>
      </p:sp>
      <p:sp>
        <p:nvSpPr>
          <p:cNvPr id="40963" name="内容占位符 2"/>
          <p:cNvSpPr>
            <a:spLocks noGrp="1"/>
          </p:cNvSpPr>
          <p:nvPr>
            <p:ph sz="half" idx="4294967295"/>
            <p:custDataLst>
              <p:tags r:id="rId9"/>
            </p:custDataLst>
          </p:nvPr>
        </p:nvSpPr>
        <p:spPr>
          <a:xfrm>
            <a:off x="0" y="1600200"/>
            <a:ext cx="4495800" cy="4525963"/>
          </a:xfrm>
          <a:noFill/>
          <a:ln w="9525">
            <a:noFill/>
          </a:ln>
        </p:spPr>
        <p:txBody>
          <a:bodyPr vert="horz" wrap="square" anchor="t" anchorCtr="0">
            <a:noAutofit/>
          </a:bodyPr>
          <a:lstStyle>
            <a:lvl1pPr marL="342900" indent="-34290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18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buFont typeface="Wingdings 2" panose="05020102010507070707" pitchFamily="18" charset="2"/>
              <a:buNone/>
            </a:pPr>
            <a:r>
              <a:rPr lang="zh-CN" altLang="en-US" sz="36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差序格局是乡土社会里的人际关系是以个人为中心，依据私人关系向外不断延伸而形成的可以自由伸缩变化的具有差等次序的关系圈。</a:t>
            </a:r>
            <a:endParaRPr lang="zh-CN" altLang="en-US"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0964" name="Picture 2"/>
          <p:cNvPicPr>
            <a:picLocks noGrp="1" noChangeAspect="1"/>
          </p:cNvPicPr>
          <p:nvPr>
            <p:ph sz="half" idx="4294967295"/>
          </p:nvPr>
        </p:nvPicPr>
        <p:blipFill>
          <a:blip r:embed="rId10"/>
          <a:stretch>
            <a:fillRect/>
          </a:stretch>
        </p:blipFill>
        <p:spPr>
          <a:xfrm>
            <a:off x="7315200" y="838200"/>
            <a:ext cx="1504950" cy="1504950"/>
          </a:xfrm>
          <a:prstGeom prst="rect">
            <a:avLst/>
          </a:prstGeom>
          <a:noFill/>
          <a:ln w="9525">
            <a:noFill/>
          </a:ln>
        </p:spPr>
      </p:pic>
      <p:pic>
        <p:nvPicPr>
          <p:cNvPr id="40965" name="Picture 3"/>
          <p:cNvPicPr>
            <a:picLocks noChangeAspect="1"/>
          </p:cNvPicPr>
          <p:nvPr/>
        </p:nvPicPr>
        <p:blipFill>
          <a:blip r:embed="rId11"/>
          <a:stretch>
            <a:fillRect/>
          </a:stretch>
        </p:blipFill>
        <p:spPr>
          <a:xfrm>
            <a:off x="4572000" y="2286000"/>
            <a:ext cx="3935413" cy="3810000"/>
          </a:xfrm>
          <a:prstGeom prst="rect">
            <a:avLst/>
          </a:prstGeom>
          <a:noFill/>
          <a:ln w="9525">
            <a:noFill/>
          </a:ln>
        </p:spPr>
      </p:pic>
      <p:pic>
        <p:nvPicPr>
          <p:cNvPr id="40966" name="Picture 5"/>
          <p:cNvPicPr>
            <a:picLocks noChangeAspect="1"/>
          </p:cNvPicPr>
          <p:nvPr/>
        </p:nvPicPr>
        <p:blipFill>
          <a:blip r:embed="rId12"/>
          <a:stretch>
            <a:fillRect/>
          </a:stretch>
        </p:blipFill>
        <p:spPr>
          <a:xfrm>
            <a:off x="1600200" y="5562600"/>
            <a:ext cx="4419600" cy="1295400"/>
          </a:xfrm>
          <a:prstGeom prst="rect">
            <a:avLst/>
          </a:prstGeom>
          <a:noFill/>
          <a:ln w="9525">
            <a:noFill/>
          </a:ln>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linds(horizontal)">
                                      <p:cBhvr>
                                        <p:cTn id="7" dur="500"/>
                                        <p:tgtEl>
                                          <p:spTgt spid="337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0963">
                                            <p:txEl>
                                              <p:pRg st="0" end="0"/>
                                            </p:txEl>
                                          </p:spTgt>
                                        </p:tgtEl>
                                        <p:attrNameLst>
                                          <p:attrName>style.visibility</p:attrName>
                                        </p:attrNameLst>
                                      </p:cBhvr>
                                      <p:to>
                                        <p:strVal val="visible"/>
                                      </p:to>
                                    </p:set>
                                    <p:animEffect transition="in" filter="box(in)">
                                      <p:cBhvr>
                                        <p:cTn id="12" dur="2000"/>
                                        <p:tgtEl>
                                          <p:spTgt spid="4096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0965"/>
                                        </p:tgtEl>
                                        <p:attrNameLst>
                                          <p:attrName>style.visibility</p:attrName>
                                        </p:attrNameLst>
                                      </p:cBhvr>
                                      <p:to>
                                        <p:strVal val="visible"/>
                                      </p:to>
                                    </p:set>
                                    <p:animEffect transition="in" filter="box(in)">
                                      <p:cBhvr>
                                        <p:cTn id="17" dur="2000"/>
                                        <p:tgtEl>
                                          <p:spTgt spid="4096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40966"/>
                                        </p:tgtEl>
                                        <p:attrNameLst>
                                          <p:attrName>style.visibility</p:attrName>
                                        </p:attrNameLst>
                                      </p:cBhvr>
                                      <p:to>
                                        <p:strVal val="visible"/>
                                      </p:to>
                                    </p:set>
                                    <p:animEffect transition="in" filter="box(in)">
                                      <p:cBhvr>
                                        <p:cTn id="22" dur="20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40963" grpId="0"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533400" y="1066800"/>
            <a:ext cx="8686165" cy="5077460"/>
          </a:xfrm>
          <a:prstGeom prst="rect">
            <a:avLst/>
          </a:prstGeom>
          <a:noFill/>
          <a:ln w="9525">
            <a:noFill/>
          </a:ln>
        </p:spPr>
        <p:txBody>
          <a:bodyPr wrap="square">
            <a:spAutoFit/>
          </a:bodyPr>
          <a:lstStyle/>
          <a:p>
            <a:pPr indent="400050"/>
            <a:r>
              <a:rPr lang="zh-CN" sz="1800" b="1">
                <a:solidFill>
                  <a:srgbClr val="333333"/>
                </a:solidFill>
                <a:ea typeface="宋体" panose="02010600030101010101" pitchFamily="2" charset="-122"/>
              </a:rPr>
              <a:t>材料一：</a:t>
            </a:r>
            <a:endParaRPr lang="zh-CN" sz="1800" b="1">
              <a:solidFill>
                <a:srgbClr val="333333"/>
              </a:solidFill>
              <a:ea typeface="宋体" panose="02010600030101010101" pitchFamily="2" charset="-122"/>
            </a:endParaRPr>
          </a:p>
          <a:p>
            <a:pPr indent="400050"/>
            <a:r>
              <a:rPr lang="en-US" altLang="zh-CN" sz="1800" b="1">
                <a:solidFill>
                  <a:srgbClr val="333333"/>
                </a:solidFill>
                <a:ea typeface="宋体" panose="02010600030101010101" pitchFamily="2" charset="-122"/>
              </a:rPr>
              <a:t>  </a:t>
            </a:r>
            <a:r>
              <a:rPr lang="zh-CN" sz="1800" b="1">
                <a:solidFill>
                  <a:srgbClr val="333333"/>
                </a:solidFill>
                <a:ea typeface="宋体" panose="02010600030101010101" pitchFamily="2" charset="-122"/>
              </a:rPr>
              <a:t>作为同村邻舍，怎能自己锅里有肉，而心平气静地看着周围的人吞糠咽菜？</a:t>
            </a:r>
            <a:endParaRPr lang="zh-CN" sz="1800" b="1">
              <a:solidFill>
                <a:srgbClr val="333333"/>
              </a:solidFill>
              <a:ea typeface="宋体" panose="02010600030101010101" pitchFamily="2" charset="-122"/>
            </a:endParaRPr>
          </a:p>
          <a:p>
            <a:pPr indent="400050"/>
            <a:r>
              <a:rPr lang="en-US" altLang="zh-CN" sz="1800" b="1">
                <a:solidFill>
                  <a:srgbClr val="333333"/>
                </a:solidFill>
                <a:ea typeface="宋体" panose="02010600030101010101" pitchFamily="2" charset="-122"/>
              </a:rPr>
              <a:t>  </a:t>
            </a:r>
            <a:r>
              <a:rPr lang="zh-CN" sz="1800" b="1">
                <a:solidFill>
                  <a:srgbClr val="333333"/>
                </a:solidFill>
                <a:ea typeface="宋体" panose="02010600030101010101" pitchFamily="2" charset="-122"/>
              </a:rPr>
              <a:t>这种朴素的乡亲意识，使少安内心升腾起某种庄严的责任感来。他突然想：我能不能扩大我的砖场？把现有的制砖机卖掉，买一台大型的，再多开几个烧砖窑，</a:t>
            </a:r>
            <a:r>
              <a:rPr lang="en-US" sz="1800" b="1">
                <a:solidFill>
                  <a:srgbClr val="333333"/>
                </a:solidFill>
                <a:latin typeface="宋体" panose="02010600030101010101" pitchFamily="2" charset="-122"/>
              </a:rPr>
              <a:t> </a:t>
            </a:r>
            <a:r>
              <a:rPr lang="zh-CN" sz="1800" b="1">
                <a:solidFill>
                  <a:srgbClr val="333333"/>
                </a:solidFill>
                <a:ea typeface="宋体" panose="02010600030101010101" pitchFamily="2" charset="-122"/>
              </a:rPr>
              <a:t>不是就需要更多的劳力吗？</a:t>
            </a:r>
            <a:endParaRPr lang="zh-CN" sz="1800" b="1">
              <a:solidFill>
                <a:srgbClr val="333333"/>
              </a:solidFill>
              <a:ea typeface="宋体" panose="02010600030101010101" pitchFamily="2" charset="-122"/>
            </a:endParaRPr>
          </a:p>
          <a:p>
            <a:pPr indent="400050"/>
            <a:r>
              <a:rPr lang="en-US" altLang="zh-CN" sz="1800" b="1">
                <a:solidFill>
                  <a:srgbClr val="333333"/>
                </a:solidFill>
                <a:ea typeface="宋体" panose="02010600030101010101" pitchFamily="2" charset="-122"/>
              </a:rPr>
              <a:t> </a:t>
            </a:r>
            <a:r>
              <a:rPr lang="zh-CN" sz="1800" b="1">
                <a:solidFill>
                  <a:srgbClr val="333333"/>
                </a:solidFill>
                <a:ea typeface="宋体" panose="02010600030101010101" pitchFamily="2" charset="-122"/>
              </a:rPr>
              <a:t>这样，不仅能解决村里一些人的问题，他自己的事业也扩大了！</a:t>
            </a:r>
            <a:r>
              <a:rPr lang="en-US" sz="1800" b="1">
                <a:solidFill>
                  <a:srgbClr val="333333"/>
                </a:solidFill>
                <a:latin typeface="宋体" panose="02010600030101010101" pitchFamily="2" charset="-122"/>
              </a:rPr>
              <a:t>  </a:t>
            </a:r>
            <a:endParaRPr lang="zh-CN" sz="1800" b="1">
              <a:solidFill>
                <a:srgbClr val="333333"/>
              </a:solidFill>
              <a:ea typeface="宋体" panose="02010600030101010101" pitchFamily="2" charset="-122"/>
            </a:endParaRPr>
          </a:p>
          <a:p>
            <a:pPr indent="400050"/>
            <a:r>
              <a:rPr lang="en-US" altLang="zh-CN" sz="1800" b="1">
                <a:solidFill>
                  <a:srgbClr val="333333"/>
                </a:solidFill>
                <a:ea typeface="宋体" panose="02010600030101010101" pitchFamily="2" charset="-122"/>
              </a:rPr>
              <a:t> </a:t>
            </a:r>
            <a:r>
              <a:rPr lang="zh-CN" sz="1800" b="1">
                <a:solidFill>
                  <a:srgbClr val="333333"/>
                </a:solidFill>
                <a:ea typeface="宋体" panose="02010600030101010101" pitchFamily="2" charset="-122"/>
              </a:rPr>
              <a:t>当然，首先是资金问题。少安估算了一下，将现在设备卖掉，加上那点积蓄，</a:t>
            </a:r>
            <a:r>
              <a:rPr lang="en-US" sz="1800" b="1">
                <a:solidFill>
                  <a:srgbClr val="333333"/>
                </a:solidFill>
                <a:latin typeface="宋体" panose="02010600030101010101" pitchFamily="2" charset="-122"/>
              </a:rPr>
              <a:t> </a:t>
            </a:r>
            <a:r>
              <a:rPr lang="zh-CN" sz="1800" b="1">
                <a:solidFill>
                  <a:srgbClr val="333333"/>
                </a:solidFill>
                <a:ea typeface="宋体" panose="02010600030101010101" pitchFamily="2" charset="-122"/>
              </a:rPr>
              <a:t>要扩大砖场，少说也还得另筹借一万块钱。这只能向公家贷款。不怕！只要路子对头，这个风险还是敢担当的。</a:t>
            </a:r>
            <a:endParaRPr lang="zh-CN" sz="1800" b="1">
              <a:solidFill>
                <a:srgbClr val="333333"/>
              </a:solidFill>
              <a:ea typeface="宋体" panose="02010600030101010101" pitchFamily="2" charset="-122"/>
            </a:endParaRPr>
          </a:p>
          <a:p>
            <a:pPr indent="400050"/>
            <a:r>
              <a:rPr lang="zh-CN" sz="1800" b="1">
                <a:solidFill>
                  <a:srgbClr val="333333"/>
                </a:solidFill>
                <a:ea typeface="宋体" panose="02010600030101010101" pitchFamily="2" charset="-122"/>
              </a:rPr>
              <a:t>头脑发热的孙少安当天吃完晚饭，就到父亲那边走了一遭。他的新打算要征求父亲的意见。虽然他和父亲分了家，日子基本上各顾各的，但在这样一些重大问题上，</a:t>
            </a:r>
            <a:r>
              <a:rPr lang="en-US" sz="1800" b="1">
                <a:solidFill>
                  <a:srgbClr val="333333"/>
                </a:solidFill>
                <a:latin typeface="宋体" panose="02010600030101010101" pitchFamily="2" charset="-122"/>
              </a:rPr>
              <a:t> </a:t>
            </a:r>
            <a:r>
              <a:rPr lang="zh-CN" sz="1800" b="1">
                <a:solidFill>
                  <a:srgbClr val="333333"/>
                </a:solidFill>
                <a:ea typeface="宋体" panose="02010600030101010101" pitchFamily="2" charset="-122"/>
              </a:rPr>
              <a:t>少安总要征求父亲的意见。父亲永远是父亲，</a:t>
            </a:r>
            <a:r>
              <a:rPr lang="en-US" sz="1800" b="1">
                <a:solidFill>
                  <a:srgbClr val="333333"/>
                </a:solidFill>
                <a:latin typeface="宋体" panose="02010600030101010101" pitchFamily="2" charset="-122"/>
              </a:rPr>
              <a:t> </a:t>
            </a:r>
            <a:r>
              <a:rPr lang="zh-CN" sz="1800" b="1">
                <a:solidFill>
                  <a:srgbClr val="333333"/>
                </a:solidFill>
                <a:ea typeface="宋体" panose="02010600030101010101" pitchFamily="2" charset="-122"/>
              </a:rPr>
              <a:t>在生活的重大关头，求得父亲的指导，</a:t>
            </a:r>
            <a:r>
              <a:rPr lang="en-US" sz="1800" b="1">
                <a:solidFill>
                  <a:srgbClr val="333333"/>
                </a:solidFill>
                <a:latin typeface="宋体" panose="02010600030101010101" pitchFamily="2" charset="-122"/>
              </a:rPr>
              <a:t> </a:t>
            </a:r>
            <a:r>
              <a:rPr lang="zh-CN" sz="1800" b="1">
                <a:solidFill>
                  <a:srgbClr val="333333"/>
                </a:solidFill>
                <a:ea typeface="宋体" panose="02010600030101010101" pitchFamily="2" charset="-122"/>
              </a:rPr>
              <a:t>这已经象原则一样固定在少安脑子里。在任何时候，亲爱的父亲，都将是我们精神上一个最为重要和可靠的支柱！</a:t>
            </a:r>
            <a:r>
              <a:rPr lang="en-US" sz="1800" b="1">
                <a:solidFill>
                  <a:srgbClr val="333333"/>
                </a:solidFill>
                <a:latin typeface="宋体" panose="02010600030101010101" pitchFamily="2" charset="-122"/>
              </a:rPr>
              <a:t>  </a:t>
            </a:r>
            <a:endParaRPr lang="en-US" sz="1800" b="1">
              <a:solidFill>
                <a:srgbClr val="333333"/>
              </a:solidFill>
              <a:latin typeface="宋体" panose="02010600030101010101" pitchFamily="2" charset="-122"/>
            </a:endParaRPr>
          </a:p>
          <a:p>
            <a:pPr indent="400050"/>
            <a:r>
              <a:rPr lang="zh-CN" sz="1800" b="1">
                <a:solidFill>
                  <a:srgbClr val="333333"/>
                </a:solidFill>
                <a:ea typeface="宋体" panose="02010600030101010101" pitchFamily="2" charset="-122"/>
              </a:rPr>
              <a:t>父亲正在院子外边的那块弹丸之地上营务旱烟苗。从以往年月一直到现在，这块旱烟地对他们家的贡献是巨大的。这里出产的那些金黄色的烟叶，不仅保障了他父子俩和他二爸的烟布袋，还有剩余在石圪节的土街上换回几个零用钱。父亲营务旱烟的本领只有田福堂才能比上。</a:t>
            </a:r>
            <a:endParaRPr lang="zh-CN" altLang="en-US" sz="1800" b="1"/>
          </a:p>
        </p:txBody>
      </p:sp>
      <p:sp>
        <p:nvSpPr>
          <p:cNvPr id="33795" name="标题 1"/>
          <p:cNvSpPr>
            <a:spLocks noGrp="1"/>
          </p:cNvSpPr>
          <p:nvPr/>
        </p:nvSpPr>
        <p:spPr>
          <a:xfrm>
            <a:off x="304927" y="225425"/>
            <a:ext cx="8686800" cy="841248"/>
          </a:xfrm>
          <a:prstGeom prst="rect">
            <a:avLst/>
          </a:prstGeom>
          <a:noFill/>
          <a:ln>
            <a:noFill/>
          </a:ln>
          <a:effectLst/>
          <a:scene3d>
            <a:camera prst="orthographicFront"/>
            <a:lightRig rig="balanced" dir="t"/>
          </a:scene3d>
          <a:sp3d prstMaterial="plastic"/>
        </p:spPr>
        <p:txBody>
          <a:bodyPr vert="horz" lIns="101600" tIns="38100" rIns="76200" bIns="38100" rtlCol="0" anchor="ctr" anchorCtr="0">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ctr" defTabSz="914400">
              <a:spcAft>
                <a:spcPct val="0"/>
              </a:spcAft>
              <a:buClrTx/>
              <a:buSzTx/>
              <a:buFontTx/>
              <a:defRPr/>
            </a:pPr>
            <a:r>
              <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rPr>
              <a:t>四、精读</a:t>
            </a:r>
            <a:r>
              <a:rPr lang="en-US" altLang="zh-CN" b="1" noProof="0" smtClean="0">
                <a:ln>
                  <a:noFill/>
                </a:ln>
                <a:solidFill>
                  <a:schemeClr val="accent1"/>
                </a:solidFill>
                <a:uLnTx/>
                <a:uFillTx/>
                <a:latin typeface="汉仪旗黑-85S" charset="0"/>
                <a:ea typeface="宋体" panose="02010600030101010101" pitchFamily="2" charset="-122"/>
                <a:cs typeface="汉仪旗黑-85S" charset="0"/>
                <a:sym typeface="+mn-ea"/>
              </a:rPr>
              <a:t>——</a:t>
            </a:r>
            <a:r>
              <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rPr>
              <a:t>跨文本阅读</a:t>
            </a:r>
            <a:endParaRPr lang="zh-CN" altLang="en-US" b="1" noProof="0" smtClean="0">
              <a:ln>
                <a:noFill/>
              </a:ln>
              <a:solidFill>
                <a:schemeClr val="accent1"/>
              </a:solidFill>
              <a:uLnTx/>
              <a:uFillTx/>
              <a:latin typeface="汉仪旗黑-85S" charset="0"/>
              <a:ea typeface="宋体" panose="02010600030101010101" pitchFamily="2" charset="-122"/>
              <a:cs typeface="汉仪旗黑-85S" charset="0"/>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ox(in)">
                                      <p:cBhvr>
                                        <p:cTn id="7" dur="2000"/>
                                        <p:tgtEl>
                                          <p:spTgt spid="337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ox(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10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457835" y="228600"/>
            <a:ext cx="8026400" cy="6185535"/>
          </a:xfrm>
          <a:prstGeom prst="rect">
            <a:avLst/>
          </a:prstGeom>
          <a:noFill/>
          <a:ln w="9525">
            <a:noFill/>
          </a:ln>
        </p:spPr>
        <p:txBody>
          <a:bodyPr wrap="square">
            <a:spAutoFit/>
          </a:bodyPr>
          <a:lstStyle/>
          <a:p>
            <a:pPr indent="400050"/>
            <a:r>
              <a:rPr lang="en-US" altLang="zh-CN" sz="1800" b="1">
                <a:solidFill>
                  <a:srgbClr val="333333"/>
                </a:solidFill>
                <a:ea typeface="宋体" panose="02010600030101010101" pitchFamily="2" charset="-122"/>
              </a:rPr>
              <a:t>  </a:t>
            </a:r>
            <a:r>
              <a:rPr lang="zh-CN" sz="1800" b="1">
                <a:solidFill>
                  <a:srgbClr val="333333"/>
                </a:solidFill>
                <a:ea typeface="宋体" panose="02010600030101010101" pitchFamily="2" charset="-122"/>
              </a:rPr>
              <a:t>少安进了烟地，一边帮父亲干活，一边把他的新打算给父亲谈叙了一番。 孙玉厚听完少安侃侃叙谈， 一时倒没有对儿子的宏大抱负发表什么评论。</a:t>
            </a:r>
            <a:endParaRPr lang="zh-CN" altLang="en-US" sz="1800" b="1"/>
          </a:p>
          <a:p>
            <a:pPr indent="400050"/>
            <a:r>
              <a:rPr lang="zh-CN" altLang="en-US" sz="1800" b="1"/>
              <a:t>从理论上说， 这是儿子自己的事。儿子已经独当门户， 并且在社会上钢巴硬站立起来，</a:t>
            </a:r>
            <a:endParaRPr lang="zh-CN" altLang="en-US" sz="1800" b="1"/>
          </a:p>
          <a:p>
            <a:pPr indent="400050"/>
            <a:r>
              <a:rPr lang="zh-CN" altLang="en-US" sz="1800" b="1"/>
              <a:t>许多事情他估摸不透。他的全部能耐也许都在土地上； 土地以外的事， 他心中无数。从内心上说， 孙玉厚老汉对全家目前状况已经很满足了。家里出了工人， 出了大学生， 少安的日子也发达起来。</a:t>
            </a:r>
            <a:r>
              <a:rPr lang="en-US" altLang="zh-CN" sz="1800" b="1"/>
              <a:t>……</a:t>
            </a:r>
            <a:r>
              <a:rPr lang="zh-CN" altLang="en-US" sz="1800" b="1"/>
              <a:t>这一切都好象是做梦一样！  </a:t>
            </a:r>
            <a:endParaRPr lang="zh-CN" altLang="en-US" sz="1800" b="1"/>
          </a:p>
          <a:p>
            <a:pPr indent="400050"/>
            <a:r>
              <a:rPr lang="zh-CN" altLang="en-US" sz="1800" b="1"/>
              <a:t>现在，儿子突然要把事情往大搞，孙玉厚心里不免有些担心。  </a:t>
            </a:r>
            <a:endParaRPr lang="zh-CN" altLang="en-US" sz="1800" b="1"/>
          </a:p>
          <a:p>
            <a:pPr indent="400050"/>
            <a:r>
              <a:rPr lang="zh-CN" altLang="en-US" sz="1800" b="1"/>
              <a:t>他沉默了半天，说：“这要贷一笔大款项。万一</a:t>
            </a:r>
            <a:r>
              <a:rPr lang="en-US" altLang="zh-CN" sz="1800" b="1"/>
              <a:t>……</a:t>
            </a:r>
            <a:r>
              <a:rPr lang="zh-CN" altLang="en-US" sz="1800" b="1"/>
              <a:t>有个三长两短， 可就担当不起。”</a:t>
            </a:r>
            <a:endParaRPr lang="zh-CN" altLang="en-US" sz="1800" b="1"/>
          </a:p>
          <a:p>
            <a:pPr indent="400050"/>
            <a:r>
              <a:rPr lang="zh-CN" altLang="en-US" sz="1800" b="1"/>
              <a:t>少安又仔细说明了他的计划，而且表现出了十足的信心。  </a:t>
            </a:r>
            <a:endParaRPr lang="zh-CN" altLang="en-US" sz="1800" b="1"/>
          </a:p>
          <a:p>
            <a:pPr indent="400050"/>
            <a:r>
              <a:rPr lang="zh-CN" altLang="en-US" sz="1800" b="1"/>
              <a:t>孙玉厚一看儿子决心已定，知道他的意见无足轻重，就只是说：“那你看着办吧。  </a:t>
            </a:r>
            <a:endParaRPr lang="zh-CN" altLang="en-US" sz="1800" b="1"/>
          </a:p>
          <a:p>
            <a:pPr indent="400050"/>
            <a:r>
              <a:rPr lang="zh-CN" altLang="en-US" sz="1800" b="1"/>
              <a:t>在征得父亲有限度的同意后，当天晚上睡觉时，他就又和妻子商量开了这件事。  </a:t>
            </a:r>
            <a:endParaRPr lang="zh-CN" altLang="en-US" sz="1800" b="1"/>
          </a:p>
          <a:p>
            <a:pPr indent="400050"/>
            <a:r>
              <a:rPr lang="zh-CN" altLang="en-US" sz="1800" b="1"/>
              <a:t>在少安提出他的设想后， 尽管事情重大， 秀莲很快也就表示了赞同的意见。他现在不仅信任丈夫的谋略， 而且有点崇拜他了。  </a:t>
            </a:r>
            <a:endParaRPr lang="zh-CN" altLang="en-US" sz="1800" b="1"/>
          </a:p>
          <a:p>
            <a:pPr indent="400050"/>
            <a:r>
              <a:rPr lang="zh-CN" altLang="en-US" sz="1800" b="1"/>
              <a:t>几年来的事实证明， 只在丈夫决心搞的事， 最终没有搞不成的。在重大事情上， 她越来越不愿意多动脑筋。  </a:t>
            </a:r>
            <a:endParaRPr lang="zh-CN" altLang="en-US" sz="1800" b="1"/>
          </a:p>
          <a:p>
            <a:pPr indent="400050"/>
            <a:r>
              <a:rPr lang="zh-CN" altLang="en-US" sz="1800" b="1"/>
              <a:t>她满足于给丈夫热情地表个态，接着便是全力以赴帮助他实现自己的雄心。  </a:t>
            </a:r>
            <a:endParaRPr lang="zh-CN" altLang="en-US" sz="1800" b="1"/>
          </a:p>
          <a:p>
            <a:pPr indent="400050" algn="r"/>
            <a:r>
              <a:rPr lang="zh-CN" altLang="en-US" sz="1800" b="1">
                <a:solidFill>
                  <a:srgbClr val="FF0000"/>
                </a:solidFill>
              </a:rPr>
              <a:t>（摘编自路遥《平凡的世界》第三部第六章）</a:t>
            </a:r>
            <a:endParaRPr lang="zh-CN" altLang="en-US" sz="1800" b="1">
              <a:solidFill>
                <a:srgbClr val="FF0000"/>
              </a:solidFill>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304800" y="457200"/>
            <a:ext cx="8686800" cy="8382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一、为什么要读《乡土中国》？</a:t>
            </a:r>
            <a:endParaRPr lang="zh-CN" altLang="en-US" noProof="0" smtClean="0">
              <a:ln>
                <a:noFill/>
              </a:ln>
              <a:solidFill>
                <a:schemeClr val="accent1"/>
              </a:solidFill>
              <a:uLnTx/>
              <a:uFillTx/>
              <a:latin typeface="汉仪旗黑-85S" charset="0"/>
              <a:ea typeface="汉仪旗黑-85S"/>
              <a:sym typeface="+mn-ea"/>
            </a:endParaRPr>
          </a:p>
        </p:txBody>
      </p:sp>
      <p:sp>
        <p:nvSpPr>
          <p:cNvPr id="3" name="内容占位符 2"/>
          <p:cNvSpPr>
            <a:spLocks noGrp="1"/>
          </p:cNvSpPr>
          <p:nvPr>
            <p:ph idx="4294967295"/>
            <p:custDataLst>
              <p:tags r:id="rId9"/>
            </p:custDataLst>
          </p:nvPr>
        </p:nvSpPr>
        <p:spPr>
          <a:xfrm>
            <a:off x="0" y="1752600"/>
            <a:ext cx="4830445" cy="4526280"/>
          </a:xfrm>
          <a:noFill/>
          <a:ln w="9525">
            <a:noFill/>
          </a:ln>
        </p:spPr>
        <p:txBody>
          <a:bodyPr vert="horz">
            <a:normAutofit fontScale="70000"/>
          </a:bodyPr>
          <a:lst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marL="0" lvl="0" indent="0" algn="l" defTabSz="914400">
              <a:spcAft>
                <a:spcPct val="0"/>
              </a:spcAft>
              <a:buNone/>
              <a:defRPr/>
            </a:pPr>
            <a: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1.我们可以沿着作者的思路，一窥中国的</a:t>
            </a:r>
            <a:r>
              <a:rPr lang="zh-CN" altLang="en-US" sz="291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基层社会</a:t>
            </a:r>
            <a: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，具体了解中国乡村社会的面貌，深人地理解</a:t>
            </a:r>
            <a:r>
              <a:rPr lang="zh-CN" altLang="en-US" sz="291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中国乡村文化的特性</a:t>
            </a:r>
            <a: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defTabSz="914400">
              <a:spcAft>
                <a:spcPct val="0"/>
              </a:spcAft>
              <a:buNone/>
              <a:defRPr/>
            </a:pPr>
            <a: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2.我们可以透过文本，学习作者</a:t>
            </a:r>
            <a:r>
              <a:rPr lang="zh-CN" altLang="en-US" sz="291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观察社会、透视社会的方法</a:t>
            </a:r>
            <a: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，提高我们的思维能力和文化素养；</a:t>
            </a:r>
            <a:endPar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defTabSz="914400">
              <a:spcAft>
                <a:spcPct val="0"/>
              </a:spcAft>
              <a:buNone/>
              <a:defRPr/>
            </a:pPr>
            <a: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3.我们可以通过研读文本，学习作者</a:t>
            </a:r>
            <a:r>
              <a:rPr lang="zh-CN" altLang="en-US" sz="291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缜密的思维、生动的表达、严密的论证</a:t>
            </a:r>
            <a: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，提升我们的语文素养。 </a:t>
            </a:r>
            <a:br>
              <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br>
            <a:endParaRPr lang="zh-CN" altLang="en-US" sz="2910"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390" name="Picture 3"/>
          <p:cNvPicPr>
            <a:picLocks noChangeAspect="1"/>
          </p:cNvPicPr>
          <p:nvPr/>
        </p:nvPicPr>
        <p:blipFill>
          <a:blip r:embed="rId10"/>
          <a:stretch>
            <a:fillRect/>
          </a:stretch>
        </p:blipFill>
        <p:spPr>
          <a:xfrm>
            <a:off x="5638800" y="1828800"/>
            <a:ext cx="3146425" cy="3721100"/>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2000"/>
                                        <p:tgtEl>
                                          <p:spTgt spid="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2000"/>
                                        <p:tgtEl>
                                          <p:spTgt spid="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ox(in)">
                                      <p:cBhvr>
                                        <p:cTn id="23" dur="2000"/>
                                        <p:tgtEl>
                                          <p:spTgt spid="3">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6390"/>
                                        </p:tgtEl>
                                        <p:attrNameLst>
                                          <p:attrName>style.visibility</p:attrName>
                                        </p:attrNameLst>
                                      </p:cBhvr>
                                      <p:to>
                                        <p:strVal val="visible"/>
                                      </p:to>
                                    </p:set>
                                    <p:animEffect transition="in" filter="blinds(horizontal)">
                                      <p:cBhvr>
                                        <p:cTn id="28"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457835" y="228600"/>
            <a:ext cx="8686165" cy="1814830"/>
          </a:xfrm>
          <a:prstGeom prst="rect">
            <a:avLst/>
          </a:prstGeom>
          <a:noFill/>
          <a:ln w="9525">
            <a:noFill/>
          </a:ln>
        </p:spPr>
        <p:txBody>
          <a:bodyPr wrap="square">
            <a:spAutoFit/>
          </a:bodyPr>
          <a:lstStyle/>
          <a:p>
            <a:pPr indent="400050"/>
            <a:r>
              <a:rPr lang="zh-CN" altLang="en-US" sz="2800" b="1">
                <a:solidFill>
                  <a:srgbClr val="0000CC"/>
                </a:solidFill>
              </a:rPr>
              <a:t>思考：以《平凡的世界》中的父亲孙玉厚为例， 分析《乡土中国》第一章中的关于“中国社会是乡土性的”的观点在这个人物身上如何体现。</a:t>
            </a:r>
            <a:r>
              <a:rPr lang="zh-CN" altLang="en-US" sz="2800" b="1"/>
              <a:t>    </a:t>
            </a:r>
            <a:endParaRPr lang="zh-CN" altLang="en-US" sz="2800" b="1"/>
          </a:p>
          <a:p>
            <a:pPr indent="400050"/>
            <a:endParaRPr lang="zh-CN" altLang="en-US" sz="2800" b="1"/>
          </a:p>
        </p:txBody>
      </p:sp>
      <p:sp>
        <p:nvSpPr>
          <p:cNvPr id="2" name="文本框 1"/>
          <p:cNvSpPr txBox="1"/>
          <p:nvPr/>
        </p:nvSpPr>
        <p:spPr>
          <a:xfrm>
            <a:off x="281305" y="1981200"/>
            <a:ext cx="4701540" cy="4399915"/>
          </a:xfrm>
          <a:prstGeom prst="rect">
            <a:avLst/>
          </a:prstGeom>
          <a:noFill/>
        </p:spPr>
        <p:txBody>
          <a:bodyPr wrap="square" rtlCol="0">
            <a:spAutoFit/>
          </a:bodyPr>
          <a:lstStyle/>
          <a:p>
            <a:r>
              <a:rPr lang="zh-CN" altLang="en-US" sz="2000" b="1">
                <a:solidFill>
                  <a:srgbClr val="FF0000"/>
                </a:solidFill>
              </a:rPr>
              <a:t>答案：</a:t>
            </a:r>
            <a:endParaRPr lang="zh-CN" altLang="en-US" sz="2000" b="1">
              <a:solidFill>
                <a:srgbClr val="FF0000"/>
              </a:solidFill>
            </a:endParaRPr>
          </a:p>
          <a:p>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①</a:t>
            </a:r>
            <a:r>
              <a:rPr lang="zh-CN" altLang="en-US" sz="2000" b="1">
                <a:solidFill>
                  <a:srgbClr val="FF0000"/>
                </a:solidFill>
              </a:rPr>
              <a:t>乡下人离不了泥土， 靠种地谋生的人才明白泥土的可贵。</a:t>
            </a:r>
            <a:endParaRPr lang="zh-CN" altLang="en-US" sz="2000" b="1">
              <a:solidFill>
                <a:srgbClr val="FF0000"/>
              </a:solidFill>
            </a:endParaRPr>
          </a:p>
          <a:p>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lang="zh-CN" altLang="en-US" sz="2000" b="1">
                <a:solidFill>
                  <a:srgbClr val="FF0000"/>
                </a:solidFill>
              </a:rPr>
              <a:t>人与土地存在不可分割的关系，孙玉厚把全部能耐都用在了土地上， 连营务旱烟的本领也是数一数二的， 土地在很大程度上调动了农民的积极性。</a:t>
            </a:r>
            <a:endParaRPr lang="zh-CN" altLang="en-US" sz="2000" b="1">
              <a:solidFill>
                <a:srgbClr val="FF0000"/>
              </a:solidFill>
            </a:endParaRPr>
          </a:p>
          <a:p>
            <a:r>
              <a:rPr lang="zh-CN" altLang="en-US" sz="2000" b="1">
                <a:solidFill>
                  <a:srgbClr val="FF0000"/>
                </a:solidFill>
                <a:latin typeface="Calibri" panose="020f0502020204030204" charset="0"/>
              </a:rPr>
              <a:t>③</a:t>
            </a:r>
            <a:r>
              <a:rPr lang="zh-CN" altLang="en-US" sz="2000" b="1">
                <a:solidFill>
                  <a:srgbClr val="FF0000"/>
                </a:solidFill>
              </a:rPr>
              <a:t>另一方面， 土地搬不走使得老农自然受到土的束缚。老农黏着在土地上，老农像插入土里， 这又体现了乡土社会的不流动性、孤立与隔膜。在孙玉厚身上看到了农民的保守封闭的性格特征。满足现状，对土地之外的事情摸不透，对儿子开办砖场的事情有点担心。</a:t>
            </a:r>
            <a:endParaRPr lang="zh-CN" altLang="en-US" sz="2000" b="1">
              <a:solidFill>
                <a:srgbClr val="FF0000"/>
              </a:solidFill>
            </a:endParaRPr>
          </a:p>
        </p:txBody>
      </p:sp>
      <p:pic>
        <p:nvPicPr>
          <p:cNvPr id="3" name="图片 2" descr="捕获"/>
          <p:cNvPicPr>
            <a:picLocks noChangeAspect="1"/>
          </p:cNvPicPr>
          <p:nvPr/>
        </p:nvPicPr>
        <p:blipFill>
          <a:blip r:embed="rId9"/>
          <a:stretch>
            <a:fillRect/>
          </a:stretch>
        </p:blipFill>
        <p:spPr>
          <a:xfrm>
            <a:off x="5181600" y="2819400"/>
            <a:ext cx="3675380" cy="2594610"/>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文本框 1"/>
          <p:cNvSpPr txBox="1"/>
          <p:nvPr/>
        </p:nvSpPr>
        <p:spPr>
          <a:xfrm>
            <a:off x="457200" y="152400"/>
            <a:ext cx="7922895" cy="5939155"/>
          </a:xfrm>
          <a:prstGeom prst="rect">
            <a:avLst/>
          </a:prstGeom>
          <a:noFill/>
        </p:spPr>
        <p:txBody>
          <a:bodyPr wrap="square" rtlCol="0">
            <a:spAutoFit/>
          </a:bodyPr>
          <a:lstStyle/>
          <a:p>
            <a:r>
              <a:rPr lang="en-US" altLang="zh-CN" b="1">
                <a:solidFill>
                  <a:srgbClr val="FF0000"/>
                </a:solidFill>
              </a:rPr>
              <a:t>     </a:t>
            </a:r>
            <a:r>
              <a:rPr lang="zh-CN" altLang="en-US" sz="2000" b="1">
                <a:solidFill>
                  <a:schemeClr val="tx1"/>
                </a:solidFill>
              </a:rPr>
              <a:t>材料二：</a:t>
            </a:r>
            <a:endParaRPr lang="zh-CN" altLang="en-US" sz="2000" b="1">
              <a:solidFill>
                <a:schemeClr val="tx1"/>
              </a:solidFill>
            </a:endParaRPr>
          </a:p>
          <a:p>
            <a:r>
              <a:rPr lang="zh-CN" altLang="en-US" sz="2000" b="1">
                <a:solidFill>
                  <a:schemeClr val="tx1"/>
                </a:solidFill>
              </a:rPr>
              <a:t> </a:t>
            </a:r>
            <a:r>
              <a:rPr lang="en-US" altLang="zh-CN" sz="2000" b="1">
                <a:solidFill>
                  <a:schemeClr val="tx1"/>
                </a:solidFill>
              </a:rPr>
              <a:t>   </a:t>
            </a:r>
            <a:r>
              <a:rPr lang="zh-CN" altLang="en-US" sz="2000" b="1">
                <a:solidFill>
                  <a:schemeClr val="tx1"/>
                </a:solidFill>
              </a:rPr>
              <a:t>孙少平回家以后才知道，父亲是因为分家的事才写信让他回来的。</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比起他想象的其它灾祸，这件事看来并不特别严重。《红楼梦》里的凤姐说，没有不散的筵席。弟兄分家，或者父子分家，在农村已经是一件很自然的事。和其他人家相比，大哥和嫂子结婚几年都和他们一块过光景，这也就不容易了。现在他们要单另立家。不论从哪方面说都无可非议。</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少平看出，大哥心里很难过。少平理解他的心情。</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他去烧砖窑转的时候，大哥把他引到下面的沟道里，想和他单独说说话。</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弟兄俩坐在东拉河边，一时都不知该从何说起。</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少平给少安抽出一根纸烟。少安说他抽不惯，仍然用纸片给自己卷了一支旱烟棒。</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“大哥，分家的事，你也不要过多地想什么。爸爸的考虑是对的，你和我嫂现在应该单另过光景了……”少平先开口劝慰少安。</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少安沉默了好长时间以后，才说：“那你们怎么办？一大家人，老的老，小的小……”</a:t>
            </a:r>
            <a:endParaRPr lang="zh-CN" altLang="en-US" sz="2000" b="1">
              <a:solidFill>
                <a:schemeClr val="tx1"/>
              </a:solidFill>
            </a:endParaRPr>
          </a:p>
          <a:p>
            <a:r>
              <a:rPr lang="en-US" altLang="zh-CN" sz="2000" b="1">
                <a:solidFill>
                  <a:schemeClr val="tx1"/>
                </a:solidFill>
              </a:rPr>
              <a:t>     </a:t>
            </a:r>
            <a:r>
              <a:rPr lang="zh-CN" altLang="en-US" sz="2000" b="1">
                <a:solidFill>
                  <a:schemeClr val="tx1"/>
                </a:solidFill>
              </a:rPr>
              <a:t>“有我和爸爸两个人哩！家里实际上没几口人了！我和爸爸两个完全可以维持！”少平说。</a:t>
            </a:r>
            <a:endParaRPr lang="zh-CN" altLang="en-US" sz="2000" b="1">
              <a:solidFill>
                <a:schemeClr val="tx1"/>
              </a:solidFill>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文本框 1"/>
          <p:cNvSpPr txBox="1"/>
          <p:nvPr/>
        </p:nvSpPr>
        <p:spPr>
          <a:xfrm>
            <a:off x="533400" y="228600"/>
            <a:ext cx="7922895" cy="6739255"/>
          </a:xfrm>
          <a:prstGeom prst="rect">
            <a:avLst/>
          </a:prstGeom>
          <a:noFill/>
        </p:spPr>
        <p:txBody>
          <a:bodyPr wrap="square" rtlCol="0">
            <a:spAutoFit/>
          </a:bodyPr>
          <a:lstStyle/>
          <a:p>
            <a:r>
              <a:rPr lang="en-US" altLang="zh-CN" b="1">
                <a:solidFill>
                  <a:srgbClr val="FF0000"/>
                </a:solidFill>
              </a:rPr>
              <a:t>     </a:t>
            </a:r>
            <a:r>
              <a:rPr lang="en-US" altLang="zh-CN" b="1">
                <a:solidFill>
                  <a:schemeClr val="tx1"/>
                </a:solidFill>
              </a:rPr>
              <a:t>   </a:t>
            </a:r>
            <a:r>
              <a:rPr lang="zh-CN" altLang="en-US" sz="1800" b="1">
                <a:solidFill>
                  <a:schemeClr val="tx1"/>
                </a:solidFill>
              </a:rPr>
              <a:t>少安又沉思了一会，然后抬起头看着弟弟，说：“那这样行不行？分开家后，你到烧砖窑来，咱两个一块经营，红利二一添作五，一人一半！”</a:t>
            </a:r>
            <a:endParaRPr lang="zh-CN" altLang="en-US" sz="1800" b="1">
              <a:solidFill>
                <a:schemeClr val="tx1"/>
              </a:solidFill>
            </a:endParaRPr>
          </a:p>
          <a:p>
            <a:r>
              <a:rPr lang="zh-CN" altLang="en-US" sz="1800" b="1">
                <a:solidFill>
                  <a:schemeClr val="tx1"/>
                </a:solidFill>
              </a:rPr>
              <a:t>“那还等于没分家！”少平笑了笑。“既然单另过光景，咱们就不要一块粘了。虽然是兄弟，便要分就分得汤清水利，这样往后就少些不必要的麻烦。分开家过光景，你的家就不是你一个人，还有我嫂子哩！”</a:t>
            </a:r>
            <a:endParaRPr lang="zh-CN" altLang="en-US" sz="1800" b="1">
              <a:solidFill>
                <a:schemeClr val="tx1"/>
              </a:solidFill>
            </a:endParaRPr>
          </a:p>
          <a:p>
            <a:r>
              <a:rPr lang="en-US" altLang="zh-CN" sz="1800" b="1">
                <a:solidFill>
                  <a:schemeClr val="tx1"/>
                </a:solidFill>
              </a:rPr>
              <a:t>       </a:t>
            </a:r>
            <a:r>
              <a:rPr lang="zh-CN" altLang="en-US" sz="1800" b="1">
                <a:solidFill>
                  <a:schemeClr val="tx1"/>
                </a:solidFill>
              </a:rPr>
              <a:t>少安惊讶地盯着弟弟的脸看了半天。他想不到少平已经变得这么大人气——这未免有点生硬。他说：“弟兄之间怎能分得这么清哩？”</a:t>
            </a:r>
            <a:endParaRPr lang="zh-CN" altLang="en-US" sz="1800" b="1">
              <a:solidFill>
                <a:schemeClr val="tx1"/>
              </a:solidFill>
            </a:endParaRPr>
          </a:p>
          <a:p>
            <a:r>
              <a:rPr lang="en-US" altLang="zh-CN" sz="1800" b="1">
                <a:solidFill>
                  <a:schemeClr val="tx1"/>
                </a:solidFill>
              </a:rPr>
              <a:t>      </a:t>
            </a:r>
            <a:r>
              <a:rPr lang="zh-CN" altLang="en-US" sz="1800" b="1">
                <a:solidFill>
                  <a:schemeClr val="tx1"/>
                </a:solidFill>
              </a:rPr>
              <a:t>“分清了好。俗话说，好朋友清算帐。弟兄们一辈子要处理好关系，我认为首先是朋友，然后是弟兄才有可能。否则，说不定互相把关系弄得比两旁世人都要糟糕哩！”</a:t>
            </a:r>
            <a:r>
              <a:rPr lang="en-US" altLang="zh-CN" sz="1800" b="1">
                <a:solidFill>
                  <a:srgbClr val="FF0000"/>
                </a:solidFill>
                <a:sym typeface="+mn-ea"/>
              </a:rPr>
              <a:t> </a:t>
            </a:r>
            <a:r>
              <a:rPr lang="zh-CN" altLang="en-US" sz="1800" b="1">
                <a:sym typeface="+mn-ea"/>
              </a:rPr>
              <a:t>这“理论”少安无法接受，但他认识到，少平已不再是过去的少平。他奇怪：弟弟在什么时候学会了高谈阔论？</a:t>
            </a:r>
            <a:endParaRPr lang="zh-CN" altLang="en-US" sz="1800" b="1">
              <a:solidFill>
                <a:schemeClr val="tx1"/>
              </a:solidFill>
            </a:endParaRPr>
          </a:p>
          <a:p>
            <a:r>
              <a:rPr lang="en-US" altLang="zh-CN" sz="1800" b="1">
                <a:sym typeface="+mn-ea"/>
              </a:rPr>
              <a:t>       </a:t>
            </a:r>
            <a:r>
              <a:rPr lang="zh-CN" altLang="en-US" sz="1800" b="1">
                <a:sym typeface="+mn-ea"/>
              </a:rPr>
              <a:t>不过，少安感到多少日子来由于分家而给他造成的巨大精神压力，似乎减轻了一些。少平的这种态度刺激了他，使他不由自主地想：既然你后生口大气粗，已经这么能行了，那咱们倒也不防试试看。</a:t>
            </a:r>
            <a:endParaRPr lang="zh-CN" altLang="en-US" sz="1800" b="1">
              <a:solidFill>
                <a:schemeClr val="tx1"/>
              </a:solidFill>
            </a:endParaRPr>
          </a:p>
          <a:p>
            <a:r>
              <a:rPr lang="en-US" altLang="zh-CN" sz="1800" b="1">
                <a:sym typeface="+mn-ea"/>
              </a:rPr>
              <a:t>       </a:t>
            </a:r>
            <a:r>
              <a:rPr lang="zh-CN" altLang="en-US" sz="1800" b="1">
                <a:sym typeface="+mn-ea"/>
              </a:rPr>
              <a:t>他问弟弟：“那你准备怎么办？”</a:t>
            </a:r>
            <a:endParaRPr lang="zh-CN" altLang="en-US" sz="1800" b="1">
              <a:solidFill>
                <a:schemeClr val="tx1"/>
              </a:solidFill>
            </a:endParaRPr>
          </a:p>
          <a:p>
            <a:r>
              <a:rPr lang="en-US" altLang="zh-CN" sz="1800" b="1">
                <a:sym typeface="+mn-ea"/>
              </a:rPr>
              <a:t>     </a:t>
            </a:r>
            <a:r>
              <a:rPr lang="zh-CN" altLang="en-US" sz="1800" b="1">
                <a:sym typeface="+mn-ea"/>
              </a:rPr>
              <a:t>“我准备把户口迁到黄原城边的农村去。”</a:t>
            </a:r>
            <a:endParaRPr lang="zh-CN" altLang="en-US" sz="1800" b="1">
              <a:solidFill>
                <a:schemeClr val="tx1"/>
              </a:solidFill>
            </a:endParaRPr>
          </a:p>
          <a:p>
            <a:r>
              <a:rPr lang="en-US" altLang="zh-CN" sz="1800" b="1">
                <a:sym typeface="+mn-ea"/>
              </a:rPr>
              <a:t>      </a:t>
            </a:r>
            <a:r>
              <a:rPr lang="zh-CN" altLang="en-US" sz="1800" b="1">
                <a:sym typeface="+mn-ea"/>
              </a:rPr>
              <a:t>“什么？”少安吃惊得几乎要跳起。“说了半天，你还是要屁股一拍远走高飞呀？怪不得你把分家说得这么自在！你走了老人怎么办？如果是这样，家就不能分！”</a:t>
            </a:r>
            <a:endParaRPr lang="zh-CN" altLang="en-US" sz="1800" b="1">
              <a:solidFill>
                <a:schemeClr val="tx1"/>
              </a:solidFill>
            </a:endParaRPr>
          </a:p>
          <a:p>
            <a:r>
              <a:rPr lang="en-US" altLang="zh-CN" sz="1800" b="1">
                <a:sym typeface="+mn-ea"/>
              </a:rPr>
              <a:t>      </a:t>
            </a:r>
            <a:r>
              <a:rPr lang="zh-CN" altLang="en-US" sz="1800" b="1">
                <a:sym typeface="+mn-ea"/>
              </a:rPr>
              <a:t>“哥，你先别躁。我迁到黄原，又不是自顾自图轻快去呀！我出去难道就会白白呆着？我不会劳动？我赚下的钱不会养活老人？再说，我在那里闹好了，说不定将来把父母亲也能搬迁过去哩！</a:t>
            </a:r>
            <a:endParaRPr lang="zh-CN" altLang="en-US" sz="1800" b="1">
              <a:solidFill>
                <a:schemeClr val="tx1"/>
              </a:solidFill>
            </a:endParaRPr>
          </a:p>
          <a:p>
            <a:pPr algn="r"/>
            <a:r>
              <a:rPr lang="zh-CN" altLang="en-US" sz="1800" b="1">
                <a:solidFill>
                  <a:srgbClr val="FF0000"/>
                </a:solidFill>
                <a:sym typeface="+mn-ea"/>
              </a:rPr>
              <a:t>（摘编自路遥《平凡的世界》第二部第二十章）</a:t>
            </a:r>
            <a:endParaRPr lang="zh-CN" altLang="en-US" sz="1800" b="1">
              <a:solidFill>
                <a:srgbClr val="FF0000"/>
              </a:solidFill>
            </a:endParaRPr>
          </a:p>
          <a:p>
            <a:endParaRPr lang="zh-CN" altLang="en-US" sz="1800" b="1">
              <a:solidFill>
                <a:srgbClr val="FF0000"/>
              </a:solidFill>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304800" y="533400"/>
            <a:ext cx="8686165" cy="2245360"/>
          </a:xfrm>
          <a:prstGeom prst="rect">
            <a:avLst/>
          </a:prstGeom>
          <a:noFill/>
          <a:ln w="9525">
            <a:noFill/>
          </a:ln>
        </p:spPr>
        <p:txBody>
          <a:bodyPr wrap="square">
            <a:spAutoFit/>
          </a:bodyPr>
          <a:lstStyle/>
          <a:p>
            <a:pPr indent="400050"/>
            <a:r>
              <a:rPr lang="zh-CN" altLang="en-US" sz="2800" b="1">
                <a:solidFill>
                  <a:srgbClr val="0000CC"/>
                </a:solidFill>
              </a:rPr>
              <a:t>思考：以《平凡的世界》中</a:t>
            </a:r>
            <a:r>
              <a:rPr lang="zh-CN" altLang="en-US" sz="2800" b="1">
                <a:solidFill>
                  <a:srgbClr val="0000CC"/>
                </a:solidFill>
                <a:sym typeface="+mn-ea"/>
              </a:rPr>
              <a:t>第二部第二十章中孙家兄弟分家</a:t>
            </a:r>
            <a:r>
              <a:rPr lang="zh-CN" altLang="en-US" sz="2800" b="1">
                <a:solidFill>
                  <a:srgbClr val="0000CC"/>
                </a:solidFill>
              </a:rPr>
              <a:t>为例， 分析《乡土中国》第一章中的“中国社会是乡土性的”的观点在这兄弟俩身上是如何体现的。</a:t>
            </a:r>
            <a:r>
              <a:rPr lang="zh-CN" altLang="en-US" sz="2800" b="1"/>
              <a:t>    </a:t>
            </a:r>
            <a:endParaRPr lang="zh-CN" altLang="en-US" sz="2800" b="1"/>
          </a:p>
          <a:p>
            <a:pPr indent="400050"/>
            <a:endParaRPr lang="zh-CN" altLang="en-US" sz="2800" b="1"/>
          </a:p>
        </p:txBody>
      </p:sp>
      <p:sp>
        <p:nvSpPr>
          <p:cNvPr id="3" name="文本框 2"/>
          <p:cNvSpPr txBox="1"/>
          <p:nvPr/>
        </p:nvSpPr>
        <p:spPr>
          <a:xfrm>
            <a:off x="381000" y="2348230"/>
            <a:ext cx="5391785" cy="5200650"/>
          </a:xfrm>
          <a:prstGeom prst="rect">
            <a:avLst/>
          </a:prstGeom>
          <a:noFill/>
        </p:spPr>
        <p:txBody>
          <a:bodyPr wrap="square" rtlCol="0">
            <a:spAutoFit/>
          </a:bodyPr>
          <a:lstStyle/>
          <a:p>
            <a:r>
              <a:rPr lang="zh-CN" altLang="en-US" sz="2000" b="1">
                <a:solidFill>
                  <a:srgbClr val="FF0000"/>
                </a:solidFill>
              </a:rPr>
              <a:t>答案：</a:t>
            </a:r>
            <a:endParaRPr lang="zh-CN" altLang="en-US" sz="2000" b="1">
              <a:solidFill>
                <a:srgbClr val="FF0000"/>
              </a:solidFill>
            </a:endParaRPr>
          </a:p>
          <a:p>
            <a:r>
              <a:rPr lang="en-US" altLang="zh-CN" sz="2000" b="1">
                <a:solidFill>
                  <a:srgbClr val="FF0000"/>
                </a:solidFill>
              </a:rPr>
              <a:t>       </a:t>
            </a:r>
            <a:r>
              <a:rPr lang="en-US" altLang="zh-CN" sz="2000" b="1">
                <a:solidFill>
                  <a:srgbClr val="FF0000"/>
                </a:solidFill>
                <a:latin typeface="Calibri" panose="020f0502020204030204" charset="0"/>
              </a:rPr>
              <a:t>①</a:t>
            </a:r>
            <a:r>
              <a:rPr lang="zh-CN" altLang="en-US" sz="2000" b="1">
                <a:solidFill>
                  <a:srgbClr val="FF0000"/>
                </a:solidFill>
              </a:rPr>
              <a:t>中国社会是不流动的，具有稳定性。从人和空间的关系上说是</a:t>
            </a:r>
            <a:r>
              <a:rPr lang="en-US" altLang="zh-CN" sz="2000" b="1">
                <a:solidFill>
                  <a:srgbClr val="FF0000"/>
                </a:solidFill>
              </a:rPr>
              <a:t>“</a:t>
            </a:r>
            <a:r>
              <a:rPr lang="zh-CN" altLang="en-US" sz="2000" b="1">
                <a:solidFill>
                  <a:srgbClr val="FF0000"/>
                </a:solidFill>
              </a:rPr>
              <a:t>不流动</a:t>
            </a:r>
            <a:r>
              <a:rPr lang="en-US" altLang="zh-CN" sz="2000" b="1">
                <a:solidFill>
                  <a:srgbClr val="FF0000"/>
                </a:solidFill>
              </a:rPr>
              <a:t>”</a:t>
            </a:r>
            <a:r>
              <a:rPr lang="zh-CN" altLang="en-US" sz="2000" b="1">
                <a:solidFill>
                  <a:srgbClr val="FF0000"/>
                </a:solidFill>
              </a:rPr>
              <a:t>的。</a:t>
            </a:r>
            <a:endParaRPr lang="zh-CN" altLang="en-US" sz="2000" b="1">
              <a:solidFill>
                <a:srgbClr val="FF0000"/>
              </a:solidFill>
            </a:endParaRPr>
          </a:p>
          <a:p>
            <a:r>
              <a:rPr lang="en-US" altLang="zh-CN" sz="2000" b="1">
                <a:solidFill>
                  <a:srgbClr val="FF0000"/>
                </a:solidFill>
              </a:rPr>
              <a:t>      </a:t>
            </a:r>
            <a:r>
              <a:rPr lang="en-US" altLang="zh-CN" sz="2000" b="1">
                <a:solidFill>
                  <a:srgbClr val="FF0000"/>
                </a:solidFill>
                <a:latin typeface="Calibri" panose="020f0502020204030204" charset="0"/>
              </a:rPr>
              <a:t>②</a:t>
            </a:r>
            <a:r>
              <a:rPr lang="zh-CN" altLang="en-US" sz="2000" b="1">
                <a:solidFill>
                  <a:srgbClr val="FF0000"/>
                </a:solidFill>
              </a:rPr>
              <a:t>中国乡村老根是不动的。一块地经过几代繁殖自然产生过剩人口，必须负起锄头另辟新地，</a:t>
            </a:r>
            <a:r>
              <a:rPr lang="zh-CN" altLang="en-US" sz="2000" b="1">
                <a:solidFill>
                  <a:srgbClr val="FF0000"/>
                </a:solidFill>
                <a:sym typeface="+mn-ea"/>
              </a:rPr>
              <a:t>次子孙少平准备迁移黄原用新的生存方式，形成新的家族殖民地。</a:t>
            </a:r>
            <a:endParaRPr lang="en-US" altLang="zh-CN" sz="2000" b="1">
              <a:solidFill>
                <a:srgbClr val="FF0000"/>
              </a:solidFill>
            </a:endParaRPr>
          </a:p>
          <a:p>
            <a:r>
              <a:rPr lang="en-US" altLang="zh-CN" sz="2000" b="1">
                <a:solidFill>
                  <a:srgbClr val="FF0000"/>
                </a:solidFill>
              </a:rPr>
              <a:t>      </a:t>
            </a:r>
            <a:r>
              <a:rPr lang="en-US" altLang="zh-CN" sz="2000" b="1">
                <a:solidFill>
                  <a:srgbClr val="FF0000"/>
                </a:solidFill>
                <a:latin typeface="Calibri" panose="020f0502020204030204" charset="0"/>
              </a:rPr>
              <a:t>③</a:t>
            </a:r>
            <a:r>
              <a:rPr lang="zh-CN" altLang="en-US" sz="2000" b="1">
                <a:solidFill>
                  <a:srgbClr val="FF0000"/>
                </a:solidFill>
              </a:rPr>
              <a:t>当面临分家难题时，长子孙少安从心理情感上不能接受父亲弟弟要求分家、弟弟准备迁户的安排，从这里可以看出乡土社会</a:t>
            </a:r>
            <a:r>
              <a:rPr lang="zh-CN" altLang="en-US" sz="2000" b="1">
                <a:solidFill>
                  <a:srgbClr val="FF0000"/>
                </a:solidFill>
                <a:sym typeface="+mn-ea"/>
              </a:rPr>
              <a:t>世代定居是常态，迁移是变态。少安的担忧反映出分家可能导致父子兄弟在空间的排列关系上变得孤立和隔膜。</a:t>
            </a:r>
            <a:endParaRPr lang="zh-CN" altLang="en-US" sz="2400" b="1">
              <a:solidFill>
                <a:srgbClr val="FF0000"/>
              </a:solidFill>
            </a:endParaRPr>
          </a:p>
          <a:p>
            <a:endParaRPr lang="zh-CN" altLang="en-US" sz="2400" b="1">
              <a:solidFill>
                <a:srgbClr val="FF0000"/>
              </a:solidFill>
              <a:sym typeface="+mn-ea"/>
            </a:endParaRPr>
          </a:p>
          <a:p>
            <a:r>
              <a:rPr lang="en-US" altLang="zh-CN" sz="2400" b="1">
                <a:solidFill>
                  <a:srgbClr val="FF0000"/>
                </a:solidFill>
              </a:rPr>
              <a:t>       </a:t>
            </a:r>
            <a:endParaRPr lang="zh-CN" altLang="en-US" sz="2400" b="1">
              <a:solidFill>
                <a:srgbClr val="FF0000"/>
              </a:solidFill>
            </a:endParaRPr>
          </a:p>
          <a:p>
            <a:endParaRPr lang="zh-CN" altLang="en-US" sz="2400" b="1">
              <a:solidFill>
                <a:srgbClr val="FF0000"/>
              </a:solidFill>
            </a:endParaRPr>
          </a:p>
        </p:txBody>
      </p:sp>
      <p:pic>
        <p:nvPicPr>
          <p:cNvPr id="2" name="图片 1" descr="捕获"/>
          <p:cNvPicPr>
            <a:picLocks noChangeAspect="1"/>
          </p:cNvPicPr>
          <p:nvPr/>
        </p:nvPicPr>
        <p:blipFill>
          <a:blip r:embed="rId9"/>
          <a:stretch>
            <a:fillRect/>
          </a:stretch>
        </p:blipFill>
        <p:spPr>
          <a:xfrm>
            <a:off x="5867400" y="2667000"/>
            <a:ext cx="2961005" cy="3105150"/>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304800" y="457200"/>
            <a:ext cx="8686800" cy="8382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五、思考作业</a:t>
            </a:r>
            <a:endParaRPr lang="zh-CN" altLang="en-US" noProof="0" smtClean="0">
              <a:ln>
                <a:noFill/>
              </a:ln>
              <a:solidFill>
                <a:schemeClr val="accent1"/>
              </a:solidFill>
              <a:uLnTx/>
              <a:uFillTx/>
              <a:latin typeface="汉仪旗黑-85S" charset="0"/>
              <a:ea typeface="汉仪旗黑-85S"/>
              <a:sym typeface="+mn-ea"/>
            </a:endParaRPr>
          </a:p>
        </p:txBody>
      </p:sp>
      <p:sp>
        <p:nvSpPr>
          <p:cNvPr id="43011" name="内容占位符 2"/>
          <p:cNvSpPr>
            <a:spLocks noGrp="1"/>
          </p:cNvSpPr>
          <p:nvPr>
            <p:ph idx="4294967295"/>
            <p:custDataLst>
              <p:tags r:id="rId9"/>
            </p:custDataLst>
          </p:nvPr>
        </p:nvSpPr>
        <p:spPr>
          <a:xfrm>
            <a:off x="304800" y="1554163"/>
            <a:ext cx="8686800" cy="4525962"/>
          </a:xfrm>
          <a:noFill/>
          <a:ln w="9525">
            <a:noFill/>
          </a:ln>
        </p:spPr>
        <p:txBody>
          <a:bodyPr vert="horz" wrap="square" anchor="t" anchorCtr="0">
            <a:noAutofit/>
          </a:bodyPr>
          <a:lst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r>
              <a:rPr lang="en-US" altLang="zh-CN"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1.你能</a:t>
            </a:r>
            <a:r>
              <a:rPr lang="en-US" altLang="zh-CN"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以自己为圆心</a:t>
            </a:r>
            <a:r>
              <a:rPr lang="en-US" altLang="zh-CN"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，根据“差序格局”的特征列举一些变化的圈子吗？</a:t>
            </a:r>
            <a:endParaRPr lang="en-US" altLang="zh-CN"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r>
              <a:rPr lang="en-US" altLang="zh-CN"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2.你更愿意在一个“差序格局”还是“团体格局”主导的社会生活，并结合现实说说理由。</a:t>
            </a:r>
            <a:endParaRPr lang="en-US" altLang="zh-CN"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 calcmode="lin" valueType="num">
                                      <p:cBhvr additive="base">
                                        <p:cTn id="12"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3011">
                                            <p:txEl>
                                              <p:pRg st="1" end="1"/>
                                            </p:txEl>
                                          </p:spTgt>
                                        </p:tgtEl>
                                        <p:attrNameLst>
                                          <p:attrName>style.visibility</p:attrName>
                                        </p:attrNameLst>
                                      </p:cBhvr>
                                      <p:to>
                                        <p:strVal val="visible"/>
                                      </p:to>
                                    </p:set>
                                    <p:anim calcmode="lin" valueType="num">
                                      <p:cBhvr additive="base">
                                        <p:cTn id="18" dur="5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30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011" grpId="0" uiExpand="1" build="p"/>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3" name="图片 2"/>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2290" name="Rectangle 2"/>
          <p:cNvSpPr>
            <a:spLocks noGrp="1"/>
          </p:cNvSpPr>
          <p:nvPr>
            <p:ph type="title" idx="4294967295"/>
          </p:nvPr>
        </p:nvSpPr>
        <p:spPr>
          <a:xfrm>
            <a:off x="1371600" y="1524000"/>
            <a:ext cx="6705600" cy="1143000"/>
          </a:xfrm>
          <a:noFill/>
          <a:ln>
            <a:noFill/>
          </a:ln>
          <a:effectLst/>
          <a:scene3d>
            <a:camera prst="orthographicFront"/>
            <a:lightRig rig="balanced" dir="t"/>
          </a:scene3d>
          <a:sp3d prstMaterial="plastic"/>
        </p:spPr>
        <p:txBody>
          <a:bodyPr vert="horz" anchor="ctr">
            <a:normAutofit fontScale="90000"/>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rgbClr val="000000"/>
                </a:solidFill>
                <a:uLnTx/>
                <a:uFillTx/>
                <a:latin typeface="汉仪旗黑-85S" charset="0"/>
                <a:cs typeface="汉仪旗黑-85S" charset="0"/>
                <a:sym typeface="+mn-ea"/>
              </a:rPr>
              <a:t>阅读结束后，规划任务单，</a:t>
            </a:r>
            <a:br>
              <a:rPr lang="zh-CN" altLang="en-US" noProof="0" smtClean="0">
                <a:ln>
                  <a:noFill/>
                </a:ln>
                <a:solidFill>
                  <a:srgbClr val="000000"/>
                </a:solidFill>
                <a:uLnTx/>
                <a:uFillTx/>
                <a:latin typeface="汉仪旗黑-85S" charset="0"/>
                <a:cs typeface="汉仪旗黑-85S" charset="0"/>
                <a:sym typeface="+mn-ea"/>
              </a:rPr>
            </a:br>
            <a:r>
              <a:rPr lang="zh-CN" altLang="en-US" noProof="0" smtClean="0">
                <a:ln>
                  <a:noFill/>
                </a:ln>
                <a:solidFill>
                  <a:srgbClr val="000000"/>
                </a:solidFill>
                <a:uLnTx/>
                <a:uFillTx/>
                <a:latin typeface="汉仪旗黑-85S" charset="0"/>
                <a:cs typeface="汉仪旗黑-85S" charset="0"/>
                <a:sym typeface="+mn-ea"/>
              </a:rPr>
              <a:t>记得为你的个人阅读能力打分哦</a:t>
            </a:r>
            <a:endParaRPr lang="zh-CN" altLang="en-US" noProof="0" smtClean="0">
              <a:ln>
                <a:noFill/>
              </a:ln>
              <a:solidFill>
                <a:srgbClr val="000000"/>
              </a:solidFill>
              <a:uLnTx/>
              <a:uFillTx/>
              <a:latin typeface="汉仪旗黑-85S" charset="0"/>
              <a:cs typeface="汉仪旗黑-85S" charset="0"/>
              <a:sym typeface="+mn-ea"/>
            </a:endParaRPr>
          </a:p>
        </p:txBody>
      </p:sp>
      <p:sp>
        <p:nvSpPr>
          <p:cNvPr id="41987" name="TextBox 4"/>
          <p:cNvSpPr txBox="1"/>
          <p:nvPr/>
        </p:nvSpPr>
        <p:spPr>
          <a:xfrm>
            <a:off x="304800" y="304800"/>
            <a:ext cx="7543800" cy="706755"/>
          </a:xfrm>
          <a:prstGeom prst="rect">
            <a:avLst/>
          </a:prstGeom>
          <a:noFill/>
          <a:ln w="9525">
            <a:noFill/>
          </a:ln>
        </p:spPr>
        <p:txBody>
          <a:bodyPr>
            <a:spAutoFit/>
          </a:bodyPr>
          <a:lstStyle/>
          <a:p>
            <a:pPr algn="ctr"/>
            <a:r>
              <a:rPr lang="zh-CN" altLang="en-US" sz="4000" b="1">
                <a:solidFill>
                  <a:srgbClr val="FF0000"/>
                </a:solidFill>
                <a:latin typeface="微软雅黑" panose="020b0503020204020204" pitchFamily="34" charset="-122"/>
                <a:ea typeface="微软雅黑" panose="020b0503020204020204" pitchFamily="34" charset="-122"/>
              </a:rPr>
              <a:t>阅读能力自测表</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8" name="Rectangle 3"/>
          <p:cNvSpPr txBox="1"/>
          <p:nvPr>
            <p:custDataLst>
              <p:tags r:id="rId9"/>
            </p:custDataLst>
          </p:nvPr>
        </p:nvSpPr>
        <p:spPr>
          <a:xfrm>
            <a:off x="838200" y="3886200"/>
            <a:ext cx="6781800" cy="1371600"/>
          </a:xfrm>
          <a:prstGeom prst="rect">
            <a:avLst/>
          </a:prstGeom>
          <a:noFill/>
          <a:ln w="9525">
            <a:noFill/>
          </a:ln>
        </p:spPr>
        <p:txBody>
          <a:bodyPr/>
          <a:lstStyle/>
          <a:p>
            <a:pPr marL="342900" indent="-342900">
              <a:spcBef>
                <a:spcPct val="20000"/>
              </a:spcBef>
              <a:buClr>
                <a:schemeClr val="accent1"/>
              </a:buClr>
              <a:buSzPct val="70000"/>
              <a:buFont typeface="Wingdings 2" panose="05020102010507070707" pitchFamily="18" charset="2"/>
            </a:pPr>
            <a:endParaRPr lang="zh-CN" altLang="en-US" sz="3200">
              <a:solidFill>
                <a:schemeClr val="dk2"/>
              </a:solidFill>
              <a:latin typeface="微软雅黑" panose="020b0503020204020204" pitchFamily="34" charset="-122"/>
              <a:ea typeface="微软雅黑" panose="020b0503020204020204" pitchFamily="34" charset="-122"/>
            </a:endParaRPr>
          </a:p>
        </p:txBody>
      </p:sp>
      <p:pic>
        <p:nvPicPr>
          <p:cNvPr id="2" name="图片 1" descr="DFF2EB22-F193-497d-BAAF-EA0E419016A2"/>
          <p:cNvPicPr>
            <a:picLocks noChangeAspect="1"/>
          </p:cNvPicPr>
          <p:nvPr/>
        </p:nvPicPr>
        <p:blipFill>
          <a:blip r:embed="rId10"/>
          <a:stretch>
            <a:fillRect/>
          </a:stretch>
        </p:blipFill>
        <p:spPr>
          <a:xfrm>
            <a:off x="233045" y="2918460"/>
            <a:ext cx="8340725" cy="2999105"/>
          </a:xfrm>
          <a:prstGeom prst="rect">
            <a:avLst/>
          </a:pr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charRg st="0" end="1"/>
                                            </p:txEl>
                                          </p:spTgt>
                                        </p:tgtEl>
                                        <p:attrNameLst>
                                          <p:attrName>style.visibility</p:attrName>
                                        </p:attrNameLst>
                                      </p:cBhvr>
                                      <p:to>
                                        <p:strVal val="visible"/>
                                      </p:to>
                                    </p:set>
                                    <p:anim calcmode="lin" valueType="num">
                                      <p:cBhvr additive="base">
                                        <p:cTn id="7" dur="3000" fill="hold"/>
                                        <p:tgtEl>
                                          <p:spTgt spid="8">
                                            <p:txEl>
                                              <p:charRg st="0" end="1"/>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8">
                                            <p:txEl>
                                              <p:charRg st="0"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1987"/>
                                        </p:tgtEl>
                                        <p:attrNameLst>
                                          <p:attrName>style.visibility</p:attrName>
                                        </p:attrNameLst>
                                      </p:cBhvr>
                                      <p:to>
                                        <p:strVal val="visible"/>
                                      </p:to>
                                    </p:set>
                                    <p:animEffect transition="in" filter="box(in)">
                                      <p:cBhvr>
                                        <p:cTn id="13" dur="2000"/>
                                        <p:tgtEl>
                                          <p:spTgt spid="4198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290"/>
                                        </p:tgtEl>
                                        <p:attrNameLst>
                                          <p:attrName>style.visibility</p:attrName>
                                        </p:attrNameLst>
                                      </p:cBhvr>
                                      <p:to>
                                        <p:strVal val="visible"/>
                                      </p:to>
                                    </p:set>
                                    <p:animEffect transition="in" filter="blinds(horizontal)">
                                      <p:cBhvr>
                                        <p:cTn id="18" dur="500"/>
                                        <p:tgtEl>
                                          <p:spTgt spid="1229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ox(in)">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1987" grpId="0"/>
      <p:bldP spid="1229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304800" y="457200"/>
            <a:ext cx="8686800" cy="8382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六、预习作业</a:t>
            </a:r>
            <a:r>
              <a:rPr lang="en-US" altLang="zh-CN" noProof="0" smtClean="0">
                <a:ln>
                  <a:noFill/>
                </a:ln>
                <a:solidFill>
                  <a:schemeClr val="accent1"/>
                </a:solidFill>
                <a:uLnTx/>
                <a:uFillTx/>
                <a:latin typeface="汉仪旗黑-85S" charset="0"/>
                <a:ea typeface="汉仪旗黑-85S"/>
                <a:sym typeface="+mn-ea"/>
              </a:rPr>
              <a:t>——</a:t>
            </a:r>
            <a:r>
              <a:rPr lang="zh-CN" altLang="en-US" noProof="0" smtClean="0">
                <a:ln>
                  <a:noFill/>
                </a:ln>
                <a:solidFill>
                  <a:schemeClr val="accent1"/>
                </a:solidFill>
                <a:uLnTx/>
                <a:uFillTx/>
                <a:latin typeface="汉仪旗黑-85S" charset="0"/>
                <a:ea typeface="汉仪旗黑-85S"/>
                <a:sym typeface="+mn-ea"/>
              </a:rPr>
              <a:t>阅读第六</a:t>
            </a:r>
            <a:r>
              <a:rPr lang="en-US" altLang="zh-CN" noProof="0" smtClean="0">
                <a:ln>
                  <a:noFill/>
                </a:ln>
                <a:solidFill>
                  <a:schemeClr val="accent1"/>
                </a:solidFill>
                <a:uLnTx/>
                <a:uFillTx/>
                <a:latin typeface="汉仪旗黑-85S" charset="0"/>
                <a:ea typeface="汉仪旗黑-85S"/>
                <a:sym typeface="+mn-ea"/>
              </a:rPr>
              <a:t>-</a:t>
            </a:r>
            <a:r>
              <a:rPr lang="zh-CN" altLang="en-US" noProof="0" smtClean="0">
                <a:ln>
                  <a:noFill/>
                </a:ln>
                <a:solidFill>
                  <a:schemeClr val="accent1"/>
                </a:solidFill>
                <a:uLnTx/>
                <a:uFillTx/>
                <a:latin typeface="汉仪旗黑-85S" charset="0"/>
                <a:ea typeface="汉仪旗黑-85S"/>
                <a:sym typeface="+mn-ea"/>
              </a:rPr>
              <a:t>七章</a:t>
            </a:r>
            <a:endParaRPr lang="zh-CN" altLang="en-US" noProof="0" smtClean="0">
              <a:ln>
                <a:noFill/>
              </a:ln>
              <a:solidFill>
                <a:schemeClr val="accent1"/>
              </a:solidFill>
              <a:uLnTx/>
              <a:uFillTx/>
              <a:latin typeface="汉仪旗黑-85S" charset="0"/>
              <a:ea typeface="汉仪旗黑-85S"/>
              <a:sym typeface="+mn-ea"/>
            </a:endParaRPr>
          </a:p>
        </p:txBody>
      </p:sp>
      <p:sp>
        <p:nvSpPr>
          <p:cNvPr id="43011" name="内容占位符 2"/>
          <p:cNvSpPr>
            <a:spLocks noGrp="1"/>
          </p:cNvSpPr>
          <p:nvPr>
            <p:ph idx="4294967295"/>
            <p:custDataLst>
              <p:tags r:id="rId9"/>
            </p:custDataLst>
          </p:nvPr>
        </p:nvSpPr>
        <p:spPr>
          <a:xfrm>
            <a:off x="304800" y="1554163"/>
            <a:ext cx="8686800" cy="4525962"/>
          </a:xfrm>
          <a:noFill/>
          <a:ln w="9525">
            <a:noFill/>
          </a:ln>
        </p:spPr>
        <p:txBody>
          <a:bodyPr vert="horz" wrap="square" anchor="t" anchorCtr="0">
            <a:noAutofit/>
          </a:bodyPr>
          <a:lst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r>
              <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在《百合花》一文中， 通讯员小战士与“我”同行， 为何要与“我”保持“几丈远”的距离？ 请结合材料 《乡土中国 ·男女有别》的相关阐述， 对上述现象进行分析。</a:t>
            </a:r>
            <a:endPar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r>
              <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2.新媳妇原先恪守“男女有别”，可最后“不顾一切”照顾小通讯员，变化如此之大，这是为什么?</a:t>
            </a:r>
            <a:endPar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r>
              <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3.请以《平凡的世界》（第三部第六章）中的大哥孙少安</a:t>
            </a:r>
            <a:r>
              <a:rPr lang="zh-CN" altLang="en-US"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扩砖窑</a:t>
            </a:r>
            <a:r>
              <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为例，分析费孝通的“家族”观点在这个人物身上的体现。</a:t>
            </a:r>
            <a:endPar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endPar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endPar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 calcmode="lin" valueType="num">
                                      <p:cBhvr additive="base">
                                        <p:cTn id="12"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3011">
                                            <p:txEl>
                                              <p:pRg st="1" end="1"/>
                                            </p:txEl>
                                          </p:spTgt>
                                        </p:tgtEl>
                                        <p:attrNameLst>
                                          <p:attrName>style.visibility</p:attrName>
                                        </p:attrNameLst>
                                      </p:cBhvr>
                                      <p:to>
                                        <p:strVal val="visible"/>
                                      </p:to>
                                    </p:set>
                                    <p:anim calcmode="lin" valueType="num">
                                      <p:cBhvr additive="base">
                                        <p:cTn id="18" dur="5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30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3011">
                                            <p:txEl>
                                              <p:pRg st="2" end="2"/>
                                            </p:txEl>
                                          </p:spTgt>
                                        </p:tgtEl>
                                        <p:attrNameLst>
                                          <p:attrName>style.visibility</p:attrName>
                                        </p:attrNameLst>
                                      </p:cBhvr>
                                      <p:to>
                                        <p:strVal val="visible"/>
                                      </p:to>
                                    </p:set>
                                    <p:anim calcmode="lin" valueType="num">
                                      <p:cBhvr additive="base">
                                        <p:cTn id="24" dur="5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30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011" grpId="0" uiExpand="1" build="p"/>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228600" y="228600"/>
            <a:ext cx="8686800" cy="8382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ctr" defTabSz="914400">
              <a:spcAft>
                <a:spcPct val="0"/>
              </a:spcAft>
              <a:buClrTx/>
              <a:buSzTx/>
              <a:buFontTx/>
              <a:defRPr/>
            </a:pPr>
            <a:r>
              <a:rPr lang="zh-CN" altLang="en-US" noProof="0" smtClean="0">
                <a:ln>
                  <a:noFill/>
                </a:ln>
                <a:solidFill>
                  <a:srgbClr val="FF0000"/>
                </a:solidFill>
                <a:uLnTx/>
                <a:uFillTx/>
                <a:latin typeface="汉仪旗黑-85S" charset="0"/>
                <a:ea typeface="汉仪旗黑-85S"/>
                <a:sym typeface="+mn-ea"/>
              </a:rPr>
              <a:t>温馨提示</a:t>
            </a:r>
            <a:endParaRPr lang="zh-CN" altLang="en-US" noProof="0" smtClean="0">
              <a:ln>
                <a:noFill/>
              </a:ln>
              <a:solidFill>
                <a:srgbClr val="FF0000"/>
              </a:solidFill>
              <a:uLnTx/>
              <a:uFillTx/>
              <a:latin typeface="汉仪旗黑-85S" charset="0"/>
              <a:ea typeface="汉仪旗黑-85S"/>
              <a:sym typeface="+mn-ea"/>
            </a:endParaRPr>
          </a:p>
        </p:txBody>
      </p:sp>
      <p:sp>
        <p:nvSpPr>
          <p:cNvPr id="43011" name="内容占位符 2"/>
          <p:cNvSpPr>
            <a:spLocks noGrp="1"/>
          </p:cNvSpPr>
          <p:nvPr>
            <p:ph idx="4294967295"/>
            <p:custDataLst>
              <p:tags r:id="rId9"/>
            </p:custDataLst>
          </p:nvPr>
        </p:nvSpPr>
        <p:spPr>
          <a:xfrm>
            <a:off x="228600" y="1066483"/>
            <a:ext cx="8686800" cy="4525962"/>
          </a:xfrm>
          <a:noFill/>
          <a:ln w="9525">
            <a:noFill/>
          </a:ln>
        </p:spPr>
        <p:txBody>
          <a:bodyPr vert="horz" wrap="square" anchor="t" anchorCtr="0">
            <a:noAutofit/>
          </a:bodyPr>
          <a:lst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r>
              <a:rPr lang="en-US" altLang="zh-CN"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1.</a:t>
            </a:r>
            <a:r>
              <a:rPr lang="en-US" altLang="zh-CN" sz="28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答案：①乡土社会是个男女有别的社会，是个安稳的社会，同性原则较异性原则更重要。所求的是稳定，要求维持纪律，自然排斥私情。</a:t>
            </a:r>
            <a:endParaRPr lang="en-US" altLang="zh-CN" sz="28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r>
              <a:rPr lang="en-US" altLang="zh-CN" sz="28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②感情是具有破坏和创造作用的，感情的激动容易改变原有的关系，为了避免感情的激动，小通讯员面对可能冲击既有秩序的男女之情选择压制，和“我”保持“丈把远”的距离，这不只是生理上的隔离，而且是心理上的隔离。</a:t>
            </a:r>
            <a:endParaRPr lang="en-US" altLang="zh-CN" sz="28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12" dur="500"/>
                                        <p:tgtEl>
                                          <p:spTgt spid="4301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7" dur="5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011" grpId="0"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228600" y="228600"/>
            <a:ext cx="8686800" cy="8382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ctr" defTabSz="914400">
              <a:spcAft>
                <a:spcPct val="0"/>
              </a:spcAft>
              <a:buClrTx/>
              <a:buSzTx/>
              <a:buFontTx/>
              <a:defRPr/>
            </a:pPr>
            <a:r>
              <a:rPr lang="zh-CN" altLang="en-US" noProof="0" smtClean="0">
                <a:ln>
                  <a:noFill/>
                </a:ln>
                <a:solidFill>
                  <a:srgbClr val="FF0000"/>
                </a:solidFill>
                <a:uLnTx/>
                <a:uFillTx/>
                <a:latin typeface="汉仪旗黑-85S" charset="0"/>
                <a:ea typeface="汉仪旗黑-85S"/>
                <a:sym typeface="+mn-ea"/>
              </a:rPr>
              <a:t>温馨提示</a:t>
            </a:r>
            <a:endParaRPr lang="zh-CN" altLang="en-US" noProof="0" smtClean="0">
              <a:ln>
                <a:noFill/>
              </a:ln>
              <a:solidFill>
                <a:srgbClr val="FF0000"/>
              </a:solidFill>
              <a:uLnTx/>
              <a:uFillTx/>
              <a:latin typeface="汉仪旗黑-85S" charset="0"/>
              <a:ea typeface="汉仪旗黑-85S"/>
              <a:sym typeface="+mn-ea"/>
            </a:endParaRPr>
          </a:p>
        </p:txBody>
      </p:sp>
      <p:sp>
        <p:nvSpPr>
          <p:cNvPr id="43011" name="内容占位符 2"/>
          <p:cNvSpPr>
            <a:spLocks noGrp="1"/>
          </p:cNvSpPr>
          <p:nvPr>
            <p:ph idx="4294967295"/>
            <p:custDataLst>
              <p:tags r:id="rId9"/>
            </p:custDataLst>
          </p:nvPr>
        </p:nvSpPr>
        <p:spPr>
          <a:xfrm>
            <a:off x="228600" y="1066483"/>
            <a:ext cx="8686800" cy="4525962"/>
          </a:xfrm>
          <a:noFill/>
          <a:ln w="9525">
            <a:noFill/>
          </a:ln>
        </p:spPr>
        <p:txBody>
          <a:bodyPr vert="horz" wrap="square" anchor="t" anchorCtr="0">
            <a:noAutofit/>
          </a:bodyPr>
          <a:lst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r>
              <a:rPr lang="en-US" altLang="zh-CN"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en-US" altLang="zh-CN" sz="28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答案：</a:t>
            </a:r>
            <a:r>
              <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①小媳妇原先恪守“男女有别”，按费孝通《乡土中国》的说法，是因为“家族”在中国的乡土社会里是一个事业社群，凡是做事业的社群，纪律排除了私情”，“男女间的关系必须有一种安排，使他们之间不发生激动性的感情“男女有别的界限，使中国传统的感情定向偏于向同性方面去发展。”</a:t>
            </a:r>
            <a:endPar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r>
              <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②当小媳妇听到通讯员扑弹救友后，不顾通讯员已经牺牲的事实，仍然为通讯员缝补肩上的破洞，在这个特定的时刻，通讯员的英勇举动感动了她，使她冲破了旧观念的束缚，战士为革命英勇牺牲的精神打破了普通民众的旧有观念。</a:t>
            </a:r>
            <a:endPar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12" dur="500"/>
                                        <p:tgtEl>
                                          <p:spTgt spid="4301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7" dur="5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011" grpId="0" uiExpand="1" build="p"/>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228600" y="0"/>
            <a:ext cx="8686800" cy="8382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ctr" defTabSz="914400">
              <a:spcAft>
                <a:spcPct val="0"/>
              </a:spcAft>
              <a:buClrTx/>
              <a:buSzTx/>
              <a:buFontTx/>
              <a:defRPr/>
            </a:pPr>
            <a:r>
              <a:rPr lang="zh-CN" altLang="en-US" noProof="0" smtClean="0">
                <a:ln>
                  <a:noFill/>
                </a:ln>
                <a:solidFill>
                  <a:srgbClr val="FF0000"/>
                </a:solidFill>
                <a:uLnTx/>
                <a:uFillTx/>
                <a:latin typeface="汉仪旗黑-85S" charset="0"/>
                <a:ea typeface="汉仪旗黑-85S"/>
                <a:sym typeface="+mn-ea"/>
              </a:rPr>
              <a:t>温馨提示</a:t>
            </a:r>
            <a:endParaRPr lang="zh-CN" altLang="en-US" noProof="0" smtClean="0">
              <a:ln>
                <a:noFill/>
              </a:ln>
              <a:solidFill>
                <a:srgbClr val="FF0000"/>
              </a:solidFill>
              <a:uLnTx/>
              <a:uFillTx/>
              <a:latin typeface="汉仪旗黑-85S" charset="0"/>
              <a:ea typeface="汉仪旗黑-85S"/>
              <a:sym typeface="+mn-ea"/>
            </a:endParaRPr>
          </a:p>
        </p:txBody>
      </p:sp>
      <p:sp>
        <p:nvSpPr>
          <p:cNvPr id="43011" name="内容占位符 2"/>
          <p:cNvSpPr>
            <a:spLocks noGrp="1"/>
          </p:cNvSpPr>
          <p:nvPr>
            <p:ph idx="4294967295"/>
            <p:custDataLst>
              <p:tags r:id="rId9"/>
            </p:custDataLst>
          </p:nvPr>
        </p:nvSpPr>
        <p:spPr>
          <a:xfrm>
            <a:off x="304800" y="1143000"/>
            <a:ext cx="5143500" cy="5116830"/>
          </a:xfrm>
          <a:noFill/>
          <a:ln w="9525">
            <a:noFill/>
          </a:ln>
        </p:spPr>
        <p:txBody>
          <a:bodyPr vert="horz" wrap="square" anchor="t" anchorCtr="0">
            <a:noAutofit/>
          </a:bodyPr>
          <a:lst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marL="0" lvl="0" indent="0" algn="l" defTabSz="914400">
              <a:buNone/>
            </a:pPr>
            <a:r>
              <a:rPr lang="en-US" altLang="zh-CN" sz="24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3.答案：①乡土社会的家是个绵续性的事业社群，它的主轴是父子，夫妇是配轴。家的大小依着事业的大小而决定。</a:t>
            </a:r>
            <a:endParaRPr lang="en-US" altLang="zh-CN" sz="20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defTabSz="914400">
              <a:buNone/>
            </a:pPr>
            <a:r>
              <a:rPr lang="en-US" altLang="zh-CN" sz="20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②孙少安作为砖场的开办者，当自己的砖场挣了钱，想要扩大砖场。当小事业要变成大事业的时候，孙少安虽然已经独当门户，遇到大事情首先找父亲商量，这个时候家就变大了，也体现了主轴是父子。在征得父亲有限度的同意后，他才和妻子商量这件事情，妻子对他是信任甚至崇拜的，全力支持他实现自己的雄心壮志，印证了夫妇是配轴。</a:t>
            </a:r>
            <a:endParaRPr lang="en-US" altLang="zh-CN" sz="2000" b="1">
              <a:solidFill>
                <a:schemeClr val="dk2">
                  <a:lumMod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descr="捕获"/>
          <p:cNvPicPr>
            <a:picLocks noChangeAspect="1"/>
          </p:cNvPicPr>
          <p:nvPr/>
        </p:nvPicPr>
        <p:blipFill>
          <a:blip r:embed="rId10"/>
          <a:stretch>
            <a:fillRect/>
          </a:stretch>
        </p:blipFill>
        <p:spPr>
          <a:xfrm>
            <a:off x="5448300" y="1600200"/>
            <a:ext cx="3569970" cy="3796030"/>
          </a:xfrm>
          <a:prstGeom prst="rect">
            <a:avLst/>
          </a:pr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12" dur="500"/>
                                        <p:tgtEl>
                                          <p:spTgt spid="4301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7" dur="500"/>
                                        <p:tgtEl>
                                          <p:spTgt spid="43011">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011"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304800" y="457200"/>
            <a:ext cx="8686800" cy="838200"/>
          </a:xfrm>
          <a:noFill/>
          <a:ln>
            <a:noFill/>
          </a:ln>
          <a:effectLst/>
          <a:scene3d>
            <a:camera prst="orthographicFront"/>
            <a:lightRig rig="balanced" dir="t"/>
          </a:scene3d>
          <a:sp3d prstMaterial="plastic"/>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noProof="0" smtClean="0">
                <a:ln>
                  <a:noFill/>
                </a:ln>
                <a:solidFill>
                  <a:schemeClr val="accent1"/>
                </a:solidFill>
                <a:uLnTx/>
                <a:uFillTx/>
                <a:latin typeface="汉仪旗黑-85S" charset="0"/>
                <a:ea typeface="汉仪旗黑-85S"/>
                <a:sym typeface="+mn-ea"/>
              </a:rPr>
              <a:t>二、怎样读《乡土中国》？</a:t>
            </a:r>
            <a:endParaRPr lang="zh-CN" altLang="en-US" noProof="0" smtClean="0">
              <a:ln>
                <a:noFill/>
              </a:ln>
              <a:solidFill>
                <a:schemeClr val="accent1"/>
              </a:solidFill>
              <a:uLnTx/>
              <a:uFillTx/>
              <a:latin typeface="汉仪旗黑-85S" charset="0"/>
              <a:ea typeface="汉仪旗黑-85S"/>
              <a:sym typeface="+mn-ea"/>
            </a:endParaRPr>
          </a:p>
        </p:txBody>
      </p:sp>
      <p:sp>
        <p:nvSpPr>
          <p:cNvPr id="3" name="内容占位符 2"/>
          <p:cNvSpPr>
            <a:spLocks noGrp="1"/>
          </p:cNvSpPr>
          <p:nvPr>
            <p:ph idx="4294967295"/>
            <p:custDataLst>
              <p:tags r:id="rId9"/>
            </p:custDataLst>
          </p:nvPr>
        </p:nvSpPr>
        <p:spPr>
          <a:xfrm>
            <a:off x="304800" y="1554163"/>
            <a:ext cx="8153400" cy="4525963"/>
          </a:xfrm>
          <a:noFill/>
          <a:ln w="9525">
            <a:noFill/>
          </a:ln>
        </p:spPr>
        <p:txBody>
          <a:bodyPr vert="horz">
            <a:normAutofit fontScale="82500"/>
          </a:bodyPr>
          <a:lst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lvl="0" algn="l" defTabSz="914400">
              <a:spcAft>
                <a:spcPct val="0"/>
              </a:spcAft>
              <a:defRPr/>
            </a:pPr>
            <a:r>
              <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怎样才能更好地读懂学术著作？</a:t>
            </a:r>
            <a:endPar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r>
              <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不但要读懂这本书，还要通过阅读这一本书来学会如何阅读学术著作，掌握研读学术著作的基本方法，</a:t>
            </a:r>
            <a:r>
              <a:rPr lang="zh-CN" altLang="en-US"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建立阅读学术著作的基本规范</a:t>
            </a:r>
            <a:r>
              <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defTabSz="914400">
              <a:spcAft>
                <a:spcPct val="0"/>
              </a:spcAft>
              <a:buNone/>
              <a:defRPr/>
            </a:pPr>
            <a:endPar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r>
              <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五步阅读法</a:t>
            </a:r>
            <a:r>
              <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（本节课先尝试前三种</a:t>
            </a:r>
            <a:r>
              <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b="1" noProof="0" smtClean="0">
              <a:ln>
                <a:noFill/>
              </a:ln>
              <a:solidFill>
                <a:schemeClr val="dk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r>
              <a:rPr lang="zh-CN" altLang="en-US"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浏览——略读——精读——研读——重读</a:t>
            </a:r>
            <a:endParaRPr lang="zh-CN" altLang="en-US"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custDataLst>
              <p:tags r:id="rId2"/>
            </p:custDataLst>
          </p:nvPr>
        </p:nvSpPr>
        <p:spPr>
          <a:xfrm>
            <a:off x="1295261" y="1295148"/>
            <a:ext cx="6836400" cy="818100"/>
          </a:xfrm>
        </p:spPr>
        <p:txBody>
          <a:bodyPr>
            <a:normAutofit fontScale="90000"/>
          </a:bodyPr>
          <a:lstStyle/>
          <a:p>
            <a:pPr marL="0" indent="0" algn="ctr">
              <a:lnSpc>
                <a:spcPct val="100000"/>
              </a:lnSpc>
              <a:spcBef>
                <a:spcPct val="0"/>
              </a:spcBef>
              <a:spcAft>
                <a:spcPct val="0"/>
              </a:spcAft>
              <a:buSzTx/>
              <a:buNone/>
            </a:pPr>
            <a:r>
              <a:rPr lang="zh-CN" altLang="en-US" sz="5335" u="none" strike="noStrike" baseline="0">
                <a:solidFill>
                  <a:schemeClr val="accent1"/>
                </a:solidFill>
                <a:uLnTx/>
                <a:uFillTx/>
              </a:rPr>
              <a:t>整本书阅读</a:t>
            </a:r>
            <a:endParaRPr lang="zh-CN" altLang="en-US" sz="5335" u="none" strike="noStrike" baseline="0">
              <a:solidFill>
                <a:schemeClr val="accent1"/>
              </a:solidFill>
              <a:uLnTx/>
              <a:uFillTx/>
            </a:endParaRPr>
          </a:p>
          <a:p>
            <a:pPr marL="0" indent="0" algn="ctr">
              <a:lnSpc>
                <a:spcPct val="100000"/>
              </a:lnSpc>
              <a:spcBef>
                <a:spcPct val="0"/>
              </a:spcBef>
              <a:spcAft>
                <a:spcPct val="0"/>
              </a:spcAft>
              <a:buSzTx/>
              <a:buNone/>
            </a:pPr>
            <a:r>
              <a:rPr lang="zh-CN" altLang="en-US" sz="5335" u="none" strike="noStrike" baseline="0">
                <a:solidFill>
                  <a:schemeClr val="accent1"/>
                </a:solidFill>
                <a:uLnTx/>
                <a:uFillTx/>
              </a:rPr>
              <a:t>——《乡土中国》</a:t>
            </a:r>
            <a:endParaRPr lang="zh-CN" altLang="en-US" sz="5335" u="none" strike="noStrike" baseline="0">
              <a:solidFill>
                <a:schemeClr val="accent1"/>
              </a:solidFill>
              <a:uLnTx/>
              <a:uFillTx/>
            </a:endParaRPr>
          </a:p>
        </p:txBody>
      </p:sp>
      <p:sp>
        <p:nvSpPr>
          <p:cNvPr id="7" name="文本框 6"/>
          <p:cNvSpPr txBox="1"/>
          <p:nvPr/>
        </p:nvSpPr>
        <p:spPr>
          <a:xfrm>
            <a:off x="2209800" y="2971800"/>
            <a:ext cx="5617210" cy="1568450"/>
          </a:xfrm>
          <a:prstGeom prst="rect">
            <a:avLst/>
          </a:prstGeom>
          <a:noFill/>
        </p:spPr>
        <p:txBody>
          <a:bodyPr wrap="square" rtlCol="0">
            <a:spAutoFit/>
          </a:bodyPr>
          <a:lstStyle/>
          <a:p>
            <a:pPr algn="ctr"/>
            <a:r>
              <a:rPr lang="zh-CN" altLang="en-US" sz="4800" b="1">
                <a:solidFill>
                  <a:srgbClr val="FF0000"/>
                </a:solidFill>
                <a:latin typeface="华文行楷" panose="02010800040101010101" charset="-122"/>
                <a:ea typeface="华文行楷" panose="02010800040101010101" charset="-122"/>
              </a:rPr>
              <a:t>多读书，好读书，读好书，读整本书！</a:t>
            </a:r>
            <a:endParaRPr lang="zh-CN" altLang="en-US" sz="4800" b="1">
              <a:solidFill>
                <a:srgbClr val="FF0000"/>
              </a:solidFill>
              <a:latin typeface="华文行楷" panose="02010800040101010101" charset="-122"/>
              <a:ea typeface="华文行楷" panose="02010800040101010101" charset="-122"/>
            </a:endParaRPr>
          </a:p>
        </p:txBody>
      </p:sp>
      <p:pic>
        <p:nvPicPr>
          <p:cNvPr id="8" name="New picture"/>
          <p:cNvPicPr/>
          <p:nvPr/>
        </p:nvPicPr>
        <p:blipFill>
          <a:blip r:embed="rId3"/>
          <a:stretch>
            <a:fillRect/>
          </a:stretch>
        </p:blipFill>
        <p:spPr>
          <a:xfrm>
            <a:off x="11518900" y="10693400"/>
            <a:ext cx="342900" cy="2413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1266" name="Rectangle 2"/>
          <p:cNvSpPr>
            <a:spLocks noGrp="1"/>
          </p:cNvSpPr>
          <p:nvPr>
            <p:ph type="ctrTitle" idx="4294967295"/>
          </p:nvPr>
        </p:nvSpPr>
        <p:spPr>
          <a:xfrm>
            <a:off x="457200" y="0"/>
            <a:ext cx="8229600" cy="1143000"/>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汉仪旗黑-85S"/>
                <a:sym typeface="+mn-ea"/>
              </a:rPr>
              <a:t>通读指导</a:t>
            </a:r>
            <a:endParaRPr lang="zh-CN" altLang="en-US" b="1" noProof="0" smtClean="0">
              <a:ln>
                <a:noFill/>
              </a:ln>
              <a:solidFill>
                <a:schemeClr val="accent1"/>
              </a:solidFill>
              <a:uLnTx/>
              <a:uFillTx/>
              <a:latin typeface="汉仪旗黑-85S" charset="0"/>
              <a:ea typeface="汉仪旗黑-85S"/>
              <a:sym typeface="+mn-ea"/>
            </a:endParaRPr>
          </a:p>
        </p:txBody>
      </p:sp>
      <p:sp>
        <p:nvSpPr>
          <p:cNvPr id="11267" name="Rectangle 3"/>
          <p:cNvSpPr>
            <a:spLocks noGrp="1"/>
          </p:cNvSpPr>
          <p:nvPr>
            <p:ph type="subTitle" idx="4294967295"/>
          </p:nvPr>
        </p:nvSpPr>
        <p:spPr>
          <a:xfrm>
            <a:off x="152400" y="990600"/>
            <a:ext cx="8991600" cy="4686300"/>
          </a:xfrm>
          <a:noFill/>
          <a:ln w="9525">
            <a:noFill/>
          </a:ln>
        </p:spPr>
        <p:txBody>
          <a:bodyPr vert="horz" anchor="b">
            <a:normAutofit fontScale="90000"/>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阅读范围：第一章——第四章</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方法指导：</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6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浏览</a:t>
            </a: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：阅读封面、封底，记住作者、书名、目录，浏览序言后记，大致了解基本结构。</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6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略读</a:t>
            </a: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：勾画重要论述句、每一章基本概念、主要观点，尝试用自己的话解释概念。</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9"/>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1266" name="Rectangle 2"/>
          <p:cNvSpPr>
            <a:spLocks noGrp="1"/>
          </p:cNvSpPr>
          <p:nvPr>
            <p:ph type="ctrTitle" idx="4294967295"/>
          </p:nvPr>
        </p:nvSpPr>
        <p:spPr>
          <a:xfrm>
            <a:off x="457200" y="0"/>
            <a:ext cx="8229600" cy="1143000"/>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汉仪旗黑-85S"/>
                <a:sym typeface="+mn-ea"/>
              </a:rPr>
              <a:t>通读指导</a:t>
            </a:r>
            <a:endParaRPr lang="zh-CN" altLang="en-US" b="1" noProof="0" smtClean="0">
              <a:ln>
                <a:noFill/>
              </a:ln>
              <a:solidFill>
                <a:schemeClr val="accent1"/>
              </a:solidFill>
              <a:uLnTx/>
              <a:uFillTx/>
              <a:latin typeface="汉仪旗黑-85S" charset="0"/>
              <a:ea typeface="汉仪旗黑-85S"/>
              <a:sym typeface="+mn-ea"/>
            </a:endParaRPr>
          </a:p>
        </p:txBody>
      </p:sp>
      <p:sp>
        <p:nvSpPr>
          <p:cNvPr id="11267" name="Rectangle 3"/>
          <p:cNvSpPr>
            <a:spLocks noGrp="1"/>
          </p:cNvSpPr>
          <p:nvPr>
            <p:ph type="subTitle" idx="4294967295"/>
          </p:nvPr>
        </p:nvSpPr>
        <p:spPr>
          <a:xfrm>
            <a:off x="1574800" y="457200"/>
            <a:ext cx="5596890" cy="93726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了解基本概念</a:t>
            </a:r>
            <a:r>
              <a:rPr lang="en-US" altLang="zh-CN"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第一章</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9"/>
          <a:stretch>
            <a:fillRect/>
          </a:stretch>
        </p:blipFill>
        <p:spPr>
          <a:xfrm>
            <a:off x="1160780" y="1666875"/>
            <a:ext cx="6424295" cy="4962525"/>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ox(in)">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12" dur="500"/>
                                        <p:tgtEl>
                                          <p:spTgt spid="1126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1266" name="Rectangle 2"/>
          <p:cNvSpPr>
            <a:spLocks noGrp="1"/>
          </p:cNvSpPr>
          <p:nvPr>
            <p:ph type="ctrTitle" idx="4294967295"/>
          </p:nvPr>
        </p:nvSpPr>
        <p:spPr>
          <a:xfrm>
            <a:off x="457200" y="0"/>
            <a:ext cx="8229600" cy="1143000"/>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汉仪旗黑-85S"/>
                <a:sym typeface="+mn-ea"/>
              </a:rPr>
              <a:t>通读指导</a:t>
            </a:r>
            <a:endParaRPr lang="zh-CN" altLang="en-US" b="1" noProof="0" smtClean="0">
              <a:ln>
                <a:noFill/>
              </a:ln>
              <a:solidFill>
                <a:schemeClr val="accent1"/>
              </a:solidFill>
              <a:uLnTx/>
              <a:uFillTx/>
              <a:latin typeface="汉仪旗黑-85S" charset="0"/>
              <a:ea typeface="汉仪旗黑-85S"/>
              <a:sym typeface="+mn-ea"/>
            </a:endParaRPr>
          </a:p>
        </p:txBody>
      </p:sp>
      <p:sp>
        <p:nvSpPr>
          <p:cNvPr id="11267" name="Rectangle 3"/>
          <p:cNvSpPr>
            <a:spLocks noGrp="1"/>
          </p:cNvSpPr>
          <p:nvPr>
            <p:ph type="subTitle" idx="4294967295"/>
          </p:nvPr>
        </p:nvSpPr>
        <p:spPr>
          <a:xfrm>
            <a:off x="1574800" y="457200"/>
            <a:ext cx="5596890" cy="93726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了解基本概念</a:t>
            </a:r>
            <a:r>
              <a:rPr lang="en-US" altLang="zh-CN"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第二章</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9"/>
          <a:stretch>
            <a:fillRect/>
          </a:stretch>
        </p:blipFill>
        <p:spPr>
          <a:xfrm>
            <a:off x="838200" y="1600200"/>
            <a:ext cx="7289800" cy="4829810"/>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Effect transition="in" filter="box(in)">
                                      <p:cBhvr>
                                        <p:cTn id="12" dur="2000"/>
                                        <p:tgtEl>
                                          <p:spTgt spid="1126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1266" name="Rectangle 2"/>
          <p:cNvSpPr>
            <a:spLocks noGrp="1"/>
          </p:cNvSpPr>
          <p:nvPr>
            <p:ph type="ctrTitle" idx="4294967295"/>
          </p:nvPr>
        </p:nvSpPr>
        <p:spPr>
          <a:xfrm>
            <a:off x="457200" y="0"/>
            <a:ext cx="8229600" cy="1143000"/>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汉仪旗黑-85S"/>
                <a:sym typeface="+mn-ea"/>
              </a:rPr>
              <a:t>通读指导</a:t>
            </a:r>
            <a:endParaRPr lang="zh-CN" altLang="en-US" b="1" noProof="0" smtClean="0">
              <a:ln>
                <a:noFill/>
              </a:ln>
              <a:solidFill>
                <a:schemeClr val="accent1"/>
              </a:solidFill>
              <a:uLnTx/>
              <a:uFillTx/>
              <a:latin typeface="汉仪旗黑-85S" charset="0"/>
              <a:ea typeface="汉仪旗黑-85S"/>
              <a:sym typeface="+mn-ea"/>
            </a:endParaRPr>
          </a:p>
        </p:txBody>
      </p:sp>
      <p:sp>
        <p:nvSpPr>
          <p:cNvPr id="11267" name="Rectangle 3"/>
          <p:cNvSpPr>
            <a:spLocks noGrp="1"/>
          </p:cNvSpPr>
          <p:nvPr>
            <p:ph type="subTitle" idx="4294967295"/>
          </p:nvPr>
        </p:nvSpPr>
        <p:spPr>
          <a:xfrm>
            <a:off x="1574800" y="457200"/>
            <a:ext cx="5596890" cy="93726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了解基本概念</a:t>
            </a:r>
            <a:r>
              <a:rPr lang="en-US" altLang="zh-CN"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第三章</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9"/>
          <a:stretch>
            <a:fillRect/>
          </a:stretch>
        </p:blipFill>
        <p:spPr>
          <a:xfrm>
            <a:off x="1066800" y="1828800"/>
            <a:ext cx="5620385" cy="4375150"/>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12" dur="500"/>
                                        <p:tgtEl>
                                          <p:spTgt spid="1126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1266" name="Rectangle 2"/>
          <p:cNvSpPr>
            <a:spLocks noGrp="1"/>
          </p:cNvSpPr>
          <p:nvPr>
            <p:ph type="ctrTitle" idx="4294967295"/>
          </p:nvPr>
        </p:nvSpPr>
        <p:spPr>
          <a:xfrm>
            <a:off x="457200" y="0"/>
            <a:ext cx="8229600" cy="1143000"/>
          </a:xfrm>
          <a:noFill/>
          <a:ln>
            <a:noFill/>
          </a:ln>
          <a:effectLst/>
          <a:scene3d>
            <a:camera prst="orthographicFront"/>
            <a:lightRig rig="balanced" dir="t"/>
          </a:scene3d>
          <a:sp3d prstMaterial="plastic"/>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lvl="0" algn="l" defTabSz="914400">
              <a:spcAft>
                <a:spcPct val="0"/>
              </a:spcAft>
              <a:buClrTx/>
              <a:buSzTx/>
              <a:buFontTx/>
              <a:defRPr/>
            </a:pPr>
            <a:r>
              <a:rPr lang="zh-CN" altLang="en-US" b="1" noProof="0" smtClean="0">
                <a:ln>
                  <a:noFill/>
                </a:ln>
                <a:solidFill>
                  <a:schemeClr val="accent1"/>
                </a:solidFill>
                <a:uLnTx/>
                <a:uFillTx/>
                <a:latin typeface="汉仪旗黑-85S" charset="0"/>
                <a:ea typeface="汉仪旗黑-85S"/>
                <a:sym typeface="+mn-ea"/>
              </a:rPr>
              <a:t>通读指导</a:t>
            </a:r>
            <a:endParaRPr lang="zh-CN" altLang="en-US" b="1" noProof="0" smtClean="0">
              <a:ln>
                <a:noFill/>
              </a:ln>
              <a:solidFill>
                <a:schemeClr val="accent1"/>
              </a:solidFill>
              <a:uLnTx/>
              <a:uFillTx/>
              <a:latin typeface="汉仪旗黑-85S" charset="0"/>
              <a:ea typeface="汉仪旗黑-85S"/>
              <a:sym typeface="+mn-ea"/>
            </a:endParaRPr>
          </a:p>
        </p:txBody>
      </p:sp>
      <p:sp>
        <p:nvSpPr>
          <p:cNvPr id="11267" name="Rectangle 3"/>
          <p:cNvSpPr>
            <a:spLocks noGrp="1"/>
          </p:cNvSpPr>
          <p:nvPr>
            <p:ph type="subTitle" idx="4294967295"/>
          </p:nvPr>
        </p:nvSpPr>
        <p:spPr>
          <a:xfrm>
            <a:off x="1574800" y="457200"/>
            <a:ext cx="5596890" cy="937260"/>
          </a:xfrm>
          <a:noFill/>
          <a:ln w="9525">
            <a:noFill/>
          </a:ln>
        </p:spPr>
        <p:txBody>
          <a:bodyPr vert="horz" anchor="b">
            <a:normAutofit/>
          </a:bodyPr>
          <a:lstStyle>
            <a:lvl1pPr marL="0" indent="0" algn="l" rtl="0" eaLnBrk="1" latinLnBrk="0" hangingPunct="1">
              <a:spcBef>
                <a:spcPct val="20000"/>
              </a:spcBef>
              <a:buClr>
                <a:schemeClr val="accent1"/>
              </a:buClr>
              <a:buSzPct val="70000"/>
              <a:buFont typeface="Wingdings 2" panose="05020102010507070707"/>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panose="05020102010507070707"/>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panose="05020102010507070707"/>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panose="05020102010507070707"/>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panose="05020102010507070707"/>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panose="05020102010507070707"/>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panose="05020102010507070707"/>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panose="05020102010507070707"/>
              <a:buNone/>
              <a:defRPr kumimoji="0" sz="1400" kern="1200" baseline="0">
                <a:solidFill>
                  <a:schemeClr val="tx2"/>
                </a:solidFill>
                <a:latin typeface="+mn-lt"/>
                <a:ea typeface="+mn-ea"/>
                <a:cs typeface="+mn-cs"/>
              </a:defRPr>
            </a:lvl9pPr>
          </a:lstStyle>
          <a:p>
            <a:pPr lvl="0" algn="l" defTabSz="914400">
              <a:spcAft>
                <a:spcPct val="0"/>
              </a:spcAft>
              <a:defRPr/>
            </a:pP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了解基本概念</a:t>
            </a:r>
            <a:r>
              <a:rPr lang="en-US" altLang="zh-CN"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第四章</a:t>
            </a:r>
            <a:endParaRPr lang="zh-CN" altLang="en-US" sz="3600" b="1" noProof="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9"/>
          <a:stretch>
            <a:fillRect/>
          </a:stretch>
        </p:blipFill>
        <p:spPr>
          <a:xfrm>
            <a:off x="803275" y="1752600"/>
            <a:ext cx="6449695" cy="4328160"/>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12" dur="500"/>
                                        <p:tgtEl>
                                          <p:spTgt spid="1126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1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1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1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177418"/>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TEMPLATE_CATEGORY" val="custom"/>
  <p:tag name="KSO_WM_TEMPLATE_INDEX" val="20177418"/>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COMBINE_RELATE_SLIDE_ID" val="background20176890_1"/>
  <p:tag name="KSO_WM_TAG_VERSION" val="1.0"/>
  <p:tag name="KSO_WM_TEMPLATE_CATEGORY" val="custom"/>
  <p:tag name="KSO_WM_TEMPLATE_COLOR_TYPE" val="1"/>
  <p:tag name="KSO_WM_TEMPLATE_INDEX" val="20177418"/>
  <p:tag name="KSO_WM_TEMPLATE_MASTER_THUMB_INDEX" val="12"/>
  <p:tag name="KSO_WM_TEMPLATE_MASTER_TYPE" val="1"/>
  <p:tag name="KSO_WM_TEMPLATE_SUBCATEGORY" val="17"/>
  <p:tag name="KSO_WM_TEMPLATE_THUMBS_INDEX" val="1、10、11、25、26、28"/>
</p:tagLst>
</file>

<file path=ppt/tags/tag169.xml><?xml version="1.0" encoding="utf-8"?>
<p:tagLst xmlns:p="http://schemas.openxmlformats.org/presentationml/2006/main">
  <p:tag name="KSO_WM_TAG_VERSION" val="1.0"/>
  <p:tag name="KSO_WM_TEMPLATE_CATEGORY" val="custom"/>
  <p:tag name="KSO_WM_TEMPLATE_INDEX" val="20177418"/>
  <p:tag name="KSO_WM_UNIT_COMPATIBLE" val="0"/>
  <p:tag name="KSO_WM_UNIT_DIAGRAM_ISNUMVISUAL" val="0"/>
  <p:tag name="KSO_WM_UNIT_DIAGRAM_ISREFERUNIT" val="0"/>
  <p:tag name="KSO_WM_UNIT_HIGHLIGHT" val="0"/>
  <p:tag name="KSO_WM_UNIT_ID" val="custom20177418_1*a*1"/>
  <p:tag name="KSO_WM_UNIT_ISCONTENTSTITLE" val="0"/>
  <p:tag name="KSO_WM_UNIT_ISNUMDGMTITLE" val="0"/>
  <p:tag name="KSO_WM_UNIT_LAYERLEVEL" val="1"/>
  <p:tag name="KSO_WM_UNIT_NOCLEAR" val="0"/>
  <p:tag name="KSO_WM_UNIT_PRESET_TEXT" val="树叶手绘风总结报告"/>
  <p:tag name="KSO_WM_UNIT_VALUE" val="10"/>
</p:tagLst>
</file>

<file path=ppt/tags/tag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COMBINE_RELATE_SLIDE_ID" val="background20176890_1"/>
  <p:tag name="KSO_WM_SLIDE_ID" val="custom20177418_1"/>
  <p:tag name="KSO_WM_SLIDE_INDEX" val="1"/>
  <p:tag name="KSO_WM_SLIDE_ITEM_CNT" val="0"/>
  <p:tag name="KSO_WM_SLIDE_LAYOUT" val="a_b"/>
  <p:tag name="KSO_WM_SLIDE_LAYOUT_CNT" val="1_3"/>
  <p:tag name="KSO_WM_SLIDE_SUBTYPE" val="pureTxt"/>
  <p:tag name="KSO_WM_SLIDE_TYPE" val="title"/>
  <p:tag name="KSO_WM_SPECIAL_SOURCE" val="bdnull"/>
  <p:tag name="KSO_WM_TAG_VERSION" val="1.0"/>
  <p:tag name="KSO_WM_TEMPLATE_CATEGORY" val="custom"/>
  <p:tag name="KSO_WM_TEMPLATE_COLOR_TYPE" val="1"/>
  <p:tag name="KSO_WM_TEMPLATE_INDEX" val="20177418"/>
  <p:tag name="KSO_WM_TEMPLATE_MASTER_THUMB_INDEX" val="12"/>
  <p:tag name="KSO_WM_TEMPLATE_MASTER_TYPE" val="1"/>
  <p:tag name="KSO_WM_TEMPLATE_SUBCATEGORY" val="17"/>
  <p:tag name="KSO_WM_TEMPLATE_THUMBS_INDEX" val="1、10、11、25、26、28"/>
</p:tagLst>
</file>

<file path=ppt/tags/tag1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75.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176.xml><?xml version="1.0" encoding="utf-8"?>
<p:tagLst xmlns:p="http://schemas.openxmlformats.org/presentationml/2006/main">
  <p:tag name="KSO_WM_SLIDE_BACKGROUND_TYPE" val="general"/>
  <p:tag name="KSO_WM_SLIDE_BK_DARK_LIGHT" val="2"/>
  <p:tag name="KSO_WM_SPECIAL_SOURCE" val="bdnull"/>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81.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182.xml><?xml version="1.0" encoding="utf-8"?>
<p:tagLst xmlns:p="http://schemas.openxmlformats.org/presentationml/2006/main">
  <p:tag name="KSO_WM_SLIDE_BACKGROUND_TYPE" val="general"/>
  <p:tag name="KSO_WM_SLIDE_BK_DARK_LIGHT" val="2"/>
  <p:tag name="KSO_WM_SPECIAL_SOURCE" val="bdnull"/>
</p:tagLst>
</file>

<file path=ppt/tags/tag1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1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87.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188.xml><?xml version="1.0" encoding="utf-8"?>
<p:tagLst xmlns:p="http://schemas.openxmlformats.org/presentationml/2006/main">
  <p:tag name="KSO_WM_SLIDE_BACKGROUND_TYPE" val="general"/>
  <p:tag name="KSO_WM_SLIDE_BK_DARK_LIGHT" val="2"/>
  <p:tag name="KSO_WM_SPECIAL_SOURCE" val="bdnull"/>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1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93.xml><?xml version="1.0" encoding="utf-8"?>
<p:tagLst xmlns:p="http://schemas.openxmlformats.org/presentationml/2006/main">
  <p:tag name="KSO_WM_SLIDE_BACKGROUND_TYPE" val="general"/>
  <p:tag name="KSO_WM_SLIDE_BK_DARK_LIGHT" val="2"/>
  <p:tag name="KSO_WM_SPECIAL_SOURCE" val="bdnull"/>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1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98.xml><?xml version="1.0" encoding="utf-8"?>
<p:tagLst xmlns:p="http://schemas.openxmlformats.org/presentationml/2006/main">
  <p:tag name="KSO_WM_SLIDE_BACKGROUND_TYPE" val="general"/>
  <p:tag name="KSO_WM_SLIDE_BK_DARK_LIGHT" val="2"/>
  <p:tag name="KSO_WM_SPECIAL_SOURCE" val="bdnull"/>
</p:tagLst>
</file>

<file path=ppt/tags/tag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03.xml><?xml version="1.0" encoding="utf-8"?>
<p:tagLst xmlns:p="http://schemas.openxmlformats.org/presentationml/2006/main">
  <p:tag name="KSO_WM_SLIDE_BACKGROUND_TYPE" val="general"/>
  <p:tag name="KSO_WM_SLIDE_BK_DARK_LIGHT" val="2"/>
  <p:tag name="KSO_WM_SPECIAL_SOURCE" val="bdnull"/>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08.xml><?xml version="1.0" encoding="utf-8"?>
<p:tagLst xmlns:p="http://schemas.openxmlformats.org/presentationml/2006/main">
  <p:tag name="KSO_WM_SLIDE_BACKGROUND_TYPE" val="general"/>
  <p:tag name="KSO_WM_SLIDE_BK_DARK_LIGHT" val="2"/>
  <p:tag name="KSO_WM_SPECIAL_SOURCE" val="bdnull"/>
</p:tagLst>
</file>

<file path=ppt/tags/tag2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13.xml><?xml version="1.0" encoding="utf-8"?>
<p:tagLst xmlns:p="http://schemas.openxmlformats.org/presentationml/2006/main">
  <p:tag name="KSO_WM_SLIDE_BACKGROUND_TYPE" val="general"/>
  <p:tag name="KSO_WM_SLIDE_BK_DARK_LIGHT" val="2"/>
  <p:tag name="KSO_WM_SPECIAL_SOURCE" val="bdnull"/>
</p:tagLst>
</file>

<file path=ppt/tags/tag2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18.xml><?xml version="1.0" encoding="utf-8"?>
<p:tagLst xmlns:p="http://schemas.openxmlformats.org/presentationml/2006/main">
  <p:tag name="KSO_WM_SLIDE_BACKGROUND_TYPE" val="general"/>
  <p:tag name="KSO_WM_SLIDE_BK_DARK_LIGHT" val="2"/>
  <p:tag name="KSO_WM_SPECIAL_SOURCE" val="bdnull"/>
</p:tagLst>
</file>

<file path=ppt/tags/tag2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23.xml><?xml version="1.0" encoding="utf-8"?>
<p:tagLst xmlns:p="http://schemas.openxmlformats.org/presentationml/2006/main">
  <p:tag name="KSO_WM_SLIDE_BACKGROUND_TYPE" val="general"/>
  <p:tag name="KSO_WM_SLIDE_BK_DARK_LIGHT" val="2"/>
  <p:tag name="KSO_WM_SPECIAL_SOURCE" val="bdnull"/>
</p:tagLst>
</file>

<file path=ppt/tags/tag2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2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29.xml><?xml version="1.0" encoding="utf-8"?>
<p:tagLst xmlns:p="http://schemas.openxmlformats.org/presentationml/2006/main">
  <p:tag name="KSO_WM_SLIDE_BACKGROUND_TYPE" val="general"/>
  <p:tag name="KSO_WM_SLIDE_BK_DARK_LIGHT" val="2"/>
  <p:tag name="KSO_WM_SPECIAL_SOURCE" val="bdnull"/>
</p:tagLst>
</file>

<file path=ppt/tags/tag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3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3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3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37.xml><?xml version="1.0" encoding="utf-8"?>
<p:tagLst xmlns:p="http://schemas.openxmlformats.org/presentationml/2006/main">
  <p:tag name="KSO_WM_SLIDE_BACKGROUND_TYPE" val="general"/>
  <p:tag name="KSO_WM_SLIDE_BK_DARK_LIGHT" val="2"/>
  <p:tag name="KSO_WM_SPECIAL_SOURCE" val="bdnull"/>
</p:tagLst>
</file>

<file path=ppt/tags/tag2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4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4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44.xml><?xml version="1.0" encoding="utf-8"?>
<p:tagLst xmlns:p="http://schemas.openxmlformats.org/presentationml/2006/main">
  <p:tag name="KSO_WM_SLIDE_BACKGROUND_TYPE" val="general"/>
  <p:tag name="KSO_WM_SLIDE_BK_DARK_LIGHT" val="2"/>
  <p:tag name="KSO_WM_SPECIAL_SOURCE" val="bdnull"/>
</p:tagLst>
</file>

<file path=ppt/tags/tag2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4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51.xml><?xml version="1.0" encoding="utf-8"?>
<p:tagLst xmlns:p="http://schemas.openxmlformats.org/presentationml/2006/main">
  <p:tag name="KSO_WM_SLIDE_BACKGROUND_TYPE" val="general"/>
  <p:tag name="KSO_WM_SLIDE_BK_DARK_LIGHT" val="2"/>
  <p:tag name="KSO_WM_SPECIAL_SOURCE" val="bdnull"/>
</p:tagLst>
</file>

<file path=ppt/tags/tag2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56.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257.xml><?xml version="1.0" encoding="utf-8"?>
<p:tagLst xmlns:p="http://schemas.openxmlformats.org/presentationml/2006/main">
  <p:tag name="KSO_WM_SLIDE_BACKGROUND_TYPE" val="general"/>
  <p:tag name="KSO_WM_SLIDE_BK_DARK_LIGHT" val="2"/>
  <p:tag name="KSO_WM_SPECIAL_SOURCE" val="bdnull"/>
</p:tagLst>
</file>

<file path=ppt/tags/tag2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6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63.xml><?xml version="1.0" encoding="utf-8"?>
<p:tagLst xmlns:p="http://schemas.openxmlformats.org/presentationml/2006/main">
  <p:tag name="KSO_WM_SLIDE_BACKGROUND_TYPE" val="general"/>
  <p:tag name="KSO_WM_SLIDE_BK_DARK_LIGHT" val="2"/>
  <p:tag name="KSO_WM_SPECIAL_SOURCE" val="bdnull"/>
</p:tagLst>
</file>

<file path=ppt/tags/tag2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68.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269.xml><?xml version="1.0" encoding="utf-8"?>
<p:tagLst xmlns:p="http://schemas.openxmlformats.org/presentationml/2006/main">
  <p:tag name="KSO_WM_SLIDE_BACKGROUND_TYPE" val="general"/>
  <p:tag name="KSO_WM_SLIDE_BK_DARK_LIGHT" val="2"/>
  <p:tag name="KSO_WM_SPECIAL_SOURCE" val="bdnull"/>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74.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275.xml><?xml version="1.0" encoding="utf-8"?>
<p:tagLst xmlns:p="http://schemas.openxmlformats.org/presentationml/2006/main">
  <p:tag name="KSO_WM_SLIDE_BACKGROUND_TYPE" val="general"/>
  <p:tag name="KSO_WM_SLIDE_BK_DARK_LIGHT" val="2"/>
  <p:tag name="KSO_WM_SPECIAL_SOURCE" val="bdnull"/>
</p:tagLst>
</file>

<file path=ppt/tags/tag2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281.xml><?xml version="1.0" encoding="utf-8"?>
<p:tagLst xmlns:p="http://schemas.openxmlformats.org/presentationml/2006/main">
  <p:tag name="KSO_WM_SLIDE_BACKGROUND_TYPE" val="general"/>
  <p:tag name="KSO_WM_SLIDE_BK_DARK_LIGHT" val="2"/>
  <p:tag name="KSO_WM_SPECIAL_SOURCE" val="bdnull"/>
</p:tagLst>
</file>

<file path=ppt/tags/tag2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86.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287.xml><?xml version="1.0" encoding="utf-8"?>
<p:tagLst xmlns:p="http://schemas.openxmlformats.org/presentationml/2006/main">
  <p:tag name="KSO_WM_SLIDE_BACKGROUND_TYPE" val="general"/>
  <p:tag name="KSO_WM_SLIDE_BK_DARK_LIGHT" val="2"/>
  <p:tag name="KSO_WM_SPECIAL_SOURCE" val="bdnull"/>
</p:tagLst>
</file>

<file path=ppt/tags/tag2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92.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293.xml><?xml version="1.0" encoding="utf-8"?>
<p:tagLst xmlns:p="http://schemas.openxmlformats.org/presentationml/2006/main">
  <p:tag name="KSO_WM_SLIDE_BACKGROUND_TYPE" val="general"/>
  <p:tag name="KSO_WM_SLIDE_BK_DARK_LIGHT" val="2"/>
  <p:tag name="KSO_WM_SPECIAL_SOURCE" val="bdnull"/>
</p:tagLst>
</file>

<file path=ppt/tags/tag2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2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2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98.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299.xml><?xml version="1.0" encoding="utf-8"?>
<p:tagLst xmlns:p="http://schemas.openxmlformats.org/presentationml/2006/main">
  <p:tag name="KSO_WM_SLIDE_BACKGROUND_TYPE" val="general"/>
  <p:tag name="KSO_WM_SLIDE_BK_DARK_LIGHT" val="2"/>
  <p:tag name="KSO_WM_SPECIAL_SOURCE" val="bdnull"/>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04.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05.xml><?xml version="1.0" encoding="utf-8"?>
<p:tagLst xmlns:p="http://schemas.openxmlformats.org/presentationml/2006/main">
  <p:tag name="KSO_WM_SLIDE_BACKGROUND_TYPE" val="general"/>
  <p:tag name="KSO_WM_SLIDE_BK_DARK_LIGHT" val="2"/>
  <p:tag name="KSO_WM_SPECIAL_SOURCE" val="bdnull"/>
</p:tagLst>
</file>

<file path=ppt/tags/tag3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11.xml><?xml version="1.0" encoding="utf-8"?>
<p:tagLst xmlns:p="http://schemas.openxmlformats.org/presentationml/2006/main">
  <p:tag name="KSO_WM_SLIDE_BACKGROUND_TYPE" val="general"/>
  <p:tag name="KSO_WM_SLIDE_BK_DARK_LIGHT" val="2"/>
  <p:tag name="KSO_WM_SPECIAL_SOURCE" val="bdnull"/>
</p:tagLst>
</file>

<file path=ppt/tags/tag3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16.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17.xml><?xml version="1.0" encoding="utf-8"?>
<p:tagLst xmlns:p="http://schemas.openxmlformats.org/presentationml/2006/main">
  <p:tag name="KSO_WM_SLIDE_BACKGROUND_TYPE" val="general"/>
  <p:tag name="KSO_WM_SLIDE_BK_DARK_LIGHT" val="2"/>
  <p:tag name="KSO_WM_SPECIAL_SOURCE" val="bdnull"/>
</p:tagLst>
</file>

<file path=ppt/tags/tag3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22.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23.xml><?xml version="1.0" encoding="utf-8"?>
<p:tagLst xmlns:p="http://schemas.openxmlformats.org/presentationml/2006/main">
  <p:tag name="KSO_WM_SLIDE_BACKGROUND_TYPE" val="general"/>
  <p:tag name="KSO_WM_SLIDE_BK_DARK_LIGHT" val="2"/>
  <p:tag name="KSO_WM_SPECIAL_SOURCE" val="bdnull"/>
</p:tagLst>
</file>

<file path=ppt/tags/tag3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28.xml><?xml version="1.0" encoding="utf-8"?>
<p:tagLst xmlns:p="http://schemas.openxmlformats.org/presentationml/2006/main">
  <p:tag name="KSO_WM_SLIDE_BACKGROUND_TYPE" val="general"/>
  <p:tag name="KSO_WM_SLIDE_BK_DARK_LIGHT" val="2"/>
  <p:tag name="KSO_WM_SPECIAL_SOURCE" val="bdnull"/>
</p:tagLst>
</file>

<file path=ppt/tags/tag3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33.xml><?xml version="1.0" encoding="utf-8"?>
<p:tagLst xmlns:p="http://schemas.openxmlformats.org/presentationml/2006/main">
  <p:tag name="KSO_WM_SLIDE_BACKGROUND_TYPE" val="general"/>
  <p:tag name="KSO_WM_SLIDE_BK_DARK_LIGHT" val="2"/>
  <p:tag name="KSO_WM_SPECIAL_SOURCE" val="bdnull"/>
</p:tagLst>
</file>

<file path=ppt/tags/tag3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38.xml><?xml version="1.0" encoding="utf-8"?>
<p:tagLst xmlns:p="http://schemas.openxmlformats.org/presentationml/2006/main">
  <p:tag name="KSO_WM_SLIDE_BACKGROUND_TYPE" val="general"/>
  <p:tag name="KSO_WM_SLIDE_BK_DARK_LIGHT" val="2"/>
  <p:tag name="KSO_WM_SPECIAL_SOURCE" val="bdnull"/>
</p:tagLst>
</file>

<file path=ppt/tags/tag3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43.xml><?xml version="1.0" encoding="utf-8"?>
<p:tagLst xmlns:p="http://schemas.openxmlformats.org/presentationml/2006/main">
  <p:tag name="KSO_WM_SLIDE_BACKGROUND_TYPE" val="general"/>
  <p:tag name="KSO_WM_SLIDE_BK_DARK_LIGHT" val="2"/>
  <p:tag name="KSO_WM_SPECIAL_SOURCE" val="bdnull"/>
</p:tagLst>
</file>

<file path=ppt/tags/tag3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48.xml><?xml version="1.0" encoding="utf-8"?>
<p:tagLst xmlns:p="http://schemas.openxmlformats.org/presentationml/2006/main">
  <p:tag name="KSO_WM_SLIDE_BACKGROUND_TYPE" val="general"/>
  <p:tag name="KSO_WM_SLIDE_BK_DARK_LIGHT" val="2"/>
  <p:tag name="KSO_WM_SPECIAL_SOURCE" val="bdnull"/>
</p:tagLst>
</file>

<file path=ppt/tags/tag3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53.xml><?xml version="1.0" encoding="utf-8"?>
<p:tagLst xmlns:p="http://schemas.openxmlformats.org/presentationml/2006/main">
  <p:tag name="KSO_WM_SLIDE_BACKGROUND_TYPE" val="general"/>
  <p:tag name="KSO_WM_SLIDE_BK_DARK_LIGHT" val="2"/>
  <p:tag name="KSO_WM_SPECIAL_SOURCE" val="bdnull"/>
</p:tagLst>
</file>

<file path=ppt/tags/tag3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58.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59.xml><?xml version="1.0" encoding="utf-8"?>
<p:tagLst xmlns:p="http://schemas.openxmlformats.org/presentationml/2006/main">
  <p:tag name="KSO_WM_SLIDE_BACKGROUND_TYPE" val="general"/>
  <p:tag name="KSO_WM_SLIDE_BK_DARK_LIGHT" val="2"/>
  <p:tag name="KSO_WM_SPECIAL_SOURCE" val="bdnull"/>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64.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65.xml><?xml version="1.0" encoding="utf-8"?>
<p:tagLst xmlns:p="http://schemas.openxmlformats.org/presentationml/2006/main">
  <p:tag name="KSO_WM_SLIDE_BACKGROUND_TYPE" val="general"/>
  <p:tag name="KSO_WM_SLIDE_BK_DARK_LIGHT" val="2"/>
  <p:tag name="KSO_WM_SPECIAL_SOURCE" val="bdnull"/>
</p:tagLst>
</file>

<file path=ppt/tags/tag3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71.xml><?xml version="1.0" encoding="utf-8"?>
<p:tagLst xmlns:p="http://schemas.openxmlformats.org/presentationml/2006/main">
  <p:tag name="KSO_WM_SLIDE_BACKGROUND_TYPE" val="general"/>
  <p:tag name="KSO_WM_SLIDE_BK_DARK_LIGHT" val="2"/>
  <p:tag name="KSO_WM_SPECIAL_SOURCE" val="bdnull"/>
</p:tagLst>
</file>

<file path=ppt/tags/tag3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76.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77.xml><?xml version="1.0" encoding="utf-8"?>
<p:tagLst xmlns:p="http://schemas.openxmlformats.org/presentationml/2006/main">
  <p:tag name="KSO_WM_SLIDE_BACKGROUND_TYPE" val="general"/>
  <p:tag name="KSO_WM_SLIDE_BK_DARK_LIGHT" val="2"/>
  <p:tag name="KSO_WM_SPECIAL_SOURCE" val="bdnull"/>
</p:tagLst>
</file>

<file path=ppt/tags/tag3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82.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83.xml><?xml version="1.0" encoding="utf-8"?>
<p:tagLst xmlns:p="http://schemas.openxmlformats.org/presentationml/2006/main">
  <p:tag name="KSO_WM_SLIDE_BACKGROUND_TYPE" val="general"/>
  <p:tag name="KSO_WM_SLIDE_BK_DARK_LIGHT" val="2"/>
  <p:tag name="KSO_WM_SPECIAL_SOURCE" val="bdnull"/>
</p:tagLst>
</file>

<file path=ppt/tags/tag3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b186957-edf6-4c32-9001-c69937334f40}"/>
</p:tagLst>
</file>

<file path=ppt/tags/tag3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d363eee0-f3ae-475d-a232-3006ca714e19}"/>
</p:tagLst>
</file>

<file path=ppt/tags/tag3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88.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389.xml><?xml version="1.0" encoding="utf-8"?>
<p:tagLst xmlns:p="http://schemas.openxmlformats.org/presentationml/2006/main">
  <p:tag name="KSO_WM_SLIDE_BACKGROUND_TYPE" val="general"/>
  <p:tag name="KSO_WM_SLIDE_BK_DARK_LIGHT" val="2"/>
  <p:tag name="KSO_WM_SPECIAL_SOURCE" val="bdnull"/>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p="http://schemas.openxmlformats.org/presentationml/2006/main">
  <p:tag name="KSO_WM_TAG_VERSION" val="1.0"/>
  <p:tag name="KSO_WM_TEMPLATE_CATEGORY" val="custom"/>
  <p:tag name="KSO_WM_TEMPLATE_INDEX" val="20177418"/>
  <p:tag name="KSO_WM_UNIT_COMPATIBLE" val="0"/>
  <p:tag name="KSO_WM_UNIT_DIAGRAM_ISNUMVISUAL" val="0"/>
  <p:tag name="KSO_WM_UNIT_DIAGRAM_ISREFERUNIT" val="0"/>
  <p:tag name="KSO_WM_UNIT_HIGHLIGHT" val="0"/>
  <p:tag name="KSO_WM_UNIT_ID" val="custom20177418_1*a*1"/>
  <p:tag name="KSO_WM_UNIT_ISCONTENTSTITLE" val="0"/>
  <p:tag name="KSO_WM_UNIT_ISNUMDGMTITLE" val="0"/>
  <p:tag name="KSO_WM_UNIT_LAYERLEVEL" val="1"/>
  <p:tag name="KSO_WM_UNIT_NOCLEAR" val="0"/>
  <p:tag name="KSO_WM_UNIT_PRESET_TEXT" val="树叶手绘风总结报告"/>
  <p:tag name="KSO_WM_UNIT_VALUE" val="10"/>
</p:tagLst>
</file>

<file path=ppt/tags/tag391.xml><?xml version="1.0" encoding="utf-8"?>
<p:tagLst xmlns:p="http://schemas.openxmlformats.org/presentationml/2006/main">
  <p:tag name="KSO_WM_BEAUTIFY_FLAG" val="#wm#"/>
  <p:tag name="KSO_WM_COMBINE_RELATE_SLIDE_ID" val="background20176890_1"/>
  <p:tag name="KSO_WM_SLIDE_ID" val="custom20177418_1"/>
  <p:tag name="KSO_WM_SLIDE_INDEX" val="1"/>
  <p:tag name="KSO_WM_SLIDE_ITEM_CNT" val="0"/>
  <p:tag name="KSO_WM_SLIDE_LAYOUT" val="a_b"/>
  <p:tag name="KSO_WM_SLIDE_LAYOUT_CNT" val="1_3"/>
  <p:tag name="KSO_WM_SLIDE_SUBTYPE" val="pureTxt"/>
  <p:tag name="KSO_WM_SLIDE_TYPE" val="title"/>
  <p:tag name="KSO_WM_SPECIAL_SOURCE" val="bdnull"/>
  <p:tag name="KSO_WM_TAG_VERSION" val="1.0"/>
  <p:tag name="KSO_WM_TEMPLATE_CATEGORY" val="custom"/>
  <p:tag name="KSO_WM_TEMPLATE_COLOR_TYPE" val="1"/>
  <p:tag name="KSO_WM_TEMPLATE_INDEX" val="20177418"/>
  <p:tag name="KSO_WM_TEMPLATE_MASTER_THUMB_INDEX" val="12"/>
  <p:tag name="KSO_WM_TEMPLATE_MASTER_TYPE" val="1"/>
  <p:tag name="KSO_WM_TEMPLATE_SUBCATEGORY" val="17"/>
  <p:tag name="KSO_WM_TEMPLATE_THUMBS_INDEX" val="1、10、11、25、26、28"/>
</p:tagLst>
</file>

<file path=ppt/tags/tag392.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2_Office 主题​​">
  <a:themeElements>
    <a:clrScheme name="自定义 120">
      <a:dk1>
        <a:srgbClr val="000000"/>
      </a:dk1>
      <a:lt1>
        <a:srgbClr val="FFFFFF"/>
      </a:lt1>
      <a:dk2>
        <a:srgbClr val="ECF4EC"/>
      </a:dk2>
      <a:lt2>
        <a:srgbClr val="FFFFFF"/>
      </a:lt2>
      <a:accent1>
        <a:srgbClr val="238C3B"/>
      </a:accent1>
      <a:accent2>
        <a:srgbClr val="508834"/>
      </a:accent2>
      <a:accent3>
        <a:srgbClr val="63822C"/>
      </a:accent3>
      <a:accent4>
        <a:srgbClr val="727C27"/>
      </a:accent4>
      <a:accent5>
        <a:srgbClr val="7E7427"/>
      </a:accent5>
      <a:accent6>
        <a:srgbClr val="896D2A"/>
      </a:accent6>
      <a:hlink>
        <a:srgbClr val="1371ED"/>
      </a:hlink>
      <a:folHlink>
        <a:srgbClr val="B759BC"/>
      </a:folHlink>
    </a:clrScheme>
    <a:fontScheme name="自定义 1">
      <a:majorFont>
        <a:latin typeface="微软雅黑"/>
        <a:ea typeface="汉仪旗黑-85S"/>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161</Paragraphs>
  <Slides>40</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40</vt:i4>
      </vt:variant>
    </vt:vector>
  </HeadingPairs>
  <TitlesOfParts>
    <vt:vector baseType="lpstr" size="49">
      <vt:lpstr>Arial</vt:lpstr>
      <vt:lpstr>微软雅黑</vt:lpstr>
      <vt:lpstr>汉仪旗黑-85S</vt:lpstr>
      <vt:lpstr>Wingdings 2</vt:lpstr>
      <vt:lpstr>Wingdings</vt:lpstr>
      <vt:lpstr>宋体</vt:lpstr>
      <vt:lpstr>Calibri</vt:lpstr>
      <vt:lpstr>华文行楷</vt:lpstr>
      <vt:lpstr>2_Office 主题​​</vt:lpstr>
      <vt:lpstr>粗细结合，关联阅读
——《乡土中国》阅读指导课</vt:lpstr>
      <vt:lpstr>学习目标</vt:lpstr>
      <vt:lpstr>一、为什么要读《乡土中国》？</vt:lpstr>
      <vt:lpstr>二、怎样读《乡土中国》？</vt:lpstr>
      <vt:lpstr>通读指导</vt:lpstr>
      <vt:lpstr>通读指导</vt:lpstr>
      <vt:lpstr>通读指导</vt:lpstr>
      <vt:lpstr>通读指导</vt:lpstr>
      <vt:lpstr>通读指导</vt:lpstr>
      <vt:lpstr>PowerPoint Presentation</vt:lpstr>
      <vt:lpstr>PowerPoint Presentation</vt:lpstr>
      <vt:lpstr>PowerPoint Presentation</vt:lpstr>
      <vt:lpstr>阅读《乡土中国》第一章</vt:lpstr>
      <vt:lpstr>PowerPoint Presentation</vt:lpstr>
      <vt:lpstr>PowerPoint Presentation</vt:lpstr>
      <vt:lpstr>概括重要概念——村落</vt:lpstr>
      <vt:lpstr>阅读《乡土中国》第一章</vt:lpstr>
      <vt:lpstr>PowerPoint Presentation</vt:lpstr>
      <vt:lpstr>PowerPoint Presentation</vt:lpstr>
      <vt:lpstr>概括重要概念——面对面社群</vt:lpstr>
      <vt:lpstr>PowerPoint Presentation</vt:lpstr>
      <vt:lpstr>PowerPoint Presentation</vt:lpstr>
      <vt:lpstr>PowerPoint Presentation</vt:lpstr>
      <vt:lpstr>PowerPoint Presentation</vt:lpstr>
      <vt:lpstr>PowerPoint Presentation</vt:lpstr>
      <vt:lpstr>PowerPoint Presentation</vt:lpstr>
      <vt:lpstr>概括重要概念——差序格局</vt:lpstr>
      <vt:lpstr>PowerPoint Presentation</vt:lpstr>
      <vt:lpstr>PowerPoint Presentation</vt:lpstr>
      <vt:lpstr>PowerPoint Presentation</vt:lpstr>
      <vt:lpstr>PowerPoint Presentation</vt:lpstr>
      <vt:lpstr>PowerPoint Presentation</vt:lpstr>
      <vt:lpstr>PowerPoint Presentation</vt:lpstr>
      <vt:lpstr>五、思考作业</vt:lpstr>
      <vt:lpstr>阅读结束后，规划任务单，记得为你的个人阅读能力打分哦</vt:lpstr>
      <vt:lpstr>六、预习作业——阅读第六-七章</vt:lpstr>
      <vt:lpstr>温馨提示</vt:lpstr>
      <vt:lpstr>温馨提示</vt:lpstr>
      <vt:lpstr>温馨提示</vt:lpstr>
      <vt:lpstr>整本书阅读
——《乡土中国》</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2022-06-19T22:31:48.813</cp:lastPrinted>
  <dcterms:created xsi:type="dcterms:W3CDTF">2022-06-19T22:31:48Z</dcterms:created>
  <dcterms:modified xsi:type="dcterms:W3CDTF">2022-06-19T14:31:50Z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