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6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838450"/>
            <a:ext cx="8191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552575"/>
            <a:ext cx="95440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62063"/>
            <a:ext cx="9296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04950" y="3187700"/>
            <a:ext cx="9102725" cy="2365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768350"/>
            <a:ext cx="93821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 l="1848" t="10490"/>
          <a:stretch>
            <a:fillRect/>
          </a:stretch>
        </p:blipFill>
        <p:spPr bwMode="auto">
          <a:xfrm>
            <a:off x="1576388" y="3263900"/>
            <a:ext cx="9040812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776288"/>
            <a:ext cx="924877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51975" y="1408113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1947863"/>
            <a:ext cx="89439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 l="642" t="1640"/>
          <a:stretch>
            <a:fillRect/>
          </a:stretch>
        </p:blipFill>
        <p:spPr bwMode="auto">
          <a:xfrm>
            <a:off x="1482725" y="2400300"/>
            <a:ext cx="9028113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00238" y="2965450"/>
            <a:ext cx="8539162" cy="107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0700" y="692150"/>
            <a:ext cx="8926513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638300"/>
            <a:ext cx="91916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72600" y="1719263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662113"/>
            <a:ext cx="90392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2486025"/>
            <a:ext cx="94202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25625" y="3184525"/>
            <a:ext cx="8716963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4650" y="744538"/>
            <a:ext cx="909002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600200"/>
            <a:ext cx="93249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62025"/>
            <a:ext cx="91440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72600" y="1671638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2152650"/>
            <a:ext cx="91725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585913"/>
            <a:ext cx="90868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90713" y="2286000"/>
            <a:ext cx="8748712" cy="293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0375" y="779463"/>
            <a:ext cx="8731250" cy="548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928688"/>
            <a:ext cx="92487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 l="2689" t="3706"/>
          <a:stretch>
            <a:fillRect/>
          </a:stretch>
        </p:blipFill>
        <p:spPr bwMode="auto">
          <a:xfrm>
            <a:off x="1482725" y="827088"/>
            <a:ext cx="910272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9275" y="1528763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1371600"/>
            <a:ext cx="87344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1619250"/>
            <a:ext cx="94107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09763" y="2314575"/>
            <a:ext cx="8748712" cy="293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738188"/>
            <a:ext cx="90392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 l="642" t="1085"/>
          <a:stretch>
            <a:fillRect/>
          </a:stretch>
        </p:blipFill>
        <p:spPr bwMode="auto">
          <a:xfrm>
            <a:off x="1933575" y="741363"/>
            <a:ext cx="8324850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67813" y="1312863"/>
            <a:ext cx="728662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 l="1108" t="1653"/>
          <a:stretch>
            <a:fillRect/>
          </a:stretch>
        </p:blipFill>
        <p:spPr bwMode="auto">
          <a:xfrm>
            <a:off x="1787525" y="708025"/>
            <a:ext cx="8874125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9275" y="1347788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847850"/>
            <a:ext cx="9334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09763" y="2517775"/>
            <a:ext cx="8748712" cy="2276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0900" y="708025"/>
            <a:ext cx="7948613" cy="56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57288"/>
            <a:ext cx="91440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9275" y="1881188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105025"/>
            <a:ext cx="86677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471613"/>
            <a:ext cx="90392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09763" y="2784475"/>
            <a:ext cx="8748712" cy="255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7413" y="720725"/>
            <a:ext cx="7877175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 t="3979" r="490"/>
          <a:stretch>
            <a:fillRect/>
          </a:stretch>
        </p:blipFill>
        <p:spPr bwMode="auto">
          <a:xfrm>
            <a:off x="1258888" y="876300"/>
            <a:ext cx="9032875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图片 2"/>
          <p:cNvPicPr>
            <a:picLocks noChangeAspect="1"/>
          </p:cNvPicPr>
          <p:nvPr/>
        </p:nvPicPr>
        <p:blipFill>
          <a:blip r:embed="rId3"/>
          <a:srcRect l="1762" t="7610"/>
          <a:stretch>
            <a:fillRect/>
          </a:stretch>
        </p:blipFill>
        <p:spPr bwMode="auto">
          <a:xfrm>
            <a:off x="1439863" y="3497263"/>
            <a:ext cx="8851900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42425" y="1530350"/>
            <a:ext cx="728663" cy="468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0213" y="1819275"/>
            <a:ext cx="87915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71538"/>
            <a:ext cx="92964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38338" y="2762250"/>
            <a:ext cx="8748712" cy="322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162175"/>
            <a:ext cx="9296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047875" y="3544888"/>
            <a:ext cx="8597900" cy="109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2"/>
          <a:srcRect l="2139" t="4057"/>
          <a:stretch>
            <a:fillRect/>
          </a:stretch>
        </p:blipFill>
        <p:spPr bwMode="auto">
          <a:xfrm>
            <a:off x="1463675" y="915988"/>
            <a:ext cx="8928100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 t="2315" r="-204" b="4662"/>
          <a:stretch>
            <a:fillRect/>
          </a:stretch>
        </p:blipFill>
        <p:spPr bwMode="auto">
          <a:xfrm>
            <a:off x="1433513" y="779463"/>
            <a:ext cx="9066212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471613"/>
            <a:ext cx="90582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99600" y="2201863"/>
            <a:ext cx="728663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1325563"/>
            <a:ext cx="88296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6363" y="3227388"/>
            <a:ext cx="8924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2119313"/>
            <a:ext cx="93726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49438" y="2800350"/>
            <a:ext cx="8618537" cy="1868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325" y="833438"/>
            <a:ext cx="92773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452563"/>
            <a:ext cx="92678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785813"/>
            <a:ext cx="92011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2925" y="1574800"/>
            <a:ext cx="728663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1433513"/>
            <a:ext cx="92868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381125"/>
            <a:ext cx="92964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49438" y="2806700"/>
            <a:ext cx="8618537" cy="2490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709613"/>
            <a:ext cx="91821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114425"/>
            <a:ext cx="92487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/>
          <p:cNvPicPr>
            <a:picLocks noChangeAspect="1"/>
          </p:cNvPicPr>
          <p:nvPr/>
        </p:nvPicPr>
        <p:blipFill>
          <a:blip r:embed="rId2"/>
          <a:srcRect t="1794" r="462"/>
          <a:stretch>
            <a:fillRect/>
          </a:stretch>
        </p:blipFill>
        <p:spPr bwMode="auto">
          <a:xfrm>
            <a:off x="1552575" y="611188"/>
            <a:ext cx="75438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1076325"/>
            <a:ext cx="92583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09125" y="1860550"/>
            <a:ext cx="728663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1"/>
          <p:cNvPicPr>
            <a:picLocks noChangeAspect="1"/>
          </p:cNvPicPr>
          <p:nvPr/>
        </p:nvPicPr>
        <p:blipFill>
          <a:blip r:embed="rId2"/>
          <a:srcRect r="-655" b="10254"/>
          <a:stretch>
            <a:fillRect/>
          </a:stretch>
        </p:blipFill>
        <p:spPr bwMode="auto">
          <a:xfrm>
            <a:off x="2170113" y="763588"/>
            <a:ext cx="7086600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928813"/>
            <a:ext cx="90487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49438" y="3571875"/>
            <a:ext cx="8770937" cy="1266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"/>
          <p:cNvPicPr>
            <a:picLocks noChangeAspect="1"/>
          </p:cNvPicPr>
          <p:nvPr/>
        </p:nvPicPr>
        <p:blipFill>
          <a:blip r:embed="rId2"/>
          <a:srcRect r="249" b="2386"/>
          <a:stretch>
            <a:fillRect/>
          </a:stretch>
        </p:blipFill>
        <p:spPr bwMode="auto">
          <a:xfrm>
            <a:off x="2736850" y="968375"/>
            <a:ext cx="6784975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871538"/>
            <a:ext cx="90582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01188" y="1582738"/>
            <a:ext cx="728662" cy="576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643063"/>
            <a:ext cx="88773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223963"/>
            <a:ext cx="94392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92288" y="2035175"/>
            <a:ext cx="8770937" cy="3422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1290638"/>
            <a:ext cx="98107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14475" y="3197225"/>
            <a:ext cx="9102725" cy="2365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749300"/>
            <a:ext cx="8107363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39238" y="1312863"/>
            <a:ext cx="728662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896938"/>
            <a:ext cx="8266113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966788"/>
            <a:ext cx="89916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85300" y="1074738"/>
            <a:ext cx="730250" cy="46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