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5" r:id="rId3"/>
    <p:sldId id="258" r:id="rId4"/>
    <p:sldId id="319" r:id="rId5"/>
    <p:sldId id="322" r:id="rId6"/>
    <p:sldId id="321" r:id="rId7"/>
    <p:sldId id="324" r:id="rId8"/>
    <p:sldId id="323" r:id="rId9"/>
    <p:sldId id="326" r:id="rId10"/>
    <p:sldId id="325" r:id="rId11"/>
    <p:sldId id="357" r:id="rId12"/>
    <p:sldId id="352" r:id="rId13"/>
    <p:sldId id="353" r:id="rId14"/>
    <p:sldId id="354" r:id="rId15"/>
    <p:sldId id="355" r:id="rId16"/>
    <p:sldId id="356" r:id="rId17"/>
    <p:sldId id="358" r:id="rId18"/>
    <p:sldId id="371" r:id="rId19"/>
    <p:sldId id="364" r:id="rId20"/>
    <p:sldId id="365" r:id="rId21"/>
    <p:sldId id="366" r:id="rId22"/>
    <p:sldId id="367" r:id="rId23"/>
    <p:sldId id="368" r:id="rId24"/>
    <p:sldId id="369" r:id="rId25"/>
    <p:sldId id="370" r:id="rId26"/>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B31F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2" d="100"/>
          <a:sy n="62" d="100"/>
        </p:scale>
        <p:origin x="-1596" y="-66"/>
      </p:cViewPr>
      <p:guideLst>
        <p:guide orient="horz" pos="2160"/>
        <p:guide pos="2845"/>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253" name="未知"/>
          <p:cNvSpPr/>
          <p:nvPr/>
        </p:nvSpPr>
        <p:spPr bwMode="auto">
          <a:xfrm>
            <a:off x="4760913" y="20638"/>
            <a:ext cx="4438650" cy="4038600"/>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051" name="Group 3"/>
          <p:cNvGrpSpPr/>
          <p:nvPr/>
        </p:nvGrpSpPr>
        <p:grpSpPr>
          <a:xfrm>
            <a:off x="4572000" y="28575"/>
            <a:ext cx="4756150" cy="4338638"/>
            <a:chOff x="0" y="0"/>
            <a:chExt cx="2958" cy="2699"/>
          </a:xfrm>
        </p:grpSpPr>
        <p:sp>
          <p:nvSpPr>
            <p:cNvPr id="255" name="未知"/>
            <p:cNvSpPr/>
            <p:nvPr/>
          </p:nvSpPr>
          <p:spPr bwMode="auto">
            <a:xfrm>
              <a:off x="142" y="0"/>
              <a:ext cx="490" cy="187"/>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 name="未知"/>
            <p:cNvSpPr>
              <a:spLocks noEditPoints="1"/>
            </p:cNvSpPr>
            <p:nvPr/>
          </p:nvSpPr>
          <p:spPr bwMode="auto">
            <a:xfrm>
              <a:off x="0" y="0"/>
              <a:ext cx="2958" cy="2699"/>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7" name="未知"/>
            <p:cNvSpPr/>
            <p:nvPr/>
          </p:nvSpPr>
          <p:spPr bwMode="auto">
            <a:xfrm>
              <a:off x="703" y="1269"/>
              <a:ext cx="238" cy="283"/>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8" name="未知"/>
            <p:cNvSpPr/>
            <p:nvPr/>
          </p:nvSpPr>
          <p:spPr bwMode="auto">
            <a:xfrm>
              <a:off x="485" y="1385"/>
              <a:ext cx="208" cy="379"/>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9" name="未知"/>
            <p:cNvSpPr/>
            <p:nvPr/>
          </p:nvSpPr>
          <p:spPr bwMode="auto">
            <a:xfrm>
              <a:off x="354" y="627"/>
              <a:ext cx="682" cy="318"/>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0" name="未知"/>
            <p:cNvSpPr/>
            <p:nvPr/>
          </p:nvSpPr>
          <p:spPr bwMode="auto">
            <a:xfrm>
              <a:off x="1128" y="1527"/>
              <a:ext cx="491" cy="516"/>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1" name="未知"/>
            <p:cNvSpPr/>
            <p:nvPr/>
          </p:nvSpPr>
          <p:spPr bwMode="auto">
            <a:xfrm>
              <a:off x="2255" y="1006"/>
              <a:ext cx="501" cy="96"/>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2" name="未知"/>
            <p:cNvSpPr/>
            <p:nvPr/>
          </p:nvSpPr>
          <p:spPr bwMode="auto">
            <a:xfrm>
              <a:off x="2422" y="986"/>
              <a:ext cx="385" cy="237"/>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3" name="未知"/>
            <p:cNvSpPr/>
            <p:nvPr/>
          </p:nvSpPr>
          <p:spPr bwMode="auto">
            <a:xfrm>
              <a:off x="2407" y="1183"/>
              <a:ext cx="415" cy="187"/>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4" name="未知"/>
            <p:cNvSpPr/>
            <p:nvPr/>
          </p:nvSpPr>
          <p:spPr bwMode="auto">
            <a:xfrm>
              <a:off x="2083" y="1360"/>
              <a:ext cx="698" cy="167"/>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5" name="未知"/>
            <p:cNvSpPr/>
            <p:nvPr/>
          </p:nvSpPr>
          <p:spPr bwMode="auto">
            <a:xfrm>
              <a:off x="2159" y="1522"/>
              <a:ext cx="567" cy="146"/>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 name="未知"/>
            <p:cNvSpPr/>
            <p:nvPr/>
          </p:nvSpPr>
          <p:spPr bwMode="auto">
            <a:xfrm>
              <a:off x="2124" y="1638"/>
              <a:ext cx="582" cy="480"/>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7" name="未知"/>
            <p:cNvSpPr/>
            <p:nvPr/>
          </p:nvSpPr>
          <p:spPr bwMode="auto">
            <a:xfrm>
              <a:off x="2503" y="1446"/>
              <a:ext cx="329" cy="854"/>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52" name="Group 17"/>
          <p:cNvGrpSpPr/>
          <p:nvPr/>
        </p:nvGrpSpPr>
        <p:grpSpPr>
          <a:xfrm>
            <a:off x="554038" y="36513"/>
            <a:ext cx="7891462" cy="6821487"/>
            <a:chOff x="0" y="0"/>
            <a:chExt cx="4971" cy="4297"/>
          </a:xfrm>
        </p:grpSpPr>
        <p:sp>
          <p:nvSpPr>
            <p:cNvPr id="269" name="Rectangle 18"/>
            <p:cNvSpPr>
              <a:spLocks noChangeArrowheads="1"/>
            </p:cNvSpPr>
            <p:nvPr/>
          </p:nvSpPr>
          <p:spPr bwMode="auto">
            <a:xfrm>
              <a:off x="35" y="0"/>
              <a:ext cx="21"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0" name="未知"/>
            <p:cNvSpPr>
              <a:spLocks noEditPoints="1"/>
            </p:cNvSpPr>
            <p:nvPr/>
          </p:nvSpPr>
          <p:spPr bwMode="auto">
            <a:xfrm>
              <a:off x="35"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1" name="未知"/>
            <p:cNvSpPr>
              <a:spLocks noEditPoints="1"/>
            </p:cNvSpPr>
            <p:nvPr/>
          </p:nvSpPr>
          <p:spPr bwMode="auto">
            <a:xfrm>
              <a:off x="35"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2" name="未知"/>
            <p:cNvSpPr>
              <a:spLocks noEditPoints="1"/>
            </p:cNvSpPr>
            <p:nvPr/>
          </p:nvSpPr>
          <p:spPr bwMode="auto">
            <a:xfrm>
              <a:off x="35"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3" name="未知"/>
            <p:cNvSpPr>
              <a:spLocks noEditPoints="1"/>
            </p:cNvSpPr>
            <p:nvPr/>
          </p:nvSpPr>
          <p:spPr bwMode="auto">
            <a:xfrm>
              <a:off x="35"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4" name="未知"/>
            <p:cNvSpPr>
              <a:spLocks noEditPoints="1"/>
            </p:cNvSpPr>
            <p:nvPr/>
          </p:nvSpPr>
          <p:spPr bwMode="auto">
            <a:xfrm>
              <a:off x="35"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5" name="未知"/>
            <p:cNvSpPr>
              <a:spLocks noEditPoints="1"/>
            </p:cNvSpPr>
            <p:nvPr/>
          </p:nvSpPr>
          <p:spPr bwMode="auto">
            <a:xfrm>
              <a:off x="35"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 name="未知"/>
            <p:cNvSpPr>
              <a:spLocks noEditPoints="1"/>
            </p:cNvSpPr>
            <p:nvPr/>
          </p:nvSpPr>
          <p:spPr bwMode="auto">
            <a:xfrm>
              <a:off x="35"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7" name="未知"/>
            <p:cNvSpPr>
              <a:spLocks noEditPoints="1"/>
            </p:cNvSpPr>
            <p:nvPr/>
          </p:nvSpPr>
          <p:spPr bwMode="auto">
            <a:xfrm>
              <a:off x="35"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8" name="未知"/>
            <p:cNvSpPr>
              <a:spLocks noEditPoints="1"/>
            </p:cNvSpPr>
            <p:nvPr/>
          </p:nvSpPr>
          <p:spPr bwMode="auto">
            <a:xfrm>
              <a:off x="35"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9" name="未知"/>
            <p:cNvSpPr>
              <a:spLocks noEditPoints="1"/>
            </p:cNvSpPr>
            <p:nvPr/>
          </p:nvSpPr>
          <p:spPr bwMode="auto">
            <a:xfrm>
              <a:off x="35"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0" name="Rectangle 29"/>
            <p:cNvSpPr>
              <a:spLocks noChangeArrowheads="1"/>
            </p:cNvSpPr>
            <p:nvPr/>
          </p:nvSpPr>
          <p:spPr bwMode="auto">
            <a:xfrm>
              <a:off x="35" y="4246"/>
              <a:ext cx="21"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1" name="Rectangle 30"/>
            <p:cNvSpPr>
              <a:spLocks noChangeArrowheads="1"/>
            </p:cNvSpPr>
            <p:nvPr/>
          </p:nvSpPr>
          <p:spPr bwMode="auto">
            <a:xfrm>
              <a:off x="480" y="0"/>
              <a:ext cx="21"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2" name="未知"/>
            <p:cNvSpPr>
              <a:spLocks noEditPoints="1"/>
            </p:cNvSpPr>
            <p:nvPr/>
          </p:nvSpPr>
          <p:spPr bwMode="auto">
            <a:xfrm>
              <a:off x="480"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3" name="未知"/>
            <p:cNvSpPr>
              <a:spLocks noEditPoints="1"/>
            </p:cNvSpPr>
            <p:nvPr/>
          </p:nvSpPr>
          <p:spPr bwMode="auto">
            <a:xfrm>
              <a:off x="480"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4" name="未知"/>
            <p:cNvSpPr>
              <a:spLocks noEditPoints="1"/>
            </p:cNvSpPr>
            <p:nvPr/>
          </p:nvSpPr>
          <p:spPr bwMode="auto">
            <a:xfrm>
              <a:off x="480"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5" name="未知"/>
            <p:cNvSpPr>
              <a:spLocks noEditPoints="1"/>
            </p:cNvSpPr>
            <p:nvPr/>
          </p:nvSpPr>
          <p:spPr bwMode="auto">
            <a:xfrm>
              <a:off x="480"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 name="未知"/>
            <p:cNvSpPr>
              <a:spLocks noEditPoints="1"/>
            </p:cNvSpPr>
            <p:nvPr/>
          </p:nvSpPr>
          <p:spPr bwMode="auto">
            <a:xfrm>
              <a:off x="480"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7" name="未知"/>
            <p:cNvSpPr>
              <a:spLocks noEditPoints="1"/>
            </p:cNvSpPr>
            <p:nvPr/>
          </p:nvSpPr>
          <p:spPr bwMode="auto">
            <a:xfrm>
              <a:off x="480"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8" name="未知"/>
            <p:cNvSpPr>
              <a:spLocks noEditPoints="1"/>
            </p:cNvSpPr>
            <p:nvPr/>
          </p:nvSpPr>
          <p:spPr bwMode="auto">
            <a:xfrm>
              <a:off x="480"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9" name="未知"/>
            <p:cNvSpPr>
              <a:spLocks noEditPoints="1"/>
            </p:cNvSpPr>
            <p:nvPr/>
          </p:nvSpPr>
          <p:spPr bwMode="auto">
            <a:xfrm>
              <a:off x="480"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0" name="未知"/>
            <p:cNvSpPr>
              <a:spLocks noEditPoints="1"/>
            </p:cNvSpPr>
            <p:nvPr/>
          </p:nvSpPr>
          <p:spPr bwMode="auto">
            <a:xfrm>
              <a:off x="480"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1" name="未知"/>
            <p:cNvSpPr>
              <a:spLocks noEditPoints="1"/>
            </p:cNvSpPr>
            <p:nvPr/>
          </p:nvSpPr>
          <p:spPr bwMode="auto">
            <a:xfrm>
              <a:off x="480"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2" name="Rectangle 41"/>
            <p:cNvSpPr>
              <a:spLocks noChangeArrowheads="1"/>
            </p:cNvSpPr>
            <p:nvPr/>
          </p:nvSpPr>
          <p:spPr bwMode="auto">
            <a:xfrm>
              <a:off x="480" y="4246"/>
              <a:ext cx="21"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3" name="Rectangle 42"/>
            <p:cNvSpPr>
              <a:spLocks noChangeArrowheads="1"/>
            </p:cNvSpPr>
            <p:nvPr/>
          </p:nvSpPr>
          <p:spPr bwMode="auto">
            <a:xfrm>
              <a:off x="930" y="0"/>
              <a:ext cx="21"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4" name="未知"/>
            <p:cNvSpPr>
              <a:spLocks noEditPoints="1"/>
            </p:cNvSpPr>
            <p:nvPr/>
          </p:nvSpPr>
          <p:spPr bwMode="auto">
            <a:xfrm>
              <a:off x="930"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5" name="未知"/>
            <p:cNvSpPr>
              <a:spLocks noEditPoints="1"/>
            </p:cNvSpPr>
            <p:nvPr/>
          </p:nvSpPr>
          <p:spPr bwMode="auto">
            <a:xfrm>
              <a:off x="930"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6" name="未知"/>
            <p:cNvSpPr>
              <a:spLocks noEditPoints="1"/>
            </p:cNvSpPr>
            <p:nvPr/>
          </p:nvSpPr>
          <p:spPr bwMode="auto">
            <a:xfrm>
              <a:off x="930"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 name="未知"/>
            <p:cNvSpPr>
              <a:spLocks noEditPoints="1"/>
            </p:cNvSpPr>
            <p:nvPr/>
          </p:nvSpPr>
          <p:spPr bwMode="auto">
            <a:xfrm>
              <a:off x="930"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8" name="未知"/>
            <p:cNvSpPr>
              <a:spLocks noEditPoints="1"/>
            </p:cNvSpPr>
            <p:nvPr/>
          </p:nvSpPr>
          <p:spPr bwMode="auto">
            <a:xfrm>
              <a:off x="930"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 name="未知"/>
            <p:cNvSpPr>
              <a:spLocks noEditPoints="1"/>
            </p:cNvSpPr>
            <p:nvPr/>
          </p:nvSpPr>
          <p:spPr bwMode="auto">
            <a:xfrm>
              <a:off x="930"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 name="未知"/>
            <p:cNvSpPr>
              <a:spLocks noEditPoints="1"/>
            </p:cNvSpPr>
            <p:nvPr/>
          </p:nvSpPr>
          <p:spPr bwMode="auto">
            <a:xfrm>
              <a:off x="930"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1" name="未知"/>
            <p:cNvSpPr>
              <a:spLocks noEditPoints="1"/>
            </p:cNvSpPr>
            <p:nvPr/>
          </p:nvSpPr>
          <p:spPr bwMode="auto">
            <a:xfrm>
              <a:off x="930"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2" name="未知"/>
            <p:cNvSpPr>
              <a:spLocks noEditPoints="1"/>
            </p:cNvSpPr>
            <p:nvPr/>
          </p:nvSpPr>
          <p:spPr bwMode="auto">
            <a:xfrm>
              <a:off x="930"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3" name="未知"/>
            <p:cNvSpPr>
              <a:spLocks noEditPoints="1"/>
            </p:cNvSpPr>
            <p:nvPr/>
          </p:nvSpPr>
          <p:spPr bwMode="auto">
            <a:xfrm>
              <a:off x="930"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4" name="Rectangle 53"/>
            <p:cNvSpPr>
              <a:spLocks noChangeArrowheads="1"/>
            </p:cNvSpPr>
            <p:nvPr/>
          </p:nvSpPr>
          <p:spPr bwMode="auto">
            <a:xfrm>
              <a:off x="930" y="4246"/>
              <a:ext cx="21"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5" name="Rectangle 54"/>
            <p:cNvSpPr>
              <a:spLocks noChangeArrowheads="1"/>
            </p:cNvSpPr>
            <p:nvPr/>
          </p:nvSpPr>
          <p:spPr bwMode="auto">
            <a:xfrm>
              <a:off x="1375" y="0"/>
              <a:ext cx="21"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6" name="未知"/>
            <p:cNvSpPr>
              <a:spLocks noEditPoints="1"/>
            </p:cNvSpPr>
            <p:nvPr/>
          </p:nvSpPr>
          <p:spPr bwMode="auto">
            <a:xfrm>
              <a:off x="1375"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 name="未知"/>
            <p:cNvSpPr>
              <a:spLocks noEditPoints="1"/>
            </p:cNvSpPr>
            <p:nvPr/>
          </p:nvSpPr>
          <p:spPr bwMode="auto">
            <a:xfrm>
              <a:off x="1375"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 name="未知"/>
            <p:cNvSpPr>
              <a:spLocks noEditPoints="1"/>
            </p:cNvSpPr>
            <p:nvPr/>
          </p:nvSpPr>
          <p:spPr bwMode="auto">
            <a:xfrm>
              <a:off x="1375"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9" name="未知"/>
            <p:cNvSpPr>
              <a:spLocks noEditPoints="1"/>
            </p:cNvSpPr>
            <p:nvPr/>
          </p:nvSpPr>
          <p:spPr bwMode="auto">
            <a:xfrm>
              <a:off x="1375"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0" name="未知"/>
            <p:cNvSpPr>
              <a:spLocks noEditPoints="1"/>
            </p:cNvSpPr>
            <p:nvPr/>
          </p:nvSpPr>
          <p:spPr bwMode="auto">
            <a:xfrm>
              <a:off x="1375"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1" name="未知"/>
            <p:cNvSpPr>
              <a:spLocks noEditPoints="1"/>
            </p:cNvSpPr>
            <p:nvPr/>
          </p:nvSpPr>
          <p:spPr bwMode="auto">
            <a:xfrm>
              <a:off x="1375"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2" name="未知"/>
            <p:cNvSpPr>
              <a:spLocks noEditPoints="1"/>
            </p:cNvSpPr>
            <p:nvPr/>
          </p:nvSpPr>
          <p:spPr bwMode="auto">
            <a:xfrm>
              <a:off x="1375"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3" name="未知"/>
            <p:cNvSpPr>
              <a:spLocks noEditPoints="1"/>
            </p:cNvSpPr>
            <p:nvPr/>
          </p:nvSpPr>
          <p:spPr bwMode="auto">
            <a:xfrm>
              <a:off x="1375"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4" name="未知"/>
            <p:cNvSpPr>
              <a:spLocks noEditPoints="1"/>
            </p:cNvSpPr>
            <p:nvPr/>
          </p:nvSpPr>
          <p:spPr bwMode="auto">
            <a:xfrm>
              <a:off x="1375"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5" name="未知"/>
            <p:cNvSpPr>
              <a:spLocks noEditPoints="1"/>
            </p:cNvSpPr>
            <p:nvPr/>
          </p:nvSpPr>
          <p:spPr bwMode="auto">
            <a:xfrm>
              <a:off x="1375"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6" name="Rectangle 65"/>
            <p:cNvSpPr>
              <a:spLocks noChangeArrowheads="1"/>
            </p:cNvSpPr>
            <p:nvPr/>
          </p:nvSpPr>
          <p:spPr bwMode="auto">
            <a:xfrm>
              <a:off x="1375" y="4246"/>
              <a:ext cx="21"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 name="Rectangle 66"/>
            <p:cNvSpPr>
              <a:spLocks noChangeArrowheads="1"/>
            </p:cNvSpPr>
            <p:nvPr/>
          </p:nvSpPr>
          <p:spPr bwMode="auto">
            <a:xfrm>
              <a:off x="1820" y="0"/>
              <a:ext cx="21"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8" name="未知"/>
            <p:cNvSpPr>
              <a:spLocks noEditPoints="1"/>
            </p:cNvSpPr>
            <p:nvPr/>
          </p:nvSpPr>
          <p:spPr bwMode="auto">
            <a:xfrm>
              <a:off x="1820"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9" name="未知"/>
            <p:cNvSpPr>
              <a:spLocks noEditPoints="1"/>
            </p:cNvSpPr>
            <p:nvPr/>
          </p:nvSpPr>
          <p:spPr bwMode="auto">
            <a:xfrm>
              <a:off x="1820"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 name="未知"/>
            <p:cNvSpPr>
              <a:spLocks noEditPoints="1"/>
            </p:cNvSpPr>
            <p:nvPr/>
          </p:nvSpPr>
          <p:spPr bwMode="auto">
            <a:xfrm>
              <a:off x="1820"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1" name="未知"/>
            <p:cNvSpPr>
              <a:spLocks noEditPoints="1"/>
            </p:cNvSpPr>
            <p:nvPr/>
          </p:nvSpPr>
          <p:spPr bwMode="auto">
            <a:xfrm>
              <a:off x="1820"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2" name="未知"/>
            <p:cNvSpPr>
              <a:spLocks noEditPoints="1"/>
            </p:cNvSpPr>
            <p:nvPr/>
          </p:nvSpPr>
          <p:spPr bwMode="auto">
            <a:xfrm>
              <a:off x="1820"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3" name="未知"/>
            <p:cNvSpPr>
              <a:spLocks noEditPoints="1"/>
            </p:cNvSpPr>
            <p:nvPr/>
          </p:nvSpPr>
          <p:spPr bwMode="auto">
            <a:xfrm>
              <a:off x="1820"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4" name="未知"/>
            <p:cNvSpPr>
              <a:spLocks noEditPoints="1"/>
            </p:cNvSpPr>
            <p:nvPr/>
          </p:nvSpPr>
          <p:spPr bwMode="auto">
            <a:xfrm>
              <a:off x="1820"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5" name="未知"/>
            <p:cNvSpPr>
              <a:spLocks noEditPoints="1"/>
            </p:cNvSpPr>
            <p:nvPr/>
          </p:nvSpPr>
          <p:spPr bwMode="auto">
            <a:xfrm>
              <a:off x="1820"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6" name="未知"/>
            <p:cNvSpPr>
              <a:spLocks noEditPoints="1"/>
            </p:cNvSpPr>
            <p:nvPr/>
          </p:nvSpPr>
          <p:spPr bwMode="auto">
            <a:xfrm>
              <a:off x="1820"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 name="未知"/>
            <p:cNvSpPr>
              <a:spLocks noEditPoints="1"/>
            </p:cNvSpPr>
            <p:nvPr/>
          </p:nvSpPr>
          <p:spPr bwMode="auto">
            <a:xfrm>
              <a:off x="1820"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8" name="Rectangle 77"/>
            <p:cNvSpPr>
              <a:spLocks noChangeArrowheads="1"/>
            </p:cNvSpPr>
            <p:nvPr/>
          </p:nvSpPr>
          <p:spPr bwMode="auto">
            <a:xfrm>
              <a:off x="1820" y="4246"/>
              <a:ext cx="21"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9" name="Rectangle 78"/>
            <p:cNvSpPr>
              <a:spLocks noChangeArrowheads="1"/>
            </p:cNvSpPr>
            <p:nvPr/>
          </p:nvSpPr>
          <p:spPr bwMode="auto">
            <a:xfrm>
              <a:off x="2271" y="0"/>
              <a:ext cx="20"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0" name="未知"/>
            <p:cNvSpPr>
              <a:spLocks noEditPoints="1"/>
            </p:cNvSpPr>
            <p:nvPr/>
          </p:nvSpPr>
          <p:spPr bwMode="auto">
            <a:xfrm>
              <a:off x="227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1" name="未知"/>
            <p:cNvSpPr>
              <a:spLocks noEditPoints="1"/>
            </p:cNvSpPr>
            <p:nvPr/>
          </p:nvSpPr>
          <p:spPr bwMode="auto">
            <a:xfrm>
              <a:off x="227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2" name="未知"/>
            <p:cNvSpPr>
              <a:spLocks noEditPoints="1"/>
            </p:cNvSpPr>
            <p:nvPr/>
          </p:nvSpPr>
          <p:spPr bwMode="auto">
            <a:xfrm>
              <a:off x="227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3" name="未知"/>
            <p:cNvSpPr>
              <a:spLocks noEditPoints="1"/>
            </p:cNvSpPr>
            <p:nvPr/>
          </p:nvSpPr>
          <p:spPr bwMode="auto">
            <a:xfrm>
              <a:off x="227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4" name="未知"/>
            <p:cNvSpPr>
              <a:spLocks noEditPoints="1"/>
            </p:cNvSpPr>
            <p:nvPr/>
          </p:nvSpPr>
          <p:spPr bwMode="auto">
            <a:xfrm>
              <a:off x="227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5" name="未知"/>
            <p:cNvSpPr>
              <a:spLocks noEditPoints="1"/>
            </p:cNvSpPr>
            <p:nvPr/>
          </p:nvSpPr>
          <p:spPr bwMode="auto">
            <a:xfrm>
              <a:off x="227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6" name="未知"/>
            <p:cNvSpPr>
              <a:spLocks noEditPoints="1"/>
            </p:cNvSpPr>
            <p:nvPr/>
          </p:nvSpPr>
          <p:spPr bwMode="auto">
            <a:xfrm>
              <a:off x="227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 name="未知"/>
            <p:cNvSpPr>
              <a:spLocks noEditPoints="1"/>
            </p:cNvSpPr>
            <p:nvPr/>
          </p:nvSpPr>
          <p:spPr bwMode="auto">
            <a:xfrm>
              <a:off x="227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8" name="未知"/>
            <p:cNvSpPr>
              <a:spLocks noEditPoints="1"/>
            </p:cNvSpPr>
            <p:nvPr/>
          </p:nvSpPr>
          <p:spPr bwMode="auto">
            <a:xfrm>
              <a:off x="227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9" name="未知"/>
            <p:cNvSpPr>
              <a:spLocks noEditPoints="1"/>
            </p:cNvSpPr>
            <p:nvPr/>
          </p:nvSpPr>
          <p:spPr bwMode="auto">
            <a:xfrm>
              <a:off x="227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0" name="Rectangle 89"/>
            <p:cNvSpPr>
              <a:spLocks noChangeArrowheads="1"/>
            </p:cNvSpPr>
            <p:nvPr/>
          </p:nvSpPr>
          <p:spPr bwMode="auto">
            <a:xfrm>
              <a:off x="2271" y="4246"/>
              <a:ext cx="20"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1" name="Rectangle 90"/>
            <p:cNvSpPr>
              <a:spLocks noChangeArrowheads="1"/>
            </p:cNvSpPr>
            <p:nvPr/>
          </p:nvSpPr>
          <p:spPr bwMode="auto">
            <a:xfrm>
              <a:off x="2716" y="0"/>
              <a:ext cx="20"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2" name="未知"/>
            <p:cNvSpPr>
              <a:spLocks noEditPoints="1"/>
            </p:cNvSpPr>
            <p:nvPr/>
          </p:nvSpPr>
          <p:spPr bwMode="auto">
            <a:xfrm>
              <a:off x="2716"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3" name="未知"/>
            <p:cNvSpPr>
              <a:spLocks noEditPoints="1"/>
            </p:cNvSpPr>
            <p:nvPr/>
          </p:nvSpPr>
          <p:spPr bwMode="auto">
            <a:xfrm>
              <a:off x="2716"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4" name="未知"/>
            <p:cNvSpPr>
              <a:spLocks noEditPoints="1"/>
            </p:cNvSpPr>
            <p:nvPr/>
          </p:nvSpPr>
          <p:spPr bwMode="auto">
            <a:xfrm>
              <a:off x="2716"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5" name="未知"/>
            <p:cNvSpPr>
              <a:spLocks noEditPoints="1"/>
            </p:cNvSpPr>
            <p:nvPr/>
          </p:nvSpPr>
          <p:spPr bwMode="auto">
            <a:xfrm>
              <a:off x="2716"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6" name="未知"/>
            <p:cNvSpPr>
              <a:spLocks noEditPoints="1"/>
            </p:cNvSpPr>
            <p:nvPr/>
          </p:nvSpPr>
          <p:spPr bwMode="auto">
            <a:xfrm>
              <a:off x="2716"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7" name="未知"/>
            <p:cNvSpPr>
              <a:spLocks noEditPoints="1"/>
            </p:cNvSpPr>
            <p:nvPr/>
          </p:nvSpPr>
          <p:spPr bwMode="auto">
            <a:xfrm>
              <a:off x="2716"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 name="未知"/>
            <p:cNvSpPr>
              <a:spLocks noEditPoints="1"/>
            </p:cNvSpPr>
            <p:nvPr/>
          </p:nvSpPr>
          <p:spPr bwMode="auto">
            <a:xfrm>
              <a:off x="2716"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9" name="未知"/>
            <p:cNvSpPr>
              <a:spLocks noEditPoints="1"/>
            </p:cNvSpPr>
            <p:nvPr/>
          </p:nvSpPr>
          <p:spPr bwMode="auto">
            <a:xfrm>
              <a:off x="2716"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0" name="未知"/>
            <p:cNvSpPr>
              <a:spLocks noEditPoints="1"/>
            </p:cNvSpPr>
            <p:nvPr/>
          </p:nvSpPr>
          <p:spPr bwMode="auto">
            <a:xfrm>
              <a:off x="2716"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1" name="未知"/>
            <p:cNvSpPr>
              <a:spLocks noEditPoints="1"/>
            </p:cNvSpPr>
            <p:nvPr/>
          </p:nvSpPr>
          <p:spPr bwMode="auto">
            <a:xfrm>
              <a:off x="2716"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2" name="Rectangle 101"/>
            <p:cNvSpPr>
              <a:spLocks noChangeArrowheads="1"/>
            </p:cNvSpPr>
            <p:nvPr/>
          </p:nvSpPr>
          <p:spPr bwMode="auto">
            <a:xfrm>
              <a:off x="2716" y="4246"/>
              <a:ext cx="20"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3" name="Rectangle 102"/>
            <p:cNvSpPr>
              <a:spLocks noChangeArrowheads="1"/>
            </p:cNvSpPr>
            <p:nvPr/>
          </p:nvSpPr>
          <p:spPr bwMode="auto">
            <a:xfrm>
              <a:off x="3161" y="0"/>
              <a:ext cx="20"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4" name="未知"/>
            <p:cNvSpPr>
              <a:spLocks noEditPoints="1"/>
            </p:cNvSpPr>
            <p:nvPr/>
          </p:nvSpPr>
          <p:spPr bwMode="auto">
            <a:xfrm>
              <a:off x="316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5" name="未知"/>
            <p:cNvSpPr>
              <a:spLocks noEditPoints="1"/>
            </p:cNvSpPr>
            <p:nvPr/>
          </p:nvSpPr>
          <p:spPr bwMode="auto">
            <a:xfrm>
              <a:off x="316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6" name="未知"/>
            <p:cNvSpPr>
              <a:spLocks noEditPoints="1"/>
            </p:cNvSpPr>
            <p:nvPr/>
          </p:nvSpPr>
          <p:spPr bwMode="auto">
            <a:xfrm>
              <a:off x="316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7" name="未知"/>
            <p:cNvSpPr>
              <a:spLocks noEditPoints="1"/>
            </p:cNvSpPr>
            <p:nvPr/>
          </p:nvSpPr>
          <p:spPr bwMode="auto">
            <a:xfrm>
              <a:off x="316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8" name="未知"/>
            <p:cNvSpPr>
              <a:spLocks noEditPoints="1"/>
            </p:cNvSpPr>
            <p:nvPr/>
          </p:nvSpPr>
          <p:spPr bwMode="auto">
            <a:xfrm>
              <a:off x="316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9" name="未知"/>
            <p:cNvSpPr>
              <a:spLocks noEditPoints="1"/>
            </p:cNvSpPr>
            <p:nvPr/>
          </p:nvSpPr>
          <p:spPr bwMode="auto">
            <a:xfrm>
              <a:off x="316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0" name="未知"/>
            <p:cNvSpPr>
              <a:spLocks noEditPoints="1"/>
            </p:cNvSpPr>
            <p:nvPr/>
          </p:nvSpPr>
          <p:spPr bwMode="auto">
            <a:xfrm>
              <a:off x="316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1" name="未知"/>
            <p:cNvSpPr>
              <a:spLocks noEditPoints="1"/>
            </p:cNvSpPr>
            <p:nvPr/>
          </p:nvSpPr>
          <p:spPr bwMode="auto">
            <a:xfrm>
              <a:off x="316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2" name="未知"/>
            <p:cNvSpPr>
              <a:spLocks noEditPoints="1"/>
            </p:cNvSpPr>
            <p:nvPr/>
          </p:nvSpPr>
          <p:spPr bwMode="auto">
            <a:xfrm>
              <a:off x="316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3" name="未知"/>
            <p:cNvSpPr>
              <a:spLocks noEditPoints="1"/>
            </p:cNvSpPr>
            <p:nvPr/>
          </p:nvSpPr>
          <p:spPr bwMode="auto">
            <a:xfrm>
              <a:off x="316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4" name="Rectangle 113"/>
            <p:cNvSpPr>
              <a:spLocks noChangeArrowheads="1"/>
            </p:cNvSpPr>
            <p:nvPr/>
          </p:nvSpPr>
          <p:spPr bwMode="auto">
            <a:xfrm>
              <a:off x="3161" y="4246"/>
              <a:ext cx="20"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5" name="Rectangle 114"/>
            <p:cNvSpPr>
              <a:spLocks noChangeArrowheads="1"/>
            </p:cNvSpPr>
            <p:nvPr/>
          </p:nvSpPr>
          <p:spPr bwMode="auto">
            <a:xfrm>
              <a:off x="3611" y="0"/>
              <a:ext cx="20"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6" name="未知"/>
            <p:cNvSpPr>
              <a:spLocks noEditPoints="1"/>
            </p:cNvSpPr>
            <p:nvPr/>
          </p:nvSpPr>
          <p:spPr bwMode="auto">
            <a:xfrm>
              <a:off x="361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7" name="未知"/>
            <p:cNvSpPr>
              <a:spLocks noEditPoints="1"/>
            </p:cNvSpPr>
            <p:nvPr/>
          </p:nvSpPr>
          <p:spPr bwMode="auto">
            <a:xfrm>
              <a:off x="361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8" name="未知"/>
            <p:cNvSpPr>
              <a:spLocks noEditPoints="1"/>
            </p:cNvSpPr>
            <p:nvPr/>
          </p:nvSpPr>
          <p:spPr bwMode="auto">
            <a:xfrm>
              <a:off x="361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9" name="未知"/>
            <p:cNvSpPr>
              <a:spLocks noEditPoints="1"/>
            </p:cNvSpPr>
            <p:nvPr/>
          </p:nvSpPr>
          <p:spPr bwMode="auto">
            <a:xfrm>
              <a:off x="361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0" name="未知"/>
            <p:cNvSpPr>
              <a:spLocks noEditPoints="1"/>
            </p:cNvSpPr>
            <p:nvPr/>
          </p:nvSpPr>
          <p:spPr bwMode="auto">
            <a:xfrm>
              <a:off x="361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1" name="未知"/>
            <p:cNvSpPr>
              <a:spLocks noEditPoints="1"/>
            </p:cNvSpPr>
            <p:nvPr/>
          </p:nvSpPr>
          <p:spPr bwMode="auto">
            <a:xfrm>
              <a:off x="361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2" name="未知"/>
            <p:cNvSpPr>
              <a:spLocks noEditPoints="1"/>
            </p:cNvSpPr>
            <p:nvPr/>
          </p:nvSpPr>
          <p:spPr bwMode="auto">
            <a:xfrm>
              <a:off x="361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3" name="未知"/>
            <p:cNvSpPr>
              <a:spLocks noEditPoints="1"/>
            </p:cNvSpPr>
            <p:nvPr/>
          </p:nvSpPr>
          <p:spPr bwMode="auto">
            <a:xfrm>
              <a:off x="361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4" name="未知"/>
            <p:cNvSpPr>
              <a:spLocks noEditPoints="1"/>
            </p:cNvSpPr>
            <p:nvPr/>
          </p:nvSpPr>
          <p:spPr bwMode="auto">
            <a:xfrm>
              <a:off x="361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5" name="未知"/>
            <p:cNvSpPr>
              <a:spLocks noEditPoints="1"/>
            </p:cNvSpPr>
            <p:nvPr/>
          </p:nvSpPr>
          <p:spPr bwMode="auto">
            <a:xfrm>
              <a:off x="361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6" name="Rectangle 125"/>
            <p:cNvSpPr>
              <a:spLocks noChangeArrowheads="1"/>
            </p:cNvSpPr>
            <p:nvPr/>
          </p:nvSpPr>
          <p:spPr bwMode="auto">
            <a:xfrm>
              <a:off x="3611" y="4246"/>
              <a:ext cx="20"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7" name="Rectangle 126"/>
            <p:cNvSpPr>
              <a:spLocks noChangeArrowheads="1"/>
            </p:cNvSpPr>
            <p:nvPr/>
          </p:nvSpPr>
          <p:spPr bwMode="auto">
            <a:xfrm>
              <a:off x="4056" y="0"/>
              <a:ext cx="20"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 name="未知"/>
            <p:cNvSpPr>
              <a:spLocks noEditPoints="1"/>
            </p:cNvSpPr>
            <p:nvPr/>
          </p:nvSpPr>
          <p:spPr bwMode="auto">
            <a:xfrm>
              <a:off x="4056"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 name="未知"/>
            <p:cNvSpPr>
              <a:spLocks noEditPoints="1"/>
            </p:cNvSpPr>
            <p:nvPr/>
          </p:nvSpPr>
          <p:spPr bwMode="auto">
            <a:xfrm>
              <a:off x="4056"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 name="未知"/>
            <p:cNvSpPr>
              <a:spLocks noEditPoints="1"/>
            </p:cNvSpPr>
            <p:nvPr/>
          </p:nvSpPr>
          <p:spPr bwMode="auto">
            <a:xfrm>
              <a:off x="4056"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1" name="未知"/>
            <p:cNvSpPr>
              <a:spLocks noEditPoints="1"/>
            </p:cNvSpPr>
            <p:nvPr/>
          </p:nvSpPr>
          <p:spPr bwMode="auto">
            <a:xfrm>
              <a:off x="4056"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2" name="未知"/>
            <p:cNvSpPr>
              <a:spLocks noEditPoints="1"/>
            </p:cNvSpPr>
            <p:nvPr/>
          </p:nvSpPr>
          <p:spPr bwMode="auto">
            <a:xfrm>
              <a:off x="4056"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3" name="未知"/>
            <p:cNvSpPr>
              <a:spLocks noEditPoints="1"/>
            </p:cNvSpPr>
            <p:nvPr/>
          </p:nvSpPr>
          <p:spPr bwMode="auto">
            <a:xfrm>
              <a:off x="4056"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4" name="未知"/>
            <p:cNvSpPr>
              <a:spLocks noEditPoints="1"/>
            </p:cNvSpPr>
            <p:nvPr/>
          </p:nvSpPr>
          <p:spPr bwMode="auto">
            <a:xfrm>
              <a:off x="4056"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5" name="未知"/>
            <p:cNvSpPr>
              <a:spLocks noEditPoints="1"/>
            </p:cNvSpPr>
            <p:nvPr/>
          </p:nvSpPr>
          <p:spPr bwMode="auto">
            <a:xfrm>
              <a:off x="4056"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6" name="未知"/>
            <p:cNvSpPr>
              <a:spLocks noEditPoints="1"/>
            </p:cNvSpPr>
            <p:nvPr/>
          </p:nvSpPr>
          <p:spPr bwMode="auto">
            <a:xfrm>
              <a:off x="4056"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7" name="未知"/>
            <p:cNvSpPr>
              <a:spLocks noEditPoints="1"/>
            </p:cNvSpPr>
            <p:nvPr/>
          </p:nvSpPr>
          <p:spPr bwMode="auto">
            <a:xfrm>
              <a:off x="4056"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8" name="Rectangle 137"/>
            <p:cNvSpPr>
              <a:spLocks noChangeArrowheads="1"/>
            </p:cNvSpPr>
            <p:nvPr/>
          </p:nvSpPr>
          <p:spPr bwMode="auto">
            <a:xfrm>
              <a:off x="4056" y="4246"/>
              <a:ext cx="20"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 name="Rectangle 138"/>
            <p:cNvSpPr>
              <a:spLocks noChangeArrowheads="1"/>
            </p:cNvSpPr>
            <p:nvPr/>
          </p:nvSpPr>
          <p:spPr bwMode="auto">
            <a:xfrm>
              <a:off x="4501" y="0"/>
              <a:ext cx="20"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0" name="未知"/>
            <p:cNvSpPr>
              <a:spLocks noEditPoints="1"/>
            </p:cNvSpPr>
            <p:nvPr/>
          </p:nvSpPr>
          <p:spPr bwMode="auto">
            <a:xfrm>
              <a:off x="450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1" name="未知"/>
            <p:cNvSpPr>
              <a:spLocks noEditPoints="1"/>
            </p:cNvSpPr>
            <p:nvPr/>
          </p:nvSpPr>
          <p:spPr bwMode="auto">
            <a:xfrm>
              <a:off x="450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2" name="未知"/>
            <p:cNvSpPr>
              <a:spLocks noEditPoints="1"/>
            </p:cNvSpPr>
            <p:nvPr/>
          </p:nvSpPr>
          <p:spPr bwMode="auto">
            <a:xfrm>
              <a:off x="450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3" name="未知"/>
            <p:cNvSpPr>
              <a:spLocks noEditPoints="1"/>
            </p:cNvSpPr>
            <p:nvPr/>
          </p:nvSpPr>
          <p:spPr bwMode="auto">
            <a:xfrm>
              <a:off x="450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4" name="未知"/>
            <p:cNvSpPr>
              <a:spLocks noEditPoints="1"/>
            </p:cNvSpPr>
            <p:nvPr/>
          </p:nvSpPr>
          <p:spPr bwMode="auto">
            <a:xfrm>
              <a:off x="450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5" name="未知"/>
            <p:cNvSpPr>
              <a:spLocks noEditPoints="1"/>
            </p:cNvSpPr>
            <p:nvPr/>
          </p:nvSpPr>
          <p:spPr bwMode="auto">
            <a:xfrm>
              <a:off x="450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6" name="未知"/>
            <p:cNvSpPr>
              <a:spLocks noEditPoints="1"/>
            </p:cNvSpPr>
            <p:nvPr/>
          </p:nvSpPr>
          <p:spPr bwMode="auto">
            <a:xfrm>
              <a:off x="450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7" name="未知"/>
            <p:cNvSpPr>
              <a:spLocks noEditPoints="1"/>
            </p:cNvSpPr>
            <p:nvPr/>
          </p:nvSpPr>
          <p:spPr bwMode="auto">
            <a:xfrm>
              <a:off x="450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8" name="未知"/>
            <p:cNvSpPr>
              <a:spLocks noEditPoints="1"/>
            </p:cNvSpPr>
            <p:nvPr/>
          </p:nvSpPr>
          <p:spPr bwMode="auto">
            <a:xfrm>
              <a:off x="450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9" name="未知"/>
            <p:cNvSpPr>
              <a:spLocks noEditPoints="1"/>
            </p:cNvSpPr>
            <p:nvPr/>
          </p:nvSpPr>
          <p:spPr bwMode="auto">
            <a:xfrm>
              <a:off x="450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0" name="Rectangle 149"/>
            <p:cNvSpPr>
              <a:spLocks noChangeArrowheads="1"/>
            </p:cNvSpPr>
            <p:nvPr/>
          </p:nvSpPr>
          <p:spPr bwMode="auto">
            <a:xfrm>
              <a:off x="4501" y="4246"/>
              <a:ext cx="20"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1" name="Rectangle 150"/>
            <p:cNvSpPr>
              <a:spLocks noChangeArrowheads="1"/>
            </p:cNvSpPr>
            <p:nvPr/>
          </p:nvSpPr>
          <p:spPr bwMode="auto">
            <a:xfrm>
              <a:off x="4951" y="0"/>
              <a:ext cx="20" cy="10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2" name="未知"/>
            <p:cNvSpPr>
              <a:spLocks noEditPoints="1"/>
            </p:cNvSpPr>
            <p:nvPr/>
          </p:nvSpPr>
          <p:spPr bwMode="auto">
            <a:xfrm>
              <a:off x="495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3" name="未知"/>
            <p:cNvSpPr>
              <a:spLocks noEditPoints="1"/>
            </p:cNvSpPr>
            <p:nvPr/>
          </p:nvSpPr>
          <p:spPr bwMode="auto">
            <a:xfrm>
              <a:off x="495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4" name="未知"/>
            <p:cNvSpPr>
              <a:spLocks noEditPoints="1"/>
            </p:cNvSpPr>
            <p:nvPr/>
          </p:nvSpPr>
          <p:spPr bwMode="auto">
            <a:xfrm>
              <a:off x="495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5" name="未知"/>
            <p:cNvSpPr>
              <a:spLocks noEditPoints="1"/>
            </p:cNvSpPr>
            <p:nvPr/>
          </p:nvSpPr>
          <p:spPr bwMode="auto">
            <a:xfrm>
              <a:off x="495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6" name="未知"/>
            <p:cNvSpPr>
              <a:spLocks noEditPoints="1"/>
            </p:cNvSpPr>
            <p:nvPr/>
          </p:nvSpPr>
          <p:spPr bwMode="auto">
            <a:xfrm>
              <a:off x="495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7" name="未知"/>
            <p:cNvSpPr>
              <a:spLocks noEditPoints="1"/>
            </p:cNvSpPr>
            <p:nvPr/>
          </p:nvSpPr>
          <p:spPr bwMode="auto">
            <a:xfrm>
              <a:off x="495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8" name="未知"/>
            <p:cNvSpPr>
              <a:spLocks noEditPoints="1"/>
            </p:cNvSpPr>
            <p:nvPr/>
          </p:nvSpPr>
          <p:spPr bwMode="auto">
            <a:xfrm>
              <a:off x="495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 name="未知"/>
            <p:cNvSpPr>
              <a:spLocks noEditPoints="1"/>
            </p:cNvSpPr>
            <p:nvPr/>
          </p:nvSpPr>
          <p:spPr bwMode="auto">
            <a:xfrm>
              <a:off x="495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 name="未知"/>
            <p:cNvSpPr>
              <a:spLocks noEditPoints="1"/>
            </p:cNvSpPr>
            <p:nvPr/>
          </p:nvSpPr>
          <p:spPr bwMode="auto">
            <a:xfrm>
              <a:off x="495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 name="未知"/>
            <p:cNvSpPr>
              <a:spLocks noEditPoints="1"/>
            </p:cNvSpPr>
            <p:nvPr/>
          </p:nvSpPr>
          <p:spPr bwMode="auto">
            <a:xfrm>
              <a:off x="495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2" name="Rectangle 161"/>
            <p:cNvSpPr>
              <a:spLocks noChangeArrowheads="1"/>
            </p:cNvSpPr>
            <p:nvPr/>
          </p:nvSpPr>
          <p:spPr bwMode="auto">
            <a:xfrm>
              <a:off x="4951" y="4246"/>
              <a:ext cx="20" cy="51"/>
            </a:xfrm>
            <a:prstGeom prst="rect">
              <a:avLst/>
            </a:prstGeom>
            <a:solidFill>
              <a:schemeClr val="bg2">
                <a:alpha val="50000"/>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3" name="未知"/>
            <p:cNvSpPr/>
            <p:nvPr/>
          </p:nvSpPr>
          <p:spPr bwMode="auto">
            <a:xfrm>
              <a:off x="0" y="3281"/>
              <a:ext cx="20" cy="10"/>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50000"/>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53" name="Group 168"/>
          <p:cNvGrpSpPr/>
          <p:nvPr/>
        </p:nvGrpSpPr>
        <p:grpSpPr>
          <a:xfrm>
            <a:off x="152400" y="4724400"/>
            <a:ext cx="1685925" cy="1557338"/>
            <a:chOff x="0" y="0"/>
            <a:chExt cx="1062" cy="981"/>
          </a:xfrm>
        </p:grpSpPr>
        <p:sp>
          <p:nvSpPr>
            <p:cNvPr id="415" name="未知"/>
            <p:cNvSpPr/>
            <p:nvPr/>
          </p:nvSpPr>
          <p:spPr bwMode="auto">
            <a:xfrm>
              <a:off x="25" y="0"/>
              <a:ext cx="207" cy="81"/>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6" name="未知"/>
            <p:cNvSpPr>
              <a:spLocks noEditPoints="1"/>
            </p:cNvSpPr>
            <p:nvPr/>
          </p:nvSpPr>
          <p:spPr bwMode="auto">
            <a:xfrm>
              <a:off x="0" y="5"/>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7" name="未知"/>
            <p:cNvSpPr/>
            <p:nvPr/>
          </p:nvSpPr>
          <p:spPr bwMode="auto">
            <a:xfrm>
              <a:off x="252" y="470"/>
              <a:ext cx="86" cy="102"/>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8" name="未知"/>
            <p:cNvSpPr/>
            <p:nvPr/>
          </p:nvSpPr>
          <p:spPr bwMode="auto">
            <a:xfrm>
              <a:off x="171" y="511"/>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9" name="未知"/>
            <p:cNvSpPr/>
            <p:nvPr/>
          </p:nvSpPr>
          <p:spPr bwMode="auto">
            <a:xfrm>
              <a:off x="126" y="238"/>
              <a:ext cx="243" cy="116"/>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0" name="未知"/>
            <p:cNvSpPr/>
            <p:nvPr/>
          </p:nvSpPr>
          <p:spPr bwMode="auto">
            <a:xfrm>
              <a:off x="404" y="561"/>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 name="未知"/>
            <p:cNvSpPr/>
            <p:nvPr/>
          </p:nvSpPr>
          <p:spPr bwMode="auto">
            <a:xfrm>
              <a:off x="809" y="374"/>
              <a:ext cx="177" cy="36"/>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 name="未知"/>
            <p:cNvSpPr/>
            <p:nvPr/>
          </p:nvSpPr>
          <p:spPr bwMode="auto">
            <a:xfrm>
              <a:off x="869" y="369"/>
              <a:ext cx="137" cy="81"/>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3" name="未知"/>
            <p:cNvSpPr/>
            <p:nvPr/>
          </p:nvSpPr>
          <p:spPr bwMode="auto">
            <a:xfrm>
              <a:off x="864" y="420"/>
              <a:ext cx="177" cy="86"/>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4" name="未知"/>
            <p:cNvSpPr/>
            <p:nvPr/>
          </p:nvSpPr>
          <p:spPr bwMode="auto">
            <a:xfrm>
              <a:off x="748" y="501"/>
              <a:ext cx="248"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5" name="未知"/>
            <p:cNvSpPr/>
            <p:nvPr/>
          </p:nvSpPr>
          <p:spPr bwMode="auto">
            <a:xfrm>
              <a:off x="773" y="556"/>
              <a:ext cx="203" cy="56"/>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6" name="未知"/>
            <p:cNvSpPr/>
            <p:nvPr/>
          </p:nvSpPr>
          <p:spPr bwMode="auto">
            <a:xfrm>
              <a:off x="763" y="602"/>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7" name="未知"/>
            <p:cNvSpPr/>
            <p:nvPr/>
          </p:nvSpPr>
          <p:spPr bwMode="auto">
            <a:xfrm>
              <a:off x="900" y="521"/>
              <a:ext cx="126" cy="318"/>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211" name="Rectangle 163"/>
          <p:cNvSpPr>
            <a:spLocks noGrp="1" noRot="1" noChangeArrowheads="1"/>
          </p:cNvSpPr>
          <p:nvPr>
            <p:ph type="ctrTitle"/>
          </p:nvPr>
        </p:nvSpPr>
        <p:spPr>
          <a:xfrm>
            <a:off x="685800" y="2057400"/>
            <a:ext cx="7772400" cy="1143000"/>
          </a:xfrm>
        </p:spPr>
        <p:txBody>
          <a:bodyPr/>
          <a:lstStyle>
            <a:lvl1pPr>
              <a:defRPr/>
            </a:lvl1pPr>
          </a:lstStyle>
          <a:p>
            <a:r>
              <a:rPr lang="zh-CN" altLang="en-US"/>
              <a:t>单击此处编辑母版标题样式</a:t>
            </a:r>
            <a:endParaRPr lang="zh-CN" altLang="en-US"/>
          </a:p>
        </p:txBody>
      </p:sp>
      <p:sp>
        <p:nvSpPr>
          <p:cNvPr id="2215" name="Rectangle 167"/>
          <p:cNvSpPr>
            <a:spLocks noGrp="1" noRot="1" noChangeArrowheads="1"/>
          </p:cNvSpPr>
          <p:nvPr>
            <p:ph type="subTitle" idx="1"/>
          </p:nvPr>
        </p:nvSpPr>
        <p:spPr>
          <a:xfrm>
            <a:off x="1371600" y="3505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428" name="Rectangle 164"/>
          <p:cNvSpPr>
            <a:spLocks noGrp="1" noChangeArrowheads="1"/>
          </p:cNvSpPr>
          <p:nvPr>
            <p:ph type="dt" sz="half" idx="2"/>
          </p:nvPr>
        </p:nvSpPr>
        <p:spPr bwMode="auto">
          <a:xfrm>
            <a:off x="301625" y="6248400"/>
            <a:ext cx="2289175" cy="476250"/>
          </a:xfrm>
          <a:prstGeom prst="rect">
            <a:avLst/>
          </a:prstGeom>
          <a:ln>
            <a:miter lim="800000"/>
          </a:ln>
        </p:spPr>
        <p:txBody>
          <a:bodyPr vert="horz" wrap="square" lIns="91440" tIns="45720" rIns="91440" bIns="45720" numCol="1" anchor="t" anchorCtr="0" compatLnSpc="1"/>
          <a:lstStyle>
            <a:lvl1pPr>
              <a:defRPr smtClean="0"/>
            </a:lvl1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defRPr/>
            </a:pPr>
            <a:endParaRPr kumimoji="0" lang="en-US" altLang="zh-CN" b="0" i="0" kern="1200" cap="none" spc="0" normalizeH="0" baseline="0" noProof="0">
              <a:solidFill>
                <a:schemeClr val="tx1"/>
              </a:solidFill>
              <a:latin typeface="Arial" panose="020B0604020202020204" pitchFamily="34" charset="0"/>
              <a:ea typeface="宋体" panose="02010600030101010101" pitchFamily="2" charset="-122"/>
              <a:cs typeface="+mn-cs"/>
            </a:endParaRPr>
          </a:p>
        </p:txBody>
      </p:sp>
      <p:sp>
        <p:nvSpPr>
          <p:cNvPr id="429" name="Rectangle 165"/>
          <p:cNvSpPr>
            <a:spLocks noGrp="1" noChangeArrowheads="1"/>
          </p:cNvSpPr>
          <p:nvPr>
            <p:ph type="ftr" sz="quarter" idx="3"/>
          </p:nvPr>
        </p:nvSpPr>
        <p:spPr bwMode="auto">
          <a:xfrm>
            <a:off x="3124200" y="6248400"/>
            <a:ext cx="2895600" cy="476250"/>
          </a:xfrm>
          <a:prstGeom prst="rect">
            <a:avLst/>
          </a:prstGeom>
          <a:ln>
            <a:miter lim="800000"/>
          </a:ln>
        </p:spPr>
        <p:txBody>
          <a:bodyPr vert="horz" wrap="square" lIns="91440" tIns="45720" rIns="91440" bIns="45720" numCol="1" anchor="t" anchorCtr="0" compatLnSpc="1"/>
          <a:lstStyle>
            <a:lvl1pPr>
              <a:defRPr smtClean="0"/>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defRPr/>
            </a:pPr>
            <a:endParaRPr kumimoji="0" lang="en-US" altLang="zh-CN" b="0" i="0" kern="1200" cap="none" spc="0" normalizeH="0" baseline="0" noProof="0">
              <a:solidFill>
                <a:schemeClr val="tx1"/>
              </a:solidFill>
              <a:latin typeface="Arial" panose="020B0604020202020204" pitchFamily="34" charset="0"/>
              <a:ea typeface="宋体" panose="02010600030101010101" pitchFamily="2" charset="-122"/>
              <a:cs typeface="+mn-cs"/>
            </a:endParaRPr>
          </a:p>
        </p:txBody>
      </p:sp>
      <p:sp>
        <p:nvSpPr>
          <p:cNvPr id="430" name="Rectangle 166"/>
          <p:cNvSpPr>
            <a:spLocks noGrp="1" noChangeArrowheads="1"/>
          </p:cNvSpPr>
          <p:nvPr>
            <p:ph type="sldNum" sz="quarter" idx="4"/>
          </p:nvPr>
        </p:nvSpPr>
        <p:spPr bwMode="auto">
          <a:xfrm>
            <a:off x="6553200" y="6248400"/>
            <a:ext cx="2289175"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zh-CN" altLang="en-US" sz="1400" dirty="0"/>
            </a:fld>
            <a:endParaRPr lang="zh-CN" altLang="en-US" sz="1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566738" y="0"/>
            <a:ext cx="7891462" cy="6821488"/>
            <a:chOff x="0" y="0"/>
            <a:chExt cx="4971" cy="4297"/>
          </a:xfrm>
        </p:grpSpPr>
        <p:sp>
          <p:nvSpPr>
            <p:cNvPr id="2" name="Rectangle 3"/>
            <p:cNvSpPr>
              <a:spLocks noChangeArrowheads="1"/>
            </p:cNvSpPr>
            <p:nvPr/>
          </p:nvSpPr>
          <p:spPr bwMode="auto">
            <a:xfrm>
              <a:off x="35" y="0"/>
              <a:ext cx="21"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未知"/>
            <p:cNvSpPr>
              <a:spLocks noEditPoints="1"/>
            </p:cNvSpPr>
            <p:nvPr/>
          </p:nvSpPr>
          <p:spPr bwMode="auto">
            <a:xfrm>
              <a:off x="35"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未知"/>
            <p:cNvSpPr>
              <a:spLocks noEditPoints="1"/>
            </p:cNvSpPr>
            <p:nvPr/>
          </p:nvSpPr>
          <p:spPr bwMode="auto">
            <a:xfrm>
              <a:off x="35"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未知"/>
            <p:cNvSpPr>
              <a:spLocks noEditPoints="1"/>
            </p:cNvSpPr>
            <p:nvPr/>
          </p:nvSpPr>
          <p:spPr bwMode="auto">
            <a:xfrm>
              <a:off x="35"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未知"/>
            <p:cNvSpPr>
              <a:spLocks noEditPoints="1"/>
            </p:cNvSpPr>
            <p:nvPr/>
          </p:nvSpPr>
          <p:spPr bwMode="auto">
            <a:xfrm>
              <a:off x="35"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未知"/>
            <p:cNvSpPr>
              <a:spLocks noEditPoints="1"/>
            </p:cNvSpPr>
            <p:nvPr/>
          </p:nvSpPr>
          <p:spPr bwMode="auto">
            <a:xfrm>
              <a:off x="35"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未知"/>
            <p:cNvSpPr>
              <a:spLocks noEditPoints="1"/>
            </p:cNvSpPr>
            <p:nvPr/>
          </p:nvSpPr>
          <p:spPr bwMode="auto">
            <a:xfrm>
              <a:off x="35"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未知"/>
            <p:cNvSpPr>
              <a:spLocks noEditPoints="1"/>
            </p:cNvSpPr>
            <p:nvPr/>
          </p:nvSpPr>
          <p:spPr bwMode="auto">
            <a:xfrm>
              <a:off x="35"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未知"/>
            <p:cNvSpPr>
              <a:spLocks noEditPoints="1"/>
            </p:cNvSpPr>
            <p:nvPr/>
          </p:nvSpPr>
          <p:spPr bwMode="auto">
            <a:xfrm>
              <a:off x="35"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未知"/>
            <p:cNvSpPr>
              <a:spLocks noEditPoints="1"/>
            </p:cNvSpPr>
            <p:nvPr/>
          </p:nvSpPr>
          <p:spPr bwMode="auto">
            <a:xfrm>
              <a:off x="35"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未知"/>
            <p:cNvSpPr>
              <a:spLocks noEditPoints="1"/>
            </p:cNvSpPr>
            <p:nvPr/>
          </p:nvSpPr>
          <p:spPr bwMode="auto">
            <a:xfrm>
              <a:off x="35"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Rectangle 14"/>
            <p:cNvSpPr>
              <a:spLocks noChangeArrowheads="1"/>
            </p:cNvSpPr>
            <p:nvPr/>
          </p:nvSpPr>
          <p:spPr bwMode="auto">
            <a:xfrm>
              <a:off x="35" y="4246"/>
              <a:ext cx="21"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Rectangle 15"/>
            <p:cNvSpPr>
              <a:spLocks noChangeArrowheads="1"/>
            </p:cNvSpPr>
            <p:nvPr/>
          </p:nvSpPr>
          <p:spPr bwMode="auto">
            <a:xfrm>
              <a:off x="480" y="0"/>
              <a:ext cx="21"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未知"/>
            <p:cNvSpPr>
              <a:spLocks noEditPoints="1"/>
            </p:cNvSpPr>
            <p:nvPr/>
          </p:nvSpPr>
          <p:spPr bwMode="auto">
            <a:xfrm>
              <a:off x="480"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未知"/>
            <p:cNvSpPr>
              <a:spLocks noEditPoints="1"/>
            </p:cNvSpPr>
            <p:nvPr/>
          </p:nvSpPr>
          <p:spPr bwMode="auto">
            <a:xfrm>
              <a:off x="480"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未知"/>
            <p:cNvSpPr>
              <a:spLocks noEditPoints="1"/>
            </p:cNvSpPr>
            <p:nvPr/>
          </p:nvSpPr>
          <p:spPr bwMode="auto">
            <a:xfrm>
              <a:off x="480"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未知"/>
            <p:cNvSpPr>
              <a:spLocks noEditPoints="1"/>
            </p:cNvSpPr>
            <p:nvPr/>
          </p:nvSpPr>
          <p:spPr bwMode="auto">
            <a:xfrm>
              <a:off x="480"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未知"/>
            <p:cNvSpPr>
              <a:spLocks noEditPoints="1"/>
            </p:cNvSpPr>
            <p:nvPr/>
          </p:nvSpPr>
          <p:spPr bwMode="auto">
            <a:xfrm>
              <a:off x="480"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未知"/>
            <p:cNvSpPr>
              <a:spLocks noEditPoints="1"/>
            </p:cNvSpPr>
            <p:nvPr/>
          </p:nvSpPr>
          <p:spPr bwMode="auto">
            <a:xfrm>
              <a:off x="480"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未知"/>
            <p:cNvSpPr>
              <a:spLocks noEditPoints="1"/>
            </p:cNvSpPr>
            <p:nvPr/>
          </p:nvSpPr>
          <p:spPr bwMode="auto">
            <a:xfrm>
              <a:off x="480"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未知"/>
            <p:cNvSpPr>
              <a:spLocks noEditPoints="1"/>
            </p:cNvSpPr>
            <p:nvPr/>
          </p:nvSpPr>
          <p:spPr bwMode="auto">
            <a:xfrm>
              <a:off x="480"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未知"/>
            <p:cNvSpPr>
              <a:spLocks noEditPoints="1"/>
            </p:cNvSpPr>
            <p:nvPr/>
          </p:nvSpPr>
          <p:spPr bwMode="auto">
            <a:xfrm>
              <a:off x="480"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未知"/>
            <p:cNvSpPr>
              <a:spLocks noEditPoints="1"/>
            </p:cNvSpPr>
            <p:nvPr/>
          </p:nvSpPr>
          <p:spPr bwMode="auto">
            <a:xfrm>
              <a:off x="480"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0" name="Rectangle 26"/>
            <p:cNvSpPr>
              <a:spLocks noChangeArrowheads="1"/>
            </p:cNvSpPr>
            <p:nvPr/>
          </p:nvSpPr>
          <p:spPr bwMode="auto">
            <a:xfrm>
              <a:off x="480" y="4246"/>
              <a:ext cx="21"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1" name="Rectangle 27"/>
            <p:cNvSpPr>
              <a:spLocks noChangeArrowheads="1"/>
            </p:cNvSpPr>
            <p:nvPr/>
          </p:nvSpPr>
          <p:spPr bwMode="auto">
            <a:xfrm>
              <a:off x="930" y="0"/>
              <a:ext cx="21"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2" name="未知"/>
            <p:cNvSpPr>
              <a:spLocks noEditPoints="1"/>
            </p:cNvSpPr>
            <p:nvPr/>
          </p:nvSpPr>
          <p:spPr bwMode="auto">
            <a:xfrm>
              <a:off x="930"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3" name="未知"/>
            <p:cNvSpPr>
              <a:spLocks noEditPoints="1"/>
            </p:cNvSpPr>
            <p:nvPr/>
          </p:nvSpPr>
          <p:spPr bwMode="auto">
            <a:xfrm>
              <a:off x="930"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未知"/>
            <p:cNvSpPr>
              <a:spLocks noEditPoints="1"/>
            </p:cNvSpPr>
            <p:nvPr/>
          </p:nvSpPr>
          <p:spPr bwMode="auto">
            <a:xfrm>
              <a:off x="930"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5" name="未知"/>
            <p:cNvSpPr>
              <a:spLocks noEditPoints="1"/>
            </p:cNvSpPr>
            <p:nvPr/>
          </p:nvSpPr>
          <p:spPr bwMode="auto">
            <a:xfrm>
              <a:off x="930"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6" name="未知"/>
            <p:cNvSpPr>
              <a:spLocks noEditPoints="1"/>
            </p:cNvSpPr>
            <p:nvPr/>
          </p:nvSpPr>
          <p:spPr bwMode="auto">
            <a:xfrm>
              <a:off x="930"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7" name="未知"/>
            <p:cNvSpPr>
              <a:spLocks noEditPoints="1"/>
            </p:cNvSpPr>
            <p:nvPr/>
          </p:nvSpPr>
          <p:spPr bwMode="auto">
            <a:xfrm>
              <a:off x="930"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8" name="未知"/>
            <p:cNvSpPr>
              <a:spLocks noEditPoints="1"/>
            </p:cNvSpPr>
            <p:nvPr/>
          </p:nvSpPr>
          <p:spPr bwMode="auto">
            <a:xfrm>
              <a:off x="930"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9" name="未知"/>
            <p:cNvSpPr>
              <a:spLocks noEditPoints="1"/>
            </p:cNvSpPr>
            <p:nvPr/>
          </p:nvSpPr>
          <p:spPr bwMode="auto">
            <a:xfrm>
              <a:off x="930"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0" name="未知"/>
            <p:cNvSpPr>
              <a:spLocks noEditPoints="1"/>
            </p:cNvSpPr>
            <p:nvPr/>
          </p:nvSpPr>
          <p:spPr bwMode="auto">
            <a:xfrm>
              <a:off x="930"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1" name="未知"/>
            <p:cNvSpPr>
              <a:spLocks noEditPoints="1"/>
            </p:cNvSpPr>
            <p:nvPr/>
          </p:nvSpPr>
          <p:spPr bwMode="auto">
            <a:xfrm>
              <a:off x="930"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2" name="Rectangle 38"/>
            <p:cNvSpPr>
              <a:spLocks noChangeArrowheads="1"/>
            </p:cNvSpPr>
            <p:nvPr/>
          </p:nvSpPr>
          <p:spPr bwMode="auto">
            <a:xfrm>
              <a:off x="930" y="4246"/>
              <a:ext cx="21"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3" name="Rectangle 39"/>
            <p:cNvSpPr>
              <a:spLocks noChangeArrowheads="1"/>
            </p:cNvSpPr>
            <p:nvPr/>
          </p:nvSpPr>
          <p:spPr bwMode="auto">
            <a:xfrm>
              <a:off x="1375" y="0"/>
              <a:ext cx="21"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4" name="未知"/>
            <p:cNvSpPr>
              <a:spLocks noEditPoints="1"/>
            </p:cNvSpPr>
            <p:nvPr/>
          </p:nvSpPr>
          <p:spPr bwMode="auto">
            <a:xfrm>
              <a:off x="1375"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5" name="未知"/>
            <p:cNvSpPr>
              <a:spLocks noEditPoints="1"/>
            </p:cNvSpPr>
            <p:nvPr/>
          </p:nvSpPr>
          <p:spPr bwMode="auto">
            <a:xfrm>
              <a:off x="1375"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6" name="未知"/>
            <p:cNvSpPr>
              <a:spLocks noEditPoints="1"/>
            </p:cNvSpPr>
            <p:nvPr/>
          </p:nvSpPr>
          <p:spPr bwMode="auto">
            <a:xfrm>
              <a:off x="1375"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7" name="未知"/>
            <p:cNvSpPr>
              <a:spLocks noEditPoints="1"/>
            </p:cNvSpPr>
            <p:nvPr/>
          </p:nvSpPr>
          <p:spPr bwMode="auto">
            <a:xfrm>
              <a:off x="1375"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8" name="未知"/>
            <p:cNvSpPr>
              <a:spLocks noEditPoints="1"/>
            </p:cNvSpPr>
            <p:nvPr/>
          </p:nvSpPr>
          <p:spPr bwMode="auto">
            <a:xfrm>
              <a:off x="1375"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9" name="未知"/>
            <p:cNvSpPr>
              <a:spLocks noEditPoints="1"/>
            </p:cNvSpPr>
            <p:nvPr/>
          </p:nvSpPr>
          <p:spPr bwMode="auto">
            <a:xfrm>
              <a:off x="1375"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0" name="未知"/>
            <p:cNvSpPr>
              <a:spLocks noEditPoints="1"/>
            </p:cNvSpPr>
            <p:nvPr/>
          </p:nvSpPr>
          <p:spPr bwMode="auto">
            <a:xfrm>
              <a:off x="1375"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1" name="未知"/>
            <p:cNvSpPr>
              <a:spLocks noEditPoints="1"/>
            </p:cNvSpPr>
            <p:nvPr/>
          </p:nvSpPr>
          <p:spPr bwMode="auto">
            <a:xfrm>
              <a:off x="1375"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2" name="未知"/>
            <p:cNvSpPr>
              <a:spLocks noEditPoints="1"/>
            </p:cNvSpPr>
            <p:nvPr/>
          </p:nvSpPr>
          <p:spPr bwMode="auto">
            <a:xfrm>
              <a:off x="1375"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3" name="未知"/>
            <p:cNvSpPr>
              <a:spLocks noEditPoints="1"/>
            </p:cNvSpPr>
            <p:nvPr/>
          </p:nvSpPr>
          <p:spPr bwMode="auto">
            <a:xfrm>
              <a:off x="1375"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4" name="Rectangle 50"/>
            <p:cNvSpPr>
              <a:spLocks noChangeArrowheads="1"/>
            </p:cNvSpPr>
            <p:nvPr/>
          </p:nvSpPr>
          <p:spPr bwMode="auto">
            <a:xfrm>
              <a:off x="1375" y="4246"/>
              <a:ext cx="21"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5" name="Rectangle 51"/>
            <p:cNvSpPr>
              <a:spLocks noChangeArrowheads="1"/>
            </p:cNvSpPr>
            <p:nvPr/>
          </p:nvSpPr>
          <p:spPr bwMode="auto">
            <a:xfrm>
              <a:off x="1820" y="0"/>
              <a:ext cx="21"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6" name="未知"/>
            <p:cNvSpPr>
              <a:spLocks noEditPoints="1"/>
            </p:cNvSpPr>
            <p:nvPr/>
          </p:nvSpPr>
          <p:spPr bwMode="auto">
            <a:xfrm>
              <a:off x="1820"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7" name="未知"/>
            <p:cNvSpPr>
              <a:spLocks noEditPoints="1"/>
            </p:cNvSpPr>
            <p:nvPr/>
          </p:nvSpPr>
          <p:spPr bwMode="auto">
            <a:xfrm>
              <a:off x="1820"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8" name="未知"/>
            <p:cNvSpPr>
              <a:spLocks noEditPoints="1"/>
            </p:cNvSpPr>
            <p:nvPr/>
          </p:nvSpPr>
          <p:spPr bwMode="auto">
            <a:xfrm>
              <a:off x="1820"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9" name="未知"/>
            <p:cNvSpPr>
              <a:spLocks noEditPoints="1"/>
            </p:cNvSpPr>
            <p:nvPr/>
          </p:nvSpPr>
          <p:spPr bwMode="auto">
            <a:xfrm>
              <a:off x="1820"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0" name="未知"/>
            <p:cNvSpPr>
              <a:spLocks noEditPoints="1"/>
            </p:cNvSpPr>
            <p:nvPr/>
          </p:nvSpPr>
          <p:spPr bwMode="auto">
            <a:xfrm>
              <a:off x="1820"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1" name="未知"/>
            <p:cNvSpPr>
              <a:spLocks noEditPoints="1"/>
            </p:cNvSpPr>
            <p:nvPr/>
          </p:nvSpPr>
          <p:spPr bwMode="auto">
            <a:xfrm>
              <a:off x="1820"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2" name="未知"/>
            <p:cNvSpPr>
              <a:spLocks noEditPoints="1"/>
            </p:cNvSpPr>
            <p:nvPr/>
          </p:nvSpPr>
          <p:spPr bwMode="auto">
            <a:xfrm>
              <a:off x="1820"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3" name="未知"/>
            <p:cNvSpPr>
              <a:spLocks noEditPoints="1"/>
            </p:cNvSpPr>
            <p:nvPr/>
          </p:nvSpPr>
          <p:spPr bwMode="auto">
            <a:xfrm>
              <a:off x="1820"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4" name="未知"/>
            <p:cNvSpPr>
              <a:spLocks noEditPoints="1"/>
            </p:cNvSpPr>
            <p:nvPr/>
          </p:nvSpPr>
          <p:spPr bwMode="auto">
            <a:xfrm>
              <a:off x="1820"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5" name="未知"/>
            <p:cNvSpPr>
              <a:spLocks noEditPoints="1"/>
            </p:cNvSpPr>
            <p:nvPr/>
          </p:nvSpPr>
          <p:spPr bwMode="auto">
            <a:xfrm>
              <a:off x="1820"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6" name="Rectangle 62"/>
            <p:cNvSpPr>
              <a:spLocks noChangeArrowheads="1"/>
            </p:cNvSpPr>
            <p:nvPr/>
          </p:nvSpPr>
          <p:spPr bwMode="auto">
            <a:xfrm>
              <a:off x="1820" y="4246"/>
              <a:ext cx="21"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7" name="Rectangle 63"/>
            <p:cNvSpPr>
              <a:spLocks noChangeArrowheads="1"/>
            </p:cNvSpPr>
            <p:nvPr/>
          </p:nvSpPr>
          <p:spPr bwMode="auto">
            <a:xfrm>
              <a:off x="2271" y="0"/>
              <a:ext cx="20"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8" name="未知"/>
            <p:cNvSpPr>
              <a:spLocks noEditPoints="1"/>
            </p:cNvSpPr>
            <p:nvPr/>
          </p:nvSpPr>
          <p:spPr bwMode="auto">
            <a:xfrm>
              <a:off x="227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9" name="未知"/>
            <p:cNvSpPr>
              <a:spLocks noEditPoints="1"/>
            </p:cNvSpPr>
            <p:nvPr/>
          </p:nvSpPr>
          <p:spPr bwMode="auto">
            <a:xfrm>
              <a:off x="227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0" name="未知"/>
            <p:cNvSpPr>
              <a:spLocks noEditPoints="1"/>
            </p:cNvSpPr>
            <p:nvPr/>
          </p:nvSpPr>
          <p:spPr bwMode="auto">
            <a:xfrm>
              <a:off x="227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1" name="未知"/>
            <p:cNvSpPr>
              <a:spLocks noEditPoints="1"/>
            </p:cNvSpPr>
            <p:nvPr/>
          </p:nvSpPr>
          <p:spPr bwMode="auto">
            <a:xfrm>
              <a:off x="227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2" name="未知"/>
            <p:cNvSpPr>
              <a:spLocks noEditPoints="1"/>
            </p:cNvSpPr>
            <p:nvPr/>
          </p:nvSpPr>
          <p:spPr bwMode="auto">
            <a:xfrm>
              <a:off x="227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3" name="未知"/>
            <p:cNvSpPr>
              <a:spLocks noEditPoints="1"/>
            </p:cNvSpPr>
            <p:nvPr/>
          </p:nvSpPr>
          <p:spPr bwMode="auto">
            <a:xfrm>
              <a:off x="227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4" name="未知"/>
            <p:cNvSpPr>
              <a:spLocks noEditPoints="1"/>
            </p:cNvSpPr>
            <p:nvPr/>
          </p:nvSpPr>
          <p:spPr bwMode="auto">
            <a:xfrm>
              <a:off x="227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5" name="未知"/>
            <p:cNvSpPr>
              <a:spLocks noEditPoints="1"/>
            </p:cNvSpPr>
            <p:nvPr/>
          </p:nvSpPr>
          <p:spPr bwMode="auto">
            <a:xfrm>
              <a:off x="227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6" name="未知"/>
            <p:cNvSpPr>
              <a:spLocks noEditPoints="1"/>
            </p:cNvSpPr>
            <p:nvPr/>
          </p:nvSpPr>
          <p:spPr bwMode="auto">
            <a:xfrm>
              <a:off x="227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7" name="未知"/>
            <p:cNvSpPr>
              <a:spLocks noEditPoints="1"/>
            </p:cNvSpPr>
            <p:nvPr/>
          </p:nvSpPr>
          <p:spPr bwMode="auto">
            <a:xfrm>
              <a:off x="227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8" name="Rectangle 74"/>
            <p:cNvSpPr>
              <a:spLocks noChangeArrowheads="1"/>
            </p:cNvSpPr>
            <p:nvPr/>
          </p:nvSpPr>
          <p:spPr bwMode="auto">
            <a:xfrm>
              <a:off x="2271" y="4246"/>
              <a:ext cx="20"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9" name="Rectangle 75"/>
            <p:cNvSpPr>
              <a:spLocks noChangeArrowheads="1"/>
            </p:cNvSpPr>
            <p:nvPr/>
          </p:nvSpPr>
          <p:spPr bwMode="auto">
            <a:xfrm>
              <a:off x="2716" y="0"/>
              <a:ext cx="20"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0" name="未知"/>
            <p:cNvSpPr>
              <a:spLocks noEditPoints="1"/>
            </p:cNvSpPr>
            <p:nvPr/>
          </p:nvSpPr>
          <p:spPr bwMode="auto">
            <a:xfrm>
              <a:off x="2716"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1" name="未知"/>
            <p:cNvSpPr>
              <a:spLocks noEditPoints="1"/>
            </p:cNvSpPr>
            <p:nvPr/>
          </p:nvSpPr>
          <p:spPr bwMode="auto">
            <a:xfrm>
              <a:off x="2716"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2" name="未知"/>
            <p:cNvSpPr>
              <a:spLocks noEditPoints="1"/>
            </p:cNvSpPr>
            <p:nvPr/>
          </p:nvSpPr>
          <p:spPr bwMode="auto">
            <a:xfrm>
              <a:off x="2716"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3" name="未知"/>
            <p:cNvSpPr>
              <a:spLocks noEditPoints="1"/>
            </p:cNvSpPr>
            <p:nvPr/>
          </p:nvSpPr>
          <p:spPr bwMode="auto">
            <a:xfrm>
              <a:off x="2716"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4" name="未知"/>
            <p:cNvSpPr>
              <a:spLocks noEditPoints="1"/>
            </p:cNvSpPr>
            <p:nvPr/>
          </p:nvSpPr>
          <p:spPr bwMode="auto">
            <a:xfrm>
              <a:off x="2716"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5" name="未知"/>
            <p:cNvSpPr>
              <a:spLocks noEditPoints="1"/>
            </p:cNvSpPr>
            <p:nvPr/>
          </p:nvSpPr>
          <p:spPr bwMode="auto">
            <a:xfrm>
              <a:off x="2716"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6" name="未知"/>
            <p:cNvSpPr>
              <a:spLocks noEditPoints="1"/>
            </p:cNvSpPr>
            <p:nvPr/>
          </p:nvSpPr>
          <p:spPr bwMode="auto">
            <a:xfrm>
              <a:off x="2716"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7" name="未知"/>
            <p:cNvSpPr>
              <a:spLocks noEditPoints="1"/>
            </p:cNvSpPr>
            <p:nvPr/>
          </p:nvSpPr>
          <p:spPr bwMode="auto">
            <a:xfrm>
              <a:off x="2716"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8" name="未知"/>
            <p:cNvSpPr>
              <a:spLocks noEditPoints="1"/>
            </p:cNvSpPr>
            <p:nvPr/>
          </p:nvSpPr>
          <p:spPr bwMode="auto">
            <a:xfrm>
              <a:off x="2716"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9" name="未知"/>
            <p:cNvSpPr>
              <a:spLocks noEditPoints="1"/>
            </p:cNvSpPr>
            <p:nvPr/>
          </p:nvSpPr>
          <p:spPr bwMode="auto">
            <a:xfrm>
              <a:off x="2716"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0" name="Rectangle 86"/>
            <p:cNvSpPr>
              <a:spLocks noChangeArrowheads="1"/>
            </p:cNvSpPr>
            <p:nvPr/>
          </p:nvSpPr>
          <p:spPr bwMode="auto">
            <a:xfrm>
              <a:off x="2716" y="4246"/>
              <a:ext cx="20"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1" name="Rectangle 87"/>
            <p:cNvSpPr>
              <a:spLocks noChangeArrowheads="1"/>
            </p:cNvSpPr>
            <p:nvPr/>
          </p:nvSpPr>
          <p:spPr bwMode="auto">
            <a:xfrm>
              <a:off x="3161" y="0"/>
              <a:ext cx="20"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2" name="未知"/>
            <p:cNvSpPr>
              <a:spLocks noEditPoints="1"/>
            </p:cNvSpPr>
            <p:nvPr/>
          </p:nvSpPr>
          <p:spPr bwMode="auto">
            <a:xfrm>
              <a:off x="316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3" name="未知"/>
            <p:cNvSpPr>
              <a:spLocks noEditPoints="1"/>
            </p:cNvSpPr>
            <p:nvPr/>
          </p:nvSpPr>
          <p:spPr bwMode="auto">
            <a:xfrm>
              <a:off x="316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4" name="未知"/>
            <p:cNvSpPr>
              <a:spLocks noEditPoints="1"/>
            </p:cNvSpPr>
            <p:nvPr/>
          </p:nvSpPr>
          <p:spPr bwMode="auto">
            <a:xfrm>
              <a:off x="316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5" name="未知"/>
            <p:cNvSpPr>
              <a:spLocks noEditPoints="1"/>
            </p:cNvSpPr>
            <p:nvPr/>
          </p:nvSpPr>
          <p:spPr bwMode="auto">
            <a:xfrm>
              <a:off x="316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6" name="未知"/>
            <p:cNvSpPr>
              <a:spLocks noEditPoints="1"/>
            </p:cNvSpPr>
            <p:nvPr/>
          </p:nvSpPr>
          <p:spPr bwMode="auto">
            <a:xfrm>
              <a:off x="316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7" name="未知"/>
            <p:cNvSpPr>
              <a:spLocks noEditPoints="1"/>
            </p:cNvSpPr>
            <p:nvPr/>
          </p:nvSpPr>
          <p:spPr bwMode="auto">
            <a:xfrm>
              <a:off x="316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8" name="未知"/>
            <p:cNvSpPr>
              <a:spLocks noEditPoints="1"/>
            </p:cNvSpPr>
            <p:nvPr/>
          </p:nvSpPr>
          <p:spPr bwMode="auto">
            <a:xfrm>
              <a:off x="316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9" name="未知"/>
            <p:cNvSpPr>
              <a:spLocks noEditPoints="1"/>
            </p:cNvSpPr>
            <p:nvPr/>
          </p:nvSpPr>
          <p:spPr bwMode="auto">
            <a:xfrm>
              <a:off x="316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0" name="未知"/>
            <p:cNvSpPr>
              <a:spLocks noEditPoints="1"/>
            </p:cNvSpPr>
            <p:nvPr/>
          </p:nvSpPr>
          <p:spPr bwMode="auto">
            <a:xfrm>
              <a:off x="316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1" name="未知"/>
            <p:cNvSpPr>
              <a:spLocks noEditPoints="1"/>
            </p:cNvSpPr>
            <p:nvPr/>
          </p:nvSpPr>
          <p:spPr bwMode="auto">
            <a:xfrm>
              <a:off x="316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2" name="Rectangle 98"/>
            <p:cNvSpPr>
              <a:spLocks noChangeArrowheads="1"/>
            </p:cNvSpPr>
            <p:nvPr/>
          </p:nvSpPr>
          <p:spPr bwMode="auto">
            <a:xfrm>
              <a:off x="3161" y="4246"/>
              <a:ext cx="20"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3" name="Rectangle 99"/>
            <p:cNvSpPr>
              <a:spLocks noChangeArrowheads="1"/>
            </p:cNvSpPr>
            <p:nvPr/>
          </p:nvSpPr>
          <p:spPr bwMode="auto">
            <a:xfrm>
              <a:off x="3611" y="0"/>
              <a:ext cx="20"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4" name="未知"/>
            <p:cNvSpPr>
              <a:spLocks noEditPoints="1"/>
            </p:cNvSpPr>
            <p:nvPr/>
          </p:nvSpPr>
          <p:spPr bwMode="auto">
            <a:xfrm>
              <a:off x="361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5" name="未知"/>
            <p:cNvSpPr>
              <a:spLocks noEditPoints="1"/>
            </p:cNvSpPr>
            <p:nvPr/>
          </p:nvSpPr>
          <p:spPr bwMode="auto">
            <a:xfrm>
              <a:off x="361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6" name="未知"/>
            <p:cNvSpPr>
              <a:spLocks noEditPoints="1"/>
            </p:cNvSpPr>
            <p:nvPr/>
          </p:nvSpPr>
          <p:spPr bwMode="auto">
            <a:xfrm>
              <a:off x="361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7" name="未知"/>
            <p:cNvSpPr>
              <a:spLocks noEditPoints="1"/>
            </p:cNvSpPr>
            <p:nvPr/>
          </p:nvSpPr>
          <p:spPr bwMode="auto">
            <a:xfrm>
              <a:off x="361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8" name="未知"/>
            <p:cNvSpPr>
              <a:spLocks noEditPoints="1"/>
            </p:cNvSpPr>
            <p:nvPr/>
          </p:nvSpPr>
          <p:spPr bwMode="auto">
            <a:xfrm>
              <a:off x="361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9" name="未知"/>
            <p:cNvSpPr>
              <a:spLocks noEditPoints="1"/>
            </p:cNvSpPr>
            <p:nvPr/>
          </p:nvSpPr>
          <p:spPr bwMode="auto">
            <a:xfrm>
              <a:off x="361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0" name="未知"/>
            <p:cNvSpPr>
              <a:spLocks noEditPoints="1"/>
            </p:cNvSpPr>
            <p:nvPr/>
          </p:nvSpPr>
          <p:spPr bwMode="auto">
            <a:xfrm>
              <a:off x="361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1" name="未知"/>
            <p:cNvSpPr>
              <a:spLocks noEditPoints="1"/>
            </p:cNvSpPr>
            <p:nvPr/>
          </p:nvSpPr>
          <p:spPr bwMode="auto">
            <a:xfrm>
              <a:off x="361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2" name="未知"/>
            <p:cNvSpPr>
              <a:spLocks noEditPoints="1"/>
            </p:cNvSpPr>
            <p:nvPr/>
          </p:nvSpPr>
          <p:spPr bwMode="auto">
            <a:xfrm>
              <a:off x="361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3" name="未知"/>
            <p:cNvSpPr>
              <a:spLocks noEditPoints="1"/>
            </p:cNvSpPr>
            <p:nvPr/>
          </p:nvSpPr>
          <p:spPr bwMode="auto">
            <a:xfrm>
              <a:off x="361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4" name="Rectangle 110"/>
            <p:cNvSpPr>
              <a:spLocks noChangeArrowheads="1"/>
            </p:cNvSpPr>
            <p:nvPr/>
          </p:nvSpPr>
          <p:spPr bwMode="auto">
            <a:xfrm>
              <a:off x="3611" y="4246"/>
              <a:ext cx="20"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5" name="Rectangle 111"/>
            <p:cNvSpPr>
              <a:spLocks noChangeArrowheads="1"/>
            </p:cNvSpPr>
            <p:nvPr/>
          </p:nvSpPr>
          <p:spPr bwMode="auto">
            <a:xfrm>
              <a:off x="4056" y="0"/>
              <a:ext cx="20"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6" name="未知"/>
            <p:cNvSpPr>
              <a:spLocks noEditPoints="1"/>
            </p:cNvSpPr>
            <p:nvPr/>
          </p:nvSpPr>
          <p:spPr bwMode="auto">
            <a:xfrm>
              <a:off x="4056"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7" name="未知"/>
            <p:cNvSpPr>
              <a:spLocks noEditPoints="1"/>
            </p:cNvSpPr>
            <p:nvPr/>
          </p:nvSpPr>
          <p:spPr bwMode="auto">
            <a:xfrm>
              <a:off x="4056"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8" name="未知"/>
            <p:cNvSpPr>
              <a:spLocks noEditPoints="1"/>
            </p:cNvSpPr>
            <p:nvPr/>
          </p:nvSpPr>
          <p:spPr bwMode="auto">
            <a:xfrm>
              <a:off x="4056"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9" name="未知"/>
            <p:cNvSpPr>
              <a:spLocks noEditPoints="1"/>
            </p:cNvSpPr>
            <p:nvPr/>
          </p:nvSpPr>
          <p:spPr bwMode="auto">
            <a:xfrm>
              <a:off x="4056"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0" name="未知"/>
            <p:cNvSpPr>
              <a:spLocks noEditPoints="1"/>
            </p:cNvSpPr>
            <p:nvPr/>
          </p:nvSpPr>
          <p:spPr bwMode="auto">
            <a:xfrm>
              <a:off x="4056"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1" name="未知"/>
            <p:cNvSpPr>
              <a:spLocks noEditPoints="1"/>
            </p:cNvSpPr>
            <p:nvPr/>
          </p:nvSpPr>
          <p:spPr bwMode="auto">
            <a:xfrm>
              <a:off x="4056"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2" name="未知"/>
            <p:cNvSpPr>
              <a:spLocks noEditPoints="1"/>
            </p:cNvSpPr>
            <p:nvPr/>
          </p:nvSpPr>
          <p:spPr bwMode="auto">
            <a:xfrm>
              <a:off x="4056"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3" name="未知"/>
            <p:cNvSpPr>
              <a:spLocks noEditPoints="1"/>
            </p:cNvSpPr>
            <p:nvPr/>
          </p:nvSpPr>
          <p:spPr bwMode="auto">
            <a:xfrm>
              <a:off x="4056"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4" name="未知"/>
            <p:cNvSpPr>
              <a:spLocks noEditPoints="1"/>
            </p:cNvSpPr>
            <p:nvPr/>
          </p:nvSpPr>
          <p:spPr bwMode="auto">
            <a:xfrm>
              <a:off x="4056"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5" name="未知"/>
            <p:cNvSpPr>
              <a:spLocks noEditPoints="1"/>
            </p:cNvSpPr>
            <p:nvPr/>
          </p:nvSpPr>
          <p:spPr bwMode="auto">
            <a:xfrm>
              <a:off x="4056"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6" name="Rectangle 122"/>
            <p:cNvSpPr>
              <a:spLocks noChangeArrowheads="1"/>
            </p:cNvSpPr>
            <p:nvPr/>
          </p:nvSpPr>
          <p:spPr bwMode="auto">
            <a:xfrm>
              <a:off x="4056" y="4246"/>
              <a:ext cx="20"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7" name="Rectangle 123"/>
            <p:cNvSpPr>
              <a:spLocks noChangeArrowheads="1"/>
            </p:cNvSpPr>
            <p:nvPr/>
          </p:nvSpPr>
          <p:spPr bwMode="auto">
            <a:xfrm>
              <a:off x="4501" y="0"/>
              <a:ext cx="20"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8" name="未知"/>
            <p:cNvSpPr>
              <a:spLocks noEditPoints="1"/>
            </p:cNvSpPr>
            <p:nvPr/>
          </p:nvSpPr>
          <p:spPr bwMode="auto">
            <a:xfrm>
              <a:off x="450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9" name="未知"/>
            <p:cNvSpPr>
              <a:spLocks noEditPoints="1"/>
            </p:cNvSpPr>
            <p:nvPr/>
          </p:nvSpPr>
          <p:spPr bwMode="auto">
            <a:xfrm>
              <a:off x="450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0" name="未知"/>
            <p:cNvSpPr>
              <a:spLocks noEditPoints="1"/>
            </p:cNvSpPr>
            <p:nvPr/>
          </p:nvSpPr>
          <p:spPr bwMode="auto">
            <a:xfrm>
              <a:off x="450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1" name="未知"/>
            <p:cNvSpPr>
              <a:spLocks noEditPoints="1"/>
            </p:cNvSpPr>
            <p:nvPr/>
          </p:nvSpPr>
          <p:spPr bwMode="auto">
            <a:xfrm>
              <a:off x="450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2" name="未知"/>
            <p:cNvSpPr>
              <a:spLocks noEditPoints="1"/>
            </p:cNvSpPr>
            <p:nvPr/>
          </p:nvSpPr>
          <p:spPr bwMode="auto">
            <a:xfrm>
              <a:off x="450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3" name="未知"/>
            <p:cNvSpPr>
              <a:spLocks noEditPoints="1"/>
            </p:cNvSpPr>
            <p:nvPr/>
          </p:nvSpPr>
          <p:spPr bwMode="auto">
            <a:xfrm>
              <a:off x="450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4" name="未知"/>
            <p:cNvSpPr>
              <a:spLocks noEditPoints="1"/>
            </p:cNvSpPr>
            <p:nvPr/>
          </p:nvSpPr>
          <p:spPr bwMode="auto">
            <a:xfrm>
              <a:off x="450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5" name="未知"/>
            <p:cNvSpPr>
              <a:spLocks noEditPoints="1"/>
            </p:cNvSpPr>
            <p:nvPr/>
          </p:nvSpPr>
          <p:spPr bwMode="auto">
            <a:xfrm>
              <a:off x="450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6" name="未知"/>
            <p:cNvSpPr>
              <a:spLocks noEditPoints="1"/>
            </p:cNvSpPr>
            <p:nvPr/>
          </p:nvSpPr>
          <p:spPr bwMode="auto">
            <a:xfrm>
              <a:off x="450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7" name="未知"/>
            <p:cNvSpPr>
              <a:spLocks noEditPoints="1"/>
            </p:cNvSpPr>
            <p:nvPr/>
          </p:nvSpPr>
          <p:spPr bwMode="auto">
            <a:xfrm>
              <a:off x="450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8" name="Rectangle 134"/>
            <p:cNvSpPr>
              <a:spLocks noChangeArrowheads="1"/>
            </p:cNvSpPr>
            <p:nvPr/>
          </p:nvSpPr>
          <p:spPr bwMode="auto">
            <a:xfrm>
              <a:off x="4501" y="4246"/>
              <a:ext cx="20"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9" name="Rectangle 135"/>
            <p:cNvSpPr>
              <a:spLocks noChangeArrowheads="1"/>
            </p:cNvSpPr>
            <p:nvPr/>
          </p:nvSpPr>
          <p:spPr bwMode="auto">
            <a:xfrm>
              <a:off x="4951" y="0"/>
              <a:ext cx="20" cy="10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0" name="未知"/>
            <p:cNvSpPr>
              <a:spLocks noEditPoints="1"/>
            </p:cNvSpPr>
            <p:nvPr/>
          </p:nvSpPr>
          <p:spPr bwMode="auto">
            <a:xfrm>
              <a:off x="495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1" name="未知"/>
            <p:cNvSpPr>
              <a:spLocks noEditPoints="1"/>
            </p:cNvSpPr>
            <p:nvPr/>
          </p:nvSpPr>
          <p:spPr bwMode="auto">
            <a:xfrm>
              <a:off x="495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2" name="未知"/>
            <p:cNvSpPr>
              <a:spLocks noEditPoints="1"/>
            </p:cNvSpPr>
            <p:nvPr/>
          </p:nvSpPr>
          <p:spPr bwMode="auto">
            <a:xfrm>
              <a:off x="495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3" name="未知"/>
            <p:cNvSpPr>
              <a:spLocks noEditPoints="1"/>
            </p:cNvSpPr>
            <p:nvPr/>
          </p:nvSpPr>
          <p:spPr bwMode="auto">
            <a:xfrm>
              <a:off x="495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4" name="未知"/>
            <p:cNvSpPr>
              <a:spLocks noEditPoints="1"/>
            </p:cNvSpPr>
            <p:nvPr/>
          </p:nvSpPr>
          <p:spPr bwMode="auto">
            <a:xfrm>
              <a:off x="495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5" name="未知"/>
            <p:cNvSpPr>
              <a:spLocks noEditPoints="1"/>
            </p:cNvSpPr>
            <p:nvPr/>
          </p:nvSpPr>
          <p:spPr bwMode="auto">
            <a:xfrm>
              <a:off x="495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6" name="未知"/>
            <p:cNvSpPr>
              <a:spLocks noEditPoints="1"/>
            </p:cNvSpPr>
            <p:nvPr/>
          </p:nvSpPr>
          <p:spPr bwMode="auto">
            <a:xfrm>
              <a:off x="495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7" name="未知"/>
            <p:cNvSpPr>
              <a:spLocks noEditPoints="1"/>
            </p:cNvSpPr>
            <p:nvPr/>
          </p:nvSpPr>
          <p:spPr bwMode="auto">
            <a:xfrm>
              <a:off x="495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8" name="未知"/>
            <p:cNvSpPr>
              <a:spLocks noEditPoints="1"/>
            </p:cNvSpPr>
            <p:nvPr/>
          </p:nvSpPr>
          <p:spPr bwMode="auto">
            <a:xfrm>
              <a:off x="495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9" name="未知"/>
            <p:cNvSpPr>
              <a:spLocks noEditPoints="1"/>
            </p:cNvSpPr>
            <p:nvPr/>
          </p:nvSpPr>
          <p:spPr bwMode="auto">
            <a:xfrm>
              <a:off x="495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0" name="Rectangle 146"/>
            <p:cNvSpPr>
              <a:spLocks noChangeArrowheads="1"/>
            </p:cNvSpPr>
            <p:nvPr/>
          </p:nvSpPr>
          <p:spPr bwMode="auto">
            <a:xfrm>
              <a:off x="4951" y="4246"/>
              <a:ext cx="20" cy="51"/>
            </a:xfrm>
            <a:prstGeom prst="rect">
              <a:avLst/>
            </a:prstGeom>
            <a:solidFill>
              <a:schemeClr val="bg2">
                <a:alpha val="59999"/>
              </a:schemeClr>
            </a:soli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1" name="未知"/>
            <p:cNvSpPr/>
            <p:nvPr/>
          </p:nvSpPr>
          <p:spPr bwMode="auto">
            <a:xfrm>
              <a:off x="0" y="3281"/>
              <a:ext cx="20" cy="10"/>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59999"/>
              </a:scheme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27" name="Group 148"/>
          <p:cNvGrpSpPr/>
          <p:nvPr/>
        </p:nvGrpSpPr>
        <p:grpSpPr>
          <a:xfrm>
            <a:off x="1066800" y="3444875"/>
            <a:ext cx="533400" cy="492125"/>
            <a:chOff x="0" y="0"/>
            <a:chExt cx="1062" cy="981"/>
          </a:xfrm>
        </p:grpSpPr>
        <p:sp>
          <p:nvSpPr>
            <p:cNvPr id="1173" name="未知"/>
            <p:cNvSpPr/>
            <p:nvPr/>
          </p:nvSpPr>
          <p:spPr bwMode="auto">
            <a:xfrm>
              <a:off x="25" y="0"/>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4" name="未知"/>
            <p:cNvSpPr>
              <a:spLocks noEditPoints="1"/>
            </p:cNvSpPr>
            <p:nvPr/>
          </p:nvSpPr>
          <p:spPr bwMode="auto">
            <a:xfrm>
              <a:off x="0" y="6"/>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5" name="未知"/>
            <p:cNvSpPr/>
            <p:nvPr/>
          </p:nvSpPr>
          <p:spPr bwMode="auto">
            <a:xfrm>
              <a:off x="253" y="472"/>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6" name="未知"/>
            <p:cNvSpPr/>
            <p:nvPr/>
          </p:nvSpPr>
          <p:spPr bwMode="auto">
            <a:xfrm>
              <a:off x="171" y="509"/>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7" name="未知"/>
            <p:cNvSpPr/>
            <p:nvPr/>
          </p:nvSpPr>
          <p:spPr bwMode="auto">
            <a:xfrm>
              <a:off x="126" y="237"/>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8" name="未知"/>
            <p:cNvSpPr/>
            <p:nvPr/>
          </p:nvSpPr>
          <p:spPr bwMode="auto">
            <a:xfrm>
              <a:off x="405" y="560"/>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9" name="未知"/>
            <p:cNvSpPr/>
            <p:nvPr/>
          </p:nvSpPr>
          <p:spPr bwMode="auto">
            <a:xfrm>
              <a:off x="809" y="373"/>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0" name="未知"/>
            <p:cNvSpPr/>
            <p:nvPr/>
          </p:nvSpPr>
          <p:spPr bwMode="auto">
            <a:xfrm>
              <a:off x="869" y="370"/>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1" name="未知"/>
            <p:cNvSpPr/>
            <p:nvPr/>
          </p:nvSpPr>
          <p:spPr bwMode="auto">
            <a:xfrm>
              <a:off x="863" y="421"/>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2" name="未知"/>
            <p:cNvSpPr/>
            <p:nvPr/>
          </p:nvSpPr>
          <p:spPr bwMode="auto">
            <a:xfrm>
              <a:off x="749" y="500"/>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3" name="未知"/>
            <p:cNvSpPr/>
            <p:nvPr/>
          </p:nvSpPr>
          <p:spPr bwMode="auto">
            <a:xfrm>
              <a:off x="774" y="557"/>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4" name="未知"/>
            <p:cNvSpPr/>
            <p:nvPr/>
          </p:nvSpPr>
          <p:spPr bwMode="auto">
            <a:xfrm>
              <a:off x="762" y="601"/>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5" name="未知"/>
            <p:cNvSpPr/>
            <p:nvPr/>
          </p:nvSpPr>
          <p:spPr bwMode="auto">
            <a:xfrm>
              <a:off x="901" y="522"/>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28" name="Group 162"/>
          <p:cNvGrpSpPr/>
          <p:nvPr/>
        </p:nvGrpSpPr>
        <p:grpSpPr>
          <a:xfrm>
            <a:off x="1066800" y="4552950"/>
            <a:ext cx="533400" cy="492125"/>
            <a:chOff x="0" y="0"/>
            <a:chExt cx="1062" cy="981"/>
          </a:xfrm>
        </p:grpSpPr>
        <p:sp>
          <p:nvSpPr>
            <p:cNvPr id="1187" name="未知"/>
            <p:cNvSpPr/>
            <p:nvPr/>
          </p:nvSpPr>
          <p:spPr bwMode="auto">
            <a:xfrm>
              <a:off x="25" y="0"/>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8" name="未知"/>
            <p:cNvSpPr>
              <a:spLocks noEditPoints="1"/>
            </p:cNvSpPr>
            <p:nvPr/>
          </p:nvSpPr>
          <p:spPr bwMode="auto">
            <a:xfrm>
              <a:off x="0" y="6"/>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9" name="未知"/>
            <p:cNvSpPr/>
            <p:nvPr/>
          </p:nvSpPr>
          <p:spPr bwMode="auto">
            <a:xfrm>
              <a:off x="253" y="472"/>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0" name="未知"/>
            <p:cNvSpPr/>
            <p:nvPr/>
          </p:nvSpPr>
          <p:spPr bwMode="auto">
            <a:xfrm>
              <a:off x="171" y="509"/>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1" name="未知"/>
            <p:cNvSpPr/>
            <p:nvPr/>
          </p:nvSpPr>
          <p:spPr bwMode="auto">
            <a:xfrm>
              <a:off x="126" y="237"/>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2" name="未知"/>
            <p:cNvSpPr/>
            <p:nvPr/>
          </p:nvSpPr>
          <p:spPr bwMode="auto">
            <a:xfrm>
              <a:off x="405" y="560"/>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3" name="未知"/>
            <p:cNvSpPr/>
            <p:nvPr/>
          </p:nvSpPr>
          <p:spPr bwMode="auto">
            <a:xfrm>
              <a:off x="809" y="373"/>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4" name="未知"/>
            <p:cNvSpPr/>
            <p:nvPr/>
          </p:nvSpPr>
          <p:spPr bwMode="auto">
            <a:xfrm>
              <a:off x="869" y="370"/>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5" name="未知"/>
            <p:cNvSpPr/>
            <p:nvPr/>
          </p:nvSpPr>
          <p:spPr bwMode="auto">
            <a:xfrm>
              <a:off x="863" y="421"/>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6" name="未知"/>
            <p:cNvSpPr/>
            <p:nvPr/>
          </p:nvSpPr>
          <p:spPr bwMode="auto">
            <a:xfrm>
              <a:off x="749" y="500"/>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7" name="未知"/>
            <p:cNvSpPr/>
            <p:nvPr/>
          </p:nvSpPr>
          <p:spPr bwMode="auto">
            <a:xfrm>
              <a:off x="774" y="557"/>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8" name="未知"/>
            <p:cNvSpPr/>
            <p:nvPr/>
          </p:nvSpPr>
          <p:spPr bwMode="auto">
            <a:xfrm>
              <a:off x="762" y="601"/>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9" name="未知"/>
            <p:cNvSpPr/>
            <p:nvPr/>
          </p:nvSpPr>
          <p:spPr bwMode="auto">
            <a:xfrm>
              <a:off x="901" y="522"/>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29" name="Group 176"/>
          <p:cNvGrpSpPr/>
          <p:nvPr/>
        </p:nvGrpSpPr>
        <p:grpSpPr>
          <a:xfrm>
            <a:off x="1066800" y="5562600"/>
            <a:ext cx="533400" cy="492125"/>
            <a:chOff x="0" y="0"/>
            <a:chExt cx="1062" cy="981"/>
          </a:xfrm>
        </p:grpSpPr>
        <p:sp>
          <p:nvSpPr>
            <p:cNvPr id="1201" name="未知"/>
            <p:cNvSpPr/>
            <p:nvPr/>
          </p:nvSpPr>
          <p:spPr bwMode="auto">
            <a:xfrm>
              <a:off x="25" y="0"/>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2" name="未知"/>
            <p:cNvSpPr>
              <a:spLocks noEditPoints="1"/>
            </p:cNvSpPr>
            <p:nvPr/>
          </p:nvSpPr>
          <p:spPr bwMode="auto">
            <a:xfrm>
              <a:off x="0" y="6"/>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3" name="未知"/>
            <p:cNvSpPr/>
            <p:nvPr/>
          </p:nvSpPr>
          <p:spPr bwMode="auto">
            <a:xfrm>
              <a:off x="253" y="472"/>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4" name="未知"/>
            <p:cNvSpPr/>
            <p:nvPr/>
          </p:nvSpPr>
          <p:spPr bwMode="auto">
            <a:xfrm>
              <a:off x="171" y="509"/>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5" name="未知"/>
            <p:cNvSpPr/>
            <p:nvPr/>
          </p:nvSpPr>
          <p:spPr bwMode="auto">
            <a:xfrm>
              <a:off x="126" y="237"/>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6" name="未知"/>
            <p:cNvSpPr/>
            <p:nvPr/>
          </p:nvSpPr>
          <p:spPr bwMode="auto">
            <a:xfrm>
              <a:off x="405" y="560"/>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7" name="未知"/>
            <p:cNvSpPr/>
            <p:nvPr/>
          </p:nvSpPr>
          <p:spPr bwMode="auto">
            <a:xfrm>
              <a:off x="809" y="373"/>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8" name="未知"/>
            <p:cNvSpPr/>
            <p:nvPr/>
          </p:nvSpPr>
          <p:spPr bwMode="auto">
            <a:xfrm>
              <a:off x="869" y="370"/>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9" name="未知"/>
            <p:cNvSpPr/>
            <p:nvPr/>
          </p:nvSpPr>
          <p:spPr bwMode="auto">
            <a:xfrm>
              <a:off x="863" y="421"/>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0" name="未知"/>
            <p:cNvSpPr/>
            <p:nvPr/>
          </p:nvSpPr>
          <p:spPr bwMode="auto">
            <a:xfrm>
              <a:off x="749" y="500"/>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1" name="未知"/>
            <p:cNvSpPr/>
            <p:nvPr/>
          </p:nvSpPr>
          <p:spPr bwMode="auto">
            <a:xfrm>
              <a:off x="774" y="557"/>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2" name="未知"/>
            <p:cNvSpPr/>
            <p:nvPr/>
          </p:nvSpPr>
          <p:spPr bwMode="auto">
            <a:xfrm>
              <a:off x="762" y="601"/>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3" name="未知"/>
            <p:cNvSpPr/>
            <p:nvPr/>
          </p:nvSpPr>
          <p:spPr bwMode="auto">
            <a:xfrm>
              <a:off x="901" y="522"/>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30" name="Group 190"/>
          <p:cNvGrpSpPr/>
          <p:nvPr/>
        </p:nvGrpSpPr>
        <p:grpSpPr>
          <a:xfrm>
            <a:off x="381000" y="3962400"/>
            <a:ext cx="533400" cy="492125"/>
            <a:chOff x="0" y="0"/>
            <a:chExt cx="1062" cy="981"/>
          </a:xfrm>
        </p:grpSpPr>
        <p:sp>
          <p:nvSpPr>
            <p:cNvPr id="1215" name="未知"/>
            <p:cNvSpPr/>
            <p:nvPr/>
          </p:nvSpPr>
          <p:spPr bwMode="auto">
            <a:xfrm>
              <a:off x="25" y="0"/>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6" name="未知"/>
            <p:cNvSpPr>
              <a:spLocks noEditPoints="1"/>
            </p:cNvSpPr>
            <p:nvPr/>
          </p:nvSpPr>
          <p:spPr bwMode="auto">
            <a:xfrm>
              <a:off x="0" y="6"/>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7" name="未知"/>
            <p:cNvSpPr/>
            <p:nvPr/>
          </p:nvSpPr>
          <p:spPr bwMode="auto">
            <a:xfrm>
              <a:off x="253" y="472"/>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8" name="未知"/>
            <p:cNvSpPr/>
            <p:nvPr/>
          </p:nvSpPr>
          <p:spPr bwMode="auto">
            <a:xfrm>
              <a:off x="171" y="509"/>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9" name="未知"/>
            <p:cNvSpPr/>
            <p:nvPr/>
          </p:nvSpPr>
          <p:spPr bwMode="auto">
            <a:xfrm>
              <a:off x="126" y="237"/>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0" name="未知"/>
            <p:cNvSpPr/>
            <p:nvPr/>
          </p:nvSpPr>
          <p:spPr bwMode="auto">
            <a:xfrm>
              <a:off x="405" y="560"/>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1" name="未知"/>
            <p:cNvSpPr/>
            <p:nvPr/>
          </p:nvSpPr>
          <p:spPr bwMode="auto">
            <a:xfrm>
              <a:off x="809" y="373"/>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2" name="未知"/>
            <p:cNvSpPr/>
            <p:nvPr/>
          </p:nvSpPr>
          <p:spPr bwMode="auto">
            <a:xfrm>
              <a:off x="869" y="370"/>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3" name="未知"/>
            <p:cNvSpPr/>
            <p:nvPr/>
          </p:nvSpPr>
          <p:spPr bwMode="auto">
            <a:xfrm>
              <a:off x="863" y="421"/>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4" name="未知"/>
            <p:cNvSpPr/>
            <p:nvPr/>
          </p:nvSpPr>
          <p:spPr bwMode="auto">
            <a:xfrm>
              <a:off x="749" y="500"/>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5" name="未知"/>
            <p:cNvSpPr/>
            <p:nvPr/>
          </p:nvSpPr>
          <p:spPr bwMode="auto">
            <a:xfrm>
              <a:off x="774" y="557"/>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6" name="未知"/>
            <p:cNvSpPr/>
            <p:nvPr/>
          </p:nvSpPr>
          <p:spPr bwMode="auto">
            <a:xfrm>
              <a:off x="762" y="601"/>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7" name="未知"/>
            <p:cNvSpPr/>
            <p:nvPr/>
          </p:nvSpPr>
          <p:spPr bwMode="auto">
            <a:xfrm>
              <a:off x="901" y="522"/>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31" name="Group 204"/>
          <p:cNvGrpSpPr/>
          <p:nvPr/>
        </p:nvGrpSpPr>
        <p:grpSpPr>
          <a:xfrm>
            <a:off x="381000" y="5070475"/>
            <a:ext cx="533400" cy="492125"/>
            <a:chOff x="0" y="0"/>
            <a:chExt cx="1062" cy="981"/>
          </a:xfrm>
        </p:grpSpPr>
        <p:sp>
          <p:nvSpPr>
            <p:cNvPr id="1229" name="未知"/>
            <p:cNvSpPr/>
            <p:nvPr/>
          </p:nvSpPr>
          <p:spPr bwMode="auto">
            <a:xfrm>
              <a:off x="25" y="0"/>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0" name="未知"/>
            <p:cNvSpPr>
              <a:spLocks noEditPoints="1"/>
            </p:cNvSpPr>
            <p:nvPr/>
          </p:nvSpPr>
          <p:spPr bwMode="auto">
            <a:xfrm>
              <a:off x="0" y="6"/>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1" name="未知"/>
            <p:cNvSpPr/>
            <p:nvPr/>
          </p:nvSpPr>
          <p:spPr bwMode="auto">
            <a:xfrm>
              <a:off x="253" y="472"/>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2" name="未知"/>
            <p:cNvSpPr/>
            <p:nvPr/>
          </p:nvSpPr>
          <p:spPr bwMode="auto">
            <a:xfrm>
              <a:off x="171" y="509"/>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3" name="未知"/>
            <p:cNvSpPr/>
            <p:nvPr/>
          </p:nvSpPr>
          <p:spPr bwMode="auto">
            <a:xfrm>
              <a:off x="126" y="237"/>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4" name="未知"/>
            <p:cNvSpPr/>
            <p:nvPr/>
          </p:nvSpPr>
          <p:spPr bwMode="auto">
            <a:xfrm>
              <a:off x="405" y="560"/>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5" name="未知"/>
            <p:cNvSpPr/>
            <p:nvPr/>
          </p:nvSpPr>
          <p:spPr bwMode="auto">
            <a:xfrm>
              <a:off x="809" y="373"/>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6" name="未知"/>
            <p:cNvSpPr/>
            <p:nvPr/>
          </p:nvSpPr>
          <p:spPr bwMode="auto">
            <a:xfrm>
              <a:off x="869" y="370"/>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7" name="未知"/>
            <p:cNvSpPr/>
            <p:nvPr/>
          </p:nvSpPr>
          <p:spPr bwMode="auto">
            <a:xfrm>
              <a:off x="863" y="421"/>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8" name="未知"/>
            <p:cNvSpPr/>
            <p:nvPr/>
          </p:nvSpPr>
          <p:spPr bwMode="auto">
            <a:xfrm>
              <a:off x="749" y="500"/>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9" name="未知"/>
            <p:cNvSpPr/>
            <p:nvPr/>
          </p:nvSpPr>
          <p:spPr bwMode="auto">
            <a:xfrm>
              <a:off x="774" y="557"/>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0" name="未知"/>
            <p:cNvSpPr/>
            <p:nvPr/>
          </p:nvSpPr>
          <p:spPr bwMode="auto">
            <a:xfrm>
              <a:off x="762" y="601"/>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1" name="未知"/>
            <p:cNvSpPr/>
            <p:nvPr/>
          </p:nvSpPr>
          <p:spPr bwMode="auto">
            <a:xfrm>
              <a:off x="901" y="522"/>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32" name="Group 218"/>
          <p:cNvGrpSpPr/>
          <p:nvPr/>
        </p:nvGrpSpPr>
        <p:grpSpPr>
          <a:xfrm>
            <a:off x="381000" y="6121400"/>
            <a:ext cx="533400" cy="492125"/>
            <a:chOff x="0" y="0"/>
            <a:chExt cx="1062" cy="981"/>
          </a:xfrm>
        </p:grpSpPr>
        <p:sp>
          <p:nvSpPr>
            <p:cNvPr id="1243" name="未知"/>
            <p:cNvSpPr/>
            <p:nvPr/>
          </p:nvSpPr>
          <p:spPr bwMode="auto">
            <a:xfrm>
              <a:off x="25" y="0"/>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4" name="未知"/>
            <p:cNvSpPr>
              <a:spLocks noEditPoints="1"/>
            </p:cNvSpPr>
            <p:nvPr/>
          </p:nvSpPr>
          <p:spPr bwMode="auto">
            <a:xfrm>
              <a:off x="0" y="6"/>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5" name="未知"/>
            <p:cNvSpPr/>
            <p:nvPr/>
          </p:nvSpPr>
          <p:spPr bwMode="auto">
            <a:xfrm>
              <a:off x="253" y="472"/>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6" name="未知"/>
            <p:cNvSpPr/>
            <p:nvPr/>
          </p:nvSpPr>
          <p:spPr bwMode="auto">
            <a:xfrm>
              <a:off x="171" y="509"/>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7" name="未知"/>
            <p:cNvSpPr/>
            <p:nvPr/>
          </p:nvSpPr>
          <p:spPr bwMode="auto">
            <a:xfrm>
              <a:off x="126" y="237"/>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8" name="未知"/>
            <p:cNvSpPr/>
            <p:nvPr/>
          </p:nvSpPr>
          <p:spPr bwMode="auto">
            <a:xfrm>
              <a:off x="405" y="560"/>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9" name="未知"/>
            <p:cNvSpPr/>
            <p:nvPr/>
          </p:nvSpPr>
          <p:spPr bwMode="auto">
            <a:xfrm>
              <a:off x="809" y="373"/>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0" name="未知"/>
            <p:cNvSpPr/>
            <p:nvPr/>
          </p:nvSpPr>
          <p:spPr bwMode="auto">
            <a:xfrm>
              <a:off x="869" y="370"/>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1" name="未知"/>
            <p:cNvSpPr/>
            <p:nvPr/>
          </p:nvSpPr>
          <p:spPr bwMode="auto">
            <a:xfrm>
              <a:off x="863" y="421"/>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2" name="未知"/>
            <p:cNvSpPr/>
            <p:nvPr/>
          </p:nvSpPr>
          <p:spPr bwMode="auto">
            <a:xfrm>
              <a:off x="749" y="500"/>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3" name="未知"/>
            <p:cNvSpPr/>
            <p:nvPr/>
          </p:nvSpPr>
          <p:spPr bwMode="auto">
            <a:xfrm>
              <a:off x="774" y="557"/>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4" name="未知"/>
            <p:cNvSpPr/>
            <p:nvPr/>
          </p:nvSpPr>
          <p:spPr bwMode="auto">
            <a:xfrm>
              <a:off x="762" y="601"/>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5" name="未知"/>
            <p:cNvSpPr/>
            <p:nvPr/>
          </p:nvSpPr>
          <p:spPr bwMode="auto">
            <a:xfrm>
              <a:off x="901" y="522"/>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33" name="Group 232"/>
          <p:cNvGrpSpPr/>
          <p:nvPr/>
        </p:nvGrpSpPr>
        <p:grpSpPr>
          <a:xfrm>
            <a:off x="6934200" y="0"/>
            <a:ext cx="2317750" cy="2055813"/>
            <a:chOff x="0" y="0"/>
            <a:chExt cx="1748" cy="1556"/>
          </a:xfrm>
        </p:grpSpPr>
        <p:sp>
          <p:nvSpPr>
            <p:cNvPr id="1257" name="未知"/>
            <p:cNvSpPr/>
            <p:nvPr/>
          </p:nvSpPr>
          <p:spPr bwMode="auto">
            <a:xfrm>
              <a:off x="81" y="0"/>
              <a:ext cx="1585" cy="1443"/>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040" name="Group 234"/>
            <p:cNvGrpSpPr/>
            <p:nvPr userDrawn="1"/>
          </p:nvGrpSpPr>
          <p:grpSpPr>
            <a:xfrm>
              <a:off x="0" y="5"/>
              <a:ext cx="1748" cy="1551"/>
              <a:chOff x="0" y="0"/>
              <a:chExt cx="2958" cy="2699"/>
            </a:xfrm>
          </p:grpSpPr>
          <p:sp>
            <p:nvSpPr>
              <p:cNvPr id="1259" name="未知"/>
              <p:cNvSpPr/>
              <p:nvPr/>
            </p:nvSpPr>
            <p:spPr bwMode="auto">
              <a:xfrm>
                <a:off x="142" y="0"/>
                <a:ext cx="490" cy="186"/>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0" name="未知"/>
              <p:cNvSpPr>
                <a:spLocks noEditPoints="1"/>
              </p:cNvSpPr>
              <p:nvPr/>
            </p:nvSpPr>
            <p:spPr bwMode="auto">
              <a:xfrm>
                <a:off x="0" y="0"/>
                <a:ext cx="2958" cy="2699"/>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1" name="未知"/>
              <p:cNvSpPr/>
              <p:nvPr/>
            </p:nvSpPr>
            <p:spPr bwMode="auto">
              <a:xfrm>
                <a:off x="703" y="1269"/>
                <a:ext cx="237" cy="282"/>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2" name="未知"/>
              <p:cNvSpPr/>
              <p:nvPr/>
            </p:nvSpPr>
            <p:spPr bwMode="auto">
              <a:xfrm>
                <a:off x="484" y="1384"/>
                <a:ext cx="209" cy="381"/>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3" name="未知"/>
              <p:cNvSpPr/>
              <p:nvPr/>
            </p:nvSpPr>
            <p:spPr bwMode="auto">
              <a:xfrm>
                <a:off x="355" y="627"/>
                <a:ext cx="683" cy="318"/>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4" name="未知"/>
              <p:cNvSpPr/>
              <p:nvPr/>
            </p:nvSpPr>
            <p:spPr bwMode="auto">
              <a:xfrm>
                <a:off x="1128" y="1526"/>
                <a:ext cx="490" cy="516"/>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5" name="未知"/>
              <p:cNvSpPr/>
              <p:nvPr/>
            </p:nvSpPr>
            <p:spPr bwMode="auto">
              <a:xfrm>
                <a:off x="2255" y="1005"/>
                <a:ext cx="500" cy="96"/>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6" name="未知"/>
              <p:cNvSpPr/>
              <p:nvPr/>
            </p:nvSpPr>
            <p:spPr bwMode="auto">
              <a:xfrm>
                <a:off x="2421" y="987"/>
                <a:ext cx="385" cy="236"/>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7" name="未知"/>
              <p:cNvSpPr/>
              <p:nvPr/>
            </p:nvSpPr>
            <p:spPr bwMode="auto">
              <a:xfrm>
                <a:off x="2407" y="1183"/>
                <a:ext cx="415" cy="186"/>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8" name="未知"/>
              <p:cNvSpPr/>
              <p:nvPr/>
            </p:nvSpPr>
            <p:spPr bwMode="auto">
              <a:xfrm>
                <a:off x="2083" y="1361"/>
                <a:ext cx="699" cy="165"/>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9" name="未知"/>
              <p:cNvSpPr/>
              <p:nvPr/>
            </p:nvSpPr>
            <p:spPr bwMode="auto">
              <a:xfrm>
                <a:off x="2160" y="1522"/>
                <a:ext cx="565" cy="146"/>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70" name="未知"/>
              <p:cNvSpPr/>
              <p:nvPr/>
            </p:nvSpPr>
            <p:spPr bwMode="auto">
              <a:xfrm>
                <a:off x="2123" y="1637"/>
                <a:ext cx="581" cy="481"/>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71" name="未知"/>
              <p:cNvSpPr/>
              <p:nvPr/>
            </p:nvSpPr>
            <p:spPr bwMode="auto">
              <a:xfrm>
                <a:off x="2502" y="1447"/>
                <a:ext cx="330" cy="853"/>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1034" name="Rectangle 248"/>
          <p:cNvSpPr>
            <a:spLocks noGrp="1" noRot="1"/>
          </p:cNvSpPr>
          <p:nvPr>
            <p:ph type="title"/>
          </p:nvPr>
        </p:nvSpPr>
        <p:spPr>
          <a:xfrm>
            <a:off x="298450" y="228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35" name="Rectangle 249"/>
          <p:cNvSpPr>
            <a:spLocks noGrp="1" noRot="1"/>
          </p:cNvSpPr>
          <p:nvPr>
            <p:ph type="body" idx="1"/>
          </p:nvPr>
        </p:nvSpPr>
        <p:spPr>
          <a:xfrm>
            <a:off x="609600" y="1600200"/>
            <a:ext cx="8153400" cy="44989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74" name="Rectangle 250"/>
          <p:cNvSpPr>
            <a:spLocks noGrp="1" noChangeArrowheads="1"/>
          </p:cNvSpPr>
          <p:nvPr>
            <p:ph type="dt" sz="half" idx="2"/>
          </p:nvPr>
        </p:nvSpPr>
        <p:spPr bwMode="auto">
          <a:xfrm>
            <a:off x="298450" y="6245225"/>
            <a:ext cx="2289175" cy="47625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75" name="Rectangle 251"/>
          <p:cNvSpPr>
            <a:spLocks noGrp="1" noChangeArrowheads="1"/>
          </p:cNvSpPr>
          <p:nvPr>
            <p:ph type="ftr" sz="quarter" idx="3"/>
          </p:nvPr>
        </p:nvSpPr>
        <p:spPr bwMode="auto">
          <a:xfrm>
            <a:off x="3121025"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76" name="Rectangle 252"/>
          <p:cNvSpPr>
            <a:spLocks noGrp="1" noChangeArrowheads="1"/>
          </p:cNvSpPr>
          <p:nvPr>
            <p:ph type="sldNum" sz="quarter" idx="4"/>
          </p:nvPr>
        </p:nvSpPr>
        <p:spPr bwMode="auto">
          <a:xfrm>
            <a:off x="6550025" y="6245225"/>
            <a:ext cx="2289175" cy="476250"/>
          </a:xfrm>
          <a:prstGeom prst="rect">
            <a:avLst/>
          </a:prstGeom>
          <a:noFill/>
          <a:ln w="9525">
            <a:noFill/>
            <a:miter lim="800000"/>
          </a:ln>
          <a:effectLst/>
        </p:spPr>
        <p:txBody>
          <a:bodyPr vert="horz" wrap="square" lIns="91440" tIns="45720" rIns="91440" bIns="45720" numCol="1" anchor="t" anchorCtr="0" compatLnSpc="1"/>
          <a:p>
            <a:pPr lvl="0" algn="r" eaLnBrk="1" hangingPunct="1"/>
            <a:fld id="{9A0DB2DC-4C9A-4742-B13C-FB6460FD3503}" type="slidenum">
              <a:rPr lang="zh-CN" altLang="en-US" sz="1400" dirty="0"/>
            </a:fld>
            <a:endParaRPr lang="zh-CN" altLang="en-US" sz="14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85000"/>
        <a:buFont typeface="Wingdings" panose="05000000000000000000" pitchFamily="2" charset="2"/>
        <a:buChar char="Ø"/>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85000"/>
        <a:buFont typeface="Wingdings" panose="05000000000000000000" pitchFamily="2" charset="2"/>
        <a:buChar char="Ø"/>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noRot="1"/>
          </p:cNvSpPr>
          <p:nvPr>
            <p:ph type="ctrTitle"/>
          </p:nvPr>
        </p:nvSpPr>
        <p:spPr>
          <a:xfrm>
            <a:off x="685800" y="2743200"/>
            <a:ext cx="7772400" cy="1143000"/>
          </a:xfrm>
        </p:spPr>
        <p:txBody>
          <a:bodyPr vert="horz" wrap="square" lIns="91440" tIns="45720" rIns="91440" bIns="45720" anchor="ctr"/>
          <a:p>
            <a:pPr eaLnBrk="1" hangingPunct="1"/>
            <a:r>
              <a:rPr lang="zh-CN" altLang="en-US" b="1" dirty="0">
                <a:solidFill>
                  <a:srgbClr val="B31FC5"/>
                </a:solidFill>
                <a:latin typeface="+mj-lt"/>
                <a:ea typeface="+mj-ea"/>
                <a:cs typeface="+mj-cs"/>
              </a:rPr>
              <a:t>瞻前顾后解读文段</a:t>
            </a:r>
            <a:br>
              <a:rPr lang="zh-CN" altLang="en-US" b="1" dirty="0">
                <a:solidFill>
                  <a:srgbClr val="B31FC5"/>
                </a:solidFill>
                <a:latin typeface="+mj-lt"/>
                <a:ea typeface="+mj-ea"/>
                <a:cs typeface="+mj-cs"/>
              </a:rPr>
            </a:br>
            <a:r>
              <a:rPr lang="zh-CN" altLang="en-US" b="1" dirty="0">
                <a:solidFill>
                  <a:srgbClr val="B31FC5"/>
                </a:solidFill>
                <a:latin typeface="+mj-lt"/>
                <a:ea typeface="+mj-ea"/>
                <a:cs typeface="+mj-cs"/>
              </a:rPr>
              <a:t> 左右逢源补写句子</a:t>
            </a:r>
            <a:endParaRPr lang="zh-CN" altLang="en-US" b="1" dirty="0">
              <a:solidFill>
                <a:srgbClr val="B31FC5"/>
              </a:solidFill>
              <a:latin typeface="+mj-lt"/>
              <a:ea typeface="+mj-ea"/>
              <a:cs typeface="+mj-cs"/>
            </a:endParaRPr>
          </a:p>
        </p:txBody>
      </p:sp>
      <p:sp>
        <p:nvSpPr>
          <p:cNvPr id="3075" name="Rectangle 3"/>
          <p:cNvSpPr>
            <a:spLocks noGrp="1" noRot="1"/>
          </p:cNvSpPr>
          <p:nvPr>
            <p:ph type="subTitle" idx="1"/>
          </p:nvPr>
        </p:nvSpPr>
        <p:spPr>
          <a:xfrm>
            <a:off x="228600" y="914400"/>
            <a:ext cx="8915400" cy="762000"/>
          </a:xfrm>
        </p:spPr>
        <p:txBody>
          <a:bodyPr vert="horz" wrap="square" lIns="91440" tIns="45720" rIns="91440" bIns="45720" anchor="t"/>
          <a:p>
            <a:pPr eaLnBrk="1" hangingPunct="1">
              <a:lnSpc>
                <a:spcPct val="90000"/>
              </a:lnSpc>
            </a:pPr>
            <a:r>
              <a:rPr lang="zh-CN" altLang="en-US" sz="3600" b="1" dirty="0">
                <a:solidFill>
                  <a:schemeClr val="tx2"/>
                </a:solidFill>
                <a:latin typeface="+mn-lt"/>
                <a:ea typeface="+mn-ea"/>
                <a:cs typeface="+mn-cs"/>
              </a:rPr>
              <a:t>高考语文专题复习——补写句子</a:t>
            </a:r>
            <a:endParaRPr lang="zh-CN" altLang="en-US" sz="3600" b="1" dirty="0">
              <a:solidFill>
                <a:schemeClr val="tx2"/>
              </a:solidFill>
              <a:latin typeface="+mn-lt"/>
              <a:ea typeface="+mn-ea"/>
              <a:cs typeface="+mn-cs"/>
            </a:endParaRPr>
          </a:p>
        </p:txBody>
      </p:sp>
      <p:sp>
        <p:nvSpPr>
          <p:cNvPr id="3076" name="Text Box 4"/>
          <p:cNvSpPr txBox="1"/>
          <p:nvPr/>
        </p:nvSpPr>
        <p:spPr>
          <a:xfrm>
            <a:off x="838200" y="457200"/>
            <a:ext cx="1311275" cy="366713"/>
          </a:xfrm>
          <a:prstGeom prst="rect">
            <a:avLst/>
          </a:prstGeom>
          <a:noFill/>
          <a:ln w="9525">
            <a:noFill/>
          </a:ln>
        </p:spPr>
        <p:txBody>
          <a:bodyPr>
            <a:spAutoFit/>
          </a:bodyPr>
          <a:p>
            <a:pPr lvl="0" eaLnBrk="1" hangingPunct="1"/>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p:nvPr/>
        </p:nvSpPr>
        <p:spPr>
          <a:xfrm>
            <a:off x="0" y="34290"/>
            <a:ext cx="9144000" cy="4297680"/>
          </a:xfrm>
          <a:prstGeom prst="rect">
            <a:avLst/>
          </a:prstGeom>
          <a:noFill/>
          <a:ln w="9525">
            <a:noFill/>
          </a:ln>
        </p:spPr>
        <p:txBody>
          <a:bodyPr wrap="square" anchor="ctr">
            <a:spAutoFit/>
          </a:bodyPr>
          <a:p>
            <a:pPr lvl="0" indent="266700" eaLnBrk="1" hangingPunct="1"/>
            <a:r>
              <a:rPr lang="zh-CN" altLang="en-US" sz="2400" b="1" dirty="0">
                <a:solidFill>
                  <a:srgbClr val="FF0000"/>
                </a:solidFill>
                <a:latin typeface="Arial" panose="020B0604020202020204" pitchFamily="34" charset="0"/>
                <a:ea typeface="宋体" panose="02010600030101010101" pitchFamily="2" charset="-122"/>
              </a:rPr>
              <a:t>创新题</a:t>
            </a:r>
            <a:r>
              <a:rPr lang="en-US" altLang="zh-CN" sz="2400" b="1" dirty="0">
                <a:solidFill>
                  <a:srgbClr val="FF0000"/>
                </a:solidFill>
                <a:latin typeface="Arial" panose="020B0604020202020204" pitchFamily="34" charset="0"/>
                <a:ea typeface="宋体" panose="02010600030101010101" pitchFamily="2" charset="-122"/>
              </a:rPr>
              <a:t>:2016</a:t>
            </a:r>
            <a:r>
              <a:rPr lang="zh-CN" altLang="en-US" sz="2400" b="1" dirty="0">
                <a:solidFill>
                  <a:srgbClr val="FF0000"/>
                </a:solidFill>
                <a:latin typeface="Arial" panose="020B0604020202020204" pitchFamily="34" charset="0"/>
                <a:ea typeface="宋体" panose="02010600030101010101" pitchFamily="2" charset="-122"/>
              </a:rPr>
              <a:t>年课标卷</a:t>
            </a:r>
            <a:r>
              <a:rPr lang="zh-CN" altLang="en-US" sz="2400" b="1" dirty="0">
                <a:solidFill>
                  <a:srgbClr val="FF0000"/>
                </a:solidFill>
                <a:latin typeface="Arial" panose="020B0604020202020204" pitchFamily="34" charset="0"/>
                <a:ea typeface="宋体" panose="02010600030101010101" pitchFamily="2" charset="-122"/>
                <a:cs typeface="宋体" panose="02010600030101010101" pitchFamily="2" charset="-122"/>
              </a:rPr>
              <a:t>Ⅱ </a:t>
            </a:r>
            <a:r>
              <a:rPr lang="en-US" altLang="zh-CN" sz="2400" b="1" dirty="0">
                <a:solidFill>
                  <a:srgbClr val="FF0000"/>
                </a:solidFill>
                <a:latin typeface="Arial" panose="020B0604020202020204" pitchFamily="34" charset="0"/>
                <a:ea typeface="宋体" panose="02010600030101010101" pitchFamily="2" charset="-122"/>
              </a:rPr>
              <a:t>16</a:t>
            </a:r>
            <a:r>
              <a:rPr lang="zh-CN" altLang="en-US" sz="2400" b="1" dirty="0">
                <a:solidFill>
                  <a:srgbClr val="FF0000"/>
                </a:solidFill>
                <a:latin typeface="Arial" panose="020B0604020202020204" pitchFamily="34" charset="0"/>
                <a:ea typeface="宋体" panose="02010600030101010101" pitchFamily="2" charset="-122"/>
              </a:rPr>
              <a:t>题</a:t>
            </a:r>
            <a:endParaRPr lang="zh-CN" altLang="en-US" sz="2400" b="1" dirty="0">
              <a:solidFill>
                <a:srgbClr val="FF0000"/>
              </a:solidFill>
              <a:latin typeface="Arial" panose="020B0604020202020204" pitchFamily="34" charset="0"/>
              <a:ea typeface="宋体" panose="02010600030101010101" pitchFamily="2" charset="-122"/>
            </a:endParaRPr>
          </a:p>
          <a:p>
            <a:pPr lvl="0" indent="266700" eaLnBrk="1" hangingPunct="1"/>
            <a:r>
              <a:rPr lang="zh-CN" altLang="en-US" sz="2400"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 根据所给材料的内容，在下面画线处补写恰当的句子。要求内容贴切，语意连贯，逻辑严密，语句通顺。不得照抄材料，每句不超过</a:t>
            </a:r>
            <a:r>
              <a:rPr lang="en-US" altLang="zh-CN" sz="2800" dirty="0">
                <a:latin typeface="Arial" panose="020B0604020202020204" pitchFamily="34" charset="0"/>
                <a:ea typeface="宋体" panose="02010600030101010101" pitchFamily="2" charset="-122"/>
              </a:rPr>
              <a:t>20</a:t>
            </a:r>
            <a:r>
              <a:rPr lang="zh-CN" altLang="en-US" sz="2800" dirty="0">
                <a:latin typeface="Arial" panose="020B0604020202020204" pitchFamily="34" charset="0"/>
                <a:ea typeface="宋体" panose="02010600030101010101" pitchFamily="2" charset="-122"/>
              </a:rPr>
              <a:t>个字。（</a:t>
            </a:r>
            <a:r>
              <a:rPr lang="en-US" altLang="zh-CN" sz="2800" dirty="0">
                <a:latin typeface="Arial" panose="020B0604020202020204" pitchFamily="34" charset="0"/>
                <a:ea typeface="宋体" panose="02010600030101010101" pitchFamily="2" charset="-122"/>
              </a:rPr>
              <a:t>5</a:t>
            </a:r>
            <a:r>
              <a:rPr lang="zh-CN" altLang="en-US" sz="2800" dirty="0">
                <a:latin typeface="Arial" panose="020B0604020202020204" pitchFamily="34" charset="0"/>
                <a:ea typeface="宋体" panose="02010600030101010101" pitchFamily="2" charset="-122"/>
              </a:rPr>
              <a:t>分）</a:t>
            </a:r>
            <a:endParaRPr lang="zh-CN" altLang="en-US" sz="2800" dirty="0">
              <a:latin typeface="Arial" panose="020B0604020202020204" pitchFamily="34" charset="0"/>
              <a:ea typeface="宋体" panose="02010600030101010101" pitchFamily="2" charset="-122"/>
            </a:endParaRPr>
          </a:p>
          <a:p>
            <a:pPr lvl="0" indent="266700" eaLnBrk="1" hangingPunct="1"/>
            <a:r>
              <a:rPr lang="zh-CN" altLang="en-US" sz="2800" dirty="0">
                <a:latin typeface="Arial" panose="020B0604020202020204" pitchFamily="34" charset="0"/>
                <a:ea typeface="宋体" panose="02010600030101010101" pitchFamily="2" charset="-122"/>
              </a:rPr>
              <a:t>    </a:t>
            </a:r>
            <a:r>
              <a:rPr sz="2800" b="1" dirty="0">
                <a:ea typeface="楷体_GB2312" panose="02010609030101010101" pitchFamily="49" charset="-122"/>
              </a:rPr>
              <a:t>气候是一种复杂的自然现象，不仅决定着土壤、植被类型的形成，改变着地表形态，①</a:t>
            </a:r>
            <a:r>
              <a:rPr lang="zh-CN" altLang="en-US" sz="2800" b="1" u="sng" dirty="0">
                <a:solidFill>
                  <a:srgbClr val="FF0000"/>
                </a:solidFill>
                <a:sym typeface="+mn-ea"/>
              </a:rPr>
              <a:t>　  　</a:t>
            </a:r>
            <a:r>
              <a:rPr sz="2800" b="1" dirty="0">
                <a:ea typeface="楷体_GB2312" panose="02010609030101010101" pitchFamily="49" charset="-122"/>
              </a:rPr>
              <a:t>。人们的生活、生产、建设无不需要考虑气候的影响。气候已成为一种自然资源，供人类充分利用，为人类造福。但是，②</a:t>
            </a:r>
            <a:r>
              <a:rPr lang="zh-CN" altLang="en-US" sz="2800" b="1" u="sng" dirty="0">
                <a:solidFill>
                  <a:srgbClr val="FF0000"/>
                </a:solidFill>
                <a:sym typeface="+mn-ea"/>
              </a:rPr>
              <a:t>　   　</a:t>
            </a:r>
            <a:r>
              <a:rPr sz="2800" b="1" dirty="0">
                <a:ea typeface="楷体_GB2312" panose="02010609030101010101" pitchFamily="49" charset="-122"/>
              </a:rPr>
              <a:t>，有时会带来某些灾害。所以，人们会利用一些方法，在一定区域内改变气候状况，③</a:t>
            </a:r>
            <a:r>
              <a:rPr lang="zh-CN" altLang="en-US" sz="2800" b="1" u="sng" dirty="0">
                <a:solidFill>
                  <a:srgbClr val="FF0000"/>
                </a:solidFill>
                <a:sym typeface="+mn-ea"/>
              </a:rPr>
              <a:t>　　    </a:t>
            </a:r>
            <a:r>
              <a:rPr sz="2800" b="1" dirty="0">
                <a:ea typeface="楷体_GB2312" panose="02010609030101010101" pitchFamily="49" charset="-122"/>
              </a:rPr>
              <a:t>。</a:t>
            </a:r>
            <a:endParaRPr sz="2800" b="1" dirty="0">
              <a:ea typeface="楷体_GB2312" panose="02010609030101010101" pitchFamily="49" charset="-122"/>
            </a:endParaRPr>
          </a:p>
        </p:txBody>
      </p:sp>
      <p:sp>
        <p:nvSpPr>
          <p:cNvPr id="40963" name="Text Box 3"/>
          <p:cNvSpPr txBox="1"/>
          <p:nvPr/>
        </p:nvSpPr>
        <p:spPr>
          <a:xfrm>
            <a:off x="266065" y="4440555"/>
            <a:ext cx="7778750" cy="579120"/>
          </a:xfrm>
          <a:prstGeom prst="rect">
            <a:avLst/>
          </a:prstGeom>
          <a:noFill/>
          <a:ln w="9525">
            <a:noFill/>
          </a:ln>
        </p:spPr>
        <p:txBody>
          <a:bodyPr wrap="square">
            <a:spAutoFit/>
          </a:bodyPr>
          <a:p>
            <a:pPr lvl="0" algn="l" eaLnBrk="1" hangingPunct="1"/>
            <a:r>
              <a:rPr lang="zh-CN" altLang="en-US" sz="3200" b="1" u="sng" dirty="0">
                <a:solidFill>
                  <a:srgbClr val="FF0000"/>
                </a:solidFill>
                <a:latin typeface="Arial" panose="020B0604020202020204" pitchFamily="34" charset="0"/>
                <a:ea typeface="宋体" panose="02010600030101010101" pitchFamily="2" charset="-122"/>
              </a:rPr>
              <a:t>①而且还影响着人类的活动</a:t>
            </a:r>
            <a:endParaRPr lang="zh-CN" altLang="en-US" sz="3200" b="1" u="sng" dirty="0">
              <a:solidFill>
                <a:srgbClr val="FF0000"/>
              </a:solidFill>
              <a:latin typeface="Arial" panose="020B0604020202020204" pitchFamily="34" charset="0"/>
              <a:ea typeface="宋体" panose="02010600030101010101" pitchFamily="2" charset="-122"/>
            </a:endParaRPr>
          </a:p>
        </p:txBody>
      </p:sp>
      <p:sp>
        <p:nvSpPr>
          <p:cNvPr id="2" name="Text Box 3"/>
          <p:cNvSpPr txBox="1"/>
          <p:nvPr/>
        </p:nvSpPr>
        <p:spPr>
          <a:xfrm>
            <a:off x="266065" y="5128895"/>
            <a:ext cx="7778750" cy="579120"/>
          </a:xfrm>
          <a:prstGeom prst="rect">
            <a:avLst/>
          </a:prstGeom>
          <a:noFill/>
          <a:ln w="9525">
            <a:noFill/>
          </a:ln>
        </p:spPr>
        <p:txBody>
          <a:bodyPr wrap="square">
            <a:spAutoFit/>
          </a:bodyPr>
          <a:p>
            <a:pPr lvl="0" algn="l" eaLnBrk="1" hangingPunct="1"/>
            <a:r>
              <a:rPr lang="zh-CN" altLang="en-US" sz="3200" b="1" u="sng" dirty="0">
                <a:solidFill>
                  <a:srgbClr val="FF0000"/>
                </a:solidFill>
                <a:latin typeface="Arial" panose="020B0604020202020204" pitchFamily="34" charset="0"/>
                <a:ea typeface="宋体" panose="02010600030101010101" pitchFamily="2" charset="-122"/>
              </a:rPr>
              <a:t>②气候对人类也有不利的一面</a:t>
            </a:r>
            <a:endParaRPr lang="zh-CN" altLang="en-US" sz="3200" b="1" u="sng" dirty="0">
              <a:solidFill>
                <a:srgbClr val="FF0000"/>
              </a:solidFill>
              <a:latin typeface="Arial" panose="020B0604020202020204" pitchFamily="34" charset="0"/>
              <a:ea typeface="宋体" panose="02010600030101010101" pitchFamily="2" charset="-122"/>
            </a:endParaRPr>
          </a:p>
        </p:txBody>
      </p:sp>
      <p:sp>
        <p:nvSpPr>
          <p:cNvPr id="3" name="Text Box 3"/>
          <p:cNvSpPr txBox="1"/>
          <p:nvPr/>
        </p:nvSpPr>
        <p:spPr>
          <a:xfrm>
            <a:off x="266065" y="5708015"/>
            <a:ext cx="7778750" cy="579120"/>
          </a:xfrm>
          <a:prstGeom prst="rect">
            <a:avLst/>
          </a:prstGeom>
          <a:noFill/>
          <a:ln w="9525">
            <a:noFill/>
          </a:ln>
        </p:spPr>
        <p:txBody>
          <a:bodyPr wrap="square">
            <a:spAutoFit/>
          </a:bodyPr>
          <a:p>
            <a:pPr lvl="0" algn="l" eaLnBrk="1" hangingPunct="1"/>
            <a:r>
              <a:rPr lang="zh-CN" altLang="en-US" sz="3200" b="1" u="sng" dirty="0">
                <a:solidFill>
                  <a:srgbClr val="FF0000"/>
                </a:solidFill>
                <a:latin typeface="Arial" panose="020B0604020202020204" pitchFamily="34" charset="0"/>
                <a:ea typeface="宋体" panose="02010600030101010101" pitchFamily="2" charset="-122"/>
              </a:rPr>
              <a:t>③使它向着有利于人类的方向发展</a:t>
            </a:r>
            <a:endParaRPr lang="zh-CN" altLang="en-US" sz="3200" b="1" u="sng"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963">
                                            <p:txEl>
                                              <p:charRg st="0" end="17"/>
                                            </p:txEl>
                                          </p:spTgt>
                                        </p:tgtEl>
                                        <p:attrNameLst>
                                          <p:attrName>style.visibility</p:attrName>
                                        </p:attrNameLst>
                                      </p:cBhvr>
                                      <p:to>
                                        <p:strVal val="visible"/>
                                      </p:to>
                                    </p:set>
                                    <p:animEffect transition="in" filter="box(in)">
                                      <p:cBhvr>
                                        <p:cTn id="7" dur="500"/>
                                        <p:tgtEl>
                                          <p:spTgt spid="40963">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charRg st="1" end="1"/>
                                            </p:txEl>
                                          </p:spTgt>
                                        </p:tgtEl>
                                        <p:attrNameLst>
                                          <p:attrName>style.visibility</p:attrName>
                                        </p:attrNameLst>
                                      </p:cBhvr>
                                      <p:to>
                                        <p:strVal val="visible"/>
                                      </p:to>
                                    </p:set>
                                    <p:animEffect transition="in" filter="box(in)">
                                      <p:cBhvr>
                                        <p:cTn id="12" dur="500"/>
                                        <p:tgtEl>
                                          <p:spTgt spid="2">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charRg st="1" end="1"/>
                                            </p:txEl>
                                          </p:spTgt>
                                        </p:tgtEl>
                                        <p:attrNameLst>
                                          <p:attrName>style.visibility</p:attrName>
                                        </p:attrNameLst>
                                      </p:cBhvr>
                                      <p:to>
                                        <p:strVal val="visible"/>
                                      </p:to>
                                    </p:set>
                                    <p:animEffect transition="in" filter="box(in)">
                                      <p:cBhvr>
                                        <p:cTn id="17" dur="500"/>
                                        <p:tgtEl>
                                          <p:spTgt spid="3">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p:nvPr/>
        </p:nvSpPr>
        <p:spPr>
          <a:xfrm>
            <a:off x="0" y="217012"/>
            <a:ext cx="9144000" cy="4358640"/>
          </a:xfrm>
          <a:prstGeom prst="rect">
            <a:avLst/>
          </a:prstGeom>
          <a:noFill/>
          <a:ln w="28575" cap="flat" cmpd="sng">
            <a:solidFill>
              <a:srgbClr val="0000FF"/>
            </a:solidFill>
            <a:prstDash val="sysDot"/>
            <a:miter/>
            <a:headEnd type="none" w="med" len="med"/>
            <a:tailEnd type="none" w="med" len="med"/>
          </a:ln>
        </p:spPr>
        <p:txBody>
          <a:bodyPr anchor="ctr">
            <a:spAutoFit/>
          </a:bodyPr>
          <a:p>
            <a:pPr lvl="0" indent="266700" eaLnBrk="1" hangingPunct="1"/>
            <a:r>
              <a:rPr lang="zh-CN" altLang="en-US" sz="2800" b="1" dirty="0">
                <a:solidFill>
                  <a:srgbClr val="FF0000"/>
                </a:solidFill>
                <a:latin typeface="Arial" panose="020B0604020202020204" pitchFamily="34" charset="0"/>
                <a:ea typeface="宋体" panose="02010600030101010101" pitchFamily="2" charset="-122"/>
              </a:rPr>
              <a:t>一、 知彼</a:t>
            </a:r>
            <a:r>
              <a:rPr lang="en-US" altLang="zh-CN" sz="2800" b="1"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补句的命题规律：</a:t>
            </a:r>
            <a:endParaRPr lang="zh-CN" altLang="en-US" sz="2800" dirty="0">
              <a:latin typeface="Arial" panose="020B0604020202020204" pitchFamily="34" charset="0"/>
              <a:ea typeface="宋体" panose="02010600030101010101" pitchFamily="2" charset="-122"/>
            </a:endParaRPr>
          </a:p>
          <a:p>
            <a:pPr lvl="0" indent="266700" eaLnBrk="1" hangingPunct="1"/>
            <a:r>
              <a:rPr lang="zh-CN" altLang="en-US" sz="2800" dirty="0">
                <a:latin typeface="Arial" panose="020B0604020202020204" pitchFamily="34" charset="0"/>
                <a:ea typeface="宋体" panose="02010600030101010101" pitchFamily="2" charset="-122"/>
              </a:rPr>
              <a:t>     根据上下文，在横线处补写恰当的语句，使整段文字语意完整连贯，内容贴切，逻辑严密。不得照抄原材料，每处不超过</a:t>
            </a:r>
            <a:r>
              <a:rPr lang="en-US" altLang="zh-CN" sz="2800" dirty="0">
                <a:latin typeface="Arial" panose="020B0604020202020204" pitchFamily="34" charset="0"/>
                <a:ea typeface="宋体" panose="02010600030101010101" pitchFamily="2" charset="-122"/>
              </a:rPr>
              <a:t>12</a:t>
            </a:r>
            <a:r>
              <a:rPr lang="zh-CN" altLang="en-US" sz="2800" dirty="0">
                <a:latin typeface="Arial" panose="020B0604020202020204" pitchFamily="34" charset="0"/>
                <a:ea typeface="宋体" panose="02010600030101010101" pitchFamily="2" charset="-122"/>
              </a:rPr>
              <a:t>个字。（</a:t>
            </a:r>
            <a:r>
              <a:rPr lang="en-US" altLang="zh-CN" sz="2800" dirty="0">
                <a:latin typeface="Arial" panose="020B0604020202020204" pitchFamily="34" charset="0"/>
                <a:ea typeface="宋体" panose="02010600030101010101" pitchFamily="2" charset="-122"/>
              </a:rPr>
              <a:t>5</a:t>
            </a:r>
            <a:r>
              <a:rPr lang="zh-CN" altLang="en-US" sz="2800" dirty="0">
                <a:latin typeface="Arial" panose="020B0604020202020204" pitchFamily="34" charset="0"/>
                <a:ea typeface="宋体" panose="02010600030101010101" pitchFamily="2" charset="-122"/>
              </a:rPr>
              <a:t>分）</a:t>
            </a:r>
            <a:endParaRPr lang="zh-CN" altLang="en-US" sz="2800" dirty="0">
              <a:latin typeface="Arial" panose="020B0604020202020204" pitchFamily="34" charset="0"/>
              <a:ea typeface="宋体" panose="02010600030101010101" pitchFamily="2" charset="-122"/>
            </a:endParaRPr>
          </a:p>
          <a:p>
            <a:pPr lvl="0" indent="266700" eaLnBrk="1" hangingPunct="1"/>
            <a:r>
              <a:rPr lang="zh-CN" altLang="en-US" sz="2800" b="1" dirty="0">
                <a:latin typeface="楷体_GB2312" panose="02010609030101010101" pitchFamily="49" charset="-122"/>
                <a:ea typeface="楷体_GB2312" panose="02010609030101010101" pitchFamily="49" charset="-122"/>
              </a:rPr>
              <a:t>   从新课改的视角看，教师不应再是单纯的知识传授者，</a:t>
            </a:r>
            <a:r>
              <a:rPr lang="zh-CN" altLang="en-US" sz="2800" b="1" u="sng" dirty="0">
                <a:solidFill>
                  <a:srgbClr val="FF0000"/>
                </a:solidFill>
                <a:latin typeface="楷体_GB2312" panose="02010609030101010101" pitchFamily="49" charset="-122"/>
                <a:ea typeface="楷体_GB2312" panose="02010609030101010101" pitchFamily="49" charset="-122"/>
              </a:rPr>
              <a:t>①     </a:t>
            </a:r>
            <a:r>
              <a:rPr lang="zh-CN" altLang="en-US" sz="2800" b="1" dirty="0">
                <a:solidFill>
                  <a:srgbClr val="FF0000"/>
                </a:solidFill>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他将</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游客</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引入佳境，自由观赏、探究奥秘，但当</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游客</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对巍然高耸的建筑群茫然不解或不识鸟兽草木之名时，他不会置身事外，</a:t>
            </a:r>
            <a:r>
              <a:rPr lang="zh-CN" altLang="en-US" sz="2800" b="1" u="sng" dirty="0">
                <a:solidFill>
                  <a:srgbClr val="FF0000"/>
                </a:solidFill>
                <a:latin typeface="楷体_GB2312" panose="02010609030101010101" pitchFamily="49" charset="-122"/>
                <a:ea typeface="楷体_GB2312" panose="02010609030101010101" pitchFamily="49" charset="-122"/>
              </a:rPr>
              <a:t>②      </a:t>
            </a:r>
            <a:r>
              <a:rPr lang="zh-CN" altLang="en-US" sz="2800" b="1" dirty="0">
                <a:solidFill>
                  <a:srgbClr val="FF0000"/>
                </a:solidFill>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令人如沐春风，有时还要象仙人指路，在</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游客</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的思路出现滞涩凝绝时轻灵而高妙地一</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点</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，即收到</a:t>
            </a:r>
            <a:r>
              <a:rPr lang="zh-CN" altLang="en-US" sz="2800" b="1" u="sng" dirty="0">
                <a:solidFill>
                  <a:srgbClr val="FF0000"/>
                </a:solidFill>
                <a:latin typeface="楷体_GB2312" panose="02010609030101010101" pitchFamily="49" charset="-122"/>
                <a:ea typeface="楷体_GB2312" panose="02010609030101010101" pitchFamily="49" charset="-122"/>
              </a:rPr>
              <a:t>③     </a:t>
            </a:r>
            <a:r>
              <a:rPr lang="zh-CN" altLang="en-US" sz="2800" b="1" dirty="0">
                <a:latin typeface="楷体_GB2312" panose="02010609030101010101" pitchFamily="49" charset="-122"/>
                <a:ea typeface="楷体_GB2312" panose="02010609030101010101" pitchFamily="49" charset="-122"/>
              </a:rPr>
              <a:t>的奇效。</a:t>
            </a:r>
            <a:endParaRPr lang="zh-CN" altLang="en-US" sz="2800" b="1" dirty="0">
              <a:latin typeface="楷体_GB2312" panose="02010609030101010101" pitchFamily="49" charset="-122"/>
              <a:ea typeface="楷体_GB2312" panose="02010609030101010101" pitchFamily="49" charset="-122"/>
            </a:endParaRPr>
          </a:p>
        </p:txBody>
      </p:sp>
      <p:sp>
        <p:nvSpPr>
          <p:cNvPr id="20483" name="Text Box 3"/>
          <p:cNvSpPr txBox="1"/>
          <p:nvPr/>
        </p:nvSpPr>
        <p:spPr>
          <a:xfrm>
            <a:off x="85725" y="4725353"/>
            <a:ext cx="9144000" cy="457200"/>
          </a:xfrm>
          <a:prstGeom prst="rect">
            <a:avLst/>
          </a:prstGeom>
          <a:noFill/>
          <a:ln w="28575" cap="rnd" cmpd="sng">
            <a:solidFill>
              <a:srgbClr val="FF00FF"/>
            </a:solidFill>
            <a:prstDash val="sysDot"/>
            <a:miter/>
            <a:headEnd type="none" w="med" len="med"/>
            <a:tailEnd type="none" w="med" len="med"/>
          </a:ln>
        </p:spPr>
        <p:txBody>
          <a:bodyPr>
            <a:spAutoFit/>
          </a:bodyPr>
          <a:p>
            <a:pPr lvl="0" eaLnBrk="1" hangingPunct="1"/>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1</a:t>
            </a:r>
            <a:r>
              <a:rPr lang="zh-CN" altLang="en-US" sz="2400" b="1" dirty="0">
                <a:latin typeface="Arial" panose="020B0604020202020204" pitchFamily="34" charset="0"/>
                <a:ea typeface="宋体" panose="02010600030101010101" pitchFamily="2" charset="-122"/>
              </a:rPr>
              <a:t>）是过渡句，有承上启下的作用       </a:t>
            </a:r>
            <a:endParaRPr lang="zh-CN" altLang="en-US" sz="2400" b="1" dirty="0">
              <a:latin typeface="Arial" panose="020B0604020202020204" pitchFamily="34" charset="0"/>
              <a:ea typeface="宋体" panose="02010600030101010101" pitchFamily="2" charset="-122"/>
            </a:endParaRPr>
          </a:p>
        </p:txBody>
      </p:sp>
      <p:sp>
        <p:nvSpPr>
          <p:cNvPr id="2" name="Text Box 3"/>
          <p:cNvSpPr txBox="1"/>
          <p:nvPr/>
        </p:nvSpPr>
        <p:spPr>
          <a:xfrm>
            <a:off x="85725" y="5332413"/>
            <a:ext cx="9144000" cy="457200"/>
          </a:xfrm>
          <a:prstGeom prst="rect">
            <a:avLst/>
          </a:prstGeom>
          <a:noFill/>
          <a:ln w="28575" cap="rnd" cmpd="sng">
            <a:solidFill>
              <a:srgbClr val="FF00FF"/>
            </a:solidFill>
            <a:prstDash val="sysDot"/>
            <a:miter/>
            <a:headEnd type="none" w="med" len="med"/>
            <a:tailEnd type="none" w="med" len="med"/>
          </a:ln>
        </p:spPr>
        <p:txBody>
          <a:bodyPr>
            <a:spAutoFit/>
          </a:bodyPr>
          <a:p>
            <a:pPr lvl="0" eaLnBrk="1" hangingPunct="1"/>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2</a:t>
            </a:r>
            <a:r>
              <a:rPr lang="zh-CN" altLang="en-US" sz="2400" b="1" dirty="0">
                <a:latin typeface="Arial" panose="020B0604020202020204" pitchFamily="34" charset="0"/>
                <a:ea typeface="宋体" panose="02010600030101010101" pitchFamily="2" charset="-122"/>
              </a:rPr>
              <a:t>）是过渡句，有语义上的转折意       </a:t>
            </a:r>
            <a:endParaRPr lang="zh-CN" altLang="en-US" sz="2400" b="1" dirty="0">
              <a:latin typeface="Arial" panose="020B0604020202020204" pitchFamily="34" charset="0"/>
              <a:ea typeface="宋体" panose="02010600030101010101" pitchFamily="2" charset="-122"/>
            </a:endParaRPr>
          </a:p>
        </p:txBody>
      </p:sp>
      <p:sp>
        <p:nvSpPr>
          <p:cNvPr id="3" name="Text Box 3"/>
          <p:cNvSpPr txBox="1"/>
          <p:nvPr/>
        </p:nvSpPr>
        <p:spPr>
          <a:xfrm>
            <a:off x="85725" y="5891848"/>
            <a:ext cx="9144000" cy="822960"/>
          </a:xfrm>
          <a:prstGeom prst="rect">
            <a:avLst/>
          </a:prstGeom>
          <a:noFill/>
          <a:ln w="28575" cap="rnd" cmpd="sng">
            <a:solidFill>
              <a:srgbClr val="FF00FF"/>
            </a:solidFill>
            <a:prstDash val="sysDot"/>
            <a:miter/>
            <a:headEnd type="none" w="med" len="med"/>
            <a:tailEnd type="none" w="med" len="med"/>
          </a:ln>
        </p:spPr>
        <p:txBody>
          <a:bodyPr>
            <a:spAutoFit/>
          </a:bodyPr>
          <a:p>
            <a:pPr lvl="0" eaLnBrk="1" hangingPunct="1"/>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3</a:t>
            </a:r>
            <a:r>
              <a:rPr lang="zh-CN" altLang="en-US" sz="2400" b="1" dirty="0">
                <a:latin typeface="Arial" panose="020B0604020202020204" pitchFamily="34" charset="0"/>
                <a:ea typeface="宋体" panose="02010600030101010101" pitchFamily="2" charset="-122"/>
              </a:rPr>
              <a:t>）是总结句，需要对前文用诗句进行概括</a:t>
            </a:r>
            <a:endParaRPr lang="zh-CN" altLang="en-US" sz="2400" b="1" dirty="0">
              <a:latin typeface="Arial" panose="020B0604020202020204" pitchFamily="34" charset="0"/>
              <a:ea typeface="宋体" panose="02010600030101010101" pitchFamily="2" charset="-122"/>
            </a:endParaRPr>
          </a:p>
          <a:p>
            <a:pPr lvl="0" eaLnBrk="1" hangingPunct="1"/>
            <a:r>
              <a:rPr lang="zh-CN" altLang="en-US" sz="2400" b="1" dirty="0">
                <a:latin typeface="Arial" panose="020B0604020202020204" pitchFamily="34" charset="0"/>
                <a:ea typeface="宋体" panose="02010600030101010101" pitchFamily="2" charset="-122"/>
              </a:rPr>
              <a:t>结合上下文语境和含义，选取最为恰当的诗句来表达、概述。</a:t>
            </a:r>
            <a:endParaRPr lang="zh-CN" altLang="en-US" sz="2400" b="1" dirty="0">
              <a:latin typeface="Arial" panose="020B0604020202020204" pitchFamily="34" charset="0"/>
              <a:ea typeface="宋体" panose="02010600030101010101" pitchFamily="2" charset="-122"/>
            </a:endParaRPr>
          </a:p>
        </p:txBody>
      </p:sp>
      <p:sp>
        <p:nvSpPr>
          <p:cNvPr id="4" name="文本框 3"/>
          <p:cNvSpPr txBox="1"/>
          <p:nvPr/>
        </p:nvSpPr>
        <p:spPr>
          <a:xfrm>
            <a:off x="5418455" y="4725670"/>
            <a:ext cx="3811270" cy="518160"/>
          </a:xfrm>
          <a:prstGeom prst="rect">
            <a:avLst/>
          </a:prstGeom>
          <a:noFill/>
        </p:spPr>
        <p:txBody>
          <a:bodyPr wrap="square" rtlCol="0" anchor="t">
            <a:spAutoFit/>
          </a:bodyPr>
          <a:p>
            <a:pPr lvl="0" eaLnBrk="1" hangingPunct="1"/>
            <a:r>
              <a:rPr lang="zh-CN" altLang="en-US" sz="2800" b="1" u="sng" dirty="0">
                <a:solidFill>
                  <a:srgbClr val="FF0000"/>
                </a:solidFill>
                <a:sym typeface="+mn-ea"/>
              </a:rPr>
              <a:t>教师更应像一个导游</a:t>
            </a:r>
            <a:endParaRPr lang="zh-CN" altLang="en-US" sz="2800" b="1" u="sng" dirty="0">
              <a:solidFill>
                <a:srgbClr val="FF0000"/>
              </a:solidFill>
              <a:sym typeface="+mn-ea"/>
            </a:endParaRPr>
          </a:p>
        </p:txBody>
      </p:sp>
      <p:sp>
        <p:nvSpPr>
          <p:cNvPr id="5" name="文本框 4"/>
          <p:cNvSpPr txBox="1"/>
          <p:nvPr/>
        </p:nvSpPr>
        <p:spPr>
          <a:xfrm>
            <a:off x="5041900" y="5374005"/>
            <a:ext cx="4375150" cy="518160"/>
          </a:xfrm>
          <a:prstGeom prst="rect">
            <a:avLst/>
          </a:prstGeom>
          <a:noFill/>
        </p:spPr>
        <p:txBody>
          <a:bodyPr wrap="square" rtlCol="0" anchor="t">
            <a:spAutoFit/>
          </a:bodyPr>
          <a:p>
            <a:pPr lvl="0" eaLnBrk="1" hangingPunct="1"/>
            <a:r>
              <a:rPr lang="zh-CN" altLang="en-US" sz="2800" b="1" u="sng" dirty="0">
                <a:solidFill>
                  <a:srgbClr val="FF0000"/>
                </a:solidFill>
                <a:sym typeface="+mn-ea"/>
              </a:rPr>
              <a:t>而是适时出面做精彩解说</a:t>
            </a:r>
            <a:endParaRPr lang="zh-CN" altLang="en-US" sz="2800" b="1" u="sng" dirty="0">
              <a:solidFill>
                <a:srgbClr val="FF0000"/>
              </a:solidFill>
              <a:sym typeface="+mn-ea"/>
            </a:endParaRPr>
          </a:p>
        </p:txBody>
      </p:sp>
      <p:sp>
        <p:nvSpPr>
          <p:cNvPr id="6" name="文本框 5"/>
          <p:cNvSpPr txBox="1"/>
          <p:nvPr/>
        </p:nvSpPr>
        <p:spPr>
          <a:xfrm>
            <a:off x="5985510" y="5892165"/>
            <a:ext cx="3811270" cy="518160"/>
          </a:xfrm>
          <a:prstGeom prst="rect">
            <a:avLst/>
          </a:prstGeom>
          <a:noFill/>
        </p:spPr>
        <p:txBody>
          <a:bodyPr wrap="square" rtlCol="0" anchor="t">
            <a:spAutoFit/>
          </a:bodyPr>
          <a:p>
            <a:pPr lvl="0" eaLnBrk="1" hangingPunct="1"/>
            <a:r>
              <a:rPr lang="zh-CN" altLang="en-US" sz="2800" b="1" u="sng" dirty="0">
                <a:solidFill>
                  <a:srgbClr val="FF0000"/>
                </a:solidFill>
                <a:sym typeface="+mn-ea"/>
              </a:rPr>
              <a:t>“柳暗花明又一村 ”</a:t>
            </a:r>
            <a:endParaRPr lang="zh-CN" altLang="en-US" sz="2800" b="1" u="sng"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checkerboard(across)">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heckerboard(across)">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heckerboard(across)">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0" animBg="1"/>
      <p:bldP spid="2" grpId="0" bldLvl="0" animBg="1"/>
      <p:bldP spid="3" grpId="0" bldLvl="0" animBg="1"/>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p:nvPr/>
        </p:nvSpPr>
        <p:spPr>
          <a:xfrm>
            <a:off x="108585" y="104458"/>
            <a:ext cx="8903970" cy="5455920"/>
          </a:xfrm>
          <a:prstGeom prst="rect">
            <a:avLst/>
          </a:prstGeom>
          <a:noFill/>
          <a:ln w="9525">
            <a:noFill/>
          </a:ln>
        </p:spPr>
        <p:txBody>
          <a:bodyPr wrap="square" anchor="ctr">
            <a:spAutoFit/>
          </a:bodyPr>
          <a:p>
            <a:pPr lvl="0" defTabSz="0" eaLnBrk="1" hangingPunct="1">
              <a:tabLst>
                <a:tab pos="228600" algn="l"/>
              </a:tabLst>
            </a:pPr>
            <a:r>
              <a:rPr lang="zh-CN" altLang="en-US" sz="2800" b="1" dirty="0">
                <a:solidFill>
                  <a:srgbClr val="FF0000"/>
                </a:solidFill>
                <a:latin typeface="Arial" panose="020B0604020202020204" pitchFamily="34" charset="0"/>
                <a:ea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rPr>
              <a:t>小结）</a:t>
            </a:r>
            <a:endParaRPr lang="zh-CN" altLang="en-US" sz="3200" b="1" dirty="0">
              <a:solidFill>
                <a:srgbClr val="FF0000"/>
              </a:solidFill>
              <a:latin typeface="Arial" panose="020B0604020202020204" pitchFamily="34" charset="0"/>
              <a:ea typeface="宋体" panose="02010600030101010101" pitchFamily="2" charset="-122"/>
            </a:endParaRPr>
          </a:p>
          <a:p>
            <a:pPr lvl="0" defTabSz="0" eaLnBrk="1" hangingPunct="1">
              <a:tabLst>
                <a:tab pos="228600" algn="l"/>
              </a:tabLst>
            </a:pPr>
            <a:endParaRPr lang="zh-CN" altLang="en-US" sz="3600" b="1" dirty="0">
              <a:solidFill>
                <a:srgbClr val="FF0000"/>
              </a:solidFill>
              <a:latin typeface="Arial" panose="020B0604020202020204" pitchFamily="34" charset="0"/>
              <a:ea typeface="宋体" panose="02010600030101010101" pitchFamily="2" charset="-122"/>
            </a:endParaRPr>
          </a:p>
          <a:p>
            <a:pPr lvl="0" defTabSz="0" eaLnBrk="1" hangingPunct="1">
              <a:tabLst>
                <a:tab pos="228600" algn="l"/>
              </a:tabLst>
            </a:pPr>
            <a:r>
              <a:rPr lang="zh-CN" altLang="en-US" sz="3200" b="1" dirty="0">
                <a:solidFill>
                  <a:srgbClr val="FF0000"/>
                </a:solidFill>
                <a:latin typeface="Arial" panose="020B0604020202020204" pitchFamily="34" charset="0"/>
                <a:ea typeface="宋体" panose="02010600030101010101" pitchFamily="2" charset="-122"/>
              </a:rPr>
              <a:t>   知彼</a:t>
            </a:r>
            <a:r>
              <a:rPr lang="en-US" altLang="zh-CN" sz="3200" b="1" dirty="0">
                <a:solidFill>
                  <a:srgbClr val="FF0000"/>
                </a:solidFill>
                <a:latin typeface="Arial" panose="020B0604020202020204" pitchFamily="34" charset="0"/>
                <a:ea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rPr>
              <a:t>补句的命题规律：</a:t>
            </a:r>
            <a:endParaRPr lang="zh-CN" altLang="en-US" sz="3200" b="1" dirty="0">
              <a:solidFill>
                <a:srgbClr val="FF0000"/>
              </a:solidFill>
              <a:latin typeface="Arial" panose="020B0604020202020204" pitchFamily="34" charset="0"/>
              <a:ea typeface="宋体" panose="02010600030101010101" pitchFamily="2" charset="-122"/>
            </a:endParaRPr>
          </a:p>
          <a:p>
            <a:pPr lvl="0" defTabSz="0" eaLnBrk="1" hangingPunct="1">
              <a:tabLst>
                <a:tab pos="228600" algn="l"/>
              </a:tabLst>
            </a:pPr>
            <a:endParaRPr lang="zh-CN" altLang="en-US" sz="3200" b="1" dirty="0">
              <a:solidFill>
                <a:srgbClr val="FF0000"/>
              </a:solidFill>
              <a:latin typeface="Arial" panose="020B0604020202020204" pitchFamily="34" charset="0"/>
              <a:ea typeface="宋体" panose="02010600030101010101" pitchFamily="2" charset="-122"/>
            </a:endParaRPr>
          </a:p>
          <a:p>
            <a:pPr lvl="0" defTabSz="0" eaLnBrk="1" hangingPunct="1">
              <a:tabLst>
                <a:tab pos="228600" algn="l"/>
              </a:tabLst>
            </a:pPr>
            <a:r>
              <a:rPr lang="zh-CN" altLang="en-US" sz="3200" b="1" dirty="0">
                <a:latin typeface="Arial" panose="020B0604020202020204" pitchFamily="34" charset="0"/>
                <a:ea typeface="宋体" panose="02010600030101010101" pitchFamily="2" charset="-122"/>
              </a:rPr>
              <a:t>（</a:t>
            </a:r>
            <a:r>
              <a:rPr lang="en-US" altLang="zh-CN" sz="3200" b="1" dirty="0">
                <a:latin typeface="Arial" panose="020B0604020202020204" pitchFamily="34" charset="0"/>
                <a:ea typeface="宋体" panose="02010600030101010101" pitchFamily="2" charset="-122"/>
              </a:rPr>
              <a:t>1</a:t>
            </a:r>
            <a:r>
              <a:rPr lang="zh-CN" altLang="en-US" sz="3200" b="1" dirty="0">
                <a:latin typeface="Arial" panose="020B0604020202020204" pitchFamily="34" charset="0"/>
                <a:ea typeface="宋体" panose="02010600030101010101" pitchFamily="2" charset="-122"/>
              </a:rPr>
              <a:t>）“根据材料内容”要求补写句子应联系前后文语境。</a:t>
            </a:r>
            <a:endParaRPr lang="zh-CN" altLang="en-US" sz="32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200" b="1" dirty="0">
                <a:latin typeface="Arial" panose="020B0604020202020204" pitchFamily="34" charset="0"/>
                <a:ea typeface="宋体" panose="02010600030101010101" pitchFamily="2" charset="-122"/>
              </a:rPr>
              <a:t>（</a:t>
            </a:r>
            <a:r>
              <a:rPr lang="en-US" altLang="zh-CN" sz="3200" b="1" dirty="0">
                <a:latin typeface="Arial" panose="020B0604020202020204" pitchFamily="34" charset="0"/>
                <a:ea typeface="宋体" panose="02010600030101010101" pitchFamily="2" charset="-122"/>
              </a:rPr>
              <a:t>2</a:t>
            </a:r>
            <a:r>
              <a:rPr lang="zh-CN" altLang="en-US" sz="3200" b="1" dirty="0">
                <a:latin typeface="Arial" panose="020B0604020202020204" pitchFamily="34" charset="0"/>
                <a:ea typeface="宋体" panose="02010600030101010101" pitchFamily="2" charset="-122"/>
              </a:rPr>
              <a:t>）空出的句子大多有特殊位置和性质，</a:t>
            </a:r>
            <a:endParaRPr lang="zh-CN" altLang="en-US" sz="32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200" b="1" dirty="0">
                <a:latin typeface="Arial" panose="020B0604020202020204" pitchFamily="34" charset="0"/>
                <a:ea typeface="宋体" panose="02010600030101010101" pitchFamily="2" charset="-122"/>
              </a:rPr>
              <a:t>（</a:t>
            </a:r>
            <a:r>
              <a:rPr lang="en-US" altLang="zh-CN" sz="3200" b="1" dirty="0">
                <a:latin typeface="Arial" panose="020B0604020202020204" pitchFamily="34" charset="0"/>
                <a:ea typeface="宋体" panose="02010600030101010101" pitchFamily="2" charset="-122"/>
              </a:rPr>
              <a:t>3</a:t>
            </a:r>
            <a:r>
              <a:rPr lang="zh-CN" altLang="en-US" sz="3200" b="1" dirty="0">
                <a:latin typeface="Arial" panose="020B0604020202020204" pitchFamily="34" charset="0"/>
                <a:ea typeface="宋体" panose="02010600030101010101" pitchFamily="2" charset="-122"/>
              </a:rPr>
              <a:t>）要求所补写的句子内容贴切、语意连贯、逻辑严密。</a:t>
            </a:r>
            <a:endParaRPr lang="zh-CN" altLang="en-US" sz="32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200" b="1" dirty="0">
                <a:latin typeface="Arial" panose="020B0604020202020204" pitchFamily="34" charset="0"/>
                <a:ea typeface="宋体" panose="02010600030101010101" pitchFamily="2" charset="-122"/>
              </a:rPr>
              <a:t>（</a:t>
            </a:r>
            <a:r>
              <a:rPr lang="en-US" altLang="zh-CN" sz="3200" b="1" dirty="0">
                <a:latin typeface="Arial" panose="020B0604020202020204" pitchFamily="34" charset="0"/>
                <a:ea typeface="宋体" panose="02010600030101010101" pitchFamily="2" charset="-122"/>
              </a:rPr>
              <a:t>4</a:t>
            </a:r>
            <a:r>
              <a:rPr lang="zh-CN" altLang="en-US" sz="3200" b="1" dirty="0">
                <a:latin typeface="Arial" panose="020B0604020202020204" pitchFamily="34" charset="0"/>
                <a:ea typeface="宋体" panose="02010600030101010101" pitchFamily="2" charset="-122"/>
              </a:rPr>
              <a:t>）不能照抄材料，有字数限制。 </a:t>
            </a:r>
            <a:endParaRPr lang="zh-CN" altLang="en-US" sz="3200" b="1" dirty="0">
              <a:latin typeface="Arial" panose="020B0604020202020204" pitchFamily="34" charset="0"/>
              <a:ea typeface="宋体" panose="02010600030101010101" pitchFamily="2" charset="-122"/>
            </a:endParaRPr>
          </a:p>
          <a:p>
            <a:pPr lvl="0" defTabSz="0" eaLnBrk="1" hangingPunct="1">
              <a:tabLst>
                <a:tab pos="228600" algn="l"/>
              </a:tabLst>
            </a:pPr>
            <a:endParaRPr lang="zh-CN" altLang="en-US" sz="2800" b="1" dirty="0">
              <a:latin typeface="Arial" panose="020B060402020202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Text Box 3"/>
          <p:cNvSpPr txBox="1"/>
          <p:nvPr/>
        </p:nvSpPr>
        <p:spPr>
          <a:xfrm>
            <a:off x="85725" y="886460"/>
            <a:ext cx="2327910" cy="518160"/>
          </a:xfrm>
          <a:prstGeom prst="rect">
            <a:avLst/>
          </a:prstGeom>
          <a:noFill/>
          <a:ln w="9525">
            <a:noFill/>
          </a:ln>
        </p:spPr>
        <p:txBody>
          <a:bodyPr wrap="none">
            <a:spAutoFit/>
          </a:bodyPr>
          <a:p>
            <a:pPr lvl="0" eaLnBrk="1" hangingPunct="1"/>
            <a:r>
              <a:rPr lang="zh-CN" altLang="en-US" sz="2800" b="1" u="sng" dirty="0">
                <a:solidFill>
                  <a:srgbClr val="FF0000"/>
                </a:solidFill>
                <a:latin typeface="Arial" panose="020B0604020202020204" pitchFamily="34" charset="0"/>
                <a:ea typeface="宋体" panose="02010600030101010101" pitchFamily="2" charset="-122"/>
              </a:rPr>
              <a:t>根据材料内容</a:t>
            </a:r>
            <a:endParaRPr lang="zh-CN" altLang="en-US" sz="2800" b="1" u="sng" dirty="0">
              <a:solidFill>
                <a:srgbClr val="FF0000"/>
              </a:solidFill>
              <a:latin typeface="Arial" panose="020B0604020202020204" pitchFamily="34" charset="0"/>
              <a:ea typeface="宋体" panose="02010600030101010101" pitchFamily="2" charset="-122"/>
            </a:endParaRPr>
          </a:p>
        </p:txBody>
      </p:sp>
      <p:sp>
        <p:nvSpPr>
          <p:cNvPr id="22532" name="Text Box 4"/>
          <p:cNvSpPr txBox="1"/>
          <p:nvPr/>
        </p:nvSpPr>
        <p:spPr>
          <a:xfrm>
            <a:off x="4399280" y="1331595"/>
            <a:ext cx="4830445" cy="518160"/>
          </a:xfrm>
          <a:prstGeom prst="rect">
            <a:avLst/>
          </a:prstGeom>
          <a:noFill/>
          <a:ln w="9525">
            <a:noFill/>
          </a:ln>
        </p:spPr>
        <p:txBody>
          <a:bodyPr wrap="none">
            <a:spAutoFit/>
          </a:bodyPr>
          <a:p>
            <a:pPr lvl="0" eaLnBrk="1" hangingPunct="1"/>
            <a:r>
              <a:rPr lang="zh-CN" altLang="en-US" sz="2800" b="1" u="sng" dirty="0">
                <a:solidFill>
                  <a:srgbClr val="FF0000"/>
                </a:solidFill>
                <a:latin typeface="Arial" panose="020B0604020202020204" pitchFamily="34" charset="0"/>
                <a:ea typeface="宋体" panose="02010600030101010101" pitchFamily="2" charset="-122"/>
              </a:rPr>
              <a:t>不能照抄材料，另有字数限制</a:t>
            </a:r>
            <a:endParaRPr lang="zh-CN" altLang="en-US" sz="2800" b="1" u="sng" dirty="0">
              <a:solidFill>
                <a:srgbClr val="FF0000"/>
              </a:solidFill>
              <a:latin typeface="Arial" panose="020B0604020202020204" pitchFamily="34" charset="0"/>
              <a:ea typeface="宋体" panose="02010600030101010101" pitchFamily="2" charset="-122"/>
            </a:endParaRPr>
          </a:p>
        </p:txBody>
      </p:sp>
      <p:sp>
        <p:nvSpPr>
          <p:cNvPr id="22533" name="Rectangle 5"/>
          <p:cNvSpPr/>
          <p:nvPr/>
        </p:nvSpPr>
        <p:spPr>
          <a:xfrm>
            <a:off x="1851025" y="2122170"/>
            <a:ext cx="1970405" cy="518160"/>
          </a:xfrm>
          <a:prstGeom prst="rect">
            <a:avLst/>
          </a:prstGeom>
          <a:noFill/>
          <a:ln w="9525">
            <a:noFill/>
          </a:ln>
        </p:spPr>
        <p:txBody>
          <a:bodyPr wrap="none">
            <a:spAutoFit/>
          </a:bodyPr>
          <a:p>
            <a:pPr lvl="0" eaLnBrk="1" hangingPunct="1"/>
            <a:r>
              <a:rPr lang="zh-CN" altLang="en-US" sz="2800" b="1" u="sng" dirty="0">
                <a:solidFill>
                  <a:srgbClr val="FF0000"/>
                </a:solidFill>
                <a:latin typeface="Arial" panose="020B0604020202020204" pitchFamily="34" charset="0"/>
                <a:ea typeface="宋体" panose="02010600030101010101" pitchFamily="2" charset="-122"/>
              </a:rPr>
              <a:t>来源于文本</a:t>
            </a:r>
            <a:endParaRPr lang="zh-CN" altLang="en-US" sz="2800" b="1" u="sng" dirty="0">
              <a:solidFill>
                <a:srgbClr val="FF0000"/>
              </a:solidFill>
              <a:latin typeface="Arial" panose="020B0604020202020204" pitchFamily="34" charset="0"/>
              <a:ea typeface="宋体" panose="02010600030101010101" pitchFamily="2" charset="-122"/>
            </a:endParaRPr>
          </a:p>
        </p:txBody>
      </p:sp>
      <p:sp>
        <p:nvSpPr>
          <p:cNvPr id="22534" name="Rectangle 6"/>
          <p:cNvSpPr/>
          <p:nvPr/>
        </p:nvSpPr>
        <p:spPr>
          <a:xfrm>
            <a:off x="1256665" y="2640330"/>
            <a:ext cx="3400425" cy="518160"/>
          </a:xfrm>
          <a:prstGeom prst="rect">
            <a:avLst/>
          </a:prstGeom>
          <a:noFill/>
          <a:ln w="9525">
            <a:noFill/>
          </a:ln>
        </p:spPr>
        <p:txBody>
          <a:bodyPr wrap="none">
            <a:spAutoFit/>
          </a:bodyPr>
          <a:p>
            <a:pPr lvl="0" eaLnBrk="1" hangingPunct="1"/>
            <a:r>
              <a:rPr lang="zh-CN" altLang="en-US" sz="2800" b="1" u="sng" dirty="0">
                <a:solidFill>
                  <a:srgbClr val="FF0000"/>
                </a:solidFill>
                <a:latin typeface="Arial" panose="020B0604020202020204" pitchFamily="34" charset="0"/>
                <a:ea typeface="宋体" panose="02010600030101010101" pitchFamily="2" charset="-122"/>
              </a:rPr>
              <a:t>上下文的有关材料中</a:t>
            </a:r>
            <a:endParaRPr lang="zh-CN" altLang="en-US" sz="2800" b="1" u="sng" dirty="0">
              <a:solidFill>
                <a:srgbClr val="FF0000"/>
              </a:solidFill>
              <a:latin typeface="Arial" panose="020B0604020202020204" pitchFamily="34" charset="0"/>
              <a:ea typeface="宋体" panose="02010600030101010101" pitchFamily="2" charset="-122"/>
            </a:endParaRPr>
          </a:p>
        </p:txBody>
      </p:sp>
      <p:sp>
        <p:nvSpPr>
          <p:cNvPr id="22535" name="Rectangle 7"/>
          <p:cNvSpPr/>
          <p:nvPr/>
        </p:nvSpPr>
        <p:spPr>
          <a:xfrm>
            <a:off x="1600200" y="3886200"/>
            <a:ext cx="6618288" cy="457200"/>
          </a:xfrm>
          <a:prstGeom prst="rect">
            <a:avLst/>
          </a:prstGeom>
          <a:noFill/>
          <a:ln w="9525">
            <a:noFill/>
          </a:ln>
        </p:spPr>
        <p:txBody>
          <a:bodyPr wrap="none">
            <a:spAutoFit/>
          </a:bodyPr>
          <a:p>
            <a:pPr lvl="0" eaLnBrk="1" hangingPunct="1"/>
            <a:r>
              <a:rPr lang="zh-CN" altLang="en-US" sz="2400" b="1" u="sng" dirty="0">
                <a:solidFill>
                  <a:srgbClr val="FF0000"/>
                </a:solidFill>
                <a:latin typeface="Arial" panose="020B0604020202020204" pitchFamily="34" charset="0"/>
                <a:ea typeface="宋体" panose="02010600030101010101" pitchFamily="2" charset="-122"/>
              </a:rPr>
              <a:t>或引领下文，或总结上文，或与上下文衔接连贯</a:t>
            </a:r>
            <a:endParaRPr lang="zh-CN" altLang="en-US" sz="2400" b="1" u="sng" dirty="0">
              <a:solidFill>
                <a:srgbClr val="FF0000"/>
              </a:solidFill>
              <a:latin typeface="Arial" panose="020B0604020202020204" pitchFamily="34" charset="0"/>
              <a:ea typeface="宋体" panose="02010600030101010101" pitchFamily="2" charset="-122"/>
            </a:endParaRPr>
          </a:p>
        </p:txBody>
      </p:sp>
      <p:sp>
        <p:nvSpPr>
          <p:cNvPr id="22530" name="Rectangle 2"/>
          <p:cNvSpPr/>
          <p:nvPr/>
        </p:nvSpPr>
        <p:spPr>
          <a:xfrm>
            <a:off x="0" y="52705"/>
            <a:ext cx="9144000" cy="6918960"/>
          </a:xfrm>
          <a:prstGeom prst="rect">
            <a:avLst/>
          </a:prstGeom>
          <a:noFill/>
          <a:ln w="9525">
            <a:noFill/>
          </a:ln>
        </p:spPr>
        <p:txBody>
          <a:bodyPr wrap="square" anchor="ctr">
            <a:spAutoFit/>
          </a:bodyPr>
          <a:p>
            <a:pPr lvl="0" indent="266700" eaLnBrk="1" hangingPunct="1"/>
            <a:r>
              <a:rPr lang="zh-CN" altLang="en-US" sz="2800" b="1" i="1" dirty="0">
                <a:solidFill>
                  <a:srgbClr val="FF0000"/>
                </a:solidFill>
                <a:latin typeface="Arial" panose="020B0604020202020204" pitchFamily="34" charset="0"/>
                <a:ea typeface="宋体" panose="02010600030101010101" pitchFamily="2" charset="-122"/>
              </a:rPr>
              <a:t>综上所述，在空缺处填补上补写句子的命题规律。</a:t>
            </a:r>
            <a:endParaRPr lang="zh-CN" altLang="en-US" sz="2800" b="1" i="1" dirty="0">
              <a:solidFill>
                <a:srgbClr val="FF0000"/>
              </a:solidFill>
              <a:latin typeface="Arial" panose="020B0604020202020204" pitchFamily="34" charset="0"/>
              <a:ea typeface="宋体" panose="02010600030101010101" pitchFamily="2" charset="-122"/>
            </a:endParaRPr>
          </a:p>
          <a:p>
            <a:pPr lvl="0" indent="266700" eaLnBrk="1" hangingPunct="1"/>
            <a:r>
              <a:rPr lang="zh-CN" altLang="en-US" sz="2800" dirty="0">
                <a:latin typeface="Arial" panose="020B0604020202020204" pitchFamily="34" charset="0"/>
                <a:ea typeface="宋体" panose="02010600030101010101" pitchFamily="2" charset="-122"/>
              </a:rPr>
              <a:t> </a:t>
            </a:r>
            <a:r>
              <a:rPr lang="en-US" altLang="zh-CN" sz="2800" dirty="0">
                <a:latin typeface="Arial" panose="020B0604020202020204" pitchFamily="34" charset="0"/>
                <a:ea typeface="宋体" panose="02010600030101010101" pitchFamily="2" charset="-122"/>
              </a:rPr>
              <a:t>1</a:t>
            </a:r>
            <a:r>
              <a:rPr lang="zh-CN" altLang="en-US" sz="2800"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“补写句子”是综合考点和能力的考查，一般要求</a:t>
            </a:r>
            <a:r>
              <a:rPr lang="zh-CN" altLang="en-US" sz="2800" b="1" u="sng" dirty="0">
                <a:latin typeface="Arial" panose="020B0604020202020204" pitchFamily="34" charset="0"/>
                <a:ea typeface="宋体" panose="02010600030101010101" pitchFamily="2" charset="-122"/>
              </a:rPr>
              <a:t>  </a:t>
            </a:r>
            <a:r>
              <a:rPr lang="zh-CN" altLang="en-US" sz="2800" b="1" u="sng" dirty="0">
                <a:sym typeface="+mn-ea"/>
              </a:rPr>
              <a:t>                          </a:t>
            </a:r>
            <a:r>
              <a:rPr lang="zh-CN" altLang="en-US" sz="2800" b="1" u="sng" dirty="0">
                <a:latin typeface="Arial" panose="020B0604020202020204" pitchFamily="34" charset="0"/>
                <a:ea typeface="宋体" panose="02010600030101010101" pitchFamily="2" charset="-122"/>
              </a:rPr>
              <a:t>                         </a:t>
            </a:r>
            <a:endParaRPr lang="zh-CN" altLang="en-US" sz="2800" b="1" u="sng" dirty="0">
              <a:latin typeface="Arial" panose="020B0604020202020204" pitchFamily="34" charset="0"/>
              <a:ea typeface="宋体" panose="02010600030101010101" pitchFamily="2" charset="-122"/>
            </a:endParaRPr>
          </a:p>
          <a:p>
            <a:pPr lvl="0" indent="266700" eaLnBrk="1" hangingPunct="1"/>
            <a:r>
              <a:rPr lang="zh-CN" altLang="en-US" sz="2800" b="1" u="sng"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补写句子，要求所补写的句子内容贴切、语意连贯、逻辑严密，并且 </a:t>
            </a:r>
            <a:r>
              <a:rPr lang="zh-CN" altLang="en-US" sz="2800" b="1" u="sng"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宋体" panose="02010600030101010101" pitchFamily="2" charset="-122"/>
            </a:endParaRPr>
          </a:p>
          <a:p>
            <a:pPr lvl="0" indent="266700" eaLnBrk="1" hangingPunct="1"/>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  补写的句子的内容来源于何处？</a:t>
            </a:r>
            <a:endParaRPr lang="zh-CN" altLang="en-US" sz="2800" b="1" dirty="0">
              <a:latin typeface="Arial" panose="020B0604020202020204" pitchFamily="34" charset="0"/>
              <a:ea typeface="宋体" panose="02010600030101010101" pitchFamily="2" charset="-122"/>
            </a:endParaRPr>
          </a:p>
          <a:p>
            <a:pPr lvl="0" indent="266700" eaLnBrk="1" hangingPunct="1"/>
            <a:r>
              <a:rPr lang="zh-CN" altLang="en-US" sz="2800" b="1" dirty="0">
                <a:latin typeface="Arial" panose="020B0604020202020204" pitchFamily="34" charset="0"/>
                <a:ea typeface="宋体" panose="02010600030101010101" pitchFamily="2" charset="-122"/>
              </a:rPr>
              <a:t>     答曰</a:t>
            </a:r>
            <a:r>
              <a:rPr lang="zh-CN" altLang="en-US" sz="2800" b="1" u="sng"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。具体说，所补写的句子的内容、语言要</a:t>
            </a:r>
            <a:r>
              <a:rPr lang="zh-CN" altLang="en-US" sz="2400" b="1" dirty="0">
                <a:latin typeface="Arial" panose="020B0604020202020204" pitchFamily="34" charset="0"/>
                <a:ea typeface="宋体" panose="02010600030101010101" pitchFamily="2" charset="-122"/>
              </a:rPr>
              <a:t>从</a:t>
            </a:r>
            <a:r>
              <a:rPr lang="zh-CN" altLang="en-US" sz="2400" b="1" u="sng" dirty="0">
                <a:latin typeface="Arial" panose="020B0604020202020204" pitchFamily="34" charset="0"/>
                <a:ea typeface="宋体" panose="02010600030101010101" pitchFamily="2" charset="-122"/>
              </a:rPr>
              <a:t>                              </a:t>
            </a:r>
            <a:r>
              <a:rPr lang="zh-CN" altLang="en-US" sz="2800" b="1" u="sng"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去提炼和概括，离开文本不可能补写正确。</a:t>
            </a:r>
            <a:endParaRPr lang="zh-CN" altLang="en-US" sz="2800" b="1" dirty="0">
              <a:latin typeface="Arial" panose="020B0604020202020204" pitchFamily="34" charset="0"/>
              <a:ea typeface="宋体" panose="02010600030101010101" pitchFamily="2" charset="-122"/>
            </a:endParaRPr>
          </a:p>
          <a:p>
            <a:pPr lvl="0" indent="266700" eaLnBrk="1" hangingPunct="1"/>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 所补写句子与上下文有什么关系呢？</a:t>
            </a:r>
            <a:endParaRPr lang="zh-CN" altLang="en-US" sz="2800" b="1" dirty="0">
              <a:latin typeface="Arial" panose="020B0604020202020204" pitchFamily="34" charset="0"/>
              <a:ea typeface="宋体" panose="02010600030101010101" pitchFamily="2" charset="-122"/>
            </a:endParaRPr>
          </a:p>
          <a:p>
            <a:pPr lvl="0" indent="266700" eaLnBrk="1" hangingPunct="1"/>
            <a:r>
              <a:rPr lang="zh-CN" altLang="en-US" sz="2800" b="1" dirty="0">
                <a:latin typeface="Arial" panose="020B0604020202020204" pitchFamily="34" charset="0"/>
                <a:ea typeface="宋体" panose="02010600030101010101" pitchFamily="2" charset="-122"/>
              </a:rPr>
              <a:t>  答曰</a:t>
            </a:r>
            <a:r>
              <a:rPr lang="zh-CN" altLang="en-US" sz="2800" b="1" u="sng"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“词语从文本中来”“引领、总结、衔接”这两层意思一综合起来，我们发现答案已呼之欲出，而且答案几乎是唯一的。</a:t>
            </a:r>
            <a:endParaRPr lang="zh-CN" altLang="en-US" sz="2800" b="1" dirty="0">
              <a:latin typeface="Arial" panose="020B0604020202020204" pitchFamily="34" charset="0"/>
              <a:ea typeface="宋体" panose="02010600030101010101" pitchFamily="2" charset="-122"/>
            </a:endParaRPr>
          </a:p>
          <a:p>
            <a:pPr lvl="0" indent="266700" eaLnBrk="1" hangingPunct="1"/>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4</a:t>
            </a:r>
            <a:r>
              <a:rPr lang="zh-CN" altLang="en-US" sz="2800" b="1" dirty="0">
                <a:latin typeface="Arial" panose="020B0604020202020204" pitchFamily="34" charset="0"/>
                <a:ea typeface="宋体" panose="02010600030101010101" pitchFamily="2" charset="-122"/>
              </a:rPr>
              <a:t>、所以，解答补写填空题目，关键是认真研究画线处的上下文，通过对材料的勾画、归纳等手段，确定所补写句子的内容。</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blinds(horizontal)">
                                      <p:cBhvr>
                                        <p:cTn id="7" dur="5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blinds(horizontal)">
                                      <p:cBhvr>
                                        <p:cTn id="12" dur="500"/>
                                        <p:tgtEl>
                                          <p:spTgt spid="2253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533"/>
                                        </p:tgtEl>
                                        <p:attrNameLst>
                                          <p:attrName>style.visibility</p:attrName>
                                        </p:attrNameLst>
                                      </p:cBhvr>
                                      <p:to>
                                        <p:strVal val="visible"/>
                                      </p:to>
                                    </p:set>
                                    <p:animEffect transition="in" filter="blinds(horizontal)">
                                      <p:cBhvr>
                                        <p:cTn id="17" dur="500"/>
                                        <p:tgtEl>
                                          <p:spTgt spid="2253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534"/>
                                        </p:tgtEl>
                                        <p:attrNameLst>
                                          <p:attrName>style.visibility</p:attrName>
                                        </p:attrNameLst>
                                      </p:cBhvr>
                                      <p:to>
                                        <p:strVal val="visible"/>
                                      </p:to>
                                    </p:set>
                                    <p:animEffect transition="in" filter="blinds(horizontal)">
                                      <p:cBhvr>
                                        <p:cTn id="22" dur="500"/>
                                        <p:tgtEl>
                                          <p:spTgt spid="2253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535"/>
                                        </p:tgtEl>
                                        <p:attrNameLst>
                                          <p:attrName>style.visibility</p:attrName>
                                        </p:attrNameLst>
                                      </p:cBhvr>
                                      <p:to>
                                        <p:strVal val="visible"/>
                                      </p:to>
                                    </p:set>
                                    <p:animEffect transition="in" filter="blinds(horizontal)">
                                      <p:cBhvr>
                                        <p:cTn id="27" dur="500"/>
                                        <p:tgtEl>
                                          <p:spTgt spid="22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P spid="22533" grpId="0"/>
      <p:bldP spid="22534" grpId="0"/>
      <p:bldP spid="225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 Box 2"/>
          <p:cNvSpPr txBox="1"/>
          <p:nvPr/>
        </p:nvSpPr>
        <p:spPr>
          <a:xfrm>
            <a:off x="0" y="0"/>
            <a:ext cx="9144000" cy="4358640"/>
          </a:xfrm>
          <a:prstGeom prst="rect">
            <a:avLst/>
          </a:prstGeom>
          <a:noFill/>
          <a:ln w="28575" cap="rnd" cmpd="sng">
            <a:solidFill>
              <a:srgbClr val="0000FF"/>
            </a:solidFill>
            <a:prstDash val="sysDot"/>
            <a:miter/>
            <a:headEnd type="none" w="med" len="med"/>
            <a:tailEnd type="none" w="med" len="med"/>
          </a:ln>
        </p:spPr>
        <p:txBody>
          <a:bodyPr>
            <a:spAutoFit/>
          </a:bodyPr>
          <a:p>
            <a:pPr lvl="0" eaLnBrk="1" hangingPunct="1"/>
            <a:r>
              <a:rPr lang="zh-CN" altLang="en-US" sz="2800" b="1" dirty="0">
                <a:solidFill>
                  <a:srgbClr val="FF0000"/>
                </a:solidFill>
                <a:latin typeface="Arial" panose="020B0604020202020204" pitchFamily="34" charset="0"/>
                <a:ea typeface="宋体" panose="02010600030101010101" pitchFamily="2" charset="-122"/>
              </a:rPr>
              <a:t>二、知己</a:t>
            </a:r>
            <a:r>
              <a:rPr lang="en-US" altLang="zh-CN" sz="2800" b="1"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有效的答题技巧：</a:t>
            </a:r>
            <a:endParaRPr lang="zh-CN" altLang="en-US" sz="2800" b="1" dirty="0">
              <a:solidFill>
                <a:srgbClr val="FF0000"/>
              </a:solidFill>
              <a:latin typeface="Arial" panose="020B0604020202020204" pitchFamily="34" charset="0"/>
              <a:ea typeface="宋体" panose="02010600030101010101" pitchFamily="2" charset="-122"/>
            </a:endParaRPr>
          </a:p>
          <a:p>
            <a:pPr lvl="0" eaLnBrk="1" hangingPunct="1"/>
            <a:r>
              <a:rPr lang="zh-CN" altLang="en-US" sz="2800" dirty="0">
                <a:latin typeface="Arial" panose="020B0604020202020204" pitchFamily="34" charset="0"/>
                <a:ea typeface="宋体" panose="02010600030101010101" pitchFamily="2" charset="-122"/>
              </a:rPr>
              <a:t>       在下面一段文字横线处补写恰当的语句，使整段文字语意完整连贯，内容贴切，逻辑严密。每处不超过</a:t>
            </a:r>
            <a:r>
              <a:rPr lang="en-US" altLang="zh-CN" sz="2800" dirty="0">
                <a:latin typeface="Arial" panose="020B0604020202020204" pitchFamily="34" charset="0"/>
                <a:ea typeface="宋体" panose="02010600030101010101" pitchFamily="2" charset="-122"/>
              </a:rPr>
              <a:t>20</a:t>
            </a:r>
            <a:r>
              <a:rPr lang="zh-CN" altLang="en-US" sz="2800" dirty="0">
                <a:latin typeface="Arial" panose="020B0604020202020204" pitchFamily="34" charset="0"/>
                <a:ea typeface="宋体" panose="02010600030101010101" pitchFamily="2" charset="-122"/>
              </a:rPr>
              <a:t>个字。（</a:t>
            </a:r>
            <a:r>
              <a:rPr lang="en-US" altLang="zh-CN" sz="2800" dirty="0">
                <a:latin typeface="Arial" panose="020B0604020202020204" pitchFamily="34" charset="0"/>
                <a:ea typeface="宋体" panose="02010600030101010101" pitchFamily="2" charset="-122"/>
              </a:rPr>
              <a:t>5</a:t>
            </a:r>
            <a:r>
              <a:rPr lang="zh-CN" altLang="en-US" sz="2800" dirty="0">
                <a:latin typeface="Arial" panose="020B0604020202020204" pitchFamily="34" charset="0"/>
                <a:ea typeface="宋体" panose="02010600030101010101" pitchFamily="2" charset="-122"/>
              </a:rPr>
              <a:t>分）</a:t>
            </a:r>
            <a:endParaRPr lang="zh-CN" altLang="en-US" sz="2800" dirty="0">
              <a:latin typeface="Arial" panose="020B0604020202020204" pitchFamily="34" charset="0"/>
              <a:ea typeface="宋体" panose="02010600030101010101" pitchFamily="2" charset="-122"/>
            </a:endParaRPr>
          </a:p>
          <a:p>
            <a:pPr lvl="0" eaLnBrk="1" hangingPunct="1"/>
            <a:r>
              <a:rPr lang="zh-CN" altLang="en-US" sz="2800" b="1" dirty="0">
                <a:latin typeface="楷体_GB2312" panose="02010609030101010101" pitchFamily="49" charset="-122"/>
                <a:ea typeface="楷体_GB2312" panose="02010609030101010101" pitchFamily="49" charset="-122"/>
              </a:rPr>
              <a:t>    命运总是与你一同存在。</a:t>
            </a:r>
            <a:r>
              <a:rPr lang="zh-CN" altLang="en-US" sz="2800" b="1" u="sng" dirty="0">
                <a:solidFill>
                  <a:srgbClr val="FF0000"/>
                </a:solidFill>
                <a:latin typeface="楷体_GB2312" panose="02010609030101010101" pitchFamily="49" charset="-122"/>
                <a:ea typeface="楷体_GB2312" panose="02010609030101010101" pitchFamily="49" charset="-122"/>
              </a:rPr>
              <a:t>①    </a:t>
            </a:r>
            <a:r>
              <a:rPr lang="zh-CN" altLang="en-US" sz="2800" b="1" u="sng"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虽然有时它深不可测 </a:t>
            </a:r>
            <a:r>
              <a:rPr lang="zh-CN" altLang="en-US" sz="2800" b="1" u="sng" dirty="0">
                <a:solidFill>
                  <a:srgbClr val="CC0099"/>
                </a:solidFill>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不要惧怕它的无常，虽然有时它来去无踪。在你彻底绝望的时候 </a:t>
            </a:r>
            <a:r>
              <a:rPr lang="zh-CN" altLang="en-US" sz="2800" b="1" u="sng" dirty="0">
                <a:solidFill>
                  <a:srgbClr val="FF0000"/>
                </a:solidFill>
                <a:latin typeface="楷体_GB2312" panose="02010609030101010101" pitchFamily="49" charset="-122"/>
                <a:ea typeface="楷体_GB2312" panose="02010609030101010101" pitchFamily="49" charset="-122"/>
              </a:rPr>
              <a:t>②                          </a:t>
            </a:r>
            <a:r>
              <a:rPr lang="zh-CN" altLang="en-US" sz="2800" b="1" u="sng" dirty="0">
                <a:solidFill>
                  <a:srgbClr val="CC0099"/>
                </a:solidFill>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在你得意忘形的时候，别忘了上帝手里还有一半的命运。你的努力越超常，你手里掌握的那一半就越庞大，你获得的就越丰硕。因此，你一生的意义就在于</a:t>
            </a:r>
            <a:r>
              <a:rPr lang="zh-CN" altLang="en-US" sz="2800" b="1" u="sng" dirty="0">
                <a:solidFill>
                  <a:srgbClr val="FF0000"/>
                </a:solidFill>
                <a:latin typeface="楷体_GB2312" panose="02010609030101010101" pitchFamily="49" charset="-122"/>
                <a:ea typeface="楷体_GB2312" panose="02010609030101010101" pitchFamily="49" charset="-122"/>
              </a:rPr>
              <a:t>：③</a:t>
            </a:r>
            <a:r>
              <a:rPr lang="zh-CN" altLang="en-US" sz="2800" b="1" dirty="0">
                <a:solidFill>
                  <a:srgbClr val="FF0000"/>
                </a:solidFill>
                <a:latin typeface="楷体_GB2312" panose="02010609030101010101" pitchFamily="49" charset="-122"/>
                <a:ea typeface="楷体_GB2312" panose="02010609030101010101" pitchFamily="49" charset="-122"/>
                <a:sym typeface="+mn-ea"/>
              </a:rPr>
              <a:t>  </a:t>
            </a:r>
            <a:r>
              <a:rPr lang="zh-CN" altLang="en-US" sz="2800" b="1" dirty="0">
                <a:solidFill>
                  <a:srgbClr val="FF0000"/>
                </a:solidFill>
                <a:latin typeface="楷体_GB2312" panose="02010609030101010101" pitchFamily="49" charset="-122"/>
                <a:ea typeface="楷体_GB2312" panose="02010609030101010101" pitchFamily="49" charset="-122"/>
              </a:rPr>
              <a:t>    </a:t>
            </a:r>
            <a:r>
              <a:rPr lang="zh-CN" altLang="en-US" sz="2800" b="1" u="sng" dirty="0">
                <a:solidFill>
                  <a:srgbClr val="FF0000"/>
                </a:solidFill>
                <a:latin typeface="楷体_GB2312" panose="02010609030101010101" pitchFamily="49" charset="-122"/>
                <a:ea typeface="楷体_GB2312" panose="02010609030101010101" pitchFamily="49" charset="-122"/>
              </a:rPr>
              <a:t>      </a:t>
            </a:r>
            <a:r>
              <a:rPr lang="en-US" altLang="zh-CN" sz="2800" b="1" u="sng" dirty="0">
                <a:solidFill>
                  <a:srgbClr val="FF0000"/>
                </a:solidFill>
                <a:latin typeface="楷体_GB2312" panose="02010609030101010101" pitchFamily="49" charset="-122"/>
                <a:ea typeface="楷体_GB2312" panose="02010609030101010101" pitchFamily="49" charset="-122"/>
              </a:rPr>
              <a:t>                   </a:t>
            </a:r>
            <a:endParaRPr lang="en-US" altLang="zh-CN" sz="2800" b="1" u="sng" dirty="0">
              <a:solidFill>
                <a:srgbClr val="FF0000"/>
              </a:solidFill>
              <a:latin typeface="楷体_GB2312" panose="02010609030101010101" pitchFamily="49" charset="-122"/>
              <a:ea typeface="楷体_GB2312" panose="02010609030101010101" pitchFamily="49" charset="-122"/>
            </a:endParaRPr>
          </a:p>
        </p:txBody>
      </p:sp>
      <p:sp>
        <p:nvSpPr>
          <p:cNvPr id="23555" name="Text Box 3"/>
          <p:cNvSpPr txBox="1"/>
          <p:nvPr/>
        </p:nvSpPr>
        <p:spPr>
          <a:xfrm>
            <a:off x="0" y="5410200"/>
            <a:ext cx="9144000" cy="1216025"/>
          </a:xfrm>
          <a:prstGeom prst="rect">
            <a:avLst/>
          </a:prstGeom>
          <a:noFill/>
          <a:ln w="28575" cap="rnd" cmpd="sng">
            <a:solidFill>
              <a:srgbClr val="CC0099"/>
            </a:solidFill>
            <a:prstDash val="sysDot"/>
            <a:miter/>
            <a:headEnd type="none" w="med" len="med"/>
            <a:tailEnd type="none" w="med" len="med"/>
          </a:ln>
        </p:spPr>
        <p:txBody>
          <a:bodyPr>
            <a:spAutoFit/>
          </a:bodyPr>
          <a:p>
            <a:pPr lvl="0" eaLnBrk="1" hangingPunct="1"/>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(1</a:t>
            </a:r>
            <a:r>
              <a:rPr lang="zh-CN" altLang="en-US" sz="2400" b="1" dirty="0">
                <a:latin typeface="Times New Roman" panose="02020603050405020304" pitchFamily="18" charset="0"/>
                <a:ea typeface="Times New Roman" panose="02020603050405020304" pitchFamily="18" charset="0"/>
              </a:rPr>
              <a:t>）分号前后是并列式，含义、句式要一致，选词是近义词。</a:t>
            </a:r>
            <a:endParaRPr lang="zh-CN" altLang="en-US" sz="2400" b="1" dirty="0">
              <a:latin typeface="Times New Roman" panose="02020603050405020304" pitchFamily="18" charset="0"/>
              <a:ea typeface="Times New Roman" panose="02020603050405020304" pitchFamily="18" charset="0"/>
            </a:endParaRPr>
          </a:p>
          <a:p>
            <a:pPr lvl="0" eaLnBrk="1" hangingPunct="1"/>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2</a:t>
            </a:r>
            <a:r>
              <a:rPr lang="zh-CN" altLang="en-US" sz="2400" b="1" dirty="0">
                <a:latin typeface="Times New Roman" panose="02020603050405020304" pitchFamily="18" charset="0"/>
                <a:ea typeface="Times New Roman" panose="02020603050405020304" pitchFamily="18" charset="0"/>
              </a:rPr>
              <a:t>）分号前后是对比式，含义、选词相对，句式相似。</a:t>
            </a:r>
            <a:endParaRPr lang="zh-CN" altLang="en-US" sz="2400" b="1" dirty="0">
              <a:latin typeface="Times New Roman" panose="02020603050405020304" pitchFamily="18" charset="0"/>
              <a:ea typeface="Times New Roman" panose="02020603050405020304" pitchFamily="18" charset="0"/>
            </a:endParaRPr>
          </a:p>
          <a:p>
            <a:pPr lvl="0" eaLnBrk="1" hangingPunct="1"/>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3</a:t>
            </a:r>
            <a:r>
              <a:rPr lang="zh-CN" altLang="en-US" sz="2400" b="1" dirty="0">
                <a:latin typeface="Times New Roman" panose="02020603050405020304" pitchFamily="18" charset="0"/>
                <a:ea typeface="Times New Roman" panose="02020603050405020304" pitchFamily="18" charset="0"/>
              </a:rPr>
              <a:t>）是总结句，需要对前文论述进行概括。</a:t>
            </a:r>
            <a:endParaRPr lang="zh-CN" altLang="en-US" sz="2800" b="1" dirty="0">
              <a:solidFill>
                <a:srgbClr val="FF0000"/>
              </a:solidFill>
              <a:latin typeface="Times New Roman" panose="02020603050405020304" pitchFamily="18" charset="0"/>
              <a:ea typeface="Times New Roman" panose="02020603050405020304" pitchFamily="18" charset="0"/>
            </a:endParaRPr>
          </a:p>
        </p:txBody>
      </p:sp>
      <p:sp>
        <p:nvSpPr>
          <p:cNvPr id="23556" name="Text Box 4"/>
          <p:cNvSpPr txBox="1"/>
          <p:nvPr/>
        </p:nvSpPr>
        <p:spPr>
          <a:xfrm>
            <a:off x="4004310" y="1431925"/>
            <a:ext cx="3041650" cy="519113"/>
          </a:xfrm>
          <a:prstGeom prst="rect">
            <a:avLst/>
          </a:prstGeom>
          <a:noFill/>
          <a:ln w="9525">
            <a:noFill/>
          </a:ln>
        </p:spPr>
        <p:txBody>
          <a:bodyPr wrap="none">
            <a:spAutoFit/>
          </a:bodyPr>
          <a:p>
            <a:pPr lvl="0" eaLnBrk="1" hangingPunct="1"/>
            <a:r>
              <a:rPr lang="zh-CN" altLang="en-US" sz="2800" b="1" dirty="0">
                <a:solidFill>
                  <a:srgbClr val="FF0000"/>
                </a:solidFill>
                <a:latin typeface="楷体_GB2312" panose="02010609030101010101" pitchFamily="49" charset="-122"/>
                <a:ea typeface="楷体_GB2312" panose="02010609030101010101" pitchFamily="49" charset="-122"/>
              </a:rPr>
              <a:t>不要敬畏它的神秘</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3557" name="Text Box 5"/>
          <p:cNvSpPr txBox="1"/>
          <p:nvPr/>
        </p:nvSpPr>
        <p:spPr>
          <a:xfrm>
            <a:off x="2671445" y="2479040"/>
            <a:ext cx="4472940" cy="518160"/>
          </a:xfrm>
          <a:prstGeom prst="rect">
            <a:avLst/>
          </a:prstGeom>
          <a:noFill/>
          <a:ln w="9525">
            <a:noFill/>
          </a:ln>
        </p:spPr>
        <p:txBody>
          <a:bodyPr wrap="none">
            <a:spAutoFit/>
          </a:bodyPr>
          <a:p>
            <a:pPr lvl="0" eaLnBrk="1" hangingPunct="1"/>
            <a:r>
              <a:rPr lang="zh-CN" altLang="en-US" sz="2800" b="1" dirty="0">
                <a:solidFill>
                  <a:srgbClr val="FF0000"/>
                </a:solidFill>
                <a:latin typeface="楷体_GB2312" panose="02010609030101010101" pitchFamily="49" charset="-122"/>
                <a:ea typeface="楷体_GB2312" panose="02010609030101010101" pitchFamily="49" charset="-122"/>
              </a:rPr>
              <a:t>别忘了自己拥有一半的命运</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3558" name="Text Box 6"/>
          <p:cNvSpPr txBox="1"/>
          <p:nvPr/>
        </p:nvSpPr>
        <p:spPr>
          <a:xfrm>
            <a:off x="477838" y="4419600"/>
            <a:ext cx="8666162" cy="946150"/>
          </a:xfrm>
          <a:prstGeom prst="rect">
            <a:avLst/>
          </a:prstGeom>
          <a:noFill/>
          <a:ln w="9525">
            <a:noFill/>
          </a:ln>
        </p:spPr>
        <p:txBody>
          <a:bodyPr>
            <a:spAutoFit/>
          </a:bodyPr>
          <a:p>
            <a:pPr lvl="0" eaLnBrk="1" hangingPunct="1"/>
            <a:r>
              <a:rPr lang="zh-CN" altLang="en-US" sz="2800" b="1" dirty="0">
                <a:solidFill>
                  <a:srgbClr val="FF0000"/>
                </a:solidFill>
                <a:latin typeface="楷体_GB2312" panose="02010609030101010101" pitchFamily="49" charset="-122"/>
                <a:ea typeface="楷体_GB2312" panose="02010609030101010101" pitchFamily="49" charset="-122"/>
              </a:rPr>
              <a:t>运用你手里所拥有的去获取上帝所掌握的。（用你自己的一半去获取上帝手中的一半。）</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checkerboard(across)">
                                      <p:cBhvr>
                                        <p:cTn id="12" dur="500"/>
                                        <p:tgtEl>
                                          <p:spTgt spid="2355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3556"/>
                                        </p:tgtEl>
                                        <p:attrNameLst>
                                          <p:attrName>style.visibility</p:attrName>
                                        </p:attrNameLst>
                                      </p:cBhvr>
                                      <p:to>
                                        <p:strVal val="visible"/>
                                      </p:to>
                                    </p:set>
                                    <p:animEffect transition="in" filter="box(in)">
                                      <p:cBhvr>
                                        <p:cTn id="17" dur="500"/>
                                        <p:tgtEl>
                                          <p:spTgt spid="2355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3557"/>
                                        </p:tgtEl>
                                        <p:attrNameLst>
                                          <p:attrName>style.visibility</p:attrName>
                                        </p:attrNameLst>
                                      </p:cBhvr>
                                      <p:to>
                                        <p:strVal val="visible"/>
                                      </p:to>
                                    </p:set>
                                    <p:animEffect transition="in" filter="diamond(in)">
                                      <p:cBhvr>
                                        <p:cTn id="22" dur="2000"/>
                                        <p:tgtEl>
                                          <p:spTgt spid="2355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3558"/>
                                        </p:tgtEl>
                                        <p:attrNameLst>
                                          <p:attrName>style.visibility</p:attrName>
                                        </p:attrNameLst>
                                      </p:cBhvr>
                                      <p:to>
                                        <p:strVal val="visible"/>
                                      </p:to>
                                    </p:set>
                                    <p:animEffect transition="in" filter="diamond(in)">
                                      <p:cBhvr>
                                        <p:cTn id="27" dur="2000"/>
                                        <p:tgtEl>
                                          <p:spTgt spid="2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p:bldP spid="23555" grpId="0" animBg="1"/>
      <p:bldP spid="23556" grpId="0"/>
      <p:bldP spid="23557" grpId="0"/>
      <p:bldP spid="2355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7410" name="Rectangle 2"/>
          <p:cNvSpPr/>
          <p:nvPr/>
        </p:nvSpPr>
        <p:spPr>
          <a:xfrm>
            <a:off x="88900" y="236220"/>
            <a:ext cx="9159875" cy="5334000"/>
          </a:xfrm>
          <a:prstGeom prst="rect">
            <a:avLst/>
          </a:prstGeom>
          <a:noFill/>
          <a:ln w="9525">
            <a:noFill/>
          </a:ln>
        </p:spPr>
        <p:txBody>
          <a:bodyPr wrap="none" anchor="ctr">
            <a:spAutoFit/>
          </a:bodyPr>
          <a:p>
            <a:pPr lvl="0" defTabSz="0" eaLnBrk="1" hangingPunct="1">
              <a:tabLst>
                <a:tab pos="228600" algn="l"/>
              </a:tabLst>
            </a:pPr>
            <a:r>
              <a:rPr lang="zh-CN" altLang="en-US" sz="3200" b="1" dirty="0">
                <a:solidFill>
                  <a:srgbClr val="FF0000"/>
                </a:solidFill>
                <a:latin typeface="Arial" panose="020B0604020202020204" pitchFamily="34" charset="0"/>
                <a:ea typeface="宋体" panose="02010600030101010101" pitchFamily="2" charset="-122"/>
              </a:rPr>
              <a:t>（小结）</a:t>
            </a:r>
            <a:endParaRPr lang="zh-CN" altLang="en-US" sz="3200" b="1" dirty="0">
              <a:solidFill>
                <a:srgbClr val="FF0000"/>
              </a:solidFill>
              <a:latin typeface="Arial" panose="020B0604020202020204" pitchFamily="34" charset="0"/>
              <a:ea typeface="宋体" panose="02010600030101010101" pitchFamily="2" charset="-122"/>
            </a:endParaRPr>
          </a:p>
          <a:p>
            <a:pPr lvl="0" defTabSz="0" eaLnBrk="1" hangingPunct="1">
              <a:tabLst>
                <a:tab pos="228600" algn="l"/>
              </a:tabLst>
            </a:pPr>
            <a:r>
              <a:rPr lang="zh-CN" altLang="en-US" sz="3200" b="1" dirty="0">
                <a:solidFill>
                  <a:srgbClr val="FF0000"/>
                </a:solidFill>
                <a:latin typeface="Arial" panose="020B0604020202020204" pitchFamily="34" charset="0"/>
                <a:ea typeface="宋体" panose="02010600030101010101" pitchFamily="2" charset="-122"/>
              </a:rPr>
              <a:t>知己</a:t>
            </a:r>
            <a:r>
              <a:rPr lang="en-US" altLang="zh-CN" sz="3200" b="1" dirty="0">
                <a:solidFill>
                  <a:srgbClr val="FF0000"/>
                </a:solidFill>
                <a:latin typeface="Arial" panose="020B0604020202020204" pitchFamily="34" charset="0"/>
                <a:ea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rPr>
              <a:t>有效的答题技巧：</a:t>
            </a:r>
            <a:endParaRPr lang="zh-CN" altLang="en-US" sz="3200" b="1" dirty="0">
              <a:solidFill>
                <a:srgbClr val="FF0000"/>
              </a:solidFill>
              <a:latin typeface="Arial" panose="020B0604020202020204" pitchFamily="34" charset="0"/>
              <a:ea typeface="宋体" panose="02010600030101010101" pitchFamily="2" charset="-122"/>
            </a:endParaRPr>
          </a:p>
          <a:p>
            <a:pPr lvl="0" defTabSz="0" eaLnBrk="1" hangingPunct="1">
              <a:tabLst>
                <a:tab pos="228600" algn="l"/>
              </a:tabLst>
            </a:pPr>
            <a:endParaRPr lang="zh-CN" altLang="en-US" sz="28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1</a:t>
            </a:r>
            <a:r>
              <a:rPr lang="zh-CN" altLang="en-US" sz="3600" b="1" dirty="0">
                <a:latin typeface="Arial" panose="020B0604020202020204" pitchFamily="34" charset="0"/>
                <a:ea typeface="宋体" panose="02010600030101010101" pitchFamily="2" charset="-122"/>
              </a:rPr>
              <a:t>）阅读全文，了解文段性质和内容，确</a:t>
            </a:r>
            <a:endParaRPr lang="zh-CN" altLang="en-US" sz="36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600" b="1" dirty="0">
                <a:latin typeface="Arial" panose="020B0604020202020204" pitchFamily="34" charset="0"/>
                <a:ea typeface="宋体" panose="02010600030101010101" pitchFamily="2" charset="-122"/>
              </a:rPr>
              <a:t>定中心。</a:t>
            </a:r>
            <a:endParaRPr lang="zh-CN" altLang="en-US" sz="36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2</a:t>
            </a:r>
            <a:r>
              <a:rPr lang="zh-CN" altLang="en-US" sz="3600" b="1" dirty="0">
                <a:latin typeface="Arial" panose="020B0604020202020204" pitchFamily="34" charset="0"/>
                <a:ea typeface="宋体" panose="02010600030101010101" pitchFamily="2" charset="-122"/>
              </a:rPr>
              <a:t>）分清句间上下文的逻辑关系，确定句</a:t>
            </a:r>
            <a:endParaRPr lang="zh-CN" altLang="en-US" sz="36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600" b="1" dirty="0">
                <a:latin typeface="Arial" panose="020B0604020202020204" pitchFamily="34" charset="0"/>
                <a:ea typeface="宋体" panose="02010600030101010101" pitchFamily="2" charset="-122"/>
              </a:rPr>
              <a:t>子的性质。</a:t>
            </a:r>
            <a:endParaRPr lang="zh-CN" altLang="en-US" sz="36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3</a:t>
            </a:r>
            <a:r>
              <a:rPr lang="zh-CN" altLang="en-US" sz="3600" b="1" dirty="0">
                <a:latin typeface="Arial" panose="020B0604020202020204" pitchFamily="34" charset="0"/>
                <a:ea typeface="宋体" panose="02010600030101010101" pitchFamily="2" charset="-122"/>
              </a:rPr>
              <a:t>）注意标点符号的暗示作用：含义、选</a:t>
            </a:r>
            <a:endParaRPr lang="zh-CN" altLang="en-US" sz="36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600" b="1" dirty="0">
                <a:latin typeface="Arial" panose="020B0604020202020204" pitchFamily="34" charset="0"/>
                <a:ea typeface="宋体" panose="02010600030101010101" pitchFamily="2" charset="-122"/>
              </a:rPr>
              <a:t>词、句式。</a:t>
            </a:r>
            <a:endParaRPr lang="zh-CN" altLang="en-US" sz="3600" b="1" dirty="0">
              <a:latin typeface="Arial" panose="020B0604020202020204" pitchFamily="34" charset="0"/>
              <a:ea typeface="宋体" panose="02010600030101010101" pitchFamily="2" charset="-122"/>
            </a:endParaRPr>
          </a:p>
          <a:p>
            <a:pPr lvl="0" defTabSz="0" eaLnBrk="1" hangingPunct="1">
              <a:tabLst>
                <a:tab pos="228600" algn="l"/>
              </a:tabLst>
            </a:pP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4</a:t>
            </a:r>
            <a:r>
              <a:rPr lang="zh-CN" altLang="en-US" sz="3600" b="1" dirty="0">
                <a:latin typeface="Arial" panose="020B0604020202020204" pitchFamily="34" charset="0"/>
                <a:ea typeface="宋体" panose="02010600030101010101" pitchFamily="2" charset="-122"/>
              </a:rPr>
              <a:t>）结合文本，根据字数要求，概括答案。</a:t>
            </a:r>
            <a:endParaRPr lang="zh-CN" altLang="en-US" sz="3600" b="1" dirty="0">
              <a:latin typeface="Arial" panose="020B0604020202020204" pitchFamily="34"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type="title"/>
          </p:nvPr>
        </p:nvSpPr>
        <p:spPr>
          <a:xfrm>
            <a:off x="300038" y="228600"/>
            <a:ext cx="3746500" cy="1143000"/>
          </a:xfrm>
        </p:spPr>
        <p:txBody>
          <a:bodyPr vert="horz" wrap="square" lIns="91440" tIns="45720" rIns="91440" bIns="45720" anchor="ctr"/>
          <a:p>
            <a:pPr lvl="0" eaLnBrk="1" hangingPunct="1"/>
            <a:r>
              <a:rPr lang="zh-CN" altLang="en-US" b="1" dirty="0"/>
              <a:t>总结: </a:t>
            </a:r>
            <a:r>
              <a:rPr lang="zh-CN" altLang="en-US" sz="2800" b="1" dirty="0">
                <a:solidFill>
                  <a:srgbClr val="FF0000"/>
                </a:solidFill>
              </a:rPr>
              <a:t>（</a:t>
            </a:r>
            <a:r>
              <a:rPr lang="zh-CN" altLang="en-US" sz="2800" dirty="0">
                <a:solidFill>
                  <a:srgbClr val="FF0000"/>
                </a:solidFill>
              </a:rPr>
              <a:t>答题思路）</a:t>
            </a:r>
            <a:endParaRPr lang="zh-CN" altLang="en-US" sz="2800" dirty="0">
              <a:solidFill>
                <a:srgbClr val="FF0000"/>
              </a:solidFill>
            </a:endParaRPr>
          </a:p>
        </p:txBody>
      </p:sp>
      <p:sp>
        <p:nvSpPr>
          <p:cNvPr id="41987" name="Rectangle 3"/>
          <p:cNvSpPr>
            <a:spLocks noGrp="1"/>
          </p:cNvSpPr>
          <p:nvPr>
            <p:ph type="body"/>
          </p:nvPr>
        </p:nvSpPr>
        <p:spPr>
          <a:xfrm>
            <a:off x="81280" y="1179830"/>
            <a:ext cx="8886190" cy="4834255"/>
          </a:xfrm>
        </p:spPr>
        <p:txBody>
          <a:bodyPr vert="horz" wrap="square" lIns="91440" tIns="45720" rIns="91440" bIns="45720" anchor="t"/>
          <a:p>
            <a:pPr lvl="0" eaLnBrk="1" hangingPunct="1"/>
            <a:r>
              <a:rPr lang="zh-CN" altLang="en-US" b="1" dirty="0"/>
              <a:t>1、阅读全文，了解文段性质和内容，确定</a:t>
            </a:r>
            <a:r>
              <a:rPr lang="zh-CN" altLang="en-US" b="1" u="sng" dirty="0"/>
              <a:t>                  </a:t>
            </a:r>
            <a:r>
              <a:rPr lang="zh-CN" altLang="en-US" b="1" dirty="0"/>
              <a:t>。</a:t>
            </a:r>
            <a:endParaRPr lang="zh-CN" altLang="en-US" b="1" dirty="0"/>
          </a:p>
          <a:p>
            <a:pPr lvl="0" eaLnBrk="1" hangingPunct="1"/>
            <a:r>
              <a:rPr lang="zh-CN" altLang="en-US" b="1" dirty="0"/>
              <a:t>2、明确空缺句子</a:t>
            </a:r>
            <a:r>
              <a:rPr lang="zh-CN" altLang="en-US" b="1" u="sng" dirty="0"/>
              <a:t>                     </a:t>
            </a:r>
            <a:r>
              <a:rPr lang="zh-CN" altLang="en-US" b="1" dirty="0"/>
              <a:t>（开头  中间  结尾；领起 过渡  总结）；</a:t>
            </a:r>
            <a:r>
              <a:rPr lang="zh-CN" altLang="en-US" b="1" dirty="0">
                <a:latin typeface="宋体" panose="02010600030101010101" pitchFamily="2" charset="-122"/>
              </a:rPr>
              <a:t>找好空缺句子的相关</a:t>
            </a:r>
            <a:r>
              <a:rPr lang="zh-CN" altLang="en-US" b="1" u="sng" dirty="0">
                <a:latin typeface="宋体" panose="02010600030101010101" pitchFamily="2" charset="-122"/>
              </a:rPr>
              <a:t>             </a:t>
            </a:r>
            <a:endParaRPr lang="zh-CN" altLang="en-US" b="1" u="sng" dirty="0">
              <a:latin typeface="宋体" panose="02010600030101010101" pitchFamily="2" charset="-122"/>
            </a:endParaRPr>
          </a:p>
          <a:p>
            <a:pPr lvl="0" eaLnBrk="1" hangingPunct="1"/>
            <a:r>
              <a:rPr lang="zh-CN" altLang="en-US" b="1" u="sng" dirty="0">
                <a:latin typeface="宋体" panose="02010600030101010101" pitchFamily="2" charset="-122"/>
              </a:rPr>
              <a:t>          </a:t>
            </a:r>
            <a:r>
              <a:rPr lang="zh-CN" altLang="en-US" b="1" dirty="0">
                <a:latin typeface="宋体" panose="02010600030101010101" pitchFamily="2" charset="-122"/>
              </a:rPr>
              <a:t>（关联词、标点符号、标志词语：首先、其次；一方面、另一方面等等）。</a:t>
            </a:r>
            <a:r>
              <a:rPr lang="zh-CN" altLang="en-US" b="1" dirty="0"/>
              <a:t>分清句间上下文的</a:t>
            </a:r>
            <a:r>
              <a:rPr lang="zh-CN" altLang="en-US" b="1" u="sng" dirty="0"/>
              <a:t>                  </a:t>
            </a:r>
            <a:r>
              <a:rPr lang="zh-CN" altLang="en-US" b="1" dirty="0"/>
              <a:t>。</a:t>
            </a:r>
            <a:r>
              <a:rPr lang="zh-CN" altLang="en-US" b="1" dirty="0">
                <a:latin typeface="宋体" panose="02010600030101010101" pitchFamily="2" charset="-122"/>
              </a:rPr>
              <a:t>  </a:t>
            </a:r>
            <a:endParaRPr lang="zh-CN" altLang="en-US" b="1" dirty="0">
              <a:latin typeface="宋体" panose="02010600030101010101" pitchFamily="2" charset="-122"/>
            </a:endParaRPr>
          </a:p>
          <a:p>
            <a:pPr lvl="0" eaLnBrk="1" hangingPunct="1"/>
            <a:r>
              <a:rPr lang="zh-CN" altLang="en-US" b="1" dirty="0"/>
              <a:t>3、按照</a:t>
            </a:r>
            <a:r>
              <a:rPr lang="zh-CN" altLang="en-US" b="1" u="sng" dirty="0"/>
              <a:t>            </a:t>
            </a:r>
            <a:r>
              <a:rPr lang="zh-CN" altLang="en-US" b="1" dirty="0"/>
              <a:t>要求，结合</a:t>
            </a:r>
            <a:r>
              <a:rPr lang="zh-CN" altLang="en-US" b="1" u="sng" dirty="0"/>
              <a:t>           </a:t>
            </a:r>
            <a:r>
              <a:rPr lang="zh-CN" altLang="en-US" b="1" dirty="0"/>
              <a:t>选词，</a:t>
            </a:r>
            <a:r>
              <a:rPr lang="zh-CN" altLang="en-US" b="1" u="sng" dirty="0"/>
              <a:t>                </a:t>
            </a:r>
            <a:r>
              <a:rPr lang="zh-CN" altLang="en-US" b="1" u="sng" dirty="0">
                <a:sym typeface="+mn-ea"/>
              </a:rPr>
              <a:t>        </a:t>
            </a:r>
            <a:endParaRPr lang="zh-CN" altLang="en-US" b="1" u="sng" dirty="0">
              <a:sym typeface="+mn-ea"/>
            </a:endParaRPr>
          </a:p>
          <a:p>
            <a:pPr lvl="0" eaLnBrk="1" hangingPunct="1"/>
            <a:r>
              <a:rPr lang="zh-CN" altLang="en-US" b="1" u="sng" dirty="0">
                <a:sym typeface="+mn-ea"/>
              </a:rPr>
              <a:t>                     </a:t>
            </a:r>
            <a:r>
              <a:rPr lang="zh-CN" altLang="en-US" b="1" dirty="0"/>
              <a:t>作答。</a:t>
            </a:r>
            <a:endParaRPr lang="zh-CN" altLang="en-US" b="1" dirty="0"/>
          </a:p>
          <a:p>
            <a:pPr lvl="0" eaLnBrk="1" hangingPunct="1"/>
            <a:endParaRPr lang="zh-CN" altLang="en-US" sz="2400" b="1" dirty="0"/>
          </a:p>
        </p:txBody>
      </p:sp>
      <p:sp>
        <p:nvSpPr>
          <p:cNvPr id="41988" name="Text Box 4"/>
          <p:cNvSpPr txBox="1"/>
          <p:nvPr/>
        </p:nvSpPr>
        <p:spPr>
          <a:xfrm>
            <a:off x="944245" y="1672590"/>
            <a:ext cx="2706370" cy="579120"/>
          </a:xfrm>
          <a:prstGeom prst="rect">
            <a:avLst/>
          </a:prstGeom>
          <a:noFill/>
          <a:ln w="9525">
            <a:noFill/>
          </a:ln>
        </p:spPr>
        <p:txBody>
          <a:bodyPr wrap="square">
            <a:spAutoFit/>
          </a:bodyPr>
          <a:p>
            <a:pPr lvl="0" eaLnBrk="1" hangingPunct="1"/>
            <a:r>
              <a:rPr lang="zh-CN" altLang="en-US" sz="3200" b="1" dirty="0">
                <a:solidFill>
                  <a:srgbClr val="FF0000"/>
                </a:solidFill>
                <a:latin typeface="黑体" panose="02010600030101010101" charset="-122"/>
                <a:ea typeface="黑体" panose="02010600030101010101" charset="-122"/>
              </a:rPr>
              <a:t>文段中心</a:t>
            </a:r>
            <a:endParaRPr lang="zh-CN" altLang="en-US" sz="3200" b="1" dirty="0">
              <a:solidFill>
                <a:srgbClr val="FF0000"/>
              </a:solidFill>
              <a:latin typeface="黑体" panose="02010600030101010101" charset="-122"/>
              <a:ea typeface="黑体" panose="02010600030101010101" charset="-122"/>
            </a:endParaRPr>
          </a:p>
        </p:txBody>
      </p:sp>
      <p:sp>
        <p:nvSpPr>
          <p:cNvPr id="41989" name="Text Box 5"/>
          <p:cNvSpPr txBox="1"/>
          <p:nvPr/>
        </p:nvSpPr>
        <p:spPr>
          <a:xfrm>
            <a:off x="3783330" y="2251710"/>
            <a:ext cx="2413000" cy="518160"/>
          </a:xfrm>
          <a:prstGeom prst="rect">
            <a:avLst/>
          </a:prstGeom>
          <a:noFill/>
          <a:ln w="9525">
            <a:noFill/>
          </a:ln>
        </p:spPr>
        <p:txBody>
          <a:bodyPr wrap="square">
            <a:spAutoFit/>
          </a:bodyPr>
          <a:p>
            <a:pPr lvl="0" eaLnBrk="1" hangingPunct="1"/>
            <a:r>
              <a:rPr lang="zh-CN" altLang="en-US" sz="2800" b="1" dirty="0">
                <a:solidFill>
                  <a:srgbClr val="FF0000"/>
                </a:solidFill>
                <a:latin typeface="黑体" panose="02010600030101010101" charset="-122"/>
                <a:ea typeface="黑体" panose="02010600030101010101" charset="-122"/>
              </a:rPr>
              <a:t>位置、性质</a:t>
            </a:r>
            <a:endParaRPr lang="zh-CN" altLang="en-US" sz="2800" b="1" dirty="0">
              <a:solidFill>
                <a:srgbClr val="FF0000"/>
              </a:solidFill>
              <a:latin typeface="黑体" panose="02010600030101010101" charset="-122"/>
              <a:ea typeface="黑体" panose="02010600030101010101" charset="-122"/>
            </a:endParaRPr>
          </a:p>
        </p:txBody>
      </p:sp>
      <p:sp>
        <p:nvSpPr>
          <p:cNvPr id="41990" name="Text Box 6"/>
          <p:cNvSpPr txBox="1"/>
          <p:nvPr/>
        </p:nvSpPr>
        <p:spPr>
          <a:xfrm>
            <a:off x="493395" y="3307080"/>
            <a:ext cx="2317750" cy="579120"/>
          </a:xfrm>
          <a:prstGeom prst="rect">
            <a:avLst/>
          </a:prstGeom>
          <a:noFill/>
          <a:ln w="9525">
            <a:noFill/>
          </a:ln>
        </p:spPr>
        <p:txBody>
          <a:bodyPr wrap="square">
            <a:spAutoFit/>
          </a:bodyPr>
          <a:p>
            <a:pPr lvl="0" algn="l" eaLnBrk="1" hangingPunct="1"/>
            <a:r>
              <a:rPr lang="zh-CN" altLang="en-US" sz="3200" b="1" dirty="0">
                <a:solidFill>
                  <a:srgbClr val="FF0000"/>
                </a:solidFill>
                <a:latin typeface="黑体" panose="02010600030101010101" charset="-122"/>
                <a:ea typeface="黑体" panose="02010600030101010101" charset="-122"/>
                <a:cs typeface="+mn-ea"/>
              </a:rPr>
              <a:t>暗示、参照</a:t>
            </a:r>
            <a:endParaRPr lang="zh-CN" altLang="en-US" sz="3200" b="1" dirty="0">
              <a:solidFill>
                <a:srgbClr val="FF0000"/>
              </a:solidFill>
              <a:latin typeface="黑体" panose="02010600030101010101" charset="-122"/>
              <a:ea typeface="黑体" panose="02010600030101010101" charset="-122"/>
              <a:cs typeface="+mn-ea"/>
            </a:endParaRPr>
          </a:p>
        </p:txBody>
      </p:sp>
      <p:sp>
        <p:nvSpPr>
          <p:cNvPr id="41991" name="Text Box 7"/>
          <p:cNvSpPr txBox="1"/>
          <p:nvPr/>
        </p:nvSpPr>
        <p:spPr>
          <a:xfrm>
            <a:off x="3158490" y="4276725"/>
            <a:ext cx="2216785" cy="579120"/>
          </a:xfrm>
          <a:prstGeom prst="rect">
            <a:avLst/>
          </a:prstGeom>
          <a:noFill/>
          <a:ln w="9525">
            <a:noFill/>
          </a:ln>
        </p:spPr>
        <p:txBody>
          <a:bodyPr wrap="square">
            <a:spAutoFit/>
          </a:bodyPr>
          <a:p>
            <a:pPr lvl="0" eaLnBrk="1" hangingPunct="1"/>
            <a:r>
              <a:rPr lang="zh-CN" altLang="en-US" sz="3200" b="1" dirty="0">
                <a:solidFill>
                  <a:srgbClr val="FF0000"/>
                </a:solidFill>
                <a:latin typeface="黑体" panose="02010600030101010101" charset="-122"/>
                <a:ea typeface="黑体" panose="02010600030101010101" charset="-122"/>
                <a:cs typeface="+mn-ea"/>
              </a:rPr>
              <a:t>逻辑关系</a:t>
            </a:r>
            <a:endParaRPr lang="zh-CN" altLang="en-US" sz="3200" b="1" dirty="0">
              <a:solidFill>
                <a:srgbClr val="FF0000"/>
              </a:solidFill>
              <a:latin typeface="Arial" panose="020B0604020202020204" pitchFamily="34" charset="0"/>
              <a:ea typeface="仿宋_GB2312" panose="02010609030101010101" pitchFamily="49" charset="-122"/>
            </a:endParaRPr>
          </a:p>
        </p:txBody>
      </p:sp>
      <p:sp>
        <p:nvSpPr>
          <p:cNvPr id="41992" name="Text Box 8"/>
          <p:cNvSpPr txBox="1"/>
          <p:nvPr/>
        </p:nvSpPr>
        <p:spPr>
          <a:xfrm>
            <a:off x="2054225" y="4855845"/>
            <a:ext cx="1729105" cy="579120"/>
          </a:xfrm>
          <a:prstGeom prst="rect">
            <a:avLst/>
          </a:prstGeom>
          <a:noFill/>
          <a:ln w="9525">
            <a:noFill/>
          </a:ln>
        </p:spPr>
        <p:txBody>
          <a:bodyPr wrap="square">
            <a:spAutoFit/>
          </a:bodyPr>
          <a:p>
            <a:pPr lvl="0" algn="l" eaLnBrk="1" hangingPunct="1"/>
            <a:r>
              <a:rPr lang="zh-CN" altLang="en-US" sz="3200" b="1" dirty="0">
                <a:solidFill>
                  <a:srgbClr val="FF0000"/>
                </a:solidFill>
                <a:latin typeface="黑体" panose="02010600030101010101" charset="-122"/>
                <a:ea typeface="黑体" panose="02010600030101010101" charset="-122"/>
                <a:cs typeface="+mn-ea"/>
              </a:rPr>
              <a:t>题干</a:t>
            </a:r>
            <a:endParaRPr lang="zh-CN" altLang="en-US" sz="3200" b="1" dirty="0">
              <a:solidFill>
                <a:srgbClr val="FF0000"/>
              </a:solidFill>
              <a:latin typeface="黑体" panose="02010600030101010101" charset="-122"/>
              <a:ea typeface="黑体" panose="02010600030101010101" charset="-122"/>
              <a:cs typeface="+mn-ea"/>
            </a:endParaRPr>
          </a:p>
        </p:txBody>
      </p:sp>
      <p:sp>
        <p:nvSpPr>
          <p:cNvPr id="41993" name="Text Box 9"/>
          <p:cNvSpPr txBox="1"/>
          <p:nvPr/>
        </p:nvSpPr>
        <p:spPr>
          <a:xfrm>
            <a:off x="5375275" y="4784725"/>
            <a:ext cx="1350645" cy="579120"/>
          </a:xfrm>
          <a:prstGeom prst="rect">
            <a:avLst/>
          </a:prstGeom>
          <a:noFill/>
          <a:ln w="9525">
            <a:noFill/>
          </a:ln>
        </p:spPr>
        <p:txBody>
          <a:bodyPr wrap="square">
            <a:spAutoFit/>
          </a:bodyPr>
          <a:p>
            <a:pPr lvl="0" algn="l" eaLnBrk="1" hangingPunct="1"/>
            <a:r>
              <a:rPr lang="zh-CN" altLang="en-US" sz="3200" b="1" dirty="0">
                <a:solidFill>
                  <a:srgbClr val="FF0000"/>
                </a:solidFill>
                <a:latin typeface="黑体" panose="02010600030101010101" charset="-122"/>
                <a:ea typeface="黑体" panose="02010600030101010101" charset="-122"/>
                <a:cs typeface="+mn-ea"/>
              </a:rPr>
              <a:t>文本</a:t>
            </a:r>
            <a:endParaRPr lang="zh-CN" altLang="en-US" sz="3200" b="1" dirty="0">
              <a:solidFill>
                <a:srgbClr val="FF0000"/>
              </a:solidFill>
              <a:latin typeface="黑体" panose="02010600030101010101" charset="-122"/>
              <a:ea typeface="黑体" panose="02010600030101010101" charset="-122"/>
              <a:cs typeface="+mn-ea"/>
            </a:endParaRPr>
          </a:p>
        </p:txBody>
      </p:sp>
      <p:sp>
        <p:nvSpPr>
          <p:cNvPr id="41994" name="Text Box 10"/>
          <p:cNvSpPr txBox="1"/>
          <p:nvPr/>
        </p:nvSpPr>
        <p:spPr>
          <a:xfrm>
            <a:off x="926465" y="5434965"/>
            <a:ext cx="2494280" cy="579120"/>
          </a:xfrm>
          <a:prstGeom prst="rect">
            <a:avLst/>
          </a:prstGeom>
          <a:noFill/>
          <a:ln w="9525">
            <a:noFill/>
          </a:ln>
        </p:spPr>
        <p:txBody>
          <a:bodyPr wrap="square">
            <a:spAutoFit/>
          </a:bodyPr>
          <a:p>
            <a:pPr lvl="0" algn="l" eaLnBrk="1" hangingPunct="1"/>
            <a:r>
              <a:rPr lang="zh-CN" altLang="en-US" sz="3200" b="1" dirty="0">
                <a:solidFill>
                  <a:srgbClr val="FF0000"/>
                </a:solidFill>
                <a:latin typeface="黑体" panose="02010600030101010101" charset="-122"/>
                <a:ea typeface="黑体" panose="02010600030101010101" charset="-122"/>
                <a:cs typeface="+mn-ea"/>
              </a:rPr>
              <a:t>规范概括</a:t>
            </a:r>
            <a:endParaRPr lang="zh-CN" altLang="en-US" sz="3200" b="1" dirty="0">
              <a:solidFill>
                <a:srgbClr val="FF0000"/>
              </a:solidFill>
              <a:latin typeface="黑体" panose="02010600030101010101" charset="-122"/>
              <a:ea typeface="黑体" panose="02010600030101010101"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41988">
                                            <p:txEl>
                                              <p:charRg st="0" end="5"/>
                                            </p:txEl>
                                          </p:spTgt>
                                        </p:tgtEl>
                                        <p:attrNameLst>
                                          <p:attrName>style.visibility</p:attrName>
                                        </p:attrNameLst>
                                      </p:cBhvr>
                                      <p:to>
                                        <p:strVal val="visible"/>
                                      </p:to>
                                    </p:set>
                                    <p:anim calcmode="lin" valueType="num">
                                      <p:cBhvr additive="base">
                                        <p:cTn id="7" dur="500" fill="hold"/>
                                        <p:tgtEl>
                                          <p:spTgt spid="41988">
                                            <p:txEl>
                                              <p:charRg st="0" end="5"/>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1988">
                                            <p:txEl>
                                              <p:charRg st="0" end="5"/>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41989">
                                            <p:txEl>
                                              <p:charRg st="0" end="6"/>
                                            </p:txEl>
                                          </p:spTgt>
                                        </p:tgtEl>
                                        <p:attrNameLst>
                                          <p:attrName>style.visibility</p:attrName>
                                        </p:attrNameLst>
                                      </p:cBhvr>
                                      <p:to>
                                        <p:strVal val="visible"/>
                                      </p:to>
                                    </p:set>
                                    <p:anim calcmode="lin" valueType="num">
                                      <p:cBhvr additive="base">
                                        <p:cTn id="13" dur="500" fill="hold"/>
                                        <p:tgtEl>
                                          <p:spTgt spid="41989">
                                            <p:txEl>
                                              <p:charRg st="0" end="6"/>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1989">
                                            <p:txEl>
                                              <p:charRg st="0" end="6"/>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990">
                                            <p:txEl>
                                              <p:charRg st="0" end="6"/>
                                            </p:txEl>
                                          </p:spTgt>
                                        </p:tgtEl>
                                        <p:attrNameLst>
                                          <p:attrName>style.visibility</p:attrName>
                                        </p:attrNameLst>
                                      </p:cBhvr>
                                      <p:to>
                                        <p:strVal val="visible"/>
                                      </p:to>
                                    </p:set>
                                    <p:anim calcmode="lin" valueType="num">
                                      <p:cBhvr additive="base">
                                        <p:cTn id="19" dur="500" fill="hold"/>
                                        <p:tgtEl>
                                          <p:spTgt spid="41990">
                                            <p:txEl>
                                              <p:charRg st="0"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90">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991">
                                            <p:txEl>
                                              <p:charRg st="0" end="5"/>
                                            </p:txEl>
                                          </p:spTgt>
                                        </p:tgtEl>
                                        <p:attrNameLst>
                                          <p:attrName>style.visibility</p:attrName>
                                        </p:attrNameLst>
                                      </p:cBhvr>
                                      <p:to>
                                        <p:strVal val="visible"/>
                                      </p:to>
                                    </p:set>
                                    <p:anim calcmode="lin" valueType="num">
                                      <p:cBhvr additive="base">
                                        <p:cTn id="25" dur="500" fill="hold"/>
                                        <p:tgtEl>
                                          <p:spTgt spid="41991">
                                            <p:txEl>
                                              <p:charRg st="0"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991">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992">
                                            <p:txEl>
                                              <p:charRg st="0" end="3"/>
                                            </p:txEl>
                                          </p:spTgt>
                                        </p:tgtEl>
                                        <p:attrNameLst>
                                          <p:attrName>style.visibility</p:attrName>
                                        </p:attrNameLst>
                                      </p:cBhvr>
                                      <p:to>
                                        <p:strVal val="visible"/>
                                      </p:to>
                                    </p:set>
                                    <p:anim calcmode="lin" valueType="num">
                                      <p:cBhvr additive="base">
                                        <p:cTn id="31" dur="500" fill="hold"/>
                                        <p:tgtEl>
                                          <p:spTgt spid="41992">
                                            <p:txEl>
                                              <p:charRg st="0"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992">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993">
                                            <p:txEl>
                                              <p:charRg st="0" end="3"/>
                                            </p:txEl>
                                          </p:spTgt>
                                        </p:tgtEl>
                                        <p:attrNameLst>
                                          <p:attrName>style.visibility</p:attrName>
                                        </p:attrNameLst>
                                      </p:cBhvr>
                                      <p:to>
                                        <p:strVal val="visible"/>
                                      </p:to>
                                    </p:set>
                                    <p:anim calcmode="lin" valueType="num">
                                      <p:cBhvr additive="base">
                                        <p:cTn id="37" dur="500" fill="hold"/>
                                        <p:tgtEl>
                                          <p:spTgt spid="41993">
                                            <p:txEl>
                                              <p:charRg st="0"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1993">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1994">
                                            <p:txEl>
                                              <p:charRg st="0" end="5"/>
                                            </p:txEl>
                                          </p:spTgt>
                                        </p:tgtEl>
                                        <p:attrNameLst>
                                          <p:attrName>style.visibility</p:attrName>
                                        </p:attrNameLst>
                                      </p:cBhvr>
                                      <p:to>
                                        <p:strVal val="visible"/>
                                      </p:to>
                                    </p:set>
                                    <p:anim calcmode="lin" valueType="num">
                                      <p:cBhvr additive="base">
                                        <p:cTn id="43" dur="500" fill="hold"/>
                                        <p:tgtEl>
                                          <p:spTgt spid="41994">
                                            <p:txEl>
                                              <p:charRg st="0"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1994">
                                            <p:txEl>
                                              <p:charRg st="0"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950" y="843915"/>
            <a:ext cx="8940800" cy="3017520"/>
          </a:xfrm>
          <a:prstGeom prst="rect">
            <a:avLst/>
          </a:prstGeom>
          <a:noFill/>
        </p:spPr>
        <p:txBody>
          <a:bodyPr wrap="square" rtlCol="0" anchor="t">
            <a:spAutoFit/>
          </a:bodyPr>
          <a:p>
            <a:r>
              <a:rPr lang="zh-CN" altLang="en-US" sz="3200" b="1"/>
              <a:t>     菊是中国的特产。菊于肃杀的秋末开花，这一特性易引起古人的垂青。不过，古人最先关注的，不是菊的审美特点，</a:t>
            </a:r>
            <a:r>
              <a:rPr lang="zh-CN" altLang="en-US" sz="3200" b="1" u="sng">
                <a:solidFill>
                  <a:srgbClr val="FF0000"/>
                </a:solidFill>
              </a:rPr>
              <a:t> ①          </a:t>
            </a:r>
            <a:r>
              <a:rPr lang="zh-CN" altLang="en-US" sz="3200" b="1"/>
              <a:t>。对此，</a:t>
            </a:r>
            <a:r>
              <a:rPr lang="zh-CN" altLang="en-US" sz="3200" b="1" u="sng">
                <a:solidFill>
                  <a:srgbClr val="FF0000"/>
                </a:solidFill>
              </a:rPr>
              <a:t> ②         </a:t>
            </a:r>
            <a:r>
              <a:rPr lang="zh-CN" altLang="en-US" sz="3200" b="1"/>
              <a:t>，他在《离骚》中说：“朝饮木兰之坠露兮，夕餐秋菊之落英。”可见，</a:t>
            </a:r>
            <a:r>
              <a:rPr lang="zh-CN" altLang="en-US" sz="3200" b="1" u="sng">
                <a:solidFill>
                  <a:srgbClr val="FF0000"/>
                </a:solidFill>
              </a:rPr>
              <a:t> ③        </a:t>
            </a:r>
            <a:r>
              <a:rPr lang="zh-CN" altLang="en-US" sz="3200" b="1"/>
              <a:t>。事实上，这也正是菊在六朝以前最主要的功用。 </a:t>
            </a:r>
            <a:endParaRPr lang="zh-CN" altLang="en-US" sz="3200" b="1"/>
          </a:p>
        </p:txBody>
      </p:sp>
      <p:sp>
        <p:nvSpPr>
          <p:cNvPr id="3" name="文本框 2"/>
          <p:cNvSpPr txBox="1"/>
          <p:nvPr/>
        </p:nvSpPr>
        <p:spPr>
          <a:xfrm>
            <a:off x="149860" y="4044315"/>
            <a:ext cx="8580755" cy="579120"/>
          </a:xfrm>
          <a:prstGeom prst="rect">
            <a:avLst/>
          </a:prstGeom>
          <a:noFill/>
        </p:spPr>
        <p:txBody>
          <a:bodyPr wrap="square" rtlCol="0" anchor="t">
            <a:spAutoFit/>
          </a:bodyPr>
          <a:p>
            <a:r>
              <a:rPr lang="zh-CN" altLang="en-US" sz="3200" b="1">
                <a:solidFill>
                  <a:srgbClr val="FF0000"/>
                </a:solidFill>
              </a:rPr>
              <a:t>①而是菊有什么用（或“而是菊的食用功能”）</a:t>
            </a:r>
            <a:r>
              <a:rPr lang="zh-CN" altLang="en-US"/>
              <a:t> </a:t>
            </a:r>
            <a:endParaRPr lang="zh-CN" altLang="en-US"/>
          </a:p>
        </p:txBody>
      </p:sp>
      <p:sp>
        <p:nvSpPr>
          <p:cNvPr id="4" name="文本框 3"/>
          <p:cNvSpPr txBox="1"/>
          <p:nvPr/>
        </p:nvSpPr>
        <p:spPr>
          <a:xfrm>
            <a:off x="65405" y="4842510"/>
            <a:ext cx="8749030" cy="1066800"/>
          </a:xfrm>
          <a:prstGeom prst="rect">
            <a:avLst/>
          </a:prstGeom>
          <a:noFill/>
        </p:spPr>
        <p:txBody>
          <a:bodyPr wrap="square" rtlCol="0" anchor="t">
            <a:spAutoFit/>
          </a:bodyPr>
          <a:p>
            <a:r>
              <a:rPr lang="zh-CN" altLang="en-US" sz="3200" b="1">
                <a:solidFill>
                  <a:srgbClr val="FF0000"/>
                </a:solidFill>
              </a:rPr>
              <a:t> ②屈原已经给出了答案（或“屈原对此有过吟咏”）</a:t>
            </a:r>
            <a:r>
              <a:rPr lang="zh-CN" altLang="en-US"/>
              <a:t> </a:t>
            </a:r>
            <a:endParaRPr lang="zh-CN" altLang="en-US"/>
          </a:p>
        </p:txBody>
      </p:sp>
      <p:sp>
        <p:nvSpPr>
          <p:cNvPr id="5" name="文本框 4"/>
          <p:cNvSpPr txBox="1"/>
          <p:nvPr/>
        </p:nvSpPr>
        <p:spPr>
          <a:xfrm>
            <a:off x="107950" y="6068695"/>
            <a:ext cx="8833485" cy="579120"/>
          </a:xfrm>
          <a:prstGeom prst="rect">
            <a:avLst/>
          </a:prstGeom>
          <a:noFill/>
        </p:spPr>
        <p:txBody>
          <a:bodyPr wrap="square" rtlCol="0" anchor="t">
            <a:spAutoFit/>
          </a:bodyPr>
          <a:p>
            <a:r>
              <a:rPr lang="zh-CN" altLang="en-US" sz="3200" b="1">
                <a:solidFill>
                  <a:srgbClr val="FF0000"/>
                </a:solidFill>
              </a:rPr>
              <a:t> ③ 菊是可吃的（或“菊可用于食用”）。</a:t>
            </a:r>
            <a:endParaRPr lang="zh-CN" altLang="en-US" sz="3200" b="1">
              <a:solidFill>
                <a:srgbClr val="FF0000"/>
              </a:solidFill>
            </a:endParaRPr>
          </a:p>
        </p:txBody>
      </p:sp>
      <p:sp>
        <p:nvSpPr>
          <p:cNvPr id="41986" name="Rectangle 2"/>
          <p:cNvSpPr>
            <a:spLocks noGrp="1"/>
          </p:cNvSpPr>
          <p:nvPr/>
        </p:nvSpPr>
        <p:spPr>
          <a:xfrm>
            <a:off x="-36512" y="-154940"/>
            <a:ext cx="3746500" cy="1143000"/>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lvl="0" eaLnBrk="1" hangingPunct="1"/>
            <a:r>
              <a:rPr lang="zh-CN" altLang="en-US" sz="4800" b="1" dirty="0">
                <a:solidFill>
                  <a:srgbClr val="FF0000"/>
                </a:solidFill>
              </a:rPr>
              <a:t>课堂演练</a:t>
            </a:r>
            <a:endParaRPr lang="zh-CN" altLang="en-US" sz="4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9" name="Text Box 5"/>
          <p:cNvSpPr txBox="1"/>
          <p:nvPr/>
        </p:nvSpPr>
        <p:spPr>
          <a:xfrm>
            <a:off x="-36195" y="746760"/>
            <a:ext cx="9076690" cy="4358640"/>
          </a:xfrm>
          <a:prstGeom prst="rect">
            <a:avLst/>
          </a:prstGeom>
          <a:noFill/>
          <a:ln w="9525">
            <a:noFill/>
          </a:ln>
        </p:spPr>
        <p:txBody>
          <a:bodyPr wrap="square">
            <a:spAutoFit/>
          </a:bodyPr>
          <a:p>
            <a:pPr lvl="0" eaLnBrk="1" hangingPunct="1"/>
            <a:r>
              <a:rPr lang="en-US" altLang="zh-CN" sz="2800" b="1" dirty="0">
                <a:solidFill>
                  <a:schemeClr val="tx1"/>
                </a:solidFill>
                <a:latin typeface="黑体" panose="02010600030101010101" charset="-122"/>
                <a:ea typeface="黑体" panose="02010600030101010101" charset="-122"/>
              </a:rPr>
              <a:t>   </a:t>
            </a:r>
            <a:r>
              <a:rPr lang="zh-CN" altLang="en-US" sz="2800" b="1" dirty="0">
                <a:solidFill>
                  <a:schemeClr val="tx1"/>
                </a:solidFill>
                <a:latin typeface="黑体" panose="02010600030101010101" charset="-122"/>
                <a:ea typeface="黑体" panose="02010600030101010101" charset="-122"/>
              </a:rPr>
              <a:t>在下面一段文字横线处补写恰当的语句，使整段文字语意完整连贯，内容贴切，逻辑严密。每处不超过15个字。（5分）</a:t>
            </a:r>
            <a:endParaRPr lang="zh-CN" altLang="en-US" sz="2800" b="1" dirty="0">
              <a:solidFill>
                <a:schemeClr val="tx1"/>
              </a:solidFill>
              <a:latin typeface="黑体" panose="02010600030101010101" charset="-122"/>
              <a:ea typeface="黑体" panose="02010600030101010101" charset="-122"/>
            </a:endParaRPr>
          </a:p>
          <a:p>
            <a:pPr lvl="0" eaLnBrk="1" hangingPunct="1"/>
            <a:r>
              <a:rPr lang="zh-CN" altLang="en-US" sz="2800" b="1" dirty="0">
                <a:solidFill>
                  <a:schemeClr val="tx1"/>
                </a:solidFill>
                <a:latin typeface="黑体" panose="02010600030101010101" charset="-122"/>
                <a:ea typeface="黑体" panose="02010600030101010101" charset="-122"/>
              </a:rPr>
              <a:t>     黄土指的是在干燥气候条件下形成的多孔性具有柱状节理的黄色粉性土。 </a:t>
            </a:r>
            <a:r>
              <a:rPr lang="zh-CN" altLang="en-US" sz="2800" b="1" u="sng" dirty="0">
                <a:solidFill>
                  <a:schemeClr val="tx2"/>
                </a:solidFill>
                <a:latin typeface="黑体" panose="02010600030101010101" charset="-122"/>
                <a:ea typeface="黑体" panose="02010600030101010101" charset="-122"/>
              </a:rPr>
              <a:t>  ①   </a:t>
            </a:r>
            <a:r>
              <a:rPr lang="zh-CN" altLang="en-US" sz="2800" b="1" dirty="0">
                <a:solidFill>
                  <a:schemeClr val="tx1"/>
                </a:solidFill>
                <a:latin typeface="黑体" panose="02010600030101010101" charset="-122"/>
                <a:ea typeface="黑体" panose="02010600030101010101" charset="-122"/>
              </a:rPr>
              <a:t>，在世界上其他地区也有黄土的分布；但是，</a:t>
            </a:r>
            <a:r>
              <a:rPr lang="zh-CN" altLang="en-US" sz="2800" b="1" u="sng" dirty="0">
                <a:solidFill>
                  <a:schemeClr val="tx2"/>
                </a:solidFill>
                <a:latin typeface="黑体" panose="02010600030101010101" charset="-122"/>
                <a:ea typeface="黑体" panose="02010600030101010101" charset="-122"/>
              </a:rPr>
              <a:t>   ②   </a:t>
            </a:r>
            <a:r>
              <a:rPr lang="zh-CN" altLang="en-US" sz="2800" b="1" dirty="0">
                <a:solidFill>
                  <a:schemeClr val="tx1"/>
                </a:solidFill>
                <a:latin typeface="黑体" panose="02010600030101010101" charset="-122"/>
                <a:ea typeface="黑体" panose="02010600030101010101" charset="-122"/>
              </a:rPr>
              <a:t>，覆盖山西、陕西、甘肃、青海、宁夏及河南等省区，面积约62万平方千来。那么，</a:t>
            </a:r>
            <a:r>
              <a:rPr lang="zh-CN" altLang="en-US" sz="2800" b="1" u="sng" dirty="0">
                <a:solidFill>
                  <a:schemeClr val="tx2"/>
                </a:solidFill>
                <a:latin typeface="黑体" panose="02010600030101010101" charset="-122"/>
                <a:ea typeface="黑体" panose="02010600030101010101" charset="-122"/>
              </a:rPr>
              <a:t>   ③   </a:t>
            </a:r>
            <a:r>
              <a:rPr lang="zh-CN" altLang="en-US" sz="2800" b="1" dirty="0">
                <a:solidFill>
                  <a:schemeClr val="tx1"/>
                </a:solidFill>
                <a:latin typeface="黑体" panose="02010600030101010101" charset="-122"/>
                <a:ea typeface="黑体" panose="02010600030101010101" charset="-122"/>
              </a:rPr>
              <a:t>？近代以来，人们对黄土成因的认识形成多种学说，最著名最“水成说”“风成说”“残积说”“多种成因说”和“新风成说”。 </a:t>
            </a:r>
            <a:endParaRPr lang="zh-CN" altLang="en-US" sz="2800" b="1" dirty="0">
              <a:solidFill>
                <a:schemeClr val="tx1"/>
              </a:solidFill>
              <a:latin typeface="黑体" panose="02010600030101010101" charset="-122"/>
              <a:ea typeface="黑体" panose="02010600030101010101" charset="-122"/>
            </a:endParaRPr>
          </a:p>
        </p:txBody>
      </p:sp>
      <p:sp>
        <p:nvSpPr>
          <p:cNvPr id="41991" name="Text Box 7"/>
          <p:cNvSpPr txBox="1"/>
          <p:nvPr/>
        </p:nvSpPr>
        <p:spPr>
          <a:xfrm>
            <a:off x="46355" y="6280785"/>
            <a:ext cx="7309485" cy="579120"/>
          </a:xfrm>
          <a:prstGeom prst="rect">
            <a:avLst/>
          </a:prstGeom>
          <a:noFill/>
          <a:ln w="9525">
            <a:noFill/>
          </a:ln>
        </p:spPr>
        <p:txBody>
          <a:bodyPr wrap="square">
            <a:spAutoFit/>
          </a:bodyPr>
          <a:p>
            <a:pPr lvl="0" eaLnBrk="1" hangingPunct="1"/>
            <a:r>
              <a:rPr lang="zh-CN" altLang="en-US" sz="3200" b="1" dirty="0">
                <a:solidFill>
                  <a:srgbClr val="FF0000"/>
                </a:solidFill>
                <a:latin typeface="黑体" panose="02010600030101010101" charset="-122"/>
                <a:ea typeface="黑体" panose="02010600030101010101" charset="-122"/>
                <a:sym typeface="+mn-ea"/>
              </a:rPr>
              <a:t>③中国的黄土是怎么形成的</a:t>
            </a:r>
            <a:endParaRPr lang="zh-CN" altLang="en-US" sz="3200" b="1" dirty="0">
              <a:solidFill>
                <a:srgbClr val="FF0000"/>
              </a:solidFill>
              <a:latin typeface="Arial" panose="020B0604020202020204" pitchFamily="34" charset="0"/>
              <a:ea typeface="仿宋_GB2312" panose="02010609030101010101" pitchFamily="49" charset="-122"/>
            </a:endParaRPr>
          </a:p>
        </p:txBody>
      </p:sp>
      <p:sp>
        <p:nvSpPr>
          <p:cNvPr id="41993" name="Text Box 9"/>
          <p:cNvSpPr txBox="1"/>
          <p:nvPr/>
        </p:nvSpPr>
        <p:spPr>
          <a:xfrm>
            <a:off x="46355" y="5773420"/>
            <a:ext cx="7054215" cy="579120"/>
          </a:xfrm>
          <a:prstGeom prst="rect">
            <a:avLst/>
          </a:prstGeom>
          <a:noFill/>
          <a:ln w="9525">
            <a:noFill/>
          </a:ln>
        </p:spPr>
        <p:txBody>
          <a:bodyPr wrap="square">
            <a:spAutoFit/>
          </a:bodyPr>
          <a:p>
            <a:pPr lvl="0" eaLnBrk="1" hangingPunct="1"/>
            <a:r>
              <a:rPr lang="zh-CN" altLang="en-US" sz="3200" b="1" dirty="0">
                <a:solidFill>
                  <a:srgbClr val="FF0000"/>
                </a:solidFill>
                <a:latin typeface="黑体" panose="02010600030101010101" charset="-122"/>
                <a:ea typeface="黑体" panose="02010600030101010101" charset="-122"/>
                <a:sym typeface="+mn-ea"/>
              </a:rPr>
              <a:t>②中国的黄土分布面积很广  </a:t>
            </a:r>
            <a:endParaRPr lang="zh-CN" altLang="en-US" sz="3200" b="1" dirty="0">
              <a:solidFill>
                <a:srgbClr val="FF0000"/>
              </a:solidFill>
              <a:latin typeface="黑体" panose="02010600030101010101" charset="-122"/>
              <a:ea typeface="黑体" panose="02010600030101010101" charset="-122"/>
              <a:cs typeface="+mn-ea"/>
            </a:endParaRPr>
          </a:p>
        </p:txBody>
      </p:sp>
      <p:sp>
        <p:nvSpPr>
          <p:cNvPr id="41994" name="Text Box 10"/>
          <p:cNvSpPr txBox="1"/>
          <p:nvPr/>
        </p:nvSpPr>
        <p:spPr>
          <a:xfrm>
            <a:off x="-9525" y="5194300"/>
            <a:ext cx="7166610" cy="579120"/>
          </a:xfrm>
          <a:prstGeom prst="rect">
            <a:avLst/>
          </a:prstGeom>
          <a:noFill/>
          <a:ln w="9525">
            <a:noFill/>
          </a:ln>
        </p:spPr>
        <p:txBody>
          <a:bodyPr wrap="square">
            <a:spAutoFit/>
          </a:bodyPr>
          <a:p>
            <a:pPr lvl="0" algn="l" eaLnBrk="1" hangingPunct="1"/>
            <a:r>
              <a:rPr lang="zh-CN" altLang="en-US" sz="3200" b="1" dirty="0">
                <a:solidFill>
                  <a:srgbClr val="FF0000"/>
                </a:solidFill>
                <a:latin typeface="黑体" panose="02010600030101010101" charset="-122"/>
                <a:ea typeface="黑体" panose="02010600030101010101" charset="-122"/>
                <a:sym typeface="+mn-ea"/>
              </a:rPr>
              <a:t>①黄土不是中国特有的 </a:t>
            </a:r>
            <a:endParaRPr lang="zh-CN" altLang="en-US" sz="3200" b="1" dirty="0">
              <a:solidFill>
                <a:srgbClr val="FF0000"/>
              </a:solidFill>
              <a:latin typeface="黑体" panose="02010600030101010101" charset="-122"/>
              <a:ea typeface="黑体" panose="02010600030101010101"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94">
                                            <p:txEl>
                                              <p:charRg st="0" end="5"/>
                                            </p:txEl>
                                          </p:spTgt>
                                        </p:tgtEl>
                                        <p:attrNameLst>
                                          <p:attrName>style.visibility</p:attrName>
                                        </p:attrNameLst>
                                      </p:cBhvr>
                                      <p:to>
                                        <p:strVal val="visible"/>
                                      </p:to>
                                    </p:set>
                                    <p:anim calcmode="lin" valueType="num">
                                      <p:cBhvr additive="base">
                                        <p:cTn id="7" dur="500" fill="hold"/>
                                        <p:tgtEl>
                                          <p:spTgt spid="41994">
                                            <p:txEl>
                                              <p:charRg st="0"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94">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93">
                                            <p:txEl>
                                              <p:charRg st="0" end="3"/>
                                            </p:txEl>
                                          </p:spTgt>
                                        </p:tgtEl>
                                        <p:attrNameLst>
                                          <p:attrName>style.visibility</p:attrName>
                                        </p:attrNameLst>
                                      </p:cBhvr>
                                      <p:to>
                                        <p:strVal val="visible"/>
                                      </p:to>
                                    </p:set>
                                    <p:anim calcmode="lin" valueType="num">
                                      <p:cBhvr additive="base">
                                        <p:cTn id="13" dur="500" fill="hold"/>
                                        <p:tgtEl>
                                          <p:spTgt spid="41993">
                                            <p:txEl>
                                              <p:charRg st="0"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93">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991">
                                            <p:txEl>
                                              <p:charRg st="0" end="5"/>
                                            </p:txEl>
                                          </p:spTgt>
                                        </p:tgtEl>
                                        <p:attrNameLst>
                                          <p:attrName>style.visibility</p:attrName>
                                        </p:attrNameLst>
                                      </p:cBhvr>
                                      <p:to>
                                        <p:strVal val="visible"/>
                                      </p:to>
                                    </p:set>
                                    <p:anim calcmode="lin" valueType="num">
                                      <p:cBhvr additive="base">
                                        <p:cTn id="19" dur="500" fill="hold"/>
                                        <p:tgtEl>
                                          <p:spTgt spid="41991">
                                            <p:txEl>
                                              <p:charRg st="0"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91">
                                            <p:txEl>
                                              <p:charRg st="0"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250" y="107315"/>
            <a:ext cx="9001125" cy="3962400"/>
          </a:xfrm>
          <a:prstGeom prst="rect">
            <a:avLst/>
          </a:prstGeom>
          <a:noFill/>
        </p:spPr>
        <p:txBody>
          <a:bodyPr wrap="square" rtlCol="0" anchor="t">
            <a:spAutoFit/>
          </a:bodyPr>
          <a:p>
            <a:r>
              <a:rPr lang="en-US" altLang="zh-CN" sz="3000" b="1"/>
              <a:t> </a:t>
            </a:r>
            <a:r>
              <a:rPr lang="en-US" altLang="zh-CN" sz="2800" b="1"/>
              <a:t>    </a:t>
            </a:r>
            <a:r>
              <a:rPr lang="zh-CN" altLang="en-US" sz="2800" b="1"/>
              <a:t>对于我们居住的城市来说，树必不可少，这不仅仅是为了增加街道的颜值。然而，从目前的情况来看，与在城市里艰难打拼着生存的人一样，</a:t>
            </a:r>
            <a:r>
              <a:rPr lang="zh-CN" altLang="en-US" sz="2800" b="1" u="sng">
                <a:solidFill>
                  <a:srgbClr val="FF0000"/>
                </a:solidFill>
              </a:rPr>
              <a:t>    ①        </a:t>
            </a:r>
            <a:r>
              <a:rPr lang="zh-CN" altLang="en-US" sz="2800" b="1" u="sng"/>
              <a:t> </a:t>
            </a:r>
            <a:r>
              <a:rPr lang="zh-CN" altLang="en-US" sz="2800" b="1"/>
              <a:t>：越发狭窄的生存空间、贫瘠的土地，以及各种腐蚀性的化学制剂。但你要记住的是，</a:t>
            </a:r>
            <a:r>
              <a:rPr lang="zh-CN" altLang="en-US" sz="2800" b="1" u="sng">
                <a:solidFill>
                  <a:srgbClr val="FF0000"/>
                </a:solidFill>
              </a:rPr>
              <a:t>    ②        </a:t>
            </a:r>
            <a:r>
              <a:rPr lang="zh-CN" altLang="en-US" sz="2800" b="1">
                <a:solidFill>
                  <a:srgbClr val="FF0000"/>
                </a:solidFill>
              </a:rPr>
              <a:t> </a:t>
            </a:r>
            <a:r>
              <a:rPr lang="zh-CN" altLang="en-US" sz="2800" b="1"/>
              <a:t>。研究人员发现，在芝加哥、洛杉矶等城市，树木十分有效地吸收烟尘颗粒，帮助人们远离哮喘；树木的阻挡也有效减少了致癌紫外线的辐射量。稠密的城市正在不断放大每一棵树的价值：一棵麻栗树或一棵成熟的枫树，</a:t>
            </a:r>
            <a:r>
              <a:rPr lang="zh-CN" altLang="en-US" sz="2800" b="1" u="sng">
                <a:solidFill>
                  <a:srgbClr val="FF0000"/>
                </a:solidFill>
              </a:rPr>
              <a:t>     ③     </a:t>
            </a:r>
            <a:r>
              <a:rPr lang="zh-CN" altLang="en-US" sz="2800" b="1"/>
              <a:t>，享受一片阴凉。</a:t>
            </a:r>
            <a:endParaRPr lang="zh-CN" altLang="en-US" sz="2800" b="1"/>
          </a:p>
        </p:txBody>
      </p:sp>
      <p:sp>
        <p:nvSpPr>
          <p:cNvPr id="3" name="文本框 2"/>
          <p:cNvSpPr txBox="1"/>
          <p:nvPr/>
        </p:nvSpPr>
        <p:spPr>
          <a:xfrm>
            <a:off x="95250" y="4293870"/>
            <a:ext cx="9001125" cy="1005840"/>
          </a:xfrm>
          <a:prstGeom prst="rect">
            <a:avLst/>
          </a:prstGeom>
          <a:noFill/>
        </p:spPr>
        <p:txBody>
          <a:bodyPr wrap="square" rtlCol="0" anchor="t">
            <a:spAutoFit/>
          </a:bodyPr>
          <a:p>
            <a:r>
              <a:rPr lang="zh-CN" altLang="en-US" sz="3000" b="1">
                <a:solidFill>
                  <a:srgbClr val="FF0000"/>
                </a:solidFill>
              </a:rPr>
              <a:t>①树也要克服诸多困难才能立足（或：树也面临着恶劣的生存环境）</a:t>
            </a:r>
            <a:endParaRPr lang="zh-CN" altLang="en-US" sz="3000" b="1">
              <a:solidFill>
                <a:srgbClr val="FF0000"/>
              </a:solidFill>
            </a:endParaRPr>
          </a:p>
        </p:txBody>
      </p:sp>
      <p:sp>
        <p:nvSpPr>
          <p:cNvPr id="4" name="文本框 3"/>
          <p:cNvSpPr txBox="1"/>
          <p:nvPr/>
        </p:nvSpPr>
        <p:spPr>
          <a:xfrm>
            <a:off x="95250" y="6364605"/>
            <a:ext cx="8903970" cy="579120"/>
          </a:xfrm>
          <a:prstGeom prst="rect">
            <a:avLst/>
          </a:prstGeom>
          <a:noFill/>
        </p:spPr>
        <p:txBody>
          <a:bodyPr wrap="square" rtlCol="0" anchor="t">
            <a:spAutoFit/>
          </a:bodyPr>
          <a:p>
            <a:r>
              <a:rPr lang="zh-CN" altLang="en-US" sz="3200" b="1">
                <a:solidFill>
                  <a:srgbClr val="FF0000"/>
                </a:solidFill>
              </a:rPr>
              <a:t>③就能让周围的人呼吸上清洁的空气</a:t>
            </a:r>
            <a:endParaRPr lang="zh-CN" altLang="en-US" sz="3200" b="1">
              <a:solidFill>
                <a:srgbClr val="FF0000"/>
              </a:solidFill>
            </a:endParaRPr>
          </a:p>
        </p:txBody>
      </p:sp>
      <p:sp>
        <p:nvSpPr>
          <p:cNvPr id="5" name="文本框 4"/>
          <p:cNvSpPr txBox="1"/>
          <p:nvPr/>
        </p:nvSpPr>
        <p:spPr>
          <a:xfrm>
            <a:off x="95250" y="5358765"/>
            <a:ext cx="9001125" cy="1005840"/>
          </a:xfrm>
          <a:prstGeom prst="rect">
            <a:avLst/>
          </a:prstGeom>
          <a:noFill/>
        </p:spPr>
        <p:txBody>
          <a:bodyPr wrap="square" rtlCol="0" anchor="t">
            <a:spAutoFit/>
          </a:bodyPr>
          <a:p>
            <a:r>
              <a:rPr lang="zh-CN" altLang="en-US" sz="3000" b="1">
                <a:solidFill>
                  <a:srgbClr val="FF0000"/>
                </a:solidFill>
              </a:rPr>
              <a:t>②树是城市居民必备的健康之友（或：树与人们的健康密切相关）</a:t>
            </a:r>
            <a:endParaRPr lang="zh-CN" altLang="en-US" sz="3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noRot="1"/>
          </p:cNvSpPr>
          <p:nvPr>
            <p:ph idx="1"/>
          </p:nvPr>
        </p:nvSpPr>
        <p:spPr>
          <a:xfrm>
            <a:off x="148590" y="426085"/>
            <a:ext cx="8382000" cy="5135563"/>
          </a:xfrm>
        </p:spPr>
        <p:txBody>
          <a:bodyPr vert="horz" wrap="square" lIns="91440" tIns="45720" rIns="91440" bIns="45720" anchor="t"/>
          <a:p>
            <a:pPr eaLnBrk="1" hangingPunct="1"/>
            <a:r>
              <a:rPr lang="en-US" altLang="zh-CN" b="1" dirty="0">
                <a:solidFill>
                  <a:srgbClr val="FF0000"/>
                </a:solidFill>
              </a:rPr>
              <a:t>【</a:t>
            </a:r>
            <a:r>
              <a:rPr lang="zh-CN" altLang="en-US" b="1" dirty="0">
                <a:solidFill>
                  <a:srgbClr val="FF0000"/>
                </a:solidFill>
              </a:rPr>
              <a:t>学习目标</a:t>
            </a:r>
            <a:r>
              <a:rPr lang="en-US" altLang="zh-CN" b="1" dirty="0">
                <a:solidFill>
                  <a:srgbClr val="FF0000"/>
                </a:solidFill>
              </a:rPr>
              <a:t>】</a:t>
            </a:r>
            <a:endParaRPr lang="en-US" altLang="zh-CN" b="1" dirty="0">
              <a:solidFill>
                <a:srgbClr val="FF0000"/>
              </a:solidFill>
            </a:endParaRPr>
          </a:p>
          <a:p>
            <a:pPr eaLnBrk="1" hangingPunct="1"/>
            <a:r>
              <a:rPr lang="en-US" altLang="zh-CN" b="1" dirty="0"/>
              <a:t>1. </a:t>
            </a:r>
            <a:r>
              <a:rPr lang="zh-CN" altLang="en-US" b="1" dirty="0"/>
              <a:t>了解“补写句子”的题型和特点。 </a:t>
            </a:r>
            <a:endParaRPr lang="zh-CN" altLang="en-US" b="1" dirty="0"/>
          </a:p>
          <a:p>
            <a:pPr eaLnBrk="1" hangingPunct="1"/>
            <a:r>
              <a:rPr lang="en-US" altLang="zh-CN" b="1" dirty="0"/>
              <a:t>2. </a:t>
            </a:r>
            <a:r>
              <a:rPr lang="zh-CN" altLang="en-US" b="1" dirty="0"/>
              <a:t>通过练习，掌握本题型的解题方法。</a:t>
            </a:r>
            <a:endParaRPr lang="zh-CN" altLang="en-US" b="1" dirty="0"/>
          </a:p>
          <a:p>
            <a:pPr eaLnBrk="1" hangingPunct="1"/>
            <a:r>
              <a:rPr lang="en-US" altLang="zh-CN" b="1" dirty="0"/>
              <a:t>3. </a:t>
            </a:r>
            <a:r>
              <a:rPr lang="zh-CN" altLang="en-US" b="1" dirty="0"/>
              <a:t>能够根据所给文段，补写出合乎要求的句子。 </a:t>
            </a:r>
            <a:endParaRPr lang="zh-CN" altLang="en-US" b="1" dirty="0"/>
          </a:p>
          <a:p>
            <a:pPr eaLnBrk="1" hangingPunct="1"/>
            <a:r>
              <a:rPr lang="en-US" altLang="zh-CN" b="1" dirty="0">
                <a:solidFill>
                  <a:srgbClr val="FF0000"/>
                </a:solidFill>
              </a:rPr>
              <a:t>【</a:t>
            </a:r>
            <a:r>
              <a:rPr lang="zh-CN" altLang="en-US" b="1" dirty="0">
                <a:solidFill>
                  <a:srgbClr val="FF0000"/>
                </a:solidFill>
              </a:rPr>
              <a:t>学习重难点</a:t>
            </a:r>
            <a:r>
              <a:rPr lang="en-US" altLang="zh-CN" b="1" dirty="0">
                <a:solidFill>
                  <a:srgbClr val="FF0000"/>
                </a:solidFill>
              </a:rPr>
              <a:t>】</a:t>
            </a:r>
            <a:endParaRPr lang="en-US" altLang="zh-CN" b="1" dirty="0">
              <a:solidFill>
                <a:srgbClr val="FF0000"/>
              </a:solidFill>
            </a:endParaRPr>
          </a:p>
          <a:p>
            <a:pPr eaLnBrk="1" hangingPunct="1"/>
            <a:r>
              <a:rPr lang="zh-CN" altLang="en-US" b="1" dirty="0"/>
              <a:t>认真研究分析语境，通过对材料的勾画、归纳、压缩、概括等手段，确定所补写句子的内容。</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80" y="121920"/>
            <a:ext cx="9108440" cy="4480560"/>
          </a:xfrm>
          <a:prstGeom prst="rect">
            <a:avLst/>
          </a:prstGeom>
          <a:noFill/>
        </p:spPr>
        <p:txBody>
          <a:bodyPr wrap="square" rtlCol="0" anchor="t">
            <a:spAutoFit/>
          </a:bodyPr>
          <a:p>
            <a:r>
              <a:rPr lang="en-US" altLang="zh-CN" sz="3200" b="1"/>
              <a:t>        </a:t>
            </a:r>
            <a:r>
              <a:rPr lang="zh-CN" altLang="en-US" sz="3200" b="1"/>
              <a:t>你清楚地看到，过渡包装实在有三大弊端：一是</a:t>
            </a:r>
            <a:r>
              <a:rPr lang="zh-CN" altLang="en-US" sz="3200" b="1" u="sng">
                <a:solidFill>
                  <a:srgbClr val="FF0000"/>
                </a:solidFill>
              </a:rPr>
              <a:t>①            </a:t>
            </a:r>
            <a:r>
              <a:rPr lang="zh-CN" altLang="en-US" sz="3200" b="1"/>
              <a:t>  。比如我得花28元买一斤没有换包装时只卖18元的糖果，可是那又厚又大的糖纸也以28元一斤卖给我了。二是</a:t>
            </a:r>
            <a:r>
              <a:rPr lang="zh-CN" altLang="en-US" sz="3200" b="1" u="sng">
                <a:solidFill>
                  <a:srgbClr val="FF0000"/>
                </a:solidFill>
              </a:rPr>
              <a:t>②             </a:t>
            </a:r>
            <a:r>
              <a:rPr lang="zh-CN" altLang="en-US" sz="3200" b="1"/>
              <a:t>。那些印刷精美材料华贵的包装，生产出来就是为了被撕碎丢弃的，如同一些生命生下来就是用来浪费的。三是</a:t>
            </a:r>
            <a:r>
              <a:rPr lang="zh-CN" altLang="en-US" sz="3200" b="1" u="sng">
                <a:solidFill>
                  <a:srgbClr val="FF0000"/>
                </a:solidFill>
              </a:rPr>
              <a:t>③           </a:t>
            </a:r>
            <a:r>
              <a:rPr lang="zh-CN" altLang="en-US" sz="3200" b="1"/>
              <a:t>。你受的教育使你是一个天然的环境保护主义者，懂得人类只有一个地球。于是你不得不忧虑这些弃物对环境的污染。</a:t>
            </a:r>
            <a:endParaRPr lang="zh-CN" altLang="en-US" sz="3200" b="1"/>
          </a:p>
        </p:txBody>
      </p:sp>
      <p:sp>
        <p:nvSpPr>
          <p:cNvPr id="3" name="文本框 2"/>
          <p:cNvSpPr txBox="1"/>
          <p:nvPr/>
        </p:nvSpPr>
        <p:spPr>
          <a:xfrm>
            <a:off x="17780" y="4690110"/>
            <a:ext cx="8828405" cy="701040"/>
          </a:xfrm>
          <a:prstGeom prst="rect">
            <a:avLst/>
          </a:prstGeom>
          <a:noFill/>
        </p:spPr>
        <p:txBody>
          <a:bodyPr wrap="square" rtlCol="0" anchor="t">
            <a:spAutoFit/>
          </a:bodyPr>
          <a:p>
            <a:r>
              <a:rPr lang="zh-CN" altLang="en-US">
                <a:sym typeface="+mn-ea"/>
              </a:rPr>
              <a:t>.</a:t>
            </a:r>
            <a:r>
              <a:rPr lang="zh-CN" altLang="en-US" sz="4000" b="1">
                <a:solidFill>
                  <a:srgbClr val="FF0000"/>
                </a:solidFill>
                <a:sym typeface="+mn-ea"/>
              </a:rPr>
              <a:t>①价位借包装提升了（产品价格虚高）</a:t>
            </a:r>
            <a:endParaRPr lang="zh-CN" altLang="en-US" sz="4000" b="1">
              <a:solidFill>
                <a:srgbClr val="FF0000"/>
              </a:solidFill>
              <a:sym typeface="+mn-ea"/>
            </a:endParaRPr>
          </a:p>
        </p:txBody>
      </p:sp>
      <p:sp>
        <p:nvSpPr>
          <p:cNvPr id="4" name="文本框 3"/>
          <p:cNvSpPr txBox="1"/>
          <p:nvPr/>
        </p:nvSpPr>
        <p:spPr>
          <a:xfrm>
            <a:off x="88900" y="5367655"/>
            <a:ext cx="8606155" cy="701040"/>
          </a:xfrm>
          <a:prstGeom prst="rect">
            <a:avLst/>
          </a:prstGeom>
          <a:noFill/>
        </p:spPr>
        <p:txBody>
          <a:bodyPr wrap="square" rtlCol="0" anchor="t">
            <a:spAutoFit/>
          </a:bodyPr>
          <a:p>
            <a:r>
              <a:rPr lang="zh-CN" altLang="en-US" sz="4000" b="1">
                <a:solidFill>
                  <a:srgbClr val="FF0000"/>
                </a:solidFill>
                <a:sym typeface="+mn-ea"/>
              </a:rPr>
              <a:t>②资源因包装浪费了</a:t>
            </a:r>
            <a:endParaRPr lang="zh-CN" altLang="en-US" sz="4000" b="1">
              <a:solidFill>
                <a:srgbClr val="FF0000"/>
              </a:solidFill>
              <a:sym typeface="+mn-ea"/>
            </a:endParaRPr>
          </a:p>
        </p:txBody>
      </p:sp>
      <p:sp>
        <p:nvSpPr>
          <p:cNvPr id="5" name="文本框 4"/>
          <p:cNvSpPr txBox="1"/>
          <p:nvPr/>
        </p:nvSpPr>
        <p:spPr>
          <a:xfrm>
            <a:off x="88265" y="6068695"/>
            <a:ext cx="8966835" cy="762000"/>
          </a:xfrm>
          <a:prstGeom prst="rect">
            <a:avLst/>
          </a:prstGeom>
          <a:noFill/>
        </p:spPr>
        <p:txBody>
          <a:bodyPr wrap="square" rtlCol="0" anchor="t">
            <a:spAutoFit/>
          </a:bodyPr>
          <a:p>
            <a:r>
              <a:rPr lang="zh-CN" altLang="en-US" sz="4400" b="1">
                <a:solidFill>
                  <a:srgbClr val="FF0000"/>
                </a:solidFill>
                <a:sym typeface="+mn-ea"/>
              </a:rPr>
              <a:t>③严重破坏了环境</a:t>
            </a:r>
            <a:endParaRPr lang="zh-CN" altLang="en-US" sz="44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055" y="57785"/>
            <a:ext cx="8917305" cy="3992880"/>
          </a:xfrm>
          <a:prstGeom prst="rect">
            <a:avLst/>
          </a:prstGeom>
          <a:noFill/>
        </p:spPr>
        <p:txBody>
          <a:bodyPr wrap="square" rtlCol="0" anchor="t">
            <a:spAutoFit/>
          </a:bodyPr>
          <a:p>
            <a:r>
              <a:rPr lang="en-US" altLang="zh-CN" sz="3200" b="1"/>
              <a:t>      </a:t>
            </a:r>
            <a:r>
              <a:rPr lang="zh-CN" altLang="en-US" sz="3200" b="1"/>
              <a:t>2016年全国铁路客票票面广告项目公开招商。作为市场化主体，铁路部门也有沉重的生存和发展压力，</a:t>
            </a:r>
            <a:r>
              <a:rPr lang="zh-CN" altLang="en-US" sz="3200" b="1" u="sng">
                <a:solidFill>
                  <a:srgbClr val="FF0000"/>
                </a:solidFill>
                <a:sym typeface="+mn-ea"/>
              </a:rPr>
              <a:t>①     </a:t>
            </a:r>
            <a:r>
              <a:rPr lang="zh-CN" altLang="en-US" sz="3200" b="1"/>
              <a:t>，自无不可。但是铁路毕竟不同于一般的市场主体，</a:t>
            </a:r>
            <a:r>
              <a:rPr lang="zh-CN" altLang="en-US" sz="3200" b="1">
                <a:sym typeface="+mn-ea"/>
              </a:rPr>
              <a:t>车票也不是普通的广告载体</a:t>
            </a:r>
            <a:r>
              <a:rPr lang="zh-CN" altLang="en-US" sz="3200" b="1"/>
              <a:t>。虽然在美国等欧美国家火车票上均无广告，然而， </a:t>
            </a:r>
            <a:r>
              <a:rPr lang="zh-CN" altLang="en-US" sz="3200" b="1" u="sng">
                <a:solidFill>
                  <a:srgbClr val="FF0000"/>
                </a:solidFill>
              </a:rPr>
              <a:t>②        </a:t>
            </a:r>
            <a:r>
              <a:rPr lang="zh-CN" altLang="en-US" sz="3200" b="1"/>
              <a:t>，只踩着别人的脚印，那就是因循守旧了。当然，铁路部门应该慎重选择广告商，并且通过热情周到的服务，让公众看到：</a:t>
            </a:r>
            <a:r>
              <a:rPr lang="zh-CN" altLang="en-US" sz="3200" b="1" u="sng">
                <a:solidFill>
                  <a:srgbClr val="FF0000"/>
                </a:solidFill>
                <a:sym typeface="+mn-ea"/>
              </a:rPr>
              <a:t>③             </a:t>
            </a:r>
            <a:r>
              <a:rPr lang="zh-CN" altLang="en-US" sz="3200" b="1" u="sng">
                <a:solidFill>
                  <a:srgbClr val="FF0000"/>
                </a:solidFill>
              </a:rPr>
              <a:t>       </a:t>
            </a:r>
            <a:r>
              <a:rPr lang="zh-CN" altLang="en-US" sz="3200" b="1">
                <a:solidFill>
                  <a:srgbClr val="FF0000"/>
                </a:solidFill>
              </a:rPr>
              <a:t>         </a:t>
            </a:r>
            <a:r>
              <a:rPr lang="zh-CN" altLang="en-US" sz="3200" b="1" u="sng">
                <a:solidFill>
                  <a:srgbClr val="FF0000"/>
                </a:solidFill>
              </a:rPr>
              <a:t> </a:t>
            </a:r>
            <a:endParaRPr lang="zh-CN" altLang="en-US" sz="3200" b="1" u="sng">
              <a:solidFill>
                <a:srgbClr val="FF0000"/>
              </a:solidFill>
            </a:endParaRPr>
          </a:p>
        </p:txBody>
      </p:sp>
      <p:sp>
        <p:nvSpPr>
          <p:cNvPr id="3" name="文本框 2"/>
          <p:cNvSpPr txBox="1"/>
          <p:nvPr/>
        </p:nvSpPr>
        <p:spPr>
          <a:xfrm>
            <a:off x="59055" y="4227830"/>
            <a:ext cx="8785225" cy="640080"/>
          </a:xfrm>
          <a:prstGeom prst="rect">
            <a:avLst/>
          </a:prstGeom>
          <a:noFill/>
        </p:spPr>
        <p:txBody>
          <a:bodyPr wrap="square" rtlCol="0" anchor="t">
            <a:spAutoFit/>
          </a:bodyPr>
          <a:p>
            <a:pPr algn="l"/>
            <a:r>
              <a:rPr lang="zh-CN" altLang="en-US" sz="3600" b="1">
                <a:solidFill>
                  <a:srgbClr val="FF0000"/>
                </a:solidFill>
                <a:sym typeface="+mn-ea"/>
              </a:rPr>
              <a:t>①</a:t>
            </a:r>
            <a:r>
              <a:rPr lang="zh-CN" altLang="en-US" sz="3600" b="1">
                <a:solidFill>
                  <a:srgbClr val="FF0000"/>
                </a:solidFill>
                <a:sym typeface="+mn-ea"/>
              </a:rPr>
              <a:t>在火车票上做文章</a:t>
            </a:r>
            <a:endParaRPr lang="zh-CN" altLang="en-US" sz="3600" b="1">
              <a:solidFill>
                <a:srgbClr val="FF0000"/>
              </a:solidFill>
              <a:sym typeface="+mn-ea"/>
            </a:endParaRPr>
          </a:p>
        </p:txBody>
      </p:sp>
      <p:sp>
        <p:nvSpPr>
          <p:cNvPr id="4" name="文本框 3"/>
          <p:cNvSpPr txBox="1"/>
          <p:nvPr/>
        </p:nvSpPr>
        <p:spPr>
          <a:xfrm>
            <a:off x="59055" y="4867910"/>
            <a:ext cx="9364980" cy="1188720"/>
          </a:xfrm>
          <a:prstGeom prst="rect">
            <a:avLst/>
          </a:prstGeom>
          <a:noFill/>
        </p:spPr>
        <p:txBody>
          <a:bodyPr wrap="none" rtlCol="0" anchor="t">
            <a:spAutoFit/>
          </a:bodyPr>
          <a:p>
            <a:r>
              <a:rPr lang="zh-CN" altLang="en-US" sz="3600" b="1">
                <a:solidFill>
                  <a:srgbClr val="FF0000"/>
                </a:solidFill>
                <a:sym typeface="+mn-ea"/>
              </a:rPr>
              <a:t>②凡事都有第一次（国外没有先例不等于我们</a:t>
            </a:r>
            <a:endParaRPr lang="zh-CN" altLang="en-US" sz="3600" b="1">
              <a:solidFill>
                <a:srgbClr val="FF0000"/>
              </a:solidFill>
              <a:sym typeface="+mn-ea"/>
            </a:endParaRPr>
          </a:p>
          <a:p>
            <a:r>
              <a:rPr lang="zh-CN" altLang="en-US" sz="3600" b="1">
                <a:solidFill>
                  <a:srgbClr val="FF0000"/>
                </a:solidFill>
                <a:sym typeface="+mn-ea"/>
              </a:rPr>
              <a:t>不能做）</a:t>
            </a:r>
            <a:endParaRPr lang="zh-CN" altLang="en-US" sz="3600" b="1">
              <a:solidFill>
                <a:srgbClr val="FF0000"/>
              </a:solidFill>
              <a:sym typeface="+mn-ea"/>
            </a:endParaRPr>
          </a:p>
        </p:txBody>
      </p:sp>
      <p:sp>
        <p:nvSpPr>
          <p:cNvPr id="5" name="文本框 4"/>
          <p:cNvSpPr txBox="1"/>
          <p:nvPr/>
        </p:nvSpPr>
        <p:spPr>
          <a:xfrm>
            <a:off x="-6985" y="6056630"/>
            <a:ext cx="8917305" cy="640080"/>
          </a:xfrm>
          <a:prstGeom prst="rect">
            <a:avLst/>
          </a:prstGeom>
          <a:noFill/>
        </p:spPr>
        <p:txBody>
          <a:bodyPr wrap="square" rtlCol="0" anchor="t">
            <a:spAutoFit/>
          </a:bodyPr>
          <a:p>
            <a:r>
              <a:rPr lang="zh-CN" altLang="en-US" sz="3600" b="1">
                <a:solidFill>
                  <a:srgbClr val="FF0000"/>
                </a:solidFill>
                <a:sym typeface="+mn-ea"/>
              </a:rPr>
              <a:t>③这一举措能促进铁路发展（促进铁路惠民）</a:t>
            </a:r>
            <a:endParaRPr lang="zh-CN" altLang="en-US" sz="36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 Box 2"/>
          <p:cNvSpPr txBox="1"/>
          <p:nvPr/>
        </p:nvSpPr>
        <p:spPr>
          <a:xfrm>
            <a:off x="136525" y="12700"/>
            <a:ext cx="2590800" cy="4785360"/>
          </a:xfrm>
          <a:prstGeom prst="rect">
            <a:avLst/>
          </a:prstGeom>
          <a:noFill/>
          <a:ln w="9525">
            <a:noFill/>
          </a:ln>
        </p:spPr>
        <p:txBody>
          <a:bodyPr>
            <a:spAutoFit/>
          </a:bodyPr>
          <a:p>
            <a:pPr marL="342900" lvl="0" indent="-342900" eaLnBrk="1" hangingPunct="1"/>
            <a:r>
              <a:rPr lang="en-US" altLang="zh-CN" sz="2800" b="1" dirty="0">
                <a:solidFill>
                  <a:srgbClr val="FF0000"/>
                </a:solidFill>
                <a:latin typeface="Arial" panose="020B0604020202020204" pitchFamily="34" charset="0"/>
                <a:ea typeface="宋体" panose="02010600030101010101" pitchFamily="2" charset="-122"/>
              </a:rPr>
              <a:t>1</a:t>
            </a:r>
            <a:r>
              <a:rPr lang="zh-CN" altLang="en-US" sz="2800" b="1" dirty="0">
                <a:solidFill>
                  <a:srgbClr val="FF0000"/>
                </a:solidFill>
                <a:latin typeface="Arial" panose="020B0604020202020204" pitchFamily="34" charset="0"/>
                <a:ea typeface="宋体" panose="02010600030101010101" pitchFamily="2" charset="-122"/>
              </a:rPr>
              <a:t>、对应考点：</a:t>
            </a:r>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r>
              <a:rPr lang="en-US" altLang="zh-CN" sz="2800" b="1" dirty="0">
                <a:solidFill>
                  <a:srgbClr val="FF0000"/>
                </a:solidFill>
                <a:latin typeface="Arial" panose="020B0604020202020204" pitchFamily="34" charset="0"/>
                <a:ea typeface="宋体" panose="02010600030101010101" pitchFamily="2" charset="-122"/>
              </a:rPr>
              <a:t>2</a:t>
            </a:r>
            <a:r>
              <a:rPr lang="zh-CN" altLang="en-US" sz="2800" b="1" dirty="0">
                <a:solidFill>
                  <a:srgbClr val="FF0000"/>
                </a:solidFill>
                <a:latin typeface="Arial" panose="020B0604020202020204" pitchFamily="34" charset="0"/>
                <a:ea typeface="宋体" panose="02010600030101010101" pitchFamily="2" charset="-122"/>
              </a:rPr>
              <a:t>、考查内容：</a:t>
            </a:r>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endParaRPr lang="zh-CN" altLang="en-US" sz="2800" b="1" dirty="0">
              <a:latin typeface="Arial" panose="020B0604020202020204" pitchFamily="34" charset="0"/>
              <a:ea typeface="宋体" panose="02010600030101010101" pitchFamily="2" charset="-122"/>
            </a:endParaRPr>
          </a:p>
          <a:p>
            <a:pPr marL="342900" lvl="0" indent="-342900" eaLnBrk="1" hangingPunct="1"/>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endParaRPr lang="en-US" altLang="zh-CN" sz="2800" b="1" dirty="0">
              <a:solidFill>
                <a:srgbClr val="FF0000"/>
              </a:solidFill>
              <a:latin typeface="Arial" panose="020B0604020202020204" pitchFamily="34" charset="0"/>
              <a:ea typeface="宋体" panose="02010600030101010101" pitchFamily="2" charset="-122"/>
            </a:endParaRPr>
          </a:p>
          <a:p>
            <a:pPr marL="342900" lvl="0" indent="-342900" eaLnBrk="1" hangingPunct="1"/>
            <a:r>
              <a:rPr lang="en-US" altLang="zh-CN" sz="2800" b="1" dirty="0">
                <a:solidFill>
                  <a:srgbClr val="FF0000"/>
                </a:solidFill>
                <a:latin typeface="Arial" panose="020B0604020202020204" pitchFamily="34" charset="0"/>
                <a:ea typeface="宋体" panose="02010600030101010101" pitchFamily="2" charset="-122"/>
              </a:rPr>
              <a:t>3</a:t>
            </a:r>
            <a:r>
              <a:rPr lang="zh-CN" altLang="en-US" sz="2800" b="1" dirty="0">
                <a:solidFill>
                  <a:srgbClr val="FF0000"/>
                </a:solidFill>
                <a:latin typeface="Arial" panose="020B0604020202020204" pitchFamily="34" charset="0"/>
                <a:ea typeface="宋体" panose="02010600030101010101" pitchFamily="2" charset="-122"/>
              </a:rPr>
              <a:t>、考查形式：</a:t>
            </a:r>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endParaRPr lang="zh-CN" altLang="en-US" sz="2800" b="1" dirty="0">
              <a:latin typeface="Arial" panose="020B0604020202020204" pitchFamily="34" charset="0"/>
              <a:ea typeface="宋体" panose="02010600030101010101" pitchFamily="2" charset="-122"/>
            </a:endParaRPr>
          </a:p>
        </p:txBody>
      </p:sp>
      <p:sp>
        <p:nvSpPr>
          <p:cNvPr id="11267" name="Text Box 3"/>
          <p:cNvSpPr txBox="1"/>
          <p:nvPr/>
        </p:nvSpPr>
        <p:spPr>
          <a:xfrm>
            <a:off x="15875" y="100330"/>
            <a:ext cx="9112250" cy="4785360"/>
          </a:xfrm>
          <a:prstGeom prst="rect">
            <a:avLst/>
          </a:prstGeom>
          <a:noFill/>
          <a:ln w="9525">
            <a:noFill/>
          </a:ln>
        </p:spPr>
        <p:txBody>
          <a:bodyPr wrap="square">
            <a:spAutoFit/>
          </a:bodyPr>
          <a:p>
            <a:pPr marL="342900" lvl="0" indent="-342900" eaLnBrk="1" hangingPunct="1"/>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r>
              <a:rPr lang="zh-CN" altLang="en-US" sz="2800" b="1" dirty="0">
                <a:latin typeface="Arial" panose="020B0604020202020204" pitchFamily="34" charset="0"/>
                <a:ea typeface="宋体" panose="02010600030101010101" pitchFamily="2" charset="-122"/>
              </a:rPr>
              <a:t>语言的简明、连贯、得体、准确、鲜明、生动；</a:t>
            </a:r>
            <a:endParaRPr lang="zh-CN" altLang="en-US" sz="2800" b="1" dirty="0">
              <a:latin typeface="Arial" panose="020B0604020202020204" pitchFamily="34" charset="0"/>
              <a:ea typeface="宋体" panose="02010600030101010101" pitchFamily="2" charset="-122"/>
            </a:endParaRPr>
          </a:p>
          <a:p>
            <a:pPr marL="342900" lvl="0" indent="-342900" eaLnBrk="1" hangingPunct="1"/>
            <a:r>
              <a:rPr lang="zh-CN" altLang="en-US" sz="2800" b="1" dirty="0">
                <a:latin typeface="Arial" panose="020B0604020202020204" pitchFamily="34" charset="0"/>
                <a:ea typeface="宋体" panose="02010600030101010101" pitchFamily="2" charset="-122"/>
              </a:rPr>
              <a:t>压缩、概括能力</a:t>
            </a:r>
            <a:endParaRPr lang="zh-CN" altLang="en-US" sz="2800" b="1" dirty="0">
              <a:latin typeface="Arial" panose="020B0604020202020204" pitchFamily="34" charset="0"/>
              <a:ea typeface="宋体" panose="02010600030101010101" pitchFamily="2" charset="-122"/>
            </a:endParaRPr>
          </a:p>
          <a:p>
            <a:pPr marL="342900" lvl="0" indent="-342900" eaLnBrk="1" hangingPunct="1"/>
            <a:endParaRPr lang="zh-CN" altLang="en-US" sz="2800" b="1" dirty="0">
              <a:latin typeface="Arial" panose="020B0604020202020204" pitchFamily="34" charset="0"/>
              <a:ea typeface="宋体" panose="02010600030101010101" pitchFamily="2" charset="-122"/>
            </a:endParaRPr>
          </a:p>
          <a:p>
            <a:pPr marL="342900" lvl="0" indent="-342900" eaLnBrk="1" hangingPunct="1"/>
            <a:endParaRPr lang="zh-CN" altLang="en-US" sz="2800" b="1" dirty="0">
              <a:latin typeface="Arial" panose="020B0604020202020204" pitchFamily="34" charset="0"/>
              <a:ea typeface="宋体" panose="02010600030101010101" pitchFamily="2" charset="-122"/>
            </a:endParaRPr>
          </a:p>
          <a:p>
            <a:pPr marL="342900" lvl="0" indent="-342900" eaLnBrk="1" hangingPunct="1"/>
            <a:r>
              <a:rPr lang="zh-CN" altLang="en-US" sz="2800" b="1" dirty="0">
                <a:latin typeface="Arial" panose="020B0604020202020204" pitchFamily="34" charset="0"/>
                <a:ea typeface="宋体" panose="02010600030101010101" pitchFamily="2" charset="-122"/>
              </a:rPr>
              <a:t>所选文段贴近现实生活和学生实际，</a:t>
            </a:r>
            <a:endParaRPr lang="zh-CN" altLang="en-US" sz="2800" b="1" dirty="0">
              <a:latin typeface="Arial" panose="020B0604020202020204" pitchFamily="34" charset="0"/>
              <a:ea typeface="宋体" panose="02010600030101010101" pitchFamily="2" charset="-122"/>
            </a:endParaRPr>
          </a:p>
          <a:p>
            <a:pPr marL="342900" lvl="0" indent="-342900" eaLnBrk="1" hangingPunct="1"/>
            <a:r>
              <a:rPr lang="zh-CN" altLang="en-US" sz="2800" b="1" dirty="0">
                <a:latin typeface="Arial" panose="020B0604020202020204" pitchFamily="34" charset="0"/>
                <a:ea typeface="宋体" panose="02010600030101010101" pitchFamily="2" charset="-122"/>
              </a:rPr>
              <a:t>要求“根据上下文补出空缺部分的句子”，并有字数限制。</a:t>
            </a:r>
            <a:endParaRPr lang="zh-CN" altLang="en-US" sz="2800" b="1" dirty="0">
              <a:latin typeface="Arial" panose="020B0604020202020204" pitchFamily="34" charset="0"/>
              <a:ea typeface="宋体" panose="02010600030101010101" pitchFamily="2" charset="-122"/>
            </a:endParaRPr>
          </a:p>
          <a:p>
            <a:pPr marL="342900" lvl="0" indent="-342900" eaLnBrk="1" hangingPunct="1"/>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endParaRPr lang="zh-CN" altLang="en-US" sz="2800" b="1" dirty="0">
              <a:solidFill>
                <a:srgbClr val="FF0000"/>
              </a:solidFill>
              <a:latin typeface="Arial" panose="020B0604020202020204" pitchFamily="34" charset="0"/>
              <a:ea typeface="宋体" panose="02010600030101010101" pitchFamily="2" charset="-122"/>
            </a:endParaRPr>
          </a:p>
          <a:p>
            <a:pPr marL="342900" lvl="0" indent="-342900" eaLnBrk="1" hangingPunct="1"/>
            <a:r>
              <a:rPr lang="zh-CN" altLang="en-US" sz="2800" b="1" dirty="0">
                <a:latin typeface="Arial" panose="020B0604020202020204" pitchFamily="34" charset="0"/>
                <a:ea typeface="宋体" panose="02010600030101010101" pitchFamily="2" charset="-122"/>
              </a:rPr>
              <a:t>以主观题为主，单独设题，分值为</a:t>
            </a:r>
            <a:r>
              <a:rPr lang="en-US" altLang="zh-CN" sz="2800" b="1" dirty="0">
                <a:latin typeface="Arial" panose="020B0604020202020204" pitchFamily="34" charset="0"/>
                <a:ea typeface="宋体" panose="02010600030101010101" pitchFamily="2" charset="-122"/>
              </a:rPr>
              <a:t>5</a:t>
            </a:r>
            <a:r>
              <a:rPr lang="zh-CN" altLang="en-US" sz="2800" b="1" dirty="0">
                <a:latin typeface="Arial" panose="020B0604020202020204" pitchFamily="34" charset="0"/>
                <a:ea typeface="宋体" panose="02010600030101010101" pitchFamily="2" charset="-122"/>
              </a:rPr>
              <a:t>分</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diamond(in)">
                                      <p:cBhvr>
                                        <p:cTn id="12" dur="2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AutoShape 2"/>
          <p:cNvSpPr/>
          <p:nvPr/>
        </p:nvSpPr>
        <p:spPr>
          <a:xfrm>
            <a:off x="3124200" y="990600"/>
            <a:ext cx="533400" cy="990600"/>
          </a:xfrm>
          <a:prstGeom prst="leftBrace">
            <a:avLst>
              <a:gd name="adj1" fmla="val 15476"/>
              <a:gd name="adj2" fmla="val 50000"/>
            </a:avLst>
          </a:prstGeom>
          <a:noFill/>
          <a:ln w="9525" cap="flat" cmpd="sng">
            <a:solidFill>
              <a:srgbClr val="000000"/>
            </a:solidFill>
            <a:prstDash val="solid"/>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6147" name="AutoShape 3"/>
          <p:cNvSpPr/>
          <p:nvPr/>
        </p:nvSpPr>
        <p:spPr>
          <a:xfrm>
            <a:off x="838200" y="2514600"/>
            <a:ext cx="304800" cy="990600"/>
          </a:xfrm>
          <a:prstGeom prst="leftBrace">
            <a:avLst>
              <a:gd name="adj1" fmla="val 27083"/>
              <a:gd name="adj2" fmla="val 50000"/>
            </a:avLst>
          </a:prstGeom>
          <a:noFill/>
          <a:ln w="9525" cap="flat" cmpd="sng">
            <a:solidFill>
              <a:srgbClr val="000000"/>
            </a:solidFill>
            <a:prstDash val="solid"/>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6148" name="Rectangle 4"/>
          <p:cNvSpPr/>
          <p:nvPr/>
        </p:nvSpPr>
        <p:spPr>
          <a:xfrm>
            <a:off x="-471487" y="2243138"/>
            <a:ext cx="9140825" cy="0"/>
          </a:xfrm>
          <a:prstGeom prst="rect">
            <a:avLst/>
          </a:prstGeom>
          <a:noFill/>
          <a:ln w="9525">
            <a:noFill/>
          </a:ln>
        </p:spPr>
        <p:txBody>
          <a:bodyPr wrap="none"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6149" name="Rectangle 5"/>
          <p:cNvSpPr/>
          <p:nvPr/>
        </p:nvSpPr>
        <p:spPr>
          <a:xfrm>
            <a:off x="0" y="0"/>
            <a:ext cx="9144000" cy="2432050"/>
          </a:xfrm>
          <a:prstGeom prst="rect">
            <a:avLst/>
          </a:prstGeom>
          <a:noFill/>
          <a:ln w="9525">
            <a:noFill/>
          </a:ln>
        </p:spPr>
        <p:txBody>
          <a:bodyPr anchor="ctr">
            <a:spAutoFit/>
          </a:bodyPr>
          <a:p>
            <a:pPr lvl="0" indent="266700" defTabSz="0" eaLnBrk="1" hangingPunct="1">
              <a:tabLst>
                <a:tab pos="495300" algn="l"/>
              </a:tabLst>
            </a:pPr>
            <a:r>
              <a:rPr lang="zh-CN" altLang="en-US" sz="2800" b="1" dirty="0">
                <a:solidFill>
                  <a:srgbClr val="FF0000"/>
                </a:solidFill>
                <a:latin typeface="Times New Roman" panose="02020603050405020304" pitchFamily="18" charset="0"/>
                <a:ea typeface="Times New Roman" panose="02020603050405020304" pitchFamily="18" charset="0"/>
              </a:rPr>
              <a:t>阵形一</a:t>
            </a:r>
            <a:endParaRPr lang="en-US" altLang="zh-CN" sz="2800" b="1" dirty="0">
              <a:solidFill>
                <a:srgbClr val="FF0000"/>
              </a:solidFill>
              <a:latin typeface="Times New Roman" panose="02020603050405020304" pitchFamily="18" charset="0"/>
              <a:ea typeface="Times New Roman" panose="02020603050405020304" pitchFamily="18" charset="0"/>
            </a:endParaRPr>
          </a:p>
          <a:p>
            <a:pPr lvl="0" indent="266700" defTabSz="0" eaLnBrk="1" hangingPunct="1">
              <a:tabLst>
                <a:tab pos="495300" algn="l"/>
              </a:tabLst>
            </a:pPr>
            <a:r>
              <a:rPr lang="en-US" altLang="zh-CN" sz="2800" b="1" dirty="0">
                <a:solidFill>
                  <a:srgbClr val="FF0000"/>
                </a:solidFill>
                <a:latin typeface="Times New Roman" panose="02020603050405020304" pitchFamily="18" charset="0"/>
                <a:ea typeface="Times New Roman" panose="02020603050405020304" pitchFamily="18" charset="0"/>
              </a:rPr>
              <a:t>1</a:t>
            </a:r>
            <a:r>
              <a:rPr lang="zh-CN" altLang="en-US" sz="2800" b="1" dirty="0">
                <a:solidFill>
                  <a:srgbClr val="FF0000"/>
                </a:solidFill>
                <a:latin typeface="Times New Roman" panose="02020603050405020304" pitchFamily="18" charset="0"/>
                <a:ea typeface="Times New Roman" panose="02020603050405020304" pitchFamily="18" charset="0"/>
              </a:rPr>
              <a:t>、材料性质：记叙类语段</a:t>
            </a:r>
            <a:endParaRPr lang="zh-CN" altLang="en-US" sz="2800" b="1" dirty="0">
              <a:solidFill>
                <a:srgbClr val="FF0000"/>
              </a:solidFill>
              <a:latin typeface="Times New Roman" panose="02020603050405020304" pitchFamily="18" charset="0"/>
              <a:ea typeface="Times New Roman" panose="02020603050405020304" pitchFamily="18" charset="0"/>
            </a:endParaRPr>
          </a:p>
          <a:p>
            <a:pPr lvl="0" indent="266700" defTabSz="0" eaLnBrk="1" hangingPunct="1">
              <a:tabLst>
                <a:tab pos="495300" algn="l"/>
              </a:tabLst>
            </a:pPr>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1</a:t>
            </a:r>
            <a:r>
              <a:rPr lang="zh-CN" altLang="en-US" sz="2400" b="1" dirty="0">
                <a:latin typeface="Times New Roman" panose="02020603050405020304" pitchFamily="18" charset="0"/>
                <a:ea typeface="Times New Roman" panose="02020603050405020304" pitchFamily="18" charset="0"/>
              </a:rPr>
              <a:t>）叙述的主体（对象）</a:t>
            </a:r>
            <a:endParaRPr lang="zh-CN" altLang="en-US" sz="2400" b="1" dirty="0">
              <a:latin typeface="Arial" panose="020B0604020202020204" pitchFamily="34" charset="0"/>
              <a:ea typeface="宋体" panose="02010600030101010101" pitchFamily="2" charset="-122"/>
            </a:endParaRPr>
          </a:p>
          <a:p>
            <a:pPr lvl="0" indent="266700" defTabSz="0" eaLnBrk="0" hangingPunct="0">
              <a:tabLst>
                <a:tab pos="495300" algn="l"/>
              </a:tabLst>
            </a:pPr>
            <a:r>
              <a:rPr lang="zh-CN" altLang="en-US" sz="2400" b="1" dirty="0">
                <a:latin typeface="Arial" panose="020B0604020202020204" pitchFamily="34" charset="0"/>
                <a:ea typeface="宋体" panose="02010600030101010101" pitchFamily="2" charset="-122"/>
              </a:rPr>
              <a:t>                 主要信息     </a:t>
            </a:r>
            <a:r>
              <a:rPr lang="zh-CN" altLang="en-US" sz="2400" b="1" dirty="0">
                <a:latin typeface="Times New Roman" panose="02020603050405020304" pitchFamily="18" charset="0"/>
                <a:ea typeface="Times New Roman" panose="02020603050405020304" pitchFamily="18" charset="0"/>
              </a:rPr>
              <a:t>（</a:t>
            </a:r>
            <a:r>
              <a:rPr lang="en-US" altLang="zh-CN" sz="2400" b="1" dirty="0">
                <a:latin typeface="Times New Roman" panose="02020603050405020304" pitchFamily="18" charset="0"/>
                <a:ea typeface="Times New Roman" panose="02020603050405020304" pitchFamily="18" charset="0"/>
              </a:rPr>
              <a:t>2</a:t>
            </a:r>
            <a:r>
              <a:rPr lang="zh-CN" altLang="en-US" sz="2400" b="1" dirty="0">
                <a:latin typeface="Times New Roman" panose="02020603050405020304" pitchFamily="18" charset="0"/>
                <a:ea typeface="Times New Roman" panose="02020603050405020304" pitchFamily="18" charset="0"/>
              </a:rPr>
              <a:t>）主体的经历及特征</a:t>
            </a:r>
            <a:endParaRPr lang="zh-CN" altLang="en-US" sz="2400" b="1" dirty="0">
              <a:latin typeface="Arial" panose="020B0604020202020204" pitchFamily="34" charset="0"/>
              <a:ea typeface="宋体" panose="02010600030101010101" pitchFamily="2" charset="-122"/>
            </a:endParaRPr>
          </a:p>
          <a:p>
            <a:pPr lvl="0" indent="266700" defTabSz="0" eaLnBrk="0" hangingPunct="0">
              <a:tabLst>
                <a:tab pos="495300" algn="l"/>
              </a:tabLst>
            </a:pPr>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3</a:t>
            </a:r>
            <a:r>
              <a:rPr lang="zh-CN" altLang="en-US" sz="2400" b="1" dirty="0">
                <a:latin typeface="Times New Roman" panose="02020603050405020304" pitchFamily="18" charset="0"/>
                <a:ea typeface="Times New Roman" panose="02020603050405020304" pitchFamily="18" charset="0"/>
              </a:rPr>
              <a:t>）叙述的意义及目的</a:t>
            </a:r>
            <a:endParaRPr lang="zh-CN" altLang="en-US" sz="2400" b="1" dirty="0">
              <a:latin typeface="Arial" panose="020B0604020202020204" pitchFamily="34" charset="0"/>
              <a:ea typeface="宋体" panose="02010600030101010101" pitchFamily="2" charset="-122"/>
            </a:endParaRPr>
          </a:p>
          <a:p>
            <a:pPr lvl="0" indent="266700" defTabSz="0" eaLnBrk="0" hangingPunct="0">
              <a:tabLst>
                <a:tab pos="495300" algn="l"/>
              </a:tabLst>
            </a:pPr>
            <a:endParaRPr lang="zh-CN" altLang="en-US" sz="2400" dirty="0">
              <a:latin typeface="Arial" panose="020B0604020202020204" pitchFamily="34" charset="0"/>
              <a:ea typeface="宋体" panose="02010600030101010101" pitchFamily="2" charset="-122"/>
            </a:endParaRPr>
          </a:p>
        </p:txBody>
      </p:sp>
      <p:sp>
        <p:nvSpPr>
          <p:cNvPr id="6150" name="Rectangle 6"/>
          <p:cNvSpPr/>
          <p:nvPr/>
        </p:nvSpPr>
        <p:spPr>
          <a:xfrm>
            <a:off x="533400" y="1981200"/>
            <a:ext cx="8153400" cy="2000250"/>
          </a:xfrm>
          <a:prstGeom prst="rect">
            <a:avLst/>
          </a:prstGeom>
          <a:noFill/>
          <a:ln w="9525">
            <a:noFill/>
          </a:ln>
        </p:spPr>
        <p:txBody>
          <a:bodyPr anchor="ctr">
            <a:spAutoFit/>
          </a:bodyPr>
          <a:p>
            <a:pPr lvl="0" eaLnBrk="1" hangingPunct="1"/>
            <a:r>
              <a:rPr lang="en-US" altLang="zh-CN" sz="2800" b="1" dirty="0">
                <a:solidFill>
                  <a:srgbClr val="FF0000"/>
                </a:solidFill>
                <a:latin typeface="Times New Roman" panose="02020603050405020304" pitchFamily="18" charset="0"/>
                <a:ea typeface="Times New Roman" panose="02020603050405020304" pitchFamily="18" charset="0"/>
              </a:rPr>
              <a:t>2</a:t>
            </a:r>
            <a:r>
              <a:rPr lang="zh-CN" altLang="en-US" sz="2800" b="1" dirty="0">
                <a:solidFill>
                  <a:srgbClr val="FF0000"/>
                </a:solidFill>
                <a:latin typeface="Times New Roman" panose="02020603050405020304" pitchFamily="18" charset="0"/>
                <a:ea typeface="Times New Roman" panose="02020603050405020304" pitchFamily="18" charset="0"/>
              </a:rPr>
              <a:t>、句子特征</a:t>
            </a:r>
            <a:r>
              <a:rPr lang="zh-CN" altLang="en-US" sz="2400" dirty="0">
                <a:solidFill>
                  <a:srgbClr val="FF0000"/>
                </a:solidFill>
                <a:latin typeface="Times New Roman" panose="02020603050405020304" pitchFamily="18" charset="0"/>
                <a:ea typeface="Times New Roman" panose="02020603050405020304" pitchFamily="18" charset="0"/>
              </a:rPr>
              <a:t>   </a:t>
            </a:r>
            <a:endParaRPr lang="zh-CN" altLang="en-US" sz="2400" dirty="0">
              <a:solidFill>
                <a:srgbClr val="FF0000"/>
              </a:solidFill>
              <a:latin typeface="Times New Roman" panose="02020603050405020304" pitchFamily="18" charset="0"/>
              <a:ea typeface="Times New Roman" panose="02020603050405020304" pitchFamily="18" charset="0"/>
            </a:endParaRPr>
          </a:p>
          <a:p>
            <a:pPr lvl="0" eaLnBrk="1" hangingPunct="1"/>
            <a:r>
              <a:rPr lang="zh-CN" altLang="en-US" sz="2400" dirty="0">
                <a:latin typeface="Times New Roman" panose="02020603050405020304" pitchFamily="18" charset="0"/>
                <a:ea typeface="Times New Roman" panose="02020603050405020304" pitchFamily="18" charset="0"/>
              </a:rPr>
              <a:t>     </a:t>
            </a:r>
            <a:r>
              <a:rPr lang="zh-CN" altLang="en-US" sz="2400" b="1" dirty="0">
                <a:latin typeface="Times New Roman" panose="02020603050405020304" pitchFamily="18" charset="0"/>
                <a:ea typeface="Times New Roman" panose="02020603050405020304" pitchFamily="18" charset="0"/>
              </a:rPr>
              <a:t>（</a:t>
            </a:r>
            <a:r>
              <a:rPr lang="en-US" altLang="zh-CN" sz="2400" b="1" dirty="0">
                <a:latin typeface="Times New Roman" panose="02020603050405020304" pitchFamily="18" charset="0"/>
                <a:ea typeface="Times New Roman" panose="02020603050405020304" pitchFamily="18" charset="0"/>
              </a:rPr>
              <a:t>1</a:t>
            </a:r>
            <a:r>
              <a:rPr lang="zh-CN" altLang="en-US" sz="2400" b="1" dirty="0">
                <a:latin typeface="Times New Roman" panose="02020603050405020304" pitchFamily="18" charset="0"/>
                <a:ea typeface="Times New Roman" panose="02020603050405020304" pitchFamily="18" charset="0"/>
              </a:rPr>
              <a:t>）是总领句  </a:t>
            </a:r>
            <a:endParaRPr lang="zh-CN" altLang="en-US" sz="2400" b="1" dirty="0">
              <a:latin typeface="Arial" panose="020B0604020202020204" pitchFamily="34" charset="0"/>
              <a:ea typeface="宋体" panose="02010600030101010101" pitchFamily="2" charset="-122"/>
            </a:endParaRPr>
          </a:p>
          <a:p>
            <a:pPr lvl="0" eaLnBrk="0" hangingPunct="0"/>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2</a:t>
            </a:r>
            <a:r>
              <a:rPr lang="zh-CN" altLang="en-US" sz="2400" b="1" dirty="0">
                <a:latin typeface="Times New Roman" panose="02020603050405020304" pitchFamily="18" charset="0"/>
                <a:ea typeface="Times New Roman" panose="02020603050405020304" pitchFamily="18" charset="0"/>
              </a:rPr>
              <a:t>）是过渡句，有“但是”提示的转折意</a:t>
            </a:r>
            <a:endParaRPr lang="zh-CN" altLang="en-US" sz="2400" b="1" dirty="0">
              <a:latin typeface="Arial" panose="020B0604020202020204" pitchFamily="34" charset="0"/>
              <a:ea typeface="宋体" panose="02010600030101010101" pitchFamily="2" charset="-122"/>
            </a:endParaRPr>
          </a:p>
          <a:p>
            <a:pPr lvl="0" eaLnBrk="0" hangingPunct="0"/>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3</a:t>
            </a:r>
            <a:r>
              <a:rPr lang="zh-CN" altLang="en-US" sz="2400" b="1" dirty="0">
                <a:latin typeface="Times New Roman" panose="02020603050405020304" pitchFamily="18" charset="0"/>
                <a:ea typeface="Times New Roman" panose="02020603050405020304" pitchFamily="18" charset="0"/>
              </a:rPr>
              <a:t>）是总结句</a:t>
            </a:r>
            <a:endParaRPr lang="zh-CN" altLang="en-US" sz="2400" b="1" dirty="0">
              <a:latin typeface="Arial" panose="020B0604020202020204" pitchFamily="34" charset="0"/>
              <a:ea typeface="宋体" panose="02010600030101010101" pitchFamily="2" charset="-122"/>
            </a:endParaRPr>
          </a:p>
          <a:p>
            <a:pPr lvl="0" eaLnBrk="0" hangingPunct="0"/>
            <a:endParaRPr lang="zh-CN" altLang="en-US" sz="2400" b="1" dirty="0">
              <a:latin typeface="Arial" panose="020B0604020202020204" pitchFamily="34" charset="0"/>
              <a:ea typeface="宋体" panose="02010600030101010101" pitchFamily="2" charset="-122"/>
            </a:endParaRPr>
          </a:p>
        </p:txBody>
      </p:sp>
      <p:sp>
        <p:nvSpPr>
          <p:cNvPr id="6151" name="Text Box 7"/>
          <p:cNvSpPr txBox="1"/>
          <p:nvPr/>
        </p:nvSpPr>
        <p:spPr>
          <a:xfrm>
            <a:off x="132715" y="3981450"/>
            <a:ext cx="8923020" cy="2956560"/>
          </a:xfrm>
          <a:prstGeom prst="rect">
            <a:avLst/>
          </a:prstGeom>
          <a:noFill/>
          <a:ln w="9525">
            <a:noFill/>
          </a:ln>
        </p:spPr>
        <p:txBody>
          <a:bodyPr wrap="square">
            <a:spAutoFit/>
          </a:bodyPr>
          <a:p>
            <a:pPr lvl="0" eaLnBrk="1" hangingPunct="1"/>
            <a:r>
              <a:rPr lang="en-US" altLang="zh-CN" sz="3600" b="1" dirty="0">
                <a:solidFill>
                  <a:srgbClr val="FF0000"/>
                </a:solidFill>
                <a:latin typeface="Arial" panose="020B0604020202020204" pitchFamily="34" charset="0"/>
                <a:ea typeface="宋体" panose="02010600030101010101" pitchFamily="2" charset="-122"/>
              </a:rPr>
              <a:t>3</a:t>
            </a:r>
            <a:r>
              <a:rPr lang="zh-CN" altLang="en-US" sz="3600" b="1" dirty="0">
                <a:solidFill>
                  <a:srgbClr val="FF0000"/>
                </a:solidFill>
                <a:latin typeface="Arial" panose="020B0604020202020204" pitchFamily="34" charset="0"/>
                <a:ea typeface="宋体" panose="02010600030101010101" pitchFamily="2" charset="-122"/>
              </a:rPr>
              <a:t>、破阵方法</a:t>
            </a:r>
            <a:r>
              <a:rPr lang="zh-CN" altLang="en-US" sz="3200" b="1" dirty="0">
                <a:solidFill>
                  <a:srgbClr val="FF0000"/>
                </a:solidFill>
                <a:latin typeface="Arial" panose="020B0604020202020204" pitchFamily="34" charset="0"/>
                <a:ea typeface="宋体" panose="02010600030101010101" pitchFamily="2" charset="-122"/>
              </a:rPr>
              <a:t>  </a:t>
            </a:r>
            <a:endParaRPr lang="zh-CN" altLang="en-US" sz="3200" b="1" dirty="0">
              <a:solidFill>
                <a:srgbClr val="FF0000"/>
              </a:solidFill>
              <a:latin typeface="Arial" panose="020B0604020202020204" pitchFamily="34" charset="0"/>
              <a:ea typeface="宋体" panose="02010600030101010101" pitchFamily="2" charset="-122"/>
            </a:endParaRPr>
          </a:p>
          <a:p>
            <a:pPr lvl="0" eaLnBrk="1" hangingPunct="1"/>
            <a:r>
              <a:rPr lang="zh-CN" altLang="en-US" sz="3200" b="1" dirty="0">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1</a:t>
            </a:r>
            <a:r>
              <a:rPr lang="zh-CN" altLang="en-US" sz="3200" b="1" dirty="0">
                <a:latin typeface="Arial" panose="020B0604020202020204" pitchFamily="34" charset="0"/>
                <a:ea typeface="宋体" panose="02010600030101010101" pitchFamily="2" charset="-122"/>
              </a:rPr>
              <a:t>）记叙类语段一般包括时间、地点、人物、事件的起因、经过、结果等要素。不能顾此失彼。</a:t>
            </a:r>
            <a:endParaRPr lang="zh-CN" altLang="en-US" sz="3200" b="1" dirty="0">
              <a:latin typeface="Arial" panose="020B0604020202020204" pitchFamily="34" charset="0"/>
              <a:ea typeface="宋体" panose="02010600030101010101" pitchFamily="2" charset="-122"/>
            </a:endParaRPr>
          </a:p>
          <a:p>
            <a:pPr lvl="0" eaLnBrk="1" hangingPunct="1"/>
            <a:r>
              <a:rPr lang="zh-CN" altLang="en-US" sz="3200" b="1" dirty="0">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2</a:t>
            </a:r>
            <a:r>
              <a:rPr lang="zh-CN" altLang="en-US" sz="3200" b="1" dirty="0">
                <a:latin typeface="Arial" panose="020B0604020202020204" pitchFamily="34" charset="0"/>
                <a:ea typeface="宋体" panose="02010600030101010101" pitchFamily="2" charset="-122"/>
              </a:rPr>
              <a:t>）关注句子位置确定其性质。</a:t>
            </a:r>
            <a:endParaRPr lang="zh-CN" altLang="en-US" sz="3200" b="1" dirty="0">
              <a:latin typeface="Arial" panose="020B0604020202020204" pitchFamily="34" charset="0"/>
              <a:ea typeface="宋体" panose="02010600030101010101" pitchFamily="2" charset="-122"/>
            </a:endParaRPr>
          </a:p>
          <a:p>
            <a:pPr lvl="0" eaLnBrk="1" hangingPunct="1"/>
            <a:r>
              <a:rPr lang="zh-CN" altLang="en-US" sz="3200" b="1" dirty="0">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3</a:t>
            </a:r>
            <a:r>
              <a:rPr lang="zh-CN" altLang="en-US" sz="3200" b="1" dirty="0">
                <a:latin typeface="Arial" panose="020B0604020202020204" pitchFamily="34" charset="0"/>
                <a:ea typeface="宋体" panose="02010600030101010101" pitchFamily="2" charset="-122"/>
              </a:rPr>
              <a:t>）关注关联词的提示作用。</a:t>
            </a:r>
            <a:endParaRPr lang="zh-CN" altLang="en-US" sz="3200" b="1" dirty="0">
              <a:latin typeface="Arial" panose="020B0604020202020204" pitchFamily="34" charset="0"/>
              <a:ea typeface="宋体" panose="02010600030101010101" pitchFamily="2" charset="-122"/>
            </a:endParaRPr>
          </a:p>
          <a:p>
            <a:pPr lvl="0" eaLnBrk="1" hangingPunct="1"/>
            <a:endParaRPr lang="zh-CN" altLang="en-US" sz="2400" b="1" dirty="0">
              <a:latin typeface="Arial" panose="020B060402020202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p:nvPr/>
        </p:nvSpPr>
        <p:spPr>
          <a:xfrm>
            <a:off x="0" y="63500"/>
            <a:ext cx="9144000" cy="4572000"/>
          </a:xfrm>
          <a:prstGeom prst="rect">
            <a:avLst/>
          </a:prstGeom>
          <a:noFill/>
          <a:ln w="9525">
            <a:noFill/>
          </a:ln>
        </p:spPr>
        <p:txBody>
          <a:bodyPr wrap="square" anchor="ctr">
            <a:spAutoFit/>
          </a:bodyPr>
          <a:p>
            <a:pPr lvl="0" indent="266700" eaLnBrk="1" hangingPunct="1"/>
            <a:r>
              <a:rPr lang="zh-CN" altLang="en-US" sz="2400" b="1" dirty="0">
                <a:solidFill>
                  <a:srgbClr val="FF0000"/>
                </a:solidFill>
                <a:latin typeface="Arial" panose="020B0604020202020204" pitchFamily="34" charset="0"/>
                <a:ea typeface="宋体" panose="02010600030101010101" pitchFamily="2" charset="-122"/>
              </a:rPr>
              <a:t>阵形</a:t>
            </a:r>
            <a:r>
              <a:rPr lang="en-US" altLang="zh-CN" sz="2400" b="1" dirty="0">
                <a:solidFill>
                  <a:srgbClr val="FF0000"/>
                </a:solidFill>
                <a:latin typeface="Arial" panose="020B0604020202020204" pitchFamily="34" charset="0"/>
                <a:ea typeface="宋体" panose="02010600030101010101" pitchFamily="2" charset="-122"/>
              </a:rPr>
              <a:t>1</a:t>
            </a:r>
            <a:r>
              <a:rPr lang="zh-CN" altLang="en-US" sz="2400" b="1" dirty="0">
                <a:solidFill>
                  <a:srgbClr val="FF0000"/>
                </a:solidFill>
                <a:latin typeface="Arial" panose="020B0604020202020204" pitchFamily="34" charset="0"/>
                <a:ea typeface="宋体" panose="02010600030101010101" pitchFamily="2" charset="-122"/>
              </a:rPr>
              <a:t>：</a:t>
            </a:r>
            <a:endParaRPr lang="zh-CN" altLang="en-US" sz="2400" b="1" dirty="0">
              <a:solidFill>
                <a:srgbClr val="FF0000"/>
              </a:solidFill>
              <a:latin typeface="Arial" panose="020B0604020202020204" pitchFamily="34" charset="0"/>
              <a:ea typeface="宋体" panose="02010600030101010101" pitchFamily="2" charset="-122"/>
            </a:endParaRPr>
          </a:p>
          <a:p>
            <a:pPr lvl="0" indent="266700" eaLnBrk="1" hangingPunct="1"/>
            <a:r>
              <a:rPr lang="zh-CN" altLang="en-US" sz="3000" b="1" dirty="0">
                <a:latin typeface="Arial" panose="020B0604020202020204" pitchFamily="34" charset="0"/>
                <a:ea typeface="宋体" panose="02010600030101010101" pitchFamily="2" charset="-122"/>
              </a:rPr>
              <a:t>塑料制品多属于一次性使用，用后即扔， </a:t>
            </a:r>
            <a:r>
              <a:rPr lang="zh-CN" altLang="en-US" sz="3000" b="1" u="sng" dirty="0">
                <a:latin typeface="楷体_GB2312" panose="02010609030101010101" pitchFamily="49" charset="-122"/>
                <a:ea typeface="楷体_GB2312" panose="02010609030101010101" pitchFamily="49" charset="-122"/>
              </a:rPr>
              <a:t>①</a:t>
            </a:r>
            <a:r>
              <a:rPr lang="en-US" altLang="zh-CN" sz="3000" b="1" u="sng" dirty="0">
                <a:latin typeface="楷体_GB2312" panose="02010609030101010101" pitchFamily="49" charset="-122"/>
                <a:ea typeface="楷体_GB2312" panose="02010609030101010101" pitchFamily="49" charset="-122"/>
              </a:rPr>
              <a:t>__________,</a:t>
            </a:r>
            <a:r>
              <a:rPr lang="zh-CN" altLang="en-US" sz="3000" b="1" dirty="0">
                <a:latin typeface="楷体_GB2312" panose="02010609030101010101" pitchFamily="49" charset="-122"/>
                <a:ea typeface="楷体_GB2312" panose="02010609030101010101" pitchFamily="49" charset="-122"/>
              </a:rPr>
              <a:t>在公园、车站、影院、风景名胜区和公路铁路沿线随风飘扬着塑料袋、塑料薄膜、饮料瓶、包装填充物等塑料垃圾。自然界几乎没有能够消化降解塑料的细菌和酶，所以②</a:t>
            </a:r>
            <a:r>
              <a:rPr lang="en-US" altLang="zh-CN" sz="3000" b="1" dirty="0">
                <a:latin typeface="楷体_GB2312" panose="02010609030101010101" pitchFamily="49" charset="-122"/>
                <a:ea typeface="楷体_GB2312" panose="02010609030101010101" pitchFamily="49" charset="-122"/>
              </a:rPr>
              <a:t>____________________</a:t>
            </a:r>
            <a:r>
              <a:rPr lang="zh-CN" altLang="en-US" sz="3000" b="1" dirty="0">
                <a:latin typeface="楷体_GB2312" panose="02010609030101010101" pitchFamily="49" charset="-122"/>
                <a:ea typeface="楷体_GB2312" panose="02010609030101010101" pitchFamily="49" charset="-122"/>
              </a:rPr>
              <a:t>。不仅如此，③</a:t>
            </a:r>
            <a:r>
              <a:rPr lang="en-US" altLang="zh-CN" sz="3000" b="1" dirty="0">
                <a:latin typeface="楷体_GB2312" panose="02010609030101010101" pitchFamily="49" charset="-122"/>
                <a:ea typeface="楷体_GB2312" panose="02010609030101010101" pitchFamily="49" charset="-122"/>
              </a:rPr>
              <a:t>________________</a:t>
            </a:r>
            <a:r>
              <a:rPr lang="zh-CN" altLang="en-US" sz="3000" b="1" dirty="0">
                <a:latin typeface="楷体_GB2312" panose="02010609030101010101" pitchFamily="49" charset="-122"/>
                <a:ea typeface="楷体_GB2312" panose="02010609030101010101" pitchFamily="49" charset="-122"/>
              </a:rPr>
              <a:t>。当废旧塑料作为生活垃圾进入垃圾场被填埋或散落在田野进入土壤后，混在土壤中会影响土壤内的物质、热量的传递和微生物的生长，改变土壤的特性。</a:t>
            </a:r>
            <a:endParaRPr lang="zh-CN" altLang="en-US" sz="3000" b="1" dirty="0">
              <a:latin typeface="楷体_GB2312" panose="02010609030101010101" pitchFamily="49" charset="-122"/>
              <a:ea typeface="楷体_GB2312" panose="02010609030101010101" pitchFamily="49" charset="-122"/>
            </a:endParaRPr>
          </a:p>
        </p:txBody>
      </p:sp>
      <p:sp>
        <p:nvSpPr>
          <p:cNvPr id="13315" name="Text Box 3"/>
          <p:cNvSpPr txBox="1"/>
          <p:nvPr/>
        </p:nvSpPr>
        <p:spPr>
          <a:xfrm>
            <a:off x="175260" y="4635500"/>
            <a:ext cx="7660640" cy="701040"/>
          </a:xfrm>
          <a:prstGeom prst="rect">
            <a:avLst/>
          </a:prstGeom>
          <a:noFill/>
          <a:ln w="9525">
            <a:noFill/>
          </a:ln>
        </p:spPr>
        <p:txBody>
          <a:bodyPr wrap="square">
            <a:spAutoFit/>
          </a:bodyPr>
          <a:p>
            <a:pPr lvl="0" eaLnBrk="1" hangingPunct="1"/>
            <a:r>
              <a:rPr lang="en-US" altLang="zh-CN" sz="4000" b="1" dirty="0">
                <a:solidFill>
                  <a:srgbClr val="FF0000"/>
                </a:solidFill>
                <a:latin typeface="Arial" panose="020B0604020202020204" pitchFamily="34" charset="0"/>
                <a:ea typeface="宋体" panose="02010600030101010101" pitchFamily="2" charset="-122"/>
              </a:rPr>
              <a:t>1</a:t>
            </a:r>
            <a:r>
              <a:rPr lang="zh-CN" altLang="en-US" sz="4000" b="1" dirty="0">
                <a:solidFill>
                  <a:srgbClr val="FF0000"/>
                </a:solidFill>
                <a:latin typeface="Arial" panose="020B0604020202020204" pitchFamily="34" charset="0"/>
                <a:ea typeface="宋体" panose="02010600030101010101" pitchFamily="2" charset="-122"/>
              </a:rPr>
              <a:t>、塑料垃圾充斥于各种场所</a:t>
            </a:r>
            <a:endParaRPr lang="zh-CN" altLang="en-US" sz="4000" b="1" dirty="0">
              <a:solidFill>
                <a:srgbClr val="FF0000"/>
              </a:solidFill>
              <a:latin typeface="Arial" panose="020B0604020202020204" pitchFamily="34" charset="0"/>
              <a:ea typeface="宋体" panose="02010600030101010101" pitchFamily="2" charset="-122"/>
            </a:endParaRPr>
          </a:p>
        </p:txBody>
      </p:sp>
      <p:sp>
        <p:nvSpPr>
          <p:cNvPr id="2" name="Text Box 3"/>
          <p:cNvSpPr txBox="1"/>
          <p:nvPr/>
        </p:nvSpPr>
        <p:spPr>
          <a:xfrm>
            <a:off x="175260" y="5275580"/>
            <a:ext cx="7660640" cy="701040"/>
          </a:xfrm>
          <a:prstGeom prst="rect">
            <a:avLst/>
          </a:prstGeom>
          <a:noFill/>
          <a:ln w="9525">
            <a:noFill/>
          </a:ln>
        </p:spPr>
        <p:txBody>
          <a:bodyPr wrap="square">
            <a:spAutoFit/>
          </a:bodyPr>
          <a:p>
            <a:pPr lvl="0" eaLnBrk="1" hangingPunct="1"/>
            <a:r>
              <a:rPr lang="en-US" altLang="zh-CN" sz="4000" b="1" dirty="0">
                <a:solidFill>
                  <a:srgbClr val="FF0000"/>
                </a:solidFill>
                <a:latin typeface="Arial" panose="020B0604020202020204" pitchFamily="34" charset="0"/>
                <a:ea typeface="宋体" panose="02010600030101010101" pitchFamily="2" charset="-122"/>
              </a:rPr>
              <a:t>2</a:t>
            </a:r>
            <a:r>
              <a:rPr lang="zh-CN" altLang="en-US" sz="4000" b="1" dirty="0">
                <a:solidFill>
                  <a:srgbClr val="FF0000"/>
                </a:solidFill>
                <a:latin typeface="Arial" panose="020B0604020202020204" pitchFamily="34" charset="0"/>
                <a:ea typeface="宋体" panose="02010600030101010101" pitchFamily="2" charset="-122"/>
              </a:rPr>
              <a:t>、难以对其进行生物降解</a:t>
            </a:r>
            <a:endParaRPr lang="zh-CN" altLang="en-US" sz="4000" b="1" dirty="0">
              <a:solidFill>
                <a:srgbClr val="FF0000"/>
              </a:solidFill>
              <a:latin typeface="Arial" panose="020B0604020202020204" pitchFamily="34" charset="0"/>
              <a:ea typeface="宋体" panose="02010600030101010101" pitchFamily="2" charset="-122"/>
            </a:endParaRPr>
          </a:p>
        </p:txBody>
      </p:sp>
      <p:sp>
        <p:nvSpPr>
          <p:cNvPr id="3" name="Text Box 3"/>
          <p:cNvSpPr txBox="1"/>
          <p:nvPr/>
        </p:nvSpPr>
        <p:spPr>
          <a:xfrm>
            <a:off x="175260" y="5976620"/>
            <a:ext cx="7660640" cy="701040"/>
          </a:xfrm>
          <a:prstGeom prst="rect">
            <a:avLst/>
          </a:prstGeom>
          <a:noFill/>
          <a:ln w="9525">
            <a:noFill/>
          </a:ln>
        </p:spPr>
        <p:txBody>
          <a:bodyPr wrap="square">
            <a:spAutoFit/>
          </a:bodyPr>
          <a:p>
            <a:pPr lvl="0" eaLnBrk="1" hangingPunct="1"/>
            <a:r>
              <a:rPr lang="en-US" altLang="zh-CN" sz="4000" b="1" dirty="0">
                <a:solidFill>
                  <a:srgbClr val="FF0000"/>
                </a:solidFill>
                <a:latin typeface="Arial" panose="020B0604020202020204" pitchFamily="34" charset="0"/>
                <a:ea typeface="宋体" panose="02010600030101010101" pitchFamily="2" charset="-122"/>
              </a:rPr>
              <a:t>3</a:t>
            </a:r>
            <a:r>
              <a:rPr lang="zh-CN" altLang="en-US" sz="4000" b="1" dirty="0">
                <a:solidFill>
                  <a:srgbClr val="FF0000"/>
                </a:solidFill>
                <a:latin typeface="Arial" panose="020B0604020202020204" pitchFamily="34" charset="0"/>
                <a:ea typeface="宋体" panose="02010600030101010101" pitchFamily="2" charset="-122"/>
              </a:rPr>
              <a:t>、塑料垃圾还改变土壤性质</a:t>
            </a:r>
            <a:endParaRPr lang="zh-CN" altLang="en-US" sz="40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5">
                                            <p:txEl>
                                              <p:charRg st="0" end="14"/>
                                            </p:txEl>
                                          </p:spTgt>
                                        </p:tgtEl>
                                        <p:attrNameLst>
                                          <p:attrName>style.visibility</p:attrName>
                                        </p:attrNameLst>
                                      </p:cBhvr>
                                      <p:to>
                                        <p:strVal val="visible"/>
                                      </p:to>
                                    </p:set>
                                    <p:animEffect transition="in" filter="blinds(horizontal)">
                                      <p:cBhvr>
                                        <p:cTn id="7" dur="500"/>
                                        <p:tgtEl>
                                          <p:spTgt spid="13315">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build="allAtOnce"/>
      <p:bldP spid="3" grpId="0" bldLvl="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AutoShape 2"/>
          <p:cNvSpPr/>
          <p:nvPr/>
        </p:nvSpPr>
        <p:spPr>
          <a:xfrm>
            <a:off x="1524000" y="1143000"/>
            <a:ext cx="342900" cy="1279525"/>
          </a:xfrm>
          <a:prstGeom prst="leftBrace">
            <a:avLst>
              <a:gd name="adj1" fmla="val 31095"/>
              <a:gd name="adj2" fmla="val 50000"/>
            </a:avLst>
          </a:prstGeom>
          <a:noFill/>
          <a:ln w="9525" cap="flat" cmpd="sng">
            <a:solidFill>
              <a:srgbClr val="000000"/>
            </a:solidFill>
            <a:prstDash val="solid"/>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8195" name="AutoShape 3"/>
          <p:cNvSpPr/>
          <p:nvPr/>
        </p:nvSpPr>
        <p:spPr>
          <a:xfrm>
            <a:off x="838200" y="3124200"/>
            <a:ext cx="228600" cy="944563"/>
          </a:xfrm>
          <a:prstGeom prst="leftBrace">
            <a:avLst>
              <a:gd name="adj1" fmla="val 34432"/>
              <a:gd name="adj2" fmla="val 50000"/>
            </a:avLst>
          </a:prstGeom>
          <a:noFill/>
          <a:ln w="9525" cap="flat" cmpd="sng">
            <a:solidFill>
              <a:srgbClr val="000000"/>
            </a:solidFill>
            <a:prstDash val="solid"/>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8196" name="AutoShape 4"/>
          <p:cNvSpPr/>
          <p:nvPr/>
        </p:nvSpPr>
        <p:spPr>
          <a:xfrm>
            <a:off x="228600" y="4953000"/>
            <a:ext cx="304800" cy="876300"/>
          </a:xfrm>
          <a:prstGeom prst="leftBrace">
            <a:avLst>
              <a:gd name="adj1" fmla="val 23958"/>
              <a:gd name="adj2" fmla="val 50000"/>
            </a:avLst>
          </a:prstGeom>
          <a:noFill/>
          <a:ln w="9525" cap="flat" cmpd="sng">
            <a:solidFill>
              <a:srgbClr val="000000"/>
            </a:solidFill>
            <a:prstDash val="solid"/>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8197" name="Rectangle 5"/>
          <p:cNvSpPr/>
          <p:nvPr/>
        </p:nvSpPr>
        <p:spPr>
          <a:xfrm>
            <a:off x="-265112" y="2043113"/>
            <a:ext cx="9140825" cy="0"/>
          </a:xfrm>
          <a:prstGeom prst="rect">
            <a:avLst/>
          </a:prstGeom>
          <a:noFill/>
          <a:ln w="9525">
            <a:noFill/>
          </a:ln>
        </p:spPr>
        <p:txBody>
          <a:bodyPr wrap="none"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8198" name="Rectangle 6"/>
          <p:cNvSpPr/>
          <p:nvPr/>
        </p:nvSpPr>
        <p:spPr>
          <a:xfrm>
            <a:off x="-225425" y="15875"/>
            <a:ext cx="8956675" cy="3136900"/>
          </a:xfrm>
          <a:prstGeom prst="rect">
            <a:avLst/>
          </a:prstGeom>
          <a:noFill/>
          <a:ln w="9525">
            <a:noFill/>
          </a:ln>
        </p:spPr>
        <p:txBody>
          <a:bodyPr anchor="ctr">
            <a:spAutoFit/>
          </a:bodyPr>
          <a:p>
            <a:pPr lvl="0" indent="266700" eaLnBrk="1" hangingPunct="1"/>
            <a:r>
              <a:rPr lang="zh-CN" altLang="en-US" sz="2800" b="1" dirty="0">
                <a:solidFill>
                  <a:srgbClr val="FF0000"/>
                </a:solidFill>
                <a:latin typeface="Arial" panose="020B0604020202020204" pitchFamily="34" charset="0"/>
                <a:ea typeface="宋体" panose="02010600030101010101" pitchFamily="2" charset="-122"/>
              </a:rPr>
              <a:t>阵形</a:t>
            </a:r>
            <a:r>
              <a:rPr lang="en-US" altLang="zh-CN" sz="2800" b="1" dirty="0">
                <a:solidFill>
                  <a:srgbClr val="FF0000"/>
                </a:solidFill>
                <a:latin typeface="Arial" panose="020B0604020202020204" pitchFamily="34" charset="0"/>
                <a:ea typeface="宋体" panose="02010600030101010101" pitchFamily="2" charset="-122"/>
              </a:rPr>
              <a:t>2</a:t>
            </a:r>
            <a:r>
              <a:rPr lang="zh-CN" altLang="en-US" sz="2800" b="1" dirty="0">
                <a:solidFill>
                  <a:srgbClr val="FF0000"/>
                </a:solidFill>
                <a:latin typeface="Times New Roman" panose="02020603050405020304" pitchFamily="18" charset="0"/>
                <a:ea typeface="Times New Roman" panose="02020603050405020304" pitchFamily="18" charset="0"/>
              </a:rPr>
              <a:t> </a:t>
            </a:r>
            <a:endParaRPr lang="zh-CN" altLang="en-US" sz="2800" b="1" dirty="0">
              <a:solidFill>
                <a:srgbClr val="FF0000"/>
              </a:solidFill>
              <a:latin typeface="Times New Roman" panose="02020603050405020304" pitchFamily="18" charset="0"/>
              <a:ea typeface="Times New Roman" panose="02020603050405020304" pitchFamily="18" charset="0"/>
            </a:endParaRPr>
          </a:p>
          <a:p>
            <a:pPr lvl="0" indent="266700" eaLnBrk="1" hangingPunct="1"/>
            <a:r>
              <a:rPr lang="zh-CN" altLang="en-US" sz="2800" b="1" dirty="0">
                <a:solidFill>
                  <a:srgbClr val="FF0000"/>
                </a:solidFill>
                <a:latin typeface="Times New Roman" panose="02020603050405020304" pitchFamily="18" charset="0"/>
                <a:ea typeface="Times New Roman" panose="02020603050405020304" pitchFamily="18" charset="0"/>
              </a:rPr>
              <a:t> </a:t>
            </a:r>
            <a:r>
              <a:rPr lang="en-US" altLang="zh-CN" sz="2800" b="1" dirty="0">
                <a:solidFill>
                  <a:srgbClr val="FF0000"/>
                </a:solidFill>
                <a:latin typeface="Times New Roman" panose="02020603050405020304" pitchFamily="18" charset="0"/>
                <a:ea typeface="Times New Roman" panose="02020603050405020304" pitchFamily="18" charset="0"/>
              </a:rPr>
              <a:t>1</a:t>
            </a:r>
            <a:r>
              <a:rPr lang="zh-CN" altLang="en-US" sz="2800" b="1" dirty="0">
                <a:solidFill>
                  <a:srgbClr val="FF0000"/>
                </a:solidFill>
                <a:latin typeface="Times New Roman" panose="02020603050405020304" pitchFamily="18" charset="0"/>
                <a:ea typeface="Times New Roman" panose="02020603050405020304" pitchFamily="18" charset="0"/>
              </a:rPr>
              <a:t>、材料性质：说明类语段  </a:t>
            </a:r>
            <a:endParaRPr lang="zh-CN" altLang="en-US" sz="2800" b="1" dirty="0">
              <a:solidFill>
                <a:srgbClr val="FF0000"/>
              </a:solidFill>
              <a:latin typeface="Times New Roman" panose="02020603050405020304" pitchFamily="18" charset="0"/>
              <a:ea typeface="Times New Roman" panose="02020603050405020304" pitchFamily="18" charset="0"/>
            </a:endParaRPr>
          </a:p>
          <a:p>
            <a:pPr lvl="0" indent="266700" eaLnBrk="1" hangingPunct="1"/>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1</a:t>
            </a:r>
            <a:r>
              <a:rPr lang="zh-CN" altLang="en-US" sz="2400" b="1" dirty="0">
                <a:latin typeface="Times New Roman" panose="02020603050405020304" pitchFamily="18" charset="0"/>
                <a:ea typeface="Times New Roman" panose="02020603050405020304" pitchFamily="18" charset="0"/>
              </a:rPr>
              <a:t>） 被说明的事物及其主要特征 </a:t>
            </a:r>
            <a:endParaRPr lang="zh-CN" altLang="en-US" sz="2400" b="1" dirty="0">
              <a:latin typeface="Arial" panose="020B0604020202020204" pitchFamily="34" charset="0"/>
              <a:ea typeface="宋体" panose="02010600030101010101" pitchFamily="2" charset="-122"/>
            </a:endParaRPr>
          </a:p>
          <a:p>
            <a:pPr lvl="0" indent="266700" eaLnBrk="0" hangingPunct="0"/>
            <a:r>
              <a:rPr lang="zh-CN" altLang="en-US" sz="2400" b="1" dirty="0">
                <a:latin typeface="Times New Roman" panose="02020603050405020304" pitchFamily="18" charset="0"/>
                <a:ea typeface="Times New Roman" panose="02020603050405020304" pitchFamily="18" charset="0"/>
              </a:rPr>
              <a:t>                           物体</a:t>
            </a:r>
            <a:r>
              <a:rPr lang="en-US" altLang="zh-CN" sz="2400" b="1" dirty="0">
                <a:latin typeface="Times New Roman" panose="02020603050405020304" pitchFamily="18" charset="0"/>
                <a:ea typeface="Times New Roman" panose="02020603050405020304" pitchFamily="18" charset="0"/>
              </a:rPr>
              <a:t>——</a:t>
            </a:r>
            <a:r>
              <a:rPr lang="zh-CN" altLang="en-US" sz="2400" b="1" dirty="0">
                <a:latin typeface="Times New Roman" panose="02020603050405020304" pitchFamily="18" charset="0"/>
                <a:ea typeface="Times New Roman" panose="02020603050405020304" pitchFamily="18" charset="0"/>
              </a:rPr>
              <a:t>属性、特点、功用</a:t>
            </a:r>
            <a:endParaRPr lang="zh-CN" altLang="en-US" sz="2400" b="1" dirty="0">
              <a:latin typeface="Arial" panose="020B0604020202020204" pitchFamily="34" charset="0"/>
              <a:ea typeface="宋体" panose="02010600030101010101" pitchFamily="2" charset="-122"/>
            </a:endParaRPr>
          </a:p>
          <a:p>
            <a:pPr lvl="0" indent="266700" eaLnBrk="0" hangingPunct="0"/>
            <a:r>
              <a:rPr lang="zh-CN" altLang="en-US" sz="2400" b="1" dirty="0">
                <a:latin typeface="Arial" panose="020B0604020202020204" pitchFamily="34" charset="0"/>
                <a:ea typeface="宋体" panose="02010600030101010101" pitchFamily="2" charset="-122"/>
              </a:rPr>
              <a:t>主要信息</a:t>
            </a:r>
            <a:r>
              <a:rPr lang="zh-CN" altLang="en-US" sz="2400" b="1" dirty="0">
                <a:latin typeface="Times New Roman" panose="02020603050405020304" pitchFamily="18" charset="0"/>
                <a:ea typeface="Times New Roman" panose="02020603050405020304" pitchFamily="18" charset="0"/>
              </a:rPr>
              <a:t>           景物、建筑物</a:t>
            </a:r>
            <a:r>
              <a:rPr lang="en-US" altLang="zh-CN" sz="2400" b="1" dirty="0">
                <a:latin typeface="Times New Roman" panose="02020603050405020304" pitchFamily="18" charset="0"/>
                <a:ea typeface="Times New Roman" panose="02020603050405020304" pitchFamily="18" charset="0"/>
              </a:rPr>
              <a:t>——</a:t>
            </a:r>
            <a:r>
              <a:rPr lang="zh-CN" altLang="en-US" sz="2400" b="1" dirty="0">
                <a:latin typeface="Times New Roman" panose="02020603050405020304" pitchFamily="18" charset="0"/>
                <a:ea typeface="Times New Roman" panose="02020603050405020304" pitchFamily="18" charset="0"/>
              </a:rPr>
              <a:t>方位、大小、结构、成因</a:t>
            </a:r>
            <a:endParaRPr lang="zh-CN" altLang="en-US" sz="2400" b="1" dirty="0">
              <a:latin typeface="Arial" panose="020B0604020202020204" pitchFamily="34" charset="0"/>
              <a:ea typeface="宋体" panose="02010600030101010101" pitchFamily="2" charset="-122"/>
            </a:endParaRPr>
          </a:p>
          <a:p>
            <a:pPr lvl="0" indent="266700" eaLnBrk="0" hangingPunct="0"/>
            <a:r>
              <a:rPr lang="zh-CN" altLang="en-US" sz="2400" b="1" dirty="0">
                <a:latin typeface="Times New Roman" panose="02020603050405020304" pitchFamily="18" charset="0"/>
                <a:ea typeface="Times New Roman" panose="02020603050405020304" pitchFamily="18" charset="0"/>
              </a:rPr>
              <a:t>                            抽象事物</a:t>
            </a:r>
            <a:r>
              <a:rPr lang="en-US" altLang="zh-CN" sz="2400" b="1" dirty="0">
                <a:latin typeface="Times New Roman" panose="02020603050405020304" pitchFamily="18" charset="0"/>
                <a:ea typeface="Times New Roman" panose="02020603050405020304" pitchFamily="18" charset="0"/>
              </a:rPr>
              <a:t>——</a:t>
            </a:r>
            <a:r>
              <a:rPr lang="zh-CN" altLang="en-US" sz="2400" b="1" dirty="0">
                <a:latin typeface="Times New Roman" panose="02020603050405020304" pitchFamily="18" charset="0"/>
                <a:ea typeface="Times New Roman" panose="02020603050405020304" pitchFamily="18" charset="0"/>
              </a:rPr>
              <a:t>内涵、外延、属性</a:t>
            </a:r>
            <a:endParaRPr lang="zh-CN" altLang="en-US" sz="2400" b="1" dirty="0">
              <a:latin typeface="Arial" panose="020B0604020202020204" pitchFamily="34" charset="0"/>
              <a:ea typeface="宋体" panose="02010600030101010101" pitchFamily="2" charset="-122"/>
            </a:endParaRPr>
          </a:p>
          <a:p>
            <a:pPr lvl="0" indent="266700" eaLnBrk="0" hangingPunct="0"/>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2</a:t>
            </a:r>
            <a:r>
              <a:rPr lang="zh-CN" altLang="en-US" sz="2400" b="1" dirty="0">
                <a:latin typeface="Times New Roman" panose="02020603050405020304" pitchFamily="18" charset="0"/>
                <a:ea typeface="Times New Roman" panose="02020603050405020304" pitchFamily="18" charset="0"/>
              </a:rPr>
              <a:t>） 说明的目的</a:t>
            </a:r>
            <a:endParaRPr lang="zh-CN" altLang="en-US" sz="2400" b="1" dirty="0">
              <a:latin typeface="Arial" panose="020B0604020202020204" pitchFamily="34" charset="0"/>
              <a:ea typeface="宋体" panose="02010600030101010101" pitchFamily="2" charset="-122"/>
            </a:endParaRPr>
          </a:p>
          <a:p>
            <a:pPr lvl="0" indent="266700" eaLnBrk="0" hangingPunct="0"/>
            <a:endParaRPr lang="zh-CN" altLang="en-US" sz="2400" b="1" dirty="0">
              <a:latin typeface="Arial" panose="020B0604020202020204" pitchFamily="34" charset="0"/>
              <a:ea typeface="宋体" panose="02010600030101010101" pitchFamily="2" charset="-122"/>
            </a:endParaRPr>
          </a:p>
        </p:txBody>
      </p:sp>
      <p:sp>
        <p:nvSpPr>
          <p:cNvPr id="8199" name="Rectangle 7"/>
          <p:cNvSpPr/>
          <p:nvPr/>
        </p:nvSpPr>
        <p:spPr>
          <a:xfrm>
            <a:off x="304800" y="2590800"/>
            <a:ext cx="3013075" cy="1979613"/>
          </a:xfrm>
          <a:prstGeom prst="rect">
            <a:avLst/>
          </a:prstGeom>
          <a:noFill/>
          <a:ln w="9525">
            <a:noFill/>
          </a:ln>
        </p:spPr>
        <p:txBody>
          <a:bodyPr wrap="none" anchor="ctr">
            <a:spAutoFit/>
          </a:bodyPr>
          <a:p>
            <a:pPr lvl="0" eaLnBrk="1" hangingPunct="1"/>
            <a:r>
              <a:rPr lang="en-US" altLang="zh-CN" sz="2800" b="1" dirty="0">
                <a:solidFill>
                  <a:srgbClr val="FF0000"/>
                </a:solidFill>
                <a:latin typeface="Times New Roman" panose="02020603050405020304" pitchFamily="18" charset="0"/>
                <a:ea typeface="Times New Roman" panose="02020603050405020304" pitchFamily="18" charset="0"/>
              </a:rPr>
              <a:t>2</a:t>
            </a:r>
            <a:r>
              <a:rPr lang="zh-CN" altLang="en-US" sz="2800" b="1" dirty="0">
                <a:solidFill>
                  <a:srgbClr val="FF0000"/>
                </a:solidFill>
                <a:latin typeface="Times New Roman" panose="02020603050405020304" pitchFamily="18" charset="0"/>
                <a:ea typeface="Times New Roman" panose="02020603050405020304" pitchFamily="18" charset="0"/>
              </a:rPr>
              <a:t>、句子特征：</a:t>
            </a:r>
            <a:r>
              <a:rPr lang="zh-CN" altLang="en-US" sz="2800" b="1" dirty="0">
                <a:latin typeface="Times New Roman" panose="02020603050405020304" pitchFamily="18" charset="0"/>
                <a:ea typeface="Times New Roman" panose="02020603050405020304" pitchFamily="18" charset="0"/>
              </a:rPr>
              <a:t>  </a:t>
            </a:r>
            <a:endParaRPr lang="zh-CN" altLang="en-US" sz="2800" b="1" dirty="0">
              <a:latin typeface="Times New Roman" panose="02020603050405020304" pitchFamily="18" charset="0"/>
              <a:ea typeface="Times New Roman" panose="02020603050405020304" pitchFamily="18" charset="0"/>
            </a:endParaRPr>
          </a:p>
          <a:p>
            <a:pPr lvl="0" eaLnBrk="1" hangingPunct="1"/>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1</a:t>
            </a:r>
            <a:r>
              <a:rPr lang="zh-CN" altLang="en-US" sz="2400" b="1" dirty="0">
                <a:latin typeface="Times New Roman" panose="02020603050405020304" pitchFamily="18" charset="0"/>
                <a:ea typeface="Times New Roman" panose="02020603050405020304" pitchFamily="18" charset="0"/>
              </a:rPr>
              <a:t>）是总领句  </a:t>
            </a:r>
            <a:endParaRPr lang="zh-CN" altLang="en-US" sz="2400" b="1" dirty="0">
              <a:latin typeface="Arial" panose="020B0604020202020204" pitchFamily="34" charset="0"/>
              <a:ea typeface="宋体" panose="02010600030101010101" pitchFamily="2" charset="-122"/>
            </a:endParaRPr>
          </a:p>
          <a:p>
            <a:pPr lvl="0" eaLnBrk="0" hangingPunct="0"/>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2</a:t>
            </a:r>
            <a:r>
              <a:rPr lang="zh-CN" altLang="en-US" sz="2400" b="1" dirty="0">
                <a:latin typeface="Times New Roman" panose="02020603050405020304" pitchFamily="18" charset="0"/>
                <a:ea typeface="Times New Roman" panose="02020603050405020304" pitchFamily="18" charset="0"/>
              </a:rPr>
              <a:t>）是过渡句</a:t>
            </a:r>
            <a:endParaRPr lang="zh-CN" altLang="en-US" sz="2400" b="1" dirty="0">
              <a:latin typeface="Arial" panose="020B0604020202020204" pitchFamily="34" charset="0"/>
              <a:ea typeface="宋体" panose="02010600030101010101" pitchFamily="2" charset="-122"/>
            </a:endParaRPr>
          </a:p>
          <a:p>
            <a:pPr lvl="0" eaLnBrk="0" hangingPunct="0"/>
            <a:r>
              <a:rPr lang="zh-CN" altLang="en-US" sz="2400" b="1" dirty="0">
                <a:latin typeface="Times New Roman" panose="02020603050405020304" pitchFamily="18" charset="0"/>
                <a:ea typeface="Times New Roman" panose="02020603050405020304" pitchFamily="18" charset="0"/>
              </a:rPr>
              <a:t>         （</a:t>
            </a:r>
            <a:r>
              <a:rPr lang="en-US" altLang="zh-CN" sz="2400" b="1" dirty="0">
                <a:latin typeface="Times New Roman" panose="02020603050405020304" pitchFamily="18" charset="0"/>
                <a:ea typeface="Times New Roman" panose="02020603050405020304" pitchFamily="18" charset="0"/>
              </a:rPr>
              <a:t>3</a:t>
            </a:r>
            <a:r>
              <a:rPr lang="zh-CN" altLang="en-US" sz="2400" b="1" dirty="0">
                <a:latin typeface="Times New Roman" panose="02020603050405020304" pitchFamily="18" charset="0"/>
                <a:ea typeface="Times New Roman" panose="02020603050405020304" pitchFamily="18" charset="0"/>
              </a:rPr>
              <a:t>）是总结句</a:t>
            </a:r>
            <a:endParaRPr lang="zh-CN" altLang="en-US" sz="2400" b="1" dirty="0">
              <a:latin typeface="Arial" panose="020B0604020202020204" pitchFamily="34" charset="0"/>
              <a:ea typeface="宋体" panose="02010600030101010101" pitchFamily="2" charset="-122"/>
            </a:endParaRPr>
          </a:p>
          <a:p>
            <a:pPr lvl="0" eaLnBrk="0" hangingPunct="0"/>
            <a:endParaRPr lang="zh-CN" altLang="en-US" sz="2400" b="1" dirty="0">
              <a:latin typeface="Arial" panose="020B0604020202020204" pitchFamily="34" charset="0"/>
              <a:ea typeface="宋体" panose="02010600030101010101" pitchFamily="2" charset="-122"/>
            </a:endParaRPr>
          </a:p>
        </p:txBody>
      </p:sp>
      <p:sp>
        <p:nvSpPr>
          <p:cNvPr id="8200" name="Text Box 8"/>
          <p:cNvSpPr txBox="1"/>
          <p:nvPr/>
        </p:nvSpPr>
        <p:spPr>
          <a:xfrm>
            <a:off x="381000" y="4343400"/>
            <a:ext cx="8763000" cy="1979613"/>
          </a:xfrm>
          <a:prstGeom prst="rect">
            <a:avLst/>
          </a:prstGeom>
          <a:noFill/>
          <a:ln w="9525">
            <a:noFill/>
          </a:ln>
        </p:spPr>
        <p:txBody>
          <a:bodyPr>
            <a:spAutoFit/>
          </a:bodyPr>
          <a:p>
            <a:pPr lvl="0" eaLnBrk="1" hangingPunct="1"/>
            <a:r>
              <a:rPr lang="en-US" altLang="zh-CN" sz="2800" b="1" dirty="0">
                <a:solidFill>
                  <a:srgbClr val="FF0000"/>
                </a:solidFill>
                <a:latin typeface="Arial" panose="020B0604020202020204" pitchFamily="34" charset="0"/>
                <a:ea typeface="宋体" panose="02010600030101010101" pitchFamily="2" charset="-122"/>
              </a:rPr>
              <a:t>3</a:t>
            </a:r>
            <a:r>
              <a:rPr lang="zh-CN" altLang="en-US" sz="2800" b="1" dirty="0">
                <a:solidFill>
                  <a:srgbClr val="FF0000"/>
                </a:solidFill>
                <a:latin typeface="Arial" panose="020B0604020202020204" pitchFamily="34" charset="0"/>
                <a:ea typeface="宋体" panose="02010600030101010101" pitchFamily="2" charset="-122"/>
              </a:rPr>
              <a:t>、破阵方法：</a:t>
            </a:r>
            <a:r>
              <a:rPr lang="zh-CN" altLang="en-US" sz="2800" b="1"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宋体" panose="02010600030101010101" pitchFamily="2" charset="-122"/>
            </a:endParaRPr>
          </a:p>
          <a:p>
            <a:pPr lvl="0" eaLnBrk="1" hangingPunct="1"/>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1</a:t>
            </a:r>
            <a:r>
              <a:rPr lang="zh-CN" altLang="en-US" sz="2400" b="1" dirty="0">
                <a:latin typeface="Arial" panose="020B0604020202020204" pitchFamily="34" charset="0"/>
                <a:ea typeface="宋体" panose="02010600030101010101" pitchFamily="2" charset="-122"/>
              </a:rPr>
              <a:t>）弄清所补句子属于事物哪方面特征、作用、意义，</a:t>
            </a:r>
            <a:endParaRPr lang="zh-CN" altLang="en-US" sz="2400" b="1" dirty="0">
              <a:latin typeface="Arial" panose="020B0604020202020204" pitchFamily="34" charset="0"/>
              <a:ea typeface="宋体" panose="02010600030101010101" pitchFamily="2" charset="-122"/>
            </a:endParaRPr>
          </a:p>
          <a:p>
            <a:pPr lvl="0" eaLnBrk="1" hangingPunct="1"/>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2</a:t>
            </a:r>
            <a:r>
              <a:rPr lang="zh-CN" altLang="en-US" sz="2400" b="1" dirty="0">
                <a:latin typeface="Arial" panose="020B0604020202020204" pitchFamily="34" charset="0"/>
                <a:ea typeface="宋体" panose="02010600030101010101" pitchFamily="2" charset="-122"/>
              </a:rPr>
              <a:t>）关注句子位置确定其性质，关注关联词的提示作用</a:t>
            </a:r>
            <a:endParaRPr lang="zh-CN" altLang="en-US" sz="2400" b="1" dirty="0">
              <a:latin typeface="Arial" panose="020B0604020202020204" pitchFamily="34" charset="0"/>
              <a:ea typeface="宋体" panose="02010600030101010101" pitchFamily="2" charset="-122"/>
            </a:endParaRPr>
          </a:p>
          <a:p>
            <a:pPr lvl="0" eaLnBrk="1" hangingPunct="1"/>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3</a:t>
            </a:r>
            <a:r>
              <a:rPr lang="zh-CN" altLang="en-US" sz="2400" b="1" dirty="0">
                <a:latin typeface="Arial" panose="020B0604020202020204" pitchFamily="34" charset="0"/>
                <a:ea typeface="宋体" panose="02010600030101010101" pitchFamily="2" charset="-122"/>
              </a:rPr>
              <a:t>）注意选用词语、句式的准确性，</a:t>
            </a:r>
            <a:endParaRPr lang="zh-CN" altLang="en-US" sz="2400" b="1" dirty="0">
              <a:latin typeface="Arial" panose="020B0604020202020204" pitchFamily="34" charset="0"/>
              <a:ea typeface="宋体" panose="02010600030101010101" pitchFamily="2" charset="-122"/>
            </a:endParaRPr>
          </a:p>
          <a:p>
            <a:pPr lvl="0" eaLnBrk="1" hangingPunct="1"/>
            <a:endParaRPr lang="zh-CN" altLang="en-US" sz="2400" b="1" dirty="0">
              <a:latin typeface="Arial" panose="020B0604020202020204" pitchFamily="34" charset="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p:nvPr/>
        </p:nvSpPr>
        <p:spPr>
          <a:xfrm>
            <a:off x="0" y="-77152"/>
            <a:ext cx="9144000" cy="5212080"/>
          </a:xfrm>
          <a:prstGeom prst="rect">
            <a:avLst/>
          </a:prstGeom>
          <a:noFill/>
          <a:ln w="9525">
            <a:noFill/>
          </a:ln>
        </p:spPr>
        <p:txBody>
          <a:bodyPr anchor="ctr">
            <a:spAutoFit/>
          </a:bodyPr>
          <a:p>
            <a:pPr lvl="0" indent="266700" eaLnBrk="1" hangingPunct="1"/>
            <a:r>
              <a:rPr lang="zh-CN" altLang="en-US" sz="2800" b="1" dirty="0">
                <a:solidFill>
                  <a:srgbClr val="FF0000"/>
                </a:solidFill>
                <a:latin typeface="Arial" panose="020B0604020202020204" pitchFamily="34" charset="0"/>
                <a:ea typeface="宋体" panose="02010600030101010101" pitchFamily="2" charset="-122"/>
              </a:rPr>
              <a:t>阵形</a:t>
            </a:r>
            <a:r>
              <a:rPr lang="en-US" altLang="zh-CN" sz="2800" b="1" dirty="0">
                <a:solidFill>
                  <a:srgbClr val="FF0000"/>
                </a:solidFill>
                <a:latin typeface="Arial" panose="020B0604020202020204" pitchFamily="34" charset="0"/>
                <a:ea typeface="宋体" panose="02010600030101010101" pitchFamily="2" charset="-122"/>
              </a:rPr>
              <a:t>2</a:t>
            </a:r>
            <a:r>
              <a:rPr lang="zh-CN" altLang="en-US" sz="2800" b="1" dirty="0">
                <a:solidFill>
                  <a:srgbClr val="FF0000"/>
                </a:solidFill>
                <a:latin typeface="Arial" panose="020B0604020202020204" pitchFamily="34" charset="0"/>
                <a:ea typeface="宋体" panose="02010600030101010101" pitchFamily="2" charset="-122"/>
              </a:rPr>
              <a:t>：</a:t>
            </a:r>
            <a:r>
              <a:rPr lang="en-US" altLang="zh-CN" sz="2800" b="1" dirty="0">
                <a:solidFill>
                  <a:srgbClr val="FF0000"/>
                </a:solidFill>
                <a:latin typeface="Arial" panose="020B0604020202020204" pitchFamily="34" charset="0"/>
                <a:ea typeface="宋体" panose="02010600030101010101" pitchFamily="2" charset="-122"/>
              </a:rPr>
              <a:t>2016</a:t>
            </a:r>
            <a:r>
              <a:rPr lang="zh-CN" altLang="en-US" sz="2800" b="1" dirty="0">
                <a:solidFill>
                  <a:srgbClr val="FF0000"/>
                </a:solidFill>
                <a:latin typeface="Arial" panose="020B0604020202020204" pitchFamily="34" charset="0"/>
                <a:ea typeface="宋体" panose="02010600030101010101" pitchFamily="2" charset="-122"/>
              </a:rPr>
              <a:t>年课标卷</a:t>
            </a:r>
            <a:r>
              <a:rPr lang="zh-CN" altLang="en-US" sz="2800" b="1" dirty="0">
                <a:solidFill>
                  <a:srgbClr val="FF0000"/>
                </a:solidFill>
                <a:latin typeface="Arial" panose="020B0604020202020204" pitchFamily="34" charset="0"/>
                <a:ea typeface="宋体" panose="02010600030101010101" pitchFamily="2" charset="-122"/>
                <a:cs typeface="宋体" panose="02010600030101010101" pitchFamily="2" charset="-122"/>
              </a:rPr>
              <a:t>Ⅰ </a:t>
            </a:r>
            <a:r>
              <a:rPr lang="en-US" altLang="zh-CN" sz="2800" b="1" dirty="0">
                <a:solidFill>
                  <a:srgbClr val="FF0000"/>
                </a:solidFill>
                <a:latin typeface="Arial" panose="020B0604020202020204" pitchFamily="34" charset="0"/>
                <a:ea typeface="宋体" panose="02010600030101010101" pitchFamily="2" charset="-122"/>
              </a:rPr>
              <a:t>16</a:t>
            </a:r>
            <a:r>
              <a:rPr lang="zh-CN" altLang="en-US" sz="2800" b="1" dirty="0">
                <a:solidFill>
                  <a:srgbClr val="FF0000"/>
                </a:solidFill>
                <a:latin typeface="Arial" panose="020B0604020202020204" pitchFamily="34" charset="0"/>
                <a:ea typeface="宋体" panose="02010600030101010101" pitchFamily="2" charset="-122"/>
              </a:rPr>
              <a:t>题</a:t>
            </a:r>
            <a:r>
              <a:rPr lang="zh-CN" altLang="en-US" sz="2800" b="1" dirty="0">
                <a:latin typeface="Arial" panose="020B0604020202020204" pitchFamily="34" charset="0"/>
                <a:ea typeface="宋体" panose="02010600030101010101" pitchFamily="2" charset="-122"/>
              </a:rPr>
              <a:t> </a:t>
            </a:r>
            <a:endParaRPr lang="zh-CN" altLang="en-US" sz="2800" dirty="0">
              <a:latin typeface="Arial" panose="020B0604020202020204" pitchFamily="34" charset="0"/>
              <a:ea typeface="宋体" panose="02010600030101010101" pitchFamily="2" charset="-122"/>
            </a:endParaRPr>
          </a:p>
          <a:p>
            <a:pPr lvl="0" indent="266700" eaLnBrk="1" hangingPunct="1"/>
            <a:r>
              <a:rPr sz="2800" b="1" dirty="0">
                <a:latin typeface="楷体_GB2312" panose="02010609030101010101" pitchFamily="49" charset="-122"/>
                <a:ea typeface="楷体_GB2312" panose="02010609030101010101" pitchFamily="49" charset="-122"/>
              </a:rPr>
              <a:t>16．在下面一段文字横线处补写恰当的语句，使整段文字语意完整连贯，内容贴切，逻辑严密，字数不超过15个字。（5分）</a:t>
            </a:r>
            <a:endParaRPr sz="2800" b="1" dirty="0">
              <a:latin typeface="楷体_GB2312" panose="02010609030101010101" pitchFamily="49" charset="-122"/>
              <a:ea typeface="楷体_GB2312" panose="02010609030101010101" pitchFamily="49" charset="-122"/>
            </a:endParaRPr>
          </a:p>
          <a:p>
            <a:pPr lvl="0" indent="266700" eaLnBrk="1" hangingPunct="1"/>
            <a:r>
              <a:rPr sz="2800" b="1" dirty="0">
                <a:latin typeface="楷体_GB2312" panose="02010609030101010101" pitchFamily="49" charset="-122"/>
                <a:ea typeface="楷体_GB2312" panose="02010609030101010101" pitchFamily="49" charset="-122"/>
              </a:rPr>
              <a:t>　　花青素是一种水溶性的植物色素，分布在液泡内的细胞液中，能够决定花的红色，蓝色，紫色等颜色的差别，这是因为花青素___</a:t>
            </a:r>
            <a:r>
              <a:rPr lang="zh-CN" altLang="en-US" sz="2800" b="1" u="sng" dirty="0">
                <a:solidFill>
                  <a:srgbClr val="FF0000"/>
                </a:solidFill>
                <a:sym typeface="+mn-ea"/>
              </a:rPr>
              <a:t>①</a:t>
            </a:r>
            <a:r>
              <a:rPr sz="2800" b="1" dirty="0">
                <a:latin typeface="楷体_GB2312" panose="02010609030101010101" pitchFamily="49" charset="-122"/>
                <a:ea typeface="楷体_GB2312" panose="02010609030101010101" pitchFamily="49" charset="-122"/>
              </a:rPr>
              <a:t>___，在酸性溶液中呈现红色，在碱性溶液中变为蓝色，处于中性环境中则是紫色。更令人惊奇的是___</a:t>
            </a:r>
            <a:r>
              <a:rPr lang="zh-CN" altLang="en-US" sz="2800" b="1" u="sng" dirty="0">
                <a:solidFill>
                  <a:srgbClr val="FF0000"/>
                </a:solidFill>
                <a:sym typeface="+mn-ea"/>
              </a:rPr>
              <a:t>②</a:t>
            </a:r>
            <a:r>
              <a:rPr sz="2800" b="1" dirty="0">
                <a:latin typeface="楷体_GB2312" panose="02010609030101010101" pitchFamily="49" charset="-122"/>
                <a:ea typeface="楷体_GB2312" panose="02010609030101010101" pitchFamily="49" charset="-122"/>
              </a:rPr>
              <a:t>___，比如一种牵牛花清晨是粉红色，之后变成紫红色，最后变成蓝色，究其原因，就是花瓣表皮细胞的液泡内PH值发生了变化___</a:t>
            </a:r>
            <a:r>
              <a:rPr lang="zh-CN" altLang="en-US" sz="2800" b="1" u="sng" dirty="0">
                <a:solidFill>
                  <a:srgbClr val="FF0000"/>
                </a:solidFill>
                <a:sym typeface="+mn-ea"/>
              </a:rPr>
              <a:t>③</a:t>
            </a:r>
            <a:r>
              <a:rPr sz="2800" b="1" dirty="0">
                <a:latin typeface="楷体_GB2312" panose="02010609030101010101" pitchFamily="49" charset="-122"/>
                <a:ea typeface="楷体_GB2312" panose="02010609030101010101" pitchFamily="49" charset="-122"/>
              </a:rPr>
              <a:t>___，从而形成花的颜色的变化。</a:t>
            </a:r>
            <a:endParaRPr sz="2800" b="1" dirty="0">
              <a:latin typeface="楷体_GB2312" panose="02010609030101010101" pitchFamily="49" charset="-122"/>
              <a:ea typeface="楷体_GB2312" panose="02010609030101010101" pitchFamily="49" charset="-122"/>
            </a:endParaRPr>
          </a:p>
        </p:txBody>
      </p:sp>
      <p:sp>
        <p:nvSpPr>
          <p:cNvPr id="9220" name="Text Box 4"/>
          <p:cNvSpPr txBox="1"/>
          <p:nvPr/>
        </p:nvSpPr>
        <p:spPr>
          <a:xfrm>
            <a:off x="139065" y="4973955"/>
            <a:ext cx="8866505" cy="579120"/>
          </a:xfrm>
          <a:prstGeom prst="rect">
            <a:avLst/>
          </a:prstGeom>
          <a:noFill/>
          <a:ln w="9525">
            <a:noFill/>
          </a:ln>
        </p:spPr>
        <p:txBody>
          <a:bodyPr wrap="square">
            <a:spAutoFit/>
          </a:bodyPr>
          <a:p>
            <a:pPr lvl="0" eaLnBrk="1" hangingPunct="1"/>
            <a:r>
              <a:rPr lang="zh-CN" altLang="en-US" sz="3200" b="1" u="sng" dirty="0">
                <a:solidFill>
                  <a:srgbClr val="FF0000"/>
                </a:solidFill>
                <a:latin typeface="Arial" panose="020B0604020202020204" pitchFamily="34" charset="0"/>
                <a:ea typeface="宋体" panose="02010600030101010101" pitchFamily="2" charset="-122"/>
              </a:rPr>
              <a:t>①在不同环境中会形成不同颜色（2分）</a:t>
            </a:r>
            <a:endParaRPr lang="zh-CN" altLang="en-US" sz="3200" b="1" u="sng" dirty="0">
              <a:solidFill>
                <a:srgbClr val="FF0000"/>
              </a:solidFill>
              <a:latin typeface="Arial" panose="020B0604020202020204" pitchFamily="34" charset="0"/>
              <a:ea typeface="宋体" panose="02010600030101010101" pitchFamily="2" charset="-122"/>
            </a:endParaRPr>
          </a:p>
        </p:txBody>
      </p:sp>
      <p:sp>
        <p:nvSpPr>
          <p:cNvPr id="2" name="Text Box 4"/>
          <p:cNvSpPr txBox="1"/>
          <p:nvPr/>
        </p:nvSpPr>
        <p:spPr>
          <a:xfrm>
            <a:off x="0" y="5553075"/>
            <a:ext cx="8866505" cy="579120"/>
          </a:xfrm>
          <a:prstGeom prst="rect">
            <a:avLst/>
          </a:prstGeom>
          <a:noFill/>
          <a:ln w="9525">
            <a:noFill/>
          </a:ln>
        </p:spPr>
        <p:txBody>
          <a:bodyPr wrap="square">
            <a:spAutoFit/>
          </a:bodyPr>
          <a:p>
            <a:pPr lvl="0" eaLnBrk="1" hangingPunct="1"/>
            <a:r>
              <a:rPr lang="en-US" altLang="zh-CN" sz="3200" b="1" u="sng" dirty="0">
                <a:solidFill>
                  <a:srgbClr val="FF0000"/>
                </a:solidFill>
                <a:latin typeface="Arial" panose="020B0604020202020204" pitchFamily="34" charset="0"/>
                <a:ea typeface="宋体" panose="02010600030101010101" pitchFamily="2" charset="-122"/>
              </a:rPr>
              <a:t> </a:t>
            </a:r>
            <a:r>
              <a:rPr lang="zh-CN" altLang="en-US" sz="3200" b="1" u="sng" dirty="0">
                <a:solidFill>
                  <a:srgbClr val="FF0000"/>
                </a:solidFill>
                <a:latin typeface="Arial" panose="020B0604020202020204" pitchFamily="34" charset="0"/>
                <a:ea typeface="宋体" panose="02010600030101010101" pitchFamily="2" charset="-122"/>
              </a:rPr>
              <a:t>② 有些花的颜色可以一日数变（2分）</a:t>
            </a:r>
            <a:endParaRPr lang="zh-CN" altLang="en-US" sz="3200" b="1" u="sng" dirty="0">
              <a:solidFill>
                <a:srgbClr val="FF0000"/>
              </a:solidFill>
              <a:latin typeface="Arial" panose="020B0604020202020204" pitchFamily="34" charset="0"/>
              <a:ea typeface="宋体" panose="02010600030101010101" pitchFamily="2" charset="-122"/>
            </a:endParaRPr>
          </a:p>
        </p:txBody>
      </p:sp>
      <p:sp>
        <p:nvSpPr>
          <p:cNvPr id="3" name="Text Box 4"/>
          <p:cNvSpPr txBox="1"/>
          <p:nvPr/>
        </p:nvSpPr>
        <p:spPr>
          <a:xfrm>
            <a:off x="139065" y="6132195"/>
            <a:ext cx="8866505" cy="579120"/>
          </a:xfrm>
          <a:prstGeom prst="rect">
            <a:avLst/>
          </a:prstGeom>
          <a:noFill/>
          <a:ln w="9525">
            <a:noFill/>
          </a:ln>
        </p:spPr>
        <p:txBody>
          <a:bodyPr wrap="square">
            <a:spAutoFit/>
          </a:bodyPr>
          <a:p>
            <a:pPr lvl="0" eaLnBrk="1" hangingPunct="1"/>
            <a:r>
              <a:rPr lang="zh-CN" altLang="en-US" sz="3200" b="1" u="sng" dirty="0">
                <a:solidFill>
                  <a:srgbClr val="FF0000"/>
                </a:solidFill>
                <a:latin typeface="Arial" panose="020B0604020202020204" pitchFamily="34" charset="0"/>
                <a:ea typeface="宋体" panose="02010600030101010101" pitchFamily="2" charset="-122"/>
              </a:rPr>
              <a:t>③花青素也就随之发生变化（1分）</a:t>
            </a:r>
            <a:endParaRPr lang="zh-CN" altLang="en-US" sz="3200" b="1" u="sng"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220">
                                            <p:txEl>
                                              <p:charRg st="1" end="1"/>
                                            </p:txEl>
                                          </p:spTgt>
                                        </p:tgtEl>
                                        <p:attrNameLst>
                                          <p:attrName>style.visibility</p:attrName>
                                        </p:attrNameLst>
                                      </p:cBhvr>
                                      <p:to>
                                        <p:strVal val="visible"/>
                                      </p:to>
                                    </p:set>
                                    <p:animEffect transition="in" filter="diamond(in)">
                                      <p:cBhvr>
                                        <p:cTn id="7" dur="2000"/>
                                        <p:tgtEl>
                                          <p:spTgt spid="9220">
                                            <p:txEl>
                                              <p:char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charRg st="1" end="1"/>
                                            </p:txEl>
                                          </p:spTgt>
                                        </p:tgtEl>
                                        <p:attrNameLst>
                                          <p:attrName>style.visibility</p:attrName>
                                        </p:attrNameLst>
                                      </p:cBhvr>
                                      <p:to>
                                        <p:strVal val="visible"/>
                                      </p:to>
                                    </p:set>
                                    <p:animEffect transition="in" filter="diamond(in)">
                                      <p:cBhvr>
                                        <p:cTn id="12" dur="2000"/>
                                        <p:tgtEl>
                                          <p:spTgt spid="2">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charRg st="1" end="1"/>
                                            </p:txEl>
                                          </p:spTgt>
                                        </p:tgtEl>
                                        <p:attrNameLst>
                                          <p:attrName>style.visibility</p:attrName>
                                        </p:attrNameLst>
                                      </p:cBhvr>
                                      <p:to>
                                        <p:strVal val="visible"/>
                                      </p:to>
                                    </p:set>
                                    <p:animEffect transition="in" filter="diamond(in)">
                                      <p:cBhvr>
                                        <p:cTn id="17" dur="2000"/>
                                        <p:tgtEl>
                                          <p:spTgt spid="3">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AutoShape 2"/>
          <p:cNvSpPr/>
          <p:nvPr/>
        </p:nvSpPr>
        <p:spPr>
          <a:xfrm>
            <a:off x="3276600" y="914400"/>
            <a:ext cx="381000" cy="1066800"/>
          </a:xfrm>
          <a:prstGeom prst="leftBrace">
            <a:avLst>
              <a:gd name="adj1" fmla="val 23333"/>
              <a:gd name="adj2" fmla="val 50000"/>
            </a:avLst>
          </a:prstGeom>
          <a:noFill/>
          <a:ln w="9525" cap="flat" cmpd="sng">
            <a:solidFill>
              <a:srgbClr val="000000"/>
            </a:solidFill>
            <a:prstDash val="solid"/>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10243" name="AutoShape 3"/>
          <p:cNvSpPr/>
          <p:nvPr/>
        </p:nvSpPr>
        <p:spPr>
          <a:xfrm>
            <a:off x="2819400" y="2514600"/>
            <a:ext cx="457200" cy="1066800"/>
          </a:xfrm>
          <a:prstGeom prst="leftBrace">
            <a:avLst>
              <a:gd name="adj1" fmla="val 19444"/>
              <a:gd name="adj2" fmla="val 50000"/>
            </a:avLst>
          </a:prstGeom>
          <a:noFill/>
          <a:ln w="9525" cap="flat" cmpd="sng">
            <a:solidFill>
              <a:srgbClr val="000000"/>
            </a:solidFill>
            <a:prstDash val="solid"/>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10244" name="AutoShape 4"/>
          <p:cNvSpPr/>
          <p:nvPr/>
        </p:nvSpPr>
        <p:spPr>
          <a:xfrm>
            <a:off x="228600" y="4267200"/>
            <a:ext cx="342900" cy="1828800"/>
          </a:xfrm>
          <a:prstGeom prst="leftBrace">
            <a:avLst>
              <a:gd name="adj1" fmla="val 44444"/>
              <a:gd name="adj2" fmla="val 50000"/>
            </a:avLst>
          </a:prstGeom>
          <a:noFill/>
          <a:ln w="9525" cap="flat" cmpd="sng">
            <a:solidFill>
              <a:srgbClr val="000000"/>
            </a:solidFill>
            <a:prstDash val="solid"/>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10245" name="Rectangle 5"/>
          <p:cNvSpPr/>
          <p:nvPr/>
        </p:nvSpPr>
        <p:spPr>
          <a:xfrm>
            <a:off x="-384175" y="2233613"/>
            <a:ext cx="9140825" cy="0"/>
          </a:xfrm>
          <a:prstGeom prst="rect">
            <a:avLst/>
          </a:prstGeom>
          <a:noFill/>
          <a:ln w="9525">
            <a:noFill/>
          </a:ln>
        </p:spPr>
        <p:txBody>
          <a:bodyPr wrap="none"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0246" name="Rectangle 6"/>
          <p:cNvSpPr/>
          <p:nvPr/>
        </p:nvSpPr>
        <p:spPr>
          <a:xfrm>
            <a:off x="0" y="0"/>
            <a:ext cx="9144000" cy="2592388"/>
          </a:xfrm>
          <a:prstGeom prst="rect">
            <a:avLst/>
          </a:prstGeom>
          <a:noFill/>
          <a:ln w="9525">
            <a:noFill/>
          </a:ln>
        </p:spPr>
        <p:txBody>
          <a:bodyPr anchor="ctr">
            <a:spAutoFit/>
          </a:bodyPr>
          <a:p>
            <a:pPr lvl="0" indent="266700" eaLnBrk="1" hangingPunct="1"/>
            <a:r>
              <a:rPr lang="zh-CN" altLang="en-US" sz="2400" b="1" dirty="0">
                <a:solidFill>
                  <a:srgbClr val="FF0000"/>
                </a:solidFill>
                <a:latin typeface="Arial" panose="020B0604020202020204" pitchFamily="34" charset="0"/>
                <a:ea typeface="宋体" panose="02010600030101010101" pitchFamily="2" charset="-122"/>
              </a:rPr>
              <a:t>阵形</a:t>
            </a:r>
            <a:r>
              <a:rPr lang="en-US" altLang="zh-CN" sz="2400" b="1" dirty="0">
                <a:solidFill>
                  <a:srgbClr val="FF0000"/>
                </a:solidFill>
                <a:latin typeface="Arial" panose="020B0604020202020204" pitchFamily="34" charset="0"/>
                <a:ea typeface="宋体" panose="02010600030101010101" pitchFamily="2" charset="-122"/>
              </a:rPr>
              <a:t>3 </a:t>
            </a:r>
            <a:r>
              <a:rPr lang="zh-CN" altLang="en-US" sz="2400" b="1" dirty="0">
                <a:solidFill>
                  <a:srgbClr val="FF0000"/>
                </a:solidFill>
                <a:latin typeface="Arial" panose="020B0604020202020204" pitchFamily="34" charset="0"/>
                <a:ea typeface="宋体" panose="02010600030101010101" pitchFamily="2" charset="-122"/>
              </a:rPr>
              <a:t>：</a:t>
            </a:r>
            <a:endParaRPr lang="en-US" altLang="zh-CN" sz="2400" b="1" dirty="0">
              <a:solidFill>
                <a:srgbClr val="FF0000"/>
              </a:solidFill>
              <a:latin typeface="Times New Roman" panose="02020603050405020304" pitchFamily="18" charset="0"/>
              <a:ea typeface="Times New Roman" panose="02020603050405020304" pitchFamily="18" charset="0"/>
            </a:endParaRPr>
          </a:p>
          <a:p>
            <a:pPr lvl="0" indent="266700" eaLnBrk="1" hangingPunct="1"/>
            <a:r>
              <a:rPr lang="en-US" altLang="zh-CN" sz="2800" b="1" dirty="0">
                <a:solidFill>
                  <a:srgbClr val="FF0000"/>
                </a:solidFill>
                <a:latin typeface="Times New Roman" panose="02020603050405020304" pitchFamily="18" charset="0"/>
                <a:ea typeface="Times New Roman" panose="02020603050405020304" pitchFamily="18" charset="0"/>
              </a:rPr>
              <a:t>1</a:t>
            </a:r>
            <a:r>
              <a:rPr lang="zh-CN" altLang="en-US" sz="2800" b="1" dirty="0">
                <a:solidFill>
                  <a:srgbClr val="FF0000"/>
                </a:solidFill>
                <a:latin typeface="Times New Roman" panose="02020603050405020304" pitchFamily="18" charset="0"/>
                <a:ea typeface="Times New Roman" panose="02020603050405020304" pitchFamily="18" charset="0"/>
              </a:rPr>
              <a:t>、材料性质：议论类语段  </a:t>
            </a:r>
            <a:endParaRPr lang="zh-CN" altLang="en-US" sz="2800" b="1" dirty="0">
              <a:solidFill>
                <a:srgbClr val="FF0000"/>
              </a:solidFill>
              <a:latin typeface="Times New Roman" panose="02020603050405020304" pitchFamily="18" charset="0"/>
              <a:ea typeface="Times New Roman" panose="02020603050405020304" pitchFamily="18" charset="0"/>
            </a:endParaRPr>
          </a:p>
          <a:p>
            <a:pPr lvl="0" indent="266700" eaLnBrk="1" hangingPunct="1"/>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1</a:t>
            </a:r>
            <a:r>
              <a:rPr lang="zh-CN" altLang="en-US" sz="2800" b="1" dirty="0">
                <a:latin typeface="Times New Roman" panose="02020603050405020304" pitchFamily="18" charset="0"/>
                <a:ea typeface="Times New Roman" panose="02020603050405020304" pitchFamily="18" charset="0"/>
              </a:rPr>
              <a:t>）议论的话题、中心看法    </a:t>
            </a:r>
            <a:endParaRPr lang="zh-CN" altLang="en-US" sz="2800" b="1" dirty="0">
              <a:latin typeface="Arial" panose="020B0604020202020204" pitchFamily="34" charset="0"/>
              <a:ea typeface="宋体" panose="02010600030101010101" pitchFamily="2" charset="-122"/>
            </a:endParaRPr>
          </a:p>
          <a:p>
            <a:pPr lvl="0" indent="266700" eaLnBrk="0" hangingPunct="0"/>
            <a:r>
              <a:rPr lang="zh-CN" altLang="en-US" sz="2800" b="1" dirty="0">
                <a:latin typeface="Arial" panose="020B0604020202020204" pitchFamily="34" charset="0"/>
                <a:ea typeface="宋体" panose="02010600030101010101" pitchFamily="2" charset="-122"/>
              </a:rPr>
              <a:t>              主要信息 </a:t>
            </a: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2</a:t>
            </a:r>
            <a:r>
              <a:rPr lang="zh-CN" altLang="en-US" sz="2800" b="1" dirty="0">
                <a:latin typeface="Times New Roman" panose="02020603050405020304" pitchFamily="18" charset="0"/>
                <a:ea typeface="Times New Roman" panose="02020603050405020304" pitchFamily="18" charset="0"/>
              </a:rPr>
              <a:t>）证明中心看法的证据</a:t>
            </a:r>
            <a:endParaRPr lang="zh-CN" altLang="en-US" sz="2800" b="1" dirty="0">
              <a:latin typeface="Arial" panose="020B0604020202020204" pitchFamily="34" charset="0"/>
              <a:ea typeface="宋体" panose="02010600030101010101" pitchFamily="2" charset="-122"/>
            </a:endParaRPr>
          </a:p>
          <a:p>
            <a:pPr lvl="0" indent="266700" eaLnBrk="0" hangingPunct="0"/>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3</a:t>
            </a:r>
            <a:r>
              <a:rPr lang="zh-CN" altLang="en-US" sz="2800" b="1" dirty="0">
                <a:latin typeface="Times New Roman" panose="02020603050405020304" pitchFamily="18" charset="0"/>
                <a:ea typeface="Times New Roman" panose="02020603050405020304" pitchFamily="18" charset="0"/>
              </a:rPr>
              <a:t>）结论是什么</a:t>
            </a:r>
            <a:endParaRPr lang="zh-CN" altLang="en-US" sz="2800" b="1" dirty="0">
              <a:latin typeface="Arial" panose="020B0604020202020204" pitchFamily="34" charset="0"/>
              <a:ea typeface="宋体" panose="02010600030101010101" pitchFamily="2" charset="-122"/>
            </a:endParaRPr>
          </a:p>
          <a:p>
            <a:pPr lvl="0" indent="266700" eaLnBrk="0" hangingPunct="0"/>
            <a:endParaRPr lang="zh-CN" altLang="en-US" sz="2800" b="1" dirty="0">
              <a:latin typeface="Arial" panose="020B0604020202020204" pitchFamily="34" charset="0"/>
              <a:ea typeface="宋体" panose="02010600030101010101" pitchFamily="2" charset="-122"/>
            </a:endParaRPr>
          </a:p>
        </p:txBody>
      </p:sp>
      <p:sp>
        <p:nvSpPr>
          <p:cNvPr id="10247" name="Rectangle 7"/>
          <p:cNvSpPr/>
          <p:nvPr/>
        </p:nvSpPr>
        <p:spPr>
          <a:xfrm>
            <a:off x="381000" y="2362200"/>
            <a:ext cx="5626100" cy="1800225"/>
          </a:xfrm>
          <a:prstGeom prst="rect">
            <a:avLst/>
          </a:prstGeom>
          <a:noFill/>
          <a:ln w="9525">
            <a:noFill/>
          </a:ln>
        </p:spPr>
        <p:txBody>
          <a:bodyPr wrap="none" anchor="ctr">
            <a:spAutoFit/>
          </a:bodyPr>
          <a:p>
            <a:pPr lvl="0" eaLnBrk="1" hangingPunct="1"/>
            <a:r>
              <a:rPr lang="en-US" altLang="zh-CN" sz="2800" b="1" dirty="0">
                <a:solidFill>
                  <a:srgbClr val="FF0000"/>
                </a:solidFill>
                <a:latin typeface="Times New Roman" panose="02020603050405020304" pitchFamily="18" charset="0"/>
                <a:ea typeface="Times New Roman" panose="02020603050405020304" pitchFamily="18" charset="0"/>
              </a:rPr>
              <a:t>2</a:t>
            </a:r>
            <a:r>
              <a:rPr lang="zh-CN" altLang="en-US" sz="2800" b="1" dirty="0">
                <a:solidFill>
                  <a:srgbClr val="FF0000"/>
                </a:solidFill>
                <a:latin typeface="Times New Roman" panose="02020603050405020304" pitchFamily="18" charset="0"/>
                <a:ea typeface="Times New Roman" panose="02020603050405020304" pitchFamily="18" charset="0"/>
              </a:rPr>
              <a:t>、句子特征</a:t>
            </a: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1</a:t>
            </a:r>
            <a:r>
              <a:rPr lang="zh-CN" altLang="en-US" sz="2800" b="1" dirty="0">
                <a:latin typeface="Times New Roman" panose="02020603050405020304" pitchFamily="18" charset="0"/>
                <a:ea typeface="Times New Roman" panose="02020603050405020304" pitchFamily="18" charset="0"/>
              </a:rPr>
              <a:t>）是总领句  </a:t>
            </a:r>
            <a:endParaRPr lang="zh-CN" altLang="en-US" sz="2800" b="1" dirty="0">
              <a:latin typeface="Arial" panose="020B0604020202020204" pitchFamily="34" charset="0"/>
              <a:ea typeface="宋体" panose="02010600030101010101" pitchFamily="2" charset="-122"/>
            </a:endParaRPr>
          </a:p>
          <a:p>
            <a:pPr lvl="0" eaLnBrk="0" hangingPunct="0"/>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2</a:t>
            </a:r>
            <a:r>
              <a:rPr lang="zh-CN" altLang="en-US" sz="2800" b="1" dirty="0">
                <a:latin typeface="Times New Roman" panose="02020603050405020304" pitchFamily="18" charset="0"/>
                <a:ea typeface="Times New Roman" panose="02020603050405020304" pitchFamily="18" charset="0"/>
              </a:rPr>
              <a:t>）是论点句</a:t>
            </a:r>
            <a:endParaRPr lang="zh-CN" altLang="en-US" sz="2800" b="1" dirty="0">
              <a:latin typeface="Arial" panose="020B0604020202020204" pitchFamily="34" charset="0"/>
              <a:ea typeface="宋体" panose="02010600030101010101" pitchFamily="2" charset="-122"/>
            </a:endParaRPr>
          </a:p>
          <a:p>
            <a:pPr lvl="0" eaLnBrk="0" hangingPunct="0"/>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3</a:t>
            </a:r>
            <a:r>
              <a:rPr lang="zh-CN" altLang="en-US" sz="2800" b="1" dirty="0">
                <a:latin typeface="Times New Roman" panose="02020603050405020304" pitchFamily="18" charset="0"/>
                <a:ea typeface="Times New Roman" panose="02020603050405020304" pitchFamily="18" charset="0"/>
              </a:rPr>
              <a:t>）是总结句</a:t>
            </a:r>
            <a:endParaRPr lang="zh-CN" altLang="en-US" sz="2800" b="1" dirty="0">
              <a:latin typeface="Arial" panose="020B0604020202020204" pitchFamily="34" charset="0"/>
              <a:ea typeface="宋体" panose="02010600030101010101" pitchFamily="2" charset="-122"/>
            </a:endParaRPr>
          </a:p>
          <a:p>
            <a:pPr lvl="0" eaLnBrk="0" hangingPunct="0"/>
            <a:endParaRPr lang="zh-CN" altLang="en-US" sz="2800" b="1" dirty="0">
              <a:latin typeface="Arial" panose="020B0604020202020204" pitchFamily="34" charset="0"/>
              <a:ea typeface="宋体" panose="02010600030101010101" pitchFamily="2" charset="-122"/>
            </a:endParaRPr>
          </a:p>
        </p:txBody>
      </p:sp>
      <p:sp>
        <p:nvSpPr>
          <p:cNvPr id="10248" name="Rectangle 8"/>
          <p:cNvSpPr/>
          <p:nvPr/>
        </p:nvSpPr>
        <p:spPr>
          <a:xfrm>
            <a:off x="457200" y="3733800"/>
            <a:ext cx="8064500" cy="2654300"/>
          </a:xfrm>
          <a:prstGeom prst="rect">
            <a:avLst/>
          </a:prstGeom>
          <a:noFill/>
          <a:ln w="9525">
            <a:noFill/>
          </a:ln>
        </p:spPr>
        <p:txBody>
          <a:bodyPr anchor="ctr">
            <a:spAutoFit/>
          </a:bodyPr>
          <a:p>
            <a:pPr lvl="0" eaLnBrk="1" hangingPunct="1"/>
            <a:r>
              <a:rPr lang="en-US" altLang="zh-CN" sz="2800" b="1" dirty="0">
                <a:solidFill>
                  <a:srgbClr val="FF0000"/>
                </a:solidFill>
                <a:latin typeface="Times New Roman" panose="02020603050405020304" pitchFamily="18" charset="0"/>
                <a:ea typeface="Times New Roman" panose="02020603050405020304" pitchFamily="18" charset="0"/>
              </a:rPr>
              <a:t>3</a:t>
            </a:r>
            <a:r>
              <a:rPr lang="zh-CN" altLang="en-US" sz="2800" b="1" dirty="0">
                <a:solidFill>
                  <a:srgbClr val="FF0000"/>
                </a:solidFill>
                <a:latin typeface="Times New Roman" panose="02020603050405020304" pitchFamily="18" charset="0"/>
                <a:ea typeface="Times New Roman" panose="02020603050405020304" pitchFamily="18" charset="0"/>
              </a:rPr>
              <a:t>、破阵方法</a:t>
            </a:r>
            <a:r>
              <a:rPr lang="zh-CN" altLang="en-US" sz="2800" b="1" dirty="0">
                <a:latin typeface="Times New Roman" panose="02020603050405020304" pitchFamily="18" charset="0"/>
                <a:ea typeface="Times New Roman" panose="02020603050405020304" pitchFamily="18" charset="0"/>
              </a:rPr>
              <a:t>   </a:t>
            </a:r>
            <a:endParaRPr lang="zh-CN" altLang="en-US" sz="2800" b="1" dirty="0">
              <a:latin typeface="Times New Roman" panose="02020603050405020304" pitchFamily="18" charset="0"/>
              <a:ea typeface="Times New Roman" panose="02020603050405020304" pitchFamily="18" charset="0"/>
            </a:endParaRPr>
          </a:p>
          <a:p>
            <a:pPr lvl="0" eaLnBrk="1" hangingPunct="1"/>
            <a:r>
              <a:rPr lang="zh-CN" altLang="en-US" sz="2800" b="1" dirty="0">
                <a:latin typeface="Times New Roman" panose="02020603050405020304" pitchFamily="18" charset="0"/>
                <a:ea typeface="Times New Roman" panose="02020603050405020304" pitchFamily="18" charset="0"/>
              </a:rPr>
              <a:t>（</a:t>
            </a:r>
            <a:r>
              <a:rPr lang="en-US" altLang="zh-CN" sz="2800" b="1" dirty="0">
                <a:latin typeface="Times New Roman" panose="02020603050405020304" pitchFamily="18" charset="0"/>
                <a:ea typeface="Times New Roman" panose="02020603050405020304" pitchFamily="18" charset="0"/>
              </a:rPr>
              <a:t>1</a:t>
            </a:r>
            <a:r>
              <a:rPr lang="zh-CN" altLang="en-US" sz="2800" b="1" dirty="0">
                <a:latin typeface="Times New Roman" panose="02020603050405020304" pitchFamily="18" charset="0"/>
                <a:ea typeface="Times New Roman" panose="02020603050405020304" pitchFamily="18" charset="0"/>
              </a:rPr>
              <a:t>） 注意补写句子的</a:t>
            </a:r>
            <a:r>
              <a:rPr lang="zh-CN" altLang="en-US" sz="2800" b="1" dirty="0">
                <a:solidFill>
                  <a:srgbClr val="FF0000"/>
                </a:solidFill>
                <a:latin typeface="Times New Roman" panose="02020603050405020304" pitchFamily="18" charset="0"/>
                <a:ea typeface="Times New Roman" panose="02020603050405020304" pitchFamily="18" charset="0"/>
              </a:rPr>
              <a:t>位置和性质</a:t>
            </a:r>
            <a:r>
              <a:rPr lang="zh-CN" altLang="en-US" sz="2800" b="1" dirty="0">
                <a:latin typeface="Times New Roman" panose="02020603050405020304" pitchFamily="18" charset="0"/>
                <a:ea typeface="Times New Roman" panose="02020603050405020304" pitchFamily="18" charset="0"/>
              </a:rPr>
              <a:t>，</a:t>
            </a:r>
            <a:endParaRPr lang="zh-CN" altLang="en-US" sz="2800" b="1" dirty="0">
              <a:latin typeface="Times New Roman" panose="02020603050405020304" pitchFamily="18" charset="0"/>
              <a:ea typeface="Times New Roman" panose="02020603050405020304" pitchFamily="18" charset="0"/>
            </a:endParaRPr>
          </a:p>
          <a:p>
            <a:pPr lvl="0" eaLnBrk="1" hangingPunct="1"/>
            <a:r>
              <a:rPr lang="zh-CN" altLang="en-US" sz="2800" b="1" dirty="0">
                <a:latin typeface="Times New Roman" panose="02020603050405020304" pitchFamily="18" charset="0"/>
                <a:ea typeface="Times New Roman" panose="02020603050405020304" pitchFamily="18" charset="0"/>
              </a:rPr>
              <a:t>如：若为论点句，则必须分析事实材料和理论材料的本质和联系，概括出论点，并用简洁语言表述。</a:t>
            </a:r>
            <a:endParaRPr lang="zh-CN" altLang="en-US" sz="2800" b="1" dirty="0">
              <a:latin typeface="Arial" panose="020B0604020202020204" pitchFamily="34" charset="0"/>
              <a:ea typeface="宋体" panose="02010600030101010101" pitchFamily="2" charset="-122"/>
            </a:endParaRPr>
          </a:p>
          <a:p>
            <a:pPr lvl="0" eaLnBrk="0" hangingPunct="0"/>
            <a:r>
              <a:rPr lang="zh-CN" altLang="en-US" sz="2800" b="1" dirty="0">
                <a:latin typeface="Times New Roman" panose="02020603050405020304" pitchFamily="18" charset="0"/>
                <a:ea typeface="Times New Roman" panose="02020603050405020304" pitchFamily="18" charset="0"/>
              </a:rPr>
              <a:t>（</a:t>
            </a:r>
            <a:r>
              <a:rPr lang="en-US" altLang="zh-CN" sz="2800" b="1" dirty="0">
                <a:latin typeface="Times New Roman" panose="02020603050405020304" pitchFamily="18" charset="0"/>
                <a:ea typeface="Times New Roman" panose="02020603050405020304" pitchFamily="18" charset="0"/>
              </a:rPr>
              <a:t>2</a:t>
            </a:r>
            <a:r>
              <a:rPr lang="zh-CN" altLang="en-US" sz="2800" b="1" dirty="0">
                <a:latin typeface="Times New Roman" panose="02020603050405020304" pitchFamily="18" charset="0"/>
                <a:ea typeface="Times New Roman" panose="02020603050405020304" pitchFamily="18" charset="0"/>
              </a:rPr>
              <a:t>）注意</a:t>
            </a:r>
            <a:r>
              <a:rPr lang="zh-CN" altLang="en-US" sz="2800" b="1" dirty="0">
                <a:solidFill>
                  <a:srgbClr val="FF0000"/>
                </a:solidFill>
                <a:latin typeface="Times New Roman" panose="02020603050405020304" pitchFamily="18" charset="0"/>
                <a:ea typeface="Times New Roman" panose="02020603050405020304" pitchFamily="18" charset="0"/>
              </a:rPr>
              <a:t>提示性语句</a:t>
            </a:r>
            <a:r>
              <a:rPr lang="zh-CN" altLang="en-US" sz="2800" b="1" dirty="0">
                <a:latin typeface="Times New Roman" panose="02020603050405020304" pitchFamily="18" charset="0"/>
                <a:ea typeface="Times New Roman" panose="02020603050405020304" pitchFamily="18" charset="0"/>
              </a:rPr>
              <a:t>，</a:t>
            </a:r>
            <a:endParaRPr lang="zh-CN" altLang="en-US" sz="2800" b="1" dirty="0">
              <a:latin typeface="Times New Roman" panose="02020603050405020304" pitchFamily="18" charset="0"/>
              <a:ea typeface="Times New Roman" panose="02020603050405020304" pitchFamily="18" charset="0"/>
            </a:endParaRPr>
          </a:p>
          <a:p>
            <a:pPr lvl="0" eaLnBrk="0" hangingPunct="0"/>
            <a:r>
              <a:rPr lang="zh-CN" altLang="en-US" sz="2800" b="1" dirty="0">
                <a:latin typeface="Times New Roman" panose="02020603050405020304" pitchFamily="18" charset="0"/>
                <a:ea typeface="Times New Roman" panose="02020603050405020304" pitchFamily="18" charset="0"/>
              </a:rPr>
              <a:t>如：首先、其次；一方面、另一方面等。</a:t>
            </a:r>
            <a:endParaRPr lang="zh-CN" altLang="en-US" sz="2800" b="1" dirty="0">
              <a:latin typeface="Arial" panose="020B0604020202020204" pitchFamily="34"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p:nvPr/>
        </p:nvSpPr>
        <p:spPr>
          <a:xfrm>
            <a:off x="0" y="271780"/>
            <a:ext cx="9144000" cy="4358640"/>
          </a:xfrm>
          <a:prstGeom prst="rect">
            <a:avLst/>
          </a:prstGeom>
          <a:noFill/>
          <a:ln w="9525">
            <a:noFill/>
          </a:ln>
        </p:spPr>
        <p:txBody>
          <a:bodyPr anchor="ctr">
            <a:spAutoFit/>
          </a:bodyPr>
          <a:p>
            <a:pPr lvl="0" indent="266700" eaLnBrk="1" hangingPunct="1"/>
            <a:r>
              <a:rPr lang="zh-CN" altLang="en-US" sz="2800" b="1" dirty="0">
                <a:solidFill>
                  <a:srgbClr val="FF0000"/>
                </a:solidFill>
                <a:latin typeface="Arial" panose="020B0604020202020204" pitchFamily="34" charset="0"/>
                <a:ea typeface="宋体" panose="02010600030101010101" pitchFamily="2" charset="-122"/>
              </a:rPr>
              <a:t>阵形</a:t>
            </a:r>
            <a:r>
              <a:rPr lang="en-US" altLang="zh-CN" sz="2800" b="1" dirty="0">
                <a:solidFill>
                  <a:srgbClr val="FF0000"/>
                </a:solidFill>
                <a:latin typeface="Arial" panose="020B0604020202020204" pitchFamily="34" charset="0"/>
                <a:ea typeface="宋体" panose="02010600030101010101" pitchFamily="2" charset="-122"/>
              </a:rPr>
              <a:t>3 </a:t>
            </a:r>
            <a:r>
              <a:rPr lang="zh-CN" altLang="en-US" sz="2800" b="1" dirty="0">
                <a:solidFill>
                  <a:srgbClr val="FF0000"/>
                </a:solidFill>
                <a:latin typeface="Arial" panose="020B0604020202020204" pitchFamily="34" charset="0"/>
                <a:ea typeface="宋体" panose="02010600030101010101" pitchFamily="2" charset="-122"/>
              </a:rPr>
              <a:t>：</a:t>
            </a:r>
            <a:endParaRPr lang="zh-CN" altLang="en-US" sz="2800" b="1" dirty="0">
              <a:solidFill>
                <a:srgbClr val="FF0000"/>
              </a:solidFill>
              <a:latin typeface="Arial" panose="020B0604020202020204" pitchFamily="34" charset="0"/>
              <a:ea typeface="宋体" panose="02010600030101010101" pitchFamily="2" charset="-122"/>
            </a:endParaRPr>
          </a:p>
          <a:p>
            <a:pPr lvl="0" indent="266700" eaLnBrk="1" hangingPunct="1"/>
            <a:r>
              <a:rPr lang="zh-CN" altLang="en-US" sz="2800" b="1" dirty="0">
                <a:latin typeface="楷体_GB2312" panose="02010609030101010101" pitchFamily="49" charset="-122"/>
                <a:ea typeface="楷体_GB2312" panose="02010609030101010101" pitchFamily="49" charset="-122"/>
              </a:rPr>
              <a:t>古人云，以史为鉴，可以知兴替，可见历史及其叙述在国家、民族 、文明发展过程中的重要借鉴意义。①</a:t>
            </a:r>
            <a:r>
              <a:rPr lang="en-US" altLang="zh-CN" sz="2800" b="1" dirty="0">
                <a:latin typeface="楷体_GB2312" panose="02010609030101010101" pitchFamily="49" charset="-122"/>
                <a:ea typeface="楷体_GB2312" panose="02010609030101010101" pitchFamily="49" charset="-122"/>
              </a:rPr>
              <a:t>________</a:t>
            </a:r>
            <a:r>
              <a:rPr lang="zh-CN" altLang="en-US" sz="2800" b="1" dirty="0">
                <a:latin typeface="楷体_GB2312" panose="02010609030101010101" pitchFamily="49" charset="-122"/>
                <a:ea typeface="楷体_GB2312" panose="02010609030101010101" pitchFamily="49" charset="-122"/>
              </a:rPr>
              <a:t>，正在于其著述者对待历史有严肃认真的态度，有后人应有的敬意，而不应凭空想象，随意为之，并使其庸俗化 。否则，其著述非但起不到以史为鉴的作用，②</a:t>
            </a:r>
            <a:r>
              <a:rPr lang="en-US" altLang="zh-CN" sz="2800" b="1" dirty="0">
                <a:latin typeface="楷体_GB2312" panose="02010609030101010101" pitchFamily="49" charset="-122"/>
                <a:ea typeface="楷体_GB2312" panose="02010609030101010101" pitchFamily="49" charset="-122"/>
              </a:rPr>
              <a:t>_______</a:t>
            </a:r>
            <a:r>
              <a:rPr lang="zh-CN" altLang="en-US" sz="2800" b="1" dirty="0">
                <a:latin typeface="楷体_GB2312" panose="02010609030101010101" pitchFamily="49" charset="-122"/>
                <a:ea typeface="楷体_GB2312" panose="02010609030101010101" pitchFamily="49" charset="-122"/>
              </a:rPr>
              <a:t>，使读者通过一面夸张变形的</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哈哈镜</a:t>
            </a:r>
            <a:r>
              <a:rPr lang="zh-CN" altLang="en-US" sz="2800" b="1" dirty="0">
                <a:latin typeface="Arial" panose="020B0604020202020204" pitchFamily="34" charset="0"/>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观察历史。近些年来，③</a:t>
            </a:r>
            <a:r>
              <a:rPr lang="en-US" altLang="zh-CN" sz="2800" b="1" dirty="0">
                <a:latin typeface="楷体_GB2312" panose="02010609030101010101" pitchFamily="49" charset="-122"/>
                <a:ea typeface="楷体_GB2312" panose="02010609030101010101" pitchFamily="49" charset="-122"/>
              </a:rPr>
              <a:t>_________</a:t>
            </a:r>
            <a:r>
              <a:rPr lang="zh-CN" altLang="en-US" sz="2800" b="1" dirty="0">
                <a:latin typeface="楷体_GB2312" panose="02010609030101010101" pitchFamily="49" charset="-122"/>
                <a:ea typeface="楷体_GB2312" panose="02010609030101010101" pitchFamily="49" charset="-122"/>
              </a:rPr>
              <a:t>，已经在读者尤其是在那些并不专门研究历史的非专业读者中造成了不良后果，影响到他们对历史的正确认知。</a:t>
            </a:r>
            <a:endParaRPr lang="zh-CN" altLang="en-US" sz="2800" b="1" dirty="0">
              <a:latin typeface="楷体_GB2312" panose="02010609030101010101" pitchFamily="49" charset="-122"/>
              <a:ea typeface="楷体_GB2312" panose="02010609030101010101" pitchFamily="49" charset="-122"/>
            </a:endParaRPr>
          </a:p>
        </p:txBody>
      </p:sp>
      <p:sp>
        <p:nvSpPr>
          <p:cNvPr id="17411" name="Text Box 3"/>
          <p:cNvSpPr txBox="1"/>
          <p:nvPr/>
        </p:nvSpPr>
        <p:spPr>
          <a:xfrm>
            <a:off x="266065" y="4630420"/>
            <a:ext cx="8060055" cy="579120"/>
          </a:xfrm>
          <a:prstGeom prst="rect">
            <a:avLst/>
          </a:prstGeom>
          <a:noFill/>
          <a:ln w="9525">
            <a:noFill/>
          </a:ln>
        </p:spPr>
        <p:txBody>
          <a:bodyPr wrap="square">
            <a:spAutoFit/>
          </a:bodyPr>
          <a:p>
            <a:pPr lvl="0" eaLnBrk="1" hangingPunct="1"/>
            <a:r>
              <a:rPr lang="en-US" altLang="zh-CN" sz="3200" b="1" dirty="0">
                <a:solidFill>
                  <a:srgbClr val="FF0000"/>
                </a:solidFill>
                <a:latin typeface="Arial" panose="020B0604020202020204" pitchFamily="34" charset="0"/>
                <a:ea typeface="宋体" panose="02010600030101010101" pitchFamily="2" charset="-122"/>
              </a:rPr>
              <a:t>1</a:t>
            </a:r>
            <a:r>
              <a:rPr lang="zh-CN" altLang="en-US" sz="3200" b="1" dirty="0">
                <a:solidFill>
                  <a:srgbClr val="FF0000"/>
                </a:solidFill>
                <a:latin typeface="Arial" panose="020B0604020202020204" pitchFamily="34" charset="0"/>
                <a:ea typeface="宋体" panose="02010600030101010101" pitchFamily="2" charset="-122"/>
              </a:rPr>
              <a:t>、历史之所以能为后世所借鉴</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2" name="Text Box 3"/>
          <p:cNvSpPr txBox="1"/>
          <p:nvPr/>
        </p:nvSpPr>
        <p:spPr>
          <a:xfrm>
            <a:off x="266065" y="5268595"/>
            <a:ext cx="8060055" cy="579120"/>
          </a:xfrm>
          <a:prstGeom prst="rect">
            <a:avLst/>
          </a:prstGeom>
          <a:noFill/>
          <a:ln w="9525">
            <a:noFill/>
          </a:ln>
        </p:spPr>
        <p:txBody>
          <a:bodyPr wrap="square">
            <a:spAutoFit/>
          </a:bodyPr>
          <a:p>
            <a:pPr lvl="0" eaLnBrk="1" hangingPunct="1"/>
            <a:r>
              <a:rPr lang="en-US" altLang="zh-CN" sz="3200" b="1" dirty="0">
                <a:solidFill>
                  <a:srgbClr val="FF0000"/>
                </a:solidFill>
                <a:latin typeface="Arial" panose="020B0604020202020204" pitchFamily="34" charset="0"/>
                <a:ea typeface="宋体" panose="02010600030101010101" pitchFamily="2" charset="-122"/>
              </a:rPr>
              <a:t>2</a:t>
            </a:r>
            <a:r>
              <a:rPr lang="zh-CN" altLang="en-US" sz="3200" b="1" dirty="0">
                <a:solidFill>
                  <a:srgbClr val="FF0000"/>
                </a:solidFill>
                <a:latin typeface="Arial" panose="020B0604020202020204" pitchFamily="34" charset="0"/>
                <a:ea typeface="宋体" panose="02010600030101010101" pitchFamily="2" charset="-122"/>
              </a:rPr>
              <a:t>、反而可能扭曲历史</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3" name="Text Box 3"/>
          <p:cNvSpPr txBox="1"/>
          <p:nvPr/>
        </p:nvSpPr>
        <p:spPr>
          <a:xfrm>
            <a:off x="266065" y="5847715"/>
            <a:ext cx="8060055" cy="579120"/>
          </a:xfrm>
          <a:prstGeom prst="rect">
            <a:avLst/>
          </a:prstGeom>
          <a:noFill/>
          <a:ln w="9525">
            <a:noFill/>
          </a:ln>
        </p:spPr>
        <p:txBody>
          <a:bodyPr wrap="square">
            <a:spAutoFit/>
          </a:bodyPr>
          <a:p>
            <a:pPr lvl="0" eaLnBrk="1" hangingPunct="1"/>
            <a:r>
              <a:rPr lang="en-US" altLang="zh-CN" sz="3200" b="1" dirty="0">
                <a:solidFill>
                  <a:srgbClr val="FF0000"/>
                </a:solidFill>
                <a:latin typeface="Arial" panose="020B0604020202020204" pitchFamily="34" charset="0"/>
                <a:ea typeface="宋体" panose="02010600030101010101" pitchFamily="2" charset="-122"/>
              </a:rPr>
              <a:t>3</a:t>
            </a:r>
            <a:r>
              <a:rPr lang="zh-CN" altLang="en-US" sz="3200" b="1" dirty="0">
                <a:solidFill>
                  <a:srgbClr val="FF0000"/>
                </a:solidFill>
                <a:latin typeface="Arial" panose="020B0604020202020204" pitchFamily="34" charset="0"/>
                <a:ea typeface="宋体" panose="02010600030101010101" pitchFamily="2" charset="-122"/>
              </a:rPr>
              <a:t>、一些历史读物的庸俗化倾向</a:t>
            </a:r>
            <a:endParaRPr lang="zh-CN" altLang="en-US" sz="32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amond(in)">
                                      <p:cBhvr>
                                        <p:cTn id="7" dur="20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2" grpId="0"/>
      <p:bldP spid="3" grpId="0"/>
    </p:bldLst>
  </p:timing>
</p:sld>
</file>

<file path=ppt/theme/theme1.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5541</Words>
  <Application>WPS 演示</Application>
  <PresentationFormat>全屏显示(4:3)</PresentationFormat>
  <Paragraphs>267</Paragraphs>
  <Slides>24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Wingdings 2</vt:lpstr>
      <vt:lpstr>Times New Roman</vt:lpstr>
      <vt:lpstr>楷体_GB2312</vt:lpstr>
      <vt:lpstr>黑体</vt:lpstr>
      <vt:lpstr>仿宋_GB2312</vt:lpstr>
      <vt:lpstr>微软雅黑</vt:lpstr>
      <vt:lpstr>Calibri</vt:lpstr>
      <vt:lpstr>Century Gothic</vt:lpstr>
      <vt:lpstr>吉祥如意</vt:lpstr>
      <vt:lpstr>瞻前顾后解读文段  左右逢源补写句子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总结: （答题思路）</vt:lpstr>
      <vt:lpstr>课堂演练</vt:lpstr>
      <vt:lpstr>课堂演练</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202</cp:revision>
  <dcterms:created xsi:type="dcterms:W3CDTF">2013-10-13T12:18:00Z</dcterms:created>
  <dcterms:modified xsi:type="dcterms:W3CDTF">2017-04-07T09:14:52Z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2052-10.1.0.6207</vt:lpwstr>
  </property>
</Properties>
</file>