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99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57" r:id="rId23"/>
    <p:sldId id="282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  <p:sldId id="330" r:id="rId71"/>
    <p:sldId id="331" r:id="rId72"/>
    <p:sldId id="332" r:id="rId73"/>
    <p:sldId id="333" r:id="rId74"/>
    <p:sldId id="334" r:id="rId75"/>
    <p:sldId id="335" r:id="rId76"/>
    <p:sldId id="336" r:id="rId77"/>
    <p:sldId id="337" r:id="rId78"/>
    <p:sldId id="338" r:id="rId79"/>
    <p:sldId id="339" r:id="rId80"/>
    <p:sldId id="340" r:id="rId81"/>
    <p:sldId id="341" r:id="rId82"/>
    <p:sldId id="342" r:id="rId83"/>
    <p:sldId id="343" r:id="rId84"/>
    <p:sldId id="344" r:id="rId85"/>
    <p:sldId id="345" r:id="rId86"/>
    <p:sldId id="346" r:id="rId87"/>
    <p:sldId id="347" r:id="rId88"/>
    <p:sldId id="348" r:id="rId89"/>
    <p:sldId id="349" r:id="rId90"/>
    <p:sldId id="350" r:id="rId91"/>
    <p:sldId id="351" r:id="rId92"/>
    <p:sldId id="352" r:id="rId93"/>
    <p:sldId id="353" r:id="rId94"/>
    <p:sldId id="354" r:id="rId95"/>
    <p:sldId id="355" r:id="rId96"/>
    <p:sldId id="356" r:id="rId97"/>
    <p:sldId id="357" r:id="rId98"/>
    <p:sldId id="358" r:id="rId99"/>
    <p:sldId id="359" r:id="rId100"/>
    <p:sldId id="360" r:id="rId101"/>
    <p:sldId id="361" r:id="rId102"/>
    <p:sldId id="362" r:id="rId103"/>
    <p:sldId id="363" r:id="rId104"/>
    <p:sldId id="364" r:id="rId105"/>
    <p:sldId id="365" r:id="rId106"/>
    <p:sldId id="366" r:id="rId107"/>
    <p:sldId id="367" r:id="rId108"/>
    <p:sldId id="368" r:id="rId109"/>
    <p:sldId id="369" r:id="rId110"/>
    <p:sldId id="370" r:id="rId111"/>
    <p:sldId id="371" r:id="rId112"/>
    <p:sldId id="372" r:id="rId113"/>
    <p:sldId id="373" r:id="rId114"/>
    <p:sldId id="374" r:id="rId1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viewProps" Target="viewProps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slide" Target="slides/slide100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3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4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5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图片 12" descr="LOGO-课时新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图片 2" descr="掌控中考-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40900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6" descr="K:\5-远成工作室\王斐\112121212122.png1121212121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70000" y="2540000"/>
            <a:ext cx="24384000" cy="13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3319" name="图片 12" descr="LOGO-课时新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315" name="图片 1" descr="掌控中考-2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9794875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9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0625" y="2976563"/>
            <a:ext cx="98107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6913" y="766763"/>
            <a:ext cx="8416925" cy="554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2450" y="852488"/>
            <a:ext cx="8369300" cy="537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264650" y="4048125"/>
            <a:ext cx="7207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54250" y="4591050"/>
            <a:ext cx="36861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3063" y="4591050"/>
            <a:ext cx="326231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54250" y="5135563"/>
            <a:ext cx="12541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73538" y="5126038"/>
            <a:ext cx="532606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1738" y="5670550"/>
            <a:ext cx="54768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2950" y="815975"/>
            <a:ext cx="8166100" cy="540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8763" y="666750"/>
            <a:ext cx="913447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771525"/>
            <a:ext cx="91440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9225" y="1547813"/>
            <a:ext cx="935355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042988"/>
            <a:ext cx="9191625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1" name="图片 1"/>
          <p:cNvPicPr>
            <a:picLocks noChangeAspect="1"/>
          </p:cNvPicPr>
          <p:nvPr/>
        </p:nvPicPr>
        <p:blipFill>
          <a:blip r:embed="rId2"/>
          <a:srcRect l="2451" t="1984"/>
          <a:stretch>
            <a:fillRect/>
          </a:stretch>
        </p:blipFill>
        <p:spPr bwMode="auto">
          <a:xfrm>
            <a:off x="1679575" y="1076325"/>
            <a:ext cx="9078913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3138" y="827088"/>
            <a:ext cx="8139112" cy="538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334500" y="1417638"/>
            <a:ext cx="68103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663" y="1006475"/>
            <a:ext cx="921067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1175" y="3340100"/>
            <a:ext cx="86296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572625" y="1665288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1647825"/>
            <a:ext cx="922020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493250" y="2317750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663" y="806450"/>
            <a:ext cx="9210675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5688" y="4249738"/>
            <a:ext cx="94678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6850" y="1095375"/>
            <a:ext cx="925830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432925" y="1714500"/>
            <a:ext cx="68103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652588"/>
            <a:ext cx="923925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663" y="2190750"/>
            <a:ext cx="92106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125663" y="3433763"/>
            <a:ext cx="7869237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36763" y="4029075"/>
            <a:ext cx="79581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89" name="图片 1"/>
          <p:cNvPicPr>
            <a:picLocks noChangeAspect="1"/>
          </p:cNvPicPr>
          <p:nvPr/>
        </p:nvPicPr>
        <p:blipFill>
          <a:blip r:embed="rId2"/>
          <a:srcRect l="2263" r="43" b="2544"/>
          <a:stretch>
            <a:fillRect/>
          </a:stretch>
        </p:blipFill>
        <p:spPr bwMode="auto">
          <a:xfrm>
            <a:off x="1955800" y="690563"/>
            <a:ext cx="8415338" cy="559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313863" y="1220788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82850" y="5738813"/>
            <a:ext cx="74326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5425" y="1885950"/>
            <a:ext cx="92011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1662113"/>
            <a:ext cx="910590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493250" y="2317750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557338"/>
            <a:ext cx="90963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493250" y="2317750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7338" y="1657350"/>
            <a:ext cx="90773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493250" y="2317750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8288" y="1066800"/>
            <a:ext cx="91154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444038" y="1744663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638300"/>
            <a:ext cx="8839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3513" y="1555750"/>
            <a:ext cx="93249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293938" y="2200275"/>
            <a:ext cx="580231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0550" y="773113"/>
            <a:ext cx="8132763" cy="556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938338" y="773113"/>
            <a:ext cx="7850187" cy="5487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9713" y="771525"/>
            <a:ext cx="9172575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4650" y="946150"/>
            <a:ext cx="90392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7738" y="1952625"/>
            <a:ext cx="637222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9838" y="3722688"/>
            <a:ext cx="60198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521825" y="1585913"/>
            <a:ext cx="68103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0550" y="931863"/>
            <a:ext cx="8824913" cy="524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8050" y="711200"/>
            <a:ext cx="8040688" cy="562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/>
          <p:cNvPicPr>
            <a:picLocks noChangeAspect="1"/>
          </p:cNvPicPr>
          <p:nvPr/>
        </p:nvPicPr>
        <p:blipFill>
          <a:blip r:embed="rId2"/>
          <a:srcRect l="1837" t="3870" r="461" b="1653"/>
          <a:stretch>
            <a:fillRect/>
          </a:stretch>
        </p:blipFill>
        <p:spPr bwMode="auto">
          <a:xfrm>
            <a:off x="1587500" y="827088"/>
            <a:ext cx="9017000" cy="330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3848100"/>
            <a:ext cx="9239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1352550"/>
            <a:ext cx="912495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1"/>
          <p:cNvPicPr>
            <a:picLocks noChangeAspect="1"/>
          </p:cNvPicPr>
          <p:nvPr/>
        </p:nvPicPr>
        <p:blipFill>
          <a:blip r:embed="rId2"/>
          <a:srcRect l="2818" t="2267"/>
          <a:stretch>
            <a:fillRect/>
          </a:stretch>
        </p:blipFill>
        <p:spPr bwMode="auto">
          <a:xfrm>
            <a:off x="1709738" y="763588"/>
            <a:ext cx="8582025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714375"/>
            <a:ext cx="92964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1104900"/>
            <a:ext cx="91249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4950" y="690563"/>
            <a:ext cx="9182100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8288" y="842963"/>
            <a:ext cx="911542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719138"/>
            <a:ext cx="9124950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1613" y="1819275"/>
            <a:ext cx="924877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847725"/>
            <a:ext cx="904875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561513" y="1616075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93250" y="4216400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723900"/>
            <a:ext cx="9048750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542463" y="1289050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842963"/>
            <a:ext cx="912495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423400" y="1546225"/>
            <a:ext cx="6810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14563" y="5422900"/>
            <a:ext cx="41910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0475" y="1792288"/>
            <a:ext cx="93535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7693025" y="3127375"/>
            <a:ext cx="218281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08175" y="3781425"/>
            <a:ext cx="19081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8025" y="3771900"/>
            <a:ext cx="22733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05700" y="3771900"/>
            <a:ext cx="184626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4938" y="1109663"/>
            <a:ext cx="9382125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542463" y="2644775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1785938"/>
            <a:ext cx="91059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1"/>
          <p:cNvPicPr>
            <a:picLocks noChangeAspect="1"/>
          </p:cNvPicPr>
          <p:nvPr/>
        </p:nvPicPr>
        <p:blipFill>
          <a:blip r:embed="rId2"/>
          <a:srcRect l="603" t="1984" r="923" b="3008"/>
          <a:stretch>
            <a:fillRect/>
          </a:stretch>
        </p:blipFill>
        <p:spPr bwMode="auto">
          <a:xfrm>
            <a:off x="1522413" y="787400"/>
            <a:ext cx="8593137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4963" y="1190625"/>
            <a:ext cx="8982075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1490663"/>
            <a:ext cx="9153525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 l="1706" t="2754"/>
          <a:stretch>
            <a:fillRect/>
          </a:stretch>
        </p:blipFill>
        <p:spPr bwMode="auto">
          <a:xfrm>
            <a:off x="1689100" y="812800"/>
            <a:ext cx="8445500" cy="550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914400"/>
            <a:ext cx="91916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798513"/>
            <a:ext cx="9153525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8288" y="1038225"/>
            <a:ext cx="9115425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9100" y="854075"/>
            <a:ext cx="8329613" cy="538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886200" y="1385888"/>
            <a:ext cx="68103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920038" y="1385888"/>
            <a:ext cx="681037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4163" y="1931988"/>
            <a:ext cx="681037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29575" y="1931988"/>
            <a:ext cx="68103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99525" y="3098800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2088" y="1624013"/>
            <a:ext cx="92678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9213" y="1309688"/>
            <a:ext cx="955357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889125" y="1990725"/>
            <a:ext cx="8659813" cy="1692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89125" y="4424363"/>
            <a:ext cx="8570913" cy="1122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0488" y="773113"/>
            <a:ext cx="8374062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2" name="图片 2"/>
          <p:cNvPicPr>
            <a:picLocks noChangeAspect="1"/>
          </p:cNvPicPr>
          <p:nvPr/>
        </p:nvPicPr>
        <p:blipFill>
          <a:blip r:embed="rId3"/>
          <a:srcRect l="2628" t="5644"/>
          <a:stretch>
            <a:fillRect/>
          </a:stretch>
        </p:blipFill>
        <p:spPr bwMode="auto">
          <a:xfrm>
            <a:off x="1755775" y="3332163"/>
            <a:ext cx="7581900" cy="293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755775" y="1714500"/>
            <a:ext cx="7581900" cy="4554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2438" y="730250"/>
            <a:ext cx="8451850" cy="552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007475" y="1260475"/>
            <a:ext cx="6810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75" y="2200275"/>
            <a:ext cx="809625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1657350"/>
            <a:ext cx="91059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432925" y="1657350"/>
            <a:ext cx="6810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6388" y="652463"/>
            <a:ext cx="9039225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366838"/>
            <a:ext cx="868680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7588" y="682625"/>
            <a:ext cx="7459662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图片 1"/>
          <p:cNvPicPr>
            <a:picLocks noChangeAspect="1"/>
          </p:cNvPicPr>
          <p:nvPr/>
        </p:nvPicPr>
        <p:blipFill>
          <a:blip r:embed="rId2"/>
          <a:srcRect l="688" t="7407"/>
          <a:stretch>
            <a:fillRect/>
          </a:stretch>
        </p:blipFill>
        <p:spPr bwMode="auto">
          <a:xfrm>
            <a:off x="1470025" y="876300"/>
            <a:ext cx="9251950" cy="539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5813" y="685800"/>
            <a:ext cx="8574087" cy="578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1314450"/>
            <a:ext cx="904875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图片 1"/>
          <p:cNvPicPr>
            <a:picLocks noChangeAspect="1"/>
          </p:cNvPicPr>
          <p:nvPr/>
        </p:nvPicPr>
        <p:blipFill>
          <a:blip r:embed="rId2"/>
          <a:srcRect t="-81" r="1154" b="1904"/>
          <a:stretch>
            <a:fillRect/>
          </a:stretch>
        </p:blipFill>
        <p:spPr bwMode="auto">
          <a:xfrm>
            <a:off x="1709738" y="719138"/>
            <a:ext cx="8740775" cy="541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7338" y="755650"/>
            <a:ext cx="907732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798513"/>
            <a:ext cx="9239250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2575" y="814388"/>
            <a:ext cx="908685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793750"/>
            <a:ext cx="905827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0013" y="844550"/>
            <a:ext cx="91344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4788" y="4479925"/>
            <a:ext cx="90297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1590675"/>
            <a:ext cx="904875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482138" y="2219325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8763" y="2247900"/>
            <a:ext cx="91344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531350" y="2860675"/>
            <a:ext cx="68103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2575" y="1614488"/>
            <a:ext cx="908685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571038" y="2259013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950913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0" name="图片 2"/>
          <p:cNvPicPr>
            <a:picLocks noChangeAspect="1"/>
          </p:cNvPicPr>
          <p:nvPr/>
        </p:nvPicPr>
        <p:blipFill>
          <a:blip r:embed="rId3"/>
          <a:srcRect l="1080" t="4214" r="1530" b="2022"/>
          <a:stretch>
            <a:fillRect/>
          </a:stretch>
        </p:blipFill>
        <p:spPr bwMode="auto">
          <a:xfrm>
            <a:off x="2214563" y="2320925"/>
            <a:ext cx="8131175" cy="388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493250" y="1655763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1004888"/>
            <a:ext cx="912495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219200"/>
            <a:ext cx="962025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857375" y="1949450"/>
            <a:ext cx="85423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00213" y="2574925"/>
            <a:ext cx="2233612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8288" y="1852613"/>
            <a:ext cx="9115425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8088313" y="2565400"/>
            <a:ext cx="24209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98650" y="3184525"/>
            <a:ext cx="129381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6050" y="3184525"/>
            <a:ext cx="29241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72400" y="3184525"/>
            <a:ext cx="26574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0225" y="3810000"/>
            <a:ext cx="1560513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6050" y="3810000"/>
            <a:ext cx="38163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43913" y="3810000"/>
            <a:ext cx="1985962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00225" y="4433888"/>
            <a:ext cx="10858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60738" y="4433888"/>
            <a:ext cx="41116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4275" y="715963"/>
            <a:ext cx="93249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6950" y="2686050"/>
            <a:ext cx="716280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215438" y="2090738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9738" y="2838450"/>
            <a:ext cx="87725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1763" y="1712913"/>
            <a:ext cx="922972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663" y="785813"/>
            <a:ext cx="921067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028700"/>
            <a:ext cx="9144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2100" y="806450"/>
            <a:ext cx="906780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0988" y="720725"/>
            <a:ext cx="8645525" cy="562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685800"/>
            <a:ext cx="905827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755650"/>
            <a:ext cx="915352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6138" y="712788"/>
            <a:ext cx="8402637" cy="565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719138"/>
            <a:ext cx="9144000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271588"/>
            <a:ext cx="909637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1619250"/>
            <a:ext cx="91059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493250" y="2308225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8288" y="2247900"/>
            <a:ext cx="91154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532938" y="2811463"/>
            <a:ext cx="681037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 l="491" t="1962"/>
          <a:stretch>
            <a:fillRect/>
          </a:stretch>
        </p:blipFill>
        <p:spPr bwMode="auto">
          <a:xfrm>
            <a:off x="2006600" y="744538"/>
            <a:ext cx="8528050" cy="567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5225" y="571500"/>
            <a:ext cx="8737600" cy="458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498" name="图片 2"/>
          <p:cNvPicPr>
            <a:picLocks noChangeAspect="1"/>
          </p:cNvPicPr>
          <p:nvPr/>
        </p:nvPicPr>
        <p:blipFill>
          <a:blip r:embed="rId3"/>
          <a:srcRect l="2225" t="11765"/>
          <a:stretch>
            <a:fillRect/>
          </a:stretch>
        </p:blipFill>
        <p:spPr bwMode="auto">
          <a:xfrm>
            <a:off x="1854200" y="5157788"/>
            <a:ext cx="727075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8247063" y="1092200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4013" y="685800"/>
            <a:ext cx="8453437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8997950" y="1239838"/>
            <a:ext cx="68103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2588" y="1633538"/>
            <a:ext cx="888682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809750"/>
            <a:ext cx="909637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095500" y="2465388"/>
            <a:ext cx="484346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06600" y="3660775"/>
            <a:ext cx="85613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7225" y="4256088"/>
            <a:ext cx="68992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7188" y="1241425"/>
            <a:ext cx="90773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4775" y="2655888"/>
            <a:ext cx="674370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582150" y="1912938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7950" y="2214563"/>
            <a:ext cx="68961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749300"/>
            <a:ext cx="8523287" cy="559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1613" y="1352550"/>
            <a:ext cx="924877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6850" y="747713"/>
            <a:ext cx="925830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2088" y="1076325"/>
            <a:ext cx="926782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8288" y="1309688"/>
            <a:ext cx="911542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1966913"/>
            <a:ext cx="90487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793750"/>
            <a:ext cx="96012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2" name="图片 2"/>
          <p:cNvPicPr>
            <a:picLocks noChangeAspect="1"/>
          </p:cNvPicPr>
          <p:nvPr/>
        </p:nvPicPr>
        <p:blipFill>
          <a:blip r:embed="rId3"/>
          <a:srcRect l="3365" t="1363"/>
          <a:stretch>
            <a:fillRect/>
          </a:stretch>
        </p:blipFill>
        <p:spPr bwMode="auto">
          <a:xfrm>
            <a:off x="2408238" y="2057400"/>
            <a:ext cx="7375525" cy="428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649288"/>
            <a:ext cx="8561387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86" name="图片 2"/>
          <p:cNvPicPr>
            <a:picLocks noChangeAspect="1"/>
          </p:cNvPicPr>
          <p:nvPr/>
        </p:nvPicPr>
        <p:blipFill>
          <a:blip r:embed="rId3"/>
          <a:srcRect l="2443" t="4816" r="-1685" b="23746"/>
          <a:stretch>
            <a:fillRect/>
          </a:stretch>
        </p:blipFill>
        <p:spPr bwMode="auto">
          <a:xfrm>
            <a:off x="1306513" y="3868738"/>
            <a:ext cx="8494712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87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06888" y="5629275"/>
            <a:ext cx="5167312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9713" y="1619250"/>
            <a:ext cx="917257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582150" y="2287588"/>
            <a:ext cx="68103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2214563"/>
            <a:ext cx="91059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601200" y="2851150"/>
            <a:ext cx="68103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8763" y="1376363"/>
            <a:ext cx="91344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493250" y="1941513"/>
            <a:ext cx="679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7350" y="1343025"/>
            <a:ext cx="88773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009650"/>
            <a:ext cx="91916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561513" y="1774825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75" y="777875"/>
            <a:ext cx="885825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9113" y="5683250"/>
            <a:ext cx="28384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0238" y="1490663"/>
            <a:ext cx="83915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3700" y="3992563"/>
            <a:ext cx="90011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373313" y="4630738"/>
            <a:ext cx="70580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113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113</vt:i4>
      </vt:variant>
    </vt:vector>
  </HeadingPairs>
  <TitlesOfParts>
    <vt:vector size="122" baseType="lpstr">
      <vt:lpstr>Calibri</vt:lpstr>
      <vt:lpstr>宋体</vt:lpstr>
      <vt:lpstr>Arial</vt:lpstr>
      <vt:lpstr>Calibri Light</vt:lpstr>
      <vt:lpstr>Gungsuh</vt:lpstr>
      <vt:lpstr>Office 主题</vt:lpstr>
      <vt:lpstr>1_Office 主题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23</cp:revision>
  <dcterms:created xsi:type="dcterms:W3CDTF">2019-03-05T07:06:00Z</dcterms:created>
  <dcterms:modified xsi:type="dcterms:W3CDTF">2020-03-28T13:14:02Z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