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7AD0B-3822-4193-BCCE-63B95D0D005A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DE60-0B8C-40F2-AF85-C63CEC68C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7AD0B-3822-4193-BCCE-63B95D0D005A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DE60-0B8C-40F2-AF85-C63CEC68C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7AD0B-3822-4193-BCCE-63B95D0D005A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DE60-0B8C-40F2-AF85-C63CEC68C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7AD0B-3822-4193-BCCE-63B95D0D005A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DE60-0B8C-40F2-AF85-C63CEC68C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7AD0B-3822-4193-BCCE-63B95D0D005A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DE60-0B8C-40F2-AF85-C63CEC68C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7AD0B-3822-4193-BCCE-63B95D0D005A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DE60-0B8C-40F2-AF85-C63CEC68C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7AD0B-3822-4193-BCCE-63B95D0D005A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DE60-0B8C-40F2-AF85-C63CEC68C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7AD0B-3822-4193-BCCE-63B95D0D005A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DE60-0B8C-40F2-AF85-C63CEC68C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7AD0B-3822-4193-BCCE-63B95D0D005A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DE60-0B8C-40F2-AF85-C63CEC68C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7AD0B-3822-4193-BCCE-63B95D0D005A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DE60-0B8C-40F2-AF85-C63CEC68C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7AD0B-3822-4193-BCCE-63B95D0D005A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DE60-0B8C-40F2-AF85-C63CEC68C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7AD0B-3822-4193-BCCE-63B95D0D005A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BDE60-0B8C-40F2-AF85-C63CEC68C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4437112"/>
            <a:ext cx="6400800" cy="17526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六年六班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</Words>
  <Application>Microsoft Office PowerPoint</Application>
  <PresentationFormat>全屏显示(4:3)</PresentationFormat>
  <Paragraphs>1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xuying</dc:creator>
  <cp:lastModifiedBy>xuying</cp:lastModifiedBy>
  <cp:revision>1</cp:revision>
  <dcterms:created xsi:type="dcterms:W3CDTF">2018-07-06T06:35:17Z</dcterms:created>
  <dcterms:modified xsi:type="dcterms:W3CDTF">2018-07-06T06:39:41Z</dcterms:modified>
</cp:coreProperties>
</file>