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 ContentType="application/msword"/>
  <Default Extension="wav" ContentType="audio/x-wav"/>
  <Default Extension="png" ContentType="image/png"/>
  <Default Extension="gif" ContentType="image/gif"/>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687" r:id="rId4"/>
    <p:sldId id="830" r:id="rId5"/>
    <p:sldId id="553" r:id="rId6"/>
    <p:sldId id="456" r:id="rId7"/>
    <p:sldId id="483" r:id="rId8"/>
    <p:sldId id="470" r:id="rId9"/>
    <p:sldId id="474" r:id="rId10"/>
    <p:sldId id="471" r:id="rId11"/>
    <p:sldId id="280" r:id="rId12"/>
    <p:sldId id="472" r:id="rId13"/>
    <p:sldId id="257" r:id="rId14"/>
    <p:sldId id="689" r:id="rId15"/>
    <p:sldId id="690" r:id="rId16"/>
    <p:sldId id="691" r:id="rId17"/>
    <p:sldId id="385" r:id="rId18"/>
    <p:sldId id="688" r:id="rId19"/>
    <p:sldId id="485" r:id="rId20"/>
    <p:sldId id="831" r:id="rId21"/>
    <p:sldId id="767" r:id="rId22"/>
    <p:sldId id="555" r:id="rId23"/>
    <p:sldId id="768" r:id="rId24"/>
    <p:sldId id="692" r:id="rId25"/>
    <p:sldId id="398" r:id="rId26"/>
    <p:sldId id="763" r:id="rId27"/>
    <p:sldId id="761" r:id="rId28"/>
    <p:sldId id="762" r:id="rId29"/>
    <p:sldId id="766" r:id="rId30"/>
    <p:sldId id="770" r:id="rId31"/>
    <p:sldId id="769" r:id="rId32"/>
    <p:sldId id="832" r:id="rId33"/>
    <p:sldId id="771" r:id="rId34"/>
    <p:sldId id="401" r:id="rId35"/>
    <p:sldId id="772" r:id="rId36"/>
    <p:sldId id="402" r:id="rId37"/>
    <p:sldId id="773" r:id="rId38"/>
    <p:sldId id="403" r:id="rId39"/>
    <p:sldId id="834" r:id="rId40"/>
    <p:sldId id="561" r:id="rId41"/>
    <p:sldId id="835" r:id="rId42"/>
    <p:sldId id="836" r:id="rId43"/>
    <p:sldId id="562" r:id="rId44"/>
    <p:sldId id="563" r:id="rId45"/>
    <p:sldId id="565" r:id="rId46"/>
    <p:sldId id="566" r:id="rId47"/>
    <p:sldId id="647" r:id="rId48"/>
    <p:sldId id="571" r:id="rId49"/>
    <p:sldId id="914" r:id="rId50"/>
    <p:sldId id="568" r:id="rId51"/>
    <p:sldId id="570" r:id="rId52"/>
    <p:sldId id="572" r:id="rId53"/>
    <p:sldId id="573" r:id="rId54"/>
    <p:sldId id="574" r:id="rId55"/>
    <p:sldId id="409" r:id="rId56"/>
    <p:sldId id="390" r:id="rId57"/>
    <p:sldId id="581" r:id="rId58"/>
    <p:sldId id="582" r:id="rId59"/>
    <p:sldId id="649" r:id="rId60"/>
    <p:sldId id="915" r:id="rId61"/>
    <p:sldId id="575" r:id="rId62"/>
    <p:sldId id="577" r:id="rId63"/>
    <p:sldId id="576" r:id="rId64"/>
    <p:sldId id="283" r:id="rId65"/>
    <p:sldId id="285" r:id="rId66"/>
    <p:sldId id="286" r:id="rId67"/>
    <p:sldId id="578" r:id="rId68"/>
    <p:sldId id="579" r:id="rId69"/>
    <p:sldId id="580" r:id="rId70"/>
    <p:sldId id="477" r:id="rId71"/>
    <p:sldId id="478" r:id="rId72"/>
    <p:sldId id="479" r:id="rId73"/>
    <p:sldId id="482" r:id="rId74"/>
    <p:sldId id="480" r:id="rId75"/>
    <p:sldId id="465" r:id="rId76"/>
    <p:sldId id="645" r:id="rId77"/>
    <p:sldId id="916" r:id="rId78"/>
    <p:sldId id="917" r:id="rId79"/>
    <p:sldId id="918" r:id="rId80"/>
    <p:sldId id="919" r:id="rId81"/>
    <p:sldId id="651" r:id="rId82"/>
    <p:sldId id="652" r:id="rId83"/>
    <p:sldId id="653" r:id="rId84"/>
    <p:sldId id="654" r:id="rId85"/>
    <p:sldId id="655" r:id="rId86"/>
    <p:sldId id="656" r:id="rId87"/>
    <p:sldId id="657" r:id="rId88"/>
    <p:sldId id="658" r:id="rId89"/>
    <p:sldId id="659" r:id="rId90"/>
  </p:sldIdLst>
  <p:sldSz cx="9144000" cy="6858000" type="screen4x3"/>
  <p:notesSz cx="6858000" cy="9144000"/>
  <p:custDataLst>
    <p:tags r:id="rId91"/>
  </p:custDataLst>
  <p:defaultTextStyle>
    <a:defPPr>
      <a:defRPr lang="en-US"/>
    </a:defPPr>
    <a:lvl1pPr algn="l" rtl="0" fontAlgn="base">
      <a:spcBef>
        <a:spcPct val="0"/>
      </a:spcBef>
      <a:spcAft>
        <a:spcPct val="0"/>
      </a:spcAft>
      <a:buFont typeface="Arial" panose="020b0604020202020204" pitchFamily="34" charset="0"/>
      <a:defRPr b="1"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b="1"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b="1"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b="1"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b="1"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35" autoAdjust="0"/>
    <p:restoredTop sz="94585" autoAdjust="0"/>
  </p:normalViewPr>
  <p:slideViewPr>
    <p:cSldViewPr showGuides="1">
      <p:cViewPr varScale="1">
        <p:scale>
          <a:sx n="66" d="100"/>
          <a:sy n="66" d="100"/>
        </p:scale>
        <p:origin x="72" y="198"/>
      </p:cViewPr>
      <p:guideLst>
        <p:guide orient="horz" pos="2128"/>
        <p:guide pos="28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1044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slide" Target="slides/slide82.xml" /><Relationship Id="rId86" Type="http://schemas.openxmlformats.org/officeDocument/2006/relationships/slide" Target="slides/slide83.xml" /><Relationship Id="rId87" Type="http://schemas.openxmlformats.org/officeDocument/2006/relationships/slide" Target="slides/slide84.xml" /><Relationship Id="rId88" Type="http://schemas.openxmlformats.org/officeDocument/2006/relationships/slide" Target="slides/slide85.xml" /><Relationship Id="rId89" Type="http://schemas.openxmlformats.org/officeDocument/2006/relationships/slide" Target="slides/slide86.xml" /><Relationship Id="rId9" Type="http://schemas.openxmlformats.org/officeDocument/2006/relationships/slide" Target="slides/slide6.xml" /><Relationship Id="rId90" Type="http://schemas.openxmlformats.org/officeDocument/2006/relationships/slide" Target="slides/slide87.xml" /><Relationship Id="rId91" Type="http://schemas.openxmlformats.org/officeDocument/2006/relationships/tags" Target="tags/tag535.xml" /><Relationship Id="rId92" Type="http://schemas.openxmlformats.org/officeDocument/2006/relationships/presProps" Target="presProps.xml" /><Relationship Id="rId93" Type="http://schemas.openxmlformats.org/officeDocument/2006/relationships/viewProps" Target="viewProps.xml" /><Relationship Id="rId94" Type="http://schemas.openxmlformats.org/officeDocument/2006/relationships/theme" Target="theme/theme1.xml" /><Relationship Id="rId95" Type="http://schemas.openxmlformats.org/officeDocument/2006/relationships/tableStyles" Target="tableStyles.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9.emf"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custDataLst>
            <p:tags r:id="rId1"/>
          </p:custDataLst>
        </p:nvPr>
      </p:nvGrpSpPr>
      <p:grpSpPr>
        <a:xfrm>
          <a:off x="0" y="0"/>
          <a:ext cx="0" cy="0"/>
        </a:xfrm>
      </p:grpSpPr>
      <p:sp>
        <p:nvSpPr>
          <p:cNvPr id="254978" name="页眉占位符 254977"/>
          <p:cNvSpPr>
            <a:spLocks noGrp="1"/>
          </p:cNvSpPr>
          <p:nvPr>
            <p:ph type="hdr" sz="quarter"/>
            <p:custDataLst>
              <p:tags r:id="rId2"/>
            </p:custDataLst>
          </p:nvPr>
        </p:nvSpPr>
        <p:spPr>
          <a:xfrm>
            <a:off x="0" y="0"/>
            <a:ext cx="2971800" cy="457200"/>
          </a:xfrm>
          <a:prstGeom prst="rect">
            <a:avLst/>
          </a:prstGeom>
          <a:noFill/>
          <a:ln w="9525">
            <a:noFill/>
          </a:ln>
        </p:spPr>
        <p:txBody>
          <a:bodyPr/>
          <a:lstStyle>
            <a:lvl1pPr>
              <a:defRPr sz="1200" b="0" noProof="1"/>
            </a:lvl1pPr>
          </a:lstStyle>
          <a:p>
            <a:endParaRPr lang="zh-CN" altLang="en-US"/>
          </a:p>
        </p:txBody>
      </p:sp>
      <p:sp>
        <p:nvSpPr>
          <p:cNvPr id="254979" name="日期占位符 254978"/>
          <p:cNvSpPr>
            <a:spLocks noGrp="1"/>
          </p:cNvSpPr>
          <p:nvPr>
            <p:ph type="dt" sz="quarter" idx="1"/>
            <p:custDataLst>
              <p:tags r:id="rId3"/>
            </p:custDataLst>
          </p:nvPr>
        </p:nvSpPr>
        <p:spPr>
          <a:xfrm>
            <a:off x="3884613" y="0"/>
            <a:ext cx="2971800" cy="457200"/>
          </a:xfrm>
          <a:prstGeom prst="rect">
            <a:avLst/>
          </a:prstGeom>
          <a:noFill/>
          <a:ln w="9525">
            <a:noFill/>
          </a:ln>
        </p:spPr>
        <p:txBody>
          <a:bodyPr/>
          <a:lstStyle>
            <a:lvl1pPr algn="r">
              <a:defRPr sz="1200" b="0" noProof="1"/>
            </a:lvl1pPr>
          </a:lstStyle>
          <a:p>
            <a:endParaRPr lang="zh-CN" altLang="en-US"/>
          </a:p>
        </p:txBody>
      </p:sp>
      <p:sp>
        <p:nvSpPr>
          <p:cNvPr id="254980" name="页脚占位符 254979"/>
          <p:cNvSpPr>
            <a:spLocks noGrp="1"/>
          </p:cNvSpPr>
          <p:nvPr>
            <p:ph type="ftr" sz="quarter" idx="2"/>
            <p:custDataLst>
              <p:tags r:id="rId4"/>
            </p:custDataLst>
          </p:nvPr>
        </p:nvSpPr>
        <p:spPr>
          <a:xfrm>
            <a:off x="0" y="8685213"/>
            <a:ext cx="2971800" cy="457200"/>
          </a:xfrm>
          <a:prstGeom prst="rect">
            <a:avLst/>
          </a:prstGeom>
          <a:noFill/>
          <a:ln w="9525">
            <a:noFill/>
          </a:ln>
        </p:spPr>
        <p:txBody>
          <a:bodyPr anchor="b"/>
          <a:lstStyle>
            <a:lvl1pPr>
              <a:defRPr sz="1200" b="0" noProof="1"/>
            </a:lvl1pPr>
          </a:lstStyle>
          <a:p>
            <a:endParaRPr lang="zh-CN" altLang="en-US"/>
          </a:p>
        </p:txBody>
      </p:sp>
      <p:sp>
        <p:nvSpPr>
          <p:cNvPr id="254981" name="灯片编号占位符 254980"/>
          <p:cNvSpPr>
            <a:spLocks noGrp="1"/>
          </p:cNvSpPr>
          <p:nvPr>
            <p:ph type="sldNum" sz="quarter" idx="3"/>
            <p:custDataLst>
              <p:tags r:id="rId5"/>
            </p:custDataLst>
          </p:nvPr>
        </p:nvSpPr>
        <p:spPr>
          <a:xfrm>
            <a:off x="3884613" y="8685213"/>
            <a:ext cx="2971800" cy="457200"/>
          </a:xfrm>
          <a:prstGeom prst="rect">
            <a:avLst/>
          </a:prstGeom>
          <a:noFill/>
          <a:ln w="9525">
            <a:noFill/>
          </a:ln>
        </p:spPr>
        <p:txBody>
          <a:bodyPr anchor="b"/>
          <a:lstStyle>
            <a:lvl1pPr algn="r">
              <a:defRPr sz="1200" b="0" noProof="1">
                <a:cs typeface="+mn-ea"/>
              </a:defRPr>
            </a:lvl1pPr>
          </a:lstStyle>
          <a:p>
            <a:fld id="{166428BD-5242-4F4C-9873-70D9674594F9}" type="slidenum">
              <a:rPr lang="zh-CN" altLang="en-US"/>
              <a:t/>
            </a:fld>
            <a:endParaRPr lang="zh-CN" altLang="en-US">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custDataLst>
            <p:tags r:id="rId1"/>
          </p:custDataLst>
        </p:nvPr>
      </p:nvGrpSpPr>
      <p:grpSpPr>
        <a:xfrm>
          <a:off x="0" y="0"/>
          <a:ext cx="0" cy="0"/>
        </a:xfrm>
      </p:grpSpPr>
      <p:sp>
        <p:nvSpPr>
          <p:cNvPr id="200706" name="页眉占位符 200705"/>
          <p:cNvSpPr>
            <a:spLocks noGrp="1"/>
          </p:cNvSpPr>
          <p:nvPr>
            <p:ph type="hdr" sz="quarter"/>
            <p:custDataLst>
              <p:tags r:id="rId2"/>
            </p:custDataLst>
          </p:nvPr>
        </p:nvSpPr>
        <p:spPr>
          <a:xfrm>
            <a:off x="0" y="0"/>
            <a:ext cx="2971800" cy="457200"/>
          </a:xfrm>
          <a:prstGeom prst="rect">
            <a:avLst/>
          </a:prstGeom>
          <a:noFill/>
          <a:ln w="9525">
            <a:noFill/>
          </a:ln>
        </p:spPr>
        <p:txBody>
          <a:bodyPr/>
          <a:lstStyle>
            <a:lvl1pPr>
              <a:defRPr sz="1200" b="0" noProof="1"/>
            </a:lvl1pPr>
          </a:lstStyle>
          <a:p>
            <a:endParaRPr lang="zh-CN" altLang="en-US"/>
          </a:p>
        </p:txBody>
      </p:sp>
      <p:sp>
        <p:nvSpPr>
          <p:cNvPr id="200707" name="日期占位符 200706"/>
          <p:cNvSpPr>
            <a:spLocks noGrp="1"/>
          </p:cNvSpPr>
          <p:nvPr>
            <p:ph type="dt" idx="1"/>
            <p:custDataLst>
              <p:tags r:id="rId3"/>
            </p:custDataLst>
          </p:nvPr>
        </p:nvSpPr>
        <p:spPr>
          <a:xfrm>
            <a:off x="3884613" y="0"/>
            <a:ext cx="2971800" cy="457200"/>
          </a:xfrm>
          <a:prstGeom prst="rect">
            <a:avLst/>
          </a:prstGeom>
          <a:noFill/>
          <a:ln w="9525">
            <a:noFill/>
          </a:ln>
        </p:spPr>
        <p:txBody>
          <a:bodyPr/>
          <a:lstStyle>
            <a:lvl1pPr algn="r">
              <a:defRPr sz="1200" b="0" noProof="1"/>
            </a:lvl1pPr>
          </a:lstStyle>
          <a:p>
            <a:endParaRPr lang="zh-CN" altLang="en-US"/>
          </a:p>
        </p:txBody>
      </p:sp>
      <p:sp>
        <p:nvSpPr>
          <p:cNvPr id="4100" name="幻灯片图像占位符 200707"/>
          <p:cNvSpPr>
            <a:spLocks noRot="1" noChangeArrowheads="1" noTextEdit="1"/>
          </p:cNvSpPr>
          <p:nvPr>
            <p:ph type="sldImg" idx="4294967295"/>
            <p:custDataLst>
              <p:tags r:id="rId4"/>
            </p:custDataLst>
          </p:nvPr>
        </p:nvSpPr>
        <p:spPr bwMode="auto">
          <a:xfrm>
            <a:off x="1143000" y="685800"/>
            <a:ext cx="4572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文本占位符 200708"/>
          <p:cNvSpPr>
            <a:spLocks noGrp="1" noChangeArrowheads="1"/>
          </p:cNvSpPr>
          <p:nvPr>
            <p:ph type="body" sz="quarter" idx="9"/>
            <p:custDataLst>
              <p:tags r:id="rId5"/>
            </p:custDataLst>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0710" name="页脚占位符 200709"/>
          <p:cNvSpPr>
            <a:spLocks noGrp="1"/>
          </p:cNvSpPr>
          <p:nvPr>
            <p:ph type="ftr" sz="quarter" idx="4"/>
            <p:custDataLst>
              <p:tags r:id="rId6"/>
            </p:custDataLst>
          </p:nvPr>
        </p:nvSpPr>
        <p:spPr>
          <a:xfrm>
            <a:off x="0" y="8685213"/>
            <a:ext cx="2971800" cy="457200"/>
          </a:xfrm>
          <a:prstGeom prst="rect">
            <a:avLst/>
          </a:prstGeom>
          <a:noFill/>
          <a:ln w="9525">
            <a:noFill/>
          </a:ln>
        </p:spPr>
        <p:txBody>
          <a:bodyPr anchor="b"/>
          <a:lstStyle>
            <a:lvl1pPr>
              <a:defRPr sz="1200" b="0" noProof="1"/>
            </a:lvl1pPr>
          </a:lstStyle>
          <a:p>
            <a:endParaRPr lang="zh-CN" altLang="en-US"/>
          </a:p>
        </p:txBody>
      </p:sp>
      <p:sp>
        <p:nvSpPr>
          <p:cNvPr id="200711" name="灯片编号占位符 200710"/>
          <p:cNvSpPr>
            <a:spLocks noGrp="1"/>
          </p:cNvSpPr>
          <p:nvPr>
            <p:ph type="sldNum" sz="quarter" idx="5"/>
            <p:custDataLst>
              <p:tags r:id="rId7"/>
            </p:custDataLst>
          </p:nvPr>
        </p:nvSpPr>
        <p:spPr>
          <a:xfrm>
            <a:off x="3884613" y="8685213"/>
            <a:ext cx="2971800" cy="457200"/>
          </a:xfrm>
          <a:prstGeom prst="rect">
            <a:avLst/>
          </a:prstGeom>
          <a:noFill/>
          <a:ln w="9525">
            <a:noFill/>
          </a:ln>
        </p:spPr>
        <p:txBody>
          <a:bodyPr anchor="b"/>
          <a:lstStyle>
            <a:lvl1pPr algn="r">
              <a:defRPr sz="1200" b="0" noProof="1">
                <a:cs typeface="+mn-ea"/>
              </a:defRPr>
            </a:lvl1pPr>
          </a:lstStyle>
          <a:p>
            <a:fld id="{9D927995-161D-4CC6-85B8-5719B2F4DB4D}" type="slidenum">
              <a:rPr lang="zh-CN" altLang="en-US"/>
              <a:t/>
            </a:fld>
            <a:endParaRPr lang="zh-CN" altLang="en-US">
              <a:cs typeface="+mn-cs"/>
            </a:endParaRP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83.xml" /><Relationship Id="rId2" Type="http://schemas.openxmlformats.org/officeDocument/2006/relationships/notesMaster" Target="../notesMasters/notesMaster1.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 Id="rId3" Type="http://schemas.openxmlformats.org/officeDocument/2006/relationships/tags" Target="../tags/tag479.xml" /><Relationship Id="rId4" Type="http://schemas.openxmlformats.org/officeDocument/2006/relationships/tags" Target="../tags/tag480.xml" /><Relationship Id="rId5" Type="http://schemas.openxmlformats.org/officeDocument/2006/relationships/tags" Target="../tags/tag481.xml" /><Relationship Id="rId6" Type="http://schemas.openxmlformats.org/officeDocument/2006/relationships/tags" Target="../tags/tag482.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85.xml" /><Relationship Id="rId2" Type="http://schemas.openxmlformats.org/officeDocument/2006/relationships/notesMaster" Target="../notesMasters/notesMaster1.xml" /><Relationship Id="rId3" Type="http://schemas.openxmlformats.org/officeDocument/2006/relationships/tags" Target="../tags/tag487.xml" /><Relationship Id="rId4" Type="http://schemas.openxmlformats.org/officeDocument/2006/relationships/tags" Target="../tags/tag488.xml" /><Relationship Id="rId5" Type="http://schemas.openxmlformats.org/officeDocument/2006/relationships/tags" Target="../tags/tag489.xml" /><Relationship Id="rId6" Type="http://schemas.openxmlformats.org/officeDocument/2006/relationships/tags" Target="../tags/tag490.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86.xml" /><Relationship Id="rId2" Type="http://schemas.openxmlformats.org/officeDocument/2006/relationships/notesMaster" Target="../notesMasters/notesMaster1.xml" /><Relationship Id="rId3" Type="http://schemas.openxmlformats.org/officeDocument/2006/relationships/tags" Target="../tags/tag498.xml" /><Relationship Id="rId4" Type="http://schemas.openxmlformats.org/officeDocument/2006/relationships/tags" Target="../tags/tag499.xml" /><Relationship Id="rId5" Type="http://schemas.openxmlformats.org/officeDocument/2006/relationships/tags" Target="../tags/tag500.xml" /><Relationship Id="rId6" Type="http://schemas.openxmlformats.org/officeDocument/2006/relationships/tags" Target="../tags/tag50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87.xml" /><Relationship Id="rId2" Type="http://schemas.openxmlformats.org/officeDocument/2006/relationships/notesMaster" Target="../notesMasters/notesMaster1.xml" /><Relationship Id="rId3" Type="http://schemas.openxmlformats.org/officeDocument/2006/relationships/tags" Target="../tags/tag518.xml"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tags" Target="../tags/tag52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tags" Target="../tags/tag203.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 Id="rId3" Type="http://schemas.openxmlformats.org/officeDocument/2006/relationships/tags" Target="../tags/tag355.xml"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289" name="幻灯片图像占位符 203777"/>
          <p:cNvSpPr>
            <a:spLocks noRot="1" noChangeArrowheads="1" noTextEdit="1"/>
          </p:cNvSpPr>
          <p:nvPr>
            <p:ph type="sldImg" idx="4294967295"/>
            <p:custDataLst>
              <p:tags r:id="rId4"/>
            </p:custDataLst>
          </p:nvPr>
        </p:nvSpPr>
        <p:spPr/>
      </p:sp>
      <p:sp>
        <p:nvSpPr>
          <p:cNvPr id="12290" name="文本占位符 203778"/>
          <p:cNvSpPr>
            <a:spLocks noGrp="1" noChangeArrowheads="1"/>
          </p:cNvSpPr>
          <p:nvPr>
            <p:ph type="body" idx="6"/>
            <p:custDataLst>
              <p:tags r:id="rId5"/>
            </p:custDataLst>
          </p:nvPr>
        </p:nvSpPr>
        <p:spPr/>
        <p:txBody>
          <a:bodyPr/>
          <a:lstStyle/>
          <a:p>
            <a:endParaRPr lang="zh-CN" altLang="en-US"/>
          </a:p>
        </p:txBody>
      </p:sp>
      <p:sp>
        <p:nvSpPr>
          <p:cNvPr id="12291"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DFBA8D4E-BA01-43B1-8325-EF0470B71BFC}" type="slidenum">
              <a:rPr lang="zh-CN" altLang="en-US" b="0" smtClean="0"/>
              <a:t>9</a:t>
            </a:fld>
            <a:endParaRPr lang="zh-CN" altLang="en-US" b="0"/>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8305" name="幻灯片图像占位符 237569"/>
          <p:cNvSpPr>
            <a:spLocks noRot="1" noChangeArrowheads="1" noTextEdit="1"/>
          </p:cNvSpPr>
          <p:nvPr>
            <p:ph type="sldImg" idx="4294967295"/>
            <p:custDataLst>
              <p:tags r:id="rId4"/>
            </p:custDataLst>
          </p:nvPr>
        </p:nvSpPr>
        <p:spPr/>
      </p:sp>
      <p:sp>
        <p:nvSpPr>
          <p:cNvPr id="98306" name="文本占位符 237570"/>
          <p:cNvSpPr>
            <a:spLocks noGrp="1" noChangeArrowheads="1"/>
          </p:cNvSpPr>
          <p:nvPr>
            <p:ph type="body" idx="6"/>
            <p:custDataLst>
              <p:tags r:id="rId5"/>
            </p:custDataLst>
          </p:nvPr>
        </p:nvSpPr>
        <p:spPr/>
        <p:txBody>
          <a:bodyPr/>
          <a:lstStyle/>
          <a:p>
            <a:endParaRPr lang="zh-CN" altLang="en-US"/>
          </a:p>
        </p:txBody>
      </p:sp>
      <p:sp>
        <p:nvSpPr>
          <p:cNvPr id="98307"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A0087914-EBB8-49B8-9ABB-24D0520A72F3}" type="slidenum">
              <a:rPr lang="zh-CN" altLang="en-US" b="0" smtClean="0"/>
              <a:t>82</a:t>
            </a:fld>
            <a:endParaRPr lang="zh-CN" altLang="en-US" b="0"/>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0353" name="幻灯片图像占位符 238593"/>
          <p:cNvSpPr>
            <a:spLocks noRot="1" noChangeArrowheads="1" noTextEdit="1"/>
          </p:cNvSpPr>
          <p:nvPr>
            <p:ph type="sldImg" idx="4294967295"/>
            <p:custDataLst>
              <p:tags r:id="rId4"/>
            </p:custDataLst>
          </p:nvPr>
        </p:nvSpPr>
        <p:spPr/>
      </p:sp>
      <p:sp>
        <p:nvSpPr>
          <p:cNvPr id="100354" name="文本占位符 238594"/>
          <p:cNvSpPr>
            <a:spLocks noGrp="1" noChangeArrowheads="1"/>
          </p:cNvSpPr>
          <p:nvPr>
            <p:ph type="body" idx="6"/>
            <p:custDataLst>
              <p:tags r:id="rId5"/>
            </p:custDataLst>
          </p:nvPr>
        </p:nvSpPr>
        <p:spPr/>
        <p:txBody>
          <a:bodyPr/>
          <a:lstStyle/>
          <a:p>
            <a:endParaRPr lang="zh-CN" altLang="en-US"/>
          </a:p>
        </p:txBody>
      </p:sp>
      <p:sp>
        <p:nvSpPr>
          <p:cNvPr id="100355"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DE96323F-AD56-4FD0-89CB-A581AEB47B59}" type="slidenum">
              <a:rPr lang="zh-CN" altLang="en-US" b="0" smtClean="0"/>
              <a:t>83</a:t>
            </a:fld>
            <a:endParaRPr lang="zh-CN" altLang="en-US"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2401" name="幻灯片图像占位符 239617"/>
          <p:cNvSpPr>
            <a:spLocks noRot="1" noChangeArrowheads="1" noTextEdit="1"/>
          </p:cNvSpPr>
          <p:nvPr>
            <p:ph type="sldImg" idx="4294967295"/>
            <p:custDataLst>
              <p:tags r:id="rId4"/>
            </p:custDataLst>
          </p:nvPr>
        </p:nvSpPr>
        <p:spPr/>
      </p:sp>
      <p:sp>
        <p:nvSpPr>
          <p:cNvPr id="102402" name="文本占位符 239618"/>
          <p:cNvSpPr>
            <a:spLocks noGrp="1" noChangeArrowheads="1"/>
          </p:cNvSpPr>
          <p:nvPr>
            <p:ph type="body" idx="6"/>
            <p:custDataLst>
              <p:tags r:id="rId5"/>
            </p:custDataLst>
          </p:nvPr>
        </p:nvSpPr>
        <p:spPr/>
        <p:txBody>
          <a:bodyPr/>
          <a:lstStyle/>
          <a:p>
            <a:endParaRPr lang="zh-CN" altLang="en-US"/>
          </a:p>
        </p:txBody>
      </p:sp>
      <p:sp>
        <p:nvSpPr>
          <p:cNvPr id="102403"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B4F055D7-0763-4535-8D73-3CB4B541B810}" type="slidenum">
              <a:rPr lang="zh-CN" altLang="en-US" b="0" smtClean="0"/>
              <a:t>84</a:t>
            </a:fld>
            <a:endParaRPr lang="zh-CN" altLang="en-US"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6497" name="幻灯片图像占位符 241665"/>
          <p:cNvSpPr>
            <a:spLocks noRot="1" noChangeArrowheads="1" noTextEdit="1"/>
          </p:cNvSpPr>
          <p:nvPr>
            <p:ph type="sldImg" idx="4294967295"/>
            <p:custDataLst>
              <p:tags r:id="rId4"/>
            </p:custDataLst>
          </p:nvPr>
        </p:nvSpPr>
        <p:spPr/>
      </p:sp>
      <p:sp>
        <p:nvSpPr>
          <p:cNvPr id="106498" name="文本占位符 241666"/>
          <p:cNvSpPr>
            <a:spLocks noGrp="1" noChangeArrowheads="1"/>
          </p:cNvSpPr>
          <p:nvPr>
            <p:ph type="body" idx="6"/>
            <p:custDataLst>
              <p:tags r:id="rId5"/>
            </p:custDataLst>
          </p:nvPr>
        </p:nvSpPr>
        <p:spPr/>
        <p:txBody>
          <a:bodyPr/>
          <a:lstStyle/>
          <a:p>
            <a:endParaRPr lang="zh-CN" altLang="en-US"/>
          </a:p>
        </p:txBody>
      </p:sp>
      <p:sp>
        <p:nvSpPr>
          <p:cNvPr id="106499"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FEE21A64-F23C-447E-BA0A-B96F66E963B8}" type="slidenum">
              <a:rPr lang="zh-CN" altLang="en-US" b="0" smtClean="0"/>
              <a:t>85</a:t>
            </a:fld>
            <a:endParaRPr lang="zh-CN" altLang="en-US" b="0"/>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8545" name="幻灯片图像占位符 242689"/>
          <p:cNvSpPr>
            <a:spLocks noRot="1" noChangeArrowheads="1" noTextEdit="1"/>
          </p:cNvSpPr>
          <p:nvPr>
            <p:ph type="sldImg" idx="4294967295"/>
            <p:custDataLst>
              <p:tags r:id="rId4"/>
            </p:custDataLst>
          </p:nvPr>
        </p:nvSpPr>
        <p:spPr/>
      </p:sp>
      <p:sp>
        <p:nvSpPr>
          <p:cNvPr id="108546" name="文本占位符 242690"/>
          <p:cNvSpPr>
            <a:spLocks noGrp="1" noChangeArrowheads="1"/>
          </p:cNvSpPr>
          <p:nvPr>
            <p:ph type="body" idx="6"/>
            <p:custDataLst>
              <p:tags r:id="rId5"/>
            </p:custDataLst>
          </p:nvPr>
        </p:nvSpPr>
        <p:spPr/>
        <p:txBody>
          <a:bodyPr/>
          <a:lstStyle/>
          <a:p>
            <a:endParaRPr lang="zh-CN" altLang="en-US"/>
          </a:p>
        </p:txBody>
      </p:sp>
      <p:sp>
        <p:nvSpPr>
          <p:cNvPr id="108547"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2FDFEBB3-C6A2-42AF-AFA6-4F72F1C67751}" type="slidenum">
              <a:rPr lang="zh-CN" altLang="en-US" b="0" smtClean="0"/>
              <a:t>86</a:t>
            </a:fld>
            <a:endParaRPr lang="zh-CN" altLang="en-US" b="0"/>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0593" name="幻灯片图像占位符 243713"/>
          <p:cNvSpPr>
            <a:spLocks noRot="1" noChangeArrowheads="1" noTextEdit="1"/>
          </p:cNvSpPr>
          <p:nvPr>
            <p:ph type="sldImg" idx="4294967295"/>
            <p:custDataLst>
              <p:tags r:id="rId4"/>
            </p:custDataLst>
          </p:nvPr>
        </p:nvSpPr>
        <p:spPr/>
      </p:sp>
      <p:sp>
        <p:nvSpPr>
          <p:cNvPr id="110594" name="文本占位符 243714"/>
          <p:cNvSpPr>
            <a:spLocks noGrp="1" noChangeArrowheads="1"/>
          </p:cNvSpPr>
          <p:nvPr>
            <p:ph type="body" idx="6"/>
            <p:custDataLst>
              <p:tags r:id="rId5"/>
            </p:custDataLst>
          </p:nvPr>
        </p:nvSpPr>
        <p:spPr/>
        <p:txBody>
          <a:bodyPr/>
          <a:lstStyle/>
          <a:p>
            <a:endParaRPr lang="zh-CN" altLang="en-US"/>
          </a:p>
        </p:txBody>
      </p:sp>
      <p:sp>
        <p:nvSpPr>
          <p:cNvPr id="110595"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3F39FA62-0EC3-4CD9-A073-C3B4FD03DC25}" type="slidenum">
              <a:rPr lang="zh-CN" altLang="en-US" b="0" smtClean="0"/>
              <a:t>87</a:t>
            </a:fld>
            <a:endParaRPr lang="zh-CN" altLang="en-US" b="0"/>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4337" name="幻灯片图像占位符 204801"/>
          <p:cNvSpPr>
            <a:spLocks noRot="1" noChangeArrowheads="1" noTextEdit="1"/>
          </p:cNvSpPr>
          <p:nvPr>
            <p:ph type="sldImg" idx="4294967295"/>
            <p:custDataLst>
              <p:tags r:id="rId4"/>
            </p:custDataLst>
          </p:nvPr>
        </p:nvSpPr>
        <p:spPr/>
      </p:sp>
      <p:sp>
        <p:nvSpPr>
          <p:cNvPr id="14338" name="文本占位符 204802"/>
          <p:cNvSpPr>
            <a:spLocks noGrp="1" noChangeArrowheads="1"/>
          </p:cNvSpPr>
          <p:nvPr>
            <p:ph type="body" idx="6"/>
            <p:custDataLst>
              <p:tags r:id="rId5"/>
            </p:custDataLst>
          </p:nvPr>
        </p:nvSpPr>
        <p:spPr/>
        <p:txBody>
          <a:bodyPr/>
          <a:lstStyle/>
          <a:p>
            <a:endParaRPr lang="zh-CN" altLang="en-US"/>
          </a:p>
        </p:txBody>
      </p:sp>
      <p:sp>
        <p:nvSpPr>
          <p:cNvPr id="14339"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8FC285BE-5208-4CE5-9EF1-5777BD986385}" type="slidenum">
              <a:rPr lang="zh-CN" altLang="en-US" b="0" smtClean="0"/>
              <a:t>11</a:t>
            </a:fld>
            <a:endParaRPr lang="zh-CN" altLang="en-US" b="0"/>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1746" name="Rectangle 7"/>
          <p:cNvSpPr>
            <a:spLocks noGrp="1"/>
          </p:cNvSpPr>
          <p:nvPr>
            <p:ph type="sldNum" sz="quarter"/>
            <p:custDataLst>
              <p:tags r:id="rId4"/>
            </p:custDataLst>
          </p:nvPr>
        </p:nvSpPr>
        <p:spPr>
          <a:xfrm>
            <a:off x="3884613" y="8685213"/>
            <a:ext cx="2971800" cy="457200"/>
          </a:xfrm>
          <a:prstGeom prst="rect">
            <a:avLst/>
          </a:prstGeom>
          <a:noFill/>
          <a:ln w="9525">
            <a:noFill/>
          </a:ln>
        </p:spPr>
        <p:txBody>
          <a:bodyPr anchor="b" anchorCtr="0"/>
          <a:lstStyle/>
          <a:p>
            <a:pPr marL="0" lvl="0" indent="0" algn="r" eaLnBrk="1" hangingPunct="1"/>
            <a:fld id="{9A0DB2DC-4C9A-4742-B13C-FB6460FD3503}" type="slidenum">
              <a:rPr lang="en-US" altLang="zh-CN" sz="1200"/>
              <a:t>24</a:t>
            </a:fld>
            <a:endParaRPr lang="en-US" altLang="zh-CN" sz="1200"/>
          </a:p>
        </p:txBody>
      </p:sp>
      <p:sp>
        <p:nvSpPr>
          <p:cNvPr id="31747" name="Rectangle 2"/>
          <p:cNvSpPr>
            <a:spLocks noRot="1" noTextEdit="1"/>
          </p:cNvSpPr>
          <p:nvPr>
            <p:ph type="sldImg" idx="2"/>
            <p:custDataLst>
              <p:tags r:id="rId5"/>
            </p:custDataLst>
          </p:nvPr>
        </p:nvSpPr>
        <p:spPr/>
      </p:sp>
      <p:sp>
        <p:nvSpPr>
          <p:cNvPr id="31748" name="Rectangle 3"/>
          <p:cNvSpPr>
            <a:spLocks noGrp="1"/>
          </p:cNvSpPr>
          <p:nvPr>
            <p:ph type="body" idx="1"/>
            <p:custDataLst>
              <p:tags r:id="rId6"/>
            </p:custDataLst>
          </p:nvPr>
        </p:nvSpPr>
        <p:spPr/>
        <p:txBody>
          <a:bodyPr wrap="square" lIns="91440" tIns="45720" rIns="91440" bIns="45720" anchor="t" anchorCtr="0"/>
          <a:lstStyle/>
          <a:p>
            <a:pPr marL="0" lvl="0" indent="0" algn="l" defTabSz="914400" rtl="0" eaLnBrk="0" fontAlgn="base" latinLnBrk="0" hangingPunct="0">
              <a:lnSpc>
                <a:spcPct val="100000"/>
              </a:lnSpc>
              <a:spcBef>
                <a:spcPct val="30000"/>
              </a:spcBef>
              <a:spcAft>
                <a:spcPct val="0"/>
              </a:spcAft>
              <a:buClrTx/>
              <a:buSzTx/>
              <a:buFontTx/>
              <a:buNone/>
            </a:pPr>
            <a:endParaRPr lang="zh-CN" altLang="zh-CN" sz="1200" u="none" baseline="0">
              <a:solidFill>
                <a:srgbClr val="000000"/>
              </a:solidFill>
              <a:effectLst/>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8913" name="幻灯片图像占位符 210945"/>
          <p:cNvSpPr>
            <a:spLocks noRot="1" noChangeArrowheads="1" noTextEdit="1"/>
          </p:cNvSpPr>
          <p:nvPr>
            <p:ph type="sldImg" idx="4294967295"/>
            <p:custDataLst>
              <p:tags r:id="rId4"/>
            </p:custDataLst>
          </p:nvPr>
        </p:nvSpPr>
        <p:spPr/>
      </p:sp>
      <p:sp>
        <p:nvSpPr>
          <p:cNvPr id="38914" name="文本占位符 210946"/>
          <p:cNvSpPr>
            <a:spLocks noGrp="1" noChangeArrowheads="1"/>
          </p:cNvSpPr>
          <p:nvPr>
            <p:ph type="body" idx="6"/>
            <p:custDataLst>
              <p:tags r:id="rId5"/>
            </p:custDataLst>
          </p:nvPr>
        </p:nvSpPr>
        <p:spPr/>
        <p:txBody>
          <a:bodyPr/>
          <a:lstStyle/>
          <a:p>
            <a:endParaRPr lang="zh-CN" altLang="en-US"/>
          </a:p>
        </p:txBody>
      </p:sp>
      <p:sp>
        <p:nvSpPr>
          <p:cNvPr id="38915"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A62A0D03-60E3-4523-B562-A0E599D8479F}" type="slidenum">
              <a:rPr lang="zh-CN" altLang="en-US" b="0" smtClean="0"/>
              <a:t>62</a:t>
            </a:fld>
            <a:endParaRPr lang="zh-CN" altLang="en-US" b="0"/>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0961" name="幻灯片图像占位符 211969"/>
          <p:cNvSpPr>
            <a:spLocks noRot="1" noChangeArrowheads="1" noTextEdit="1"/>
          </p:cNvSpPr>
          <p:nvPr>
            <p:ph type="sldImg" idx="4294967295"/>
            <p:custDataLst>
              <p:tags r:id="rId4"/>
            </p:custDataLst>
          </p:nvPr>
        </p:nvSpPr>
        <p:spPr/>
      </p:sp>
      <p:sp>
        <p:nvSpPr>
          <p:cNvPr id="40962" name="文本占位符 211970"/>
          <p:cNvSpPr>
            <a:spLocks noGrp="1" noChangeArrowheads="1"/>
          </p:cNvSpPr>
          <p:nvPr>
            <p:ph type="body" idx="6"/>
            <p:custDataLst>
              <p:tags r:id="rId5"/>
            </p:custDataLst>
          </p:nvPr>
        </p:nvSpPr>
        <p:spPr/>
        <p:txBody>
          <a:bodyPr/>
          <a:lstStyle/>
          <a:p>
            <a:endParaRPr lang="zh-CN" altLang="en-US"/>
          </a:p>
        </p:txBody>
      </p:sp>
      <p:sp>
        <p:nvSpPr>
          <p:cNvPr id="40963"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8E6604E6-B561-444E-A80B-B12DD6BFE4DD}" type="slidenum">
              <a:rPr lang="zh-CN" altLang="en-US" b="0" smtClean="0"/>
              <a:t>63</a:t>
            </a:fld>
            <a:endParaRPr lang="zh-CN" altLang="en-US" b="0"/>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3009" name="幻灯片图像占位符 212993"/>
          <p:cNvSpPr>
            <a:spLocks noRot="1" noChangeArrowheads="1" noTextEdit="1"/>
          </p:cNvSpPr>
          <p:nvPr>
            <p:ph type="sldImg" idx="4294967295"/>
            <p:custDataLst>
              <p:tags r:id="rId4"/>
            </p:custDataLst>
          </p:nvPr>
        </p:nvSpPr>
        <p:spPr/>
      </p:sp>
      <p:sp>
        <p:nvSpPr>
          <p:cNvPr id="43010" name="文本占位符 212994"/>
          <p:cNvSpPr>
            <a:spLocks noGrp="1" noChangeArrowheads="1"/>
          </p:cNvSpPr>
          <p:nvPr>
            <p:ph type="body" idx="6"/>
            <p:custDataLst>
              <p:tags r:id="rId5"/>
            </p:custDataLst>
          </p:nvPr>
        </p:nvSpPr>
        <p:spPr/>
        <p:txBody>
          <a:bodyPr/>
          <a:lstStyle/>
          <a:p>
            <a:endParaRPr lang="zh-CN" altLang="en-US"/>
          </a:p>
        </p:txBody>
      </p:sp>
      <p:sp>
        <p:nvSpPr>
          <p:cNvPr id="43011"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84C2D4B5-7668-402B-BE1A-4758EA155650}" type="slidenum">
              <a:rPr lang="zh-CN" altLang="en-US" b="0" smtClean="0"/>
              <a:t>64</a:t>
            </a:fld>
            <a:endParaRPr lang="zh-CN" altLang="en-US" b="0"/>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2161" name="幻灯片图像占位符 234497"/>
          <p:cNvSpPr>
            <a:spLocks noRot="1" noChangeArrowheads="1" noTextEdit="1"/>
          </p:cNvSpPr>
          <p:nvPr>
            <p:ph type="sldImg" idx="4294967295"/>
            <p:custDataLst>
              <p:tags r:id="rId4"/>
            </p:custDataLst>
          </p:nvPr>
        </p:nvSpPr>
        <p:spPr/>
      </p:sp>
      <p:sp>
        <p:nvSpPr>
          <p:cNvPr id="92162" name="文本占位符 234498"/>
          <p:cNvSpPr>
            <a:spLocks noGrp="1" noChangeArrowheads="1"/>
          </p:cNvSpPr>
          <p:nvPr>
            <p:ph type="body" idx="6"/>
            <p:custDataLst>
              <p:tags r:id="rId5"/>
            </p:custDataLst>
          </p:nvPr>
        </p:nvSpPr>
        <p:spPr/>
        <p:txBody>
          <a:bodyPr/>
          <a:lstStyle/>
          <a:p>
            <a:endParaRPr lang="zh-CN" altLang="en-US"/>
          </a:p>
        </p:txBody>
      </p:sp>
      <p:sp>
        <p:nvSpPr>
          <p:cNvPr id="92163"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14C086B6-3F70-443D-B7DF-011F7C583FD4}" type="slidenum">
              <a:rPr lang="zh-CN" altLang="en-US" b="0" smtClean="0"/>
              <a:t>79</a:t>
            </a:fld>
            <a:endParaRPr lang="zh-CN" altLang="en-US" b="0"/>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4209" name="幻灯片图像占位符 235521"/>
          <p:cNvSpPr>
            <a:spLocks noRot="1" noChangeArrowheads="1" noTextEdit="1"/>
          </p:cNvSpPr>
          <p:nvPr>
            <p:ph type="sldImg" idx="4294967295"/>
            <p:custDataLst>
              <p:tags r:id="rId4"/>
            </p:custDataLst>
          </p:nvPr>
        </p:nvSpPr>
        <p:spPr/>
      </p:sp>
      <p:sp>
        <p:nvSpPr>
          <p:cNvPr id="94210" name="文本占位符 235522"/>
          <p:cNvSpPr>
            <a:spLocks noGrp="1" noChangeArrowheads="1"/>
          </p:cNvSpPr>
          <p:nvPr>
            <p:ph type="body" idx="6"/>
            <p:custDataLst>
              <p:tags r:id="rId5"/>
            </p:custDataLst>
          </p:nvPr>
        </p:nvSpPr>
        <p:spPr/>
        <p:txBody>
          <a:bodyPr/>
          <a:lstStyle/>
          <a:p>
            <a:endParaRPr lang="zh-CN" altLang="en-US"/>
          </a:p>
        </p:txBody>
      </p:sp>
      <p:sp>
        <p:nvSpPr>
          <p:cNvPr id="94211"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F29A3B45-83A2-466F-8C96-A5304B3256FE}" type="slidenum">
              <a:rPr lang="zh-CN" altLang="en-US" b="0" smtClean="0"/>
              <a:t>80</a:t>
            </a:fld>
            <a:endParaRPr lang="zh-CN" altLang="en-US" b="0"/>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6257" name="幻灯片图像占位符 236545"/>
          <p:cNvSpPr>
            <a:spLocks noRot="1" noChangeArrowheads="1" noTextEdit="1"/>
          </p:cNvSpPr>
          <p:nvPr>
            <p:ph type="sldImg" idx="4294967295"/>
            <p:custDataLst>
              <p:tags r:id="rId4"/>
            </p:custDataLst>
          </p:nvPr>
        </p:nvSpPr>
        <p:spPr/>
      </p:sp>
      <p:sp>
        <p:nvSpPr>
          <p:cNvPr id="96258" name="文本占位符 236546"/>
          <p:cNvSpPr>
            <a:spLocks noGrp="1" noChangeArrowheads="1"/>
          </p:cNvSpPr>
          <p:nvPr>
            <p:ph type="body" idx="6"/>
            <p:custDataLst>
              <p:tags r:id="rId5"/>
            </p:custDataLst>
          </p:nvPr>
        </p:nvSpPr>
        <p:spPr/>
        <p:txBody>
          <a:bodyPr/>
          <a:lstStyle/>
          <a:p>
            <a:endParaRPr lang="zh-CN" altLang="en-US"/>
          </a:p>
        </p:txBody>
      </p:sp>
      <p:sp>
        <p:nvSpPr>
          <p:cNvPr id="96259" name="灯片编号占位符 1"/>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fld id="{90831BFB-62B0-47B9-9842-952F620F6834}" type="slidenum">
              <a:rPr lang="zh-CN" altLang="en-US" b="0" smtClean="0"/>
              <a:t>81</a:t>
            </a:fld>
            <a:endParaRPr lang="zh-CN" altLang="en-US" b="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spTree>
      <p:nvGrpSpPr>
        <p:cNvPr id="1" name=""/>
        <p:cNvGrpSpPr/>
        <p:nvPr>
          <p:custDataLst>
            <p:tags r:id="rId1"/>
          </p:custDataLst>
        </p:nvPr>
      </p:nvGrpSpPr>
      <p:grpSpPr>
        <a:xfrm>
          <a:off x="0" y="0"/>
          <a:ext cx="0" cy="0"/>
        </a:xfrm>
      </p:grpSpPr>
      <p:sp>
        <p:nvSpPr>
          <p:cNvPr id="264194" name="标题 264193"/>
          <p:cNvSpPr>
            <a:spLocks noGrp="1" noRot="1"/>
          </p:cNvSpPr>
          <p:nvPr>
            <p:ph type="ctrTitle"/>
            <p:custDataLst>
              <p:tags r:id="rId2"/>
            </p:custDataLst>
          </p:nvPr>
        </p:nvSpPr>
        <p:spPr>
          <a:xfrm>
            <a:off x="685800" y="2286000"/>
            <a:ext cx="7772400" cy="1143000"/>
          </a:xfrm>
          <a:prstGeom prst="rect">
            <a:avLst/>
          </a:prstGeom>
          <a:noFill/>
          <a:ln w="9525">
            <a:noFill/>
          </a:ln>
        </p:spPr>
        <p:txBody>
          <a:bodyPr/>
          <a:lstStyle>
            <a:lvl1pPr lvl="0">
              <a:defRPr/>
            </a:lvl1pPr>
          </a:lstStyle>
          <a:p>
            <a:pPr lvl="0"/>
            <a:r>
              <a:rPr lang="zh-CN" altLang="en-US" noProof="1"/>
              <a:t>单击此处编辑母版标题样式</a:t>
            </a:r>
            <a:endParaRPr lang="zh-CN" altLang="en-US" noProof="1"/>
          </a:p>
        </p:txBody>
      </p:sp>
      <p:sp>
        <p:nvSpPr>
          <p:cNvPr id="264195" name="副标题 264194"/>
          <p:cNvSpPr>
            <a:spLocks noGrp="1" noRot="1"/>
          </p:cNvSpPr>
          <p:nvPr>
            <p:ph type="subTitle" idx="1"/>
            <p:custDataLst>
              <p:tags r:id="rId3"/>
            </p:custDataLst>
          </p:nvPr>
        </p:nvSpPr>
        <p:spPr>
          <a:xfrm>
            <a:off x="1371600" y="3886200"/>
            <a:ext cx="6400800" cy="1752600"/>
          </a:xfrm>
          <a:prstGeom prst="rect">
            <a:avLst/>
          </a:prstGeom>
          <a:noFill/>
          <a:ln w="9525">
            <a:noFill/>
          </a:ln>
        </p:spPr>
        <p:txBody>
          <a:bodyP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noProof="1"/>
              <a:t>单击此处编辑母版副标题样式</a:t>
            </a:r>
            <a:endParaRPr lang="zh-CN" altLang="en-US" noProof="1"/>
          </a:p>
        </p:txBody>
      </p:sp>
      <p:sp>
        <p:nvSpPr>
          <p:cNvPr id="4" name="日期占位符 264195"/>
          <p:cNvSpPr>
            <a:spLocks noGrp="1"/>
          </p:cNvSpPr>
          <p:nvPr>
            <p:ph type="dt" sz="half" idx="10"/>
            <p:custDataLst>
              <p:tags r:id="rId4"/>
            </p:custDataLst>
          </p:nvPr>
        </p:nvSpPr>
        <p:spPr/>
        <p:txBody>
          <a:bodyPr anchor="t"/>
          <a:lstStyle>
            <a:lvl1pPr>
              <a:defRPr/>
            </a:lvl1pPr>
          </a:lstStyle>
          <a:p>
            <a:endParaRPr lang="zh-CN" altLang="en-US"/>
          </a:p>
        </p:txBody>
      </p:sp>
      <p:sp>
        <p:nvSpPr>
          <p:cNvPr id="5" name="页脚占位符 264196"/>
          <p:cNvSpPr>
            <a:spLocks noGrp="1"/>
          </p:cNvSpPr>
          <p:nvPr>
            <p:ph type="ftr" sz="quarter" idx="11"/>
            <p:custDataLst>
              <p:tags r:id="rId5"/>
            </p:custDataLst>
          </p:nvPr>
        </p:nvSpPr>
        <p:spPr/>
        <p:txBody>
          <a:bodyPr anchor="t"/>
          <a:lstStyle>
            <a:lvl1pPr>
              <a:defRPr/>
            </a:lvl1pPr>
          </a:lstStyle>
          <a:p>
            <a:endParaRPr lang="zh-CN" altLang="en-US"/>
          </a:p>
        </p:txBody>
      </p:sp>
      <p:sp>
        <p:nvSpPr>
          <p:cNvPr id="6" name="灯片编号占位符 264197"/>
          <p:cNvSpPr>
            <a:spLocks noGrp="1"/>
          </p:cNvSpPr>
          <p:nvPr>
            <p:ph type="sldNum" sz="quarter" idx="12"/>
            <p:custDataLst>
              <p:tags r:id="rId6"/>
            </p:custDataLst>
          </p:nvPr>
        </p:nvSpPr>
        <p:spPr/>
        <p:txBody>
          <a:bodyPr anchor="t"/>
          <a:lstStyle>
            <a:lvl1pPr>
              <a:defRPr/>
            </a:lvl1pPr>
          </a:lstStyle>
          <a:p>
            <a:fld id="{842AB2F2-3E88-48FD-888C-9AD2B72A5332}" type="slidenum">
              <a:rPr lang="zh-CN" altLang="en-US"/>
              <a:t/>
            </a:fld>
            <a:endParaRPr lang="zh-CN" altLang="en-US"/>
          </a:p>
        </p:txBody>
      </p:sp>
    </p:spTree>
  </p:cSld>
  <p:clrMapOvr>
    <a:masterClrMapping/>
  </p:clrMapOvr>
  <p:transition spd="med">
    <p:spli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51D1164F-8B3A-4D7B-8C38-AE964577A0ED}" type="slidenum">
              <a:rPr lang="zh-CN" altLang="en-US"/>
              <a:t/>
            </a:fld>
            <a:endParaRPr lang="zh-CN" altLang="en-US"/>
          </a:p>
        </p:txBody>
      </p:sp>
    </p:spTree>
  </p:cSld>
  <p:clrMapOvr>
    <a:masterClrMapping/>
  </p:clrMapOvr>
  <p:transition spd="med">
    <p:spli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707188" y="609600"/>
            <a:ext cx="2135188" cy="548957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a:xfrm>
            <a:off x="301625" y="609600"/>
            <a:ext cx="6281784" cy="548957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D26138AC-D332-4911-BD17-75465B035D64}" type="slidenum">
              <a:rPr lang="zh-CN" altLang="en-US"/>
              <a:t/>
            </a:fld>
            <a:endParaRPr lang="zh-CN" altLang="en-US"/>
          </a:p>
        </p:txBody>
      </p:sp>
    </p:spTree>
  </p:cSld>
  <p:clrMapOvr>
    <a:masterClrMapping/>
  </p:clrMapOvr>
  <p:transition spd="med">
    <p:spli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cSld name="标题，文本与内容">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533400"/>
            <a:ext cx="8229600" cy="8842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0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sz="10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zh-CN">
                <a:latin typeface="Tahoma" panose="020b0604030504040204" pitchFamily="34" charset="0"/>
              </a:rPr>
              <a:t/>
            </a:fld>
            <a:endParaRPr lang="en-US" altLang="zh-CN">
              <a:latin typeface="Tahoma" panose="020b0604030504040204" pitchFamily="34" charset="0"/>
            </a:endParaRPr>
          </a:p>
        </p:txBody>
      </p:sp>
    </p:spTree>
  </p:cSld>
  <p:clrMapOvr>
    <a:masterClrMapping/>
  </p:clrMapOvr>
  <p:transition spd="med">
    <p:spli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custDataLst>
            <p:tags r:id="rId1"/>
          </p:custDataLst>
        </p:nvPr>
      </p:nvGrpSpPr>
      <p:grpSpPr>
        <a:xfrm>
          <a:off x="0" y="0"/>
          <a:ext cx="0" cy="0"/>
        </a:xfrm>
      </p:grpSpPr>
      <p:sp>
        <p:nvSpPr>
          <p:cNvPr id="7" name="内容占位符 6"/>
          <p:cNvSpPr>
            <a:spLocks noGrp="1"/>
          </p:cNvSpPr>
          <p:nvPr>
            <p:ph sz="quarter" idx="10"/>
            <p:custDataLst>
              <p:tags r:id="rId2"/>
            </p:custDataLst>
          </p:nvPr>
        </p:nvSpPr>
        <p:spPr>
          <a:xfrm>
            <a:off x="1557466" y="1161257"/>
            <a:ext cx="6029068" cy="4535487"/>
          </a:xfrm>
          <a:prstGeom prst="rect">
            <a:avLst/>
          </a:prstGeom>
        </p:spPr>
        <p:txBody>
          <a:bodyPr/>
          <a:lstStyle>
            <a:lvl1pPr marL="0" indent="0">
              <a:lnSpc>
                <a:spcPct val="150000"/>
              </a:lnSpc>
              <a:buNone/>
              <a:defRPr sz="2400" b="1">
                <a:latin typeface="+mn-lt"/>
              </a:defRPr>
            </a:lvl1pPr>
          </a:lstStyle>
          <a:p>
            <a:pPr lvl="0" fontAlgn="base"/>
            <a:endParaRPr lang="zh-CN" altLang="en-US" strike="noStrike" noProof="1"/>
          </a:p>
        </p:txBody>
      </p:sp>
      <p:sp>
        <p:nvSpPr>
          <p:cNvPr id="8" name="Rectangle 4"/>
          <p:cNvSpPr>
            <a:spLocks noGrp="1" noChangeArrowheads="1"/>
          </p:cNvSpPr>
          <p:nvPr>
            <p:ph type="dt" sz="half" idx="11"/>
            <p:custDataLst>
              <p:tags r:id="rId3"/>
            </p:custDataLst>
          </p:nvPr>
        </p:nvSpPr>
        <p:spPr bwMode="auto">
          <a:xfrm>
            <a:off x="301625" y="6019800"/>
            <a:ext cx="2289175" cy="476250"/>
          </a:xfrm>
          <a:prstGeom prst="rect">
            <a:avLst/>
          </a:prstGeom>
          <a:noFill/>
          <a:ln w="9525">
            <a:noFill/>
            <a:miter lim="800000"/>
          </a:ln>
          <a:effectLst/>
        </p:spPr>
        <p:txBody>
          <a:bodyPr vert="horz" wrap="square" lIns="91440" tIns="45720" rIns="91440" bIns="45720" numCol="1" anchor="t"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endParaRPr lang="en-US" altLang="zh-CN" sz="1400"/>
          </a:p>
        </p:txBody>
      </p:sp>
      <p:sp>
        <p:nvSpPr>
          <p:cNvPr id="2" name="Rectangle 5"/>
          <p:cNvSpPr>
            <a:spLocks noGrp="1" noChangeArrowheads="1"/>
          </p:cNvSpPr>
          <p:nvPr>
            <p:ph type="ftr" sz="quarter" idx="12"/>
            <p:custDataLst>
              <p:tags r:id="rId4"/>
            </p:custDataLst>
          </p:nvPr>
        </p:nvSpPr>
        <p:spPr bwMode="auto">
          <a:xfrm>
            <a:off x="3124200" y="6019800"/>
            <a:ext cx="2895600" cy="476250"/>
          </a:xfrm>
          <a:prstGeom prst="rect">
            <a:avLst/>
          </a:prstGeom>
          <a:noFill/>
          <a:ln w="9525">
            <a:noFill/>
            <a:miter lim="800000"/>
          </a:ln>
          <a:effectLst/>
        </p:spPr>
        <p:txBody>
          <a:bodyPr vert="horz" wrap="square" lIns="91440" tIns="45720" rIns="91440" bIns="45720" numCol="1" anchor="t"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a:endParaRPr lang="en-US" altLang="zh-CN" sz="1400"/>
          </a:p>
        </p:txBody>
      </p:sp>
      <p:sp>
        <p:nvSpPr>
          <p:cNvPr id="3" name="Rectangle 6"/>
          <p:cNvSpPr>
            <a:spLocks noGrp="1" noChangeArrowheads="1"/>
          </p:cNvSpPr>
          <p:nvPr>
            <p:ph type="sldNum" sz="quarter" idx="13"/>
            <p:custDataLst>
              <p:tags r:id="rId5"/>
            </p:custDataLst>
          </p:nvPr>
        </p:nvSpPr>
        <p:spPr bwMode="auto">
          <a:xfrm>
            <a:off x="6553200" y="6019800"/>
            <a:ext cx="2289175" cy="476250"/>
          </a:xfrm>
          <a:prstGeom prst="rect">
            <a:avLst/>
          </a:prstGeom>
          <a:noFill/>
          <a:ln w="9525">
            <a:noFill/>
            <a:miter lim="800000"/>
          </a:ln>
          <a:effectLst/>
        </p:spPr>
        <p:txBody>
          <a:bodyPr vert="horz" wrap="square" lIns="91440" tIns="45720" rIns="91440" bIns="45720" numCol="1" anchor="t"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29CA0D7D-9A1C-4F70-A98C-F4D2C0EF4CB6}" type="slidenum">
              <a:rPr lang="en-US" altLang="zh-CN" sz="1400"/>
              <a:t/>
            </a:fld>
            <a:endParaRPr lang="en-US" altLang="zh-CN" sz="1400"/>
          </a:p>
        </p:txBody>
      </p:sp>
    </p:spTree>
  </p:cSld>
  <p:clrMapOvr>
    <a:masterClrMapping/>
  </p:clrMapOvr>
  <p:transition>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custDataLst>
              <p:tags r:id="rId3"/>
            </p:custDataLst>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C5BEEBF6-FFEC-4667-9C01-6015F360458B}" type="slidenum">
              <a:rPr lang="zh-CN" altLang="en-US"/>
              <a:t/>
            </a:fld>
            <a:endParaRPr lang="zh-CN" altLang="en-US"/>
          </a:p>
        </p:txBody>
      </p:sp>
    </p:spTree>
  </p:cSld>
  <p:clrMapOvr>
    <a:masterClrMapping/>
  </p:clrMapOvr>
  <p:transition spd="med">
    <p:spli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263171"/>
          <p:cNvSpPr>
            <a:spLocks noGrp="1"/>
          </p:cNvSpPr>
          <p:nvPr>
            <p:ph type="dt" sz="half" idx="10"/>
            <p:custDataLst>
              <p:tags r:id="rId4"/>
            </p:custDataLst>
          </p:nvPr>
        </p:nvSpPr>
        <p:spPr/>
        <p:txBody>
          <a:bodyPr/>
          <a:lstStyle>
            <a:lvl1pPr>
              <a:defRPr/>
            </a:lvl1pPr>
          </a:lstStyle>
          <a:p>
            <a:endParaRPr lang="zh-CN" altLang="en-US"/>
          </a:p>
        </p:txBody>
      </p:sp>
      <p:sp>
        <p:nvSpPr>
          <p:cNvPr id="5" name="页脚占位符 263172"/>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263173"/>
          <p:cNvSpPr>
            <a:spLocks noGrp="1"/>
          </p:cNvSpPr>
          <p:nvPr>
            <p:ph type="sldNum" sz="quarter" idx="12"/>
            <p:custDataLst>
              <p:tags r:id="rId6"/>
            </p:custDataLst>
          </p:nvPr>
        </p:nvSpPr>
        <p:spPr/>
        <p:txBody>
          <a:bodyPr/>
          <a:lstStyle>
            <a:lvl1pPr>
              <a:defRPr/>
            </a:lvl1pPr>
          </a:lstStyle>
          <a:p>
            <a:fld id="{B7E9E3B1-911E-41E6-B608-E16AD5D2D2B9}" type="slidenum">
              <a:rPr lang="zh-CN" altLang="en-US"/>
              <a:t/>
            </a:fld>
            <a:endParaRPr lang="zh-CN" altLang="en-US"/>
          </a:p>
        </p:txBody>
      </p:sp>
    </p:spTree>
  </p:cSld>
  <p:clrMapOvr>
    <a:masterClrMapping/>
  </p:clrMapOvr>
  <p:transition spd="med">
    <p:spli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custDataLst>
              <p:tags r:id="rId3"/>
            </p:custDataLst>
          </p:nvPr>
        </p:nvSpPr>
        <p:spPr>
          <a:xfrm>
            <a:off x="301625" y="1905000"/>
            <a:ext cx="4184968" cy="4194175"/>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custDataLst>
              <p:tags r:id="rId4"/>
            </p:custDataLst>
          </p:nvPr>
        </p:nvSpPr>
        <p:spPr>
          <a:xfrm>
            <a:off x="4657408" y="1905000"/>
            <a:ext cx="4184968" cy="4194175"/>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263171"/>
          <p:cNvSpPr>
            <a:spLocks noGrp="1"/>
          </p:cNvSpPr>
          <p:nvPr>
            <p:ph type="dt" sz="half" idx="10"/>
            <p:custDataLst>
              <p:tags r:id="rId5"/>
            </p:custDataLst>
          </p:nvPr>
        </p:nvSpPr>
        <p:spPr/>
        <p:txBody>
          <a:bodyPr/>
          <a:lstStyle>
            <a:lvl1pPr>
              <a:defRPr/>
            </a:lvl1pPr>
          </a:lstStyle>
          <a:p>
            <a:endParaRPr lang="zh-CN" altLang="en-US"/>
          </a:p>
        </p:txBody>
      </p:sp>
      <p:sp>
        <p:nvSpPr>
          <p:cNvPr id="6" name="页脚占位符 263172"/>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263173"/>
          <p:cNvSpPr>
            <a:spLocks noGrp="1"/>
          </p:cNvSpPr>
          <p:nvPr>
            <p:ph type="sldNum" sz="quarter" idx="12"/>
            <p:custDataLst>
              <p:tags r:id="rId7"/>
            </p:custDataLst>
          </p:nvPr>
        </p:nvSpPr>
        <p:spPr/>
        <p:txBody>
          <a:bodyPr/>
          <a:lstStyle>
            <a:lvl1pPr>
              <a:defRPr/>
            </a:lvl1pPr>
          </a:lstStyle>
          <a:p>
            <a:fld id="{1A7FF3E9-83A8-4B43-904B-F569713A9F4B}" type="slidenum">
              <a:rPr lang="zh-CN" altLang="en-US"/>
              <a:t/>
            </a:fld>
            <a:endParaRPr lang="zh-CN" altLang="en-US"/>
          </a:p>
        </p:txBody>
      </p:sp>
    </p:spTree>
  </p:cSld>
  <p:clrMapOvr>
    <a:masterClrMapping/>
  </p:clrMapOvr>
  <p:transition spd="med">
    <p:spli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890081" y="2665379"/>
            <a:ext cx="3655181"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custDataLst>
              <p:tags r:id="rId5"/>
            </p:custDataLst>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custDataLst>
              <p:tags r:id="rId6"/>
            </p:custDataLst>
          </p:nvPr>
        </p:nvSpPr>
        <p:spPr>
          <a:xfrm>
            <a:off x="4692704" y="2665379"/>
            <a:ext cx="3673182" cy="352428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263171"/>
          <p:cNvSpPr>
            <a:spLocks noGrp="1"/>
          </p:cNvSpPr>
          <p:nvPr>
            <p:ph type="dt" sz="half" idx="10"/>
            <p:custDataLst>
              <p:tags r:id="rId7"/>
            </p:custDataLst>
          </p:nvPr>
        </p:nvSpPr>
        <p:spPr/>
        <p:txBody>
          <a:bodyPr/>
          <a:lstStyle>
            <a:lvl1pPr>
              <a:defRPr/>
            </a:lvl1pPr>
          </a:lstStyle>
          <a:p>
            <a:endParaRPr lang="zh-CN" altLang="en-US"/>
          </a:p>
        </p:txBody>
      </p:sp>
      <p:sp>
        <p:nvSpPr>
          <p:cNvPr id="8" name="页脚占位符 263172"/>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263173"/>
          <p:cNvSpPr>
            <a:spLocks noGrp="1"/>
          </p:cNvSpPr>
          <p:nvPr>
            <p:ph type="sldNum" sz="quarter" idx="12"/>
            <p:custDataLst>
              <p:tags r:id="rId9"/>
            </p:custDataLst>
          </p:nvPr>
        </p:nvSpPr>
        <p:spPr/>
        <p:txBody>
          <a:bodyPr/>
          <a:lstStyle>
            <a:lvl1pPr>
              <a:defRPr/>
            </a:lvl1pPr>
          </a:lstStyle>
          <a:p>
            <a:fld id="{5D9A92A2-8EFD-45A3-93A0-32F7B034C0E3}" type="slidenum">
              <a:rPr lang="zh-CN" altLang="en-US"/>
              <a:t/>
            </a:fld>
            <a:endParaRPr lang="zh-CN" altLang="en-US"/>
          </a:p>
        </p:txBody>
      </p:sp>
    </p:spTree>
  </p:cSld>
  <p:clrMapOvr>
    <a:masterClrMapping/>
  </p:clrMapOvr>
  <p:transition spd="med">
    <p:spli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noProof="1"/>
              <a:t>单击此处编辑母版标题样式</a:t>
            </a:r>
            <a:endParaRPr lang="zh-CN" altLang="en-US" noProof="1"/>
          </a:p>
        </p:txBody>
      </p:sp>
      <p:sp>
        <p:nvSpPr>
          <p:cNvPr id="3" name="日期占位符 263171"/>
          <p:cNvSpPr>
            <a:spLocks noGrp="1"/>
          </p:cNvSpPr>
          <p:nvPr>
            <p:ph type="dt" sz="half" idx="10"/>
            <p:custDataLst>
              <p:tags r:id="rId3"/>
            </p:custDataLst>
          </p:nvPr>
        </p:nvSpPr>
        <p:spPr/>
        <p:txBody>
          <a:bodyPr/>
          <a:lstStyle>
            <a:lvl1pPr>
              <a:defRPr/>
            </a:lvl1pPr>
          </a:lstStyle>
          <a:p>
            <a:endParaRPr lang="zh-CN" altLang="en-US"/>
          </a:p>
        </p:txBody>
      </p:sp>
      <p:sp>
        <p:nvSpPr>
          <p:cNvPr id="4" name="页脚占位符 263172"/>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263173"/>
          <p:cNvSpPr>
            <a:spLocks noGrp="1"/>
          </p:cNvSpPr>
          <p:nvPr>
            <p:ph type="sldNum" sz="quarter" idx="12"/>
            <p:custDataLst>
              <p:tags r:id="rId5"/>
            </p:custDataLst>
          </p:nvPr>
        </p:nvSpPr>
        <p:spPr/>
        <p:txBody>
          <a:bodyPr/>
          <a:lstStyle>
            <a:lvl1pPr>
              <a:defRPr/>
            </a:lvl1pPr>
          </a:lstStyle>
          <a:p>
            <a:fld id="{58390CD0-B467-40A0-9149-01E6A8D25A7D}" type="slidenum">
              <a:rPr lang="zh-CN" altLang="en-US"/>
              <a:t/>
            </a:fld>
            <a:endParaRPr lang="zh-CN" altLang="en-US"/>
          </a:p>
        </p:txBody>
      </p:sp>
    </p:spTree>
  </p:cSld>
  <p:clrMapOvr>
    <a:masterClrMapping/>
  </p:clrMapOvr>
  <p:transition spd="med">
    <p:spli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263171"/>
          <p:cNvSpPr>
            <a:spLocks noGrp="1"/>
          </p:cNvSpPr>
          <p:nvPr>
            <p:ph type="dt" sz="half" idx="10"/>
            <p:custDataLst>
              <p:tags r:id="rId2"/>
            </p:custDataLst>
          </p:nvPr>
        </p:nvSpPr>
        <p:spPr/>
        <p:txBody>
          <a:bodyPr/>
          <a:lstStyle>
            <a:lvl1pPr>
              <a:defRPr/>
            </a:lvl1pPr>
          </a:lstStyle>
          <a:p>
            <a:endParaRPr lang="zh-CN" altLang="en-US"/>
          </a:p>
        </p:txBody>
      </p:sp>
      <p:sp>
        <p:nvSpPr>
          <p:cNvPr id="3" name="页脚占位符 263172"/>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263173"/>
          <p:cNvSpPr>
            <a:spLocks noGrp="1"/>
          </p:cNvSpPr>
          <p:nvPr>
            <p:ph type="sldNum" sz="quarter" idx="12"/>
            <p:custDataLst>
              <p:tags r:id="rId4"/>
            </p:custDataLst>
          </p:nvPr>
        </p:nvSpPr>
        <p:spPr/>
        <p:txBody>
          <a:bodyPr/>
          <a:lstStyle>
            <a:lvl1pPr>
              <a:defRPr/>
            </a:lvl1pPr>
          </a:lstStyle>
          <a:p>
            <a:fld id="{FB2ED9EB-753B-4512-AAE5-4B862F70A0EF}" type="slidenum">
              <a:rPr lang="zh-CN" altLang="en-US"/>
              <a:t/>
            </a:fld>
            <a:endParaRPr lang="zh-CN" altLang="en-US"/>
          </a:p>
        </p:txBody>
      </p:sp>
    </p:spTree>
  </p:cSld>
  <p:clrMapOvr>
    <a:masterClrMapping/>
  </p:clrMapOvr>
  <p:transition spd="med">
    <p:spli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custDataLst>
              <p:tags r:id="rId3"/>
            </p:custDataLst>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custDataLst>
              <p:tags r:id="rId4"/>
            </p:custDataLst>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
        <p:nvSpPr>
          <p:cNvPr id="5" name="日期占位符 263171"/>
          <p:cNvSpPr>
            <a:spLocks noGrp="1"/>
          </p:cNvSpPr>
          <p:nvPr>
            <p:ph type="dt" sz="half" idx="10"/>
            <p:custDataLst>
              <p:tags r:id="rId5"/>
            </p:custDataLst>
          </p:nvPr>
        </p:nvSpPr>
        <p:spPr/>
        <p:txBody>
          <a:bodyPr/>
          <a:lstStyle>
            <a:lvl1pPr>
              <a:defRPr/>
            </a:lvl1pPr>
          </a:lstStyle>
          <a:p>
            <a:endParaRPr lang="zh-CN" altLang="en-US"/>
          </a:p>
        </p:txBody>
      </p:sp>
      <p:sp>
        <p:nvSpPr>
          <p:cNvPr id="6" name="页脚占位符 263172"/>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263173"/>
          <p:cNvSpPr>
            <a:spLocks noGrp="1"/>
          </p:cNvSpPr>
          <p:nvPr>
            <p:ph type="sldNum" sz="quarter" idx="12"/>
            <p:custDataLst>
              <p:tags r:id="rId7"/>
            </p:custDataLst>
          </p:nvPr>
        </p:nvSpPr>
        <p:spPr/>
        <p:txBody>
          <a:bodyPr/>
          <a:lstStyle>
            <a:lvl1pPr>
              <a:defRPr/>
            </a:lvl1pPr>
          </a:lstStyle>
          <a:p>
            <a:fld id="{38592CCB-D781-4206-B822-D66C5995EF42}" type="slidenum">
              <a:rPr lang="zh-CN" altLang="en-US"/>
              <a:t/>
            </a:fld>
            <a:endParaRPr lang="zh-CN" altLang="en-US"/>
          </a:p>
        </p:txBody>
      </p:sp>
    </p:spTree>
  </p:cSld>
  <p:clrMapOvr>
    <a:masterClrMapping/>
  </p:clrMapOvr>
  <p:transition spd="med">
    <p:spli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custDataLst>
              <p:tags r:id="rId3"/>
            </p:custDataLst>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custDataLst>
              <p:tags r:id="rId4"/>
            </p:custDataLst>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
        <p:nvSpPr>
          <p:cNvPr id="5" name="日期占位符 263171"/>
          <p:cNvSpPr>
            <a:spLocks noGrp="1"/>
          </p:cNvSpPr>
          <p:nvPr>
            <p:ph type="dt" sz="half" idx="10"/>
            <p:custDataLst>
              <p:tags r:id="rId5"/>
            </p:custDataLst>
          </p:nvPr>
        </p:nvSpPr>
        <p:spPr/>
        <p:txBody>
          <a:bodyPr/>
          <a:lstStyle>
            <a:lvl1pPr>
              <a:defRPr/>
            </a:lvl1pPr>
          </a:lstStyle>
          <a:p>
            <a:endParaRPr lang="zh-CN" altLang="en-US"/>
          </a:p>
        </p:txBody>
      </p:sp>
      <p:sp>
        <p:nvSpPr>
          <p:cNvPr id="6" name="页脚占位符 263172"/>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263173"/>
          <p:cNvSpPr>
            <a:spLocks noGrp="1"/>
          </p:cNvSpPr>
          <p:nvPr>
            <p:ph type="sldNum" sz="quarter" idx="12"/>
            <p:custDataLst>
              <p:tags r:id="rId7"/>
            </p:custDataLst>
          </p:nvPr>
        </p:nvSpPr>
        <p:spPr/>
        <p:txBody>
          <a:bodyPr/>
          <a:lstStyle>
            <a:lvl1pPr>
              <a:defRPr/>
            </a:lvl1pPr>
          </a:lstStyle>
          <a:p>
            <a:fld id="{9D393643-575D-4D98-9CC0-76EE1D0B5FB5}" type="slidenum">
              <a:rPr lang="zh-CN" altLang="en-US"/>
              <a:t/>
            </a:fld>
            <a:endParaRPr lang="zh-CN" altLang="en-US"/>
          </a:p>
        </p:txBody>
      </p:sp>
    </p:spTree>
  </p:cSld>
  <p:clrMapOvr>
    <a:masterClrMapping/>
  </p:clrMapOvr>
  <p:transition spd="med">
    <p:spli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82.xml" /><Relationship Id="rId15" Type="http://schemas.openxmlformats.org/officeDocument/2006/relationships/tags" Target="../tags/tag83.xml" /><Relationship Id="rId16" Type="http://schemas.openxmlformats.org/officeDocument/2006/relationships/tags" Target="../tags/tag84.xml" /><Relationship Id="rId17" Type="http://schemas.openxmlformats.org/officeDocument/2006/relationships/tags" Target="../tags/tag85.xml" /><Relationship Id="rId18" Type="http://schemas.openxmlformats.org/officeDocument/2006/relationships/tags" Target="../tags/tag86.xml" /><Relationship Id="rId19" Type="http://schemas.openxmlformats.org/officeDocument/2006/relationships/tags" Target="../tags/tag87.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custDataLst>
            <p:tags r:id="rId14"/>
          </p:custDataLst>
        </p:nvPr>
      </p:nvGrpSpPr>
      <p:grpSpPr>
        <a:xfrm>
          <a:off x="0" y="0"/>
          <a:ext cx="0" cy="0"/>
        </a:xfrm>
      </p:grpSpPr>
      <p:sp>
        <p:nvSpPr>
          <p:cNvPr id="1026" name="标题 263169"/>
          <p:cNvSpPr>
            <a:spLocks noGrp="1" noRot="1" noChangeArrowheads="1"/>
          </p:cNvSpPr>
          <p:nvPr>
            <p:ph type="title" idx="4294967295"/>
            <p:custDataLst>
              <p:tags r:id="rId15"/>
            </p:custDataLst>
          </p:nvPr>
        </p:nvSpPr>
        <p:spPr bwMode="auto">
          <a:xfrm>
            <a:off x="301625" y="609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63170"/>
          <p:cNvSpPr>
            <a:spLocks noGrp="1" noRot="1" noChangeArrowheads="1"/>
          </p:cNvSpPr>
          <p:nvPr>
            <p:ph type="body" idx="9"/>
            <p:custDataLst>
              <p:tags r:id="rId16"/>
            </p:custDataLst>
          </p:nvPr>
        </p:nvSpPr>
        <p:spPr bwMode="auto">
          <a:xfrm>
            <a:off x="301625" y="1905000"/>
            <a:ext cx="8540750"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63172" name="日期占位符 263171"/>
          <p:cNvSpPr>
            <a:spLocks noGrp="1"/>
          </p:cNvSpPr>
          <p:nvPr>
            <p:ph type="dt" sz="half" idx="2"/>
            <p:custDataLst>
              <p:tags r:id="rId17"/>
            </p:custDataLst>
          </p:nvPr>
        </p:nvSpPr>
        <p:spPr>
          <a:xfrm>
            <a:off x="301625" y="6245225"/>
            <a:ext cx="2289175" cy="476250"/>
          </a:xfrm>
          <a:prstGeom prst="rect">
            <a:avLst/>
          </a:prstGeom>
          <a:noFill/>
          <a:ln w="9525">
            <a:noFill/>
          </a:ln>
        </p:spPr>
        <p:txBody>
          <a:bodyPr/>
          <a:lstStyle>
            <a:lvl1pPr>
              <a:defRPr sz="1400" b="0" noProof="1">
                <a:latin typeface="Arial" panose="020b0604020202020204" pitchFamily="34" charset="0"/>
              </a:defRPr>
            </a:lvl1pPr>
          </a:lstStyle>
          <a:p>
            <a:endParaRPr lang="zh-CN" altLang="en-US"/>
          </a:p>
        </p:txBody>
      </p:sp>
      <p:sp>
        <p:nvSpPr>
          <p:cNvPr id="263173" name="页脚占位符 263172"/>
          <p:cNvSpPr>
            <a:spLocks noGrp="1"/>
          </p:cNvSpPr>
          <p:nvPr>
            <p:ph type="ftr" sz="quarter" idx="3"/>
            <p:custDataLst>
              <p:tags r:id="rId18"/>
            </p:custDataLst>
          </p:nvPr>
        </p:nvSpPr>
        <p:spPr>
          <a:xfrm>
            <a:off x="3124200" y="6245225"/>
            <a:ext cx="2895600" cy="476250"/>
          </a:xfrm>
          <a:prstGeom prst="rect">
            <a:avLst/>
          </a:prstGeom>
          <a:noFill/>
          <a:ln w="9525">
            <a:noFill/>
          </a:ln>
        </p:spPr>
        <p:txBody>
          <a:bodyPr/>
          <a:lstStyle>
            <a:lvl1pPr algn="ctr">
              <a:defRPr sz="1400" b="0" noProof="1">
                <a:latin typeface="Arial" panose="020b0604020202020204" pitchFamily="34" charset="0"/>
              </a:defRPr>
            </a:lvl1pPr>
          </a:lstStyle>
          <a:p>
            <a:endParaRPr lang="zh-CN" altLang="en-US"/>
          </a:p>
        </p:txBody>
      </p:sp>
      <p:sp>
        <p:nvSpPr>
          <p:cNvPr id="263174" name="灯片编号占位符 263173"/>
          <p:cNvSpPr>
            <a:spLocks noGrp="1"/>
          </p:cNvSpPr>
          <p:nvPr>
            <p:ph type="sldNum" sz="quarter" idx="4"/>
            <p:custDataLst>
              <p:tags r:id="rId19"/>
            </p:custDataLst>
          </p:nvPr>
        </p:nvSpPr>
        <p:spPr>
          <a:xfrm>
            <a:off x="6553200" y="6245225"/>
            <a:ext cx="2289175" cy="476250"/>
          </a:xfrm>
          <a:prstGeom prst="rect">
            <a:avLst/>
          </a:prstGeom>
          <a:noFill/>
          <a:ln w="9525">
            <a:noFill/>
          </a:ln>
        </p:spPr>
        <p:txBody>
          <a:bodyPr/>
          <a:lstStyle>
            <a:lvl1pPr algn="r">
              <a:defRPr sz="1400" b="0" noProof="1">
                <a:latin typeface="Arial" panose="020b0604020202020204" pitchFamily="34" charset="0"/>
                <a:cs typeface="+mn-ea"/>
              </a:defRPr>
            </a:lvl1pPr>
          </a:lstStyle>
          <a:p>
            <a:fld id="{8B3A3BAF-1A41-43B1-96A8-A3546D4718F7}" type="slidenum">
              <a:rPr lang="zh-CN" altLang="en-US"/>
              <a:t/>
            </a:fld>
            <a:endParaRPr lang="zh-CN" altLang="en-US">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split/>
  </p:transition>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 Id="rId3" Type="http://schemas.openxmlformats.org/officeDocument/2006/relationships/tags" Target="../tags/tag14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1.xml" /><Relationship Id="rId3" Type="http://schemas.openxmlformats.org/officeDocument/2006/relationships/tags" Target="../tags/tag15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3.xml" /><Relationship Id="rId3" Type="http://schemas.openxmlformats.org/officeDocument/2006/relationships/tags" Target="../tags/tag15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image" Target="../media/image7.png" /><Relationship Id="rId5" Type="http://schemas.openxmlformats.org/officeDocument/2006/relationships/tags" Target="../tags/tag15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 Id="rId3" Type="http://schemas.openxmlformats.org/officeDocument/2006/relationships/tags" Target="../tags/tag15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167.xml" /><Relationship Id="rId11" Type="http://schemas.openxmlformats.org/officeDocument/2006/relationships/oleObject" Target="../embeddings/Document1.doc" TargetMode="Internal" /><Relationship Id="rId12" Type="http://schemas.openxmlformats.org/officeDocument/2006/relationships/image" Target="../media/image9.emf" /><Relationship Id="rId13" Type="http://schemas.openxmlformats.org/officeDocument/2006/relationships/vmlDrawing" Target="../drawings/vmlDrawing1.v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image" Target="../media/image8.emf"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tags" Target="../tags/tag16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7.xml" /><Relationship Id="rId3" Type="http://schemas.openxmlformats.org/officeDocument/2006/relationships/image" Target="../media/image1.png" /><Relationship Id="rId4" Type="http://schemas.openxmlformats.org/officeDocument/2006/relationships/tags" Target="../tags/tag108.xml" /><Relationship Id="rId5" Type="http://schemas.openxmlformats.org/officeDocument/2006/relationships/image" Target="../media/image2.png" /><Relationship Id="rId6" Type="http://schemas.openxmlformats.org/officeDocument/2006/relationships/tags" Target="../tags/tag109.xml" /><Relationship Id="rId7" Type="http://schemas.openxmlformats.org/officeDocument/2006/relationships/tags" Target="../tags/tag11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 Id="rId7" Type="http://schemas.openxmlformats.org/officeDocument/2006/relationships/tags" Target="../tags/tag184.xml" /><Relationship Id="rId8" Type="http://schemas.openxmlformats.org/officeDocument/2006/relationships/tags" Target="../tags/tag18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3.xml" /><Relationship Id="rId3" Type="http://schemas.openxmlformats.org/officeDocument/2006/relationships/tags" Target="../tags/tag22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image" Target="../media/image3.jpeg" /><Relationship Id="rId5" Type="http://schemas.openxmlformats.org/officeDocument/2006/relationships/tags" Target="../tags/tag113.xml" /><Relationship Id="rId6" Type="http://schemas.openxmlformats.org/officeDocument/2006/relationships/tags" Target="../tags/tag1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2.xml" /><Relationship Id="rId3" Type="http://schemas.openxmlformats.org/officeDocument/2006/relationships/tags" Target="../tags/tag24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48.xml" /><Relationship Id="rId3" Type="http://schemas.openxmlformats.org/officeDocument/2006/relationships/tags" Target="../tags/tag24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54.xml" /><Relationship Id="rId3" Type="http://schemas.openxmlformats.org/officeDocument/2006/relationships/tags" Target="../tags/tag25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image" Target="../media/image4.gif" /><Relationship Id="rId5" Type="http://schemas.openxmlformats.org/officeDocument/2006/relationships/tags" Target="../tags/tag117.xml" /><Relationship Id="rId6" Type="http://schemas.openxmlformats.org/officeDocument/2006/relationships/hyperlink" Target="file:///E:\&#228;&#188;&#151;&#228;&#186;&#186;&#231;&#154;&#134;&#233;&#134;&#137;&#230;&#136;&#145;&#231;&#139;&#172;&#233;&#134;&#146;&#239;&#188;&#154;&#229;&#183;&#166;&#229;&#190;&#146;&#229;&#177;&#136;&#229;&#142;&#159;&#239;&#188;&#136;&#230;&#181;&#129;&#231;&#149;&#133;&#239;&#188;&#137;%20-%20&#229;&#137;&#175;&#230;&#156;&#172;.f4v" TargetMode="External" /><Relationship Id="rId7" Type="http://schemas.openxmlformats.org/officeDocument/2006/relationships/tags" Target="../tags/tag11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audio" Target="../media/audio11.wav"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tags" Target="../tags/tag28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 Id="rId8" Type="http://schemas.openxmlformats.org/officeDocument/2006/relationships/tags" Target="../tags/tag29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2.xml" /><Relationship Id="rId3" Type="http://schemas.openxmlformats.org/officeDocument/2006/relationships/tags" Target="../tags/tag303.xml" /><Relationship Id="rId4" Type="http://schemas.openxmlformats.org/officeDocument/2006/relationships/tags" Target="../tags/tag30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image" Target="../media/image5.png" /><Relationship Id="rId5" Type="http://schemas.openxmlformats.org/officeDocument/2006/relationships/tags" Target="../tags/tag121.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3.xml" /><Relationship Id="rId3" Type="http://schemas.openxmlformats.org/officeDocument/2006/relationships/tags" Target="../tags/tag31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5.xml" /><Relationship Id="rId3" Type="http://schemas.openxmlformats.org/officeDocument/2006/relationships/tags" Target="../tags/tag316.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7.xml" /><Relationship Id="rId3" Type="http://schemas.openxmlformats.org/officeDocument/2006/relationships/tags" Target="../tags/tag318.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2.xml" /><Relationship Id="rId3" Type="http://schemas.openxmlformats.org/officeDocument/2006/relationships/tags" Target="../tags/tag323.xml" /><Relationship Id="rId4" Type="http://schemas.openxmlformats.org/officeDocument/2006/relationships/tags" Target="../tags/tag32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tags" Target="../tags/tag330.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4.xml" /><Relationship Id="rId3" Type="http://schemas.openxmlformats.org/officeDocument/2006/relationships/tags" Target="../tags/tag335.xml" /><Relationship Id="rId4" Type="http://schemas.openxmlformats.org/officeDocument/2006/relationships/tags" Target="../tags/tag336.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tags" Target="../tags/tag342.xml" /><Relationship Id="rId8" Type="http://schemas.openxmlformats.org/officeDocument/2006/relationships/tags" Target="../tags/tag343.xml" /><Relationship Id="rId9" Type="http://schemas.openxmlformats.org/officeDocument/2006/relationships/tags" Target="../tags/tag34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image" Target="../media/image6.png" /><Relationship Id="rId6" Type="http://schemas.openxmlformats.org/officeDocument/2006/relationships/tags" Target="../tags/tag12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359.xml" /><Relationship Id="rId4" Type="http://schemas.openxmlformats.org/officeDocument/2006/relationships/tags" Target="../tags/tag360.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72.xml" /><Relationship Id="rId11" Type="http://schemas.openxmlformats.org/officeDocument/2006/relationships/tags" Target="../tags/tag373.xml" /><Relationship Id="rId12" Type="http://schemas.openxmlformats.org/officeDocument/2006/relationships/tags" Target="../tags/tag374.xml" /><Relationship Id="rId13" Type="http://schemas.openxmlformats.org/officeDocument/2006/relationships/tags" Target="../tags/tag375.xml" /><Relationship Id="rId2" Type="http://schemas.openxmlformats.org/officeDocument/2006/relationships/notesSlide" Target="../notesSlides/notesSlide5.xml"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tags" Target="../tags/tag370.xml" /><Relationship Id="rId9" Type="http://schemas.openxmlformats.org/officeDocument/2006/relationships/tags" Target="../tags/tag371.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4.xml" /><Relationship Id="rId3" Type="http://schemas.openxmlformats.org/officeDocument/2006/relationships/tags" Target="../tags/tag385.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6.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0.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5.xml" /><Relationship Id="rId3" Type="http://schemas.openxmlformats.org/officeDocument/2006/relationships/tags" Target="../tags/tag396.xml" /><Relationship Id="rId4" Type="http://schemas.openxmlformats.org/officeDocument/2006/relationships/tags" Target="../tags/tag39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8.xml" /><Relationship Id="rId3" Type="http://schemas.openxmlformats.org/officeDocument/2006/relationships/tags" Target="../tags/tag39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 Id="rId3" Type="http://schemas.openxmlformats.org/officeDocument/2006/relationships/tags" Target="../tags/tag127.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0.xml" /><Relationship Id="rId3" Type="http://schemas.openxmlformats.org/officeDocument/2006/relationships/tags" Target="../tags/tag401.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02.xml" /><Relationship Id="rId3" Type="http://schemas.openxmlformats.org/officeDocument/2006/relationships/tags" Target="../tags/tag403.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4.xml" /><Relationship Id="rId3" Type="http://schemas.openxmlformats.org/officeDocument/2006/relationships/tags" Target="../tags/tag405.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image" Target="../media/image10.jpeg" /><Relationship Id="rId6" Type="http://schemas.openxmlformats.org/officeDocument/2006/relationships/tags" Target="../tags/tag409.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0.xml" /><Relationship Id="rId3" Type="http://schemas.openxmlformats.org/officeDocument/2006/relationships/tags" Target="../tags/tag411.xml" /><Relationship Id="rId4" Type="http://schemas.openxmlformats.org/officeDocument/2006/relationships/tags" Target="../tags/tag41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tags" Target="../tags/tag415.xml" /><Relationship Id="rId5" Type="http://schemas.openxmlformats.org/officeDocument/2006/relationships/tags" Target="../tags/tag416.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7.xml" /><Relationship Id="rId3" Type="http://schemas.openxmlformats.org/officeDocument/2006/relationships/tags" Target="../tags/tag418.xml" /><Relationship Id="rId4" Type="http://schemas.openxmlformats.org/officeDocument/2006/relationships/tags" Target="../tags/tag419.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0.xml" /><Relationship Id="rId3" Type="http://schemas.openxmlformats.org/officeDocument/2006/relationships/tags" Target="../tags/tag421.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27.xml" /><Relationship Id="rId11" Type="http://schemas.openxmlformats.org/officeDocument/2006/relationships/tags" Target="../tags/tag428.xml" /><Relationship Id="rId12" Type="http://schemas.openxmlformats.org/officeDocument/2006/relationships/tags" Target="../tags/tag429.xml" /><Relationship Id="rId2" Type="http://schemas.openxmlformats.org/officeDocument/2006/relationships/tags" Target="../tags/tag422.xml" /><Relationship Id="rId3" Type="http://schemas.openxmlformats.org/officeDocument/2006/relationships/tags" Target="../tags/tag423.xml" /><Relationship Id="rId4" Type="http://schemas.openxmlformats.org/officeDocument/2006/relationships/image" Target="../media/image11.jpeg" /><Relationship Id="rId5" Type="http://schemas.openxmlformats.org/officeDocument/2006/relationships/tags" Target="../tags/tag424.xml" /><Relationship Id="rId6" Type="http://schemas.openxmlformats.org/officeDocument/2006/relationships/image" Target="../media/image12.jpeg" /><Relationship Id="rId7" Type="http://schemas.openxmlformats.org/officeDocument/2006/relationships/tags" Target="../tags/tag425.xml" /><Relationship Id="rId8" Type="http://schemas.openxmlformats.org/officeDocument/2006/relationships/tags" Target="../tags/tag426.xml" /><Relationship Id="rId9" Type="http://schemas.openxmlformats.org/officeDocument/2006/relationships/image" Target="../media/image13.jpe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41.xml" /><Relationship Id="rId11" Type="http://schemas.openxmlformats.org/officeDocument/2006/relationships/tags" Target="../tags/tag442.xml" /><Relationship Id="rId12" Type="http://schemas.openxmlformats.org/officeDocument/2006/relationships/tags" Target="../tags/tag443.xml" /><Relationship Id="rId13" Type="http://schemas.openxmlformats.org/officeDocument/2006/relationships/tags" Target="../tags/tag444.xml" /><Relationship Id="rId14" Type="http://schemas.openxmlformats.org/officeDocument/2006/relationships/tags" Target="../tags/tag445.xml" /><Relationship Id="rId2" Type="http://schemas.openxmlformats.org/officeDocument/2006/relationships/notesSlide" Target="../notesSlides/notesSlide7.xml" /><Relationship Id="rId3" Type="http://schemas.openxmlformats.org/officeDocument/2006/relationships/tags" Target="../tags/tag434.xml" /><Relationship Id="rId4" Type="http://schemas.openxmlformats.org/officeDocument/2006/relationships/tags" Target="../tags/tag435.xml" /><Relationship Id="rId5" Type="http://schemas.openxmlformats.org/officeDocument/2006/relationships/tags" Target="../tags/tag436.xml" /><Relationship Id="rId6" Type="http://schemas.openxmlformats.org/officeDocument/2006/relationships/tags" Target="../tags/tag437.xml" /><Relationship Id="rId7" Type="http://schemas.openxmlformats.org/officeDocument/2006/relationships/tags" Target="../tags/tag438.xml" /><Relationship Id="rId8" Type="http://schemas.openxmlformats.org/officeDocument/2006/relationships/tags" Target="../tags/tag439.xml" /><Relationship Id="rId9" Type="http://schemas.openxmlformats.org/officeDocument/2006/relationships/tags" Target="../tags/tag44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8.xml" /><Relationship Id="rId3" Type="http://schemas.openxmlformats.org/officeDocument/2006/relationships/tags" Target="../tags/tag129.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450.xml" /><Relationship Id="rId4" Type="http://schemas.openxmlformats.org/officeDocument/2006/relationships/tags" Target="../tags/tag451.xml" /><Relationship Id="rId5" Type="http://schemas.openxmlformats.org/officeDocument/2006/relationships/tags" Target="../tags/tag452.xml" /><Relationship Id="rId6" Type="http://schemas.openxmlformats.org/officeDocument/2006/relationships/tags" Target="../tags/tag453.xml" /><Relationship Id="rId7" Type="http://schemas.openxmlformats.org/officeDocument/2006/relationships/tags" Target="../tags/tag454.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459.xml"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467.xml"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tags" Target="../tags/tag470.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tags" Target="../tags/tag475.xml" /><Relationship Id="rId4" Type="http://schemas.openxmlformats.org/officeDocument/2006/relationships/tags" Target="../tags/tag476.xml" /><Relationship Id="rId5" Type="http://schemas.openxmlformats.org/officeDocument/2006/relationships/tags" Target="../tags/tag477.xml" /><Relationship Id="rId6" Type="http://schemas.openxmlformats.org/officeDocument/2006/relationships/tags" Target="../tags/tag478.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tags" Target="../tags/tag485.xml" /><Relationship Id="rId6" Type="http://schemas.openxmlformats.org/officeDocument/2006/relationships/tags" Target="../tags/tag486.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tags" Target="../tags/tag491.xml" /><Relationship Id="rId4" Type="http://schemas.openxmlformats.org/officeDocument/2006/relationships/tags" Target="../tags/tag492.xml" /><Relationship Id="rId5" Type="http://schemas.openxmlformats.org/officeDocument/2006/relationships/tags" Target="../tags/tag493.xml" /><Relationship Id="rId6" Type="http://schemas.openxmlformats.org/officeDocument/2006/relationships/tags" Target="../tags/tag494.xml" /><Relationship Id="rId7" Type="http://schemas.openxmlformats.org/officeDocument/2006/relationships/tags" Target="../tags/tag495.xml" /><Relationship Id="rId8" Type="http://schemas.openxmlformats.org/officeDocument/2006/relationships/tags" Target="../tags/tag496.xml" /><Relationship Id="rId9" Type="http://schemas.openxmlformats.org/officeDocument/2006/relationships/tags" Target="../tags/tag497.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09.xml" /><Relationship Id="rId11" Type="http://schemas.openxmlformats.org/officeDocument/2006/relationships/tags" Target="../tags/tag510.xml" /><Relationship Id="rId12" Type="http://schemas.openxmlformats.org/officeDocument/2006/relationships/tags" Target="../tags/tag511.xml" /><Relationship Id="rId13" Type="http://schemas.openxmlformats.org/officeDocument/2006/relationships/tags" Target="../tags/tag512.xml" /><Relationship Id="rId14" Type="http://schemas.openxmlformats.org/officeDocument/2006/relationships/tags" Target="../tags/tag513.xml" /><Relationship Id="rId15" Type="http://schemas.openxmlformats.org/officeDocument/2006/relationships/tags" Target="../tags/tag514.xml" /><Relationship Id="rId16" Type="http://schemas.openxmlformats.org/officeDocument/2006/relationships/tags" Target="../tags/tag515.xml" /><Relationship Id="rId17" Type="http://schemas.openxmlformats.org/officeDocument/2006/relationships/tags" Target="../tags/tag516.xml" /><Relationship Id="rId18" Type="http://schemas.openxmlformats.org/officeDocument/2006/relationships/tags" Target="../tags/tag517.xml" /><Relationship Id="rId2" Type="http://schemas.openxmlformats.org/officeDocument/2006/relationships/notesSlide" Target="../notesSlides/notesSlide14.xml" /><Relationship Id="rId3" Type="http://schemas.openxmlformats.org/officeDocument/2006/relationships/tags" Target="../tags/tag502.xml" /><Relationship Id="rId4" Type="http://schemas.openxmlformats.org/officeDocument/2006/relationships/tags" Target="../tags/tag503.xml" /><Relationship Id="rId5" Type="http://schemas.openxmlformats.org/officeDocument/2006/relationships/tags" Target="../tags/tag504.xml" /><Relationship Id="rId6" Type="http://schemas.openxmlformats.org/officeDocument/2006/relationships/tags" Target="../tags/tag505.xml" /><Relationship Id="rId7" Type="http://schemas.openxmlformats.org/officeDocument/2006/relationships/tags" Target="../tags/tag506.xml" /><Relationship Id="rId8" Type="http://schemas.openxmlformats.org/officeDocument/2006/relationships/tags" Target="../tags/tag507.xml" /><Relationship Id="rId9" Type="http://schemas.openxmlformats.org/officeDocument/2006/relationships/tags" Target="../tags/tag508.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29.xml" /><Relationship Id="rId11" Type="http://schemas.openxmlformats.org/officeDocument/2006/relationships/tags" Target="../tags/tag530.xml" /><Relationship Id="rId12" Type="http://schemas.openxmlformats.org/officeDocument/2006/relationships/tags" Target="../tags/tag531.xml" /><Relationship Id="rId13" Type="http://schemas.openxmlformats.org/officeDocument/2006/relationships/tags" Target="../tags/tag532.xml" /><Relationship Id="rId14" Type="http://schemas.openxmlformats.org/officeDocument/2006/relationships/image" Target="../media/image14.png" /><Relationship Id="rId15" Type="http://schemas.openxmlformats.org/officeDocument/2006/relationships/tags" Target="../tags/tag533.xml" /><Relationship Id="rId16" Type="http://schemas.openxmlformats.org/officeDocument/2006/relationships/image" Target="../media/image15.png" /><Relationship Id="rId17" Type="http://schemas.openxmlformats.org/officeDocument/2006/relationships/tags" Target="../tags/tag534.xml" /><Relationship Id="rId2" Type="http://schemas.openxmlformats.org/officeDocument/2006/relationships/notesSlide" Target="../notesSlides/notesSlide15.xml" /><Relationship Id="rId3" Type="http://schemas.openxmlformats.org/officeDocument/2006/relationships/tags" Target="../tags/tag522.xml" /><Relationship Id="rId4" Type="http://schemas.openxmlformats.org/officeDocument/2006/relationships/tags" Target="../tags/tag523.xml"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tags" Target="../tags/tag527.xml" /><Relationship Id="rId9" Type="http://schemas.openxmlformats.org/officeDocument/2006/relationships/tags" Target="../tags/tag52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41.xml" /><Relationship Id="rId2" Type="http://schemas.openxmlformats.org/officeDocument/2006/relationships/notesSlide" Target="../notesSlides/notesSlide1.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ags" Target="../tags/tag139.xml" /><Relationship Id="rId9" Type="http://schemas.openxmlformats.org/officeDocument/2006/relationships/tags" Target="../tags/tag14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7" name="标题 30721"/>
          <p:cNvSpPr/>
          <p:nvPr>
            <p:ph type="title" idx="4294967295"/>
            <p:custDataLst>
              <p:tags r:id="rId3"/>
            </p:custDataLst>
          </p:nvPr>
        </p:nvSpPr>
        <p:spPr>
          <a:xfrm>
            <a:off x="727075" y="173038"/>
            <a:ext cx="8064500" cy="1143000"/>
          </a:xfrm>
          <a:prstGeom prst="rect">
            <a:avLst/>
          </a:prstGeom>
          <a:no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Arial" panose="020b0604020202020204" pitchFamily="34" charset="0"/>
                <a:ea typeface="宋体" panose="02010600030101010101" pitchFamily="2" charset="-122"/>
              </a:defRPr>
            </a:lvl1pPr>
          </a:lstStyle>
          <a:p>
            <a:pPr lvl="0"/>
            <a:r>
              <a:rPr lang="zh-CN" altLang="en-US" b="1">
                <a:solidFill>
                  <a:srgbClr val="FF0000"/>
                </a:solidFill>
                <a:ea typeface="隶书" panose="02010509060101010101" pitchFamily="49" charset="-122"/>
              </a:rPr>
              <a:t>下面对联说的都是谁？</a:t>
            </a:r>
            <a:endParaRPr lang="zh-CN" altLang="en-US" b="1">
              <a:solidFill>
                <a:srgbClr val="FF0000"/>
              </a:solidFill>
              <a:ea typeface="隶书" panose="02010509060101010101" pitchFamily="49" charset="-122"/>
            </a:endParaRPr>
          </a:p>
        </p:txBody>
      </p:sp>
      <p:sp>
        <p:nvSpPr>
          <p:cNvPr id="29698" name="内容占位符 30722"/>
          <p:cNvSpPr/>
          <p:nvPr>
            <p:ph idx="4294967295"/>
            <p:custDataLst>
              <p:tags r:id="rId4"/>
            </p:custDataLst>
          </p:nvPr>
        </p:nvSpPr>
        <p:spPr>
          <a:xfrm>
            <a:off x="250825" y="1844675"/>
            <a:ext cx="8540750" cy="5256212"/>
          </a:xfrm>
          <a:prstGeom prst="rect">
            <a:avLst/>
          </a:prstGeom>
          <a:no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
                <a:schemeClr val="hlink"/>
              </a:buClr>
              <a:buSzPct val="70000"/>
              <a:buFont typeface="Wingdings" panose="05000000000000000000" pitchFamily="2" charset="2"/>
              <a:buChar char="v"/>
              <a:defRPr lang="zh-CN"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80000"/>
              <a:buFont typeface="Wingdings" panose="05000000000000000000" pitchFamily="2" charset="2"/>
              <a:buChar char="v"/>
              <a:defRPr lang="zh-CN"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a:solidFill>
                  <a:schemeClr val="tx1"/>
                </a:solidFill>
                <a:latin typeface="Arial" panose="020b0604020202020204" pitchFamily="34" charset="0"/>
                <a:ea typeface="宋体" panose="02010600030101010101" pitchFamily="2" charset="-122"/>
              </a:defRPr>
            </a:lvl5pPr>
          </a:lstStyle>
          <a:p>
            <a:pPr lvl="0">
              <a:buNone/>
            </a:pPr>
            <a:r>
              <a:rPr lang="en-US" altLang="zh-CN" b="1">
                <a:solidFill>
                  <a:srgbClr val="000000"/>
                </a:solidFill>
              </a:rPr>
              <a:t>1</a:t>
            </a:r>
            <a:r>
              <a:rPr lang="zh-CN" altLang="en-US" b="1">
                <a:solidFill>
                  <a:srgbClr val="000000"/>
                </a:solidFill>
              </a:rPr>
              <a:t>）  刚直不阿，留得正气冲霄汉；</a:t>
            </a:r>
            <a:endParaRPr lang="zh-CN" altLang="en-US" b="1">
              <a:solidFill>
                <a:srgbClr val="000000"/>
              </a:solidFill>
            </a:endParaRPr>
          </a:p>
          <a:p>
            <a:pPr lvl="0">
              <a:buNone/>
            </a:pPr>
            <a:r>
              <a:rPr lang="zh-CN" altLang="en-US" b="1">
                <a:solidFill>
                  <a:srgbClr val="000000"/>
                </a:solidFill>
              </a:rPr>
              <a:t>      </a:t>
            </a:r>
            <a:r>
              <a:rPr lang="zh-CN" altLang="en-US" sz="1200" b="1">
                <a:solidFill>
                  <a:srgbClr val="000000"/>
                </a:solidFill>
              </a:rPr>
              <a:t> </a:t>
            </a:r>
            <a:r>
              <a:rPr lang="zh-CN" altLang="en-US" b="1">
                <a:solidFill>
                  <a:srgbClr val="000000"/>
                </a:solidFill>
              </a:rPr>
              <a:t> 幽愁发愤，著成信史照尘寰。</a:t>
            </a:r>
            <a:endParaRPr lang="zh-CN" altLang="en-US" b="1">
              <a:solidFill>
                <a:srgbClr val="000000"/>
              </a:solidFill>
            </a:endParaRPr>
          </a:p>
          <a:p>
            <a:pPr lvl="0">
              <a:buNone/>
            </a:pPr>
            <a:r>
              <a:rPr lang="en-US" altLang="zh-CN" b="1">
                <a:solidFill>
                  <a:srgbClr val="000000"/>
                </a:solidFill>
              </a:rPr>
              <a:t>2</a:t>
            </a:r>
            <a:r>
              <a:rPr lang="zh-CN" altLang="en-US" b="1">
                <a:solidFill>
                  <a:srgbClr val="000000"/>
                </a:solidFill>
              </a:rPr>
              <a:t>）  翁去八百载，醉乡犹在；</a:t>
            </a:r>
            <a:endParaRPr lang="zh-CN" altLang="en-US" b="1">
              <a:solidFill>
                <a:srgbClr val="000000"/>
              </a:solidFill>
            </a:endParaRPr>
          </a:p>
          <a:p>
            <a:pPr lvl="0">
              <a:buNone/>
            </a:pPr>
            <a:r>
              <a:rPr lang="zh-CN" altLang="en-US" b="1">
                <a:solidFill>
                  <a:srgbClr val="000000"/>
                </a:solidFill>
              </a:rPr>
              <a:t>     </a:t>
            </a:r>
            <a:r>
              <a:rPr lang="zh-CN" altLang="en-US" sz="1000" b="1">
                <a:solidFill>
                  <a:srgbClr val="000000"/>
                </a:solidFill>
              </a:rPr>
              <a:t>    </a:t>
            </a:r>
            <a:r>
              <a:rPr lang="zh-CN" altLang="en-US" b="1">
                <a:solidFill>
                  <a:srgbClr val="000000"/>
                </a:solidFill>
              </a:rPr>
              <a:t> 山行六七里，亭影不孤。</a:t>
            </a:r>
            <a:endParaRPr lang="zh-CN" altLang="en-US" b="1">
              <a:solidFill>
                <a:srgbClr val="000000"/>
              </a:solidFill>
            </a:endParaRPr>
          </a:p>
          <a:p>
            <a:pPr lvl="0">
              <a:buNone/>
            </a:pPr>
            <a:r>
              <a:rPr lang="en-US" altLang="zh-CN" b="1">
                <a:solidFill>
                  <a:srgbClr val="000000"/>
                </a:solidFill>
              </a:rPr>
              <a:t>3</a:t>
            </a:r>
            <a:r>
              <a:rPr lang="zh-CN" altLang="en-US" b="1">
                <a:solidFill>
                  <a:srgbClr val="000000"/>
                </a:solidFill>
              </a:rPr>
              <a:t>）  世上疮痍，诗中圣哲；</a:t>
            </a:r>
            <a:endParaRPr lang="zh-CN" altLang="en-US" b="1">
              <a:solidFill>
                <a:srgbClr val="000000"/>
              </a:solidFill>
            </a:endParaRPr>
          </a:p>
          <a:p>
            <a:pPr lvl="0">
              <a:buNone/>
            </a:pPr>
            <a:r>
              <a:rPr lang="zh-CN" altLang="en-US" b="1">
                <a:solidFill>
                  <a:srgbClr val="000000"/>
                </a:solidFill>
              </a:rPr>
              <a:t>       人间疾苦，笔底波澜。</a:t>
            </a:r>
            <a:endParaRPr lang="zh-CN" altLang="en-US" b="1">
              <a:solidFill>
                <a:srgbClr val="000000"/>
              </a:solidFill>
            </a:endParaRPr>
          </a:p>
          <a:p>
            <a:pPr lvl="0">
              <a:buNone/>
            </a:pPr>
            <a:r>
              <a:rPr lang="en-US" altLang="zh-CN" b="1">
                <a:solidFill>
                  <a:srgbClr val="000000"/>
                </a:solidFill>
              </a:rPr>
              <a:t>4</a:t>
            </a:r>
            <a:r>
              <a:rPr lang="zh-CN" altLang="en-US" b="1">
                <a:solidFill>
                  <a:srgbClr val="000000"/>
                </a:solidFill>
              </a:rPr>
              <a:t>） </a:t>
            </a:r>
            <a:r>
              <a:rPr lang="zh-CN" altLang="en-US" sz="1200" b="1">
                <a:solidFill>
                  <a:srgbClr val="000000"/>
                </a:solidFill>
              </a:rPr>
              <a:t>  </a:t>
            </a:r>
            <a:r>
              <a:rPr lang="zh-CN" altLang="en-US" b="1">
                <a:solidFill>
                  <a:srgbClr val="000000"/>
                </a:solidFill>
              </a:rPr>
              <a:t>志洁行廉，爱国忠君真气节；</a:t>
            </a:r>
            <a:endParaRPr lang="zh-CN" altLang="en-US" b="1">
              <a:solidFill>
                <a:srgbClr val="000000"/>
              </a:solidFill>
            </a:endParaRPr>
          </a:p>
          <a:p>
            <a:pPr lvl="0">
              <a:buNone/>
            </a:pPr>
            <a:r>
              <a:rPr lang="zh-CN" altLang="en-US" b="1">
                <a:solidFill>
                  <a:srgbClr val="000000"/>
                </a:solidFill>
              </a:rPr>
              <a:t>       </a:t>
            </a:r>
            <a:r>
              <a:rPr lang="zh-CN" altLang="en-US" sz="1000" b="1">
                <a:solidFill>
                  <a:srgbClr val="000000"/>
                </a:solidFill>
              </a:rPr>
              <a:t> </a:t>
            </a:r>
            <a:r>
              <a:rPr lang="zh-CN" altLang="en-US" b="1">
                <a:solidFill>
                  <a:srgbClr val="000000"/>
                </a:solidFill>
              </a:rPr>
              <a:t>辞微旨远，经天纬地大诗篇。</a:t>
            </a:r>
            <a:endParaRPr lang="zh-CN" altLang="en-US" b="1">
              <a:solidFill>
                <a:srgbClr val="000000"/>
              </a:solidFill>
            </a:endParaRPr>
          </a:p>
        </p:txBody>
      </p:sp>
      <p:sp>
        <p:nvSpPr>
          <p:cNvPr id="29699" name="文本框 30723"/>
          <p:cNvSpPr/>
          <p:nvPr>
            <p:custDataLst>
              <p:tags r:id="rId5"/>
            </p:custDataLst>
          </p:nvPr>
        </p:nvSpPr>
        <p:spPr>
          <a:xfrm>
            <a:off x="6877050" y="5451475"/>
            <a:ext cx="1439862" cy="644525"/>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3600" b="1" u="sng">
                <a:solidFill>
                  <a:srgbClr val="4775FF"/>
                </a:solidFill>
                <a:latin typeface="Arial" panose="020b0604020202020204" pitchFamily="34" charset="0"/>
                <a:ea typeface="隶书" panose="02010509060101010101" pitchFamily="49" charset="-122"/>
              </a:rPr>
              <a:t>屈  原</a:t>
            </a:r>
            <a:endParaRPr lang="zh-CN" altLang="en-US" sz="3600" b="1" u="sng">
              <a:solidFill>
                <a:schemeClr val="hlink"/>
              </a:solidFill>
              <a:latin typeface="Arial" panose="020b0604020202020204" pitchFamily="34" charset="0"/>
              <a:ea typeface="隶书" panose="02010509060101010101" pitchFamily="49" charset="-122"/>
            </a:endParaRPr>
          </a:p>
        </p:txBody>
      </p:sp>
      <p:sp>
        <p:nvSpPr>
          <p:cNvPr id="29700" name="文本框 30724"/>
          <p:cNvSpPr/>
          <p:nvPr>
            <p:custDataLst>
              <p:tags r:id="rId6"/>
            </p:custDataLst>
          </p:nvPr>
        </p:nvSpPr>
        <p:spPr>
          <a:xfrm>
            <a:off x="6732588" y="3213100"/>
            <a:ext cx="1655762" cy="64135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3600" b="1" u="sng">
                <a:solidFill>
                  <a:srgbClr val="4775FF"/>
                </a:solidFill>
                <a:latin typeface="Arial" panose="020b0604020202020204" pitchFamily="34" charset="0"/>
                <a:ea typeface="隶书" panose="02010509060101010101" pitchFamily="49" charset="-122"/>
              </a:rPr>
              <a:t>欧阳修</a:t>
            </a:r>
            <a:endParaRPr lang="zh-CN" altLang="en-US" sz="3600" b="1" u="sng">
              <a:solidFill>
                <a:srgbClr val="4775FF"/>
              </a:solidFill>
              <a:latin typeface="Arial" panose="020b0604020202020204" pitchFamily="34" charset="0"/>
              <a:ea typeface="隶书" panose="02010509060101010101" pitchFamily="49" charset="-122"/>
            </a:endParaRPr>
          </a:p>
        </p:txBody>
      </p:sp>
      <p:sp>
        <p:nvSpPr>
          <p:cNvPr id="29701" name="文本框 30725"/>
          <p:cNvSpPr txBox="1"/>
          <p:nvPr>
            <p:custDataLst>
              <p:tags r:id="rId7"/>
            </p:custDataLst>
          </p:nvPr>
        </p:nvSpPr>
        <p:spPr>
          <a:xfrm>
            <a:off x="6731000" y="2205038"/>
            <a:ext cx="1873250" cy="645160"/>
          </a:xfrm>
          <a:prstGeom prst="rect">
            <a:avLst/>
          </a:prstGeom>
          <a:noFill/>
          <a:ln w="9525">
            <a:noFill/>
          </a:ln>
        </p:spPr>
        <p:txBody>
          <a:bodyPr anchor="t">
            <a:spAutoFit/>
          </a:bodyPr>
          <a:lstStyle/>
          <a:p>
            <a:pPr fontAlgn="base">
              <a:spcBef>
                <a:spcPct val="50000"/>
              </a:spcBef>
            </a:pPr>
            <a:r>
              <a:rPr lang="zh-CN" altLang="en-US" sz="3600" b="1" u="sng" strike="noStrike" noProof="1">
                <a:solidFill>
                  <a:schemeClr val="tx1">
                    <a:lumMod val="60000"/>
                    <a:lumOff val="40000"/>
                  </a:schemeClr>
                </a:solidFill>
                <a:latin typeface="Arial" panose="020b0604020202020204" pitchFamily="34" charset="0"/>
                <a:ea typeface="隶书" panose="02010509060101010101" pitchFamily="49" charset="-122"/>
                <a:cs typeface="+mn-cs"/>
              </a:rPr>
              <a:t>司马迁</a:t>
            </a:r>
            <a:endParaRPr lang="zh-CN" altLang="en-US" sz="3600" b="1" u="sng" strike="noStrike" noProof="1">
              <a:gradFill>
                <a:gsLst>
                  <a:gs pos="0">
                    <a:srgbClr val="007BD3"/>
                  </a:gs>
                  <a:gs pos="100000">
                    <a:srgbClr val="034373"/>
                  </a:gs>
                </a:gsLst>
                <a:lin scaled="0"/>
              </a:gradFill>
              <a:latin typeface="Arial" panose="020b0604020202020204" pitchFamily="34" charset="0"/>
              <a:ea typeface="隶书" panose="02010509060101010101" pitchFamily="49" charset="-122"/>
            </a:endParaRPr>
          </a:p>
        </p:txBody>
      </p:sp>
      <p:sp>
        <p:nvSpPr>
          <p:cNvPr id="29702" name="文本框 30726"/>
          <p:cNvSpPr/>
          <p:nvPr>
            <p:custDataLst>
              <p:tags r:id="rId8"/>
            </p:custDataLst>
          </p:nvPr>
        </p:nvSpPr>
        <p:spPr>
          <a:xfrm>
            <a:off x="6840538" y="4211638"/>
            <a:ext cx="1512888" cy="646112"/>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3600" b="1" u="sng">
                <a:solidFill>
                  <a:srgbClr val="4775FF"/>
                </a:solidFill>
                <a:latin typeface="Arial" panose="020b0604020202020204" pitchFamily="34" charset="0"/>
                <a:ea typeface="隶书" panose="02010509060101010101" pitchFamily="49" charset="-122"/>
              </a:rPr>
              <a:t>杜  甫</a:t>
            </a:r>
            <a:endParaRPr lang="zh-CN" altLang="en-US" sz="3600" b="1" u="sng">
              <a:solidFill>
                <a:srgbClr val="4775FF"/>
              </a:solidFill>
              <a:latin typeface="Arial" panose="020b0604020202020204" pitchFamily="34" charset="0"/>
              <a:ea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additive="base">
                                        <p:cTn id="6" dur="1" fill="hold">
                                          <p:stCondLst>
                                            <p:cond delay="0"/>
                                          </p:stCondLst>
                                        </p:cTn>
                                        <p:tgtEl>
                                          <p:spTgt spid="29697"/>
                                        </p:tgtEl>
                                        <p:attrNameLst>
                                          <p:attrName>style.visibility</p:attrName>
                                        </p:attrNameLst>
                                      </p:cBhvr>
                                      <p:to>
                                        <p:strVal val="visible"/>
                                      </p:to>
                                    </p:set>
                                    <p:animEffect transition="in" filter="fade">
                                      <p:cBhvr additive="base">
                                        <p:cTn id="7" dur="3000" fill="hold"/>
                                        <p:tgtEl>
                                          <p:spTgt spid="29697"/>
                                        </p:tgtEl>
                                      </p:cBhvr>
                                    </p:animEffect>
                                    <p:anim calcmode="lin" valueType="num">
                                      <p:cBhvr additive="base">
                                        <p:cTn id="8" dur="3000" fill="hold"/>
                                        <p:tgtEl>
                                          <p:spTgt spid="29697"/>
                                        </p:tgtEl>
                                        <p:attrNameLst>
                                          <p:attrName>ppt_x</p:attrName>
                                        </p:attrNameLst>
                                      </p:cBhvr>
                                      <p:tavLst>
                                        <p:tav tm="0">
                                          <p:val>
                                            <p:strVal val="#ppt_x"/>
                                          </p:val>
                                        </p:tav>
                                        <p:tav tm="100000">
                                          <p:val>
                                            <p:strVal val="#ppt_x"/>
                                          </p:val>
                                        </p:tav>
                                      </p:tavLst>
                                    </p:anim>
                                    <p:anim calcmode="lin" valueType="num">
                                      <p:cBhvr additive="base">
                                        <p:cTn id="9" dur="3000" fill="hold"/>
                                        <p:tgtEl>
                                          <p:spTgt spid="2969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3000"/>
                            </p:stCondLst>
                            <p:childTnLst>
                              <p:par>
                                <p:cTn id="11" presetID="42" presetClass="entr" presetSubtype="0" fill="hold" grpId="1" nodeType="afterEffect">
                                  <p:stCondLst>
                                    <p:cond delay="3000"/>
                                  </p:stCondLst>
                                  <p:childTnLst>
                                    <p:set>
                                      <p:cBhvr additive="base">
                                        <p:cTn id="12" dur="1" fill="hold">
                                          <p:stCondLst>
                                            <p:cond delay="0"/>
                                          </p:stCondLst>
                                        </p:cTn>
                                        <p:tgtEl>
                                          <p:spTgt spid="29698"/>
                                        </p:tgtEl>
                                        <p:attrNameLst>
                                          <p:attrName>style.visibility</p:attrName>
                                        </p:attrNameLst>
                                      </p:cBhvr>
                                      <p:to>
                                        <p:strVal val="visible"/>
                                      </p:to>
                                    </p:set>
                                    <p:animEffect transition="in" filter="fade">
                                      <p:cBhvr additive="base">
                                        <p:cTn id="13" dur="1000" fill="hold"/>
                                        <p:tgtEl>
                                          <p:spTgt spid="29698"/>
                                        </p:tgtEl>
                                      </p:cBhvr>
                                    </p:animEffect>
                                    <p:anim calcmode="lin" valueType="num">
                                      <p:cBhvr additive="base">
                                        <p:cTn id="14" dur="1000" fill="hold"/>
                                        <p:tgtEl>
                                          <p:spTgt spid="29698"/>
                                        </p:tgtEl>
                                        <p:attrNameLst>
                                          <p:attrName>ppt_x</p:attrName>
                                        </p:attrNameLst>
                                      </p:cBhvr>
                                      <p:tavLst>
                                        <p:tav tm="0">
                                          <p:val>
                                            <p:strVal val="#ppt_x"/>
                                          </p:val>
                                        </p:tav>
                                        <p:tav tm="100000">
                                          <p:val>
                                            <p:strVal val="#ppt_x"/>
                                          </p:val>
                                        </p:tav>
                                      </p:tavLst>
                                    </p:anim>
                                    <p:anim calcmode="lin" valueType="num">
                                      <p:cBhvr additive="base">
                                        <p:cTn id="15" dur="1000" fill="hold"/>
                                        <p:tgtEl>
                                          <p:spTgt spid="2969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7000"/>
                            </p:stCondLst>
                            <p:childTnLst>
                              <p:par>
                                <p:cTn id="17" presetID="42" presetClass="entr" presetSubtype="0" fill="hold" grpId="1" nodeType="afterEffect">
                                  <p:stCondLst>
                                    <p:cond delay="4000"/>
                                  </p:stCondLst>
                                  <p:childTnLst>
                                    <p:set>
                                      <p:cBhvr additive="base">
                                        <p:cTn id="18" dur="1" fill="hold">
                                          <p:stCondLst>
                                            <p:cond delay="0"/>
                                          </p:stCondLst>
                                        </p:cTn>
                                        <p:tgtEl>
                                          <p:spTgt spid="29698">
                                            <p:txEl>
                                              <p:pRg st="0" end="0"/>
                                            </p:txEl>
                                          </p:spTgt>
                                        </p:tgtEl>
                                        <p:attrNameLst>
                                          <p:attrName>style.visibility</p:attrName>
                                        </p:attrNameLst>
                                      </p:cBhvr>
                                      <p:to>
                                        <p:strVal val="visible"/>
                                      </p:to>
                                    </p:set>
                                    <p:animEffect transition="in" filter="fade">
                                      <p:cBhvr additive="base">
                                        <p:cTn id="19" dur="1000" fill="hold"/>
                                        <p:tgtEl>
                                          <p:spTgt spid="29698">
                                            <p:txEl>
                                              <p:pRg st="0" end="0"/>
                                            </p:txEl>
                                          </p:spTgt>
                                        </p:tgtEl>
                                      </p:cBhvr>
                                    </p:animEffect>
                                    <p:anim calcmode="lin" valueType="num">
                                      <p:cBhvr additive="base">
                                        <p:cTn id="20" dur="10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29698">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1" nodeType="withEffect">
                                  <p:stCondLst>
                                    <p:cond delay="4000"/>
                                  </p:stCondLst>
                                  <p:childTnLst>
                                    <p:set>
                                      <p:cBhvr additive="base">
                                        <p:cTn id="23" dur="1" fill="hold">
                                          <p:stCondLst>
                                            <p:cond delay="0"/>
                                          </p:stCondLst>
                                        </p:cTn>
                                        <p:tgtEl>
                                          <p:spTgt spid="29698">
                                            <p:txEl>
                                              <p:pRg st="1" end="1"/>
                                            </p:txEl>
                                          </p:spTgt>
                                        </p:tgtEl>
                                        <p:attrNameLst>
                                          <p:attrName>style.visibility</p:attrName>
                                        </p:attrNameLst>
                                      </p:cBhvr>
                                      <p:to>
                                        <p:strVal val="visible"/>
                                      </p:to>
                                    </p:set>
                                    <p:animEffect transition="in" filter="fade">
                                      <p:cBhvr additive="base">
                                        <p:cTn id="24" dur="1000" fill="hold"/>
                                        <p:tgtEl>
                                          <p:spTgt spid="29698">
                                            <p:txEl>
                                              <p:pRg st="1" end="1"/>
                                            </p:txEl>
                                          </p:spTgt>
                                        </p:tgtEl>
                                      </p:cBhvr>
                                    </p:animEffect>
                                    <p:anim calcmode="lin" valueType="num">
                                      <p:cBhvr additive="base">
                                        <p:cTn id="25" dur="1000" fill="hold"/>
                                        <p:tgtEl>
                                          <p:spTgt spid="29698">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9698">
                                            <p:txEl>
                                              <p:pRg st="1" end="1"/>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1" nodeType="withEffect">
                                  <p:stCondLst>
                                    <p:cond delay="4000"/>
                                  </p:stCondLst>
                                  <p:childTnLst>
                                    <p:set>
                                      <p:cBhvr additive="base">
                                        <p:cTn id="28" dur="1" fill="hold">
                                          <p:stCondLst>
                                            <p:cond delay="0"/>
                                          </p:stCondLst>
                                        </p:cTn>
                                        <p:tgtEl>
                                          <p:spTgt spid="29698">
                                            <p:txEl>
                                              <p:pRg st="2" end="2"/>
                                            </p:txEl>
                                          </p:spTgt>
                                        </p:tgtEl>
                                        <p:attrNameLst>
                                          <p:attrName>style.visibility</p:attrName>
                                        </p:attrNameLst>
                                      </p:cBhvr>
                                      <p:to>
                                        <p:strVal val="visible"/>
                                      </p:to>
                                    </p:set>
                                    <p:animEffect transition="in" filter="fade">
                                      <p:cBhvr additive="base">
                                        <p:cTn id="29" dur="1000" fill="hold"/>
                                        <p:tgtEl>
                                          <p:spTgt spid="29698">
                                            <p:txEl>
                                              <p:pRg st="2" end="2"/>
                                            </p:txEl>
                                          </p:spTgt>
                                        </p:tgtEl>
                                      </p:cBhvr>
                                    </p:animEffect>
                                    <p:anim calcmode="lin" valueType="num">
                                      <p:cBhvr additive="base">
                                        <p:cTn id="30" dur="1000" fill="hold"/>
                                        <p:tgtEl>
                                          <p:spTgt spid="29698">
                                            <p:txEl>
                                              <p:pRg st="2" end="2"/>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29698">
                                            <p:txEl>
                                              <p:pRg st="2" end="2"/>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1" nodeType="withEffect">
                                  <p:stCondLst>
                                    <p:cond delay="4000"/>
                                  </p:stCondLst>
                                  <p:childTnLst>
                                    <p:set>
                                      <p:cBhvr additive="base">
                                        <p:cTn id="33" dur="1" fill="hold">
                                          <p:stCondLst>
                                            <p:cond delay="0"/>
                                          </p:stCondLst>
                                        </p:cTn>
                                        <p:tgtEl>
                                          <p:spTgt spid="29698">
                                            <p:txEl>
                                              <p:pRg st="3" end="3"/>
                                            </p:txEl>
                                          </p:spTgt>
                                        </p:tgtEl>
                                        <p:attrNameLst>
                                          <p:attrName>style.visibility</p:attrName>
                                        </p:attrNameLst>
                                      </p:cBhvr>
                                      <p:to>
                                        <p:strVal val="visible"/>
                                      </p:to>
                                    </p:set>
                                    <p:animEffect transition="in" filter="fade">
                                      <p:cBhvr additive="base">
                                        <p:cTn id="34" dur="1000" fill="hold"/>
                                        <p:tgtEl>
                                          <p:spTgt spid="29698">
                                            <p:txEl>
                                              <p:pRg st="3" end="3"/>
                                            </p:txEl>
                                          </p:spTgt>
                                        </p:tgtEl>
                                      </p:cBhvr>
                                    </p:animEffect>
                                    <p:anim calcmode="lin" valueType="num">
                                      <p:cBhvr additive="base">
                                        <p:cTn id="35" dur="1000" fill="hold"/>
                                        <p:tgtEl>
                                          <p:spTgt spid="29698">
                                            <p:txEl>
                                              <p:pRg st="3" end="3"/>
                                            </p:txEl>
                                          </p:spTgt>
                                        </p:tgtEl>
                                        <p:attrNameLst>
                                          <p:attrName>ppt_x</p:attrName>
                                        </p:attrNameLst>
                                      </p:cBhvr>
                                      <p:tavLst>
                                        <p:tav tm="0">
                                          <p:val>
                                            <p:strVal val="#ppt_x"/>
                                          </p:val>
                                        </p:tav>
                                        <p:tav tm="100000">
                                          <p:val>
                                            <p:strVal val="#ppt_x"/>
                                          </p:val>
                                        </p:tav>
                                      </p:tavLst>
                                    </p:anim>
                                    <p:anim calcmode="lin" valueType="num">
                                      <p:cBhvr additive="base">
                                        <p:cTn id="36" dur="1000" fill="hold"/>
                                        <p:tgtEl>
                                          <p:spTgt spid="29698">
                                            <p:txEl>
                                              <p:pRg st="3" end="3"/>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1" nodeType="withEffect">
                                  <p:stCondLst>
                                    <p:cond delay="4000"/>
                                  </p:stCondLst>
                                  <p:childTnLst>
                                    <p:set>
                                      <p:cBhvr additive="base">
                                        <p:cTn id="38" dur="1" fill="hold">
                                          <p:stCondLst>
                                            <p:cond delay="0"/>
                                          </p:stCondLst>
                                        </p:cTn>
                                        <p:tgtEl>
                                          <p:spTgt spid="29698">
                                            <p:txEl>
                                              <p:pRg st="4" end="4"/>
                                            </p:txEl>
                                          </p:spTgt>
                                        </p:tgtEl>
                                        <p:attrNameLst>
                                          <p:attrName>style.visibility</p:attrName>
                                        </p:attrNameLst>
                                      </p:cBhvr>
                                      <p:to>
                                        <p:strVal val="visible"/>
                                      </p:to>
                                    </p:set>
                                    <p:animEffect transition="in" filter="fade">
                                      <p:cBhvr additive="base">
                                        <p:cTn id="39" dur="1000" fill="hold"/>
                                        <p:tgtEl>
                                          <p:spTgt spid="29698">
                                            <p:txEl>
                                              <p:pRg st="4" end="4"/>
                                            </p:txEl>
                                          </p:spTgt>
                                        </p:tgtEl>
                                      </p:cBhvr>
                                    </p:animEffect>
                                    <p:anim calcmode="lin" valueType="num">
                                      <p:cBhvr additive="base">
                                        <p:cTn id="40" dur="1000" fill="hold"/>
                                        <p:tgtEl>
                                          <p:spTgt spid="29698">
                                            <p:txEl>
                                              <p:pRg st="4" end="4"/>
                                            </p:txEl>
                                          </p:spTgt>
                                        </p:tgtEl>
                                        <p:attrNameLst>
                                          <p:attrName>ppt_x</p:attrName>
                                        </p:attrNameLst>
                                      </p:cBhvr>
                                      <p:tavLst>
                                        <p:tav tm="0">
                                          <p:val>
                                            <p:strVal val="#ppt_x"/>
                                          </p:val>
                                        </p:tav>
                                        <p:tav tm="100000">
                                          <p:val>
                                            <p:strVal val="#ppt_x"/>
                                          </p:val>
                                        </p:tav>
                                      </p:tavLst>
                                    </p:anim>
                                    <p:anim calcmode="lin" valueType="num">
                                      <p:cBhvr additive="base">
                                        <p:cTn id="41" dur="1000" fill="hold"/>
                                        <p:tgtEl>
                                          <p:spTgt spid="29698">
                                            <p:txEl>
                                              <p:pRg st="4" end="4"/>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1" nodeType="withEffect">
                                  <p:stCondLst>
                                    <p:cond delay="4000"/>
                                  </p:stCondLst>
                                  <p:childTnLst>
                                    <p:set>
                                      <p:cBhvr additive="base">
                                        <p:cTn id="43" dur="1" fill="hold">
                                          <p:stCondLst>
                                            <p:cond delay="0"/>
                                          </p:stCondLst>
                                        </p:cTn>
                                        <p:tgtEl>
                                          <p:spTgt spid="29698">
                                            <p:txEl>
                                              <p:pRg st="5" end="5"/>
                                            </p:txEl>
                                          </p:spTgt>
                                        </p:tgtEl>
                                        <p:attrNameLst>
                                          <p:attrName>style.visibility</p:attrName>
                                        </p:attrNameLst>
                                      </p:cBhvr>
                                      <p:to>
                                        <p:strVal val="visible"/>
                                      </p:to>
                                    </p:set>
                                    <p:animEffect transition="in" filter="fade">
                                      <p:cBhvr additive="base">
                                        <p:cTn id="44" dur="1000" fill="hold"/>
                                        <p:tgtEl>
                                          <p:spTgt spid="29698">
                                            <p:txEl>
                                              <p:pRg st="5" end="5"/>
                                            </p:txEl>
                                          </p:spTgt>
                                        </p:tgtEl>
                                      </p:cBhvr>
                                    </p:animEffect>
                                    <p:anim calcmode="lin" valueType="num">
                                      <p:cBhvr additive="base">
                                        <p:cTn id="45" dur="1000" fill="hold"/>
                                        <p:tgtEl>
                                          <p:spTgt spid="29698">
                                            <p:txEl>
                                              <p:pRg st="5" end="5"/>
                                            </p:txEl>
                                          </p:spTgt>
                                        </p:tgtEl>
                                        <p:attrNameLst>
                                          <p:attrName>ppt_x</p:attrName>
                                        </p:attrNameLst>
                                      </p:cBhvr>
                                      <p:tavLst>
                                        <p:tav tm="0">
                                          <p:val>
                                            <p:strVal val="#ppt_x"/>
                                          </p:val>
                                        </p:tav>
                                        <p:tav tm="100000">
                                          <p:val>
                                            <p:strVal val="#ppt_x"/>
                                          </p:val>
                                        </p:tav>
                                      </p:tavLst>
                                    </p:anim>
                                    <p:anim calcmode="lin" valueType="num">
                                      <p:cBhvr additive="base">
                                        <p:cTn id="46" dur="1000" fill="hold"/>
                                        <p:tgtEl>
                                          <p:spTgt spid="29698">
                                            <p:txEl>
                                              <p:pRg st="5" end="5"/>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1" nodeType="withEffect">
                                  <p:stCondLst>
                                    <p:cond delay="4000"/>
                                  </p:stCondLst>
                                  <p:childTnLst>
                                    <p:set>
                                      <p:cBhvr additive="base">
                                        <p:cTn id="48" dur="1" fill="hold">
                                          <p:stCondLst>
                                            <p:cond delay="0"/>
                                          </p:stCondLst>
                                        </p:cTn>
                                        <p:tgtEl>
                                          <p:spTgt spid="29698">
                                            <p:txEl>
                                              <p:pRg st="6" end="6"/>
                                            </p:txEl>
                                          </p:spTgt>
                                        </p:tgtEl>
                                        <p:attrNameLst>
                                          <p:attrName>style.visibility</p:attrName>
                                        </p:attrNameLst>
                                      </p:cBhvr>
                                      <p:to>
                                        <p:strVal val="visible"/>
                                      </p:to>
                                    </p:set>
                                    <p:animEffect transition="in" filter="fade">
                                      <p:cBhvr additive="base">
                                        <p:cTn id="49" dur="1000" fill="hold"/>
                                        <p:tgtEl>
                                          <p:spTgt spid="29698">
                                            <p:txEl>
                                              <p:pRg st="6" end="6"/>
                                            </p:txEl>
                                          </p:spTgt>
                                        </p:tgtEl>
                                      </p:cBhvr>
                                    </p:animEffect>
                                    <p:anim calcmode="lin" valueType="num">
                                      <p:cBhvr additive="base">
                                        <p:cTn id="50" dur="1000" fill="hold"/>
                                        <p:tgtEl>
                                          <p:spTgt spid="29698">
                                            <p:txEl>
                                              <p:pRg st="6" end="6"/>
                                            </p:txEl>
                                          </p:spTgt>
                                        </p:tgtEl>
                                        <p:attrNameLst>
                                          <p:attrName>ppt_x</p:attrName>
                                        </p:attrNameLst>
                                      </p:cBhvr>
                                      <p:tavLst>
                                        <p:tav tm="0">
                                          <p:val>
                                            <p:strVal val="#ppt_x"/>
                                          </p:val>
                                        </p:tav>
                                        <p:tav tm="100000">
                                          <p:val>
                                            <p:strVal val="#ppt_x"/>
                                          </p:val>
                                        </p:tav>
                                      </p:tavLst>
                                    </p:anim>
                                    <p:anim calcmode="lin" valueType="num">
                                      <p:cBhvr additive="base">
                                        <p:cTn id="51" dur="1000" fill="hold"/>
                                        <p:tgtEl>
                                          <p:spTgt spid="29698">
                                            <p:txEl>
                                              <p:pRg st="6" end="6"/>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1" nodeType="withEffect">
                                  <p:stCondLst>
                                    <p:cond delay="4000"/>
                                  </p:stCondLst>
                                  <p:childTnLst>
                                    <p:set>
                                      <p:cBhvr additive="base">
                                        <p:cTn id="53" dur="1" fill="hold">
                                          <p:stCondLst>
                                            <p:cond delay="0"/>
                                          </p:stCondLst>
                                        </p:cTn>
                                        <p:tgtEl>
                                          <p:spTgt spid="29698">
                                            <p:txEl>
                                              <p:pRg st="7" end="7"/>
                                            </p:txEl>
                                          </p:spTgt>
                                        </p:tgtEl>
                                        <p:attrNameLst>
                                          <p:attrName>style.visibility</p:attrName>
                                        </p:attrNameLst>
                                      </p:cBhvr>
                                      <p:to>
                                        <p:strVal val="visible"/>
                                      </p:to>
                                    </p:set>
                                    <p:animEffect transition="in" filter="fade">
                                      <p:cBhvr additive="base">
                                        <p:cTn id="54" dur="1000" fill="hold"/>
                                        <p:tgtEl>
                                          <p:spTgt spid="29698">
                                            <p:txEl>
                                              <p:pRg st="7" end="7"/>
                                            </p:txEl>
                                          </p:spTgt>
                                        </p:tgtEl>
                                      </p:cBhvr>
                                    </p:animEffect>
                                    <p:anim calcmode="lin" valueType="num">
                                      <p:cBhvr additive="base">
                                        <p:cTn id="55" dur="1000" fill="hold"/>
                                        <p:tgtEl>
                                          <p:spTgt spid="29698">
                                            <p:txEl>
                                              <p:pRg st="7" end="7"/>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2969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grpId="4" nodeType="clickEffect">
                                  <p:stCondLst>
                                    <p:cond delay="0"/>
                                  </p:stCondLst>
                                  <p:childTnLst>
                                    <p:set>
                                      <p:cBhvr additive="base">
                                        <p:cTn id="60" dur="1" fill="hold">
                                          <p:stCondLst>
                                            <p:cond delay="499"/>
                                          </p:stCondLst>
                                        </p:cTn>
                                        <p:tgtEl>
                                          <p:spTgt spid="29701"/>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3" nodeType="clickEffect">
                                  <p:stCondLst>
                                    <p:cond delay="0"/>
                                  </p:stCondLst>
                                  <p:childTnLst>
                                    <p:set>
                                      <p:cBhvr additive="base">
                                        <p:cTn id="64" dur="1" fill="hold">
                                          <p:stCondLst>
                                            <p:cond delay="0"/>
                                          </p:stCondLst>
                                        </p:cTn>
                                        <p:tgtEl>
                                          <p:spTgt spid="29700"/>
                                        </p:tgtEl>
                                        <p:attrNameLst>
                                          <p:attrName>style.visibility</p:attrName>
                                        </p:attrNameLst>
                                      </p:cBhvr>
                                      <p:to>
                                        <p:strVal val="visible"/>
                                      </p:to>
                                    </p:set>
                                    <p:animEffect transition="in" filter="blinds(horizontal)">
                                      <p:cBhvr additive="base">
                                        <p:cTn id="65" dur="500" fill="hold"/>
                                        <p:tgtEl>
                                          <p:spTgt spid="29700"/>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4" presetClass="entr" presetSubtype="16" fill="hold" grpId="5" nodeType="clickEffect">
                                  <p:stCondLst>
                                    <p:cond delay="0"/>
                                  </p:stCondLst>
                                  <p:childTnLst>
                                    <p:set>
                                      <p:cBhvr additive="base">
                                        <p:cTn id="69" dur="1" fill="hold">
                                          <p:stCondLst>
                                            <p:cond delay="0"/>
                                          </p:stCondLst>
                                        </p:cTn>
                                        <p:tgtEl>
                                          <p:spTgt spid="29702"/>
                                        </p:tgtEl>
                                        <p:attrNameLst>
                                          <p:attrName>style.visibility</p:attrName>
                                        </p:attrNameLst>
                                      </p:cBhvr>
                                      <p:to>
                                        <p:strVal val="visible"/>
                                      </p:to>
                                    </p:set>
                                    <p:animEffect transition="in" filter="box(in)">
                                      <p:cBhvr additive="base">
                                        <p:cTn id="70" dur="500" fill="hold"/>
                                        <p:tgtEl>
                                          <p:spTgt spid="29702"/>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18" presetClass="entr" presetSubtype="12" fill="hold" grpId="2" nodeType="clickEffect">
                                  <p:stCondLst>
                                    <p:cond delay="0"/>
                                  </p:stCondLst>
                                  <p:childTnLst>
                                    <p:set>
                                      <p:cBhvr additive="base">
                                        <p:cTn id="74" dur="1" fill="hold">
                                          <p:stCondLst>
                                            <p:cond delay="0"/>
                                          </p:stCondLst>
                                        </p:cTn>
                                        <p:tgtEl>
                                          <p:spTgt spid="29699"/>
                                        </p:tgtEl>
                                        <p:attrNameLst>
                                          <p:attrName>style.visibility</p:attrName>
                                        </p:attrNameLst>
                                      </p:cBhvr>
                                      <p:to>
                                        <p:strVal val="visible"/>
                                      </p:to>
                                    </p:set>
                                    <p:animEffect transition="in" filter="strips(downLeft)">
                                      <p:cBhvr additive="base">
                                        <p:cTn id="75" dur="500" fill="hold"/>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29698" grpId="1" uiExpand="1" build="p"/>
      <p:bldP spid="29699" grpId="2"/>
      <p:bldP spid="29700" grpId="3"/>
      <p:bldP spid="29701" grpId="4"/>
      <p:bldP spid="29702" grpId="5"/>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sp>
        <p:nvSpPr>
          <p:cNvPr id="19458" name="Rectangle 2"/>
          <p:cNvSpPr>
            <a:spLocks noGrp="1"/>
          </p:cNvSpPr>
          <p:nvPr>
            <p:ph idx="1"/>
            <p:custDataLst>
              <p:tags r:id="rId3"/>
            </p:custDataLst>
          </p:nvPr>
        </p:nvSpPr>
        <p:spPr>
          <a:xfrm>
            <a:off x="199390" y="333375"/>
            <a:ext cx="8702040" cy="5673725"/>
          </a:xfrm>
        </p:spPr>
        <p:txBody>
          <a:bodyPr vert="horz" wrap="square" lIns="91440" tIns="45720" rIns="91440" bIns="45720" anchor="t"/>
          <a:lstStyle/>
          <a:p>
            <a:pPr eaLnBrk="1" hangingPunct="1"/>
            <a:endParaRPr lang="zh-CN" altLang="zh-CN"/>
          </a:p>
          <a:p>
            <a:pPr eaLnBrk="1" hangingPunct="1">
              <a:buNone/>
            </a:pPr>
            <a:r>
              <a:rPr lang="zh-CN" altLang="en-US" sz="3600" b="1"/>
              <a:t>郭沫若先生</a:t>
            </a:r>
            <a:r>
              <a:rPr lang="zh-CN" altLang="en-US" sz="3600" b="1">
                <a:solidFill>
                  <a:srgbClr val="FF3300"/>
                </a:solidFill>
              </a:rPr>
              <a:t>：“楚人是把在政治上统一中国的功名和产生了一位屈原的功名兑换了。</a:t>
            </a:r>
            <a:r>
              <a:rPr lang="zh-CN" altLang="zh-CN" sz="3600" b="1">
                <a:solidFill>
                  <a:srgbClr val="FF3300"/>
                </a:solidFill>
              </a:rPr>
              <a:t>……</a:t>
            </a:r>
            <a:r>
              <a:rPr lang="zh-CN" altLang="en-US" sz="3600" b="1">
                <a:solidFill>
                  <a:srgbClr val="FF3300"/>
                </a:solidFill>
              </a:rPr>
              <a:t>由楚所产生出的屈原，由屈原所产生出的</a:t>
            </a:r>
            <a:r>
              <a:rPr lang="zh-CN" altLang="zh-CN" sz="3600" b="1">
                <a:solidFill>
                  <a:srgbClr val="FF3300"/>
                </a:solidFill>
              </a:rPr>
              <a:t>《</a:t>
            </a:r>
            <a:r>
              <a:rPr lang="zh-CN" altLang="en-US" sz="3600" b="1">
                <a:solidFill>
                  <a:srgbClr val="FF3300"/>
                </a:solidFill>
              </a:rPr>
              <a:t>楚辞</a:t>
            </a:r>
            <a:r>
              <a:rPr lang="zh-CN" altLang="zh-CN" sz="3600" b="1">
                <a:solidFill>
                  <a:srgbClr val="FF3300"/>
                </a:solidFill>
              </a:rPr>
              <a:t>》</a:t>
            </a:r>
            <a:r>
              <a:rPr lang="zh-CN" altLang="en-US" sz="3600" b="1">
                <a:solidFill>
                  <a:srgbClr val="FF3300"/>
                </a:solidFill>
              </a:rPr>
              <a:t>，无形之中在精神上是把中国统一着的。中国人如果不灭种，中国文如果不消灭，</a:t>
            </a:r>
            <a:r>
              <a:rPr lang="zh-CN" altLang="zh-CN" sz="3600" b="1">
                <a:solidFill>
                  <a:srgbClr val="FF3300"/>
                </a:solidFill>
              </a:rPr>
              <a:t>《</a:t>
            </a:r>
            <a:r>
              <a:rPr lang="zh-CN" altLang="en-US" sz="3600" b="1">
                <a:solidFill>
                  <a:srgbClr val="FF3300"/>
                </a:solidFill>
              </a:rPr>
              <a:t>楚辞</a:t>
            </a:r>
            <a:r>
              <a:rPr lang="zh-CN" altLang="zh-CN" sz="3600" b="1">
                <a:solidFill>
                  <a:srgbClr val="FF3300"/>
                </a:solidFill>
              </a:rPr>
              <a:t>》</a:t>
            </a:r>
            <a:r>
              <a:rPr lang="zh-CN" altLang="en-US" sz="3600" b="1">
                <a:solidFill>
                  <a:srgbClr val="FF3300"/>
                </a:solidFill>
              </a:rPr>
              <a:t>没有毁灭的一天。楚人的功劳是不朽的，屈原是会永远存在的。” </a:t>
            </a:r>
            <a:endParaRPr lang="zh-CN" altLang="en-US" sz="3600" b="1"/>
          </a:p>
        </p:txBody>
      </p:sp>
    </p:spTree>
  </p:cSld>
  <p:clrMapOvr>
    <a:masterClrMapping/>
  </p:clrMapOvr>
  <p:transition spd="med">
    <p:spli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5127" name="标题 5126"/>
          <p:cNvSpPr>
            <a:spLocks noGrp="1" noRot="1"/>
          </p:cNvSpPr>
          <p:nvPr>
            <p:ph type="title" idx="4294967295"/>
            <p:custDataLst>
              <p:tags r:id="rId4"/>
            </p:custDataLst>
          </p:nvPr>
        </p:nvSpPr>
        <p:spPr>
          <a:xfrm>
            <a:off x="0" y="44450"/>
            <a:ext cx="5940425" cy="1143000"/>
          </a:xfrm>
        </p:spPr>
        <p:txBody>
          <a:bodyPr/>
          <a:lstStyle/>
          <a:p>
            <a:r>
              <a:rPr lang="zh-CN" altLang="en-US" sz="4800" b="1" noProof="1">
                <a:solidFill>
                  <a:srgbClr val="FF5050"/>
                </a:solidFill>
                <a:effectLst>
                  <a:outerShdw blurRad="38100" dist="38100" dir="2700000">
                    <a:srgbClr val="000000"/>
                  </a:outerShdw>
                </a:effectLst>
                <a:ea typeface="微软雅黑" panose="020b0503020204020204" charset="-122"/>
              </a:rPr>
              <a:t>目标展示</a:t>
            </a:r>
            <a:endParaRPr lang="zh-CN" altLang="en-US" sz="4800" b="1" noProof="1">
              <a:solidFill>
                <a:srgbClr val="FF5050"/>
              </a:solidFill>
              <a:effectLst>
                <a:outerShdw blurRad="38100" dist="38100" dir="2700000">
                  <a:srgbClr val="000000"/>
                </a:outerShdw>
              </a:effectLst>
              <a:ea typeface="微软雅黑" panose="020b0503020204020204" charset="-122"/>
            </a:endParaRPr>
          </a:p>
        </p:txBody>
      </p:sp>
      <p:graphicFrame>
        <p:nvGraphicFramePr>
          <p:cNvPr id="2" name="表格 1"/>
          <p:cNvGraphicFramePr>
            <a:graphicFrameLocks noGrp="1"/>
          </p:cNvGraphicFramePr>
          <p:nvPr>
            <p:custDataLst>
              <p:tags r:id="rId5"/>
            </p:custDataLst>
          </p:nvPr>
        </p:nvGraphicFramePr>
        <p:xfrm>
          <a:off x="353060" y="1107440"/>
          <a:ext cx="8150225" cy="3790950"/>
        </p:xfrm>
        <a:graphic>
          <a:graphicData uri="http://schemas.openxmlformats.org/drawingml/2006/table">
            <a:tbl>
              <a:tblPr firstRow="1" bandRow="1">
                <a:tableStyleId>{5940675A-B579-460E-94D1-54222C63F5DA}</a:tableStyleId>
              </a:tblPr>
              <a:tblGrid>
                <a:gridCol w="1364615"/>
                <a:gridCol w="4462145"/>
                <a:gridCol w="2323465"/>
              </a:tblGrid>
              <a:tr h="349250">
                <a:tc>
                  <a:txBody>
                    <a:bodyPr vert="horz" wrap="square"/>
                    <a:lstStyle/>
                    <a:p>
                      <a:pPr algn="ctr">
                        <a:buNone/>
                      </a:pPr>
                      <a:r>
                        <a:rPr lang="en-US" sz="2000" b="1">
                          <a:latin typeface="Times New Roman" panose="02020603050405020304" pitchFamily="18" charset="0"/>
                          <a:cs typeface="Times New Roman" panose="02020603050405020304" pitchFamily="18" charset="0"/>
                        </a:rPr>
                        <a:t>素养目标</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000" b="1">
                          <a:latin typeface="Times New Roman" panose="02020603050405020304" pitchFamily="18" charset="0"/>
                          <a:cs typeface="Times New Roman" panose="02020603050405020304" pitchFamily="18" charset="0"/>
                        </a:rPr>
                        <a:t>对应内容</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000" b="1">
                          <a:latin typeface="Times New Roman" panose="02020603050405020304" pitchFamily="18" charset="0"/>
                          <a:cs typeface="Times New Roman" panose="02020603050405020304" pitchFamily="18" charset="0"/>
                        </a:rPr>
                        <a:t>学习提示</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9135">
                <a:tc>
                  <a:txBody>
                    <a:bodyPr vert="horz" wrap="square"/>
                    <a:lstStyle/>
                    <a:p>
                      <a:pPr>
                        <a:buNone/>
                      </a:pPr>
                      <a:r>
                        <a:rPr lang="en-US" sz="2000" b="1">
                          <a:latin typeface="Times New Roman" panose="02020603050405020304" pitchFamily="18" charset="0"/>
                          <a:cs typeface="Times New Roman" panose="02020603050405020304" pitchFamily="18" charset="0"/>
                        </a:rPr>
                        <a:t>语言建构与运用</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buNone/>
                      </a:pPr>
                      <a:r>
                        <a:rPr lang="en-US" sz="2000" b="1">
                          <a:latin typeface="Times New Roman" panose="02020603050405020304" pitchFamily="18" charset="0"/>
                          <a:cs typeface="Times New Roman" panose="02020603050405020304" pitchFamily="18" charset="0"/>
                        </a:rPr>
                        <a:t>梳理所学作品中常见的</a:t>
                      </a:r>
                      <a:r>
                        <a:rPr lang="en-US" sz="2000" b="1">
                          <a:highlight>
                            <a:srgbClr val="FFFF00"/>
                          </a:highlight>
                          <a:latin typeface="Times New Roman" panose="02020603050405020304" pitchFamily="18" charset="0"/>
                          <a:cs typeface="Times New Roman" panose="02020603050405020304" pitchFamily="18" charset="0"/>
                        </a:rPr>
                        <a:t>文言实词、虚词、特殊句式和文化常识</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注意古今语言的异同。</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vert="horz" wrap="square"/>
                    <a:lstStyle/>
                    <a:p>
                      <a:pPr>
                        <a:buNone/>
                      </a:pPr>
                      <a:r>
                        <a:rPr lang="en-US" sz="2000" b="1">
                          <a:highlight>
                            <a:srgbClr val="FFFF00"/>
                          </a:highlight>
                          <a:latin typeface="Times New Roman" panose="02020603050405020304" pitchFamily="18" charset="0"/>
                          <a:cs typeface="Times New Roman" panose="02020603050405020304" pitchFamily="18" charset="0"/>
                        </a:rPr>
                        <a:t>1.诵读法</a:t>
                      </a:r>
                      <a:r>
                        <a:rPr lang="en-US" sz="2000" b="1">
                          <a:latin typeface="Times New Roman" panose="02020603050405020304" pitchFamily="18" charset="0"/>
                          <a:cs typeface="Times New Roman" panose="02020603050405020304" pitchFamily="18" charset="0"/>
                        </a:rPr>
                        <a:t>。重视诵读</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培养语感</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积累古代作品的阅读经验。</a:t>
                      </a:r>
                      <a:endParaRPr lang="en-US" sz="2000" b="1">
                        <a:latin typeface="Times New Roman" panose="02020603050405020304" pitchFamily="18" charset="0"/>
                        <a:cs typeface="Times New Roman" panose="02020603050405020304" pitchFamily="18" charset="0"/>
                      </a:endParaRPr>
                    </a:p>
                    <a:p>
                      <a:pPr>
                        <a:buNone/>
                      </a:pPr>
                      <a:r>
                        <a:rPr lang="en-US" sz="2000" b="1">
                          <a:highlight>
                            <a:srgbClr val="FFFF00"/>
                          </a:highlight>
                          <a:latin typeface="宋体" panose="02010600030101010101" pitchFamily="2" charset="-122"/>
                          <a:ea typeface="宋体" panose="02010600030101010101" pitchFamily="2" charset="-122"/>
                          <a:cs typeface="宋体" panose="02010600030101010101" pitchFamily="2" charset="-122"/>
                        </a:rPr>
                        <a:t>2．</a:t>
                      </a:r>
                      <a:r>
                        <a:rPr lang="en-US" sz="2000" b="1">
                          <a:highlight>
                            <a:srgbClr val="FFFF00"/>
                          </a:highlight>
                          <a:latin typeface="Times New Roman" panose="02020603050405020304" pitchFamily="18" charset="0"/>
                          <a:cs typeface="Times New Roman" panose="02020603050405020304" pitchFamily="18" charset="0"/>
                        </a:rPr>
                        <a:t>讨论法</a:t>
                      </a:r>
                      <a:r>
                        <a:rPr lang="en-US" sz="2000" b="1">
                          <a:latin typeface="Times New Roman" panose="02020603050405020304" pitchFamily="18" charset="0"/>
                          <a:cs typeface="Times New Roman" panose="02020603050405020304" pitchFamily="18" charset="0"/>
                        </a:rPr>
                        <a:t>。展开交流和专题讨论</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用历史和现代的观念审视传统文化的历史价值、时代意义和局限性</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表达自己的看法。</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8500">
                <a:tc>
                  <a:txBody>
                    <a:bodyPr vert="horz" wrap="square"/>
                    <a:lstStyle/>
                    <a:p>
                      <a:pPr>
                        <a:buNone/>
                      </a:pPr>
                      <a:r>
                        <a:rPr lang="en-US" sz="2000" b="1">
                          <a:latin typeface="Times New Roman" panose="02020603050405020304" pitchFamily="18" charset="0"/>
                          <a:cs typeface="Times New Roman" panose="02020603050405020304" pitchFamily="18" charset="0"/>
                        </a:rPr>
                        <a:t>思维发展与提升</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buNone/>
                      </a:pPr>
                      <a:r>
                        <a:rPr lang="en-US" sz="2000" b="1">
                          <a:latin typeface="Times New Roman" panose="02020603050405020304" pitchFamily="18" charset="0"/>
                          <a:cs typeface="Times New Roman" panose="02020603050405020304" pitchFamily="18" charset="0"/>
                        </a:rPr>
                        <a:t>在特定的社会文化场景中考察作品</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以客观、科学、礼敬的态度</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认识作品</a:t>
                      </a:r>
                      <a:r>
                        <a:rPr lang="en-US" sz="2000" b="1">
                          <a:highlight>
                            <a:srgbClr val="FFFF00"/>
                          </a:highlight>
                          <a:latin typeface="Times New Roman" panose="02020603050405020304" pitchFamily="18" charset="0"/>
                          <a:cs typeface="Times New Roman" panose="02020603050405020304" pitchFamily="18" charset="0"/>
                        </a:rPr>
                        <a:t>对中国文化发展的贡献。</a:t>
                      </a:r>
                      <a:endParaRPr lang="en-US" altLang="en-US" sz="2000" b="1">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99135">
                <a:tc>
                  <a:txBody>
                    <a:bodyPr vert="horz" wrap="square"/>
                    <a:lstStyle/>
                    <a:p>
                      <a:pPr>
                        <a:buNone/>
                      </a:pPr>
                      <a:r>
                        <a:rPr lang="en-US" sz="2000" b="1">
                          <a:latin typeface="Times New Roman" panose="02020603050405020304" pitchFamily="18" charset="0"/>
                          <a:cs typeface="Times New Roman" panose="02020603050405020304" pitchFamily="18" charset="0"/>
                        </a:rPr>
                        <a:t>审美鉴赏与创造</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buNone/>
                      </a:pPr>
                      <a:r>
                        <a:rPr lang="en-US" sz="2000" b="1">
                          <a:latin typeface="Times New Roman" panose="02020603050405020304" pitchFamily="18" charset="0"/>
                          <a:cs typeface="Times New Roman" panose="02020603050405020304" pitchFamily="18" charset="0"/>
                        </a:rPr>
                        <a:t>精读不同时期、不同类型的代表性作品</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体会经典作品的精神内涵、</a:t>
                      </a:r>
                      <a:r>
                        <a:rPr lang="en-US" sz="2000" b="1">
                          <a:latin typeface="宋体" panose="02010600030101010101" pitchFamily="2" charset="-122"/>
                          <a:ea typeface="宋体" panose="02010600030101010101" pitchFamily="2" charset="-122"/>
                          <a:cs typeface="宋体" panose="02010600030101010101" pitchFamily="2" charset="-122"/>
                        </a:rPr>
                        <a:t>审美追求和文化价值。</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698500">
                <a:tc>
                  <a:txBody>
                    <a:bodyPr vert="horz" wrap="square"/>
                    <a:lstStyle/>
                    <a:p>
                      <a:pPr>
                        <a:buNone/>
                      </a:pPr>
                      <a:r>
                        <a:rPr lang="en-US" sz="2000" b="1">
                          <a:latin typeface="宋体" panose="02010600030101010101" pitchFamily="2" charset="-122"/>
                          <a:ea typeface="宋体" panose="02010600030101010101" pitchFamily="2" charset="-122"/>
                          <a:cs typeface="宋体" panose="02010600030101010101" pitchFamily="2" charset="-122"/>
                        </a:rPr>
                        <a:t>文化传承与理解</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buNone/>
                      </a:pPr>
                      <a:r>
                        <a:rPr lang="en-US" sz="2000" b="1">
                          <a:latin typeface="Times New Roman" panose="02020603050405020304" pitchFamily="18" charset="0"/>
                          <a:cs typeface="Times New Roman" panose="02020603050405020304" pitchFamily="18" charset="0"/>
                        </a:rPr>
                        <a:t>由点到面地体会中华传统文化的精深和丰富</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厚植家国情怀</a:t>
                      </a:r>
                      <a:r>
                        <a:rPr lang="en-US" sz="2000" b="1">
                          <a:latin typeface="宋体" panose="02010600030101010101" pitchFamily="2" charset="-122"/>
                          <a:ea typeface="宋体" panose="02010600030101010101" pitchFamily="2" charset="-122"/>
                          <a:cs typeface="宋体" panose="02010600030101010101" pitchFamily="2" charset="-122"/>
                        </a:rPr>
                        <a:t>，</a:t>
                      </a:r>
                      <a:r>
                        <a:rPr lang="en-US" sz="2000" b="1">
                          <a:latin typeface="Times New Roman" panose="02020603050405020304" pitchFamily="18" charset="0"/>
                          <a:cs typeface="Times New Roman" panose="02020603050405020304" pitchFamily="18" charset="0"/>
                        </a:rPr>
                        <a:t>激发使命担当。</a:t>
                      </a:r>
                      <a:endParaRPr lang="en-US" altLang="en-US" sz="2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vert="horz" wrap="square"/>
                    <a:lstStyle/>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blinds(horizontal)">
                                      <p:cBhvr>
                                        <p:cTn id="7" dur="20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3340" y="948214"/>
            <a:ext cx="9037320" cy="4984750"/>
          </a:xfrm>
          <a:prstGeom prst="rect">
            <a:avLst/>
          </a:prstGeom>
          <a:noFill/>
          <a:ln w="9525">
            <a:noFill/>
          </a:ln>
        </p:spPr>
        <p:txBody>
          <a:bodyPr wrap="square">
            <a:spAutoFit/>
          </a:bodyPr>
          <a:lstStyle/>
          <a:p>
            <a:pPr indent="0"/>
            <a:r>
              <a:rPr lang="zh-CN" sz="2400" b="1">
                <a:highlight>
                  <a:srgbClr val="FFFF00"/>
                </a:highlight>
                <a:ea typeface="宋体" panose="02010600030101010101" pitchFamily="2" charset="-122"/>
              </a:rPr>
              <a:t>上古时代的姓和氏</a:t>
            </a:r>
            <a:r>
              <a:rPr lang="en-US" sz="2400" b="1">
                <a:highlight>
                  <a:srgbClr val="FFFF00"/>
                </a:highlight>
                <a:latin typeface="宋体" panose="02010600030101010101" pitchFamily="2" charset="-122"/>
              </a:rPr>
              <a:t>  </a:t>
            </a:r>
            <a:endParaRPr lang="en-US" sz="2400" b="1">
              <a:latin typeface="宋体" panose="02010600030101010101" pitchFamily="2" charset="-122"/>
            </a:endParaRPr>
          </a:p>
          <a:p>
            <a:pPr indent="0"/>
            <a:r>
              <a:rPr lang="zh-CN" sz="2100" b="0">
                <a:ea typeface="宋体" panose="02010600030101010101" pitchFamily="2" charset="-122"/>
              </a:rPr>
              <a:t>上古时代，姓和氏是有区别的：</a:t>
            </a:r>
            <a:endParaRPr lang="zh-CN" sz="2100" b="0">
              <a:ea typeface="宋体" panose="02010600030101010101" pitchFamily="2" charset="-122"/>
            </a:endParaRPr>
          </a:p>
          <a:p>
            <a:pPr indent="0"/>
            <a:r>
              <a:rPr lang="zh-CN" sz="2100" b="1">
                <a:solidFill>
                  <a:srgbClr val="C00000"/>
                </a:solidFill>
                <a:ea typeface="宋体" panose="02010600030101010101" pitchFamily="2" charset="-122"/>
              </a:rPr>
              <a:t>姓是人出生了就有的，用来“别婚姻”。</a:t>
            </a:r>
            <a:endParaRPr lang="zh-CN" sz="2100" b="1">
              <a:solidFill>
                <a:srgbClr val="C00000"/>
              </a:solidFill>
              <a:ea typeface="宋体" panose="02010600030101010101" pitchFamily="2" charset="-122"/>
            </a:endParaRPr>
          </a:p>
          <a:p>
            <a:pPr indent="0"/>
            <a:r>
              <a:rPr lang="zh-CN" sz="2100" b="0">
                <a:ea typeface="宋体" panose="02010600030101010101" pitchFamily="2" charset="-122"/>
              </a:rPr>
              <a:t>由于人口繁衍，一个氏族分为若干分支，称号就是</a:t>
            </a:r>
            <a:r>
              <a:rPr lang="zh-CN" sz="2100" b="1">
                <a:solidFill>
                  <a:srgbClr val="C00000"/>
                </a:solidFill>
                <a:ea typeface="宋体" panose="02010600030101010101" pitchFamily="2" charset="-122"/>
              </a:rPr>
              <a:t>氏，用来“明贵贱”</a:t>
            </a:r>
            <a:r>
              <a:rPr lang="zh-CN" sz="2100" b="0">
                <a:ea typeface="宋体" panose="02010600030101010101" pitchFamily="2" charset="-122"/>
              </a:rPr>
              <a:t>。</a:t>
            </a:r>
            <a:endParaRPr lang="zh-CN" sz="2100" b="0">
              <a:ea typeface="宋体" panose="02010600030101010101" pitchFamily="2" charset="-122"/>
            </a:endParaRPr>
          </a:p>
          <a:p>
            <a:pPr indent="0"/>
            <a:endParaRPr lang="zh-CN" sz="2100" b="0">
              <a:ea typeface="宋体" panose="02010600030101010101" pitchFamily="2" charset="-122"/>
            </a:endParaRPr>
          </a:p>
          <a:p>
            <a:pPr indent="0"/>
            <a:r>
              <a:rPr lang="zh-CN" sz="2100" b="0">
                <a:ea typeface="宋体" panose="02010600030101010101" pitchFamily="2" charset="-122"/>
              </a:rPr>
              <a:t>本文中“楚之同姓”的注释中的“屈、景、昭”都是氏，</a:t>
            </a:r>
            <a:endParaRPr lang="zh-CN" sz="2100" b="0">
              <a:ea typeface="宋体" panose="02010600030101010101" pitchFamily="2" charset="-122"/>
            </a:endParaRPr>
          </a:p>
          <a:p>
            <a:pPr indent="0"/>
            <a:r>
              <a:rPr lang="zh-CN" sz="2100" b="0">
                <a:ea typeface="宋体" panose="02010600030101010101" pitchFamily="2" charset="-122"/>
              </a:rPr>
              <a:t>有关资料表明，楚王的祖先姓“芈”，氏是“熊”。</a:t>
            </a:r>
            <a:endParaRPr lang="zh-CN" sz="2100" b="0">
              <a:ea typeface="宋体" panose="02010600030101010101" pitchFamily="2" charset="-122"/>
            </a:endParaRPr>
          </a:p>
          <a:p>
            <a:pPr indent="0"/>
            <a:endParaRPr lang="zh-CN" sz="2100" b="0">
              <a:ea typeface="宋体" panose="02010600030101010101" pitchFamily="2" charset="-122"/>
            </a:endParaRPr>
          </a:p>
          <a:p>
            <a:pPr indent="0"/>
            <a:r>
              <a:rPr lang="zh-CN" sz="2100" b="0">
                <a:ea typeface="宋体" panose="02010600030101010101" pitchFamily="2" charset="-122"/>
              </a:rPr>
              <a:t>屈原的祖先熊瑕封在“屈”，就</a:t>
            </a:r>
            <a:r>
              <a:rPr lang="zh-CN" sz="2100" b="1">
                <a:solidFill>
                  <a:srgbClr val="7030A0"/>
                </a:solidFill>
                <a:ea typeface="宋体" panose="02010600030101010101" pitchFamily="2" charset="-122"/>
              </a:rPr>
              <a:t>以封邑“屈”为氏</a:t>
            </a:r>
            <a:r>
              <a:rPr lang="zh-CN" sz="2100" b="0">
                <a:ea typeface="宋体" panose="02010600030101010101" pitchFamily="2" charset="-122"/>
              </a:rPr>
              <a:t>了，</a:t>
            </a:r>
            <a:endParaRPr lang="zh-CN" sz="2100" b="0">
              <a:ea typeface="宋体" panose="02010600030101010101" pitchFamily="2" charset="-122"/>
            </a:endParaRPr>
          </a:p>
          <a:p>
            <a:pPr indent="0"/>
            <a:r>
              <a:rPr lang="zh-CN" sz="2100" b="0">
                <a:ea typeface="宋体" panose="02010600030101010101" pitchFamily="2" charset="-122"/>
              </a:rPr>
              <a:t>屈原担任的“三闾大夫”就是管理“屈、景、昭”这三个氏的官职。</a:t>
            </a:r>
            <a:endParaRPr lang="zh-CN" sz="2100" b="0">
              <a:ea typeface="宋体" panose="02010600030101010101" pitchFamily="2" charset="-122"/>
            </a:endParaRPr>
          </a:p>
          <a:p>
            <a:pPr indent="0"/>
            <a:r>
              <a:rPr lang="zh-CN" sz="2100" b="0">
                <a:latin typeface="楷体" panose="02010609060101010101" charset="-122"/>
                <a:ea typeface="楷体" panose="02010609060101010101" charset="-122"/>
                <a:cs typeface="楷体" panose="02010609060101010101" charset="-122"/>
              </a:rPr>
              <a:t>除了以封邑为氏外，氏的来源还有官职(如司马、尹、史)、</a:t>
            </a:r>
            <a:endParaRPr lang="zh-CN" sz="2100" b="0">
              <a:latin typeface="楷体" panose="02010609060101010101" charset="-122"/>
              <a:ea typeface="楷体" panose="02010609060101010101" charset="-122"/>
              <a:cs typeface="楷体" panose="02010609060101010101" charset="-122"/>
            </a:endParaRPr>
          </a:p>
          <a:p>
            <a:pPr indent="0"/>
            <a:r>
              <a:rPr lang="zh-CN" sz="2100" b="0">
                <a:latin typeface="楷体" panose="02010609060101010101" charset="-122"/>
                <a:ea typeface="楷体" panose="02010609060101010101" charset="-122"/>
                <a:cs typeface="楷体" panose="02010609060101010101" charset="-122"/>
              </a:rPr>
              <a:t>职业(如巫、卜、陶)、居住地(如西门、东郭、百里)、</a:t>
            </a:r>
            <a:endParaRPr lang="zh-CN" sz="2100" b="0">
              <a:latin typeface="楷体" panose="02010609060101010101" charset="-122"/>
              <a:ea typeface="楷体" panose="02010609060101010101" charset="-122"/>
              <a:cs typeface="楷体" panose="02010609060101010101" charset="-122"/>
            </a:endParaRPr>
          </a:p>
          <a:p>
            <a:pPr indent="0"/>
            <a:r>
              <a:rPr lang="zh-CN" sz="2100" b="0">
                <a:latin typeface="楷体" panose="02010609060101010101" charset="-122"/>
                <a:ea typeface="楷体" panose="02010609060101010101" charset="-122"/>
                <a:cs typeface="楷体" panose="02010609060101010101" charset="-122"/>
              </a:rPr>
              <a:t>景物(如柳、云、杨)、动物(如马、牛、熊)、国号(如鲁、赵、秦)、</a:t>
            </a:r>
            <a:endParaRPr lang="zh-CN" sz="2100" b="0">
              <a:latin typeface="楷体" panose="02010609060101010101" charset="-122"/>
              <a:ea typeface="楷体" panose="02010609060101010101" charset="-122"/>
              <a:cs typeface="楷体" panose="02010609060101010101" charset="-122"/>
            </a:endParaRPr>
          </a:p>
          <a:p>
            <a:pPr indent="0"/>
            <a:r>
              <a:rPr lang="zh-CN" sz="2100" b="0">
                <a:latin typeface="楷体" panose="02010609060101010101" charset="-122"/>
                <a:ea typeface="楷体" panose="02010609060101010101" charset="-122"/>
                <a:cs typeface="楷体" panose="02010609060101010101" charset="-122"/>
              </a:rPr>
              <a:t>祖先的谥号(如文、武、景)、祖先的爵位(如王、侯、公孙)、</a:t>
            </a:r>
            <a:endParaRPr lang="zh-CN" sz="2100" b="0">
              <a:latin typeface="楷体" panose="02010609060101010101" charset="-122"/>
              <a:ea typeface="楷体" panose="02010609060101010101" charset="-122"/>
              <a:cs typeface="楷体" panose="02010609060101010101" charset="-122"/>
            </a:endParaRPr>
          </a:p>
          <a:p>
            <a:pPr indent="0"/>
            <a:r>
              <a:rPr lang="zh-CN" sz="2100" b="0">
                <a:latin typeface="楷体" panose="02010609060101010101" charset="-122"/>
                <a:ea typeface="楷体" panose="02010609060101010101" charset="-122"/>
                <a:cs typeface="楷体" panose="02010609060101010101" charset="-122"/>
              </a:rPr>
              <a:t>祖先的字(如孟孙、叔孙、季孙)、祖先的号(如轩辕氏、高阳氏)等。</a:t>
            </a:r>
            <a:endParaRPr lang="zh-CN" altLang="en-US" sz="21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900">
        <p14:warp dir="in"/>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53340" y="971074"/>
            <a:ext cx="9037320" cy="4939030"/>
          </a:xfrm>
          <a:prstGeom prst="rect">
            <a:avLst/>
          </a:prstGeom>
          <a:noFill/>
          <a:ln w="9525">
            <a:noFill/>
          </a:ln>
        </p:spPr>
        <p:txBody>
          <a:bodyPr wrap="square">
            <a:spAutoFit/>
          </a:bodyPr>
          <a:lstStyle/>
          <a:p>
            <a:pPr indent="0" fontAlgn="auto"/>
            <a:r>
              <a:rPr lang="zh-CN" sz="2100" b="1">
                <a:highlight>
                  <a:srgbClr val="FFFF00"/>
                </a:highlight>
                <a:ea typeface="宋体" panose="02010600030101010101" pitchFamily="2" charset="-122"/>
              </a:rPr>
              <a:t>古代表示贬官、免官的词语</a:t>
            </a:r>
            <a:r>
              <a:rPr lang="zh-CN" sz="2100" b="0">
                <a:ea typeface="宋体" panose="02010600030101010101" pitchFamily="2" charset="-122"/>
              </a:rPr>
              <a:t>谪：因罪被降职或流放。</a:t>
            </a:r>
            <a:r>
              <a:rPr lang="zh-CN" sz="2100" b="0">
                <a:ea typeface="楷体" panose="02010609060101010101" charset="-122"/>
              </a:rPr>
              <a:t>如：滕子京谪守巴陵郡。(《岳阳楼记》)</a:t>
            </a:r>
            <a:r>
              <a:rPr lang="zh-CN" sz="2100" b="0">
                <a:ea typeface="楷体" panose="02010609060101010101" charset="-122"/>
              </a:rPr>
              <a:t>
</a:t>
            </a:r>
            <a:endParaRPr lang="zh-CN" sz="2100" b="0">
              <a:ea typeface="楷体" panose="02010609060101010101" charset="-122"/>
            </a:endParaRPr>
          </a:p>
          <a:p>
            <a:pPr indent="0" fontAlgn="auto"/>
            <a:r>
              <a:rPr lang="zh-CN" sz="2100" b="0">
                <a:ea typeface="宋体" panose="02010600030101010101" pitchFamily="2" charset="-122"/>
              </a:rPr>
              <a:t>贬：①降职。</a:t>
            </a:r>
            <a:r>
              <a:rPr lang="zh-CN" sz="2100" b="0">
                <a:ea typeface="楷体" panose="02010609060101010101" charset="-122"/>
              </a:rPr>
              <a:t>如：贬连州刺史。(《刘禹锡传》)</a:t>
            </a:r>
            <a:r>
              <a:rPr lang="zh-CN" sz="2100" b="0">
                <a:ea typeface="宋体" panose="02010600030101010101" pitchFamily="2" charset="-122"/>
              </a:rPr>
              <a:t>②降职并外放。</a:t>
            </a:r>
            <a:r>
              <a:rPr lang="zh-CN" sz="2100" b="0">
                <a:ea typeface="楷体" panose="02010609060101010101" charset="-122"/>
              </a:rPr>
              <a:t>贬邵州刺史，不半道，贬永州司马。(《新唐书·柳宗元传》)</a:t>
            </a:r>
            <a:r>
              <a:rPr lang="zh-CN" sz="2100" b="0">
                <a:ea typeface="楷体" panose="02010609060101010101" charset="-122"/>
              </a:rPr>
              <a:t>
</a:t>
            </a:r>
            <a:endParaRPr lang="zh-CN" sz="2100" b="0">
              <a:ea typeface="楷体" panose="02010609060101010101" charset="-122"/>
            </a:endParaRPr>
          </a:p>
          <a:p>
            <a:pPr indent="0" fontAlgn="auto"/>
            <a:r>
              <a:rPr lang="zh-CN" sz="2100" b="0">
                <a:ea typeface="宋体" panose="02010600030101010101" pitchFamily="2" charset="-122"/>
              </a:rPr>
              <a:t>放：一般指由京官改任地方官。</a:t>
            </a:r>
            <a:r>
              <a:rPr lang="zh-CN" sz="2100" b="0">
                <a:ea typeface="楷体" panose="02010609060101010101" charset="-122"/>
              </a:rPr>
              <a:t>如：屈原既放，三年不得复见。(《卜居》)</a:t>
            </a:r>
            <a:r>
              <a:rPr lang="zh-CN" sz="2100" b="0">
                <a:ea typeface="宋体" panose="02010600030101010101" pitchFamily="2" charset="-122"/>
              </a:rPr>
              <a:t>左迁：降职贬官，特指贬官在外。</a:t>
            </a:r>
            <a:r>
              <a:rPr lang="zh-CN" sz="2100" b="0">
                <a:ea typeface="楷体" panose="02010609060101010101" charset="-122"/>
              </a:rPr>
              <a:t>如：予左迁九江郡司马。(《琵琶行》)</a:t>
            </a:r>
            <a:r>
              <a:rPr lang="zh-CN" sz="2100" b="0">
                <a:ea typeface="楷体" panose="02010609060101010101" charset="-122"/>
              </a:rPr>
              <a:t>
</a:t>
            </a:r>
            <a:endParaRPr lang="zh-CN" sz="2100" b="0">
              <a:ea typeface="楷体" panose="02010609060101010101" charset="-122"/>
            </a:endParaRPr>
          </a:p>
          <a:p>
            <a:pPr indent="0" fontAlgn="auto"/>
            <a:r>
              <a:rPr lang="zh-CN" sz="2100" b="0">
                <a:ea typeface="宋体" panose="02010600030101010101" pitchFamily="2" charset="-122"/>
              </a:rPr>
              <a:t>窜：放逐，贬官。</a:t>
            </a:r>
            <a:r>
              <a:rPr lang="zh-CN" sz="2100" b="0">
                <a:ea typeface="楷体" panose="02010609060101010101" charset="-122"/>
              </a:rPr>
              <a:t>如：暂为衔使，遂窜南夷。(韩愈《进学解》)</a:t>
            </a:r>
            <a:r>
              <a:rPr lang="zh-CN" sz="2100" b="0">
                <a:ea typeface="楷体" panose="02010609060101010101" charset="-122"/>
              </a:rPr>
              <a:t>
</a:t>
            </a:r>
            <a:endParaRPr lang="zh-CN" sz="2100" b="0">
              <a:ea typeface="楷体" panose="02010609060101010101" charset="-122"/>
            </a:endParaRPr>
          </a:p>
          <a:p>
            <a:pPr indent="0" fontAlgn="auto"/>
            <a:r>
              <a:rPr lang="zh-CN" sz="2100" b="0">
                <a:ea typeface="宋体" panose="02010600030101010101" pitchFamily="2" charset="-122"/>
              </a:rPr>
              <a:t>左除、左降、左转：降职。</a:t>
            </a:r>
            <a:r>
              <a:rPr lang="zh-CN" sz="2100" b="0">
                <a:ea typeface="楷体" panose="02010609060101010101" charset="-122"/>
              </a:rPr>
              <a:t>如：帝怒，乃罢(陆)贽宰相，左除(张)滂等官。</a:t>
            </a:r>
            <a:r>
              <a:rPr lang="zh-CN" sz="2100" b="0">
                <a:ea typeface="楷体" panose="02010609060101010101" charset="-122"/>
              </a:rPr>
              <a:t>
</a:t>
            </a:r>
            <a:endParaRPr lang="zh-CN" sz="2100" b="0">
              <a:ea typeface="楷体" panose="02010609060101010101" charset="-122"/>
            </a:endParaRPr>
          </a:p>
          <a:p>
            <a:pPr indent="0" fontAlgn="auto"/>
            <a:r>
              <a:rPr lang="zh-CN" sz="2100" b="0">
                <a:ea typeface="宋体" panose="02010600030101010101" pitchFamily="2" charset="-122"/>
              </a:rPr>
              <a:t>出宰：京官外放出任地方官。</a:t>
            </a:r>
            <a:r>
              <a:rPr lang="zh-CN" sz="2100" b="0">
                <a:ea typeface="宋体" panose="02010600030101010101" pitchFamily="2" charset="-122"/>
              </a:rPr>
              <a:t>
</a:t>
            </a:r>
            <a:endParaRPr lang="zh-CN" sz="2100" b="0">
              <a:ea typeface="宋体" panose="02010600030101010101" pitchFamily="2" charset="-122"/>
            </a:endParaRPr>
          </a:p>
          <a:p>
            <a:pPr indent="0" fontAlgn="auto"/>
            <a:r>
              <a:rPr lang="zh-CN" sz="2100" b="0">
                <a:latin typeface="楷体" panose="02010609060101010101" charset="-122"/>
                <a:ea typeface="楷体" panose="02010609060101010101" charset="-122"/>
              </a:rPr>
              <a:t>郎官上应列宿，出宰百里，有非其人，则民受其殃。</a:t>
            </a:r>
            <a:endParaRPr lang="zh-CN" altLang="en-US" sz="21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900">
        <p14:warp dir="in"/>
      </p:transition>
    </mc:Choice>
    <mc:Fallback>
      <p:transition spd="slow">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70021" y="1243965"/>
            <a:ext cx="8667274" cy="2999740"/>
          </a:xfrm>
          <a:prstGeom prst="rect">
            <a:avLst/>
          </a:prstGeom>
          <a:noFill/>
          <a:ln w="9525">
            <a:noFill/>
          </a:ln>
        </p:spPr>
        <p:txBody>
          <a:bodyPr wrap="square">
            <a:spAutoFit/>
          </a:bodyPr>
          <a:lstStyle/>
          <a:p>
            <a:pPr indent="0"/>
            <a:r>
              <a:rPr lang="zh-CN" sz="2100" b="0">
                <a:ea typeface="宋体" panose="02010600030101010101" pitchFamily="2" charset="-122"/>
              </a:rPr>
              <a:t>罢：免去，解除官职。</a:t>
            </a:r>
            <a:r>
              <a:rPr lang="zh-CN" sz="2100" b="0">
                <a:ea typeface="楷体" panose="02010609060101010101" charset="-122"/>
              </a:rPr>
              <a:t>如：窦太后大怒，乃罢逐赵绾、王臧等。(《魏其武安侯列传》)</a:t>
            </a:r>
            <a:r>
              <a:rPr lang="zh-CN" sz="2100" b="0">
                <a:ea typeface="楷体" panose="02010609060101010101" charset="-122"/>
              </a:rPr>
              <a:t>
</a:t>
            </a:r>
            <a:endParaRPr lang="zh-CN" sz="2100" b="0">
              <a:ea typeface="楷体" panose="02010609060101010101" charset="-122"/>
            </a:endParaRPr>
          </a:p>
          <a:p>
            <a:pPr indent="0"/>
            <a:r>
              <a:rPr lang="zh-CN" sz="2100" b="0">
                <a:ea typeface="宋体" panose="02010600030101010101" pitchFamily="2" charset="-122"/>
              </a:rPr>
              <a:t>绌、黜：废掉官职。</a:t>
            </a:r>
            <a:r>
              <a:rPr lang="zh-CN" sz="2100" b="0">
                <a:ea typeface="楷体" panose="02010609060101010101" charset="-122"/>
              </a:rPr>
              <a:t>如：本文中“屈原既绌”。</a:t>
            </a:r>
            <a:r>
              <a:rPr lang="zh-CN" sz="2100" b="0">
                <a:ea typeface="宋体" panose="02010600030101010101" pitchFamily="2" charset="-122"/>
              </a:rPr>
              <a:t>“绌”同“黜”，罢免官职。</a:t>
            </a:r>
            <a:r>
              <a:rPr lang="zh-CN" sz="2100" b="0">
                <a:ea typeface="宋体" panose="02010600030101010101" pitchFamily="2" charset="-122"/>
              </a:rPr>
              <a:t>
</a:t>
            </a:r>
            <a:endParaRPr lang="zh-CN" sz="2100" b="0">
              <a:ea typeface="宋体" panose="02010600030101010101" pitchFamily="2" charset="-122"/>
            </a:endParaRPr>
          </a:p>
          <a:p>
            <a:pPr indent="0"/>
            <a:r>
              <a:rPr lang="zh-CN" sz="2100" b="0">
                <a:ea typeface="宋体" panose="02010600030101010101" pitchFamily="2" charset="-122"/>
              </a:rPr>
              <a:t>免：罢免。</a:t>
            </a:r>
            <a:r>
              <a:rPr lang="zh-CN" sz="2100" b="0">
                <a:ea typeface="楷体" panose="02010609060101010101" charset="-122"/>
              </a:rPr>
              <a:t>如：免官削爵。(《汉书·贡禹传》)</a:t>
            </a:r>
            <a:r>
              <a:rPr lang="zh-CN" sz="2100" b="0">
                <a:ea typeface="楷体" panose="02010609060101010101" charset="-122"/>
              </a:rPr>
              <a:t>
</a:t>
            </a:r>
            <a:endParaRPr lang="zh-CN" sz="2100" b="0">
              <a:ea typeface="楷体" panose="02010609060101010101" charset="-122"/>
            </a:endParaRPr>
          </a:p>
          <a:p>
            <a:pPr indent="0"/>
            <a:r>
              <a:rPr lang="zh-CN" sz="2100" b="0">
                <a:ea typeface="宋体" panose="02010600030101010101" pitchFamily="2" charset="-122"/>
              </a:rPr>
              <a:t>夺：削去，罢免。</a:t>
            </a:r>
            <a:r>
              <a:rPr lang="zh-CN" sz="2100" b="0">
                <a:ea typeface="楷体" panose="02010609060101010101" charset="-122"/>
              </a:rPr>
              <a:t>如：使者遂逮守，胁服夺其官。(《书缚鸡者事》)</a:t>
            </a:r>
            <a:r>
              <a:rPr lang="zh-CN" sz="2100" b="0">
                <a:ea typeface="楷体" panose="02010609060101010101" charset="-122"/>
              </a:rPr>
              <a:t>
</a:t>
            </a:r>
            <a:endParaRPr lang="zh-CN" altLang="en-US" sz="2100"/>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55289" t="53598"/>
          <a:stretch>
            <a:fillRect/>
          </a:stretch>
        </p:blipFill>
        <p:spPr>
          <a:xfrm>
            <a:off x="6811155" y="3624943"/>
            <a:ext cx="2333448" cy="2386693"/>
          </a:xfrm>
          <a:prstGeom prst="rect">
            <a:avLst/>
          </a:prstGeom>
        </p:spPr>
      </p:pic>
    </p:spTree>
  </p:cSld>
  <p:clrMapOvr>
    <a:masterClrMapping/>
  </p:clrMapOvr>
  <mc:AlternateContent>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15361" name="标题 267265"/>
          <p:cNvSpPr>
            <a:spLocks noGrp="1" noRot="1" noChangeArrowheads="1"/>
          </p:cNvSpPr>
          <p:nvPr>
            <p:ph type="title"/>
            <p:custDataLst>
              <p:tags r:id="rId3"/>
            </p:custDataLst>
          </p:nvPr>
        </p:nvSpPr>
        <p:spPr>
          <a:xfrm>
            <a:off x="104140" y="535940"/>
            <a:ext cx="8884920" cy="6156325"/>
          </a:xfrm>
        </p:spPr>
        <p:txBody>
          <a:bodyPr/>
          <a:lstStyle/>
          <a:p>
            <a:pPr algn="l"/>
            <a:r>
              <a:rPr lang="zh-CN" altLang="en-US" b="1">
                <a:ea typeface="微软雅黑" panose="020b0503020204020204" charset="-122"/>
              </a:rPr>
              <a:t>朗诵课文</a:t>
            </a:r>
            <a:br>
              <a:rPr lang="zh-CN" altLang="en-US" b="1">
                <a:ea typeface="微软雅黑" panose="020b0503020204020204" charset="-122"/>
              </a:rPr>
            </a:br>
            <a:br>
              <a:rPr lang="zh-CN" altLang="en-US" b="1">
                <a:ea typeface="微软雅黑" panose="020b0503020204020204" charset="-122"/>
              </a:rPr>
            </a:br>
            <a:r>
              <a:rPr lang="en-US" altLang="zh-CN" b="1">
                <a:ea typeface="微软雅黑" panose="020b0503020204020204" charset="-122"/>
              </a:rPr>
              <a:t>1</a:t>
            </a:r>
            <a:r>
              <a:rPr lang="zh-CN" altLang="en-US" b="1">
                <a:ea typeface="微软雅黑" panose="020b0503020204020204" charset="-122"/>
              </a:rPr>
              <a:t>、读准字音、读清句读。</a:t>
            </a:r>
            <a:br>
              <a:rPr lang="zh-CN" altLang="en-US" b="1">
                <a:ea typeface="微软雅黑" panose="020b0503020204020204" charset="-122"/>
              </a:rPr>
            </a:br>
            <a:br>
              <a:rPr lang="zh-CN" altLang="en-US" b="1">
                <a:ea typeface="微软雅黑" panose="020b0503020204020204" charset="-122"/>
              </a:rPr>
            </a:br>
            <a:r>
              <a:rPr lang="en-US" altLang="zh-CN" b="1">
                <a:ea typeface="微软雅黑" panose="020b0503020204020204" charset="-122"/>
              </a:rPr>
              <a:t>2</a:t>
            </a:r>
            <a:r>
              <a:rPr lang="zh-CN" altLang="en-US" b="1">
                <a:ea typeface="微软雅黑" panose="020b0503020204020204" charset="-122"/>
              </a:rPr>
              <a:t>、理清课文层次。</a:t>
            </a:r>
            <a:br>
              <a:rPr lang="zh-CN" altLang="en-US" b="1">
                <a:ea typeface="微软雅黑" panose="020b0503020204020204" charset="-122"/>
              </a:rPr>
            </a:br>
            <a:br>
              <a:rPr lang="zh-CN" altLang="en-US" b="1">
                <a:ea typeface="微软雅黑" panose="020b0503020204020204" charset="-122"/>
              </a:rPr>
            </a:br>
            <a:endParaRPr lang="zh-CN" altLang="en-US" b="1">
              <a:ea typeface="微软雅黑" panose="020b0503020204020204" charset="-122"/>
            </a:endParaRPr>
          </a:p>
        </p:txBody>
      </p:sp>
    </p:spTree>
  </p:cSld>
  <p:clrMapOvr>
    <a:masterClrMapping/>
  </p:clrMapOvr>
  <p:transition spd="med">
    <p:spli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7889" name="组合 219"/>
          <p:cNvGrpSpPr/>
          <p:nvPr>
            <p:custDataLst>
              <p:tags r:id="rId3"/>
            </p:custDataLst>
          </p:nvPr>
        </p:nvGrpSpPr>
        <p:grpSpPr>
          <a:xfrm>
            <a:off x="3298825" y="566738"/>
            <a:ext cx="2293938" cy="647700"/>
            <a:chOff x="1785915" y="1819970"/>
            <a:chExt cx="2681486" cy="635893"/>
          </a:xfrm>
        </p:grpSpPr>
        <p:grpSp>
          <p:nvGrpSpPr>
            <p:cNvPr id="37890" name="Group 7"/>
            <p:cNvGrpSpPr/>
            <p:nvPr>
              <p:custDataLst>
                <p:tags r:id="rId4"/>
              </p:custDataLst>
            </p:nvPr>
          </p:nvGrpSpPr>
          <p:grpSpPr>
            <a:xfrm>
              <a:off x="1785915" y="1847850"/>
              <a:ext cx="2591783" cy="608013"/>
              <a:chOff x="2112" y="1158"/>
              <a:chExt cx="618" cy="383"/>
            </a:xfrm>
          </p:grpSpPr>
          <p:sp>
            <p:nvSpPr>
              <p:cNvPr id="37891" name="AutoShape 8"/>
              <p:cNvSpPr/>
              <p:nvPr>
                <p:custDataLst>
                  <p:tags r:id="rId5"/>
                </p:custDataLst>
              </p:nvPr>
            </p:nvSpPr>
            <p:spPr>
              <a:xfrm>
                <a:off x="2112" y="1162"/>
                <a:ext cx="617" cy="379"/>
              </a:xfrm>
              <a:prstGeom prst="roundRect">
                <a:avLst>
                  <a:gd name="adj" fmla="val 16667"/>
                </a:avLst>
              </a:prstGeom>
              <a:gradFill rotWithShape="1">
                <a:gsLst>
                  <a:gs pos="0">
                    <a:srgbClr val="333399"/>
                  </a:gs>
                  <a:gs pos="100000">
                    <a:srgbClr val="28A2A2"/>
                  </a:gs>
                </a:gsLst>
                <a:lin ang="5400000" scaled="1"/>
              </a:gradFill>
              <a:ln>
                <a:noFill/>
                <a:miter lim="800000"/>
              </a:ln>
            </p:spPr>
            <p:txBody>
              <a:bodyPr wrap="none"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0" hangingPunct="0"/>
                <a:endParaRPr lang="zh-CN" altLang="en-US">
                  <a:latin typeface="Calibri" panose="020f0502020204030204" pitchFamily="34" charset="0"/>
                  <a:ea typeface="宋体" panose="02010600030101010101" pitchFamily="2" charset="-122"/>
                </a:endParaRPr>
              </a:p>
            </p:txBody>
          </p:sp>
          <p:pic>
            <p:nvPicPr>
              <p:cNvPr id="37892" name="Picture 9" descr="Picture3"/>
              <p:cNvPicPr/>
              <p:nvPr>
                <p:custDataLst>
                  <p:tags r:id="rId7"/>
                </p:custDataLst>
              </p:nvPr>
            </p:nvPicPr>
            <p:blipFill>
              <a:blip r:embed="rId6"/>
              <a:stretch>
                <a:fillRect/>
              </a:stretch>
            </p:blipFill>
            <p:spPr>
              <a:xfrm>
                <a:off x="2119" y="1331"/>
                <a:ext cx="264" cy="210"/>
              </a:xfrm>
              <a:prstGeom prst="rect">
                <a:avLst/>
              </a:prstGeom>
              <a:noFill/>
              <a:ln>
                <a:noFill/>
                <a:miter lim="800000"/>
              </a:ln>
            </p:spPr>
          </p:pic>
          <p:pic>
            <p:nvPicPr>
              <p:cNvPr id="37893" name="Picture 10" descr="Picture3"/>
              <p:cNvPicPr/>
              <p:nvPr>
                <p:custDataLst>
                  <p:tags r:id="rId8"/>
                </p:custDataLst>
              </p:nvPr>
            </p:nvPicPr>
            <p:blipFill>
              <a:blip r:embed="rId6"/>
              <a:stretch>
                <a:fillRect/>
              </a:stretch>
            </p:blipFill>
            <p:spPr>
              <a:xfrm rot="10800000">
                <a:off x="2443" y="1158"/>
                <a:ext cx="287" cy="210"/>
              </a:xfrm>
              <a:prstGeom prst="rect">
                <a:avLst/>
              </a:prstGeom>
              <a:noFill/>
              <a:ln>
                <a:noFill/>
                <a:miter lim="800000"/>
              </a:ln>
            </p:spPr>
          </p:pic>
        </p:grpSp>
        <p:sp>
          <p:nvSpPr>
            <p:cNvPr id="37894" name="Rectangle 185"/>
            <p:cNvSpPr>
              <a:spLocks noChangeArrowheads="1"/>
            </p:cNvSpPr>
            <p:nvPr>
              <p:custDataLst>
                <p:tags r:id="rId9"/>
              </p:custDataLst>
            </p:nvPr>
          </p:nvSpPr>
          <p:spPr bwMode="white">
            <a:xfrm>
              <a:off x="2051281" y="1819970"/>
              <a:ext cx="2416120" cy="629659"/>
            </a:xfrm>
            <a:prstGeom prst="rect">
              <a:avLst/>
            </a:prstGeom>
            <a:noFill/>
            <a:ln w="9525">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0" fontAlgn="base" hangingPunct="0">
                <a:spcBef>
                  <a:spcPct val="0"/>
                </a:spcBef>
                <a:spcAft>
                  <a:spcPct val="0"/>
                </a:spcAft>
              </a:pPr>
              <a:r>
                <a:rPr lang="zh-CN" altLang="en-US" sz="2800" b="1">
                  <a:solidFill>
                    <a:srgbClr val="FFFFFF"/>
                  </a:solidFill>
                  <a:effectLst>
                    <a:outerShdw blurRad="38100" dist="38100" dir="2700000" algn="tl">
                      <a:schemeClr val="bg2"/>
                    </a:outerShdw>
                  </a:effectLst>
                  <a:latin typeface="宋体" panose="02010600030101010101" pitchFamily="2" charset="-122"/>
                  <a:ea typeface="宋体" panose="02010600030101010101" pitchFamily="2" charset="-122"/>
                </a:rPr>
                <a:t>基础梳理</a:t>
              </a:r>
              <a:endParaRPr lang="zh-CN" altLang="en-US" sz="2800" b="1">
                <a:solidFill>
                  <a:srgbClr val="FFFFFF"/>
                </a:solidFill>
                <a:effectLst>
                  <a:outerShdw blurRad="38100" dist="38100" dir="2700000" algn="tl">
                    <a:schemeClr val="bg2"/>
                  </a:outerShdw>
                </a:effectLst>
                <a:latin typeface="宋体" panose="02010600030101010101" pitchFamily="2" charset="-122"/>
                <a:ea typeface="宋体" panose="02010600030101010101" pitchFamily="2" charset="-122"/>
              </a:endParaRPr>
            </a:p>
          </p:txBody>
        </p:sp>
      </p:grpSp>
      <p:graphicFrame>
        <p:nvGraphicFramePr>
          <p:cNvPr id="37895" name="Object 10"/>
          <p:cNvGraphicFramePr>
            <a:graphicFrameLocks noChangeAspect="1"/>
          </p:cNvGraphicFramePr>
          <p:nvPr>
            <p:custDataLst>
              <p:tags r:id="rId10"/>
            </p:custDataLst>
          </p:nvPr>
        </p:nvGraphicFramePr>
        <p:xfrm>
          <a:off x="684212" y="1209675"/>
          <a:ext cx="7967662" cy="5330825"/>
        </p:xfrm>
        <a:graphic>
          <a:graphicData uri="http://schemas.openxmlformats.org/presentationml/2006/ole">
            <mc:AlternateContent>
              <mc:Choice xmlns:v="urn:schemas-microsoft-com:vml" Requires="v">
                <p:oleObj spid="_x0000_s1038" r:id="rId11" imgW="6130925" imgH="4709160" progId="Word.Document.8">
                  <p:embed/>
                </p:oleObj>
              </mc:Choice>
              <mc:Fallback>
                <p:oleObj r:id="rId11" imgW="6130925" imgH="4709160" progId="Word.Document.8">
                  <p:embed/>
                  <p:pic>
                    <p:nvPicPr>
                      <p:cNvPr id="0" name="OLE substitute image"/>
                      <p:cNvPicPr/>
                      <p:nvPr/>
                    </p:nvPicPr>
                    <p:blipFill>
                      <a:blip r:embed="rId12"/>
                      <a:stretch>
                        <a:fillRect/>
                      </a:stretch>
                    </p:blipFill>
                    <p:spPr>
                      <a:xfrm>
                        <a:off x="684212" y="1209675"/>
                        <a:ext cx="7967662" cy="5330825"/>
                      </a:xfrm>
                      <a:prstGeom prst="rect">
                        <a:avLst/>
                      </a:prstGeom>
                      <a:noFill/>
                    </p:spPr>
                  </p:pic>
                </p:oleObj>
              </mc:Fallback>
            </mc:AlternateContent>
          </a:graphicData>
        </a:graphic>
      </p:graphicFrame>
    </p:spTree>
  </p:cSld>
  <p:clrMapOvr>
    <a:masterClrMapping/>
  </p:clrMapOvr>
  <p:transition>
    <p:random/>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1" name="标题 267265"/>
          <p:cNvSpPr>
            <a:spLocks noGrp="1" noRot="1" noChangeArrowheads="1"/>
          </p:cNvSpPr>
          <p:nvPr>
            <p:ph type="title"/>
            <p:custDataLst>
              <p:tags r:id="rId3"/>
            </p:custDataLst>
          </p:nvPr>
        </p:nvSpPr>
        <p:spPr>
          <a:xfrm>
            <a:off x="89535" y="2374265"/>
            <a:ext cx="8967470" cy="4034790"/>
          </a:xfrm>
        </p:spPr>
        <p:txBody>
          <a:bodyPr/>
          <a:lstStyle/>
          <a:p>
            <a:pPr algn="l" eaLnBrk="1" latinLnBrk="0" hangingPunct="1">
              <a:lnSpc>
                <a:spcPct val="100000"/>
              </a:lnSpc>
            </a:pPr>
            <a:br>
              <a:rPr lang="zh-CN" altLang="en-US" sz="3200" b="1">
                <a:solidFill>
                  <a:srgbClr val="C00000"/>
                </a:solidFill>
                <a:sym typeface="+mn-ea"/>
              </a:rPr>
            </a:br>
            <a:br>
              <a:rPr lang="zh-CN" altLang="en-US" sz="3200">
                <a:sym typeface="+mn-ea"/>
              </a:rPr>
            </a:br>
            <a:r>
              <a:rPr lang="zh-CN" altLang="en-US" sz="3200" b="1">
                <a:latin typeface="楷体" panose="02010609060101010101" charset="-122"/>
                <a:ea typeface="楷体" panose="02010609060101010101" charset="-122"/>
                <a:cs typeface="楷体" panose="02010609060101010101" charset="-122"/>
                <a:sym typeface="+mn-ea"/>
              </a:rPr>
              <a:t>第一部分（1—</a:t>
            </a:r>
            <a:r>
              <a:rPr lang="en-US" altLang="zh-CN" sz="3200" b="1">
                <a:latin typeface="楷体" panose="02010609060101010101" charset="-122"/>
                <a:ea typeface="楷体" panose="02010609060101010101" charset="-122"/>
                <a:cs typeface="楷体" panose="02010609060101010101" charset="-122"/>
                <a:sym typeface="+mn-ea"/>
              </a:rPr>
              <a:t>3</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 写屈原由见“任”而见“疏”， 以致忧愁幽思而作《离骚》</a:t>
            </a:r>
            <a:r>
              <a:rPr lang="zh-CN" altLang="en-US" sz="3200" b="1">
                <a:latin typeface="楷体" panose="02010609060101010101" charset="-122"/>
                <a:ea typeface="楷体" panose="02010609060101010101" charset="-122"/>
                <a:cs typeface="楷体" panose="02010609060101010101" charset="-122"/>
                <a:sym typeface="+mn-ea"/>
              </a:rPr>
              <a:t>；</a:t>
            </a:r>
            <a:br>
              <a:rPr lang="zh-CN" altLang="en-US" sz="3200" b="1">
                <a:latin typeface="楷体" panose="02010609060101010101" charset="-122"/>
                <a:ea typeface="楷体" panose="02010609060101010101" charset="-122"/>
                <a:cs typeface="楷体" panose="02010609060101010101" charset="-122"/>
                <a:sym typeface="+mn-ea"/>
              </a:rPr>
            </a:br>
            <a:r>
              <a:rPr lang="zh-CN" altLang="en-US" sz="3200" b="1">
                <a:latin typeface="楷体" panose="02010609060101010101" charset="-122"/>
                <a:ea typeface="楷体" panose="02010609060101010101" charset="-122"/>
                <a:cs typeface="楷体" panose="02010609060101010101" charset="-122"/>
                <a:sym typeface="+mn-ea"/>
              </a:rPr>
              <a:t>第二部分（4-</a:t>
            </a:r>
            <a:r>
              <a:rPr lang="en-US" altLang="zh-CN" sz="3200" b="1">
                <a:latin typeface="楷体" panose="02010609060101010101" charset="-122"/>
                <a:ea typeface="楷体" panose="02010609060101010101" charset="-122"/>
                <a:cs typeface="楷体" panose="02010609060101010101" charset="-122"/>
                <a:sym typeface="+mn-ea"/>
              </a:rPr>
              <a:t>9</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写屈原由“黜”到“迁”和楚国由强到衰的过程</a:t>
            </a:r>
            <a:r>
              <a:rPr lang="zh-CN" altLang="en-US" sz="3200" b="1">
                <a:latin typeface="楷体" panose="02010609060101010101" charset="-122"/>
                <a:ea typeface="楷体" panose="02010609060101010101" charset="-122"/>
                <a:cs typeface="楷体" panose="02010609060101010101" charset="-122"/>
                <a:sym typeface="+mn-ea"/>
              </a:rPr>
              <a:t>；</a:t>
            </a:r>
            <a:br>
              <a:rPr lang="zh-CN" altLang="en-US" sz="3200" b="1">
                <a:latin typeface="楷体" panose="02010609060101010101" charset="-122"/>
                <a:ea typeface="楷体" panose="02010609060101010101" charset="-122"/>
                <a:cs typeface="楷体" panose="02010609060101010101" charset="-122"/>
                <a:sym typeface="+mn-ea"/>
              </a:rPr>
            </a:br>
            <a:r>
              <a:rPr lang="zh-CN" altLang="en-US" sz="3200" b="1">
                <a:latin typeface="楷体" panose="02010609060101010101" charset="-122"/>
                <a:ea typeface="楷体" panose="02010609060101010101" charset="-122"/>
                <a:cs typeface="楷体" panose="02010609060101010101" charset="-122"/>
                <a:sym typeface="+mn-ea"/>
              </a:rPr>
              <a:t>第三部分（</a:t>
            </a:r>
            <a:r>
              <a:rPr lang="en-US" altLang="zh-CN" sz="3200" b="1">
                <a:latin typeface="楷体" panose="02010609060101010101" charset="-122"/>
                <a:ea typeface="楷体" panose="02010609060101010101" charset="-122"/>
                <a:cs typeface="楷体" panose="02010609060101010101" charset="-122"/>
                <a:sym typeface="+mn-ea"/>
              </a:rPr>
              <a:t>10</a:t>
            </a:r>
            <a:r>
              <a:rPr lang="zh-CN" altLang="en-US" sz="3200" b="1">
                <a:latin typeface="楷体" panose="02010609060101010101" charset="-122"/>
                <a:ea typeface="楷体" panose="02010609060101010101" charset="-122"/>
                <a:cs typeface="楷体" panose="02010609060101010101" charset="-122"/>
                <a:sym typeface="+mn-ea"/>
              </a:rPr>
              <a:t>-1</a:t>
            </a:r>
            <a:r>
              <a:rPr lang="en-US" altLang="zh-CN" sz="3200" b="1">
                <a:latin typeface="楷体" panose="02010609060101010101" charset="-122"/>
                <a:ea typeface="楷体" panose="02010609060101010101" charset="-122"/>
                <a:cs typeface="楷体" panose="02010609060101010101" charset="-122"/>
                <a:sym typeface="+mn-ea"/>
              </a:rPr>
              <a:t>1</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写屈原自沉汨罗以及死后的影响，以回答渔父让屈原抒发矢志不渝的信念；</a:t>
            </a:r>
            <a:b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br>
            <a:r>
              <a:rPr lang="zh-CN" altLang="en-US" sz="3200" b="1">
                <a:latin typeface="楷体" panose="02010609060101010101" charset="-122"/>
                <a:ea typeface="楷体" panose="02010609060101010101" charset="-122"/>
                <a:cs typeface="楷体" panose="02010609060101010101" charset="-122"/>
                <a:sym typeface="+mn-ea"/>
              </a:rPr>
              <a:t>第四部分（1</a:t>
            </a:r>
            <a:r>
              <a:rPr lang="en-US" altLang="zh-CN" sz="3200" b="1">
                <a:latin typeface="楷体" panose="02010609060101010101" charset="-122"/>
                <a:ea typeface="楷体" panose="02010609060101010101" charset="-122"/>
                <a:cs typeface="楷体" panose="02010609060101010101" charset="-122"/>
                <a:sym typeface="+mn-ea"/>
              </a:rPr>
              <a:t>2</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accent2"/>
                </a:solidFill>
                <a:latin typeface="楷体" panose="02010609060101010101" charset="-122"/>
                <a:ea typeface="楷体" panose="02010609060101010101" charset="-122"/>
                <a:cs typeface="楷体" panose="02010609060101010101" charset="-122"/>
                <a:sym typeface="+mn-ea"/>
              </a:rPr>
              <a:t>司马迁对屈原的赞词。</a:t>
            </a:r>
            <a:br>
              <a:rPr lang="zh-CN" altLang="en-US" sz="3200" b="1">
                <a:solidFill>
                  <a:schemeClr val="accent2"/>
                </a:solidFill>
                <a:latin typeface="楷体" panose="02010609060101010101" charset="-122"/>
                <a:ea typeface="楷体" panose="02010609060101010101" charset="-122"/>
                <a:cs typeface="楷体" panose="02010609060101010101" charset="-122"/>
              </a:rPr>
            </a:br>
            <a:endParaRPr lang="zh-CN" altLang="en-US" sz="3200" b="1">
              <a:solidFill>
                <a:schemeClr val="accent2"/>
              </a:solidFill>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4"/>
            </p:custDataLst>
          </p:nvPr>
        </p:nvSpPr>
        <p:spPr>
          <a:xfrm>
            <a:off x="273685" y="203835"/>
            <a:ext cx="2224405" cy="1076325"/>
          </a:xfrm>
          <a:prstGeom prst="rect">
            <a:avLst/>
          </a:prstGeom>
          <a:noFill/>
        </p:spPr>
        <p:txBody>
          <a:bodyPr wrap="none" rtlCol="0" anchor="t">
            <a:spAutoFit/>
          </a:bodyPr>
          <a:lstStyle/>
          <a:p>
            <a:r>
              <a:rPr lang="zh-CN" altLang="en-US" sz="3200">
                <a:solidFill>
                  <a:srgbClr val="C00000"/>
                </a:solidFill>
                <a:sym typeface="+mn-ea"/>
              </a:rPr>
              <a:t>课文层次：</a:t>
            </a:r>
            <a:br>
              <a:rPr lang="zh-CN" altLang="en-US" sz="3200">
                <a:solidFill>
                  <a:srgbClr val="C00000"/>
                </a:solidFill>
                <a:sym typeface="+mn-ea"/>
              </a:rPr>
            </a:br>
            <a:endParaRPr lang="zh-CN" altLang="en-US" sz="3200">
              <a:solidFill>
                <a:srgbClr val="C00000"/>
              </a:solidFill>
              <a:sym typeface="+mn-ea"/>
            </a:endParaRPr>
          </a:p>
        </p:txBody>
      </p:sp>
      <p:sp>
        <p:nvSpPr>
          <p:cNvPr id="3" name="文本框 2"/>
          <p:cNvSpPr txBox="1"/>
          <p:nvPr>
            <p:custDataLst>
              <p:tags r:id="rId5"/>
            </p:custDataLst>
          </p:nvPr>
        </p:nvSpPr>
        <p:spPr>
          <a:xfrm>
            <a:off x="149225" y="1280160"/>
            <a:ext cx="8811895" cy="1568450"/>
          </a:xfrm>
          <a:prstGeom prst="rect">
            <a:avLst/>
          </a:prstGeom>
          <a:noFill/>
        </p:spPr>
        <p:txBody>
          <a:bodyPr wrap="square" rtlCol="0" anchor="t">
            <a:spAutoFit/>
          </a:bodyPr>
          <a:lstStyle/>
          <a:p>
            <a:r>
              <a:rPr lang="zh-CN" altLang="en-US" sz="3200">
                <a:solidFill>
                  <a:schemeClr val="tx2"/>
                </a:solidFill>
                <a:sym typeface="+mn-ea"/>
              </a:rPr>
              <a:t>作者为屈原立传，按时间顺序，以“</a:t>
            </a:r>
            <a:r>
              <a:rPr lang="zh-CN" altLang="en-US" sz="3200">
                <a:solidFill>
                  <a:srgbClr val="FF0000"/>
                </a:solidFill>
                <a:sym typeface="+mn-ea"/>
              </a:rPr>
              <a:t>任、疏、绌、迁、沉</a:t>
            </a:r>
            <a:r>
              <a:rPr lang="zh-CN" altLang="en-US" sz="3200">
                <a:solidFill>
                  <a:schemeClr val="tx2"/>
                </a:solidFill>
                <a:sym typeface="+mn-ea"/>
              </a:rPr>
              <a:t>”为线索，处处围绕屈原的“志”写：</a:t>
            </a:r>
            <a:br>
              <a:rPr lang="zh-CN" altLang="en-US" sz="3200">
                <a:sym typeface="+mn-ea"/>
              </a:rPr>
            </a:br>
            <a:endParaRPr lang="zh-CN" altLang="en-US" sz="3200"/>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5361"/>
                                        </p:tgtEl>
                                        <p:attrNameLst>
                                          <p:attrName>style.visibility</p:attrName>
                                        </p:attrNameLst>
                                      </p:cBhvr>
                                      <p:to>
                                        <p:strVal val="visible"/>
                                      </p:to>
                                    </p:set>
                                    <p:animEffect transition="in" filter="blinds(horizontal)">
                                      <p:cBhvr>
                                        <p:cTn id="12"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361" grpId="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sym typeface="+mn-ea"/>
              </a:rPr>
              <a:t>第一部分</a:t>
            </a:r>
            <a:br>
              <a:rPr lang="zh-CN" altLang="en-US"/>
            </a:br>
            <a:endParaRPr lang="zh-CN" altLang="en-US"/>
          </a:p>
        </p:txBody>
      </p:sp>
      <p:sp>
        <p:nvSpPr>
          <p:cNvPr id="3" name="内容占位符 2"/>
          <p:cNvSpPr>
            <a:spLocks noGrp="1"/>
          </p:cNvSpPr>
          <p:nvPr>
            <p:ph idx="1"/>
            <p:custDataLst>
              <p:tags r:id="rId4"/>
            </p:custDataLst>
          </p:nvPr>
        </p:nvSpPr>
        <p:spPr/>
        <p:txBody>
          <a:bodyPr/>
          <a:lstStyle/>
          <a:p>
            <a:pPr marL="0" indent="0" algn="ctr">
              <a:buNone/>
            </a:pPr>
            <a:r>
              <a:rPr lang="zh-CN" altLang="en-US" sz="6600" b="1">
                <a:latin typeface="楷体" panose="02010609060101010101" charset="-122"/>
                <a:ea typeface="楷体" panose="02010609060101010101" charset="-122"/>
                <a:cs typeface="楷体" panose="02010609060101010101" charset="-122"/>
                <a:sym typeface="+mn-ea"/>
              </a:rPr>
              <a:t>第一部分（1—</a:t>
            </a:r>
            <a:r>
              <a:rPr lang="en-US" altLang="zh-CN" sz="6600" b="1">
                <a:latin typeface="楷体" panose="02010609060101010101" charset="-122"/>
                <a:ea typeface="楷体" panose="02010609060101010101" charset="-122"/>
                <a:cs typeface="楷体" panose="02010609060101010101" charset="-122"/>
                <a:sym typeface="+mn-ea"/>
              </a:rPr>
              <a:t>3</a:t>
            </a:r>
            <a:r>
              <a:rPr lang="zh-CN" altLang="en-US" sz="6600" b="1">
                <a:latin typeface="楷体" panose="02010609060101010101" charset="-122"/>
                <a:ea typeface="楷体" panose="02010609060101010101" charset="-122"/>
                <a:cs typeface="楷体" panose="02010609060101010101" charset="-122"/>
                <a:sym typeface="+mn-ea"/>
              </a:rPr>
              <a:t>）</a:t>
            </a:r>
            <a:r>
              <a:rPr lang="zh-CN" altLang="en-US" sz="6600" b="1">
                <a:solidFill>
                  <a:schemeClr val="accent2"/>
                </a:solidFill>
                <a:latin typeface="楷体" panose="02010609060101010101" charset="-122"/>
                <a:ea typeface="楷体" panose="02010609060101010101" charset="-122"/>
                <a:cs typeface="楷体" panose="02010609060101010101" charset="-122"/>
                <a:sym typeface="+mn-ea"/>
              </a:rPr>
              <a:t> </a:t>
            </a:r>
            <a:endParaRPr lang="zh-CN" altLang="en-US" sz="6600" b="1">
              <a:solidFill>
                <a:schemeClr val="accent2"/>
              </a:solidFill>
              <a:latin typeface="楷体" panose="02010609060101010101" charset="-122"/>
              <a:ea typeface="楷体" panose="02010609060101010101" charset="-122"/>
              <a:cs typeface="楷体" panose="02010609060101010101" charset="-122"/>
              <a:sym typeface="+mn-ea"/>
            </a:endParaRPr>
          </a:p>
          <a:p>
            <a:pPr marL="0" indent="0" algn="ctr">
              <a:buNone/>
            </a:pPr>
            <a:r>
              <a:rPr lang="zh-CN" altLang="en-US" sz="4800" b="1">
                <a:solidFill>
                  <a:schemeClr val="accent2"/>
                </a:solidFill>
                <a:latin typeface="楷体" panose="02010609060101010101" charset="-122"/>
                <a:ea typeface="楷体" panose="02010609060101010101" charset="-122"/>
                <a:cs typeface="楷体" panose="02010609060101010101" charset="-122"/>
                <a:sym typeface="+mn-ea"/>
              </a:rPr>
              <a:t>写屈原由见“任”而见“疏”， 以致忧愁幽思而作《离骚》</a:t>
            </a:r>
            <a:endParaRPr lang="zh-CN" altLang="en-US" sz="4800"/>
          </a:p>
        </p:txBody>
      </p:sp>
    </p:spTree>
  </p:cSld>
  <p:clrMapOvr>
    <a:masterClrMapping/>
  </p:clrMapOvr>
  <p:transition spd="med">
    <p:spli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5" name="文本框 279553"/>
          <p:cNvSpPr txBox="1">
            <a:spLocks noChangeArrowheads="1"/>
          </p:cNvSpPr>
          <p:nvPr>
            <p:custDataLst>
              <p:tags r:id="rId3"/>
            </p:custDataLst>
          </p:nvPr>
        </p:nvSpPr>
        <p:spPr bwMode="auto">
          <a:xfrm>
            <a:off x="114300" y="91440"/>
            <a:ext cx="3049905" cy="396938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400">
                <a:ea typeface="微软雅黑" panose="020b0503020204020204" charset="-122"/>
              </a:rPr>
              <a:t>     </a:t>
            </a:r>
            <a:r>
              <a:rPr lang="zh-CN" altLang="en-US" sz="2800" u="sng">
                <a:solidFill>
                  <a:srgbClr val="0000FF"/>
                </a:solidFill>
                <a:ea typeface="微软雅黑" panose="020b0503020204020204" charset="-122"/>
              </a:rPr>
              <a:t>屈原者，名平，楚之同姓也。（判）</a:t>
            </a:r>
            <a:r>
              <a:rPr lang="zh-CN" altLang="en-US" sz="2800">
                <a:solidFill>
                  <a:srgbClr val="FF0000"/>
                </a:solidFill>
                <a:highlight>
                  <a:srgbClr val="FFFF00"/>
                </a:highlight>
                <a:ea typeface="微软雅黑" panose="020b0503020204020204" charset="-122"/>
              </a:rPr>
              <a:t>为</a:t>
            </a:r>
            <a:r>
              <a:rPr lang="zh-CN" altLang="en-US" sz="2800">
                <a:ea typeface="微软雅黑" panose="020b0503020204020204" charset="-122"/>
              </a:rPr>
              <a:t>楚怀王左徒。</a:t>
            </a:r>
            <a:r>
              <a:rPr lang="zh-CN" altLang="en-US" sz="2800">
                <a:solidFill>
                  <a:srgbClr val="FF0000"/>
                </a:solidFill>
                <a:ea typeface="微软雅黑" panose="020b0503020204020204" charset="-122"/>
              </a:rPr>
              <a:t>博闻强志</a:t>
            </a:r>
            <a:r>
              <a:rPr lang="zh-CN" altLang="en-US" sz="2800">
                <a:ea typeface="微软雅黑" panose="020b0503020204020204" charset="-122"/>
              </a:rPr>
              <a:t>，</a:t>
            </a:r>
            <a:r>
              <a:rPr lang="zh-CN" altLang="en-US" sz="2800">
                <a:solidFill>
                  <a:srgbClr val="FF0000"/>
                </a:solidFill>
                <a:ea typeface="微软雅黑" panose="020b0503020204020204" charset="-122"/>
              </a:rPr>
              <a:t>明</a:t>
            </a:r>
            <a:r>
              <a:rPr lang="zh-CN" altLang="en-US" sz="2800">
                <a:solidFill>
                  <a:schemeClr val="accent2"/>
                </a:solidFill>
                <a:ea typeface="微软雅黑" panose="020b0503020204020204" charset="-122"/>
              </a:rPr>
              <a:t>于</a:t>
            </a:r>
            <a:r>
              <a:rPr lang="zh-CN" altLang="en-US" sz="2800">
                <a:ea typeface="微软雅黑" panose="020b0503020204020204" charset="-122"/>
              </a:rPr>
              <a:t>治乱，</a:t>
            </a:r>
            <a:r>
              <a:rPr lang="zh-CN" altLang="en-US" sz="2800">
                <a:solidFill>
                  <a:srgbClr val="FF0000"/>
                </a:solidFill>
                <a:ea typeface="微软雅黑" panose="020b0503020204020204" charset="-122"/>
              </a:rPr>
              <a:t>娴</a:t>
            </a:r>
            <a:r>
              <a:rPr lang="zh-CN" altLang="en-US" sz="2800">
                <a:solidFill>
                  <a:schemeClr val="accent2"/>
                </a:solidFill>
                <a:ea typeface="微软雅黑" panose="020b0503020204020204" charset="-122"/>
              </a:rPr>
              <a:t>于</a:t>
            </a:r>
            <a:r>
              <a:rPr lang="zh-CN" altLang="en-US" sz="2800">
                <a:ea typeface="微软雅黑" panose="020b0503020204020204" charset="-122"/>
              </a:rPr>
              <a:t>辞令。</a:t>
            </a:r>
            <a:r>
              <a:rPr lang="zh-CN" altLang="en-US" sz="2800">
                <a:solidFill>
                  <a:srgbClr val="FF0000"/>
                </a:solidFill>
                <a:ea typeface="微软雅黑" panose="020b0503020204020204" charset="-122"/>
              </a:rPr>
              <a:t>入</a:t>
            </a:r>
            <a:r>
              <a:rPr lang="zh-CN" altLang="en-US" sz="2800">
                <a:ea typeface="微软雅黑" panose="020b0503020204020204" charset="-122"/>
              </a:rPr>
              <a:t>则与王</a:t>
            </a:r>
            <a:r>
              <a:rPr lang="zh-CN" altLang="en-US" sz="2800">
                <a:solidFill>
                  <a:srgbClr val="FF0066"/>
                </a:solidFill>
                <a:ea typeface="微软雅黑" panose="020b0503020204020204" charset="-122"/>
              </a:rPr>
              <a:t>图</a:t>
            </a:r>
            <a:r>
              <a:rPr lang="zh-CN" altLang="en-US" sz="2800">
                <a:ea typeface="微软雅黑" panose="020b0503020204020204" charset="-122"/>
              </a:rPr>
              <a:t>议国事，以出号令；</a:t>
            </a:r>
            <a:r>
              <a:rPr lang="zh-CN" altLang="en-US" sz="2800">
                <a:solidFill>
                  <a:srgbClr val="FF0000"/>
                </a:solidFill>
                <a:ea typeface="微软雅黑" panose="020b0503020204020204" charset="-122"/>
              </a:rPr>
              <a:t>出</a:t>
            </a:r>
            <a:r>
              <a:rPr lang="zh-CN" altLang="en-US" sz="2800">
                <a:ea typeface="微软雅黑" panose="020b0503020204020204" charset="-122"/>
              </a:rPr>
              <a:t>则接</a:t>
            </a:r>
            <a:r>
              <a:rPr lang="zh-CN" altLang="en-US" sz="2800">
                <a:highlight>
                  <a:srgbClr val="FFFF00"/>
                </a:highlight>
                <a:ea typeface="微软雅黑" panose="020b0503020204020204" charset="-122"/>
              </a:rPr>
              <a:t>遇</a:t>
            </a:r>
            <a:r>
              <a:rPr lang="zh-CN" altLang="en-US" sz="2800">
                <a:ea typeface="微软雅黑" panose="020b0503020204020204" charset="-122"/>
              </a:rPr>
              <a:t>宾客，</a:t>
            </a:r>
            <a:r>
              <a:rPr lang="zh-CN" altLang="en-US" sz="2800" u="sng">
                <a:ea typeface="微软雅黑" panose="020b0503020204020204" charset="-122"/>
              </a:rPr>
              <a:t>应对</a:t>
            </a:r>
            <a:r>
              <a:rPr lang="zh-CN" altLang="en-US" sz="2800">
                <a:ea typeface="微软雅黑" panose="020b0503020204020204" charset="-122"/>
              </a:rPr>
              <a:t>诸侯。王</a:t>
            </a:r>
            <a:r>
              <a:rPr lang="zh-CN" altLang="en-US" sz="2800">
                <a:highlight>
                  <a:srgbClr val="FFFF00"/>
                </a:highlight>
                <a:ea typeface="微软雅黑" panose="020b0503020204020204" charset="-122"/>
              </a:rPr>
              <a:t>甚</a:t>
            </a:r>
            <a:r>
              <a:rPr lang="zh-CN" altLang="en-US" sz="2800">
                <a:solidFill>
                  <a:schemeClr val="accent2"/>
                </a:solidFill>
                <a:ea typeface="微软雅黑" panose="020b0503020204020204" charset="-122"/>
              </a:rPr>
              <a:t>任</a:t>
            </a:r>
            <a:r>
              <a:rPr lang="zh-CN" altLang="en-US" sz="2800">
                <a:ea typeface="微软雅黑" panose="020b0503020204020204" charset="-122"/>
              </a:rPr>
              <a:t>之。</a:t>
            </a:r>
            <a:endParaRPr lang="zh-CN" altLang="en-US" sz="2800">
              <a:ea typeface="微软雅黑" panose="020b0503020204020204" charset="-122"/>
            </a:endParaRPr>
          </a:p>
        </p:txBody>
      </p:sp>
      <p:sp>
        <p:nvSpPr>
          <p:cNvPr id="2" name="文本框 1"/>
          <p:cNvSpPr txBox="1"/>
          <p:nvPr>
            <p:custDataLst>
              <p:tags r:id="rId4"/>
            </p:custDataLst>
          </p:nvPr>
        </p:nvSpPr>
        <p:spPr>
          <a:xfrm>
            <a:off x="35560" y="4796790"/>
            <a:ext cx="8888730" cy="1814830"/>
          </a:xfrm>
          <a:prstGeom prst="rect">
            <a:avLst/>
          </a:prstGeom>
          <a:noFill/>
          <a:ln>
            <a:solidFill>
              <a:srgbClr val="FF0000"/>
            </a:solidFill>
          </a:ln>
        </p:spPr>
        <p:txBody>
          <a:bodyPr wrap="square" rtlCol="0" anchor="t">
            <a:spAutoFit/>
          </a:bodyPr>
          <a:lstStyle/>
          <a:p>
            <a:r>
              <a:rPr lang="zh-CN" altLang="en-US" sz="2800"/>
              <a:t>译文：屈原名平，与楚国的王族同姓。他曾</a:t>
            </a:r>
            <a:r>
              <a:rPr lang="zh-CN" altLang="en-US" sz="2800">
                <a:solidFill>
                  <a:srgbClr val="C00000"/>
                </a:solidFill>
              </a:rPr>
              <a:t>担任</a:t>
            </a:r>
            <a:r>
              <a:rPr lang="zh-CN" altLang="en-US" sz="2800"/>
              <a:t>楚怀王的左徒。</a:t>
            </a:r>
            <a:r>
              <a:rPr lang="zh-CN" altLang="en-US" sz="2800">
                <a:solidFill>
                  <a:srgbClr val="C00000"/>
                </a:solidFill>
              </a:rPr>
              <a:t>学识广博，长于记忆，</a:t>
            </a:r>
            <a:r>
              <a:rPr lang="zh-CN" altLang="en-US" sz="2800" u="sng">
                <a:solidFill>
                  <a:srgbClr val="C00000"/>
                </a:solidFill>
              </a:rPr>
              <a:t>明晓</a:t>
            </a:r>
            <a:r>
              <a:rPr lang="zh-CN" altLang="en-US" sz="2800" u="sng"/>
              <a:t>国家治乱的道理，</a:t>
            </a:r>
            <a:r>
              <a:rPr lang="zh-CN" altLang="en-US" sz="2800" u="sng">
                <a:solidFill>
                  <a:srgbClr val="C00000"/>
                </a:solidFill>
              </a:rPr>
              <a:t>擅长</a:t>
            </a:r>
            <a:r>
              <a:rPr lang="zh-CN" altLang="en-US" sz="2800" u="sng"/>
              <a:t>外交辞令。</a:t>
            </a:r>
            <a:r>
              <a:rPr lang="zh-CN" altLang="en-US" sz="2800">
                <a:solidFill>
                  <a:srgbClr val="C00000"/>
                </a:solidFill>
              </a:rPr>
              <a:t>对内</a:t>
            </a:r>
            <a:r>
              <a:rPr lang="zh-CN" altLang="en-US" sz="2800"/>
              <a:t>与怀王</a:t>
            </a:r>
            <a:r>
              <a:rPr lang="zh-CN" altLang="en-US" sz="2800">
                <a:solidFill>
                  <a:srgbClr val="FF0000"/>
                </a:solidFill>
              </a:rPr>
              <a:t>谋划</a:t>
            </a:r>
            <a:r>
              <a:rPr lang="zh-CN" altLang="en-US" sz="2800"/>
              <a:t>商议国事，发号施令；</a:t>
            </a:r>
            <a:r>
              <a:rPr lang="zh-CN" altLang="en-US" sz="2800">
                <a:solidFill>
                  <a:srgbClr val="C00000"/>
                </a:solidFill>
              </a:rPr>
              <a:t>对外</a:t>
            </a:r>
            <a:r>
              <a:rPr lang="zh-CN" altLang="en-US" sz="2800"/>
              <a:t>接待宾客，</a:t>
            </a:r>
            <a:r>
              <a:rPr lang="zh-CN" altLang="en-US" sz="2800">
                <a:highlight>
                  <a:srgbClr val="FFFF00"/>
                </a:highlight>
              </a:rPr>
              <a:t>应酬</a:t>
            </a:r>
            <a:r>
              <a:rPr lang="zh-CN" altLang="en-US" sz="2800"/>
              <a:t>诸侯。怀王</a:t>
            </a:r>
            <a:r>
              <a:rPr lang="zh-CN" altLang="en-US" sz="2800">
                <a:highlight>
                  <a:srgbClr val="FFFF00"/>
                </a:highlight>
              </a:rPr>
              <a:t>很</a:t>
            </a:r>
            <a:r>
              <a:rPr lang="zh-CN" altLang="en-US" sz="2800">
                <a:solidFill>
                  <a:srgbClr val="C00000"/>
                </a:solidFill>
              </a:rPr>
              <a:t>信任</a:t>
            </a:r>
            <a:r>
              <a:rPr lang="zh-CN" altLang="en-US" sz="2800"/>
              <a:t>他。</a:t>
            </a:r>
            <a:endParaRPr lang="zh-CN" altLang="en-US" sz="2800"/>
          </a:p>
        </p:txBody>
      </p:sp>
      <p:sp>
        <p:nvSpPr>
          <p:cNvPr id="3" name="文本框 2"/>
          <p:cNvSpPr txBox="1">
            <a:spLocks noChangeArrowheads="1"/>
          </p:cNvSpPr>
          <p:nvPr>
            <p:custDataLst>
              <p:tags r:id="rId5"/>
            </p:custDataLst>
          </p:nvPr>
        </p:nvSpPr>
        <p:spPr bwMode="auto">
          <a:xfrm>
            <a:off x="3391535" y="0"/>
            <a:ext cx="5714365" cy="409257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eaLnBrk="1" latinLnBrk="0" hangingPunct="1">
              <a:spcBef>
                <a:spcPct val="0"/>
              </a:spcBef>
            </a:pPr>
            <a:r>
              <a:rPr lang="zh-CN" altLang="en-US" sz="2000">
                <a:ea typeface="微软雅黑" panose="020b0503020204020204" charset="-122"/>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为：担任</a:t>
            </a:r>
            <a:r>
              <a:rPr lang="en-US" altLang="zh-CN"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 </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en-US" altLang="zh-CN" sz="2000">
                <a:latin typeface="楷体" panose="02010609060101010101" charset="-122"/>
                <a:ea typeface="楷体" panose="02010609060101010101" charset="-122"/>
                <a:cs typeface="楷体" panose="02010609060101010101" charset="-122"/>
                <a:sym typeface="+mn-ea"/>
              </a:rPr>
              <a:t>左徒</a:t>
            </a:r>
            <a:r>
              <a:rPr lang="zh-CN" altLang="en-US" sz="2000">
                <a:latin typeface="楷体" panose="02010609060101010101" charset="-122"/>
                <a:ea typeface="楷体" panose="02010609060101010101" charset="-122"/>
                <a:cs typeface="楷体" panose="02010609060101010101" charset="-122"/>
                <a:sym typeface="+mn-ea"/>
              </a:rPr>
              <a:t>：</a:t>
            </a:r>
            <a:r>
              <a:rPr lang="en-US" altLang="zh-CN" sz="2000">
                <a:latin typeface="楷体" panose="02010609060101010101" charset="-122"/>
                <a:ea typeface="楷体" panose="02010609060101010101" charset="-122"/>
                <a:cs typeface="楷体" panose="02010609060101010101" charset="-122"/>
                <a:sym typeface="+mn-ea"/>
              </a:rPr>
              <a:t>战国时楚国特有的官名，中原诸侯国无。与后世左右拾遗相当。主要职责是规谏皇帝、举荐人才。史记载春申君与屈原曾任左徒。 </a:t>
            </a:r>
            <a:endParaRPr lang="en-US" altLang="zh-CN" sz="2000">
              <a:latin typeface="楷体" panose="02010609060101010101" charset="-122"/>
              <a:ea typeface="楷体" panose="02010609060101010101" charset="-122"/>
              <a:cs typeface="楷体" panose="02010609060101010101" charset="-122"/>
              <a:sym typeface="+mn-ea"/>
            </a:endParaRPr>
          </a:p>
          <a:p>
            <a:pPr algn="just" eaLnBrk="1" latinLnBrk="0" hangingPunct="1">
              <a:spcBef>
                <a:spcPct val="0"/>
              </a:spcBef>
            </a:pPr>
            <a:r>
              <a:rPr lang="zh-CN" altLang="en-US" sz="2000">
                <a:solidFill>
                  <a:srgbClr val="FF0000"/>
                </a:solidFill>
                <a:highlight>
                  <a:srgbClr val="FFFF00"/>
                </a:highlight>
                <a:ea typeface="微软雅黑" panose="020b0503020204020204" charset="-122"/>
              </a:rPr>
              <a:t>闻</a:t>
            </a:r>
            <a:r>
              <a:rPr lang="zh-CN" altLang="en-US" sz="2000">
                <a:ea typeface="微软雅黑" panose="020b0503020204020204" charset="-122"/>
              </a:rPr>
              <a:t>，</a:t>
            </a:r>
            <a:r>
              <a:rPr lang="zh-CN" altLang="en-US" sz="2000">
                <a:solidFill>
                  <a:srgbClr val="0000FF"/>
                </a:solidFill>
                <a:ea typeface="微软雅黑" panose="020b0503020204020204" charset="-122"/>
              </a:rPr>
              <a:t>动→名</a:t>
            </a:r>
            <a:r>
              <a:rPr lang="zh-CN" altLang="en-US" sz="2000">
                <a:ea typeface="微软雅黑" panose="020b0503020204020204" charset="-122"/>
              </a:rPr>
              <a:t>，学识。</a:t>
            </a:r>
            <a:r>
              <a:rPr lang="zh-CN" altLang="en-US" sz="2000">
                <a:solidFill>
                  <a:srgbClr val="FF0000"/>
                </a:solidFill>
                <a:highlight>
                  <a:srgbClr val="FFFF00"/>
                </a:highlight>
                <a:ea typeface="微软雅黑" panose="020b0503020204020204" charset="-122"/>
              </a:rPr>
              <a:t>志</a:t>
            </a:r>
            <a:r>
              <a:rPr lang="zh-CN" altLang="en-US" sz="2000">
                <a:ea typeface="微软雅黑" panose="020b0503020204020204" charset="-122"/>
              </a:rPr>
              <a:t>，记。</a:t>
            </a:r>
            <a:endParaRPr lang="zh-CN" altLang="en-US" sz="2000">
              <a:ea typeface="微软雅黑" panose="020b0503020204020204" charset="-122"/>
            </a:endParaRPr>
          </a:p>
          <a:p>
            <a:pPr algn="just" eaLnBrk="1" latinLnBrk="0" hangingPunct="1">
              <a:spcBef>
                <a:spcPct val="0"/>
              </a:spcBef>
            </a:pPr>
            <a:r>
              <a:rPr lang="zh-CN" altLang="en-US" sz="2000">
                <a:ea typeface="微软雅黑" panose="020b0503020204020204" charset="-122"/>
              </a:rPr>
              <a:t> </a:t>
            </a:r>
            <a:r>
              <a:rPr lang="en-US" altLang="zh-CN" sz="2000">
                <a:ea typeface="微软雅黑" panose="020b0503020204020204" charset="-122"/>
              </a:rPr>
              <a:t> </a:t>
            </a:r>
            <a:r>
              <a:rPr lang="zh-CN" altLang="en-US" sz="2000">
                <a:solidFill>
                  <a:schemeClr val="tx2"/>
                </a:solidFill>
                <a:ea typeface="微软雅黑" panose="020b0503020204020204" charset="-122"/>
              </a:rPr>
              <a:t>博闻强</a:t>
            </a:r>
            <a:r>
              <a:rPr lang="zh-CN" altLang="en-US" sz="2000">
                <a:solidFill>
                  <a:schemeClr val="tx2"/>
                </a:solidFill>
                <a:ea typeface="微软雅黑" panose="020b0503020204020204" charset="-122"/>
                <a:sym typeface="+mn-ea"/>
              </a:rPr>
              <a:t>志</a:t>
            </a:r>
            <a:r>
              <a:rPr lang="zh-CN" altLang="en-US" sz="2000">
                <a:solidFill>
                  <a:schemeClr val="tx2"/>
                </a:solidFill>
                <a:ea typeface="微软雅黑" panose="020b0503020204020204" charset="-122"/>
              </a:rPr>
              <a:t>,亦作“博闻强</a:t>
            </a:r>
            <a:r>
              <a:rPr lang="zh-CN" altLang="en-US" sz="2000">
                <a:solidFill>
                  <a:schemeClr val="tx2"/>
                </a:solidFill>
                <a:ea typeface="微软雅黑" panose="020b0503020204020204" charset="-122"/>
                <a:sym typeface="+mn-ea"/>
              </a:rPr>
              <a:t>识</a:t>
            </a:r>
            <a:r>
              <a:rPr lang="zh-CN" altLang="en-US" sz="2000">
                <a:solidFill>
                  <a:schemeClr val="tx2"/>
                </a:solidFill>
                <a:ea typeface="微软雅黑" panose="020b0503020204020204" charset="-122"/>
              </a:rPr>
              <a:t>”、“博闻强记”。是指</a:t>
            </a:r>
            <a:r>
              <a:rPr lang="zh-CN" altLang="en-US" sz="2000">
                <a:latin typeface="黑体" panose="02010609060101010101" pitchFamily="2" charset="-122"/>
                <a:ea typeface="黑体" panose="02010609060101010101" pitchFamily="2" charset="-122"/>
                <a:sym typeface="+mn-ea"/>
              </a:rPr>
              <a:t>知识广博，长于记忆（记忆力强）。</a:t>
            </a:r>
            <a:r>
              <a:rPr lang="en-US" altLang="zh-CN" sz="2000">
                <a:latin typeface="黑体" panose="02010609060101010101" pitchFamily="2" charset="-122"/>
                <a:ea typeface="黑体" panose="02010609060101010101" pitchFamily="2" charset="-122"/>
                <a:sym typeface="+mn-ea"/>
              </a:rPr>
              <a:t>  </a:t>
            </a:r>
            <a:endParaRPr lang="en-US" altLang="zh-CN" sz="2000">
              <a:latin typeface="黑体" panose="02010609060101010101" pitchFamily="2" charset="-122"/>
              <a:ea typeface="黑体" panose="02010609060101010101" pitchFamily="2" charset="-122"/>
              <a:sym typeface="+mn-ea"/>
            </a:endParaRPr>
          </a:p>
          <a:p>
            <a:pPr algn="just" eaLnBrk="1" latinLnBrk="0" hangingPunct="1">
              <a:spcBef>
                <a:spcPct val="0"/>
              </a:spcBef>
            </a:pPr>
            <a:r>
              <a:rPr lang="zh-CN" altLang="en-US" sz="2000">
                <a:solidFill>
                  <a:srgbClr val="FF0000"/>
                </a:solidFill>
                <a:ea typeface="微软雅黑" panose="020b0503020204020204" charset="-122"/>
                <a:sym typeface="+mn-ea"/>
              </a:rPr>
              <a:t>明</a:t>
            </a:r>
            <a:r>
              <a:rPr lang="zh-CN" altLang="en-US" sz="2000">
                <a:solidFill>
                  <a:schemeClr val="accent2"/>
                </a:solidFill>
                <a:ea typeface="微软雅黑" panose="020b0503020204020204" charset="-122"/>
                <a:sym typeface="+mn-ea"/>
              </a:rPr>
              <a:t>于</a:t>
            </a:r>
            <a:r>
              <a:rPr lang="zh-CN" altLang="en-US" sz="2000">
                <a:ea typeface="微软雅黑" panose="020b0503020204020204" charset="-122"/>
                <a:sym typeface="+mn-ea"/>
              </a:rPr>
              <a:t>，</a:t>
            </a:r>
            <a:r>
              <a:rPr lang="zh-CN" altLang="en-US" sz="2000">
                <a:solidFill>
                  <a:srgbClr val="FF0000"/>
                </a:solidFill>
                <a:ea typeface="微软雅黑" panose="020b0503020204020204" charset="-122"/>
                <a:sym typeface="+mn-ea"/>
              </a:rPr>
              <a:t>娴</a:t>
            </a:r>
            <a:r>
              <a:rPr lang="zh-CN" altLang="en-US" sz="2000">
                <a:solidFill>
                  <a:schemeClr val="accent2"/>
                </a:solidFill>
                <a:ea typeface="微软雅黑" panose="020b0503020204020204" charset="-122"/>
                <a:sym typeface="+mn-ea"/>
              </a:rPr>
              <a:t>于</a:t>
            </a:r>
            <a:r>
              <a:rPr lang="zh-CN" altLang="en-US" sz="2000">
                <a:ea typeface="微软雅黑" panose="020b0503020204020204" charset="-122"/>
                <a:sym typeface="+mn-ea"/>
              </a:rPr>
              <a:t>：介宾结构作</a:t>
            </a:r>
            <a:r>
              <a:rPr lang="zh-CN" altLang="en-US" sz="2000">
                <a:highlight>
                  <a:srgbClr val="FFFF00"/>
                </a:highlight>
                <a:ea typeface="微软雅黑" panose="020b0503020204020204" charset="-122"/>
                <a:sym typeface="+mn-ea"/>
              </a:rPr>
              <a:t>状语后置</a:t>
            </a:r>
            <a:r>
              <a:rPr lang="zh-CN" altLang="en-US" sz="2000">
                <a:ea typeface="微软雅黑" panose="020b0503020204020204" charset="-122"/>
                <a:sym typeface="+mn-ea"/>
              </a:rPr>
              <a:t>。于治乱明，于辞令娴</a:t>
            </a:r>
            <a:r>
              <a:rPr lang="en-US" altLang="zh-CN" sz="2000">
                <a:ea typeface="微软雅黑" panose="020b0503020204020204" charset="-122"/>
                <a:sym typeface="+mn-ea"/>
              </a:rPr>
              <a:t>       </a:t>
            </a:r>
            <a:r>
              <a:rPr lang="zh-CN" altLang="en-US" sz="2000">
                <a:solidFill>
                  <a:srgbClr val="FF3300"/>
                </a:solidFill>
                <a:highlight>
                  <a:srgbClr val="FFFF00"/>
                </a:highlight>
                <a:latin typeface="黑体" panose="02010609060101010101" pitchFamily="2" charset="-122"/>
                <a:ea typeface="黑体" panose="02010609060101010101" pitchFamily="2" charset="-122"/>
                <a:sym typeface="+mn-ea"/>
              </a:rPr>
              <a:t> 明</a:t>
            </a:r>
            <a:r>
              <a:rPr lang="zh-CN" altLang="en-US" sz="2000">
                <a:latin typeface="黑体" panose="02010609060101010101" pitchFamily="2" charset="-122"/>
                <a:ea typeface="黑体" panose="02010609060101010101" pitchFamily="2" charset="-122"/>
                <a:sym typeface="+mn-ea"/>
              </a:rPr>
              <a:t>：明白，通晓。</a:t>
            </a:r>
            <a:r>
              <a:rPr lang="en-US" altLang="zh-CN" sz="2000">
                <a:latin typeface="黑体" panose="02010609060101010101" pitchFamily="2" charset="-122"/>
                <a:ea typeface="黑体" panose="02010609060101010101" pitchFamily="2" charset="-122"/>
                <a:sym typeface="+mn-ea"/>
              </a:rPr>
              <a:t> </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 娴：熟练，熟悉</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000">
              <a:solidFill>
                <a:srgbClr val="007A77"/>
              </a:solidFill>
              <a:latin typeface="新宋体" panose="02010609030101010101" charset="-122"/>
              <a:ea typeface="新宋体" panose="02010609030101010101" charset="-122"/>
              <a:sym typeface="Arial" panose="020b0604020202020204" pitchFamily="34" charset="0"/>
            </a:endParaRPr>
          </a:p>
          <a:p>
            <a:pPr algn="just" eaLnBrk="1" latinLnBrk="0" hangingPunct="1">
              <a:spcBef>
                <a:spcPct val="0"/>
              </a:spcBef>
            </a:pPr>
            <a:r>
              <a:rPr lang="zh-CN" altLang="en-US" sz="2000">
                <a:solidFill>
                  <a:srgbClr val="FF0000"/>
                </a:solidFill>
                <a:highlight>
                  <a:srgbClr val="FFFF00"/>
                </a:highlight>
                <a:ea typeface="微软雅黑" panose="020b0503020204020204" charset="-122"/>
              </a:rPr>
              <a:t>入</a:t>
            </a:r>
            <a:r>
              <a:rPr lang="zh-CN" altLang="en-US" sz="2000">
                <a:ea typeface="微软雅黑" panose="020b0503020204020204" charset="-122"/>
              </a:rPr>
              <a:t>：</a:t>
            </a:r>
            <a:r>
              <a:rPr lang="zh-CN" altLang="en-US" sz="2000">
                <a:solidFill>
                  <a:srgbClr val="0000FF"/>
                </a:solidFill>
                <a:ea typeface="微软雅黑" panose="020b0503020204020204" charset="-122"/>
              </a:rPr>
              <a:t>名→状</a:t>
            </a:r>
            <a:r>
              <a:rPr lang="zh-CN" altLang="en-US" sz="2000">
                <a:ea typeface="微软雅黑" panose="020b0503020204020204" charset="-122"/>
              </a:rPr>
              <a:t>，对朝庭内。</a:t>
            </a:r>
            <a:r>
              <a:rPr lang="zh-CN" altLang="en-US" sz="2000">
                <a:solidFill>
                  <a:srgbClr val="FF0000"/>
                </a:solidFill>
                <a:highlight>
                  <a:srgbClr val="FFFF00"/>
                </a:highlight>
                <a:ea typeface="微软雅黑" panose="020b0503020204020204" charset="-122"/>
              </a:rPr>
              <a:t>出</a:t>
            </a:r>
            <a:r>
              <a:rPr lang="zh-CN" altLang="en-US" sz="2000">
                <a:ea typeface="微软雅黑" panose="020b0503020204020204" charset="-122"/>
              </a:rPr>
              <a:t>：</a:t>
            </a:r>
            <a:r>
              <a:rPr lang="zh-CN" altLang="en-US" sz="2000">
                <a:solidFill>
                  <a:srgbClr val="0000FF"/>
                </a:solidFill>
                <a:ea typeface="微软雅黑" panose="020b0503020204020204" charset="-122"/>
              </a:rPr>
              <a:t>名→状</a:t>
            </a:r>
            <a:r>
              <a:rPr lang="zh-CN" altLang="en-US" sz="2000">
                <a:ea typeface="微软雅黑" panose="020b0503020204020204" charset="-122"/>
              </a:rPr>
              <a:t>，对外。</a:t>
            </a:r>
            <a:r>
              <a:rPr lang="en-US" altLang="zh-CN" sz="2000">
                <a:ea typeface="微软雅黑" panose="020b0503020204020204" charset="-122"/>
              </a:rPr>
              <a:t>                   </a:t>
            </a:r>
            <a:r>
              <a:rPr lang="zh-CN" altLang="en-US" sz="2000">
                <a:solidFill>
                  <a:srgbClr val="FF0000"/>
                </a:solidFill>
                <a:highlight>
                  <a:srgbClr val="FFFF00"/>
                </a:highlight>
                <a:latin typeface="黑体" panose="02010609060101010101" pitchFamily="2" charset="-122"/>
                <a:ea typeface="黑体" panose="02010609060101010101" pitchFamily="2" charset="-122"/>
                <a:sym typeface="+mn-ea"/>
              </a:rPr>
              <a:t>遇</a:t>
            </a:r>
            <a:r>
              <a:rPr lang="zh-CN" altLang="en-US" sz="2000">
                <a:highlight>
                  <a:srgbClr val="FFFF00"/>
                </a:highlight>
                <a:latin typeface="黑体" panose="02010609060101010101" pitchFamily="2" charset="-122"/>
                <a:ea typeface="黑体" panose="02010609060101010101" pitchFamily="2" charset="-122"/>
                <a:sym typeface="+mn-ea"/>
              </a:rPr>
              <a:t>：对待</a:t>
            </a:r>
            <a:endParaRPr lang="zh-CN" altLang="en-US" sz="2000">
              <a:highlight>
                <a:srgbClr val="FFFF00"/>
              </a:highlight>
              <a:ea typeface="微软雅黑" panose="020b0503020204020204" charset="-122"/>
            </a:endParaRPr>
          </a:p>
          <a:p>
            <a:pPr algn="just" eaLnBrk="1" latinLnBrk="0" hangingPunct="1">
              <a:spcBef>
                <a:spcPct val="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图</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：谋划</a:t>
            </a:r>
            <a:r>
              <a:rPr lang="zh-CN" altLang="en-US" sz="2000">
                <a:latin typeface="黑体" panose="02010609060101010101" pitchFamily="2" charset="-122"/>
                <a:ea typeface="黑体" panose="02010609060101010101" pitchFamily="2" charset="-122"/>
                <a:sym typeface="+mn-ea"/>
              </a:rPr>
              <a:t>计议</a:t>
            </a:r>
            <a:r>
              <a:rPr lang="en-US" altLang="zh-CN" sz="2000">
                <a:latin typeface="黑体" panose="02010609060101010101" pitchFamily="2" charset="-122"/>
                <a:ea typeface="黑体" panose="02010609060101010101" pitchFamily="2" charset="-122"/>
                <a:sym typeface="+mn-ea"/>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宾客</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：各国来使</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FF0000"/>
                </a:solidFill>
                <a:ea typeface="微软雅黑" panose="020b0503020204020204" charset="-122"/>
              </a:rPr>
              <a:t>任</a:t>
            </a:r>
            <a:r>
              <a:rPr lang="zh-CN" altLang="en-US" sz="2000">
                <a:ea typeface="微软雅黑" panose="020b0503020204020204" charset="-122"/>
              </a:rPr>
              <a:t>：信任。</a:t>
            </a:r>
            <a:endParaRPr lang="zh-CN" altLang="en-US" sz="2000">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红色边框"/>
          <p:cNvPicPr>
            <a:picLocks noChangeAspect="1"/>
          </p:cNvPicPr>
          <p:nvPr>
            <p:custDataLst>
              <p:tags r:id="rId4"/>
            </p:custDataLst>
          </p:nvPr>
        </p:nvPicPr>
        <p:blipFill>
          <a:blip r:embed="rId3"/>
          <a:stretch>
            <a:fillRect/>
          </a:stretch>
        </p:blipFill>
        <p:spPr>
          <a:xfrm>
            <a:off x="0" y="848678"/>
            <a:ext cx="9174480" cy="5160169"/>
          </a:xfrm>
          <a:prstGeom prst="rect">
            <a:avLst/>
          </a:prstGeom>
        </p:spPr>
      </p:pic>
      <p:pic>
        <p:nvPicPr>
          <p:cNvPr id="3" name="图片 2" descr="铃铛2"/>
          <p:cNvPicPr>
            <a:picLocks noChangeAspect="1"/>
          </p:cNvPicPr>
          <p:nvPr>
            <p:custDataLst>
              <p:tags r:id="rId6"/>
            </p:custDataLst>
          </p:nvPr>
        </p:nvPicPr>
        <p:blipFill>
          <a:blip r:embed="rId5"/>
          <a:stretch>
            <a:fillRect/>
          </a:stretch>
        </p:blipFill>
        <p:spPr>
          <a:xfrm>
            <a:off x="8089106" y="983456"/>
            <a:ext cx="615315" cy="2441258"/>
          </a:xfrm>
          <a:prstGeom prst="rect">
            <a:avLst/>
          </a:prstGeom>
        </p:spPr>
      </p:pic>
      <p:sp>
        <p:nvSpPr>
          <p:cNvPr id="2" name="矩形 1"/>
          <p:cNvSpPr/>
          <p:nvPr>
            <p:custDataLst>
              <p:tags r:id="rId7"/>
            </p:custDataLst>
          </p:nvPr>
        </p:nvSpPr>
        <p:spPr>
          <a:xfrm>
            <a:off x="1259523" y="2516029"/>
            <a:ext cx="6053455" cy="2168525"/>
          </a:xfrm>
          <a:prstGeom prst="rect">
            <a:avLst/>
          </a:prstGeom>
          <a:noFill/>
          <a:ln>
            <a:noFill/>
          </a:ln>
        </p:spPr>
        <p:txBody>
          <a:bodyPr wrap="none" rtlCol="0" anchor="t">
            <a:spAutoFit/>
          </a:bodyPr>
          <a:lstStyle/>
          <a:p>
            <a:pPr algn="ctr"/>
            <a:r>
              <a:rPr lang="zh-CN" altLang="en-US" sz="54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屈   原   列   传</a:t>
            </a:r>
            <a:endParaRPr lang="zh-CN" altLang="en-US" sz="54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endParaRPr>
          </a:p>
          <a:p>
            <a:pPr algn="r"/>
            <a:endParaRPr lang="en-US" altLang="zh-CN" sz="27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endParaRPr>
          </a:p>
          <a:p>
            <a:pPr algn="r"/>
            <a:endParaRPr lang="en-US" altLang="zh-CN" sz="27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endParaRPr>
          </a:p>
          <a:p>
            <a:pPr algn="r"/>
            <a:r>
              <a:rPr lang="en-US" altLang="zh-CN" sz="27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a:t>
            </a:r>
            <a:r>
              <a:rPr lang="zh-CN" altLang="en-US" sz="27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rPr>
              <a:t>司马迁</a:t>
            </a:r>
            <a:endParaRPr lang="zh-CN" altLang="en-US" sz="27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cs typeface="仿宋"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panose="020b0503020204020204" charset="-122"/>
              </a:rPr>
              <a:t>      </a:t>
            </a:r>
            <a:endParaRPr lang="zh-CN" altLang="en-US" sz="180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endParaRPr lang="en-US" altLang="zh-CN" sz="1800" smtClean="0"/>
          </a:p>
        </p:txBody>
      </p:sp>
      <p:sp>
        <p:nvSpPr>
          <p:cNvPr id="2049" name="Rectangle 1"/>
          <p:cNvSpPr>
            <a:spLocks noChangeArrowheads="1"/>
          </p:cNvSpPr>
          <p:nvPr>
            <p:custDataLst>
              <p:tags r:id="rId6"/>
            </p:custDataLst>
          </p:nvPr>
        </p:nvSpPr>
        <p:spPr bwMode="auto">
          <a:xfrm>
            <a:off x="2210938" y="1658439"/>
            <a:ext cx="6489510" cy="345440"/>
          </a:xfrm>
          <a:prstGeom prst="rect">
            <a:avLst/>
          </a:prstGeom>
          <a:noFill/>
          <a:ln w="9525">
            <a:noFill/>
            <a:miter lim="800000"/>
          </a:ln>
          <a:effectLst/>
        </p:spPr>
        <p:txBody>
          <a:bodyPr vert="horz" wrap="square" lIns="68580" tIns="34290" rIns="68580" bIns="34290" numCol="1" anchor="ctr" anchorCtr="0" compatLnSpc="1">
            <a:spAutoFit/>
          </a:bodyPr>
          <a:lstStyle/>
          <a:p>
            <a:r>
              <a:rPr lang="en-US" altLang="zh-CN" sz="1800" smtClean="0">
                <a:latin typeface="楷体" panose="02010609060101010101" charset="-122"/>
                <a:ea typeface="楷体" panose="02010609060101010101" charset="-122"/>
              </a:rPr>
              <a:t>      </a:t>
            </a:r>
            <a:endParaRPr lang="zh-CN" altLang="zh-CN" sz="1800" b="1">
              <a:solidFill>
                <a:srgbClr val="FF0000"/>
              </a:solidFill>
              <a:latin typeface="楷体" panose="02010609060101010101" charset="-122"/>
              <a:ea typeface="楷体" panose="02010609060101010101" charset="-122"/>
            </a:endParaRPr>
          </a:p>
        </p:txBody>
      </p:sp>
      <p:sp>
        <p:nvSpPr>
          <p:cNvPr id="1025" name="Rectangle 1"/>
          <p:cNvSpPr>
            <a:spLocks noChangeArrowheads="1"/>
          </p:cNvSpPr>
          <p:nvPr>
            <p:custDataLst>
              <p:tags r:id="rId7"/>
            </p:custDataLst>
          </p:nvPr>
        </p:nvSpPr>
        <p:spPr bwMode="auto">
          <a:xfrm>
            <a:off x="119539" y="1447641"/>
            <a:ext cx="8904923" cy="4223385"/>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228600" algn="l" defTabSz="914400" rtl="0" eaLnBrk="1" fontAlgn="base" latinLnBrk="0" hangingPunct="1">
              <a:lnSpc>
                <a:spcPct val="90000"/>
              </a:lnSpc>
              <a:spcBef>
                <a:spcPct val="0"/>
              </a:spcBef>
              <a:spcAft>
                <a:spcPct val="0"/>
              </a:spcAft>
              <a:buClrTx/>
              <a:buSzTx/>
              <a:buFontTx/>
              <a:buNone/>
            </a:pPr>
            <a:r>
              <a:rPr kumimoji="0" lang="en-US" altLang="zh-CN" sz="3000" b="1" i="0" u="none" strike="noStrike" cap="none" normalizeH="0" baseline="0" smtClean="0">
                <a:ln>
                  <a:noFill/>
                </a:ln>
                <a:solidFill>
                  <a:srgbClr val="0070C0"/>
                </a:solidFill>
                <a:effectLst/>
                <a:latin typeface="黑体" panose="02010609060101010101" pitchFamily="2" charset="-122"/>
                <a:ea typeface="黑体" panose="02010609060101010101" pitchFamily="2" charset="-122"/>
                <a:cs typeface="黑体" panose="02010609060101010101" pitchFamily="2" charset="-122"/>
              </a:rPr>
              <a:t>   </a:t>
            </a:r>
            <a:r>
              <a:rPr kumimoji="0" lang="zh-CN" sz="3000" b="1"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rPr>
              <a:t>第一段首先简介屈原的姓名、官职和杰出才能，说明“王甚任之”。王怎样“甚任”？为什么“甚任之”？</a:t>
            </a:r>
            <a:endParaRPr kumimoji="0" lang="zh-CN" sz="30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“甚任”表现：</a:t>
            </a: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“为左徒”，“入则与王图议国事，以出号令；出则接遇宾客，应对诸侯”。</a:t>
            </a:r>
            <a:endParaRPr kumimoji="0" lang="en-US" alt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 </a:t>
            </a:r>
            <a:r>
              <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“王甚任之”的原因：</a:t>
            </a:r>
            <a:endParaRPr kumimoji="0" lang="zh-CN" sz="30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①</a:t>
            </a:r>
            <a:r>
              <a:rPr kumimoji="0" lang="zh-CN" sz="3000" b="0" i="0" u="none" strike="noStrike" cap="none" normalizeH="0" baseline="0" smtClean="0">
                <a:ln>
                  <a:noFill/>
                </a:ln>
                <a:solidFill>
                  <a:srgbClr val="2F2AFA"/>
                </a:solidFill>
                <a:effectLst/>
                <a:latin typeface="楷体" panose="02010609060101010101" charset="-122"/>
                <a:ea typeface="楷体" panose="02010609060101010101" charset="-122"/>
                <a:cs typeface="宋体" panose="02010600030101010101" pitchFamily="2" charset="-122"/>
              </a:rPr>
              <a:t>楚之同姓：</a:t>
            </a: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屈原的祖先屈瑕是楚武王的儿子，受封于屈，是楚国王族中的一支。</a:t>
            </a:r>
            <a:endPar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323850" algn="l" defTabSz="914400" rtl="0" eaLnBrk="0" fontAlgn="base" latinLnBrk="0" hangingPunct="0">
              <a:lnSpc>
                <a:spcPct val="90000"/>
              </a:lnSpc>
              <a:spcBef>
                <a:spcPct val="0"/>
              </a:spcBef>
              <a:spcAft>
                <a:spcPct val="0"/>
              </a:spcAft>
              <a:buClrTx/>
              <a:buSzTx/>
              <a:buFontTx/>
              <a:buNone/>
            </a:pP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②</a:t>
            </a:r>
            <a:r>
              <a:rPr kumimoji="0" lang="zh-CN" sz="3000" b="0" i="0" u="none" strike="noStrike" cap="none" normalizeH="0" baseline="0" smtClean="0">
                <a:ln>
                  <a:noFill/>
                </a:ln>
                <a:solidFill>
                  <a:srgbClr val="2F2AFA"/>
                </a:solidFill>
                <a:effectLst/>
                <a:latin typeface="楷体" panose="02010609060101010101" charset="-122"/>
                <a:ea typeface="楷体" panose="02010609060101010101" charset="-122"/>
                <a:cs typeface="宋体" panose="02010600030101010101" pitchFamily="2" charset="-122"/>
              </a:rPr>
              <a:t>屈原具有杰出的才能：</a:t>
            </a:r>
            <a:r>
              <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rPr>
              <a:t>博闻强志，明于治乱，娴于辞令 </a:t>
            </a:r>
            <a:endParaRPr kumimoji="0" lang="zh-CN" sz="3000" b="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p:txBody>
      </p:sp>
      <p:sp>
        <p:nvSpPr>
          <p:cNvPr id="4" name="文本框 3"/>
          <p:cNvSpPr txBox="1"/>
          <p:nvPr>
            <p:custDataLst>
              <p:tags r:id="rId8"/>
            </p:custDataLst>
          </p:nvPr>
        </p:nvSpPr>
        <p:spPr>
          <a:xfrm>
            <a:off x="119539" y="89694"/>
            <a:ext cx="4438650" cy="645160"/>
          </a:xfrm>
          <a:prstGeom prst="rect">
            <a:avLst/>
          </a:prstGeom>
          <a:solidFill>
            <a:schemeClr val="accent4">
              <a:lumMod val="60000"/>
              <a:lumOff val="40000"/>
            </a:schemeClr>
          </a:solidFill>
        </p:spPr>
        <p:txBody>
          <a:bodyPr wrap="square" rtlCol="0">
            <a:spAutoFit/>
          </a:bodyPr>
          <a:lstStyle/>
          <a:p>
            <a:r>
              <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rPr>
              <a:t>屈原甚任</a:t>
            </a:r>
            <a:endPar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5">
                                            <p:txEl>
                                              <p:pRg st="1" end="1"/>
                                            </p:txEl>
                                          </p:spTgt>
                                        </p:tgtEl>
                                        <p:attrNameLst>
                                          <p:attrName>style.visibility</p:attrName>
                                        </p:attrNameLst>
                                      </p:cBhvr>
                                      <p:to>
                                        <p:strVal val="visible"/>
                                      </p:to>
                                    </p:set>
                                    <p:anim calcmode="lin" valueType="num">
                                      <p:cBhvr additive="base">
                                        <p:cTn id="7" dur="500" fill="hold"/>
                                        <p:tgtEl>
                                          <p:spTgt spid="102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5">
                                            <p:txEl>
                                              <p:pRg st="2" end="2"/>
                                            </p:txEl>
                                          </p:spTgt>
                                        </p:tgtEl>
                                        <p:attrNameLst>
                                          <p:attrName>style.visibility</p:attrName>
                                        </p:attrNameLst>
                                      </p:cBhvr>
                                      <p:to>
                                        <p:strVal val="visible"/>
                                      </p:to>
                                    </p:set>
                                    <p:anim calcmode="lin" valueType="num">
                                      <p:cBhvr additive="base">
                                        <p:cTn id="13" dur="500" fill="hold"/>
                                        <p:tgtEl>
                                          <p:spTgt spid="102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5">
                                            <p:txEl>
                                              <p:pRg st="3" end="3"/>
                                            </p:txEl>
                                          </p:spTgt>
                                        </p:tgtEl>
                                        <p:attrNameLst>
                                          <p:attrName>style.visibility</p:attrName>
                                        </p:attrNameLst>
                                      </p:cBhvr>
                                      <p:to>
                                        <p:strVal val="visible"/>
                                      </p:to>
                                    </p:set>
                                    <p:anim calcmode="lin" valueType="num">
                                      <p:cBhvr additive="base">
                                        <p:cTn id="19" dur="500" fill="hold"/>
                                        <p:tgtEl>
                                          <p:spTgt spid="102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25">
                                            <p:txEl>
                                              <p:pRg st="4" end="4"/>
                                            </p:txEl>
                                          </p:spTgt>
                                        </p:tgtEl>
                                        <p:attrNameLst>
                                          <p:attrName>style.visibility</p:attrName>
                                        </p:attrNameLst>
                                      </p:cBhvr>
                                      <p:to>
                                        <p:strVal val="visible"/>
                                      </p:to>
                                    </p:set>
                                    <p:anim calcmode="lin" valueType="num">
                                      <p:cBhvr additive="base">
                                        <p:cTn id="23" dur="500" fill="hold"/>
                                        <p:tgtEl>
                                          <p:spTgt spid="102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2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09" name="文本框 280577"/>
          <p:cNvSpPr txBox="1">
            <a:spLocks noChangeArrowheads="1"/>
          </p:cNvSpPr>
          <p:nvPr>
            <p:custDataLst>
              <p:tags r:id="rId3"/>
            </p:custDataLst>
          </p:nvPr>
        </p:nvSpPr>
        <p:spPr bwMode="auto">
          <a:xfrm>
            <a:off x="121920" y="188595"/>
            <a:ext cx="4287520" cy="316928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ea typeface="微软雅黑" panose="020b0503020204020204" charset="-122"/>
              </a:rPr>
              <a:t>     </a:t>
            </a:r>
            <a:r>
              <a:rPr lang="zh-CN" altLang="en-US" sz="2400">
                <a:ea typeface="微软雅黑" panose="020b0503020204020204" charset="-122"/>
              </a:rPr>
              <a:t>上官大夫与之同</a:t>
            </a:r>
            <a:r>
              <a:rPr lang="zh-CN" altLang="en-US" sz="2400">
                <a:solidFill>
                  <a:srgbClr val="C00000"/>
                </a:solidFill>
                <a:highlight>
                  <a:srgbClr val="FFFF00"/>
                </a:highlight>
                <a:ea typeface="微软雅黑" panose="020b0503020204020204" charset="-122"/>
              </a:rPr>
              <a:t>列</a:t>
            </a:r>
            <a:r>
              <a:rPr lang="zh-CN" altLang="en-US" sz="2400">
                <a:ea typeface="微软雅黑" panose="020b0503020204020204" charset="-122"/>
              </a:rPr>
              <a:t>，争宠而心</a:t>
            </a:r>
            <a:r>
              <a:rPr lang="zh-CN" altLang="en-US" sz="2400">
                <a:solidFill>
                  <a:srgbClr val="FF0066"/>
                </a:solidFill>
                <a:ea typeface="微软雅黑" panose="020b0503020204020204" charset="-122"/>
              </a:rPr>
              <a:t>害</a:t>
            </a:r>
            <a:r>
              <a:rPr lang="zh-CN" altLang="en-US" sz="2400">
                <a:ea typeface="微软雅黑" panose="020b0503020204020204" charset="-122"/>
              </a:rPr>
              <a:t>其能。怀王使屈原</a:t>
            </a:r>
            <a:r>
              <a:rPr lang="zh-CN" altLang="en-US" sz="2400">
                <a:solidFill>
                  <a:srgbClr val="C00000"/>
                </a:solidFill>
                <a:ea typeface="微软雅黑" panose="020b0503020204020204" charset="-122"/>
              </a:rPr>
              <a:t>造为</a:t>
            </a:r>
            <a:r>
              <a:rPr lang="zh-CN" altLang="en-US" sz="2400">
                <a:ea typeface="微软雅黑" panose="020b0503020204020204" charset="-122"/>
              </a:rPr>
              <a:t>宪令，屈平</a:t>
            </a:r>
            <a:r>
              <a:rPr lang="zh-CN" altLang="en-US" sz="2400">
                <a:solidFill>
                  <a:srgbClr val="FF0066"/>
                </a:solidFill>
                <a:ea typeface="微软雅黑" panose="020b0503020204020204" charset="-122"/>
              </a:rPr>
              <a:t>属</a:t>
            </a:r>
            <a:r>
              <a:rPr lang="zh-CN" altLang="en-US" sz="2400">
                <a:ea typeface="微软雅黑" panose="020b0503020204020204" charset="-122"/>
              </a:rPr>
              <a:t>草稿未定。上官大夫</a:t>
            </a:r>
            <a:r>
              <a:rPr lang="zh-CN" altLang="en-US" sz="2400">
                <a:solidFill>
                  <a:srgbClr val="FF0066"/>
                </a:solidFill>
                <a:ea typeface="微软雅黑" panose="020b0503020204020204" charset="-122"/>
              </a:rPr>
              <a:t>见</a:t>
            </a:r>
            <a:r>
              <a:rPr lang="zh-CN" altLang="en-US" sz="2400">
                <a:ea typeface="微软雅黑" panose="020b0503020204020204" charset="-122"/>
              </a:rPr>
              <a:t>而欲</a:t>
            </a:r>
            <a:r>
              <a:rPr lang="zh-CN" altLang="en-US" sz="2400" u="sng">
                <a:solidFill>
                  <a:srgbClr val="0000FF"/>
                </a:solidFill>
                <a:ea typeface="微软雅黑" panose="020b0503020204020204" charset="-122"/>
              </a:rPr>
              <a:t>夺</a:t>
            </a:r>
            <a:r>
              <a:rPr lang="zh-CN" altLang="en-US" sz="2400" u="sng">
                <a:solidFill>
                  <a:schemeClr val="bg1">
                    <a:lumMod val="50000"/>
                  </a:schemeClr>
                </a:solidFill>
                <a:ea typeface="微软雅黑" panose="020b0503020204020204" charset="-122"/>
              </a:rPr>
              <a:t>之</a:t>
            </a:r>
            <a:r>
              <a:rPr lang="zh-CN" altLang="en-US" sz="2400">
                <a:ea typeface="微软雅黑" panose="020b0503020204020204" charset="-122"/>
              </a:rPr>
              <a:t>，屈平</a:t>
            </a:r>
            <a:r>
              <a:rPr lang="zh-CN" altLang="en-US" sz="2400" u="sng">
                <a:solidFill>
                  <a:srgbClr val="0000FF"/>
                </a:solidFill>
                <a:ea typeface="微软雅黑" panose="020b0503020204020204" charset="-122"/>
              </a:rPr>
              <a:t>不与</a:t>
            </a:r>
            <a:r>
              <a:rPr lang="zh-CN" altLang="en-US" sz="2400">
                <a:ea typeface="微软雅黑" panose="020b0503020204020204" charset="-122"/>
              </a:rPr>
              <a:t>，</a:t>
            </a:r>
            <a:r>
              <a:rPr lang="zh-CN" altLang="en-US" sz="2400">
                <a:solidFill>
                  <a:srgbClr val="FF0066"/>
                </a:solidFill>
                <a:ea typeface="微软雅黑" panose="020b0503020204020204" charset="-122"/>
              </a:rPr>
              <a:t>因</a:t>
            </a:r>
            <a:r>
              <a:rPr lang="zh-CN" altLang="en-US" sz="2400">
                <a:ea typeface="微软雅黑" panose="020b0503020204020204" charset="-122"/>
              </a:rPr>
              <a:t>谗之曰：“王使屈平为令，众</a:t>
            </a:r>
            <a:r>
              <a:rPr lang="zh-CN" altLang="en-US" sz="2400">
                <a:solidFill>
                  <a:srgbClr val="C00000"/>
                </a:solidFill>
                <a:ea typeface="微软雅黑" panose="020b0503020204020204" charset="-122"/>
              </a:rPr>
              <a:t>莫</a:t>
            </a:r>
            <a:r>
              <a:rPr lang="zh-CN" altLang="en-US" sz="2400">
                <a:ea typeface="微软雅黑" panose="020b0503020204020204" charset="-122"/>
              </a:rPr>
              <a:t>不知，每一令出，平</a:t>
            </a:r>
            <a:r>
              <a:rPr lang="zh-CN" altLang="en-US" sz="2400">
                <a:solidFill>
                  <a:srgbClr val="FF0066"/>
                </a:solidFill>
                <a:ea typeface="微软雅黑" panose="020b0503020204020204" charset="-122"/>
              </a:rPr>
              <a:t>伐</a:t>
            </a:r>
            <a:r>
              <a:rPr lang="zh-CN" altLang="en-US" sz="2400">
                <a:ea typeface="微软雅黑" panose="020b0503020204020204" charset="-122"/>
              </a:rPr>
              <a:t>其功，曰，以为‘非我莫能为’也。”王怒而</a:t>
            </a:r>
            <a:r>
              <a:rPr lang="zh-CN" altLang="en-US" sz="2400">
                <a:solidFill>
                  <a:srgbClr val="FF0066"/>
                </a:solidFill>
                <a:ea typeface="微软雅黑" panose="020b0503020204020204" charset="-122"/>
              </a:rPr>
              <a:t>疏</a:t>
            </a:r>
            <a:r>
              <a:rPr lang="zh-CN" altLang="en-US" sz="2400">
                <a:ea typeface="微软雅黑" panose="020b0503020204020204" charset="-122"/>
              </a:rPr>
              <a:t>屈平。</a:t>
            </a:r>
            <a:endParaRPr lang="zh-CN" altLang="en-US" sz="2400">
              <a:ea typeface="微软雅黑" panose="020b0503020204020204" charset="-122"/>
            </a:endParaRPr>
          </a:p>
        </p:txBody>
      </p:sp>
      <p:sp>
        <p:nvSpPr>
          <p:cNvPr id="2" name="文本框 1"/>
          <p:cNvSpPr txBox="1"/>
          <p:nvPr>
            <p:custDataLst>
              <p:tags r:id="rId4"/>
            </p:custDataLst>
          </p:nvPr>
        </p:nvSpPr>
        <p:spPr>
          <a:xfrm>
            <a:off x="35560" y="4004945"/>
            <a:ext cx="8808085" cy="2306955"/>
          </a:xfrm>
          <a:prstGeom prst="rect">
            <a:avLst/>
          </a:prstGeom>
          <a:noFill/>
          <a:ln>
            <a:solidFill>
              <a:srgbClr val="FF0000"/>
            </a:solidFill>
          </a:ln>
        </p:spPr>
        <p:txBody>
          <a:bodyPr wrap="square" rtlCol="0" anchor="t">
            <a:spAutoFit/>
          </a:bodyPr>
          <a:lstStyle/>
          <a:p>
            <a:r>
              <a:rPr lang="zh-CN" altLang="en-US" sz="2400"/>
              <a:t>译文上官大夫和他</a:t>
            </a:r>
            <a:r>
              <a:rPr lang="zh-CN" altLang="en-US" sz="2400">
                <a:solidFill>
                  <a:srgbClr val="C00000"/>
                </a:solidFill>
              </a:rPr>
              <a:t>同在</a:t>
            </a:r>
            <a:r>
              <a:rPr lang="zh-CN" altLang="en-US" sz="2400">
                <a:solidFill>
                  <a:srgbClr val="C00000"/>
                </a:solidFill>
                <a:highlight>
                  <a:srgbClr val="FFFF00"/>
                </a:highlight>
              </a:rPr>
              <a:t>朝列</a:t>
            </a:r>
            <a:r>
              <a:rPr lang="zh-CN" altLang="en-US" sz="2400"/>
              <a:t>，想争得怀王的宠幸，心里</a:t>
            </a:r>
            <a:r>
              <a:rPr lang="zh-CN" altLang="en-US" sz="2400">
                <a:solidFill>
                  <a:srgbClr val="C00000"/>
                </a:solidFill>
              </a:rPr>
              <a:t>嫉妒屈原的才能。</a:t>
            </a:r>
            <a:r>
              <a:rPr lang="zh-CN" altLang="en-US" sz="2400"/>
              <a:t>怀王让屈原</a:t>
            </a:r>
            <a:r>
              <a:rPr lang="zh-CN" altLang="en-US" sz="2400">
                <a:solidFill>
                  <a:srgbClr val="C00000"/>
                </a:solidFill>
              </a:rPr>
              <a:t>制订</a:t>
            </a:r>
            <a:r>
              <a:rPr lang="zh-CN" altLang="en-US" sz="2400"/>
              <a:t>法令，屈原</a:t>
            </a:r>
            <a:r>
              <a:rPr lang="zh-CN" altLang="en-US" sz="2400">
                <a:solidFill>
                  <a:srgbClr val="C00000"/>
                </a:solidFill>
              </a:rPr>
              <a:t>写作</a:t>
            </a:r>
            <a:r>
              <a:rPr lang="zh-CN" altLang="en-US" sz="2400"/>
              <a:t>草稿尚未确定，上官大夫见了就想强行</a:t>
            </a:r>
            <a:r>
              <a:rPr lang="zh-CN" altLang="en-US" sz="2400">
                <a:solidFill>
                  <a:srgbClr val="C00000"/>
                </a:solidFill>
              </a:rPr>
              <a:t>夺取过来</a:t>
            </a:r>
            <a:r>
              <a:rPr lang="zh-CN" altLang="en-US" sz="2400"/>
              <a:t>，屈原不给他，他</a:t>
            </a:r>
            <a:r>
              <a:rPr lang="zh-CN" altLang="en-US" sz="2400">
                <a:solidFill>
                  <a:srgbClr val="C00000"/>
                </a:solidFill>
              </a:rPr>
              <a:t>就</a:t>
            </a:r>
            <a:r>
              <a:rPr lang="zh-CN" altLang="en-US" sz="2400"/>
              <a:t>在怀王面前谗毁屈原说：“大王叫屈原制订法令，大家</a:t>
            </a:r>
            <a:r>
              <a:rPr lang="zh-CN" altLang="en-US" sz="2400">
                <a:solidFill>
                  <a:srgbClr val="C00000"/>
                </a:solidFill>
              </a:rPr>
              <a:t>没有谁</a:t>
            </a:r>
            <a:r>
              <a:rPr lang="zh-CN" altLang="en-US" sz="2400"/>
              <a:t>不知道的，每一项法令发出，屈原就</a:t>
            </a:r>
            <a:r>
              <a:rPr lang="zh-CN" altLang="en-US" sz="2400">
                <a:solidFill>
                  <a:srgbClr val="C00000"/>
                </a:solidFill>
              </a:rPr>
              <a:t>夸耀</a:t>
            </a:r>
            <a:r>
              <a:rPr lang="zh-CN" altLang="en-US" sz="2400"/>
              <a:t>自己的功劳说：除了我，没有人能做的。”怀王很生气，就</a:t>
            </a:r>
            <a:r>
              <a:rPr lang="zh-CN" altLang="en-US" sz="2400">
                <a:solidFill>
                  <a:srgbClr val="C00000"/>
                </a:solidFill>
              </a:rPr>
              <a:t>疏远</a:t>
            </a:r>
            <a:r>
              <a:rPr lang="zh-CN" altLang="en-US" sz="2400"/>
              <a:t>了屈原。</a:t>
            </a:r>
            <a:endParaRPr lang="zh-CN" altLang="en-US" sz="2400"/>
          </a:p>
        </p:txBody>
      </p:sp>
      <p:sp>
        <p:nvSpPr>
          <p:cNvPr id="3" name="文本框 2"/>
          <p:cNvSpPr txBox="1">
            <a:spLocks noChangeArrowheads="1"/>
          </p:cNvSpPr>
          <p:nvPr>
            <p:custDataLst>
              <p:tags r:id="rId5"/>
            </p:custDataLst>
          </p:nvPr>
        </p:nvSpPr>
        <p:spPr bwMode="auto">
          <a:xfrm>
            <a:off x="4782820" y="189230"/>
            <a:ext cx="4295775" cy="37846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eaLnBrk="1" latinLnBrk="0" hangingPunct="1">
              <a:spcBef>
                <a:spcPct val="0"/>
              </a:spcBef>
            </a:pPr>
            <a:r>
              <a:rPr lang="zh-CN" altLang="en-US" sz="2400">
                <a:solidFill>
                  <a:srgbClr val="FF0066"/>
                </a:solidFill>
                <a:ea typeface="微软雅黑" panose="020b0503020204020204" charset="-122"/>
              </a:rPr>
              <a:t>害其能</a:t>
            </a:r>
            <a:r>
              <a:rPr lang="zh-CN" altLang="en-US" sz="2400">
                <a:ea typeface="微软雅黑" panose="020b0503020204020204" charset="-122"/>
              </a:rPr>
              <a:t>：</a:t>
            </a:r>
            <a:r>
              <a:rPr lang="zh-CN" altLang="en-US" sz="2400">
                <a:highlight>
                  <a:srgbClr val="FFFF00"/>
                </a:highlight>
                <a:ea typeface="微软雅黑" panose="020b0503020204020204" charset="-122"/>
              </a:rPr>
              <a:t>嫉妒</a:t>
            </a:r>
            <a:r>
              <a:rPr lang="zh-CN" altLang="en-US" sz="2400">
                <a:ea typeface="微软雅黑" panose="020b0503020204020204" charset="-122"/>
              </a:rPr>
              <a:t>屈原的贤能。</a:t>
            </a:r>
            <a:r>
              <a:rPr lang="zh-CN" altLang="en-US" sz="2400">
                <a:solidFill>
                  <a:srgbClr val="FF0066"/>
                </a:solidFill>
                <a:ea typeface="微软雅黑" panose="020b0503020204020204" charset="-122"/>
              </a:rPr>
              <a:t>害</a:t>
            </a:r>
            <a:r>
              <a:rPr lang="zh-CN" altLang="en-US" sz="2400">
                <a:ea typeface="微软雅黑" panose="020b0503020204020204" charset="-122"/>
              </a:rPr>
              <a:t>，作“患”讲，这是</a:t>
            </a:r>
            <a:r>
              <a:rPr lang="zh-CN" altLang="en-US" sz="2400">
                <a:solidFill>
                  <a:srgbClr val="FF0066"/>
                </a:solidFill>
                <a:ea typeface="微软雅黑" panose="020b0503020204020204" charset="-122"/>
              </a:rPr>
              <a:t>嫉妒</a:t>
            </a:r>
            <a:r>
              <a:rPr lang="zh-CN" altLang="en-US" sz="2400">
                <a:ea typeface="微软雅黑" panose="020b0503020204020204" charset="-122"/>
              </a:rPr>
              <a:t>的意思。  </a:t>
            </a:r>
            <a:endParaRPr lang="zh-CN" altLang="en-US" sz="2400">
              <a:ea typeface="微软雅黑" panose="020b0503020204020204" charset="-122"/>
            </a:endParaRPr>
          </a:p>
          <a:p>
            <a:pPr algn="just" eaLnBrk="1" latinLnBrk="0" hangingPunct="1">
              <a:spcBef>
                <a:spcPct val="0"/>
              </a:spcBef>
            </a:pPr>
            <a:r>
              <a:rPr lang="zh-CN" altLang="en-US" sz="2400">
                <a:solidFill>
                  <a:srgbClr val="FF0066"/>
                </a:solidFill>
                <a:ea typeface="微软雅黑" panose="020b0503020204020204" charset="-122"/>
              </a:rPr>
              <a:t>造为</a:t>
            </a:r>
            <a:r>
              <a:rPr lang="zh-CN" altLang="en-US" sz="2400">
                <a:highlight>
                  <a:srgbClr val="FFFF00"/>
                </a:highlight>
                <a:ea typeface="微软雅黑" panose="020b0503020204020204" charset="-122"/>
              </a:rPr>
              <a:t>宪令</a:t>
            </a:r>
            <a:r>
              <a:rPr lang="zh-CN" altLang="en-US" sz="2400">
                <a:ea typeface="微软雅黑" panose="020b0503020204020204" charset="-122"/>
              </a:rPr>
              <a:t>：</a:t>
            </a:r>
            <a:r>
              <a:rPr lang="zh-CN" altLang="en-US" sz="2400" u="sng">
                <a:solidFill>
                  <a:srgbClr val="FF0066"/>
                </a:solidFill>
                <a:ea typeface="微软雅黑" panose="020b0503020204020204" charset="-122"/>
              </a:rPr>
              <a:t>制订</a:t>
            </a:r>
            <a:r>
              <a:rPr lang="zh-CN" altLang="en-US" sz="2400">
                <a:highlight>
                  <a:srgbClr val="FFFF00"/>
                </a:highlight>
                <a:ea typeface="微软雅黑" panose="020b0503020204020204" charset="-122"/>
              </a:rPr>
              <a:t>国家的法令</a:t>
            </a:r>
            <a:r>
              <a:rPr lang="zh-CN" altLang="en-US" sz="2400">
                <a:ea typeface="微软雅黑" panose="020b0503020204020204" charset="-122"/>
              </a:rPr>
              <a:t>。   </a:t>
            </a:r>
            <a:r>
              <a:rPr lang="zh-CN" altLang="en-US" sz="2400">
                <a:solidFill>
                  <a:srgbClr val="FF0066"/>
                </a:solidFill>
                <a:ea typeface="微软雅黑" panose="020b0503020204020204" charset="-122"/>
              </a:rPr>
              <a:t>属（</a:t>
            </a:r>
            <a:r>
              <a:rPr lang="zh-CN" altLang="en-US" sz="2400">
                <a:ea typeface="微软雅黑" panose="020b0503020204020204" charset="-122"/>
              </a:rPr>
              <a:t>ｚｈ</a:t>
            </a:r>
            <a:r>
              <a:rPr lang="en-US" altLang="zh-CN" sz="2400">
                <a:ea typeface="微软雅黑" panose="020b0503020204020204" charset="-122"/>
              </a:rPr>
              <a:t>ǔ</a:t>
            </a:r>
            <a:r>
              <a:rPr lang="zh-CN" altLang="en-US" sz="2400">
                <a:ea typeface="微软雅黑" panose="020b0503020204020204" charset="-122"/>
              </a:rPr>
              <a:t>）：撰写。   </a:t>
            </a:r>
            <a:endParaRPr lang="zh-CN" altLang="en-US" sz="2400">
              <a:ea typeface="微软雅黑" panose="020b0503020204020204" charset="-122"/>
            </a:endParaRPr>
          </a:p>
          <a:p>
            <a:pPr lvl="0" algn="just" eaLnBrk="1" latinLnBrk="0" hangingPunct="1">
              <a:spcBef>
                <a:spcPct val="0"/>
              </a:spcBef>
            </a:pPr>
            <a:r>
              <a:rPr lang="zh-CN" altLang="en-US" sz="2400">
                <a:solidFill>
                  <a:srgbClr val="FF0066"/>
                </a:solidFill>
                <a:ea typeface="微软雅黑" panose="020b0503020204020204" charset="-122"/>
                <a:sym typeface="+mn-ea"/>
              </a:rPr>
              <a:t>夺之：强取为己有。      </a:t>
            </a:r>
            <a:endParaRPr lang="zh-CN" altLang="en-US" sz="2400">
              <a:solidFill>
                <a:srgbClr val="FF0066"/>
              </a:solidFill>
              <a:ea typeface="微软雅黑" panose="020b0503020204020204" charset="-122"/>
              <a:sym typeface="+mn-ea"/>
            </a:endParaRPr>
          </a:p>
          <a:p>
            <a:pPr lvl="0" algn="just" eaLnBrk="1" latinLnBrk="0" hangingPunct="1">
              <a:spcBef>
                <a:spcPct val="0"/>
              </a:spcBef>
            </a:pPr>
            <a:r>
              <a:rPr lang="zh-CN" altLang="en-US" sz="2400">
                <a:solidFill>
                  <a:srgbClr val="FF0066"/>
                </a:solidFill>
                <a:ea typeface="微软雅黑" panose="020b0503020204020204" charset="-122"/>
                <a:sym typeface="+mn-ea"/>
              </a:rPr>
              <a:t>  与：同意，允许。</a:t>
            </a:r>
            <a:endParaRPr lang="zh-CN" altLang="en-US" sz="2400">
              <a:solidFill>
                <a:srgbClr val="FF0066"/>
              </a:solidFill>
              <a:ea typeface="微软雅黑" panose="020b0503020204020204" charset="-122"/>
              <a:sym typeface="+mn-ea"/>
            </a:endParaRPr>
          </a:p>
          <a:p>
            <a:pPr lvl="0" algn="just" eaLnBrk="1" latinLnBrk="0" hangingPunct="1">
              <a:spcBef>
                <a:spcPct val="0"/>
              </a:spcBef>
            </a:pPr>
            <a:r>
              <a:rPr lang="zh-CN" altLang="en-US" sz="2400">
                <a:solidFill>
                  <a:srgbClr val="D91203"/>
                </a:solidFill>
                <a:latin typeface="新宋体" panose="02010609030101010101" charset="-122"/>
                <a:ea typeface="新宋体" panose="02010609030101010101" charset="-122"/>
                <a:sym typeface="Arial" panose="020b0604020202020204" pitchFamily="34" charset="0"/>
              </a:rPr>
              <a:t>因：于是</a:t>
            </a:r>
            <a:r>
              <a:rPr lang="en-US" altLang="zh-CN" sz="2400">
                <a:solidFill>
                  <a:srgbClr val="D91203"/>
                </a:solidFill>
                <a:latin typeface="新宋体" panose="02010609030101010101" charset="-122"/>
                <a:ea typeface="新宋体" panose="02010609030101010101" charset="-122"/>
                <a:sym typeface="Arial" panose="020b0604020202020204" pitchFamily="34" charset="0"/>
              </a:rPr>
              <a:t>\</a:t>
            </a:r>
            <a:r>
              <a:rPr lang="zh-CN" altLang="en-US" sz="2400">
                <a:solidFill>
                  <a:srgbClr val="D91203"/>
                </a:solidFill>
                <a:latin typeface="新宋体" panose="02010609030101010101" charset="-122"/>
                <a:ea typeface="新宋体" panose="02010609030101010101" charset="-122"/>
                <a:sym typeface="Arial" panose="020b0604020202020204" pitchFamily="34" charset="0"/>
              </a:rPr>
              <a:t>趁机</a:t>
            </a:r>
            <a:endParaRPr lang="zh-CN" altLang="en-US" sz="2400" b="1">
              <a:solidFill>
                <a:srgbClr val="FF0066"/>
              </a:solidFill>
              <a:ea typeface="微软雅黑" panose="020b0503020204020204" charset="-122"/>
            </a:endParaRPr>
          </a:p>
          <a:p>
            <a:pPr lvl="0" algn="just" eaLnBrk="1" latinLnBrk="0" hangingPunct="1">
              <a:spcBef>
                <a:spcPct val="0"/>
              </a:spcBef>
            </a:pPr>
            <a:r>
              <a:rPr lang="zh-CN" altLang="en-US" sz="2400">
                <a:solidFill>
                  <a:srgbClr val="FF0066"/>
                </a:solidFill>
                <a:ea typeface="微软雅黑" panose="020b0503020204020204" charset="-122"/>
                <a:sym typeface="+mn-ea"/>
              </a:rPr>
              <a:t> 谗：说某人坏话，诋毁。</a:t>
            </a:r>
            <a:r>
              <a:rPr lang="zh-CN" altLang="en-US" sz="2400">
                <a:latin typeface="黑体" panose="02010609060101010101" pitchFamily="2" charset="-122"/>
                <a:ea typeface="黑体" panose="02010609060101010101" pitchFamily="2" charset="-122"/>
                <a:sym typeface="+mn-ea"/>
              </a:rPr>
              <a:t> </a:t>
            </a:r>
            <a:endParaRPr lang="zh-CN" altLang="en-US" sz="2400">
              <a:latin typeface="黑体" panose="02010609060101010101" pitchFamily="2" charset="-122"/>
              <a:ea typeface="黑体" panose="02010609060101010101" pitchFamily="2" charset="-122"/>
              <a:sym typeface="+mn-ea"/>
            </a:endParaRPr>
          </a:p>
          <a:p>
            <a:pPr lvl="0" algn="just" eaLnBrk="1" latinLnBrk="0" hangingPunct="1">
              <a:spcBef>
                <a:spcPct val="0"/>
              </a:spcBef>
            </a:pPr>
            <a:r>
              <a:rPr lang="zh-CN" altLang="en-US" sz="2400">
                <a:solidFill>
                  <a:srgbClr val="FF0066"/>
                </a:solidFill>
                <a:ea typeface="微软雅黑" panose="020b0503020204020204" charset="-122"/>
              </a:rPr>
              <a:t>伐</a:t>
            </a:r>
            <a:r>
              <a:rPr lang="zh-CN" altLang="en-US" sz="2400">
                <a:ea typeface="微软雅黑" panose="020b0503020204020204" charset="-122"/>
              </a:rPr>
              <a:t>：自夸，炫耀。      </a:t>
            </a:r>
            <a:endParaRPr lang="zh-CN" altLang="en-US" sz="2400">
              <a:ea typeface="微软雅黑" panose="020b0503020204020204" charset="-122"/>
            </a:endParaRPr>
          </a:p>
          <a:p>
            <a:pPr lvl="0" algn="just" eaLnBrk="1" latinLnBrk="0" hangingPunct="1">
              <a:spcBef>
                <a:spcPct val="0"/>
              </a:spcBef>
            </a:pPr>
            <a:r>
              <a:rPr lang="zh-CN" altLang="en-US" sz="2400">
                <a:solidFill>
                  <a:srgbClr val="FF0066"/>
                </a:solidFill>
                <a:ea typeface="微软雅黑" panose="020b0503020204020204" charset="-122"/>
              </a:rPr>
              <a:t>疏</a:t>
            </a:r>
            <a:r>
              <a:rPr lang="zh-CN" altLang="en-US" sz="2400">
                <a:ea typeface="微软雅黑" panose="020b0503020204020204" charset="-122"/>
              </a:rPr>
              <a:t>：疏远</a:t>
            </a:r>
            <a:endParaRPr lang="zh-CN" altLang="en-US" sz="2400">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5057" name="矩形 6147"/>
          <p:cNvSpPr/>
          <p:nvPr>
            <p:custDataLst>
              <p:tags r:id="rId3"/>
            </p:custDataLst>
          </p:nvPr>
        </p:nvSpPr>
        <p:spPr>
          <a:xfrm>
            <a:off x="1162050" y="746125"/>
            <a:ext cx="6626225" cy="646112"/>
          </a:xfrm>
          <a:prstGeom prst="rect">
            <a:avLst/>
          </a:prstGeom>
          <a:solidFill>
            <a:srgbClr val="FFFF99"/>
          </a:solidFill>
          <a:ln>
            <a:solidFill>
              <a:srgbClr val="FF9900"/>
            </a:solidFill>
            <a:round/>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304800" algn="ctr"/>
            <a:r>
              <a:rPr lang="en-US" altLang="zh-CN" sz="3600" b="1">
                <a:solidFill>
                  <a:srgbClr val="FF0000"/>
                </a:solidFill>
                <a:latin typeface="Arial" panose="020b0604020202020204" pitchFamily="34" charset="0"/>
                <a:ea typeface="幼圆" panose="02010509060101010101" pitchFamily="49" charset="-122"/>
              </a:rPr>
              <a:t>2.</a:t>
            </a:r>
            <a:r>
              <a:rPr lang="zh-CN" altLang="en-US" sz="3600" b="1">
                <a:solidFill>
                  <a:srgbClr val="FF0000"/>
                </a:solidFill>
                <a:latin typeface="Arial" panose="020b0604020202020204" pitchFamily="34" charset="0"/>
                <a:ea typeface="幼圆" panose="02010509060101010101" pitchFamily="49" charset="-122"/>
              </a:rPr>
              <a:t>思考：王为什么怒而疏屈原？</a:t>
            </a:r>
            <a:endParaRPr lang="zh-CN" altLang="en-US" sz="3600" b="1">
              <a:solidFill>
                <a:srgbClr val="FF0000"/>
              </a:solidFill>
              <a:latin typeface="Arial" panose="020b0604020202020204" pitchFamily="34" charset="0"/>
              <a:ea typeface="幼圆" panose="02010509060101010101" pitchFamily="49" charset="-122"/>
            </a:endParaRPr>
          </a:p>
        </p:txBody>
      </p:sp>
      <p:sp>
        <p:nvSpPr>
          <p:cNvPr id="45058" name="矩形 6148"/>
          <p:cNvSpPr/>
          <p:nvPr>
            <p:custDataLst>
              <p:tags r:id="rId4"/>
            </p:custDataLst>
          </p:nvPr>
        </p:nvSpPr>
        <p:spPr>
          <a:xfrm>
            <a:off x="334644" y="1942465"/>
            <a:ext cx="2519363" cy="645160"/>
          </a:xfrm>
          <a:prstGeom prst="rect">
            <a:avLst/>
          </a:prstGeom>
          <a:solidFill>
            <a:srgbClr val="FFFF99"/>
          </a:solidFill>
          <a:ln w="9525" cap="flat" cmpd="sng">
            <a:solidFill>
              <a:srgbClr val="FF9900"/>
            </a:solidFill>
            <a:prstDash val="solid"/>
            <a:miter/>
            <a:headEnd type="none" w="med" len="med"/>
            <a:tailEnd type="none" w="med" len="med"/>
          </a:ln>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幼圆" panose="02010509060101010101" pitchFamily="49" charset="-122"/>
                <a:cs typeface="+mn-cs"/>
              </a:rPr>
              <a:t>直接原因</a:t>
            </a:r>
            <a:endParaRPr kumimoji="0" lang="zh-CN" altLang="en-US" sz="3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幼圆" panose="02010509060101010101" pitchFamily="49" charset="-122"/>
              <a:cs typeface="+mn-cs"/>
            </a:endParaRPr>
          </a:p>
        </p:txBody>
      </p:sp>
      <p:sp>
        <p:nvSpPr>
          <p:cNvPr id="45059" name="矩形 6149"/>
          <p:cNvSpPr/>
          <p:nvPr>
            <p:custDataLst>
              <p:tags r:id="rId5"/>
            </p:custDataLst>
          </p:nvPr>
        </p:nvSpPr>
        <p:spPr>
          <a:xfrm>
            <a:off x="1824038" y="4799012"/>
            <a:ext cx="6384925" cy="646112"/>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A50021"/>
                </a:solidFill>
                <a:latin typeface="Arial" panose="020b0604020202020204" pitchFamily="34" charset="0"/>
                <a:ea typeface="华文行楷" panose="02010800040101010101" pitchFamily="2" charset="-122"/>
              </a:rPr>
              <a:t>     </a:t>
            </a:r>
            <a:r>
              <a:rPr lang="zh-CN" altLang="en-US" sz="3600" b="1">
                <a:solidFill>
                  <a:srgbClr val="000000"/>
                </a:solidFill>
                <a:latin typeface="Arial" panose="020b0604020202020204" pitchFamily="34" charset="0"/>
                <a:ea typeface="华文行楷" panose="02010800040101010101" pitchFamily="2" charset="-122"/>
              </a:rPr>
              <a:t>在于“争宠而心害其能”。</a:t>
            </a:r>
            <a:endParaRPr lang="zh-CN" altLang="en-US" sz="3600" b="1">
              <a:solidFill>
                <a:srgbClr val="000000"/>
              </a:solidFill>
              <a:latin typeface="Arial" panose="020b0604020202020204" pitchFamily="34" charset="0"/>
              <a:ea typeface="华文行楷" panose="02010800040101010101" pitchFamily="2" charset="-122"/>
            </a:endParaRPr>
          </a:p>
        </p:txBody>
      </p:sp>
      <p:sp>
        <p:nvSpPr>
          <p:cNvPr id="45060" name="矩形 6150"/>
          <p:cNvSpPr/>
          <p:nvPr>
            <p:custDataLst>
              <p:tags r:id="rId6"/>
            </p:custDataLst>
          </p:nvPr>
        </p:nvSpPr>
        <p:spPr>
          <a:xfrm>
            <a:off x="2416175" y="2763838"/>
            <a:ext cx="4816475" cy="708025"/>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4000" b="1">
                <a:solidFill>
                  <a:srgbClr val="000000"/>
                </a:solidFill>
                <a:latin typeface="Arial" panose="020b0604020202020204" pitchFamily="34" charset="0"/>
                <a:ea typeface="华文行楷" panose="02010800040101010101" pitchFamily="2" charset="-122"/>
              </a:rPr>
              <a:t>上官大夫“谗之”，</a:t>
            </a:r>
            <a:endParaRPr lang="zh-CN" altLang="en-US" sz="4000" b="1">
              <a:solidFill>
                <a:srgbClr val="000000"/>
              </a:solidFill>
              <a:latin typeface="Arial" panose="020b0604020202020204" pitchFamily="34" charset="0"/>
              <a:ea typeface="华文行楷" panose="02010800040101010101" pitchFamily="2" charset="-122"/>
            </a:endParaRPr>
          </a:p>
        </p:txBody>
      </p:sp>
      <p:sp>
        <p:nvSpPr>
          <p:cNvPr id="45061" name="矩形 6151"/>
          <p:cNvSpPr/>
          <p:nvPr>
            <p:custDataLst>
              <p:tags r:id="rId7"/>
            </p:custDataLst>
          </p:nvPr>
        </p:nvSpPr>
        <p:spPr>
          <a:xfrm>
            <a:off x="395535" y="3933056"/>
            <a:ext cx="2376264" cy="645929"/>
          </a:xfrm>
          <a:prstGeom prst="rect">
            <a:avLst/>
          </a:prstGeom>
          <a:solidFill>
            <a:srgbClr val="FFFF99"/>
          </a:solidFill>
          <a:ln w="9525" cap="flat" cmpd="sng">
            <a:solidFill>
              <a:srgbClr val="FF9900"/>
            </a:solidFill>
            <a:prstDash val="solid"/>
            <a:miter/>
            <a:headEnd type="none" w="med" len="med"/>
            <a:tailEnd type="none" w="med" len="med"/>
          </a:ln>
        </p:spPr>
        <p:txBody>
          <a:bodyPr>
            <a:spAutoFit/>
            <a:scene3d>
              <a:camera prst="orthographicFront"/>
              <a:lightRig rig="threePt" dir="t"/>
            </a:scene3d>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幼圆" panose="02010509060101010101" pitchFamily="49" charset="-122"/>
                <a:cs typeface="+mn-cs"/>
              </a:rPr>
              <a:t>根源</a:t>
            </a:r>
            <a:endParaRPr kumimoji="0" lang="zh-CN" altLang="en-US" sz="3600" b="1" i="0" u="none" strike="noStrike" kern="1200" cap="none" spc="0" normalizeH="0" baseline="0" noProof="1">
              <a:solidFill>
                <a:schemeClr val="tx1"/>
              </a:solidFill>
              <a:effectLst>
                <a:outerShdw blurRad="38100" dist="19050" dir="2700000" algn="tl" rotWithShape="0">
                  <a:schemeClr val="dk1">
                    <a:alpha val="40000"/>
                  </a:schemeClr>
                </a:outerShdw>
              </a:effectLst>
              <a:uLnTx/>
              <a:uFillTx/>
              <a:latin typeface="Arial" panose="020b0604020202020204" pitchFamily="34" charset="0"/>
              <a:ea typeface="幼圆" panose="020105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4" presetClass="entr" presetSubtype="0" accel="100000" fill="hold" grpId="0" nodeType="clickEffect">
                                  <p:stCondLst>
                                    <p:cond delay="0"/>
                                  </p:stCondLst>
                                  <p:childTnLst>
                                    <p:set>
                                      <p:cBhvr additive="base">
                                        <p:cTn id="6" dur="1" fill="hold">
                                          <p:stCondLst>
                                            <p:cond delay="0"/>
                                          </p:stCondLst>
                                        </p:cTn>
                                        <p:tgtEl>
                                          <p:spTgt spid="45057"/>
                                        </p:tgtEl>
                                        <p:attrNameLst>
                                          <p:attrName>style.visibility</p:attrName>
                                        </p:attrNameLst>
                                      </p:cBhvr>
                                      <p:to>
                                        <p:strVal val="visible"/>
                                      </p:to>
                                    </p:set>
                                    <p:anim calcmode="lin" valueType="num">
                                      <p:cBhvr additive="base">
                                        <p:cTn id="7" dur="500" fill="hold"/>
                                        <p:tgtEl>
                                          <p:spTgt spid="45057"/>
                                        </p:tgtEl>
                                        <p:attrNameLst>
                                          <p:attrName>ppt_w</p:attrName>
                                        </p:attrNameLst>
                                      </p:cBhvr>
                                      <p:tavLst>
                                        <p:tav tm="0">
                                          <p:val>
                                            <p:strVal val="#ppt_w*0.05"/>
                                          </p:val>
                                        </p:tav>
                                        <p:tav tm="100000">
                                          <p:val>
                                            <p:strVal val="#ppt_w"/>
                                          </p:val>
                                        </p:tav>
                                      </p:tavLst>
                                    </p:anim>
                                    <p:anim calcmode="lin" valueType="num">
                                      <p:cBhvr additive="base">
                                        <p:cTn id="8" dur="500" fill="hold"/>
                                        <p:tgtEl>
                                          <p:spTgt spid="45057"/>
                                        </p:tgtEl>
                                        <p:attrNameLst>
                                          <p:attrName>ppt_h</p:attrName>
                                        </p:attrNameLst>
                                      </p:cBhvr>
                                      <p:tavLst>
                                        <p:tav tm="0">
                                          <p:val>
                                            <p:strVal val="#ppt_h"/>
                                          </p:val>
                                        </p:tav>
                                        <p:tav tm="100000">
                                          <p:val>
                                            <p:strVal val="#ppt_h"/>
                                          </p:val>
                                        </p:tav>
                                      </p:tavLst>
                                    </p:anim>
                                    <p:anim calcmode="lin" valueType="num">
                                      <p:cBhvr additive="base">
                                        <p:cTn id="9" dur="500" fill="hold"/>
                                        <p:tgtEl>
                                          <p:spTgt spid="45057"/>
                                        </p:tgtEl>
                                        <p:attrNameLst>
                                          <p:attrName>ppt_x</p:attrName>
                                        </p:attrNameLst>
                                      </p:cBhvr>
                                      <p:tavLst>
                                        <p:tav tm="0">
                                          <p:val>
                                            <p:strVal val="#ppt_x-.2"/>
                                          </p:val>
                                        </p:tav>
                                        <p:tav tm="100000">
                                          <p:val>
                                            <p:strVal val="#ppt_x"/>
                                          </p:val>
                                        </p:tav>
                                      </p:tavLst>
                                    </p:anim>
                                    <p:anim calcmode="lin" valueType="num">
                                      <p:cBhvr additive="base">
                                        <p:cTn id="10" dur="500" fill="hold"/>
                                        <p:tgtEl>
                                          <p:spTgt spid="45057"/>
                                        </p:tgtEl>
                                        <p:attrNameLst>
                                          <p:attrName>ppt_y</p:attrName>
                                        </p:attrNameLst>
                                      </p:cBhvr>
                                      <p:tavLst>
                                        <p:tav tm="0">
                                          <p:val>
                                            <p:strVal val="#ppt_y"/>
                                          </p:val>
                                        </p:tav>
                                        <p:tav tm="100000">
                                          <p:val>
                                            <p:strVal val="#ppt_y"/>
                                          </p:val>
                                        </p:tav>
                                      </p:tavLst>
                                    </p:anim>
                                    <p:animEffect transition="in" filter="fade">
                                      <p:cBhvr additive="base">
                                        <p:cTn id="11" dur="500" fill="hold"/>
                                        <p:tgtEl>
                                          <p:spTgt spid="45057"/>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54" presetClass="entr" presetSubtype="0" accel="100000" fill="hold" nodeType="clickEffect">
                                  <p:stCondLst>
                                    <p:cond delay="0"/>
                                  </p:stCondLst>
                                  <p:childTnLst>
                                    <p:set>
                                      <p:cBhvr additive="base">
                                        <p:cTn id="15" dur="1" fill="hold">
                                          <p:stCondLst>
                                            <p:cond delay="0"/>
                                          </p:stCondLst>
                                        </p:cTn>
                                        <p:tgtEl>
                                          <p:spTgt spid="45058"/>
                                        </p:tgtEl>
                                        <p:attrNameLst>
                                          <p:attrName>style.visibility</p:attrName>
                                        </p:attrNameLst>
                                      </p:cBhvr>
                                      <p:to>
                                        <p:strVal val="visible"/>
                                      </p:to>
                                    </p:set>
                                    <p:anim calcmode="lin" valueType="num">
                                      <p:cBhvr additive="base">
                                        <p:cTn id="16" dur="500" fill="hold"/>
                                        <p:tgtEl>
                                          <p:spTgt spid="45058"/>
                                        </p:tgtEl>
                                        <p:attrNameLst>
                                          <p:attrName>ppt_w</p:attrName>
                                        </p:attrNameLst>
                                      </p:cBhvr>
                                      <p:tavLst>
                                        <p:tav tm="0">
                                          <p:val>
                                            <p:strVal val="#ppt_w*0.05"/>
                                          </p:val>
                                        </p:tav>
                                        <p:tav tm="100000">
                                          <p:val>
                                            <p:strVal val="#ppt_w"/>
                                          </p:val>
                                        </p:tav>
                                      </p:tavLst>
                                    </p:anim>
                                    <p:anim calcmode="lin" valueType="num">
                                      <p:cBhvr additive="base">
                                        <p:cTn id="17" dur="500" fill="hold"/>
                                        <p:tgtEl>
                                          <p:spTgt spid="45058"/>
                                        </p:tgtEl>
                                        <p:attrNameLst>
                                          <p:attrName>ppt_h</p:attrName>
                                        </p:attrNameLst>
                                      </p:cBhvr>
                                      <p:tavLst>
                                        <p:tav tm="0">
                                          <p:val>
                                            <p:strVal val="#ppt_h"/>
                                          </p:val>
                                        </p:tav>
                                        <p:tav tm="100000">
                                          <p:val>
                                            <p:strVal val="#ppt_h"/>
                                          </p:val>
                                        </p:tav>
                                      </p:tavLst>
                                    </p:anim>
                                    <p:anim calcmode="lin" valueType="num">
                                      <p:cBhvr additive="base">
                                        <p:cTn id="18" dur="500" fill="hold"/>
                                        <p:tgtEl>
                                          <p:spTgt spid="45058"/>
                                        </p:tgtEl>
                                        <p:attrNameLst>
                                          <p:attrName>ppt_x</p:attrName>
                                        </p:attrNameLst>
                                      </p:cBhvr>
                                      <p:tavLst>
                                        <p:tav tm="0">
                                          <p:val>
                                            <p:strVal val="#ppt_x-.2"/>
                                          </p:val>
                                        </p:tav>
                                        <p:tav tm="100000">
                                          <p:val>
                                            <p:strVal val="#ppt_x"/>
                                          </p:val>
                                        </p:tav>
                                      </p:tavLst>
                                    </p:anim>
                                    <p:anim calcmode="lin" valueType="num">
                                      <p:cBhvr additive="base">
                                        <p:cTn id="19" dur="500" fill="hold"/>
                                        <p:tgtEl>
                                          <p:spTgt spid="45058"/>
                                        </p:tgtEl>
                                        <p:attrNameLst>
                                          <p:attrName>ppt_y</p:attrName>
                                        </p:attrNameLst>
                                      </p:cBhvr>
                                      <p:tavLst>
                                        <p:tav tm="0">
                                          <p:val>
                                            <p:strVal val="#ppt_y"/>
                                          </p:val>
                                        </p:tav>
                                        <p:tav tm="100000">
                                          <p:val>
                                            <p:strVal val="#ppt_y"/>
                                          </p:val>
                                        </p:tav>
                                      </p:tavLst>
                                    </p:anim>
                                    <p:animEffect transition="in" filter="fade">
                                      <p:cBhvr additive="base">
                                        <p:cTn id="20" dur="500" fill="hold"/>
                                        <p:tgtEl>
                                          <p:spTgt spid="4505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9" presetClass="entr" presetSubtype="0" accel="100000" fill="hold" grpId="2" nodeType="clickEffect">
                                  <p:stCondLst>
                                    <p:cond delay="0"/>
                                  </p:stCondLst>
                                  <p:childTnLst>
                                    <p:set>
                                      <p:cBhvr additive="base">
                                        <p:cTn id="24" dur="1" fill="hold">
                                          <p:stCondLst>
                                            <p:cond delay="0"/>
                                          </p:stCondLst>
                                        </p:cTn>
                                        <p:tgtEl>
                                          <p:spTgt spid="45060"/>
                                        </p:tgtEl>
                                        <p:attrNameLst>
                                          <p:attrName>style.visibility</p:attrName>
                                        </p:attrNameLst>
                                      </p:cBhvr>
                                      <p:to>
                                        <p:strVal val="visible"/>
                                      </p:to>
                                    </p:set>
                                    <p:anim calcmode="lin" valueType="num">
                                      <p:cBhvr additive="base">
                                        <p:cTn id="25" dur="500" fill="hold"/>
                                        <p:tgtEl>
                                          <p:spTgt spid="45060"/>
                                        </p:tgtEl>
                                        <p:attrNameLst>
                                          <p:attrName>ppt_h</p:attrName>
                                        </p:attrNameLst>
                                      </p:cBhvr>
                                      <p:tavLst>
                                        <p:tav tm="0">
                                          <p:val>
                                            <p:strVal val="#ppt_h/20"/>
                                          </p:val>
                                        </p:tav>
                                        <p:tav tm="50000">
                                          <p:val>
                                            <p:strVal val="#ppt_h/20"/>
                                          </p:val>
                                        </p:tav>
                                        <p:tav tm="100000">
                                          <p:val>
                                            <p:strVal val="#ppt_h"/>
                                          </p:val>
                                        </p:tav>
                                      </p:tavLst>
                                    </p:anim>
                                    <p:anim calcmode="lin" valueType="num">
                                      <p:cBhvr additive="base">
                                        <p:cTn id="26" dur="500" fill="hold"/>
                                        <p:tgtEl>
                                          <p:spTgt spid="45060"/>
                                        </p:tgtEl>
                                        <p:attrNameLst>
                                          <p:attrName>ppt_w</p:attrName>
                                        </p:attrNameLst>
                                      </p:cBhvr>
                                      <p:tavLst>
                                        <p:tav tm="0">
                                          <p:val>
                                            <p:strVal val="#ppt_w+.3"/>
                                          </p:val>
                                        </p:tav>
                                        <p:tav tm="50000">
                                          <p:val>
                                            <p:strVal val="#ppt_w+.3"/>
                                          </p:val>
                                        </p:tav>
                                        <p:tav tm="100000">
                                          <p:val>
                                            <p:strVal val="#ppt_w"/>
                                          </p:val>
                                        </p:tav>
                                      </p:tavLst>
                                    </p:anim>
                                    <p:anim calcmode="lin" valueType="num">
                                      <p:cBhvr additive="base">
                                        <p:cTn id="27" dur="500" fill="hold"/>
                                        <p:tgtEl>
                                          <p:spTgt spid="45060"/>
                                        </p:tgtEl>
                                        <p:attrNameLst>
                                          <p:attrName>ppt_x</p:attrName>
                                        </p:attrNameLst>
                                      </p:cBhvr>
                                      <p:tavLst>
                                        <p:tav tm="0">
                                          <p:val>
                                            <p:strVal val="#ppt_x-.3"/>
                                          </p:val>
                                        </p:tav>
                                        <p:tav tm="50000">
                                          <p:val>
                                            <p:strVal val="#ppt_x"/>
                                          </p:val>
                                        </p:tav>
                                        <p:tav tm="100000">
                                          <p:val>
                                            <p:strVal val="#ppt_x"/>
                                          </p:val>
                                        </p:tav>
                                      </p:tavLst>
                                    </p:anim>
                                    <p:anim calcmode="lin" valueType="num">
                                      <p:cBhvr additive="base">
                                        <p:cTn id="28" dur="500" fill="hold"/>
                                        <p:tgtEl>
                                          <p:spTgt spid="4506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54" presetClass="entr" presetSubtype="0" accel="100000" fill="hold" nodeType="clickEffect">
                                  <p:stCondLst>
                                    <p:cond delay="0"/>
                                  </p:stCondLst>
                                  <p:childTnLst>
                                    <p:set>
                                      <p:cBhvr additive="base">
                                        <p:cTn id="32" dur="1" fill="hold">
                                          <p:stCondLst>
                                            <p:cond delay="0"/>
                                          </p:stCondLst>
                                        </p:cTn>
                                        <p:tgtEl>
                                          <p:spTgt spid="45061"/>
                                        </p:tgtEl>
                                        <p:attrNameLst>
                                          <p:attrName>style.visibility</p:attrName>
                                        </p:attrNameLst>
                                      </p:cBhvr>
                                      <p:to>
                                        <p:strVal val="visible"/>
                                      </p:to>
                                    </p:set>
                                    <p:anim calcmode="lin" valueType="num">
                                      <p:cBhvr additive="base">
                                        <p:cTn id="33" dur="500" fill="hold"/>
                                        <p:tgtEl>
                                          <p:spTgt spid="45061"/>
                                        </p:tgtEl>
                                        <p:attrNameLst>
                                          <p:attrName>ppt_w</p:attrName>
                                        </p:attrNameLst>
                                      </p:cBhvr>
                                      <p:tavLst>
                                        <p:tav tm="0">
                                          <p:val>
                                            <p:strVal val="#ppt_w*0.05"/>
                                          </p:val>
                                        </p:tav>
                                        <p:tav tm="100000">
                                          <p:val>
                                            <p:strVal val="#ppt_w"/>
                                          </p:val>
                                        </p:tav>
                                      </p:tavLst>
                                    </p:anim>
                                    <p:anim calcmode="lin" valueType="num">
                                      <p:cBhvr additive="base">
                                        <p:cTn id="34" dur="500" fill="hold"/>
                                        <p:tgtEl>
                                          <p:spTgt spid="45061"/>
                                        </p:tgtEl>
                                        <p:attrNameLst>
                                          <p:attrName>ppt_h</p:attrName>
                                        </p:attrNameLst>
                                      </p:cBhvr>
                                      <p:tavLst>
                                        <p:tav tm="0">
                                          <p:val>
                                            <p:strVal val="#ppt_h"/>
                                          </p:val>
                                        </p:tav>
                                        <p:tav tm="100000">
                                          <p:val>
                                            <p:strVal val="#ppt_h"/>
                                          </p:val>
                                        </p:tav>
                                      </p:tavLst>
                                    </p:anim>
                                    <p:anim calcmode="lin" valueType="num">
                                      <p:cBhvr additive="base">
                                        <p:cTn id="35" dur="500" fill="hold"/>
                                        <p:tgtEl>
                                          <p:spTgt spid="45061"/>
                                        </p:tgtEl>
                                        <p:attrNameLst>
                                          <p:attrName>ppt_x</p:attrName>
                                        </p:attrNameLst>
                                      </p:cBhvr>
                                      <p:tavLst>
                                        <p:tav tm="0">
                                          <p:val>
                                            <p:strVal val="#ppt_x-.2"/>
                                          </p:val>
                                        </p:tav>
                                        <p:tav tm="100000">
                                          <p:val>
                                            <p:strVal val="#ppt_x"/>
                                          </p:val>
                                        </p:tav>
                                      </p:tavLst>
                                    </p:anim>
                                    <p:anim calcmode="lin" valueType="num">
                                      <p:cBhvr additive="base">
                                        <p:cTn id="36" dur="500" fill="hold"/>
                                        <p:tgtEl>
                                          <p:spTgt spid="45061"/>
                                        </p:tgtEl>
                                        <p:attrNameLst>
                                          <p:attrName>ppt_y</p:attrName>
                                        </p:attrNameLst>
                                      </p:cBhvr>
                                      <p:tavLst>
                                        <p:tav tm="0">
                                          <p:val>
                                            <p:strVal val="#ppt_y"/>
                                          </p:val>
                                        </p:tav>
                                        <p:tav tm="100000">
                                          <p:val>
                                            <p:strVal val="#ppt_y"/>
                                          </p:val>
                                        </p:tav>
                                      </p:tavLst>
                                    </p:anim>
                                    <p:animEffect transition="in" filter="fade">
                                      <p:cBhvr additive="base">
                                        <p:cTn id="37" dur="500" fill="hold"/>
                                        <p:tgtEl>
                                          <p:spTgt spid="4506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9" presetClass="entr" presetSubtype="0" accel="100000" fill="hold" grpId="1" nodeType="clickEffect">
                                  <p:stCondLst>
                                    <p:cond delay="0"/>
                                  </p:stCondLst>
                                  <p:childTnLst>
                                    <p:set>
                                      <p:cBhvr additive="base">
                                        <p:cTn id="41" dur="1" fill="hold">
                                          <p:stCondLst>
                                            <p:cond delay="0"/>
                                          </p:stCondLst>
                                        </p:cTn>
                                        <p:tgtEl>
                                          <p:spTgt spid="45059"/>
                                        </p:tgtEl>
                                        <p:attrNameLst>
                                          <p:attrName>style.visibility</p:attrName>
                                        </p:attrNameLst>
                                      </p:cBhvr>
                                      <p:to>
                                        <p:strVal val="visible"/>
                                      </p:to>
                                    </p:set>
                                    <p:anim calcmode="lin" valueType="num">
                                      <p:cBhvr additive="base">
                                        <p:cTn id="42" dur="500" fill="hold"/>
                                        <p:tgtEl>
                                          <p:spTgt spid="45059"/>
                                        </p:tgtEl>
                                        <p:attrNameLst>
                                          <p:attrName>ppt_h</p:attrName>
                                        </p:attrNameLst>
                                      </p:cBhvr>
                                      <p:tavLst>
                                        <p:tav tm="0">
                                          <p:val>
                                            <p:strVal val="#ppt_h/20"/>
                                          </p:val>
                                        </p:tav>
                                        <p:tav tm="50000">
                                          <p:val>
                                            <p:strVal val="#ppt_h/20"/>
                                          </p:val>
                                        </p:tav>
                                        <p:tav tm="100000">
                                          <p:val>
                                            <p:strVal val="#ppt_h"/>
                                          </p:val>
                                        </p:tav>
                                      </p:tavLst>
                                    </p:anim>
                                    <p:anim calcmode="lin" valueType="num">
                                      <p:cBhvr additive="base">
                                        <p:cTn id="43" dur="500" fill="hold"/>
                                        <p:tgtEl>
                                          <p:spTgt spid="45059"/>
                                        </p:tgtEl>
                                        <p:attrNameLst>
                                          <p:attrName>ppt_w</p:attrName>
                                        </p:attrNameLst>
                                      </p:cBhvr>
                                      <p:tavLst>
                                        <p:tav tm="0">
                                          <p:val>
                                            <p:strVal val="#ppt_w+.3"/>
                                          </p:val>
                                        </p:tav>
                                        <p:tav tm="50000">
                                          <p:val>
                                            <p:strVal val="#ppt_w+.3"/>
                                          </p:val>
                                        </p:tav>
                                        <p:tav tm="100000">
                                          <p:val>
                                            <p:strVal val="#ppt_w"/>
                                          </p:val>
                                        </p:tav>
                                      </p:tavLst>
                                    </p:anim>
                                    <p:anim calcmode="lin" valueType="num">
                                      <p:cBhvr additive="base">
                                        <p:cTn id="44" dur="500" fill="hold"/>
                                        <p:tgtEl>
                                          <p:spTgt spid="45059"/>
                                        </p:tgtEl>
                                        <p:attrNameLst>
                                          <p:attrName>ppt_x</p:attrName>
                                        </p:attrNameLst>
                                      </p:cBhvr>
                                      <p:tavLst>
                                        <p:tav tm="0">
                                          <p:val>
                                            <p:strVal val="#ppt_x-.3"/>
                                          </p:val>
                                        </p:tav>
                                        <p:tav tm="50000">
                                          <p:val>
                                            <p:strVal val="#ppt_x"/>
                                          </p:val>
                                        </p:tav>
                                        <p:tav tm="100000">
                                          <p:val>
                                            <p:strVal val="#ppt_x"/>
                                          </p:val>
                                        </p:tav>
                                      </p:tavLst>
                                    </p:anim>
                                    <p:anim calcmode="lin" valueType="num">
                                      <p:cBhvr additive="base">
                                        <p:cTn id="45" dur="500" fill="hold"/>
                                        <p:tgtEl>
                                          <p:spTgt spid="450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p:bldP spid="45059" grpId="1"/>
      <p:bldP spid="45060" grpId="2"/>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18433" name="文本框 281601"/>
          <p:cNvSpPr txBox="1">
            <a:spLocks noChangeArrowheads="1"/>
          </p:cNvSpPr>
          <p:nvPr>
            <p:custDataLst>
              <p:tags r:id="rId3"/>
            </p:custDataLst>
          </p:nvPr>
        </p:nvSpPr>
        <p:spPr bwMode="auto">
          <a:xfrm>
            <a:off x="35560" y="116205"/>
            <a:ext cx="3582035" cy="421576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2800">
                <a:ea typeface="微软雅黑" panose="020b0503020204020204" charset="-122"/>
              </a:rPr>
              <a:t>    </a:t>
            </a:r>
            <a:r>
              <a:rPr lang="zh-CN" altLang="en-US" sz="2400">
                <a:ea typeface="微软雅黑" panose="020b0503020204020204" charset="-122"/>
              </a:rPr>
              <a:t>屈平</a:t>
            </a:r>
            <a:r>
              <a:rPr lang="zh-CN" altLang="en-US" sz="2400">
                <a:solidFill>
                  <a:srgbClr val="FF0000"/>
                </a:solidFill>
                <a:ea typeface="微软雅黑" panose="020b0503020204020204" charset="-122"/>
              </a:rPr>
              <a:t>疾</a:t>
            </a:r>
            <a:r>
              <a:rPr lang="zh-CN" altLang="en-US" sz="2400">
                <a:ea typeface="微软雅黑" panose="020b0503020204020204" charset="-122"/>
              </a:rPr>
              <a:t>王</a:t>
            </a:r>
            <a:r>
              <a:rPr lang="zh-CN" altLang="en-US" sz="2400">
                <a:highlight>
                  <a:srgbClr val="FFFF00"/>
                </a:highlight>
                <a:ea typeface="微软雅黑" panose="020b0503020204020204" charset="-122"/>
              </a:rPr>
              <a:t>听</a:t>
            </a:r>
            <a:r>
              <a:rPr lang="zh-CN" altLang="en-US" sz="2400">
                <a:ea typeface="微软雅黑" panose="020b0503020204020204" charset="-122"/>
              </a:rPr>
              <a:t>之不</a:t>
            </a:r>
            <a:r>
              <a:rPr lang="zh-CN" altLang="en-US" sz="2400">
                <a:solidFill>
                  <a:srgbClr val="FF0000"/>
                </a:solidFill>
                <a:ea typeface="微软雅黑" panose="020b0503020204020204" charset="-122"/>
              </a:rPr>
              <a:t>聪</a:t>
            </a:r>
            <a:r>
              <a:rPr lang="zh-CN" altLang="en-US" sz="2400">
                <a:ea typeface="微软雅黑" panose="020b0503020204020204" charset="-122"/>
              </a:rPr>
              <a:t>也，</a:t>
            </a:r>
            <a:r>
              <a:rPr lang="zh-CN" altLang="en-US" sz="2400" u="sng">
                <a:solidFill>
                  <a:srgbClr val="FF0000"/>
                </a:solidFill>
                <a:ea typeface="微软雅黑" panose="020b0503020204020204" charset="-122"/>
              </a:rPr>
              <a:t>谗谄</a:t>
            </a:r>
            <a:r>
              <a:rPr lang="zh-CN" altLang="en-US" sz="2400">
                <a:ea typeface="微软雅黑" panose="020b0503020204020204" charset="-122"/>
              </a:rPr>
              <a:t>之</a:t>
            </a:r>
            <a:r>
              <a:rPr lang="zh-CN" altLang="en-US" sz="2400">
                <a:solidFill>
                  <a:srgbClr val="FF0000"/>
                </a:solidFill>
                <a:ea typeface="微软雅黑" panose="020b0503020204020204" charset="-122"/>
              </a:rPr>
              <a:t>蔽</a:t>
            </a:r>
            <a:r>
              <a:rPr lang="zh-CN" altLang="en-US" sz="2400">
                <a:ea typeface="微软雅黑" panose="020b0503020204020204" charset="-122"/>
              </a:rPr>
              <a:t>明也，</a:t>
            </a:r>
            <a:r>
              <a:rPr lang="zh-CN" altLang="en-US" sz="2400" u="sng">
                <a:solidFill>
                  <a:srgbClr val="FF0000"/>
                </a:solidFill>
                <a:ea typeface="微软雅黑" panose="020b0503020204020204" charset="-122"/>
              </a:rPr>
              <a:t>邪曲</a:t>
            </a:r>
            <a:r>
              <a:rPr lang="zh-CN" altLang="en-US" sz="2400">
                <a:ea typeface="微软雅黑" panose="020b0503020204020204" charset="-122"/>
              </a:rPr>
              <a:t>之</a:t>
            </a:r>
            <a:r>
              <a:rPr lang="zh-CN" altLang="en-US" sz="2400">
                <a:solidFill>
                  <a:srgbClr val="0000FF"/>
                </a:solidFill>
                <a:ea typeface="微软雅黑" panose="020b0503020204020204" charset="-122"/>
              </a:rPr>
              <a:t>害</a:t>
            </a:r>
            <a:r>
              <a:rPr lang="zh-CN" altLang="en-US" sz="2400">
                <a:ea typeface="微软雅黑" panose="020b0503020204020204" charset="-122"/>
              </a:rPr>
              <a:t>公也，</a:t>
            </a:r>
            <a:r>
              <a:rPr lang="zh-CN" altLang="en-US" sz="2400" u="sng">
                <a:solidFill>
                  <a:srgbClr val="007A77"/>
                </a:solidFill>
                <a:latin typeface="新宋体" panose="02010609030101010101" charset="-122"/>
                <a:ea typeface="新宋体" panose="02010609030101010101" charset="-122"/>
                <a:sym typeface="Arial" panose="020b0604020202020204" pitchFamily="34" charset="0"/>
              </a:rPr>
              <a:t>①</a:t>
            </a:r>
            <a:r>
              <a:rPr lang="zh-CN" altLang="en-US" sz="2400" u="sng">
                <a:solidFill>
                  <a:srgbClr val="0000FF"/>
                </a:solidFill>
                <a:ea typeface="微软雅黑" panose="020b0503020204020204" charset="-122"/>
              </a:rPr>
              <a:t>方正之不容也（被）</a:t>
            </a:r>
            <a:r>
              <a:rPr lang="zh-CN" altLang="en-US" sz="2400">
                <a:ea typeface="微软雅黑" panose="020b0503020204020204" charset="-122"/>
              </a:rPr>
              <a:t>，故忧愁</a:t>
            </a:r>
            <a:r>
              <a:rPr lang="zh-CN" altLang="en-US" sz="2400">
                <a:solidFill>
                  <a:srgbClr val="FF0000"/>
                </a:solidFill>
                <a:ea typeface="微软雅黑" panose="020b0503020204020204" charset="-122"/>
              </a:rPr>
              <a:t>幽</a:t>
            </a:r>
            <a:r>
              <a:rPr lang="zh-CN" altLang="en-US" sz="2400">
                <a:ea typeface="微软雅黑" panose="020b0503020204020204" charset="-122"/>
              </a:rPr>
              <a:t>思而</a:t>
            </a:r>
            <a:r>
              <a:rPr lang="zh-CN" altLang="en-US" sz="2400">
                <a:solidFill>
                  <a:srgbClr val="FF0000"/>
                </a:solidFill>
                <a:ea typeface="微软雅黑" panose="020b0503020204020204" charset="-122"/>
              </a:rPr>
              <a:t>作</a:t>
            </a:r>
            <a:r>
              <a:rPr lang="zh-CN" altLang="en-US" sz="2400">
                <a:ea typeface="微软雅黑" panose="020b0503020204020204" charset="-122"/>
              </a:rPr>
              <a:t>离</a:t>
            </a:r>
            <a:r>
              <a:rPr lang="zh-CN" altLang="en-US" sz="2400">
                <a:solidFill>
                  <a:srgbClr val="FF0000"/>
                </a:solidFill>
                <a:ea typeface="微软雅黑" panose="020b0503020204020204" charset="-122"/>
              </a:rPr>
              <a:t>骚</a:t>
            </a:r>
            <a:r>
              <a:rPr lang="zh-CN" altLang="en-US" sz="2400">
                <a:ea typeface="微软雅黑" panose="020b0503020204020204" charset="-122"/>
              </a:rPr>
              <a:t>。</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②</a:t>
            </a:r>
            <a:r>
              <a:rPr lang="zh-CN" altLang="en-US" sz="2400">
                <a:ea typeface="微软雅黑" panose="020b0503020204020204" charset="-122"/>
              </a:rPr>
              <a:t>离骚者，犹</a:t>
            </a:r>
            <a:r>
              <a:rPr lang="zh-CN" altLang="en-US" sz="2400">
                <a:solidFill>
                  <a:srgbClr val="FF0066"/>
                </a:solidFill>
                <a:ea typeface="微软雅黑" panose="020b0503020204020204" charset="-122"/>
              </a:rPr>
              <a:t>离</a:t>
            </a:r>
            <a:r>
              <a:rPr lang="zh-CN" altLang="en-US" sz="2400">
                <a:ea typeface="微软雅黑" panose="020b0503020204020204" charset="-122"/>
              </a:rPr>
              <a:t>忧也</a:t>
            </a:r>
            <a:r>
              <a:rPr lang="zh-CN" altLang="en-US" sz="2400">
                <a:ea typeface="微软雅黑" panose="020b0503020204020204" charset="-122"/>
                <a:sym typeface="+mn-ea"/>
              </a:rPr>
              <a:t>（判）</a:t>
            </a:r>
            <a:r>
              <a:rPr lang="zh-CN" altLang="en-US" sz="2400">
                <a:ea typeface="微软雅黑" panose="020b0503020204020204" charset="-122"/>
              </a:rPr>
              <a:t>。</a:t>
            </a:r>
            <a:r>
              <a:rPr lang="en-US" altLang="zh-CN" sz="2400">
                <a:ea typeface="微软雅黑" panose="020b0503020204020204" charset="-122"/>
              </a:rPr>
              <a:t>//</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③</a:t>
            </a:r>
            <a:r>
              <a:rPr lang="zh-CN" altLang="en-US" sz="2400">
                <a:ea typeface="微软雅黑" panose="020b0503020204020204" charset="-122"/>
              </a:rPr>
              <a:t>夫天者，人之始也；父母者，人之本也</a:t>
            </a:r>
            <a:r>
              <a:rPr lang="zh-CN" altLang="en-US" sz="2400">
                <a:ea typeface="微软雅黑" panose="020b0503020204020204" charset="-122"/>
                <a:sym typeface="+mn-ea"/>
              </a:rPr>
              <a:t>（判）</a:t>
            </a:r>
            <a:r>
              <a:rPr lang="zh-CN" altLang="en-US" sz="2400">
                <a:ea typeface="微软雅黑" panose="020b0503020204020204" charset="-122"/>
              </a:rPr>
              <a:t>。人</a:t>
            </a:r>
            <a:r>
              <a:rPr lang="zh-CN" altLang="en-US" sz="2400">
                <a:solidFill>
                  <a:srgbClr val="FF0066"/>
                </a:solidFill>
                <a:ea typeface="微软雅黑" panose="020b0503020204020204" charset="-122"/>
              </a:rPr>
              <a:t>穷</a:t>
            </a:r>
            <a:r>
              <a:rPr lang="zh-CN" altLang="en-US" sz="2400">
                <a:ea typeface="微软雅黑" panose="020b0503020204020204" charset="-122"/>
              </a:rPr>
              <a:t>则</a:t>
            </a:r>
            <a:r>
              <a:rPr lang="zh-CN" altLang="en-US" sz="2400">
                <a:solidFill>
                  <a:srgbClr val="0000FF"/>
                </a:solidFill>
                <a:ea typeface="微软雅黑" panose="020b0503020204020204" charset="-122"/>
              </a:rPr>
              <a:t>反</a:t>
            </a:r>
            <a:r>
              <a:rPr lang="zh-CN" altLang="en-US" sz="2400">
                <a:ea typeface="微软雅黑" panose="020b0503020204020204" charset="-122"/>
              </a:rPr>
              <a:t>本，故劳苦</a:t>
            </a:r>
            <a:r>
              <a:rPr lang="zh-CN" altLang="en-US" sz="2400">
                <a:solidFill>
                  <a:srgbClr val="C00000"/>
                </a:solidFill>
                <a:ea typeface="微软雅黑" panose="020b0503020204020204" charset="-122"/>
              </a:rPr>
              <a:t>倦极</a:t>
            </a:r>
            <a:r>
              <a:rPr lang="zh-CN" altLang="en-US" sz="2400">
                <a:ea typeface="微软雅黑" panose="020b0503020204020204" charset="-122"/>
              </a:rPr>
              <a:t>，未尝不呼天也；疾痛惨</a:t>
            </a:r>
            <a:r>
              <a:rPr lang="zh-CN" altLang="en-US" sz="2400">
                <a:solidFill>
                  <a:srgbClr val="FF0000"/>
                </a:solidFill>
                <a:ea typeface="微软雅黑" panose="020b0503020204020204" charset="-122"/>
              </a:rPr>
              <a:t>怛</a:t>
            </a:r>
            <a:r>
              <a:rPr lang="zh-CN" altLang="en-US" sz="2400">
                <a:ea typeface="微软雅黑" panose="020b0503020204020204" charset="-122"/>
              </a:rPr>
              <a:t>，未尝不呼父母也。</a:t>
            </a:r>
            <a:endParaRPr lang="zh-CN" altLang="en-US" sz="2400">
              <a:ea typeface="微软雅黑" panose="020b0503020204020204" charset="-122"/>
            </a:endParaRPr>
          </a:p>
        </p:txBody>
      </p:sp>
      <p:sp>
        <p:nvSpPr>
          <p:cNvPr id="281604" name="文本框 281603"/>
          <p:cNvSpPr txBox="1">
            <a:spLocks noChangeArrowheads="1"/>
          </p:cNvSpPr>
          <p:nvPr>
            <p:custDataLst>
              <p:tags r:id="rId4"/>
            </p:custDataLst>
          </p:nvPr>
        </p:nvSpPr>
        <p:spPr bwMode="auto">
          <a:xfrm>
            <a:off x="3699510" y="147320"/>
            <a:ext cx="5252085" cy="3938270"/>
          </a:xfrm>
          <a:prstGeom prst="rect">
            <a:avLst/>
          </a:prstGeom>
          <a:solidFill>
            <a:srgbClr val="FFFFCC"/>
          </a:solidFill>
          <a:ln w="9525">
            <a:solidFill>
              <a:schemeClr val="tx1"/>
            </a:solidFill>
            <a:miter lim="800000"/>
          </a:ln>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疾</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：痛心</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highlight>
                  <a:srgbClr val="FFFF00"/>
                </a:highlight>
                <a:ea typeface="微软雅黑" panose="020b0503020204020204" charset="-122"/>
                <a:sym typeface="+mn-ea"/>
              </a:rPr>
              <a:t>听：</a:t>
            </a:r>
            <a:r>
              <a:rPr lang="zh-CN" altLang="en-US" sz="2000">
                <a:solidFill>
                  <a:srgbClr val="0000FF"/>
                </a:solidFill>
                <a:latin typeface="Arial Unicode MS" panose="020b0604020202020204" charset="-122"/>
                <a:ea typeface="黑体" panose="02010609060101010101" pitchFamily="2" charset="-122"/>
                <a:sym typeface="+mn-ea"/>
              </a:rPr>
              <a:t>动作名，听觉，听力</a:t>
            </a:r>
            <a:r>
              <a:rPr lang="en-US" altLang="zh-CN" sz="2000">
                <a:solidFill>
                  <a:srgbClr val="0000FF"/>
                </a:solidFill>
                <a:latin typeface="Arial Unicode MS" panose="020b0604020202020204" charset="-122"/>
                <a:ea typeface="黑体" panose="02010609060101010101" pitchFamily="2" charset="-122"/>
                <a:sym typeface="+mn-ea"/>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聪</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：明察</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FF0000"/>
                </a:solidFill>
                <a:highlight>
                  <a:srgbClr val="FFFF00"/>
                </a:highlight>
                <a:latin typeface="新宋体" panose="02010609030101010101" charset="-122"/>
                <a:ea typeface="新宋体" panose="02010609030101010101" charset="-122"/>
                <a:sym typeface="Arial" panose="020b0604020202020204" pitchFamily="34" charset="0"/>
              </a:rPr>
              <a:t>谗谄</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：说好人的坏话，谄媚国君</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动作名，</a:t>
            </a:r>
            <a:r>
              <a:rPr lang="zh-CN" altLang="en-US" sz="2000">
                <a:solidFill>
                  <a:srgbClr val="FF0000"/>
                </a:solidFill>
                <a:latin typeface="新宋体" panose="02010609030101010101" charset="-122"/>
                <a:ea typeface="新宋体" panose="02010609030101010101" charset="-122"/>
                <a:sym typeface="Arial" panose="020b0604020202020204" pitchFamily="34" charset="0"/>
              </a:rPr>
              <a:t>说好人的坏话，谄媚国君的人</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邪曲</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形作名</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FF0000"/>
                </a:solidFill>
                <a:latin typeface="新宋体" panose="02010609030101010101" charset="-122"/>
                <a:ea typeface="新宋体" panose="02010609030101010101" charset="-122"/>
                <a:sym typeface="Arial" panose="020b0604020202020204" pitchFamily="34" charset="0"/>
              </a:rPr>
              <a:t>邪恶小人</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害</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：妨害</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u="sng">
                <a:solidFill>
                  <a:srgbClr val="FF3300"/>
                </a:solidFill>
                <a:highlight>
                  <a:srgbClr val="FFFF00"/>
                </a:highlight>
                <a:latin typeface="黑体" panose="02010609060101010101" pitchFamily="2" charset="-122"/>
                <a:ea typeface="黑体" panose="02010609060101010101" pitchFamily="2" charset="-122"/>
                <a:sym typeface="+mn-ea"/>
              </a:rPr>
              <a:t>方正</a:t>
            </a:r>
            <a:r>
              <a:rPr lang="zh-CN" altLang="en-US" sz="2000">
                <a:latin typeface="黑体" panose="02010609060101010101" pitchFamily="2" charset="-122"/>
                <a:ea typeface="黑体" panose="02010609060101010101" pitchFamily="2" charset="-122"/>
                <a:sym typeface="+mn-ea"/>
              </a:rPr>
              <a:t>之不容也：</a:t>
            </a:r>
            <a:r>
              <a:rPr lang="zh-CN" altLang="en-US" sz="2000">
                <a:solidFill>
                  <a:srgbClr val="0000FF"/>
                </a:solidFill>
                <a:highlight>
                  <a:srgbClr val="FFFF00"/>
                </a:highlight>
                <a:latin typeface="Arial Unicode MS" panose="020b0604020202020204" charset="-122"/>
                <a:ea typeface="黑体" panose="02010609060101010101" pitchFamily="2" charset="-122"/>
                <a:sym typeface="+mn-ea"/>
              </a:rPr>
              <a:t>形作名</a:t>
            </a:r>
            <a:r>
              <a:rPr lang="zh-CN" altLang="en-US" sz="2000">
                <a:solidFill>
                  <a:srgbClr val="0000FF"/>
                </a:solidFill>
                <a:latin typeface="Arial Unicode MS" panose="020b0604020202020204" charset="-122"/>
                <a:ea typeface="黑体" panose="02010609060101010101" pitchFamily="2" charset="-122"/>
                <a:sym typeface="+mn-ea"/>
              </a:rPr>
              <a:t>，端方正直的人</a:t>
            </a:r>
            <a:r>
              <a:rPr lang="en-US" altLang="zh-CN" sz="2000">
                <a:solidFill>
                  <a:srgbClr val="0000FF"/>
                </a:solidFill>
                <a:latin typeface="Arial Unicode MS" panose="020b0604020202020204" charset="-122"/>
                <a:ea typeface="黑体" panose="02010609060101010101" pitchFamily="2" charset="-122"/>
                <a:sym typeface="+mn-ea"/>
              </a:rPr>
              <a:t>    </a:t>
            </a:r>
            <a:r>
              <a:rPr lang="en-US" altLang="zh-CN" sz="2000">
                <a:solidFill>
                  <a:srgbClr val="0000FF"/>
                </a:solidFill>
                <a:highlight>
                  <a:srgbClr val="FFFF00"/>
                </a:highlight>
                <a:latin typeface="Arial Unicode MS" panose="020b0604020202020204" charset="-122"/>
                <a:ea typeface="黑体" panose="02010609060101010101" pitchFamily="2" charset="-122"/>
                <a:sym typeface="+mn-ea"/>
              </a:rPr>
              <a:t> </a:t>
            </a:r>
            <a:r>
              <a:rPr lang="zh-CN" altLang="en-US" sz="2000">
                <a:solidFill>
                  <a:srgbClr val="FF0000"/>
                </a:solidFill>
                <a:highlight>
                  <a:srgbClr val="FFFF00"/>
                </a:highlight>
                <a:latin typeface="新宋体" panose="02010609030101010101" charset="-122"/>
                <a:ea typeface="新宋体" panose="02010609030101010101" charset="-122"/>
                <a:sym typeface="Arial" panose="020b0604020202020204" pitchFamily="34" charset="0"/>
              </a:rPr>
              <a:t>幽</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：深沉</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FF0000"/>
                </a:solidFill>
                <a:highlight>
                  <a:srgbClr val="FFFF00"/>
                </a:highlight>
                <a:latin typeface="新宋体" panose="02010609030101010101" charset="-122"/>
                <a:ea typeface="新宋体" panose="02010609030101010101" charset="-122"/>
                <a:sym typeface="Arial" panose="020b0604020202020204" pitchFamily="34" charset="0"/>
              </a:rPr>
              <a:t>作</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：写，创作</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FF0000"/>
                </a:solidFill>
                <a:latin typeface="新宋体" panose="02010609030101010101" charset="-122"/>
                <a:ea typeface="新宋体" panose="02010609030101010101" charset="-122"/>
                <a:sym typeface="Arial" panose="020b0604020202020204" pitchFamily="34" charset="0"/>
              </a:rPr>
              <a:t>离忧</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：遭遇忧愁，</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离同“罹”，遭遇</a:t>
            </a:r>
            <a:r>
              <a:rPr lang="en-US" altLang="zh-CN"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   </a:t>
            </a:r>
            <a:endParaRPr lang="en-US" altLang="zh-CN"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endParaRPr>
          </a:p>
          <a:p>
            <a:pPr>
              <a:spcBef>
                <a:spcPct val="50000"/>
              </a:spcBef>
            </a:pPr>
            <a:r>
              <a:rPr lang="zh-CN" altLang="en-US" sz="2000">
                <a:solidFill>
                  <a:srgbClr val="FF0000"/>
                </a:solidFill>
                <a:latin typeface="新宋体" panose="02010609030101010101" charset="-122"/>
                <a:ea typeface="新宋体" panose="02010609030101010101" charset="-122"/>
                <a:sym typeface="Arial" panose="020b0604020202020204" pitchFamily="34" charset="0"/>
              </a:rPr>
              <a:t>穷</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：处境困难</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000">
              <a:solidFill>
                <a:srgbClr val="007A77"/>
              </a:solidFill>
              <a:latin typeface="新宋体" panose="02010609030101010101" charset="-122"/>
              <a:ea typeface="新宋体" panose="02010609030101010101" charset="-122"/>
              <a:sym typeface="Arial" panose="020b0604020202020204" pitchFamily="34" charset="0"/>
            </a:endParaRPr>
          </a:p>
          <a:p>
            <a:pPr>
              <a:spcBef>
                <a:spcPct val="50000"/>
              </a:spcBef>
            </a:pPr>
            <a:r>
              <a:rPr lang="zh-CN" altLang="en-US" sz="2000">
                <a:solidFill>
                  <a:srgbClr val="FF0000"/>
                </a:solidFill>
                <a:latin typeface="新宋体" panose="02010609030101010101" charset="-122"/>
                <a:ea typeface="新宋体" panose="02010609030101010101" charset="-122"/>
                <a:sym typeface="Arial" panose="020b0604020202020204" pitchFamily="34" charset="0"/>
              </a:rPr>
              <a:t>反</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：同“返”</a:t>
            </a:r>
            <a:r>
              <a:rPr lang="zh-CN" altLang="en-US" sz="2000">
                <a:solidFill>
                  <a:srgbClr val="0033CC"/>
                </a:solidFill>
                <a:sym typeface="+mn-ea"/>
              </a:rPr>
              <a:t>返回，文章有追念的意思</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en-US" altLang="zh-CN"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 </a:t>
            </a:r>
            <a:r>
              <a:rPr lang="zh-CN" altLang="en-US" sz="2000">
                <a:solidFill>
                  <a:srgbClr val="0033CC"/>
                </a:solidFill>
                <a:highlight>
                  <a:srgbClr val="FFFF00"/>
                </a:highlight>
                <a:sym typeface="+mn-ea"/>
              </a:rPr>
              <a:t>本，根本。</a:t>
            </a:r>
            <a:r>
              <a:rPr lang="en-US" altLang="zh-CN" sz="2000">
                <a:solidFill>
                  <a:srgbClr val="0033CC"/>
                </a:solidFill>
                <a:highlight>
                  <a:srgbClr val="FFFF00"/>
                </a:highlight>
                <a:sym typeface="+mn-ea"/>
              </a:rPr>
              <a:t>  </a:t>
            </a:r>
            <a:endParaRPr lang="en-US" altLang="zh-CN" sz="2000">
              <a:solidFill>
                <a:srgbClr val="0033CC"/>
              </a:solidFill>
              <a:highlight>
                <a:srgbClr val="FFFF00"/>
              </a:highlight>
              <a:sym typeface="+mn-ea"/>
            </a:endParaRPr>
          </a:p>
          <a:p>
            <a:pPr>
              <a:spcBef>
                <a:spcPct val="5000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惨</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怛：忧伤，悲痛</a:t>
            </a:r>
            <a:endParaRPr lang="zh-CN" altLang="en-US" sz="2000">
              <a:solidFill>
                <a:srgbClr val="FF0066"/>
              </a:solidFill>
              <a:ea typeface="微软雅黑" panose="020b0503020204020204" charset="-122"/>
            </a:endParaRPr>
          </a:p>
        </p:txBody>
      </p:sp>
      <p:sp>
        <p:nvSpPr>
          <p:cNvPr id="2" name="文本框 1"/>
          <p:cNvSpPr txBox="1"/>
          <p:nvPr>
            <p:custDataLst>
              <p:tags r:id="rId5"/>
            </p:custDataLst>
          </p:nvPr>
        </p:nvSpPr>
        <p:spPr>
          <a:xfrm>
            <a:off x="107315" y="4436745"/>
            <a:ext cx="8964295" cy="2306955"/>
          </a:xfrm>
          <a:prstGeom prst="rect">
            <a:avLst/>
          </a:prstGeom>
          <a:noFill/>
          <a:ln>
            <a:solidFill>
              <a:srgbClr val="FF0000"/>
            </a:solidFill>
          </a:ln>
        </p:spPr>
        <p:txBody>
          <a:bodyPr wrap="square" rtlCol="0" anchor="t">
            <a:spAutoFit/>
          </a:bodyPr>
          <a:lstStyle/>
          <a:p>
            <a:r>
              <a:rPr lang="zh-CN" altLang="en-US" sz="2400">
                <a:solidFill>
                  <a:srgbClr val="000000"/>
                </a:solidFill>
                <a:sym typeface="+mn-ea"/>
              </a:rPr>
              <a:t>屈原</a:t>
            </a:r>
            <a:r>
              <a:rPr lang="zh-CN" altLang="en-US" sz="2400">
                <a:solidFill>
                  <a:srgbClr val="FF0000"/>
                </a:solidFill>
                <a:sym typeface="+mn-ea"/>
              </a:rPr>
              <a:t>痛心</a:t>
            </a:r>
            <a:r>
              <a:rPr lang="zh-CN" altLang="en-US" sz="2400">
                <a:solidFill>
                  <a:srgbClr val="000000"/>
                </a:solidFill>
                <a:sym typeface="+mn-ea"/>
              </a:rPr>
              <a:t>楚怀王惑于小人之言，</a:t>
            </a:r>
            <a:r>
              <a:rPr lang="zh-CN" altLang="en-US" sz="2400">
                <a:solidFill>
                  <a:srgbClr val="FF0000"/>
                </a:solidFill>
                <a:sym typeface="+mn-ea"/>
              </a:rPr>
              <a:t>不能明辨是非</a:t>
            </a:r>
            <a:r>
              <a:rPr lang="zh-CN" altLang="en-US" sz="2400">
                <a:solidFill>
                  <a:srgbClr val="000000"/>
                </a:solidFill>
                <a:sym typeface="+mn-ea"/>
              </a:rPr>
              <a:t>，</a:t>
            </a:r>
            <a:r>
              <a:rPr lang="zh-CN" altLang="en-US" sz="2400" u="sng">
                <a:solidFill>
                  <a:srgbClr val="000000"/>
                </a:solidFill>
                <a:sym typeface="+mn-ea"/>
              </a:rPr>
              <a:t>说人坏话、奉承献媚的小人</a:t>
            </a:r>
            <a:r>
              <a:rPr lang="zh-CN" altLang="en-US" sz="2400">
                <a:solidFill>
                  <a:srgbClr val="FF0000"/>
                </a:solidFill>
                <a:sym typeface="+mn-ea"/>
              </a:rPr>
              <a:t>蒙蔽</a:t>
            </a:r>
            <a:r>
              <a:rPr lang="zh-CN" altLang="en-US" sz="2400">
                <a:solidFill>
                  <a:srgbClr val="000000"/>
                </a:solidFill>
                <a:sym typeface="+mn-ea"/>
              </a:rPr>
              <a:t>了</a:t>
            </a:r>
            <a:r>
              <a:rPr lang="zh-CN" altLang="en-US" sz="2400">
                <a:solidFill>
                  <a:srgbClr val="000000"/>
                </a:solidFill>
                <a:latin typeface="Arial" panose="020b0604020202020204" pitchFamily="34" charset="0"/>
                <a:sym typeface="+mn-ea"/>
              </a:rPr>
              <a:t>国君</a:t>
            </a:r>
            <a:r>
              <a:rPr lang="zh-CN" altLang="en-US" sz="2400">
                <a:solidFill>
                  <a:srgbClr val="000000"/>
                </a:solidFill>
                <a:sym typeface="+mn-ea"/>
              </a:rPr>
              <a:t>的</a:t>
            </a:r>
            <a:r>
              <a:rPr lang="zh-CN" altLang="en-US" sz="2400">
                <a:solidFill>
                  <a:srgbClr val="000000"/>
                </a:solidFill>
                <a:highlight>
                  <a:srgbClr val="FFFF00"/>
                </a:highlight>
                <a:sym typeface="+mn-ea"/>
              </a:rPr>
              <a:t>眼睛</a:t>
            </a:r>
            <a:r>
              <a:rPr lang="zh-CN" altLang="en-US" sz="2400">
                <a:solidFill>
                  <a:srgbClr val="000000"/>
                </a:solidFill>
                <a:sym typeface="+mn-ea"/>
              </a:rPr>
              <a:t>，</a:t>
            </a:r>
            <a:r>
              <a:rPr lang="zh-CN" altLang="en-US" sz="2400" u="sng">
                <a:solidFill>
                  <a:srgbClr val="000000"/>
                </a:solidFill>
                <a:sym typeface="+mn-ea"/>
              </a:rPr>
              <a:t>品行不正的小人</a:t>
            </a:r>
            <a:r>
              <a:rPr lang="zh-CN" altLang="en-US" sz="2400">
                <a:solidFill>
                  <a:srgbClr val="FF0000"/>
                </a:solidFill>
                <a:sym typeface="+mn-ea"/>
              </a:rPr>
              <a:t>危害</a:t>
            </a:r>
            <a:r>
              <a:rPr lang="zh-CN" altLang="en-US" sz="2400">
                <a:solidFill>
                  <a:srgbClr val="000000"/>
                </a:solidFill>
                <a:sym typeface="+mn-ea"/>
              </a:rPr>
              <a:t>国家，</a:t>
            </a:r>
            <a:r>
              <a:rPr lang="zh-CN" altLang="en-US" sz="2400" u="sng">
                <a:solidFill>
                  <a:srgbClr val="000000"/>
                </a:solidFill>
                <a:sym typeface="+mn-ea"/>
              </a:rPr>
              <a:t>端方正直的人不</a:t>
            </a:r>
            <a:r>
              <a:rPr lang="zh-CN" altLang="en-US" sz="2400" u="sng">
                <a:solidFill>
                  <a:srgbClr val="FF0000"/>
                </a:solidFill>
                <a:sym typeface="+mn-ea"/>
              </a:rPr>
              <a:t>被</a:t>
            </a:r>
            <a:r>
              <a:rPr lang="zh-CN" altLang="en-US" sz="2400" u="sng">
                <a:solidFill>
                  <a:srgbClr val="000000"/>
                </a:solidFill>
                <a:sym typeface="+mn-ea"/>
              </a:rPr>
              <a:t>（昏君谗臣）所容</a:t>
            </a:r>
            <a:r>
              <a:rPr lang="zh-CN" altLang="en-US" sz="2400">
                <a:solidFill>
                  <a:srgbClr val="000000"/>
                </a:solidFill>
                <a:sym typeface="+mn-ea"/>
              </a:rPr>
              <a:t>，所以忧愁</a:t>
            </a:r>
            <a:r>
              <a:rPr lang="zh-CN" altLang="en-US" sz="2400">
                <a:solidFill>
                  <a:srgbClr val="FF0000"/>
                </a:solidFill>
                <a:sym typeface="+mn-ea"/>
              </a:rPr>
              <a:t>深</a:t>
            </a:r>
            <a:r>
              <a:rPr lang="zh-CN" altLang="en-US" sz="2400">
                <a:solidFill>
                  <a:srgbClr val="000000"/>
                </a:solidFill>
                <a:sym typeface="+mn-ea"/>
              </a:rPr>
              <a:t>思，创作了</a:t>
            </a:r>
            <a:r>
              <a:rPr lang="en-US" altLang="zh-CN" sz="2400">
                <a:solidFill>
                  <a:srgbClr val="000000"/>
                </a:solidFill>
                <a:sym typeface="+mn-ea"/>
              </a:rPr>
              <a:t>《</a:t>
            </a:r>
            <a:r>
              <a:rPr lang="zh-CN" altLang="en-US" sz="2400">
                <a:solidFill>
                  <a:srgbClr val="000000"/>
                </a:solidFill>
                <a:sym typeface="+mn-ea"/>
              </a:rPr>
              <a:t>离骚</a:t>
            </a:r>
            <a:r>
              <a:rPr lang="en-US" altLang="zh-CN" sz="2400">
                <a:solidFill>
                  <a:srgbClr val="000000"/>
                </a:solidFill>
                <a:sym typeface="+mn-ea"/>
              </a:rPr>
              <a:t>》 </a:t>
            </a:r>
            <a:r>
              <a:rPr lang="zh-CN" altLang="en-US" sz="2400">
                <a:solidFill>
                  <a:srgbClr val="000000"/>
                </a:solidFill>
                <a:latin typeface="Arial" panose="020b0604020202020204" pitchFamily="34" charset="0"/>
                <a:sym typeface="+mn-ea"/>
              </a:rPr>
              <a:t>。</a:t>
            </a:r>
            <a:r>
              <a:rPr lang="zh-CN" altLang="en-US" sz="2400">
                <a:solidFill>
                  <a:srgbClr val="000000"/>
                </a:solidFill>
                <a:latin typeface="宋体" panose="02010600030101010101" pitchFamily="2" charset="-122"/>
                <a:sym typeface="+mn-ea"/>
              </a:rPr>
              <a:t>“</a:t>
            </a:r>
            <a:r>
              <a:rPr lang="zh-CN" altLang="en-US" sz="2400" u="sng">
                <a:solidFill>
                  <a:srgbClr val="000000"/>
                </a:solidFill>
                <a:latin typeface="Arial" panose="020b0604020202020204" pitchFamily="34" charset="0"/>
                <a:sym typeface="+mn-ea"/>
              </a:rPr>
              <a:t>离骚</a:t>
            </a:r>
            <a:r>
              <a:rPr lang="zh-CN" altLang="en-US" sz="2400" u="sng">
                <a:solidFill>
                  <a:srgbClr val="000000"/>
                </a:solidFill>
                <a:latin typeface="宋体" panose="02010600030101010101" pitchFamily="2" charset="-122"/>
                <a:sym typeface="+mn-ea"/>
              </a:rPr>
              <a:t>”</a:t>
            </a:r>
            <a:r>
              <a:rPr lang="zh-CN" altLang="en-US" sz="2400" u="sng">
                <a:solidFill>
                  <a:srgbClr val="000000"/>
                </a:solidFill>
                <a:latin typeface="Arial" panose="020b0604020202020204" pitchFamily="34" charset="0"/>
                <a:sym typeface="+mn-ea"/>
              </a:rPr>
              <a:t>，就是</a:t>
            </a:r>
            <a:r>
              <a:rPr lang="zh-CN" altLang="en-US" sz="2400" u="sng">
                <a:solidFill>
                  <a:srgbClr val="FF3300"/>
                </a:solidFill>
                <a:latin typeface="Arial" panose="020b0604020202020204" pitchFamily="34" charset="0"/>
                <a:sym typeface="+mn-ea"/>
              </a:rPr>
              <a:t>遭遇</a:t>
            </a:r>
            <a:r>
              <a:rPr lang="zh-CN" altLang="en-US" sz="2400" u="sng">
                <a:solidFill>
                  <a:srgbClr val="000000"/>
                </a:solidFill>
                <a:latin typeface="Arial" panose="020b0604020202020204" pitchFamily="34" charset="0"/>
                <a:sym typeface="+mn-ea"/>
              </a:rPr>
              <a:t>忧愁的意思</a:t>
            </a:r>
            <a:r>
              <a:rPr lang="zh-CN" altLang="en-US" sz="2400">
                <a:solidFill>
                  <a:srgbClr val="000000"/>
                </a:solidFill>
                <a:latin typeface="Arial" panose="020b0604020202020204" pitchFamily="34" charset="0"/>
                <a:sym typeface="+mn-ea"/>
              </a:rPr>
              <a:t>。</a:t>
            </a:r>
            <a:r>
              <a:rPr lang="zh-CN" altLang="en-US" sz="2400"/>
              <a:t>天是人类的原始，父母是人的根本。人处于</a:t>
            </a:r>
            <a:r>
              <a:rPr lang="zh-CN" altLang="en-US" sz="2400">
                <a:solidFill>
                  <a:srgbClr val="C00000"/>
                </a:solidFill>
              </a:rPr>
              <a:t>困境</a:t>
            </a:r>
            <a:r>
              <a:rPr lang="zh-CN" altLang="en-US" sz="2400"/>
              <a:t>就会追念</a:t>
            </a:r>
            <a:r>
              <a:rPr lang="zh-CN" altLang="en-US" sz="2400">
                <a:highlight>
                  <a:srgbClr val="FFFF00"/>
                </a:highlight>
              </a:rPr>
              <a:t>根本</a:t>
            </a:r>
            <a:r>
              <a:rPr lang="zh-CN" altLang="en-US" sz="2400"/>
              <a:t>，所以到了</a:t>
            </a:r>
            <a:r>
              <a:rPr lang="zh-CN" altLang="en-US" sz="2400">
                <a:solidFill>
                  <a:srgbClr val="C00000"/>
                </a:solidFill>
              </a:rPr>
              <a:t>疲倦困苦</a:t>
            </a:r>
            <a:r>
              <a:rPr lang="zh-CN" altLang="en-US" sz="2400"/>
              <a:t>的时候，没有不叫天的；遇到</a:t>
            </a:r>
            <a:r>
              <a:rPr lang="zh-CN" altLang="en-US" sz="2400">
                <a:solidFill>
                  <a:srgbClr val="C00000"/>
                </a:solidFill>
              </a:rPr>
              <a:t>病痛忧伤</a:t>
            </a:r>
            <a:r>
              <a:rPr lang="zh-CN" altLang="en-US" sz="2400"/>
              <a:t>的时候，没有不叫父母的。</a:t>
            </a:r>
            <a:endParaRPr lang="zh-CN" altLang="en-US" sz="2400">
              <a:solidFill>
                <a:srgbClr val="C00000"/>
              </a:solidFill>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434" name="Text Box 2"/>
          <p:cNvSpPr/>
          <p:nvPr>
            <p:custDataLst>
              <p:tags r:id="rId4"/>
            </p:custDataLst>
          </p:nvPr>
        </p:nvSpPr>
        <p:spPr>
          <a:xfrm>
            <a:off x="152400" y="762000"/>
            <a:ext cx="8610600" cy="4238625"/>
          </a:xfrm>
          <a:prstGeom prst="rect">
            <a:avLst/>
          </a:prstGeom>
          <a:noFill/>
          <a:ln w="9525">
            <a:noFill/>
          </a:ln>
        </p:spPr>
        <p:txBody>
          <a:bodyPr>
            <a:spAutoFit/>
          </a:bodyPr>
          <a:lstStyle/>
          <a:p>
            <a:pPr algn="just">
              <a:spcBef>
                <a:spcPct val="50000"/>
              </a:spcBef>
            </a:pPr>
            <a:endParaRPr lang="en-US" altLang="zh-CN" sz="3200" b="1">
              <a:latin typeface="黑体" panose="02010609060101010101" pitchFamily="2" charset="-122"/>
              <a:ea typeface="黑体" panose="02010609060101010101" pitchFamily="2" charset="-122"/>
            </a:endParaRPr>
          </a:p>
          <a:p>
            <a:pPr algn="just">
              <a:spcBef>
                <a:spcPct val="50000"/>
              </a:spcBef>
            </a:pPr>
            <a:r>
              <a:rPr lang="en-US" altLang="zh-CN" sz="3200" b="1">
                <a:latin typeface="黑体" panose="02010609060101010101" pitchFamily="2" charset="-122"/>
                <a:ea typeface="黑体" panose="02010609060101010101" pitchFamily="2" charset="-122"/>
              </a:rPr>
              <a:t>1</a:t>
            </a:r>
            <a:r>
              <a:rPr lang="zh-CN" altLang="en-US" sz="3200" b="1">
                <a:latin typeface="黑体" panose="02010609060101010101" pitchFamily="2" charset="-122"/>
                <a:ea typeface="黑体" panose="02010609060101010101" pitchFamily="2" charset="-122"/>
              </a:rPr>
              <a:t>、屈平疾王</a:t>
            </a:r>
            <a:r>
              <a:rPr lang="zh-CN" altLang="en-US" sz="3200" b="1" u="sng">
                <a:solidFill>
                  <a:srgbClr val="FF3300"/>
                </a:solidFill>
                <a:latin typeface="黑体" panose="02010609060101010101" pitchFamily="2" charset="-122"/>
                <a:ea typeface="黑体" panose="02010609060101010101" pitchFamily="2" charset="-122"/>
              </a:rPr>
              <a:t>听</a:t>
            </a:r>
            <a:r>
              <a:rPr lang="zh-CN" altLang="en-US" sz="3200" b="1">
                <a:latin typeface="黑体" panose="02010609060101010101" pitchFamily="2" charset="-122"/>
                <a:ea typeface="黑体" panose="02010609060101010101" pitchFamily="2" charset="-122"/>
              </a:rPr>
              <a:t>之不聪也 </a:t>
            </a:r>
            <a:endParaRPr lang="zh-CN" altLang="en-US" sz="3200" b="1">
              <a:latin typeface="黑体" panose="02010609060101010101" pitchFamily="2" charset="-122"/>
              <a:ea typeface="黑体" panose="02010609060101010101" pitchFamily="2" charset="-122"/>
            </a:endParaRPr>
          </a:p>
          <a:p>
            <a:pPr algn="just">
              <a:spcBef>
                <a:spcPct val="50000"/>
              </a:spcBef>
            </a:pPr>
            <a:r>
              <a:rPr lang="en-US" altLang="zh-CN" sz="3200" b="1">
                <a:latin typeface="黑体" panose="02010609060101010101" pitchFamily="2" charset="-122"/>
                <a:ea typeface="黑体" panose="02010609060101010101" pitchFamily="2" charset="-122"/>
              </a:rPr>
              <a:t>2</a:t>
            </a:r>
            <a:r>
              <a:rPr lang="zh-CN" altLang="en-US" sz="3200" b="1">
                <a:latin typeface="黑体" panose="02010609060101010101" pitchFamily="2" charset="-122"/>
                <a:ea typeface="黑体" panose="02010609060101010101" pitchFamily="2" charset="-122"/>
              </a:rPr>
              <a:t>、</a:t>
            </a:r>
            <a:r>
              <a:rPr lang="zh-CN" altLang="en-US" sz="3200" b="1" u="sng">
                <a:solidFill>
                  <a:srgbClr val="FF3300"/>
                </a:solidFill>
                <a:latin typeface="黑体" panose="02010609060101010101" pitchFamily="2" charset="-122"/>
                <a:ea typeface="黑体" panose="02010609060101010101" pitchFamily="2" charset="-122"/>
              </a:rPr>
              <a:t>谗谄</a:t>
            </a:r>
            <a:r>
              <a:rPr lang="zh-CN" altLang="en-US" sz="3200" b="1">
                <a:latin typeface="黑体" panose="02010609060101010101" pitchFamily="2" charset="-122"/>
                <a:ea typeface="黑体" panose="02010609060101010101" pitchFamily="2" charset="-122"/>
              </a:rPr>
              <a:t>之蔽明也</a:t>
            </a:r>
            <a:endParaRPr lang="zh-CN" altLang="en-US" sz="3200" b="1">
              <a:latin typeface="黑体" panose="02010609060101010101" pitchFamily="2" charset="-122"/>
              <a:ea typeface="黑体" panose="02010609060101010101" pitchFamily="2" charset="-122"/>
            </a:endParaRPr>
          </a:p>
          <a:p>
            <a:pPr algn="just">
              <a:spcBef>
                <a:spcPct val="50000"/>
              </a:spcBef>
            </a:pPr>
            <a:r>
              <a:rPr lang="en-US" altLang="zh-CN" sz="3200" b="1">
                <a:latin typeface="黑体" panose="02010609060101010101" pitchFamily="2" charset="-122"/>
                <a:ea typeface="黑体" panose="02010609060101010101" pitchFamily="2" charset="-122"/>
              </a:rPr>
              <a:t>3</a:t>
            </a:r>
            <a:r>
              <a:rPr lang="zh-CN" altLang="en-US" sz="3200" b="1">
                <a:latin typeface="黑体" panose="02010609060101010101" pitchFamily="2" charset="-122"/>
                <a:ea typeface="黑体" panose="02010609060101010101" pitchFamily="2" charset="-122"/>
              </a:rPr>
              <a:t>、</a:t>
            </a:r>
            <a:r>
              <a:rPr lang="zh-CN" altLang="en-US" sz="3200" b="1" u="sng">
                <a:solidFill>
                  <a:srgbClr val="FF3300"/>
                </a:solidFill>
                <a:latin typeface="黑体" panose="02010609060101010101" pitchFamily="2" charset="-122"/>
                <a:ea typeface="黑体" panose="02010609060101010101" pitchFamily="2" charset="-122"/>
              </a:rPr>
              <a:t>邪曲</a:t>
            </a:r>
            <a:r>
              <a:rPr lang="zh-CN" altLang="en-US" sz="3200" b="1">
                <a:latin typeface="黑体" panose="02010609060101010101" pitchFamily="2" charset="-122"/>
                <a:ea typeface="黑体" panose="02010609060101010101" pitchFamily="2" charset="-122"/>
              </a:rPr>
              <a:t>之害公也</a:t>
            </a:r>
            <a:endParaRPr lang="zh-CN" altLang="en-US" sz="3200" b="1">
              <a:latin typeface="黑体" panose="02010609060101010101" pitchFamily="2" charset="-122"/>
              <a:ea typeface="黑体" panose="02010609060101010101" pitchFamily="2" charset="-122"/>
            </a:endParaRPr>
          </a:p>
          <a:p>
            <a:pPr algn="just">
              <a:spcBef>
                <a:spcPct val="50000"/>
              </a:spcBef>
            </a:pPr>
            <a:r>
              <a:rPr lang="en-US" altLang="zh-CN" sz="3200" b="1">
                <a:latin typeface="黑体" panose="02010609060101010101" pitchFamily="2" charset="-122"/>
                <a:ea typeface="黑体" panose="02010609060101010101" pitchFamily="2" charset="-122"/>
              </a:rPr>
              <a:t>4</a:t>
            </a:r>
            <a:r>
              <a:rPr lang="zh-CN" altLang="en-US" sz="3200" b="1">
                <a:latin typeface="黑体" panose="02010609060101010101" pitchFamily="2" charset="-122"/>
                <a:ea typeface="黑体" panose="02010609060101010101" pitchFamily="2" charset="-122"/>
              </a:rPr>
              <a:t>、</a:t>
            </a:r>
            <a:r>
              <a:rPr lang="zh-CN" altLang="en-US" sz="3200" b="1" u="sng">
                <a:solidFill>
                  <a:srgbClr val="FF3300"/>
                </a:solidFill>
                <a:latin typeface="黑体" panose="02010609060101010101" pitchFamily="2" charset="-122"/>
                <a:ea typeface="黑体" panose="02010609060101010101" pitchFamily="2" charset="-122"/>
              </a:rPr>
              <a:t>方正</a:t>
            </a:r>
            <a:r>
              <a:rPr lang="zh-CN" altLang="en-US" sz="3200" b="1">
                <a:latin typeface="黑体" panose="02010609060101010101" pitchFamily="2" charset="-122"/>
                <a:ea typeface="黑体" panose="02010609060101010101" pitchFamily="2" charset="-122"/>
              </a:rPr>
              <a:t>之不容也</a:t>
            </a:r>
            <a:endParaRPr lang="zh-CN" altLang="en-US" sz="3200" b="1">
              <a:latin typeface="黑体" panose="02010609060101010101" pitchFamily="2" charset="-122"/>
              <a:ea typeface="黑体" panose="02010609060101010101" pitchFamily="2" charset="-122"/>
            </a:endParaRPr>
          </a:p>
          <a:p>
            <a:pPr algn="just">
              <a:spcBef>
                <a:spcPct val="50000"/>
              </a:spcBef>
            </a:pPr>
            <a:endParaRPr lang="en-US" altLang="zh-CN" sz="3200" b="1">
              <a:latin typeface="黑体" panose="02010609060101010101" pitchFamily="2" charset="-122"/>
              <a:ea typeface="黑体" panose="02010609060101010101" pitchFamily="2" charset="-122"/>
            </a:endParaRPr>
          </a:p>
        </p:txBody>
      </p:sp>
      <p:sp>
        <p:nvSpPr>
          <p:cNvPr id="18435" name="Text Box 3"/>
          <p:cNvSpPr/>
          <p:nvPr>
            <p:custDataLst>
              <p:tags r:id="rId5"/>
            </p:custDataLst>
          </p:nvPr>
        </p:nvSpPr>
        <p:spPr>
          <a:xfrm>
            <a:off x="3276600" y="476250"/>
            <a:ext cx="2286000" cy="579438"/>
          </a:xfrm>
          <a:prstGeom prst="rect">
            <a:avLst/>
          </a:prstGeom>
          <a:noFill/>
          <a:ln w="9525">
            <a:noFill/>
          </a:ln>
        </p:spPr>
        <p:txBody>
          <a:bodyPr>
            <a:spAutoFit/>
          </a:bodyPr>
          <a:lstStyle/>
          <a:p>
            <a:pPr>
              <a:spcBef>
                <a:spcPct val="50000"/>
              </a:spcBef>
            </a:pPr>
            <a:r>
              <a:rPr lang="zh-CN" altLang="en-US" sz="3200" b="1">
                <a:solidFill>
                  <a:srgbClr val="FF3300"/>
                </a:solidFill>
                <a:latin typeface="Arial Unicode MS" panose="020b0604020202020204" charset="-122"/>
                <a:ea typeface="黑体" panose="02010609060101010101" pitchFamily="2" charset="-122"/>
              </a:rPr>
              <a:t>词类活用</a:t>
            </a:r>
            <a:endParaRPr lang="zh-CN" altLang="en-US" sz="3200" b="1">
              <a:solidFill>
                <a:srgbClr val="FF3300"/>
              </a:solidFill>
              <a:latin typeface="Arial Unicode MS" panose="020b0604020202020204" charset="-122"/>
              <a:ea typeface="黑体" panose="02010609060101010101" pitchFamily="2" charset="-122"/>
            </a:endParaRPr>
          </a:p>
        </p:txBody>
      </p:sp>
      <p:sp>
        <p:nvSpPr>
          <p:cNvPr id="18436" name="Text Box 4"/>
          <p:cNvSpPr/>
          <p:nvPr>
            <p:custDataLst>
              <p:tags r:id="rId6"/>
            </p:custDataLst>
          </p:nvPr>
        </p:nvSpPr>
        <p:spPr>
          <a:xfrm>
            <a:off x="4716463" y="1557338"/>
            <a:ext cx="4267200" cy="588962"/>
          </a:xfrm>
          <a:prstGeom prst="rect">
            <a:avLst/>
          </a:prstGeom>
          <a:solidFill>
            <a:srgbClr val="FFFFCC"/>
          </a:solidFill>
          <a:ln w="9525" cap="flat" cmpd="sng">
            <a:solidFill>
              <a:srgbClr val="FF3300"/>
            </a:solidFill>
            <a:prstDash val="solid"/>
            <a:miter/>
            <a:headEnd type="none" w="med" len="med"/>
            <a:tailEnd type="none" w="med" len="med"/>
          </a:ln>
        </p:spPr>
        <p:txBody>
          <a:bodyPr>
            <a:spAutoFit/>
          </a:bodyPr>
          <a:lstStyle/>
          <a:p>
            <a:pPr>
              <a:spcBef>
                <a:spcPct val="50000"/>
              </a:spcBef>
            </a:pPr>
            <a:r>
              <a:rPr lang="zh-CN" altLang="en-US" sz="3200" b="1">
                <a:solidFill>
                  <a:srgbClr val="0000FF"/>
                </a:solidFill>
                <a:latin typeface="Arial Unicode MS" panose="020b0604020202020204" charset="-122"/>
                <a:ea typeface="黑体" panose="02010609060101010101" pitchFamily="2" charset="-122"/>
              </a:rPr>
              <a:t>动作名，听觉，听力</a:t>
            </a:r>
            <a:endParaRPr lang="zh-CN" altLang="en-US" sz="3200" b="1">
              <a:solidFill>
                <a:srgbClr val="0000FF"/>
              </a:solidFill>
              <a:latin typeface="Arial Unicode MS" panose="020b0604020202020204" charset="-122"/>
              <a:ea typeface="黑体" panose="02010609060101010101" pitchFamily="2" charset="-122"/>
            </a:endParaRPr>
          </a:p>
        </p:txBody>
      </p:sp>
      <p:sp>
        <p:nvSpPr>
          <p:cNvPr id="18437" name="Text Box 5"/>
          <p:cNvSpPr/>
          <p:nvPr>
            <p:custDataLst>
              <p:tags r:id="rId7"/>
            </p:custDataLst>
          </p:nvPr>
        </p:nvSpPr>
        <p:spPr>
          <a:xfrm>
            <a:off x="3492500" y="2349500"/>
            <a:ext cx="5410200" cy="588963"/>
          </a:xfrm>
          <a:prstGeom prst="rect">
            <a:avLst/>
          </a:prstGeom>
          <a:solidFill>
            <a:srgbClr val="FFFFCC"/>
          </a:solidFill>
          <a:ln w="9525" cap="flat" cmpd="sng">
            <a:solidFill>
              <a:srgbClr val="FF3300"/>
            </a:solidFill>
            <a:prstDash val="solid"/>
            <a:miter/>
            <a:headEnd type="none" w="med" len="med"/>
            <a:tailEnd type="none" w="med" len="med"/>
          </a:ln>
        </p:spPr>
        <p:txBody>
          <a:bodyPr>
            <a:spAutoFit/>
          </a:bodyPr>
          <a:lstStyle/>
          <a:p>
            <a:pPr>
              <a:spcBef>
                <a:spcPct val="50000"/>
              </a:spcBef>
            </a:pPr>
            <a:r>
              <a:rPr lang="zh-CN" altLang="en-US" sz="3200" b="1">
                <a:solidFill>
                  <a:srgbClr val="0000FF"/>
                </a:solidFill>
                <a:latin typeface="Arial Unicode MS" panose="020b0604020202020204" charset="-122"/>
                <a:ea typeface="黑体" panose="02010609060101010101" pitchFamily="2" charset="-122"/>
              </a:rPr>
              <a:t>动作名，中伤别人的小人</a:t>
            </a:r>
            <a:endParaRPr lang="zh-CN" altLang="en-US" sz="3200" b="1">
              <a:solidFill>
                <a:srgbClr val="0000FF"/>
              </a:solidFill>
              <a:latin typeface="Arial Unicode MS" panose="020b0604020202020204" charset="-122"/>
              <a:ea typeface="黑体" panose="02010609060101010101" pitchFamily="2" charset="-122"/>
            </a:endParaRPr>
          </a:p>
        </p:txBody>
      </p:sp>
      <p:sp>
        <p:nvSpPr>
          <p:cNvPr id="18438" name="Text Box 6"/>
          <p:cNvSpPr/>
          <p:nvPr>
            <p:custDataLst>
              <p:tags r:id="rId8"/>
            </p:custDataLst>
          </p:nvPr>
        </p:nvSpPr>
        <p:spPr>
          <a:xfrm>
            <a:off x="3492500" y="3068638"/>
            <a:ext cx="3505200" cy="588962"/>
          </a:xfrm>
          <a:prstGeom prst="rect">
            <a:avLst/>
          </a:prstGeom>
          <a:solidFill>
            <a:srgbClr val="FFFFCC"/>
          </a:solidFill>
          <a:ln w="9525" cap="flat" cmpd="sng">
            <a:solidFill>
              <a:srgbClr val="FF3300"/>
            </a:solidFill>
            <a:prstDash val="solid"/>
            <a:miter/>
            <a:headEnd type="none" w="med" len="med"/>
            <a:tailEnd type="none" w="med" len="med"/>
          </a:ln>
        </p:spPr>
        <p:txBody>
          <a:bodyPr>
            <a:spAutoFit/>
          </a:bodyPr>
          <a:lstStyle/>
          <a:p>
            <a:pPr>
              <a:spcBef>
                <a:spcPct val="50000"/>
              </a:spcBef>
            </a:pPr>
            <a:r>
              <a:rPr lang="zh-CN" altLang="en-US" sz="3200" b="1">
                <a:solidFill>
                  <a:srgbClr val="0000FF"/>
                </a:solidFill>
                <a:latin typeface="Arial Unicode MS" panose="020b0604020202020204" charset="-122"/>
                <a:ea typeface="黑体" panose="02010609060101010101" pitchFamily="2" charset="-122"/>
              </a:rPr>
              <a:t>形作名，邪恶小人</a:t>
            </a:r>
            <a:endParaRPr lang="zh-CN" altLang="en-US" sz="3200" b="1">
              <a:solidFill>
                <a:srgbClr val="0000FF"/>
              </a:solidFill>
              <a:latin typeface="Arial Unicode MS" panose="020b0604020202020204" charset="-122"/>
              <a:ea typeface="黑体" panose="02010609060101010101" pitchFamily="2" charset="-122"/>
            </a:endParaRPr>
          </a:p>
        </p:txBody>
      </p:sp>
      <p:sp>
        <p:nvSpPr>
          <p:cNvPr id="18439" name="Text Box 7"/>
          <p:cNvSpPr/>
          <p:nvPr>
            <p:custDataLst>
              <p:tags r:id="rId9"/>
            </p:custDataLst>
          </p:nvPr>
        </p:nvSpPr>
        <p:spPr>
          <a:xfrm>
            <a:off x="3492500" y="3789363"/>
            <a:ext cx="4800600" cy="588962"/>
          </a:xfrm>
          <a:prstGeom prst="rect">
            <a:avLst/>
          </a:prstGeom>
          <a:solidFill>
            <a:srgbClr val="FFFFCC"/>
          </a:solidFill>
          <a:ln w="9525" cap="flat" cmpd="sng">
            <a:solidFill>
              <a:srgbClr val="FF3300"/>
            </a:solidFill>
            <a:prstDash val="solid"/>
            <a:miter/>
            <a:headEnd type="none" w="med" len="med"/>
            <a:tailEnd type="none" w="med" len="med"/>
          </a:ln>
        </p:spPr>
        <p:txBody>
          <a:bodyPr>
            <a:spAutoFit/>
          </a:bodyPr>
          <a:lstStyle/>
          <a:p>
            <a:pPr>
              <a:spcBef>
                <a:spcPct val="50000"/>
              </a:spcBef>
            </a:pPr>
            <a:r>
              <a:rPr lang="zh-CN" altLang="en-US" sz="3200" b="1">
                <a:solidFill>
                  <a:srgbClr val="0000FF"/>
                </a:solidFill>
                <a:latin typeface="Arial Unicode MS" panose="020b0604020202020204" charset="-122"/>
                <a:ea typeface="黑体" panose="02010609060101010101" pitchFamily="2" charset="-122"/>
              </a:rPr>
              <a:t>形作名，端方正直的人</a:t>
            </a:r>
            <a:endParaRPr lang="zh-CN" altLang="en-US" sz="3200" b="1">
              <a:solidFill>
                <a:srgbClr val="0000FF"/>
              </a:solidFill>
              <a:latin typeface="Times New Roman" panose="02020603050405020304" pitchFamily="18"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0-#ppt_w/2"/>
                                          </p:val>
                                        </p:tav>
                                        <p:tav tm="100000">
                                          <p:val>
                                            <p:strVal val="#ppt_x"/>
                                          </p:val>
                                        </p:tav>
                                      </p:tavLst>
                                    </p:anim>
                                    <p:anim calcmode="lin" valueType="num">
                                      <p:cBhvr additive="base">
                                        <p:cTn id="8"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7"/>
                                        </p:tgtEl>
                                        <p:attrNameLst>
                                          <p:attrName>style.visibility</p:attrName>
                                        </p:attrNameLst>
                                      </p:cBhvr>
                                      <p:to>
                                        <p:strVal val="visible"/>
                                      </p:to>
                                    </p:set>
                                    <p:anim calcmode="lin" valueType="num">
                                      <p:cBhvr additive="base">
                                        <p:cTn id="13" dur="500" fill="hold"/>
                                        <p:tgtEl>
                                          <p:spTgt spid="18437"/>
                                        </p:tgtEl>
                                        <p:attrNameLst>
                                          <p:attrName>ppt_x</p:attrName>
                                        </p:attrNameLst>
                                      </p:cBhvr>
                                      <p:tavLst>
                                        <p:tav tm="0">
                                          <p:val>
                                            <p:strVal val="0-#ppt_w/2"/>
                                          </p:val>
                                        </p:tav>
                                        <p:tav tm="100000">
                                          <p:val>
                                            <p:strVal val="#ppt_x"/>
                                          </p:val>
                                        </p:tav>
                                      </p:tavLst>
                                    </p:anim>
                                    <p:anim calcmode="lin" valueType="num">
                                      <p:cBhvr additive="base">
                                        <p:cTn id="14" dur="500" fill="hold"/>
                                        <p:tgtEl>
                                          <p:spTgt spid="1843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438"/>
                                        </p:tgtEl>
                                        <p:attrNameLst>
                                          <p:attrName>style.visibility</p:attrName>
                                        </p:attrNameLst>
                                      </p:cBhvr>
                                      <p:to>
                                        <p:strVal val="visible"/>
                                      </p:to>
                                    </p:set>
                                    <p:anim calcmode="lin" valueType="num">
                                      <p:cBhvr additive="base">
                                        <p:cTn id="19" dur="500" fill="hold"/>
                                        <p:tgtEl>
                                          <p:spTgt spid="18438"/>
                                        </p:tgtEl>
                                        <p:attrNameLst>
                                          <p:attrName>ppt_x</p:attrName>
                                        </p:attrNameLst>
                                      </p:cBhvr>
                                      <p:tavLst>
                                        <p:tav tm="0">
                                          <p:val>
                                            <p:strVal val="0-#ppt_w/2"/>
                                          </p:val>
                                        </p:tav>
                                        <p:tav tm="100000">
                                          <p:val>
                                            <p:strVal val="#ppt_x"/>
                                          </p:val>
                                        </p:tav>
                                      </p:tavLst>
                                    </p:anim>
                                    <p:anim calcmode="lin" valueType="num">
                                      <p:cBhvr additive="base">
                                        <p:cTn id="20" dur="500" fill="hold"/>
                                        <p:tgtEl>
                                          <p:spTgt spid="1843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8439"/>
                                        </p:tgtEl>
                                        <p:attrNameLst>
                                          <p:attrName>style.visibility</p:attrName>
                                        </p:attrNameLst>
                                      </p:cBhvr>
                                      <p:to>
                                        <p:strVal val="visible"/>
                                      </p:to>
                                    </p:set>
                                    <p:anim calcmode="lin" valueType="num">
                                      <p:cBhvr additive="base">
                                        <p:cTn id="25" dur="500" fill="hold"/>
                                        <p:tgtEl>
                                          <p:spTgt spid="18439"/>
                                        </p:tgtEl>
                                        <p:attrNameLst>
                                          <p:attrName>ppt_x</p:attrName>
                                        </p:attrNameLst>
                                      </p:cBhvr>
                                      <p:tavLst>
                                        <p:tav tm="0">
                                          <p:val>
                                            <p:strVal val="0-#ppt_w/2"/>
                                          </p:val>
                                        </p:tav>
                                        <p:tav tm="100000">
                                          <p:val>
                                            <p:strVal val="#ppt_x"/>
                                          </p:val>
                                        </p:tav>
                                      </p:tavLst>
                                    </p:anim>
                                    <p:anim calcmode="lin" valueType="num">
                                      <p:cBhvr additive="base">
                                        <p:cTn id="26" dur="500" fill="hold"/>
                                        <p:tgtEl>
                                          <p:spTgt spid="184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8" grpId="0"/>
      <p:bldP spid="1843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433" name="文本框 281601"/>
          <p:cNvSpPr txBox="1">
            <a:spLocks noChangeArrowheads="1"/>
          </p:cNvSpPr>
          <p:nvPr>
            <p:custDataLst>
              <p:tags r:id="rId3"/>
            </p:custDataLst>
          </p:nvPr>
        </p:nvSpPr>
        <p:spPr bwMode="auto">
          <a:xfrm>
            <a:off x="107315" y="260350"/>
            <a:ext cx="3521075" cy="3107690"/>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2800">
                <a:ea typeface="微软雅黑" panose="020b0503020204020204" charset="-122"/>
              </a:rPr>
              <a:t>    屈平</a:t>
            </a:r>
            <a:r>
              <a:rPr lang="zh-CN" altLang="en-US" sz="2800" u="sng">
                <a:solidFill>
                  <a:srgbClr val="0000FF"/>
                </a:solidFill>
                <a:ea typeface="微软雅黑" panose="020b0503020204020204" charset="-122"/>
              </a:rPr>
              <a:t>正道直行</a:t>
            </a:r>
            <a:r>
              <a:rPr lang="zh-CN" altLang="en-US" sz="2800">
                <a:ea typeface="微软雅黑" panose="020b0503020204020204" charset="-122"/>
              </a:rPr>
              <a:t>，竭忠尽智</a:t>
            </a:r>
            <a:r>
              <a:rPr lang="en-US" altLang="zh-CN" sz="2800">
                <a:ea typeface="微软雅黑" panose="020b0503020204020204" charset="-122"/>
              </a:rPr>
              <a:t>,</a:t>
            </a:r>
            <a:r>
              <a:rPr lang="zh-CN" altLang="en-US" sz="2800">
                <a:ea typeface="微软雅黑" panose="020b0503020204020204" charset="-122"/>
              </a:rPr>
              <a:t>以事其君，谗人</a:t>
            </a:r>
            <a:r>
              <a:rPr lang="zh-CN" altLang="en-US" sz="2800">
                <a:solidFill>
                  <a:srgbClr val="FF0000"/>
                </a:solidFill>
                <a:ea typeface="微软雅黑" panose="020b0503020204020204" charset="-122"/>
              </a:rPr>
              <a:t>间</a:t>
            </a:r>
            <a:r>
              <a:rPr lang="zh-CN" altLang="en-US" sz="2800">
                <a:ea typeface="微软雅黑" panose="020b0503020204020204" charset="-122"/>
              </a:rPr>
              <a:t>之，可谓</a:t>
            </a:r>
            <a:r>
              <a:rPr lang="zh-CN" altLang="en-US" sz="2800">
                <a:solidFill>
                  <a:srgbClr val="FF0000"/>
                </a:solidFill>
                <a:ea typeface="微软雅黑" panose="020b0503020204020204" charset="-122"/>
              </a:rPr>
              <a:t>穷</a:t>
            </a:r>
            <a:r>
              <a:rPr lang="zh-CN" altLang="en-US" sz="2800">
                <a:ea typeface="微软雅黑" panose="020b0503020204020204" charset="-122"/>
              </a:rPr>
              <a:t>矣。</a:t>
            </a:r>
            <a:r>
              <a:rPr lang="zh-CN" altLang="en-US" sz="2800" u="sng">
                <a:solidFill>
                  <a:srgbClr val="0000FF"/>
                </a:solidFill>
                <a:ea typeface="微软雅黑" panose="020b0503020204020204" charset="-122"/>
              </a:rPr>
              <a:t>信而见疑，忠而被谤（被）</a:t>
            </a:r>
            <a:r>
              <a:rPr lang="zh-CN" altLang="en-US" sz="2800">
                <a:ea typeface="微软雅黑" panose="020b0503020204020204" charset="-122"/>
              </a:rPr>
              <a:t>，能无怨乎？屈平之作</a:t>
            </a:r>
            <a:r>
              <a:rPr lang="en-US" altLang="zh-CN" sz="2800">
                <a:ea typeface="微软雅黑" panose="020b0503020204020204" charset="-122"/>
              </a:rPr>
              <a:t>《</a:t>
            </a:r>
            <a:r>
              <a:rPr lang="zh-CN" altLang="en-US" sz="2800">
                <a:ea typeface="微软雅黑" panose="020b0503020204020204" charset="-122"/>
              </a:rPr>
              <a:t>离骚</a:t>
            </a:r>
            <a:r>
              <a:rPr lang="en-US" altLang="zh-CN" sz="2800">
                <a:ea typeface="微软雅黑" panose="020b0503020204020204" charset="-122"/>
              </a:rPr>
              <a:t>》</a:t>
            </a:r>
            <a:r>
              <a:rPr lang="zh-CN" altLang="en-US" sz="2800">
                <a:ea typeface="微软雅黑" panose="020b0503020204020204" charset="-122"/>
              </a:rPr>
              <a:t>，</a:t>
            </a:r>
            <a:r>
              <a:rPr lang="zh-CN" altLang="en-US" sz="2800" u="sng">
                <a:solidFill>
                  <a:srgbClr val="FF0000"/>
                </a:solidFill>
                <a:ea typeface="微软雅黑" panose="020b0503020204020204" charset="-122"/>
              </a:rPr>
              <a:t>盖</a:t>
            </a:r>
            <a:r>
              <a:rPr lang="zh-CN" altLang="en-US" sz="2800" u="sng">
                <a:ea typeface="微软雅黑" panose="020b0503020204020204" charset="-122"/>
              </a:rPr>
              <a:t>自怨生也。</a:t>
            </a:r>
            <a:r>
              <a:rPr lang="zh-CN" altLang="en-US" sz="2000">
                <a:ea typeface="微软雅黑" panose="020b0503020204020204" charset="-122"/>
              </a:rPr>
              <a:t> </a:t>
            </a:r>
            <a:endParaRPr lang="zh-CN" altLang="en-US" sz="2000">
              <a:ea typeface="微软雅黑" panose="020b0503020204020204" charset="-122"/>
            </a:endParaRPr>
          </a:p>
        </p:txBody>
      </p:sp>
      <p:sp>
        <p:nvSpPr>
          <p:cNvPr id="281604" name="文本框 281603"/>
          <p:cNvSpPr txBox="1">
            <a:spLocks noChangeArrowheads="1"/>
          </p:cNvSpPr>
          <p:nvPr>
            <p:custDataLst>
              <p:tags r:id="rId4"/>
            </p:custDataLst>
          </p:nvPr>
        </p:nvSpPr>
        <p:spPr bwMode="auto">
          <a:xfrm>
            <a:off x="4441825" y="260350"/>
            <a:ext cx="4383405" cy="3322955"/>
          </a:xfrm>
          <a:prstGeom prst="rect">
            <a:avLst/>
          </a:prstGeom>
          <a:solidFill>
            <a:srgbClr val="FFFFCC"/>
          </a:solidFill>
          <a:ln w="9525">
            <a:solidFill>
              <a:schemeClr val="tx1"/>
            </a:solidFill>
            <a:miter lim="800000"/>
          </a:ln>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u="sng">
                <a:solidFill>
                  <a:srgbClr val="0000FF"/>
                </a:solidFill>
                <a:ea typeface="微软雅黑" panose="020b0503020204020204" charset="-122"/>
                <a:sym typeface="+mn-ea"/>
              </a:rPr>
              <a:t>正道直行：</a:t>
            </a:r>
            <a:r>
              <a:rPr lang="zh-CN" altLang="en-US" sz="2800">
                <a:solidFill>
                  <a:srgbClr val="FF0066"/>
                </a:solidFill>
                <a:ea typeface="微软雅黑" panose="020b0503020204020204" charset="-122"/>
              </a:rPr>
              <a:t>屈平使（自己的）</a:t>
            </a:r>
            <a:r>
              <a:rPr lang="zh-CN" altLang="en-US" sz="2800">
                <a:solidFill>
                  <a:srgbClr val="0000FF"/>
                </a:solidFill>
                <a:ea typeface="微软雅黑" panose="020b0503020204020204" charset="-122"/>
              </a:rPr>
              <a:t>道德</a:t>
            </a:r>
            <a:r>
              <a:rPr lang="zh-CN" altLang="en-US" sz="2800">
                <a:solidFill>
                  <a:srgbClr val="FF0066"/>
                </a:solidFill>
                <a:ea typeface="微软雅黑" panose="020b0503020204020204" charset="-122"/>
              </a:rPr>
              <a:t>端正，使（自己的）</a:t>
            </a:r>
            <a:r>
              <a:rPr lang="zh-CN" altLang="en-US" sz="2800">
                <a:solidFill>
                  <a:srgbClr val="0000FF"/>
                </a:solidFill>
                <a:ea typeface="微软雅黑" panose="020b0503020204020204" charset="-122"/>
              </a:rPr>
              <a:t>品行</a:t>
            </a:r>
            <a:r>
              <a:rPr lang="zh-CN" altLang="en-US" sz="2800">
                <a:solidFill>
                  <a:srgbClr val="FF0066"/>
                </a:solidFill>
                <a:ea typeface="微软雅黑" panose="020b0503020204020204" charset="-122"/>
              </a:rPr>
              <a:t>正直</a:t>
            </a:r>
            <a:endParaRPr lang="zh-CN" altLang="en-US" sz="2800">
              <a:solidFill>
                <a:srgbClr val="FF0066"/>
              </a:solidFill>
              <a:ea typeface="微软雅黑" panose="020b0503020204020204" charset="-122"/>
            </a:endParaRPr>
          </a:p>
          <a:p>
            <a:pPr>
              <a:spcBef>
                <a:spcPct val="50000"/>
              </a:spcBef>
            </a:pPr>
            <a:r>
              <a:rPr lang="zh-CN" altLang="en-US" sz="2800">
                <a:solidFill>
                  <a:srgbClr val="FF0000"/>
                </a:solidFill>
                <a:latin typeface="新宋体" panose="02010609030101010101" charset="-122"/>
                <a:ea typeface="新宋体" panose="02010609030101010101" charset="-122"/>
                <a:sym typeface="Arial" panose="020b0604020202020204" pitchFamily="34" charset="0"/>
              </a:rPr>
              <a:t>间</a:t>
            </a:r>
            <a:r>
              <a:rPr lang="zh-CN" altLang="en-US" sz="2800">
                <a:solidFill>
                  <a:srgbClr val="007A77"/>
                </a:solidFill>
                <a:latin typeface="新宋体" panose="02010609030101010101" charset="-122"/>
                <a:ea typeface="新宋体" panose="02010609030101010101" charset="-122"/>
                <a:sym typeface="Arial" panose="020b0604020202020204" pitchFamily="34" charset="0"/>
              </a:rPr>
              <a:t>：离间</a:t>
            </a:r>
            <a:r>
              <a:rPr lang="en-US" altLang="zh-CN" sz="28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800">
              <a:solidFill>
                <a:srgbClr val="007A77"/>
              </a:solidFill>
              <a:latin typeface="新宋体" panose="02010609030101010101" charset="-122"/>
              <a:ea typeface="新宋体" panose="02010609030101010101" charset="-122"/>
              <a:sym typeface="Arial" panose="020b0604020202020204" pitchFamily="34" charset="0"/>
            </a:endParaRPr>
          </a:p>
          <a:p>
            <a:pPr>
              <a:spcBef>
                <a:spcPct val="50000"/>
              </a:spcBef>
            </a:pPr>
            <a:r>
              <a:rPr lang="zh-CN" altLang="en-US" sz="2800">
                <a:solidFill>
                  <a:srgbClr val="FF0000"/>
                </a:solidFill>
                <a:latin typeface="新宋体" panose="02010609030101010101" charset="-122"/>
                <a:ea typeface="新宋体" panose="02010609030101010101" charset="-122"/>
                <a:sym typeface="Arial" panose="020b0604020202020204" pitchFamily="34" charset="0"/>
              </a:rPr>
              <a:t>见</a:t>
            </a:r>
            <a:r>
              <a:rPr lang="zh-CN" altLang="en-US" sz="2800">
                <a:solidFill>
                  <a:srgbClr val="007A77"/>
                </a:solidFill>
                <a:latin typeface="新宋体" panose="02010609030101010101" charset="-122"/>
                <a:ea typeface="新宋体" panose="02010609030101010101" charset="-122"/>
                <a:sym typeface="Arial" panose="020b0604020202020204" pitchFamily="34" charset="0"/>
              </a:rPr>
              <a:t>：表被动，被</a:t>
            </a:r>
            <a:r>
              <a:rPr lang="en-US" altLang="zh-CN" sz="2800">
                <a:solidFill>
                  <a:srgbClr val="007A77"/>
                </a:solidFill>
                <a:latin typeface="新宋体" panose="02010609030101010101" charset="-122"/>
                <a:ea typeface="新宋体" panose="02010609030101010101" charset="-122"/>
                <a:sym typeface="Arial" panose="020b0604020202020204" pitchFamily="34" charset="0"/>
              </a:rPr>
              <a:t> </a:t>
            </a:r>
            <a:r>
              <a:rPr lang="en-US" altLang="zh-CN" sz="2800">
                <a:solidFill>
                  <a:srgbClr val="FF0000"/>
                </a:solidFill>
                <a:latin typeface="新宋体" panose="02010609030101010101" charset="-122"/>
                <a:ea typeface="新宋体" panose="02010609030101010101" charset="-122"/>
                <a:sym typeface="Arial" panose="020b0604020202020204" pitchFamily="34" charset="0"/>
              </a:rPr>
              <a:t> </a:t>
            </a:r>
            <a:endParaRPr lang="en-US" altLang="zh-CN" sz="2800">
              <a:solidFill>
                <a:srgbClr val="FF0000"/>
              </a:solidFill>
              <a:latin typeface="新宋体" panose="02010609030101010101" charset="-122"/>
              <a:ea typeface="新宋体" panose="02010609030101010101" charset="-122"/>
              <a:sym typeface="Arial" panose="020b0604020202020204" pitchFamily="34" charset="0"/>
            </a:endParaRPr>
          </a:p>
          <a:p>
            <a:pPr>
              <a:spcBef>
                <a:spcPct val="50000"/>
              </a:spcBef>
            </a:pPr>
            <a:r>
              <a:rPr lang="zh-CN" altLang="en-US" sz="2800">
                <a:solidFill>
                  <a:srgbClr val="FF0000"/>
                </a:solidFill>
                <a:latin typeface="新宋体" panose="02010609030101010101" charset="-122"/>
                <a:ea typeface="新宋体" panose="02010609030101010101" charset="-122"/>
                <a:sym typeface="Arial" panose="020b0604020202020204" pitchFamily="34" charset="0"/>
              </a:rPr>
              <a:t>盖</a:t>
            </a:r>
            <a:r>
              <a:rPr lang="zh-CN" altLang="en-US" sz="2800">
                <a:solidFill>
                  <a:srgbClr val="007A77"/>
                </a:solidFill>
                <a:latin typeface="新宋体" panose="02010609030101010101" charset="-122"/>
                <a:ea typeface="新宋体" panose="02010609030101010101" charset="-122"/>
                <a:sym typeface="Arial" panose="020b0604020202020204" pitchFamily="34" charset="0"/>
              </a:rPr>
              <a:t>：大概</a:t>
            </a:r>
            <a:r>
              <a:rPr lang="en-US" altLang="zh-CN" sz="28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800">
              <a:solidFill>
                <a:srgbClr val="007A77"/>
              </a:solidFill>
              <a:latin typeface="新宋体" panose="02010609030101010101" charset="-122"/>
              <a:ea typeface="新宋体" panose="02010609030101010101" charset="-122"/>
              <a:sym typeface="Arial" panose="020b0604020202020204" pitchFamily="34" charset="0"/>
            </a:endParaRPr>
          </a:p>
        </p:txBody>
      </p:sp>
      <p:sp>
        <p:nvSpPr>
          <p:cNvPr id="2" name="文本框 1"/>
          <p:cNvSpPr txBox="1"/>
          <p:nvPr>
            <p:custDataLst>
              <p:tags r:id="rId5"/>
            </p:custDataLst>
          </p:nvPr>
        </p:nvSpPr>
        <p:spPr>
          <a:xfrm>
            <a:off x="-31750" y="4220845"/>
            <a:ext cx="9144635" cy="1814830"/>
          </a:xfrm>
          <a:prstGeom prst="rect">
            <a:avLst/>
          </a:prstGeom>
          <a:noFill/>
          <a:ln>
            <a:solidFill>
              <a:srgbClr val="FF0000"/>
            </a:solidFill>
          </a:ln>
        </p:spPr>
        <p:txBody>
          <a:bodyPr wrap="square" rtlCol="0" anchor="t">
            <a:spAutoFit/>
          </a:bodyPr>
          <a:lstStyle/>
          <a:p>
            <a:r>
              <a:rPr lang="zh-CN" altLang="en-US" sz="2800"/>
              <a:t>屈原</a:t>
            </a:r>
            <a:r>
              <a:rPr lang="zh-CN" altLang="en-US" sz="2800" u="sng">
                <a:solidFill>
                  <a:srgbClr val="FF0000"/>
                </a:solidFill>
                <a:latin typeface="黑体" panose="02010609060101010101" pitchFamily="2" charset="-122"/>
                <a:ea typeface="黑体" panose="02010609060101010101" pitchFamily="2" charset="-122"/>
                <a:sym typeface="+mn-ea"/>
              </a:rPr>
              <a:t>道德端正、品行正直</a:t>
            </a:r>
            <a:r>
              <a:rPr lang="zh-CN" altLang="en-US" sz="2800"/>
              <a:t>，竭尽自己的忠诚和智慧来辅助君主，谗邪的小人来</a:t>
            </a:r>
            <a:r>
              <a:rPr lang="zh-CN" altLang="en-US" sz="2800">
                <a:solidFill>
                  <a:srgbClr val="C00000"/>
                </a:solidFill>
              </a:rPr>
              <a:t>离间</a:t>
            </a:r>
            <a:r>
              <a:rPr lang="zh-CN" altLang="en-US" sz="2800"/>
              <a:t>他，可以说是</a:t>
            </a:r>
            <a:r>
              <a:rPr lang="zh-CN" altLang="en-US" sz="2800" u="sng">
                <a:solidFill>
                  <a:srgbClr val="FF0000"/>
                </a:solidFill>
                <a:latin typeface="黑体" panose="02010609060101010101" pitchFamily="2" charset="-122"/>
                <a:ea typeface="黑体" panose="02010609060101010101" pitchFamily="2" charset="-122"/>
                <a:sym typeface="+mn-ea"/>
              </a:rPr>
              <a:t>处境困难</a:t>
            </a:r>
            <a:r>
              <a:rPr lang="zh-CN" altLang="en-US" sz="2800"/>
              <a:t>了。</a:t>
            </a:r>
            <a:r>
              <a:rPr lang="zh-CN" altLang="en-US" sz="2800">
                <a:solidFill>
                  <a:srgbClr val="C00000"/>
                </a:solidFill>
                <a:highlight>
                  <a:srgbClr val="FFFF00"/>
                </a:highlight>
              </a:rPr>
              <a:t>诚信却被怀疑，忠实却被诽谤，</a:t>
            </a:r>
            <a:r>
              <a:rPr lang="zh-CN" altLang="en-US" sz="2800"/>
              <a:t>能够没有怨恨吗？屈原写作《离骚》，</a:t>
            </a:r>
            <a:r>
              <a:rPr lang="zh-CN" altLang="en-US" sz="2800" u="sng"/>
              <a:t>大概是</a:t>
            </a:r>
            <a:r>
              <a:rPr lang="zh-CN" altLang="en-US" sz="2800" u="sng">
                <a:solidFill>
                  <a:srgbClr val="C00000"/>
                </a:solidFill>
              </a:rPr>
              <a:t>由怨愤引起的。</a:t>
            </a:r>
            <a:endParaRPr lang="zh-CN" altLang="en-US" sz="2800" u="sng">
              <a:solidFill>
                <a:srgbClr val="C00000"/>
              </a:solidFill>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7" name="文本框 282625"/>
          <p:cNvSpPr txBox="1">
            <a:spLocks noChangeArrowheads="1"/>
          </p:cNvSpPr>
          <p:nvPr>
            <p:custDataLst>
              <p:tags r:id="rId3"/>
            </p:custDataLst>
          </p:nvPr>
        </p:nvSpPr>
        <p:spPr bwMode="auto">
          <a:xfrm>
            <a:off x="635" y="66675"/>
            <a:ext cx="3375025" cy="526224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2800">
                <a:latin typeface="楷体" panose="02010609060101010101" charset="-122"/>
                <a:ea typeface="楷体" panose="02010609060101010101" charset="-122"/>
              </a:rPr>
              <a:t>《国风》好色而不</a:t>
            </a:r>
            <a:r>
              <a:rPr lang="zh-CN" altLang="en-US" sz="2800">
                <a:solidFill>
                  <a:srgbClr val="C00000"/>
                </a:solidFill>
                <a:latin typeface="楷体" panose="02010609060101010101" charset="-122"/>
                <a:ea typeface="楷体" panose="02010609060101010101" charset="-122"/>
              </a:rPr>
              <a:t>淫</a:t>
            </a:r>
            <a:r>
              <a:rPr lang="zh-CN" altLang="en-US" sz="2800">
                <a:latin typeface="楷体" panose="02010609060101010101" charset="-122"/>
                <a:ea typeface="楷体" panose="02010609060101010101" charset="-122"/>
              </a:rPr>
              <a:t>，《小雅》怨诽而不乱。</a:t>
            </a:r>
            <a:r>
              <a:rPr lang="zh-CN" altLang="en-US" sz="2800">
                <a:solidFill>
                  <a:srgbClr val="FF0000"/>
                </a:solidFill>
                <a:latin typeface="楷体" panose="02010609060101010101" charset="-122"/>
                <a:ea typeface="楷体" panose="02010609060101010101" charset="-122"/>
              </a:rPr>
              <a:t>若</a:t>
            </a:r>
            <a:r>
              <a:rPr lang="zh-CN" altLang="en-US" sz="2800">
                <a:latin typeface="楷体" panose="02010609060101010101" charset="-122"/>
                <a:ea typeface="楷体" panose="02010609060101010101" charset="-122"/>
              </a:rPr>
              <a:t>《离骚》者，可谓兼之矣。上称帝</a:t>
            </a:r>
            <a:r>
              <a:rPr lang="zh-CN" altLang="en-US" sz="2800">
                <a:solidFill>
                  <a:srgbClr val="FF0000"/>
                </a:solidFill>
                <a:latin typeface="楷体" panose="02010609060101010101" charset="-122"/>
                <a:ea typeface="楷体" panose="02010609060101010101" charset="-122"/>
              </a:rPr>
              <a:t>喾</a:t>
            </a:r>
            <a:r>
              <a:rPr lang="zh-CN" altLang="en-US" sz="2800">
                <a:latin typeface="楷体" panose="02010609060101010101" charset="-122"/>
                <a:ea typeface="楷体" panose="02010609060101010101" charset="-122"/>
              </a:rPr>
              <a:t>，下道齐</a:t>
            </a:r>
            <a:r>
              <a:rPr lang="zh-CN" altLang="en-US" sz="2800">
                <a:solidFill>
                  <a:srgbClr val="FF0000"/>
                </a:solidFill>
                <a:latin typeface="楷体" panose="02010609060101010101" charset="-122"/>
                <a:ea typeface="楷体" panose="02010609060101010101" charset="-122"/>
              </a:rPr>
              <a:t>桓</a:t>
            </a:r>
            <a:r>
              <a:rPr lang="zh-CN" altLang="en-US" sz="2800">
                <a:latin typeface="楷体" panose="02010609060101010101" charset="-122"/>
                <a:ea typeface="楷体" panose="02010609060101010101" charset="-122"/>
              </a:rPr>
              <a:t>，中述汤、武，以</a:t>
            </a:r>
            <a:r>
              <a:rPr lang="zh-CN" altLang="en-US" sz="2800">
                <a:solidFill>
                  <a:srgbClr val="0000FF"/>
                </a:solidFill>
                <a:latin typeface="楷体" panose="02010609060101010101" charset="-122"/>
                <a:ea typeface="楷体" panose="02010609060101010101" charset="-122"/>
              </a:rPr>
              <a:t>刺</a:t>
            </a:r>
            <a:r>
              <a:rPr lang="zh-CN" altLang="en-US" sz="2800">
                <a:latin typeface="楷体" panose="02010609060101010101" charset="-122"/>
                <a:ea typeface="楷体" panose="02010609060101010101" charset="-122"/>
              </a:rPr>
              <a:t>世事。</a:t>
            </a:r>
            <a:r>
              <a:rPr lang="zh-CN" altLang="en-US" sz="2800" u="sng">
                <a:solidFill>
                  <a:srgbClr val="FF0000"/>
                </a:solidFill>
                <a:latin typeface="楷体" panose="02010609060101010101" charset="-122"/>
                <a:ea typeface="楷体" panose="02010609060101010101" charset="-122"/>
              </a:rPr>
              <a:t>明</a:t>
            </a:r>
            <a:r>
              <a:rPr lang="zh-CN" altLang="en-US" sz="2800" u="sng">
                <a:solidFill>
                  <a:srgbClr val="0000FF"/>
                </a:solidFill>
                <a:latin typeface="楷体" panose="02010609060101010101" charset="-122"/>
                <a:ea typeface="楷体" panose="02010609060101010101" charset="-122"/>
              </a:rPr>
              <a:t>道德之广崇，治乱之</a:t>
            </a:r>
            <a:r>
              <a:rPr lang="zh-CN" altLang="en-US" sz="2800" u="sng">
                <a:solidFill>
                  <a:srgbClr val="FF0000"/>
                </a:solidFill>
                <a:latin typeface="楷体" panose="02010609060101010101" charset="-122"/>
                <a:ea typeface="楷体" panose="02010609060101010101" charset="-122"/>
              </a:rPr>
              <a:t>条贯</a:t>
            </a:r>
            <a:r>
              <a:rPr lang="zh-CN" altLang="en-US" sz="2800" u="sng">
                <a:solidFill>
                  <a:srgbClr val="0000FF"/>
                </a:solidFill>
                <a:latin typeface="楷体" panose="02010609060101010101" charset="-122"/>
                <a:ea typeface="楷体" panose="02010609060101010101" charset="-122"/>
              </a:rPr>
              <a:t>，靡不毕</a:t>
            </a:r>
            <a:r>
              <a:rPr lang="zh-CN" altLang="en-US" sz="2800" u="sng">
                <a:solidFill>
                  <a:srgbClr val="FF0066"/>
                </a:solidFill>
                <a:latin typeface="楷体" panose="02010609060101010101" charset="-122"/>
                <a:ea typeface="楷体" panose="02010609060101010101" charset="-122"/>
              </a:rPr>
              <a:t>见</a:t>
            </a:r>
            <a:r>
              <a:rPr lang="zh-CN" altLang="en-US" sz="2800" u="sng">
                <a:solidFill>
                  <a:srgbClr val="0000FF"/>
                </a:solidFill>
                <a:latin typeface="楷体" panose="02010609060101010101" charset="-122"/>
                <a:ea typeface="楷体" panose="02010609060101010101" charset="-122"/>
              </a:rPr>
              <a:t>。</a:t>
            </a:r>
            <a:endParaRPr lang="zh-CN" altLang="en-US" sz="2800" u="sng">
              <a:solidFill>
                <a:srgbClr val="0000FF"/>
              </a:solidFill>
              <a:latin typeface="楷体" panose="02010609060101010101" charset="-122"/>
              <a:ea typeface="楷体" panose="02010609060101010101" charset="-122"/>
            </a:endParaRPr>
          </a:p>
          <a:p>
            <a:pPr algn="just">
              <a:spcBef>
                <a:spcPct val="50000"/>
              </a:spcBef>
            </a:pPr>
            <a:r>
              <a:rPr lang="zh-CN" altLang="en-US" sz="2800">
                <a:latin typeface="黑体" panose="02010609060101010101" pitchFamily="2" charset="-122"/>
                <a:ea typeface="黑体" panose="02010609060101010101" pitchFamily="2" charset="-122"/>
                <a:cs typeface="黑体" panose="02010609060101010101" pitchFamily="2" charset="-122"/>
                <a:sym typeface="+mn-ea"/>
              </a:rPr>
              <a:t>  </a:t>
            </a:r>
            <a:endParaRPr lang="zh-CN" altLang="en-US" sz="2800">
              <a:latin typeface="黑体" panose="02010609060101010101" pitchFamily="2" charset="-122"/>
              <a:ea typeface="黑体" panose="02010609060101010101" pitchFamily="2" charset="-122"/>
              <a:cs typeface="黑体" panose="02010609060101010101" pitchFamily="2" charset="-122"/>
              <a:sym typeface="+mn-ea"/>
            </a:endParaRPr>
          </a:p>
          <a:p>
            <a:pPr algn="just">
              <a:spcBef>
                <a:spcPct val="50000"/>
              </a:spcBef>
            </a:pPr>
            <a:endParaRPr lang="zh-CN" altLang="zh-CN" sz="2800" b="0" u="sng" smtClean="0">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custDataLst>
              <p:tags r:id="rId4"/>
            </p:custDataLst>
          </p:nvPr>
        </p:nvSpPr>
        <p:spPr>
          <a:xfrm>
            <a:off x="34925" y="4509135"/>
            <a:ext cx="9007475" cy="1938020"/>
          </a:xfrm>
          <a:prstGeom prst="rect">
            <a:avLst/>
          </a:prstGeom>
          <a:solidFill>
            <a:schemeClr val="bg1"/>
          </a:solidFill>
          <a:ln>
            <a:solidFill>
              <a:srgbClr val="FF0000"/>
            </a:solidFill>
          </a:ln>
        </p:spPr>
        <p:txBody>
          <a:bodyPr wrap="square" rtlCol="0" anchor="t">
            <a:spAutoFit/>
          </a:bodyPr>
          <a:lstStyle/>
          <a:p>
            <a:r>
              <a:rPr lang="zh-CN" altLang="en-US" sz="2400">
                <a:latin typeface="楷体" panose="02010609060101010101" charset="-122"/>
                <a:ea typeface="楷体" panose="02010609060101010101" charset="-122"/>
                <a:sym typeface="+mn-ea"/>
              </a:rPr>
              <a:t>《国风》好描写男女爱情但不是分寸。《小雅》怨愤发牢骚但不坏乱礼法。</a:t>
            </a:r>
            <a:r>
              <a:rPr lang="zh-CN" altLang="en-US" sz="2400">
                <a:solidFill>
                  <a:srgbClr val="FF0000"/>
                </a:solidFill>
              </a:rPr>
              <a:t>像</a:t>
            </a:r>
            <a:r>
              <a:rPr lang="zh-CN" altLang="en-US" sz="2400"/>
              <a:t>《离骚》，可以说是兼有二者的特点了。它对远古上溯到帝喾，近世称述齐桓公，中古称述商汤和周武王，用来</a:t>
            </a:r>
            <a:r>
              <a:rPr lang="zh-CN" altLang="en-US" sz="2400">
                <a:solidFill>
                  <a:srgbClr val="FF0000"/>
                </a:solidFill>
              </a:rPr>
              <a:t>讥刺</a:t>
            </a:r>
            <a:r>
              <a:rPr lang="zh-CN" altLang="en-US" sz="2400"/>
              <a:t>当时的政事。</a:t>
            </a:r>
            <a:r>
              <a:rPr lang="zh-CN" altLang="en-US" sz="2400">
                <a:solidFill>
                  <a:srgbClr val="FF0000"/>
                </a:solidFill>
              </a:rPr>
              <a:t>阐明道德的广大崇高，国家治乱兴亡的规律，无不完全表现出来。</a:t>
            </a:r>
            <a:endParaRPr lang="zh-CN" altLang="en-US" sz="2400"/>
          </a:p>
        </p:txBody>
      </p:sp>
      <p:sp>
        <p:nvSpPr>
          <p:cNvPr id="3" name="文本框 2"/>
          <p:cNvSpPr txBox="1"/>
          <p:nvPr>
            <p:custDataLst>
              <p:tags r:id="rId5"/>
            </p:custDataLst>
          </p:nvPr>
        </p:nvSpPr>
        <p:spPr>
          <a:xfrm>
            <a:off x="3520440" y="123190"/>
            <a:ext cx="5354955" cy="4184650"/>
          </a:xfrm>
          <a:prstGeom prst="rect">
            <a:avLst/>
          </a:prstGeom>
          <a:solidFill>
            <a:schemeClr val="bg2">
              <a:lumMod val="20000"/>
              <a:lumOff val="80000"/>
            </a:schemeClr>
          </a:solidFill>
          <a:ln>
            <a:solidFill>
              <a:srgbClr val="FFC000"/>
            </a:solidFill>
          </a:ln>
        </p:spPr>
        <p:txBody>
          <a:bodyPr wrap="square" rtlCol="0">
            <a:spAutoFit/>
          </a:bodyPr>
          <a:lstStyle/>
          <a:p>
            <a:pPr algn="just">
              <a:spcBef>
                <a:spcPct val="50000"/>
              </a:spcBef>
            </a:pPr>
            <a:r>
              <a:rPr lang="zh-CN" altLang="en-US" sz="2000">
                <a:highlight>
                  <a:srgbClr val="FFFF00"/>
                </a:highlight>
                <a:latin typeface="宋体" panose="02010600030101010101" pitchFamily="2" charset="-122"/>
                <a:cs typeface="宋体" panose="02010600030101010101" pitchFamily="2" charset="-122"/>
                <a:sym typeface="+mn-ea"/>
              </a:rPr>
              <a:t>淫</a:t>
            </a:r>
            <a:r>
              <a:rPr lang="zh-CN" altLang="en-US" sz="2000">
                <a:latin typeface="宋体" panose="02010600030101010101" pitchFamily="2" charset="-122"/>
                <a:cs typeface="宋体" panose="02010600030101010101" pitchFamily="2" charset="-122"/>
                <a:sym typeface="+mn-ea"/>
              </a:rPr>
              <a:t>：过度，无节制   </a:t>
            </a:r>
            <a:endParaRPr lang="zh-CN" altLang="en-US" sz="2000">
              <a:latin typeface="宋体" panose="02010600030101010101" pitchFamily="2" charset="-122"/>
              <a:cs typeface="宋体" panose="02010600030101010101" pitchFamily="2" charset="-122"/>
              <a:sym typeface="+mn-ea"/>
            </a:endParaRPr>
          </a:p>
          <a:p>
            <a:pPr algn="just">
              <a:spcBef>
                <a:spcPct val="50000"/>
              </a:spcBef>
            </a:pPr>
            <a:r>
              <a:rPr lang="zh-CN" altLang="en-US" sz="2000">
                <a:highlight>
                  <a:srgbClr val="FFFF00"/>
                </a:highlight>
                <a:latin typeface="宋体" panose="02010600030101010101" pitchFamily="2" charset="-122"/>
                <a:cs typeface="宋体" panose="02010600030101010101" pitchFamily="2" charset="-122"/>
                <a:sym typeface="+mn-ea"/>
              </a:rPr>
              <a:t>怨诽</a:t>
            </a:r>
            <a:r>
              <a:rPr lang="zh-CN" altLang="en-US" sz="2000">
                <a:latin typeface="宋体" panose="02010600030101010101" pitchFamily="2" charset="-122"/>
                <a:cs typeface="宋体" panose="02010600030101010101" pitchFamily="2" charset="-122"/>
                <a:sym typeface="+mn-ea"/>
              </a:rPr>
              <a:t>：怨愤发牢骚  </a:t>
            </a:r>
            <a:endParaRPr lang="zh-CN" altLang="en-US" sz="2000">
              <a:latin typeface="宋体" panose="02010600030101010101" pitchFamily="2" charset="-122"/>
              <a:cs typeface="宋体" panose="02010600030101010101" pitchFamily="2" charset="-122"/>
              <a:sym typeface="+mn-ea"/>
            </a:endParaRPr>
          </a:p>
          <a:p>
            <a:pPr algn="just">
              <a:spcBef>
                <a:spcPct val="5000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若</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：像</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endPar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endParaRPr>
          </a:p>
          <a:p>
            <a:pPr algn="just">
              <a:spcBef>
                <a:spcPct val="50000"/>
              </a:spcBef>
            </a:pPr>
            <a:r>
              <a:rPr lang="zh-CN" sz="2000">
                <a:highlight>
                  <a:srgbClr val="FFFF00"/>
                </a:highlight>
                <a:latin typeface="宋体" panose="02010600030101010101" pitchFamily="2" charset="-122"/>
                <a:cs typeface="宋体" panose="02010600030101010101" pitchFamily="2" charset="-122"/>
                <a:sym typeface="+mn-ea"/>
              </a:rPr>
              <a:t>上</a:t>
            </a:r>
            <a:r>
              <a:rPr lang="en-US" altLang="zh-CN" sz="2000">
                <a:highlight>
                  <a:srgbClr val="FFFF00"/>
                </a:highlight>
                <a:latin typeface="宋体" panose="02010600030101010101" pitchFamily="2" charset="-122"/>
                <a:cs typeface="宋体" panose="02010600030101010101" pitchFamily="2" charset="-122"/>
                <a:sym typeface="+mn-ea"/>
              </a:rPr>
              <a:t>/</a:t>
            </a:r>
            <a:r>
              <a:rPr lang="zh-CN" altLang="en-US" sz="2000">
                <a:highlight>
                  <a:srgbClr val="FFFF00"/>
                </a:highlight>
                <a:latin typeface="宋体" panose="02010600030101010101" pitchFamily="2" charset="-122"/>
                <a:cs typeface="宋体" panose="02010600030101010101" pitchFamily="2" charset="-122"/>
                <a:sym typeface="+mn-ea"/>
              </a:rPr>
              <a:t>下</a:t>
            </a:r>
            <a:r>
              <a:rPr lang="zh-CN" altLang="en-US" sz="2000">
                <a:latin typeface="宋体" panose="02010600030101010101" pitchFamily="2" charset="-122"/>
                <a:cs typeface="宋体" panose="02010600030101010101" pitchFamily="2" charset="-122"/>
                <a:sym typeface="+mn-ea"/>
              </a:rPr>
              <a:t>：往远处</a:t>
            </a:r>
            <a:r>
              <a:rPr lang="en-US" altLang="zh-CN" sz="2000">
                <a:latin typeface="宋体" panose="02010600030101010101" pitchFamily="2" charset="-122"/>
                <a:cs typeface="宋体" panose="02010600030101010101" pitchFamily="2" charset="-122"/>
                <a:sym typeface="+mn-ea"/>
              </a:rPr>
              <a:t>/</a:t>
            </a:r>
            <a:r>
              <a:rPr lang="zh-CN" altLang="en-US" sz="2000">
                <a:latin typeface="宋体" panose="02010600030101010101" pitchFamily="2" charset="-122"/>
                <a:cs typeface="宋体" panose="02010600030101010101" pitchFamily="2" charset="-122"/>
                <a:sym typeface="+mn-ea"/>
              </a:rPr>
              <a:t>往近处</a:t>
            </a:r>
            <a:r>
              <a:rPr lang="zh-CN" sz="2000">
                <a:latin typeface="宋体" panose="02010600030101010101" pitchFamily="2" charset="-122"/>
                <a:cs typeface="宋体" panose="02010600030101010101" pitchFamily="2" charset="-122"/>
                <a:sym typeface="+mn-ea"/>
              </a:rPr>
              <a:t> </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endPar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endParaRPr>
          </a:p>
          <a:p>
            <a:pPr algn="just">
              <a:spcBef>
                <a:spcPct val="5000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刺</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：讽刺</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endPar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endParaRPr>
          </a:p>
          <a:p>
            <a:pPr algn="just">
              <a:spcBef>
                <a:spcPct val="50000"/>
              </a:spcBef>
            </a:pPr>
            <a:r>
              <a:rPr lang="zh-CN" altLang="en-US" sz="2000">
                <a:solidFill>
                  <a:srgbClr val="2F2AFA"/>
                </a:solidFill>
                <a:highlight>
                  <a:srgbClr val="FFFF00"/>
                </a:highlight>
                <a:latin typeface="宋体" panose="02010600030101010101" pitchFamily="2" charset="-122"/>
                <a:cs typeface="宋体" panose="02010600030101010101" pitchFamily="2" charset="-122"/>
                <a:sym typeface="+mn-ea"/>
              </a:rPr>
              <a:t>明</a:t>
            </a:r>
            <a:r>
              <a:rPr lang="zh-CN" altLang="en-US" sz="2000">
                <a:solidFill>
                  <a:srgbClr val="2F2AFA"/>
                </a:solidFill>
                <a:latin typeface="宋体" panose="02010600030101010101" pitchFamily="2" charset="-122"/>
                <a:cs typeface="宋体" panose="02010600030101010101" pitchFamily="2" charset="-122"/>
                <a:sym typeface="+mn-ea"/>
              </a:rPr>
              <a:t>：形容词作动词，阐明 </a:t>
            </a:r>
            <a:r>
              <a:rPr lang="en-US" altLang="zh-CN" sz="2000">
                <a:solidFill>
                  <a:srgbClr val="2F2AFA"/>
                </a:solidFill>
                <a:latin typeface="宋体" panose="02010600030101010101" pitchFamily="2" charset="-122"/>
                <a:cs typeface="宋体" panose="02010600030101010101" pitchFamily="2" charset="-122"/>
                <a:sym typeface="+mn-ea"/>
              </a:rPr>
              <a:t> </a:t>
            </a:r>
            <a:endParaRPr lang="en-US" altLang="zh-CN" sz="2000">
              <a:solidFill>
                <a:srgbClr val="2F2AFA"/>
              </a:solidFill>
              <a:latin typeface="宋体" panose="02010600030101010101" pitchFamily="2" charset="-122"/>
              <a:cs typeface="宋体" panose="02010600030101010101" pitchFamily="2" charset="-122"/>
              <a:sym typeface="+mn-ea"/>
            </a:endParaRPr>
          </a:p>
          <a:p>
            <a:pPr algn="just">
              <a:spcBef>
                <a:spcPct val="5000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广崇</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：广大崇高</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条贯</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：条理</a:t>
            </a:r>
            <a:endParaRPr lang="zh-CN" altLang="zh-CN" sz="2000">
              <a:latin typeface="宋体" panose="02010600030101010101" pitchFamily="2" charset="-122"/>
              <a:cs typeface="宋体" panose="02010600030101010101" pitchFamily="2" charset="-122"/>
            </a:endParaRPr>
          </a:p>
          <a:p>
            <a:pPr algn="just">
              <a:spcBef>
                <a:spcPct val="5000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靡</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：无</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endPar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endParaRPr>
          </a:p>
          <a:p>
            <a:pPr algn="just">
              <a:spcBef>
                <a:spcPct val="50000"/>
              </a:spcBef>
            </a:pP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见</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：同“现”，表现</a:t>
            </a:r>
            <a:r>
              <a:rPr lang="zh-CN" sz="2000">
                <a:latin typeface="宋体" panose="02010600030101010101" pitchFamily="2" charset="-122"/>
                <a:cs typeface="宋体" panose="02010600030101010101" pitchFamily="2" charset="-122"/>
                <a:sym typeface="+mn-ea"/>
              </a:rPr>
              <a:t>    </a:t>
            </a:r>
            <a:r>
              <a:rPr lang="zh-CN" sz="2400">
                <a:latin typeface="宋体" panose="02010600030101010101" pitchFamily="2" charset="-122"/>
                <a:cs typeface="宋体" panose="02010600030101010101" pitchFamily="2" charset="-122"/>
                <a:sym typeface="+mn-ea"/>
              </a:rPr>
              <a:t>    </a:t>
            </a:r>
            <a:endParaRPr lang="zh-CN" altLang="en-US" sz="2400">
              <a:latin typeface="宋体" panose="02010600030101010101" pitchFamily="2" charset="-122"/>
              <a:cs typeface="宋体" panose="02010600030101010101" pitchFamily="2"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7" name="文本框 282625"/>
          <p:cNvSpPr txBox="1">
            <a:spLocks noChangeArrowheads="1"/>
          </p:cNvSpPr>
          <p:nvPr>
            <p:custDataLst>
              <p:tags r:id="rId3"/>
            </p:custDataLst>
          </p:nvPr>
        </p:nvSpPr>
        <p:spPr bwMode="auto">
          <a:xfrm>
            <a:off x="173990" y="116205"/>
            <a:ext cx="3161030" cy="513905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2400">
                <a:latin typeface="楷体" panose="02010609060101010101" charset="-122"/>
                <a:ea typeface="楷体" panose="02010609060101010101" charset="-122"/>
              </a:rPr>
              <a:t>其文</a:t>
            </a:r>
            <a:r>
              <a:rPr lang="zh-CN" altLang="en-US" sz="2400">
                <a:solidFill>
                  <a:srgbClr val="FF0000"/>
                </a:solidFill>
                <a:highlight>
                  <a:srgbClr val="FFFF00"/>
                </a:highlight>
                <a:latin typeface="楷体" panose="02010609060101010101" charset="-122"/>
                <a:ea typeface="楷体" panose="02010609060101010101" charset="-122"/>
              </a:rPr>
              <a:t>约</a:t>
            </a:r>
            <a:r>
              <a:rPr lang="zh-CN" altLang="en-US" sz="2400">
                <a:latin typeface="楷体" panose="02010609060101010101" charset="-122"/>
                <a:ea typeface="楷体" panose="02010609060101010101" charset="-122"/>
              </a:rPr>
              <a:t>，其辞</a:t>
            </a:r>
            <a:r>
              <a:rPr lang="zh-CN" altLang="en-US" sz="2400">
                <a:solidFill>
                  <a:srgbClr val="FF0000"/>
                </a:solidFill>
                <a:highlight>
                  <a:srgbClr val="FFFF00"/>
                </a:highlight>
                <a:latin typeface="楷体" panose="02010609060101010101" charset="-122"/>
                <a:ea typeface="楷体" panose="02010609060101010101" charset="-122"/>
              </a:rPr>
              <a:t>微</a:t>
            </a:r>
            <a:r>
              <a:rPr lang="zh-CN" altLang="en-US" sz="2400">
                <a:latin typeface="楷体" panose="02010609060101010101" charset="-122"/>
                <a:ea typeface="楷体" panose="02010609060101010101" charset="-122"/>
              </a:rPr>
              <a:t>，</a:t>
            </a:r>
            <a:r>
              <a:rPr lang="zh-CN" altLang="en-US" sz="2400" u="sng">
                <a:solidFill>
                  <a:srgbClr val="0000FF"/>
                </a:solidFill>
                <a:latin typeface="楷体" panose="02010609060101010101" charset="-122"/>
                <a:ea typeface="楷体" panose="02010609060101010101" charset="-122"/>
              </a:rPr>
              <a:t>其志洁，其行廉</a:t>
            </a:r>
            <a:r>
              <a:rPr lang="zh-CN" altLang="en-US" sz="2400">
                <a:latin typeface="楷体" panose="02010609060101010101" charset="-122"/>
                <a:ea typeface="楷体" panose="02010609060101010101" charset="-122"/>
              </a:rPr>
              <a:t>，</a:t>
            </a:r>
            <a:r>
              <a:rPr lang="zh-CN" altLang="en-US" sz="2400" u="sng">
                <a:latin typeface="楷体" panose="02010609060101010101" charset="-122"/>
                <a:ea typeface="楷体" panose="02010609060101010101" charset="-122"/>
              </a:rPr>
              <a:t>其</a:t>
            </a:r>
            <a:r>
              <a:rPr lang="zh-CN" altLang="en-US" sz="2400" u="sng">
                <a:solidFill>
                  <a:srgbClr val="FF0000"/>
                </a:solidFill>
                <a:latin typeface="楷体" panose="02010609060101010101" charset="-122"/>
                <a:ea typeface="楷体" panose="02010609060101010101" charset="-122"/>
              </a:rPr>
              <a:t>称</a:t>
            </a:r>
            <a:r>
              <a:rPr lang="zh-CN" altLang="en-US" sz="2400" u="sng">
                <a:latin typeface="楷体" panose="02010609060101010101" charset="-122"/>
                <a:ea typeface="楷体" panose="02010609060101010101" charset="-122"/>
              </a:rPr>
              <a:t>文小而其</a:t>
            </a:r>
            <a:r>
              <a:rPr lang="zh-CN" altLang="en-US" sz="2400" u="sng">
                <a:solidFill>
                  <a:srgbClr val="FF0000"/>
                </a:solidFill>
                <a:highlight>
                  <a:srgbClr val="FFFF00"/>
                </a:highlight>
                <a:latin typeface="楷体" panose="02010609060101010101" charset="-122"/>
                <a:ea typeface="楷体" panose="02010609060101010101" charset="-122"/>
              </a:rPr>
              <a:t>指</a:t>
            </a:r>
            <a:r>
              <a:rPr lang="zh-CN" altLang="en-US" sz="2400" u="sng">
                <a:latin typeface="楷体" panose="02010609060101010101" charset="-122"/>
                <a:ea typeface="楷体" panose="02010609060101010101" charset="-122"/>
              </a:rPr>
              <a:t>极大，举类</a:t>
            </a:r>
            <a:r>
              <a:rPr lang="zh-CN" altLang="en-US" sz="2400" u="sng">
                <a:solidFill>
                  <a:srgbClr val="FF0000"/>
                </a:solidFill>
                <a:latin typeface="楷体" panose="02010609060101010101" charset="-122"/>
                <a:ea typeface="楷体" panose="02010609060101010101" charset="-122"/>
              </a:rPr>
              <a:t>迩</a:t>
            </a:r>
            <a:r>
              <a:rPr lang="zh-CN" altLang="en-US" sz="2400" u="sng">
                <a:latin typeface="楷体" panose="02010609060101010101" charset="-122"/>
                <a:ea typeface="楷体" panose="02010609060101010101" charset="-122"/>
              </a:rPr>
              <a:t>而</a:t>
            </a:r>
            <a:r>
              <a:rPr lang="zh-CN" altLang="en-US" sz="2400" u="sng">
                <a:solidFill>
                  <a:srgbClr val="FF0000"/>
                </a:solidFill>
                <a:highlight>
                  <a:srgbClr val="FFFF00"/>
                </a:highlight>
                <a:latin typeface="楷体" panose="02010609060101010101" charset="-122"/>
                <a:ea typeface="楷体" panose="02010609060101010101" charset="-122"/>
              </a:rPr>
              <a:t>见</a:t>
            </a:r>
            <a:r>
              <a:rPr lang="zh-CN" altLang="en-US" sz="2400" u="sng">
                <a:latin typeface="楷体" panose="02010609060101010101" charset="-122"/>
                <a:ea typeface="楷体" panose="02010609060101010101" charset="-122"/>
              </a:rPr>
              <a:t>义远</a:t>
            </a:r>
            <a:r>
              <a:rPr lang="zh-CN" altLang="en-US" sz="2400">
                <a:latin typeface="楷体" panose="02010609060101010101" charset="-122"/>
                <a:ea typeface="楷体" panose="02010609060101010101" charset="-122"/>
              </a:rPr>
              <a:t>。其志洁，故其</a:t>
            </a:r>
            <a:r>
              <a:rPr lang="zh-CN" altLang="en-US" sz="2400">
                <a:solidFill>
                  <a:srgbClr val="FF0000"/>
                </a:solidFill>
                <a:latin typeface="楷体" panose="02010609060101010101" charset="-122"/>
                <a:ea typeface="楷体" panose="02010609060101010101" charset="-122"/>
              </a:rPr>
              <a:t>称</a:t>
            </a:r>
            <a:r>
              <a:rPr lang="zh-CN" altLang="en-US" sz="2400">
                <a:latin typeface="楷体" panose="02010609060101010101" charset="-122"/>
                <a:ea typeface="楷体" panose="02010609060101010101" charset="-122"/>
              </a:rPr>
              <a:t>物芳。其行廉，</a:t>
            </a:r>
            <a:r>
              <a:rPr lang="zh-CN" altLang="en-US" sz="2400" u="sng">
                <a:solidFill>
                  <a:srgbClr val="0000FF"/>
                </a:solidFill>
                <a:latin typeface="楷体" panose="02010609060101010101" charset="-122"/>
                <a:ea typeface="楷体" panose="02010609060101010101" charset="-122"/>
              </a:rPr>
              <a:t>故死而不容</a:t>
            </a:r>
            <a:r>
              <a:rPr lang="zh-CN" altLang="en-US" sz="2400">
                <a:latin typeface="楷体" panose="02010609060101010101" charset="-122"/>
                <a:ea typeface="楷体" panose="02010609060101010101" charset="-122"/>
              </a:rPr>
              <a:t>。</a:t>
            </a:r>
            <a:r>
              <a:rPr lang="zh-CN" altLang="en-US" sz="2400" u="sng">
                <a:latin typeface="楷体" panose="02010609060101010101" charset="-122"/>
                <a:ea typeface="楷体" panose="02010609060101010101" charset="-122"/>
              </a:rPr>
              <a:t>自疏</a:t>
            </a:r>
            <a:r>
              <a:rPr lang="zh-CN" altLang="en-US" sz="2400" u="sng">
                <a:solidFill>
                  <a:srgbClr val="0000FF"/>
                </a:solidFill>
                <a:latin typeface="楷体" panose="02010609060101010101" charset="-122"/>
                <a:ea typeface="楷体" panose="02010609060101010101" charset="-122"/>
              </a:rPr>
              <a:t>濯</a:t>
            </a:r>
            <a:r>
              <a:rPr lang="zh-CN" altLang="en-US" sz="2400" u="sng">
                <a:solidFill>
                  <a:srgbClr val="FF0000"/>
                </a:solidFill>
                <a:latin typeface="楷体" panose="02010609060101010101" charset="-122"/>
                <a:ea typeface="楷体" panose="02010609060101010101" charset="-122"/>
              </a:rPr>
              <a:t>淖</a:t>
            </a:r>
            <a:r>
              <a:rPr lang="zh-CN" altLang="en-US" sz="2400" u="sng">
                <a:latin typeface="楷体" panose="02010609060101010101" charset="-122"/>
                <a:ea typeface="楷体" panose="02010609060101010101" charset="-122"/>
              </a:rPr>
              <a:t>污泥之中，</a:t>
            </a:r>
            <a:r>
              <a:rPr lang="zh-CN" altLang="en-US" sz="2400" u="sng">
                <a:solidFill>
                  <a:srgbClr val="0000FF"/>
                </a:solidFill>
                <a:latin typeface="楷体" panose="02010609060101010101" charset="-122"/>
                <a:ea typeface="楷体" panose="02010609060101010101" charset="-122"/>
              </a:rPr>
              <a:t>蝉蜕</a:t>
            </a:r>
            <a:r>
              <a:rPr lang="zh-CN" altLang="en-US" sz="2400" u="sng">
                <a:latin typeface="楷体" panose="02010609060101010101" charset="-122"/>
                <a:ea typeface="楷体" panose="02010609060101010101" charset="-122"/>
              </a:rPr>
              <a:t>于浊</a:t>
            </a:r>
            <a:r>
              <a:rPr lang="zh-CN" altLang="en-US" sz="2400" u="sng">
                <a:solidFill>
                  <a:srgbClr val="FF0000"/>
                </a:solidFill>
                <a:latin typeface="楷体" panose="02010609060101010101" charset="-122"/>
                <a:ea typeface="楷体" panose="02010609060101010101" charset="-122"/>
              </a:rPr>
              <a:t>秽</a:t>
            </a:r>
            <a:r>
              <a:rPr lang="zh-CN" altLang="en-US" sz="2400">
                <a:latin typeface="楷体" panose="02010609060101010101" charset="-122"/>
                <a:ea typeface="楷体" panose="02010609060101010101" charset="-122"/>
              </a:rPr>
              <a:t>，</a:t>
            </a:r>
            <a:r>
              <a:rPr lang="zh-CN" altLang="en-US" sz="2400" u="sng">
                <a:solidFill>
                  <a:srgbClr val="0000FF"/>
                </a:solidFill>
                <a:latin typeface="楷体" panose="02010609060101010101" charset="-122"/>
                <a:ea typeface="楷体" panose="02010609060101010101" charset="-122"/>
              </a:rPr>
              <a:t>以浮游尘埃之外</a:t>
            </a:r>
            <a:r>
              <a:rPr lang="zh-CN" altLang="en-US" sz="2400">
                <a:latin typeface="楷体" panose="02010609060101010101" charset="-122"/>
                <a:ea typeface="楷体" panose="02010609060101010101" charset="-122"/>
              </a:rPr>
              <a:t>，不获世之</a:t>
            </a:r>
            <a:r>
              <a:rPr lang="zh-CN" altLang="en-US" sz="2400">
                <a:solidFill>
                  <a:srgbClr val="C00000"/>
                </a:solidFill>
                <a:latin typeface="楷体" panose="02010609060101010101" charset="-122"/>
                <a:ea typeface="楷体" panose="02010609060101010101" charset="-122"/>
              </a:rPr>
              <a:t>滋</a:t>
            </a:r>
            <a:r>
              <a:rPr lang="zh-CN" altLang="en-US" sz="2400">
                <a:solidFill>
                  <a:srgbClr val="6C926E"/>
                </a:solidFill>
                <a:latin typeface="楷体" panose="02010609060101010101" charset="-122"/>
                <a:ea typeface="楷体" panose="02010609060101010101" charset="-122"/>
              </a:rPr>
              <a:t>垢</a:t>
            </a:r>
            <a:r>
              <a:rPr lang="zh-CN" altLang="en-US" sz="2400">
                <a:latin typeface="楷体" panose="02010609060101010101" charset="-122"/>
                <a:ea typeface="楷体" panose="02010609060101010101" charset="-122"/>
              </a:rPr>
              <a:t>，</a:t>
            </a:r>
            <a:r>
              <a:rPr lang="zh-CN" altLang="en-US" sz="2400">
                <a:solidFill>
                  <a:srgbClr val="FF0000"/>
                </a:solidFill>
                <a:latin typeface="楷体" panose="02010609060101010101" charset="-122"/>
                <a:ea typeface="楷体" panose="02010609060101010101" charset="-122"/>
              </a:rPr>
              <a:t>皭</a:t>
            </a:r>
            <a:r>
              <a:rPr lang="zh-CN" altLang="en-US" sz="2400">
                <a:latin typeface="楷体" panose="02010609060101010101" charset="-122"/>
                <a:ea typeface="楷体" panose="02010609060101010101" charset="-122"/>
              </a:rPr>
              <a:t>然</a:t>
            </a:r>
            <a:r>
              <a:rPr lang="zh-CN" altLang="en-US" sz="2400">
                <a:solidFill>
                  <a:srgbClr val="FF0000"/>
                </a:solidFill>
                <a:latin typeface="楷体" panose="02010609060101010101" charset="-122"/>
                <a:ea typeface="楷体" panose="02010609060101010101" charset="-122"/>
              </a:rPr>
              <a:t>泥</a:t>
            </a:r>
            <a:r>
              <a:rPr lang="zh-CN" altLang="en-US" sz="2400">
                <a:latin typeface="楷体" panose="02010609060101010101" charset="-122"/>
                <a:ea typeface="楷体" panose="02010609060101010101" charset="-122"/>
              </a:rPr>
              <a:t>而不</a:t>
            </a:r>
            <a:r>
              <a:rPr lang="zh-CN" altLang="en-US" sz="2400">
                <a:solidFill>
                  <a:srgbClr val="FF0000"/>
                </a:solidFill>
                <a:latin typeface="楷体" panose="02010609060101010101" charset="-122"/>
                <a:ea typeface="楷体" panose="02010609060101010101" charset="-122"/>
              </a:rPr>
              <a:t>滓</a:t>
            </a:r>
            <a:r>
              <a:rPr lang="zh-CN" altLang="en-US" sz="2400">
                <a:latin typeface="楷体" panose="02010609060101010101" charset="-122"/>
                <a:ea typeface="楷体" panose="02010609060101010101" charset="-122"/>
              </a:rPr>
              <a:t>者也。</a:t>
            </a:r>
            <a:r>
              <a:rPr lang="zh-CN" altLang="en-US" sz="2400" u="sng">
                <a:solidFill>
                  <a:srgbClr val="FF0000"/>
                </a:solidFill>
                <a:latin typeface="楷体" panose="02010609060101010101" charset="-122"/>
                <a:ea typeface="楷体" panose="02010609060101010101" charset="-122"/>
              </a:rPr>
              <a:t>推</a:t>
            </a:r>
            <a:r>
              <a:rPr lang="zh-CN" altLang="en-US" sz="2400" u="sng">
                <a:latin typeface="楷体" panose="02010609060101010101" charset="-122"/>
                <a:ea typeface="楷体" panose="02010609060101010101" charset="-122"/>
              </a:rPr>
              <a:t>此志也，</a:t>
            </a:r>
            <a:r>
              <a:rPr lang="zh-CN" altLang="en-US" sz="2400" u="sng">
                <a:solidFill>
                  <a:srgbClr val="FF0000"/>
                </a:solidFill>
                <a:latin typeface="楷体" panose="02010609060101010101" charset="-122"/>
                <a:ea typeface="楷体" panose="02010609060101010101" charset="-122"/>
              </a:rPr>
              <a:t>虽</a:t>
            </a:r>
            <a:r>
              <a:rPr lang="zh-CN" altLang="en-US" sz="2400" u="sng">
                <a:latin typeface="楷体" panose="02010609060101010101" charset="-122"/>
                <a:ea typeface="楷体" panose="02010609060101010101" charset="-122"/>
              </a:rPr>
              <a:t>与日月争光可也。     </a:t>
            </a:r>
            <a:endParaRPr lang="zh-CN" altLang="en-US" sz="2400" u="sng">
              <a:latin typeface="楷体" panose="02010609060101010101" charset="-122"/>
              <a:ea typeface="楷体" panose="02010609060101010101" charset="-122"/>
            </a:endParaRPr>
          </a:p>
          <a:p>
            <a:pPr algn="just" eaLnBrk="1" latinLnBrk="0" hangingPunct="1">
              <a:lnSpc>
                <a:spcPts val="2400"/>
              </a:lnSpc>
              <a:spcBef>
                <a:spcPct val="0"/>
              </a:spcBef>
            </a:pPr>
            <a:endParaRPr lang="zh-CN" altLang="en-US" sz="2400">
              <a:solidFill>
                <a:srgbClr val="007A77"/>
              </a:solidFill>
              <a:latin typeface="新宋体" panose="02010609030101010101" charset="-122"/>
              <a:ea typeface="新宋体" panose="02010609030101010101" charset="-122"/>
              <a:sym typeface="Arial" panose="020b0604020202020204" pitchFamily="34" charset="0"/>
            </a:endParaRPr>
          </a:p>
          <a:p>
            <a:pPr algn="just" eaLnBrk="1" latinLnBrk="0" hangingPunct="1">
              <a:lnSpc>
                <a:spcPts val="2400"/>
              </a:lnSpc>
              <a:spcBef>
                <a:spcPct val="0"/>
              </a:spcBef>
            </a:pPr>
            <a:r>
              <a:rPr lang="en-US" altLang="zh-CN" sz="24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400" b="0" u="sng" smtClean="0">
              <a:solidFill>
                <a:srgbClr val="007A77"/>
              </a:solidFill>
              <a:latin typeface="新宋体" panose="02010609030101010101" charset="-122"/>
              <a:ea typeface="新宋体" panose="02010609030101010101" charset="-122"/>
              <a:cs typeface="黑体" panose="02010609060101010101" pitchFamily="2" charset="-122"/>
              <a:sym typeface="Arial" panose="020b0604020202020204" pitchFamily="34" charset="0"/>
            </a:endParaRPr>
          </a:p>
        </p:txBody>
      </p:sp>
      <p:sp>
        <p:nvSpPr>
          <p:cNvPr id="2" name="文本框 1"/>
          <p:cNvSpPr txBox="1"/>
          <p:nvPr>
            <p:custDataLst>
              <p:tags r:id="rId4"/>
            </p:custDataLst>
          </p:nvPr>
        </p:nvSpPr>
        <p:spPr>
          <a:xfrm>
            <a:off x="0" y="4636770"/>
            <a:ext cx="8987155" cy="2245360"/>
          </a:xfrm>
          <a:prstGeom prst="rect">
            <a:avLst/>
          </a:prstGeom>
          <a:solidFill>
            <a:schemeClr val="bg1"/>
          </a:solidFill>
          <a:ln>
            <a:solidFill>
              <a:srgbClr val="FF0000"/>
            </a:solidFill>
          </a:ln>
        </p:spPr>
        <p:txBody>
          <a:bodyPr wrap="square" rtlCol="0" anchor="t">
            <a:spAutoFit/>
          </a:bodyPr>
          <a:lstStyle/>
          <a:p>
            <a:r>
              <a:rPr lang="zh-CN" altLang="en-US" sz="2000"/>
              <a:t>他的文笔</a:t>
            </a:r>
            <a:r>
              <a:rPr lang="zh-CN" altLang="en-US" sz="2000">
                <a:solidFill>
                  <a:srgbClr val="FF0000"/>
                </a:solidFill>
              </a:rPr>
              <a:t>简约</a:t>
            </a:r>
            <a:r>
              <a:rPr lang="zh-CN" altLang="en-US" sz="2000"/>
              <a:t>，词意</a:t>
            </a:r>
            <a:r>
              <a:rPr lang="zh-CN" altLang="en-US" sz="2000">
                <a:solidFill>
                  <a:srgbClr val="FF0000"/>
                </a:solidFill>
              </a:rPr>
              <a:t>精微</a:t>
            </a:r>
            <a:r>
              <a:rPr lang="zh-CN" altLang="en-US" sz="2000"/>
              <a:t>，他的</a:t>
            </a:r>
            <a:r>
              <a:rPr lang="zh-CN" altLang="en-US" sz="2000">
                <a:solidFill>
                  <a:srgbClr val="FF0000"/>
                </a:solidFill>
                <a:highlight>
                  <a:srgbClr val="FFFF00"/>
                </a:highlight>
              </a:rPr>
              <a:t>志趣高洁，行为廉正</a:t>
            </a:r>
            <a:r>
              <a:rPr lang="zh-CN" altLang="en-US" sz="2000"/>
              <a:t>。</a:t>
            </a:r>
            <a:r>
              <a:rPr lang="zh-CN" altLang="en-US" sz="2000" u="sng"/>
              <a:t>其文辞描写的不过寻常事物，但它的旨趣是极大的（因为关系到国家的治乱）</a:t>
            </a:r>
            <a:r>
              <a:rPr lang="zh-CN" altLang="en-US" sz="2000"/>
              <a:t>，</a:t>
            </a:r>
            <a:r>
              <a:rPr lang="zh-CN" altLang="en-US" sz="2000" u="sng"/>
              <a:t>列举的事例</a:t>
            </a:r>
            <a:r>
              <a:rPr lang="zh-CN" altLang="en-US" sz="2000" u="sng">
                <a:solidFill>
                  <a:srgbClr val="FF0000"/>
                </a:solidFill>
                <a:highlight>
                  <a:srgbClr val="FFFF00"/>
                </a:highlight>
              </a:rPr>
              <a:t>浅近</a:t>
            </a:r>
            <a:r>
              <a:rPr lang="zh-CN" altLang="en-US" sz="2000" u="sng"/>
              <a:t>，而</a:t>
            </a:r>
            <a:r>
              <a:rPr lang="zh-CN" altLang="en-US" sz="2000" u="sng">
                <a:solidFill>
                  <a:srgbClr val="FF0000"/>
                </a:solidFill>
              </a:rPr>
              <a:t>表达</a:t>
            </a:r>
            <a:r>
              <a:rPr lang="zh-CN" altLang="en-US" sz="2000" u="sng"/>
              <a:t>的意思却十分深远。</a:t>
            </a:r>
            <a:r>
              <a:rPr lang="zh-CN" altLang="en-US" sz="2000"/>
              <a:t>由于志趣高洁，所以文章中称述的也是芳香的事物，由于行为廉正，所以到死也</a:t>
            </a:r>
            <a:r>
              <a:rPr lang="zh-CN" altLang="en-US" sz="2000">
                <a:solidFill>
                  <a:srgbClr val="FF0000"/>
                </a:solidFill>
              </a:rPr>
              <a:t>不为奸邪势力所容</a:t>
            </a:r>
            <a:r>
              <a:rPr lang="zh-CN" altLang="en-US" sz="2000"/>
              <a:t>。他独自</a:t>
            </a:r>
            <a:r>
              <a:rPr lang="zh-CN" altLang="en-US" sz="2000">
                <a:solidFill>
                  <a:srgbClr val="FF0000"/>
                </a:solidFill>
              </a:rPr>
              <a:t>远离</a:t>
            </a:r>
            <a:r>
              <a:rPr lang="zh-CN" altLang="en-US" sz="2000"/>
              <a:t>污泥浊水之中，</a:t>
            </a:r>
            <a:r>
              <a:rPr lang="zh-CN" altLang="en-US" sz="2000" u="sng">
                <a:solidFill>
                  <a:schemeClr val="accent2"/>
                </a:solidFill>
              </a:rPr>
              <a:t>像蝉脱壳一样摆脱浊秽，</a:t>
            </a:r>
            <a:r>
              <a:rPr lang="zh-CN" altLang="en-US" sz="2000" u="sng">
                <a:solidFill>
                  <a:schemeClr val="accent2"/>
                </a:solidFill>
                <a:sym typeface="+mn-ea"/>
              </a:rPr>
              <a:t>浮游在尘世之外</a:t>
            </a:r>
            <a:r>
              <a:rPr lang="zh-CN" altLang="en-US" sz="2000">
                <a:solidFill>
                  <a:schemeClr val="accent2"/>
                </a:solidFill>
                <a:sym typeface="+mn-ea"/>
              </a:rPr>
              <a:t>，不为尘世的污垢所辱</a:t>
            </a:r>
            <a:r>
              <a:rPr lang="zh-CN" altLang="en-US" sz="2000">
                <a:sym typeface="+mn-ea"/>
              </a:rPr>
              <a:t>，保持皎洁的品质，出污泥而不染。</a:t>
            </a:r>
            <a:r>
              <a:rPr lang="zh-CN" altLang="en-US" sz="2000">
                <a:highlight>
                  <a:srgbClr val="FFFF00"/>
                </a:highlight>
                <a:sym typeface="+mn-ea"/>
              </a:rPr>
              <a:t>推许</a:t>
            </a:r>
            <a:r>
              <a:rPr lang="zh-CN" altLang="en-US" sz="2000">
                <a:sym typeface="+mn-ea"/>
              </a:rPr>
              <a:t>屈原的志向，</a:t>
            </a:r>
            <a:r>
              <a:rPr lang="zh-CN" altLang="en-US" sz="2000">
                <a:highlight>
                  <a:srgbClr val="FFFF00"/>
                </a:highlight>
                <a:sym typeface="+mn-ea"/>
              </a:rPr>
              <a:t>即使</a:t>
            </a:r>
            <a:r>
              <a:rPr lang="zh-CN" altLang="en-US" sz="2000">
                <a:sym typeface="+mn-ea"/>
              </a:rPr>
              <a:t>和日月争辉，也是可以的。</a:t>
            </a:r>
            <a:endParaRPr lang="zh-CN" altLang="en-US" sz="2000"/>
          </a:p>
          <a:p>
            <a:endParaRPr lang="zh-CN" altLang="en-US" sz="2000"/>
          </a:p>
        </p:txBody>
      </p:sp>
      <p:sp>
        <p:nvSpPr>
          <p:cNvPr id="3" name="文本框 2"/>
          <p:cNvSpPr txBox="1"/>
          <p:nvPr>
            <p:custDataLst>
              <p:tags r:id="rId5"/>
            </p:custDataLst>
          </p:nvPr>
        </p:nvSpPr>
        <p:spPr>
          <a:xfrm>
            <a:off x="3491865" y="44450"/>
            <a:ext cx="5605145" cy="4592320"/>
          </a:xfrm>
          <a:prstGeom prst="rect">
            <a:avLst/>
          </a:prstGeom>
          <a:solidFill>
            <a:schemeClr val="bg2">
              <a:lumMod val="20000"/>
              <a:lumOff val="80000"/>
            </a:schemeClr>
          </a:solidFill>
          <a:ln>
            <a:solidFill>
              <a:srgbClr val="FF0000"/>
            </a:solidFill>
          </a:ln>
        </p:spPr>
        <p:txBody>
          <a:bodyPr wrap="square" rtlCol="0">
            <a:spAutoFit/>
          </a:bodyPr>
          <a:lstStyle/>
          <a:p>
            <a:pPr algn="just" eaLnBrk="1" latinLnBrk="0" hangingPunct="1">
              <a:lnSpc>
                <a:spcPts val="2700"/>
              </a:lnSpc>
              <a:spcBef>
                <a:spcPct val="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约</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：简约</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r>
              <a:rPr lang="en-US" altLang="zh-CN"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 </a:t>
            </a: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微</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：含蓄隐晦</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endPar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endParaRPr>
          </a:p>
          <a:p>
            <a:pPr algn="just" eaLnBrk="1" latinLnBrk="0" hangingPunct="1">
              <a:lnSpc>
                <a:spcPts val="2700"/>
              </a:lnSpc>
              <a:spcBef>
                <a:spcPct val="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指</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：同“旨”，旨意</a:t>
            </a:r>
            <a:r>
              <a:rPr lang="en-US" altLang="zh-CN" sz="2000">
                <a:latin typeface="宋体" panose="02010600030101010101" pitchFamily="2" charset="-122"/>
                <a:cs typeface="宋体" panose="02010600030101010101" pitchFamily="2" charset="-122"/>
                <a:sym typeface="+mn-ea"/>
              </a:rPr>
              <a:t>  </a:t>
            </a:r>
            <a:endParaRPr lang="en-US" altLang="zh-CN" sz="2000">
              <a:latin typeface="宋体" panose="02010600030101010101" pitchFamily="2" charset="-122"/>
              <a:cs typeface="宋体" panose="02010600030101010101" pitchFamily="2" charset="-122"/>
            </a:endParaRPr>
          </a:p>
          <a:p>
            <a:pPr algn="just" eaLnBrk="1" latinLnBrk="0" hangingPunct="1">
              <a:lnSpc>
                <a:spcPts val="2700"/>
              </a:lnSpc>
              <a:spcBef>
                <a:spcPct val="0"/>
              </a:spcBef>
            </a:pPr>
            <a:r>
              <a:rPr lang="zh-CN" altLang="en-US" sz="2000">
                <a:highlight>
                  <a:srgbClr val="FFFF00"/>
                </a:highlight>
                <a:latin typeface="宋体" panose="02010600030101010101" pitchFamily="2" charset="-122"/>
                <a:cs typeface="宋体" panose="02010600030101010101" pitchFamily="2" charset="-122"/>
                <a:sym typeface="+mn-ea"/>
              </a:rPr>
              <a:t>举类迩</a:t>
            </a:r>
            <a:r>
              <a:rPr lang="zh-CN" altLang="en-US" sz="2000">
                <a:latin typeface="宋体" panose="02010600030101010101" pitchFamily="2" charset="-122"/>
                <a:cs typeface="宋体" panose="02010600030101010101" pitchFamily="2" charset="-122"/>
                <a:sym typeface="+mn-ea"/>
              </a:rPr>
              <a:t>：列举的事物浅近</a:t>
            </a:r>
            <a:r>
              <a:rPr lang="en-US" altLang="zh-CN" sz="2000">
                <a:highlight>
                  <a:srgbClr val="FFFF00"/>
                </a:highlight>
                <a:latin typeface="宋体" panose="02010600030101010101" pitchFamily="2" charset="-122"/>
                <a:cs typeface="宋体" panose="02010600030101010101" pitchFamily="2" charset="-122"/>
                <a:sym typeface="+mn-ea"/>
              </a:rPr>
              <a:t> </a:t>
            </a:r>
            <a:r>
              <a:rPr lang="zh-CN" altLang="en-US" sz="2000">
                <a:highlight>
                  <a:srgbClr val="FFFF00"/>
                </a:highlight>
                <a:latin typeface="宋体" panose="02010600030101010101" pitchFamily="2" charset="-122"/>
                <a:cs typeface="宋体" panose="02010600030101010101" pitchFamily="2" charset="-122"/>
                <a:sym typeface="+mn-ea"/>
              </a:rPr>
              <a:t>类：</a:t>
            </a:r>
            <a:r>
              <a:rPr lang="zh-CN" altLang="en-US" sz="2000">
                <a:latin typeface="宋体" panose="02010600030101010101" pitchFamily="2" charset="-122"/>
                <a:cs typeface="宋体" panose="02010600030101010101" pitchFamily="2" charset="-122"/>
                <a:sym typeface="+mn-ea"/>
              </a:rPr>
              <a:t>事物；</a:t>
            </a:r>
            <a:r>
              <a:rPr lang="zh-CN" altLang="en-US" sz="2000">
                <a:highlight>
                  <a:srgbClr val="FFFF00"/>
                </a:highlight>
                <a:latin typeface="宋体" panose="02010600030101010101" pitchFamily="2" charset="-122"/>
                <a:cs typeface="宋体" panose="02010600030101010101" pitchFamily="2" charset="-122"/>
                <a:sym typeface="+mn-ea"/>
              </a:rPr>
              <a:t>迩</a:t>
            </a:r>
            <a:r>
              <a:rPr lang="zh-CN" altLang="en-US" sz="2000">
                <a:latin typeface="宋体" panose="02010600030101010101" pitchFamily="2" charset="-122"/>
                <a:cs typeface="宋体" panose="02010600030101010101" pitchFamily="2" charset="-122"/>
                <a:sym typeface="+mn-ea"/>
              </a:rPr>
              <a:t>：近</a:t>
            </a:r>
            <a:r>
              <a:rPr lang="en-US" altLang="zh-CN" sz="2000">
                <a:latin typeface="宋体" panose="02010600030101010101" pitchFamily="2" charset="-122"/>
                <a:cs typeface="宋体" panose="02010600030101010101" pitchFamily="2" charset="-122"/>
                <a:sym typeface="+mn-ea"/>
              </a:rPr>
              <a:t> </a:t>
            </a:r>
            <a:endParaRPr lang="en-US" altLang="zh-CN" sz="2000">
              <a:latin typeface="宋体" panose="02010600030101010101" pitchFamily="2" charset="-122"/>
              <a:cs typeface="宋体" panose="02010600030101010101" pitchFamily="2" charset="-122"/>
              <a:sym typeface="+mn-ea"/>
            </a:endParaRPr>
          </a:p>
          <a:p>
            <a:pPr algn="just" eaLnBrk="1" latinLnBrk="0" hangingPunct="1">
              <a:lnSpc>
                <a:spcPts val="2700"/>
              </a:lnSpc>
              <a:spcBef>
                <a:spcPct val="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见</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：同“现”</a:t>
            </a:r>
            <a:endParaRPr lang="zh-CN" altLang="zh-CN" sz="2000">
              <a:latin typeface="宋体" panose="02010600030101010101" pitchFamily="2" charset="-122"/>
              <a:cs typeface="宋体" panose="02010600030101010101" pitchFamily="2" charset="-122"/>
            </a:endParaRPr>
          </a:p>
          <a:p>
            <a:pPr algn="just" eaLnBrk="1" latinLnBrk="0" hangingPunct="1">
              <a:lnSpc>
                <a:spcPts val="2700"/>
              </a:lnSpc>
              <a:spcBef>
                <a:spcPct val="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称</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：称许</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r>
              <a:rPr lang="zh-CN" altLang="en-US" sz="2000">
                <a:solidFill>
                  <a:srgbClr val="FF0000"/>
                </a:solidFill>
                <a:latin typeface="宋体" panose="02010600030101010101" pitchFamily="2" charset="-122"/>
                <a:cs typeface="宋体" panose="02010600030101010101" pitchFamily="2" charset="-122"/>
                <a:sym typeface="Arial" panose="020b0604020202020204" pitchFamily="34" charset="0"/>
              </a:rPr>
              <a:t>濯、淖、污、泥</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：“污浊”</a:t>
            </a:r>
            <a:endPar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endParaRPr>
          </a:p>
          <a:p>
            <a:pPr algn="just" eaLnBrk="1" latinLnBrk="0" hangingPunct="1">
              <a:lnSpc>
                <a:spcPts val="2700"/>
              </a:lnSpc>
              <a:spcBef>
                <a:spcPct val="0"/>
              </a:spcBef>
            </a:pPr>
            <a:r>
              <a:rPr lang="en-US" altLang="zh-CN" sz="2000">
                <a:latin typeface="宋体" panose="02010600030101010101" pitchFamily="2" charset="-122"/>
                <a:cs typeface="宋体" panose="02010600030101010101" pitchFamily="2" charset="-122"/>
                <a:sym typeface="+mn-ea"/>
              </a:rPr>
              <a:t>  </a:t>
            </a: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蝉蜕：</a:t>
            </a:r>
            <a:r>
              <a:rPr lang="zh-CN" altLang="en-US" sz="2000">
                <a:solidFill>
                  <a:srgbClr val="FF0000"/>
                </a:solidFill>
                <a:latin typeface="宋体" panose="02010600030101010101" pitchFamily="2" charset="-122"/>
                <a:cs typeface="宋体" panose="02010600030101010101" pitchFamily="2" charset="-122"/>
                <a:sym typeface="+mn-ea"/>
              </a:rPr>
              <a:t>名词作状语，像蝉那样。</a:t>
            </a:r>
            <a:r>
              <a:rPr lang="zh-CN" altLang="en-US" sz="2000">
                <a:solidFill>
                  <a:srgbClr val="0033CC"/>
                </a:solidFill>
                <a:highlight>
                  <a:srgbClr val="FFFF00"/>
                </a:highlight>
                <a:latin typeface="宋体" panose="02010600030101010101" pitchFamily="2" charset="-122"/>
                <a:cs typeface="宋体" panose="02010600030101010101" pitchFamily="2" charset="-122"/>
                <a:sym typeface="+mn-ea"/>
              </a:rPr>
              <a:t>浊秽</a:t>
            </a:r>
            <a:r>
              <a:rPr lang="zh-CN" altLang="en-US" sz="2000">
                <a:solidFill>
                  <a:srgbClr val="0033CC"/>
                </a:solidFill>
                <a:latin typeface="宋体" panose="02010600030101010101" pitchFamily="2" charset="-122"/>
                <a:cs typeface="宋体" panose="02010600030101010101" pitchFamily="2" charset="-122"/>
                <a:sym typeface="+mn-ea"/>
              </a:rPr>
              <a:t>：</a:t>
            </a:r>
            <a:r>
              <a:rPr lang="zh-CN" altLang="en-US" sz="2000">
                <a:solidFill>
                  <a:srgbClr val="FF0000"/>
                </a:solidFill>
                <a:latin typeface="宋体" panose="02010600030101010101" pitchFamily="2" charset="-122"/>
                <a:cs typeface="宋体" panose="02010600030101010101" pitchFamily="2" charset="-122"/>
                <a:sym typeface="+mn-ea"/>
              </a:rPr>
              <a:t>形容词作名词，污浊环境</a:t>
            </a:r>
            <a:r>
              <a:rPr lang="en-US" altLang="zh-CN" sz="2000">
                <a:solidFill>
                  <a:srgbClr val="FF0000"/>
                </a:solidFill>
                <a:latin typeface="宋体" panose="02010600030101010101" pitchFamily="2" charset="-122"/>
                <a:cs typeface="宋体" panose="02010600030101010101" pitchFamily="2" charset="-122"/>
                <a:sym typeface="+mn-ea"/>
              </a:rPr>
              <a:t> </a:t>
            </a:r>
            <a:r>
              <a:rPr lang="zh-CN" altLang="en-US" sz="2000">
                <a:solidFill>
                  <a:srgbClr val="7030A0"/>
                </a:solidFill>
                <a:latin typeface="宋体" panose="02010600030101010101" pitchFamily="2" charset="-122"/>
                <a:cs typeface="宋体" panose="02010600030101010101" pitchFamily="2" charset="-122"/>
                <a:sym typeface="+mn-ea"/>
              </a:rPr>
              <a:t>状语后置，蝉于浊秽蜕</a:t>
            </a:r>
            <a:endParaRPr lang="zh-CN" altLang="en-US" sz="2000">
              <a:solidFill>
                <a:srgbClr val="7030A0"/>
              </a:solidFill>
              <a:latin typeface="宋体" panose="02010600030101010101" pitchFamily="2" charset="-122"/>
              <a:cs typeface="宋体" panose="02010600030101010101" pitchFamily="2" charset="-122"/>
            </a:endParaRPr>
          </a:p>
          <a:p>
            <a:pPr algn="just" eaLnBrk="1" latinLnBrk="0" hangingPunct="1">
              <a:lnSpc>
                <a:spcPts val="2700"/>
              </a:lnSpc>
              <a:spcBef>
                <a:spcPct val="0"/>
              </a:spcBef>
            </a:pPr>
            <a:r>
              <a:rPr lang="zh-CN" sz="2000">
                <a:highlight>
                  <a:srgbClr val="FFFF00"/>
                </a:highlight>
                <a:latin typeface="楷体" panose="02010609060101010101" charset="-122"/>
                <a:ea typeface="楷体" panose="02010609060101010101" charset="-122"/>
                <a:cs typeface="楷体" panose="02010609060101010101" charset="-122"/>
                <a:sym typeface="+mn-ea"/>
              </a:rPr>
              <a:t>获</a:t>
            </a:r>
            <a:r>
              <a:rPr lang="zh-CN" sz="2000">
                <a:latin typeface="楷体" panose="02010609060101010101" charset="-122"/>
                <a:ea typeface="楷体" panose="02010609060101010101" charset="-122"/>
                <a:cs typeface="楷体" panose="02010609060101010101" charset="-122"/>
                <a:sym typeface="+mn-ea"/>
              </a:rPr>
              <a:t>：辱，这里指被辱</a:t>
            </a:r>
            <a:r>
              <a:rPr lang="en-US" altLang="zh-CN" sz="2000">
                <a:latin typeface="楷体" panose="02010609060101010101" charset="-122"/>
                <a:ea typeface="楷体" panose="02010609060101010101" charset="-122"/>
                <a:cs typeface="楷体" panose="02010609060101010101" charset="-122"/>
                <a:sym typeface="+mn-ea"/>
              </a:rPr>
              <a:t>   </a:t>
            </a:r>
            <a:r>
              <a:rPr lang="en-US" altLang="zh-CN" sz="2000">
                <a:highlight>
                  <a:srgbClr val="FFFF00"/>
                </a:highlight>
                <a:latin typeface="楷体" panose="02010609060101010101" charset="-122"/>
                <a:ea typeface="楷体" panose="02010609060101010101" charset="-122"/>
                <a:cs typeface="楷体" panose="02010609060101010101" charset="-122"/>
                <a:sym typeface="+mn-ea"/>
              </a:rPr>
              <a:t> </a:t>
            </a:r>
            <a:r>
              <a:rPr lang="zh-CN" sz="2000">
                <a:highlight>
                  <a:srgbClr val="FFFF00"/>
                </a:highlight>
                <a:latin typeface="楷体" panose="02010609060101010101" charset="-122"/>
                <a:ea typeface="楷体" panose="02010609060101010101" charset="-122"/>
                <a:cs typeface="楷体" panose="02010609060101010101" charset="-122"/>
                <a:sym typeface="+mn-ea"/>
              </a:rPr>
              <a:t>滋</a:t>
            </a:r>
            <a:r>
              <a:rPr lang="zh-CN" sz="2000">
                <a:latin typeface="楷体" panose="02010609060101010101" charset="-122"/>
                <a:ea typeface="楷体" panose="02010609060101010101" charset="-122"/>
                <a:cs typeface="楷体" panose="02010609060101010101" charset="-122"/>
                <a:sym typeface="+mn-ea"/>
              </a:rPr>
              <a:t>：黑</a:t>
            </a:r>
            <a:endPar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endParaRPr>
          </a:p>
          <a:p>
            <a:pPr algn="just" eaLnBrk="1" latinLnBrk="0" hangingPunct="1">
              <a:lnSpc>
                <a:spcPts val="2700"/>
              </a:lnSpc>
              <a:spcBef>
                <a:spcPct val="0"/>
              </a:spcBef>
            </a:pP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皭然</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：洁净的样子</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endPar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endParaRPr>
          </a:p>
          <a:p>
            <a:pPr algn="just" eaLnBrk="1" latinLnBrk="0" hangingPunct="1">
              <a:lnSpc>
                <a:spcPts val="2700"/>
              </a:lnSpc>
              <a:spcBef>
                <a:spcPct val="0"/>
              </a:spcBef>
            </a:pP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泥</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：同“涅”，指可做黑色染料的矾石，这里指“染黑、玷污”</a:t>
            </a:r>
            <a:r>
              <a:rPr lang="en-US" altLang="zh-CN"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 </a:t>
            </a:r>
            <a:r>
              <a:rPr lang="zh-CN" altLang="en-US" sz="2000">
                <a:highlight>
                  <a:srgbClr val="FFFF00"/>
                </a:highlight>
                <a:latin typeface="宋体" panose="02010600030101010101" pitchFamily="2" charset="-122"/>
                <a:cs typeface="宋体" panose="02010600030101010101" pitchFamily="2" charset="-122"/>
                <a:sym typeface="+mn-ea"/>
              </a:rPr>
              <a:t>滓</a:t>
            </a:r>
            <a:r>
              <a:rPr lang="zh-CN" altLang="en-US" sz="2000">
                <a:latin typeface="宋体" panose="02010600030101010101" pitchFamily="2" charset="-122"/>
                <a:cs typeface="宋体" panose="02010600030101010101" pitchFamily="2" charset="-122"/>
                <a:sym typeface="+mn-ea"/>
              </a:rPr>
              <a:t>：污染</a:t>
            </a:r>
            <a:r>
              <a:rPr lang="en-US" altLang="zh-CN" sz="2000">
                <a:latin typeface="宋体" panose="02010600030101010101" pitchFamily="2" charset="-122"/>
                <a:cs typeface="宋体" panose="02010600030101010101" pitchFamily="2" charset="-122"/>
                <a:sym typeface="+mn-ea"/>
              </a:rPr>
              <a:t>    </a:t>
            </a:r>
            <a:endParaRPr lang="en-US" altLang="zh-CN" sz="2000">
              <a:latin typeface="宋体" panose="02010600030101010101" pitchFamily="2" charset="-122"/>
              <a:cs typeface="宋体" panose="02010600030101010101" pitchFamily="2" charset="-122"/>
              <a:sym typeface="+mn-ea"/>
            </a:endParaRPr>
          </a:p>
          <a:p>
            <a:pPr algn="just" eaLnBrk="1" latinLnBrk="0" hangingPunct="1">
              <a:lnSpc>
                <a:spcPts val="2700"/>
              </a:lnSpc>
              <a:spcBef>
                <a:spcPct val="0"/>
              </a:spcBef>
            </a:pPr>
            <a:r>
              <a:rPr lang="en-US" altLang="zh-CN" sz="2000">
                <a:latin typeface="宋体" panose="02010600030101010101" pitchFamily="2" charset="-122"/>
                <a:cs typeface="宋体" panose="02010600030101010101" pitchFamily="2" charset="-122"/>
                <a:sym typeface="+mn-ea"/>
              </a:rPr>
              <a:t> </a:t>
            </a: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推</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：推赞，推许</a:t>
            </a:r>
            <a:r>
              <a:rPr lang="en-US" altLang="zh-CN" sz="2000">
                <a:solidFill>
                  <a:srgbClr val="007A77"/>
                </a:solidFill>
                <a:latin typeface="宋体" panose="02010600030101010101" pitchFamily="2" charset="-122"/>
                <a:cs typeface="宋体" panose="02010600030101010101" pitchFamily="2" charset="-122"/>
                <a:sym typeface="Arial" panose="020b0604020202020204" pitchFamily="34" charset="0"/>
              </a:rPr>
              <a:t>   </a:t>
            </a:r>
            <a:r>
              <a:rPr lang="zh-CN" altLang="en-US" sz="2000">
                <a:solidFill>
                  <a:srgbClr val="007A77"/>
                </a:solidFill>
                <a:highlight>
                  <a:srgbClr val="FFFF00"/>
                </a:highlight>
                <a:latin typeface="宋体" panose="02010600030101010101" pitchFamily="2" charset="-122"/>
                <a:cs typeface="宋体" panose="02010600030101010101" pitchFamily="2" charset="-122"/>
                <a:sym typeface="Arial" panose="020b0604020202020204" pitchFamily="34" charset="0"/>
              </a:rPr>
              <a:t>虽</a:t>
            </a:r>
            <a:r>
              <a:rPr lang="zh-CN" altLang="en-US" sz="2000">
                <a:solidFill>
                  <a:srgbClr val="007A77"/>
                </a:solidFill>
                <a:latin typeface="宋体" panose="02010600030101010101" pitchFamily="2" charset="-122"/>
                <a:cs typeface="宋体" panose="02010600030101010101" pitchFamily="2" charset="-122"/>
                <a:sym typeface="Arial" panose="020b0604020202020204" pitchFamily="34" charset="0"/>
              </a:rPr>
              <a:t>：即使</a:t>
            </a:r>
            <a:endParaRPr lang="zh-CN" altLang="zh-CN" sz="2000">
              <a:latin typeface="宋体" panose="02010600030101010101" pitchFamily="2" charset="-122"/>
              <a:cs typeface="宋体" panose="02010600030101010101" pitchFamily="2" charset="-122"/>
            </a:endParaRPr>
          </a:p>
          <a:p>
            <a:pPr algn="just" eaLnBrk="1" latinLnBrk="0" hangingPunct="1">
              <a:lnSpc>
                <a:spcPts val="2700"/>
              </a:lnSpc>
              <a:spcBef>
                <a:spcPct val="0"/>
              </a:spcBef>
            </a:pPr>
            <a:endParaRPr lang="zh-CN" altLang="en-US" sz="2000">
              <a:latin typeface="宋体" panose="02010600030101010101" pitchFamily="2" charset="-122"/>
              <a:cs typeface="宋体" panose="02010600030101010101" pitchFamily="2"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4273" name="Text Box 3"/>
          <p:cNvSpPr/>
          <p:nvPr>
            <p:ph idx="4294967295"/>
            <p:custDataLst>
              <p:tags r:id="rId3"/>
            </p:custDataLst>
          </p:nvPr>
        </p:nvSpPr>
        <p:spPr>
          <a:xfrm>
            <a:off x="304800" y="908050"/>
            <a:ext cx="8540750" cy="4959350"/>
          </a:xfrm>
          <a:prstGeom prst="rect">
            <a:avLst/>
          </a:prstGeom>
          <a:no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
                <a:schemeClr val="hlink"/>
              </a:buClr>
              <a:buSzPct val="70000"/>
              <a:buFont typeface="Wingdings" panose="05000000000000000000" pitchFamily="2" charset="2"/>
              <a:buChar char="v"/>
              <a:defRPr lang="zh-CN"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80000"/>
              <a:buFont typeface="Wingdings" panose="05000000000000000000" pitchFamily="2" charset="2"/>
              <a:buChar char="v"/>
              <a:defRPr lang="zh-CN"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a:solidFill>
                  <a:schemeClr val="tx1"/>
                </a:solidFill>
                <a:latin typeface="Arial" panose="020b0604020202020204" pitchFamily="34" charset="0"/>
                <a:ea typeface="宋体" panose="02010600030101010101" pitchFamily="2" charset="-122"/>
              </a:defRPr>
            </a:lvl5pPr>
          </a:lstStyle>
          <a:p>
            <a:pPr lvl="0" eaLnBrk="1" hangingPunct="1"/>
            <a:r>
              <a:rPr lang="zh-CN" altLang="en-US" sz="4000" b="1"/>
              <a:t>第三段小结：</a:t>
            </a:r>
            <a:endParaRPr lang="en-US" altLang="zh-CN" sz="4000" b="1"/>
          </a:p>
          <a:p>
            <a:pPr lvl="0" eaLnBrk="1" hangingPunct="1"/>
            <a:r>
              <a:rPr lang="en-US" altLang="zh-CN" sz="4000" b="1"/>
              <a:t> </a:t>
            </a:r>
            <a:r>
              <a:rPr lang="zh-CN" altLang="en-US" sz="4000" b="1"/>
              <a:t>（</a:t>
            </a:r>
            <a:r>
              <a:rPr lang="en-US" altLang="zh-CN" sz="4000" b="1"/>
              <a:t>1</a:t>
            </a:r>
            <a:r>
              <a:rPr lang="zh-CN" altLang="en-US" sz="4000" b="1"/>
              <a:t>）</a:t>
            </a:r>
            <a:r>
              <a:rPr lang="en-US" altLang="zh-CN" sz="4000" b="1"/>
              <a:t>《</a:t>
            </a:r>
            <a:r>
              <a:rPr lang="zh-CN" altLang="en-US" sz="4000" b="1"/>
              <a:t>离骚</a:t>
            </a:r>
            <a:r>
              <a:rPr lang="en-US" altLang="zh-CN" sz="4000" b="1"/>
              <a:t>》</a:t>
            </a:r>
            <a:r>
              <a:rPr lang="zh-CN" altLang="en-US" sz="4000" b="1"/>
              <a:t>创作的缘由</a:t>
            </a:r>
            <a:endParaRPr lang="zh-CN" altLang="en-US" sz="4000" b="1"/>
          </a:p>
          <a:p>
            <a:pPr lvl="0" eaLnBrk="1" hangingPunct="1"/>
            <a:r>
              <a:rPr lang="zh-CN" altLang="en-US" sz="4000" b="1"/>
              <a:t> （</a:t>
            </a:r>
            <a:r>
              <a:rPr lang="en-US" altLang="zh-CN" sz="4000" b="1"/>
              <a:t>2</a:t>
            </a:r>
            <a:r>
              <a:rPr lang="zh-CN" altLang="en-US" sz="4000" b="1"/>
              <a:t>）对</a:t>
            </a:r>
            <a:r>
              <a:rPr lang="en-US" altLang="zh-CN" sz="4000" b="1"/>
              <a:t>《</a:t>
            </a:r>
            <a:r>
              <a:rPr lang="zh-CN" altLang="en-US" sz="4000" b="1"/>
              <a:t>离骚</a:t>
            </a:r>
            <a:r>
              <a:rPr lang="en-US" altLang="zh-CN" sz="4000" b="1"/>
              <a:t>》</a:t>
            </a:r>
            <a:r>
              <a:rPr lang="zh-CN" altLang="en-US" sz="4000" b="1"/>
              <a:t>的评价。</a:t>
            </a:r>
            <a:endParaRPr lang="zh-CN" altLang="en-US" sz="4000" b="1"/>
          </a:p>
          <a:p>
            <a:pPr lvl="0" eaLnBrk="1" hangingPunct="1"/>
            <a:r>
              <a:rPr lang="zh-CN" altLang="en-US" sz="4000" b="1"/>
              <a:t>  （</a:t>
            </a:r>
            <a:r>
              <a:rPr lang="en-US" altLang="zh-CN" sz="4000" b="1"/>
              <a:t>3</a:t>
            </a:r>
            <a:r>
              <a:rPr lang="zh-CN" altLang="en-US" sz="4000" b="1"/>
              <a:t>）对屈原的高度评价。</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additive="base">
                                        <p:cTn id="6" dur="1" fill="hold">
                                          <p:stCondLst>
                                            <p:cond delay="0"/>
                                          </p:stCondLst>
                                        </p:cTn>
                                        <p:tgtEl>
                                          <p:spTgt spid="54273"/>
                                        </p:tgtEl>
                                        <p:attrNameLst>
                                          <p:attrName>style.visibility</p:attrName>
                                        </p:attrNameLst>
                                      </p:cBhvr>
                                      <p:to>
                                        <p:strVal val="visible"/>
                                      </p:to>
                                    </p:set>
                                    <p:animEffect transition="in" filter="dissolve">
                                      <p:cBhvr additive="base">
                                        <p:cTn id="7" dur="500" fill="hold"/>
                                        <p:tgtEl>
                                          <p:spTgt spid="54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49356" name="Rectangle 2"/>
          <p:cNvSpPr/>
          <p:nvPr>
            <p:ph type="title"/>
            <p:custDataLst>
              <p:tags r:id="rId3"/>
            </p:custDataLst>
          </p:nvPr>
        </p:nvSpPr>
        <p:spPr/>
        <p:txBody>
          <a:bodyPr vert="horz" lIns="91440" tIns="45720" rIns="91440" bIns="45720" anchor="ctr" anchorCtr="0"/>
          <a:lstStyle/>
          <a:p>
            <a:pPr algn="l" latinLnBrk="0">
              <a:lnSpc>
                <a:spcPct val="100000"/>
              </a:lnSpc>
              <a:buFontTx/>
              <a:buNone/>
            </a:pPr>
            <a:r>
              <a:rPr lang="zh-CN" altLang="en-US" sz="3600" b="1" baseline="0">
                <a:solidFill>
                  <a:srgbClr val="D91203"/>
                </a:solidFill>
                <a:latin typeface="新宋体" panose="02010609030101010101" charset="-122"/>
                <a:ea typeface="新宋体" panose="02010609030101010101" charset="-122"/>
                <a:sym typeface="Arial" panose="020b0604020202020204" pitchFamily="34" charset="0"/>
              </a:rPr>
              <a:t>概括第一部分</a:t>
            </a:r>
            <a:r>
              <a:rPr lang="en-US" altLang="zh-CN" sz="3600" b="1" baseline="0">
                <a:solidFill>
                  <a:srgbClr val="D91203"/>
                </a:solidFill>
                <a:latin typeface="新宋体" panose="02010609030101010101" charset="-122"/>
                <a:ea typeface="新宋体" panose="02010609030101010101" charset="-122"/>
                <a:sym typeface="Arial" panose="020b0604020202020204" pitchFamily="34" charset="0"/>
              </a:rPr>
              <a:t>1—3</a:t>
            </a:r>
            <a:r>
              <a:rPr lang="zh-CN" altLang="en-US" sz="3600" b="1" baseline="0">
                <a:solidFill>
                  <a:srgbClr val="D91203"/>
                </a:solidFill>
                <a:latin typeface="新宋体" panose="02010609030101010101" charset="-122"/>
                <a:ea typeface="新宋体" panose="02010609030101010101" charset="-122"/>
                <a:sym typeface="Arial" panose="020b0604020202020204" pitchFamily="34" charset="0"/>
              </a:rPr>
              <a:t>段内容</a:t>
            </a:r>
            <a:endParaRPr lang="zh-CN" altLang="zh-CN"/>
          </a:p>
        </p:txBody>
      </p:sp>
      <p:sp>
        <p:nvSpPr>
          <p:cNvPr id="1049358" name="Rectangle 3"/>
          <p:cNvSpPr/>
          <p:nvPr>
            <p:ph type="body" idx="1"/>
            <p:custDataLst>
              <p:tags r:id="rId4"/>
            </p:custDataLst>
          </p:nvPr>
        </p:nvSpPr>
        <p:spPr/>
        <p:txBody>
          <a:bodyPr vert="horz" lIns="91440" tIns="45720" rIns="91440" bIns="45720" anchor="t" anchorCtr="0"/>
          <a:lstStyle/>
          <a:p>
            <a:pPr latinLnBrk="0">
              <a:lnSpc>
                <a:spcPct val="90000"/>
              </a:lnSpc>
              <a:spcBef>
                <a:spcPct val="50000"/>
              </a:spcBef>
              <a:buClr>
                <a:srgbClr val="DC5900"/>
              </a:buClr>
              <a:buSzPct val="75000"/>
              <a:buNone/>
            </a:pPr>
            <a:r>
              <a:rPr lang="zh-CN" altLang="en-US" sz="3600" baseline="0">
                <a:latin typeface="新宋体" panose="02010609030101010101" charset="-122"/>
                <a:ea typeface="新宋体" panose="02010609030101010101" charset="-122"/>
                <a:sym typeface="Arial" panose="020b0604020202020204" pitchFamily="34" charset="0"/>
              </a:rPr>
              <a:t>第一部分</a:t>
            </a:r>
            <a:r>
              <a:rPr lang="en-US" altLang="zh-CN" sz="3600" baseline="0">
                <a:latin typeface="新宋体" panose="02010609030101010101" charset="-122"/>
                <a:ea typeface="新宋体" panose="02010609030101010101" charset="-122"/>
                <a:sym typeface="Arial" panose="020b0604020202020204" pitchFamily="34" charset="0"/>
              </a:rPr>
              <a:t>(1--3)</a:t>
            </a:r>
            <a:r>
              <a:rPr lang="zh-CN" altLang="en-US" sz="3600" baseline="0">
                <a:latin typeface="新宋体" panose="02010609030101010101" charset="-122"/>
                <a:ea typeface="新宋体" panose="02010609030101010101" charset="-122"/>
                <a:sym typeface="Arial" panose="020b0604020202020204" pitchFamily="34" charset="0"/>
              </a:rPr>
              <a:t>：叙述屈原由被信任至被疏远的坎坷经历，介绍并高度评价</a:t>
            </a:r>
            <a:r>
              <a:rPr lang="en-US" altLang="zh-CN" sz="3600" baseline="0">
                <a:latin typeface="新宋体" panose="02010609030101010101" charset="-122"/>
                <a:ea typeface="新宋体" panose="02010609030101010101" charset="-122"/>
                <a:sym typeface="Arial" panose="020b0604020202020204" pitchFamily="34" charset="0"/>
              </a:rPr>
              <a:t>《</a:t>
            </a:r>
            <a:r>
              <a:rPr lang="zh-CN" altLang="en-US" sz="3600" baseline="0">
                <a:latin typeface="新宋体" panose="02010609030101010101" charset="-122"/>
                <a:ea typeface="新宋体" panose="02010609030101010101" charset="-122"/>
                <a:sym typeface="Arial" panose="020b0604020202020204" pitchFamily="34" charset="0"/>
              </a:rPr>
              <a:t>离骚</a:t>
            </a:r>
            <a:r>
              <a:rPr lang="en-US" altLang="zh-CN" sz="3600" baseline="0">
                <a:latin typeface="新宋体" panose="02010609030101010101" charset="-122"/>
                <a:ea typeface="新宋体" panose="02010609030101010101" charset="-122"/>
                <a:sym typeface="Arial" panose="020b0604020202020204" pitchFamily="34" charset="0"/>
              </a:rPr>
              <a:t>》</a:t>
            </a:r>
            <a:r>
              <a:rPr lang="zh-CN" altLang="en-US" sz="3600" baseline="0">
                <a:latin typeface="新宋体" panose="02010609030101010101" charset="-122"/>
                <a:ea typeface="新宋体" panose="02010609030101010101" charset="-122"/>
                <a:sym typeface="Arial" panose="020b0604020202020204" pitchFamily="34" charset="0"/>
              </a:rPr>
              <a:t>。</a:t>
            </a:r>
            <a:endParaRPr lang="zh-CN" altLang="zh-CN"/>
          </a:p>
          <a:p>
            <a:pPr latinLnBrk="0">
              <a:lnSpc>
                <a:spcPct val="90000"/>
              </a:lnSpc>
              <a:spcBef>
                <a:spcPct val="50000"/>
              </a:spcBef>
              <a:buClr>
                <a:srgbClr val="DC5900"/>
              </a:buClr>
              <a:buSzPct val="75000"/>
              <a:buNone/>
            </a:pPr>
            <a:r>
              <a:rPr lang="en-US" altLang="zh-CN" sz="3600" baseline="0">
                <a:solidFill>
                  <a:srgbClr val="3366FF"/>
                </a:solidFill>
                <a:latin typeface="新宋体" panose="02010609030101010101" charset="-122"/>
                <a:ea typeface="新宋体" panose="02010609030101010101" charset="-122"/>
                <a:sym typeface="Arial" panose="020b0604020202020204" pitchFamily="34" charset="0"/>
              </a:rPr>
              <a:t>1</a:t>
            </a:r>
            <a:r>
              <a:rPr lang="zh-CN" altLang="en-US" sz="3600" baseline="0">
                <a:solidFill>
                  <a:srgbClr val="3366FF"/>
                </a:solidFill>
                <a:latin typeface="新宋体" panose="02010609030101010101" charset="-122"/>
                <a:ea typeface="新宋体" panose="02010609030101010101" charset="-122"/>
                <a:sym typeface="Arial" panose="020b0604020202020204" pitchFamily="34" charset="0"/>
              </a:rPr>
              <a:t>、简介屈原。</a:t>
            </a:r>
            <a:endParaRPr lang="zh-CN" altLang="zh-CN"/>
          </a:p>
          <a:p>
            <a:pPr latinLnBrk="0">
              <a:lnSpc>
                <a:spcPct val="90000"/>
              </a:lnSpc>
              <a:spcBef>
                <a:spcPct val="50000"/>
              </a:spcBef>
              <a:buClr>
                <a:srgbClr val="DC5900"/>
              </a:buClr>
              <a:buSzPct val="75000"/>
              <a:buNone/>
            </a:pPr>
            <a:r>
              <a:rPr lang="en-US" altLang="zh-CN" sz="3600" baseline="0">
                <a:solidFill>
                  <a:srgbClr val="3366FF"/>
                </a:solidFill>
                <a:latin typeface="新宋体" panose="02010609030101010101" charset="-122"/>
                <a:ea typeface="新宋体" panose="02010609030101010101" charset="-122"/>
                <a:sym typeface="Arial" panose="020b0604020202020204" pitchFamily="34" charset="0"/>
              </a:rPr>
              <a:t>2</a:t>
            </a:r>
            <a:r>
              <a:rPr lang="zh-CN" altLang="en-US" sz="3600" baseline="0">
                <a:solidFill>
                  <a:srgbClr val="3366FF"/>
                </a:solidFill>
                <a:latin typeface="新宋体" panose="02010609030101010101" charset="-122"/>
                <a:ea typeface="新宋体" panose="02010609030101010101" charset="-122"/>
                <a:sym typeface="Arial" panose="020b0604020202020204" pitchFamily="34" charset="0"/>
              </a:rPr>
              <a:t>、屈原被疏。</a:t>
            </a:r>
            <a:endParaRPr lang="zh-CN" altLang="zh-CN"/>
          </a:p>
          <a:p>
            <a:pPr latinLnBrk="0">
              <a:lnSpc>
                <a:spcPct val="90000"/>
              </a:lnSpc>
              <a:spcBef>
                <a:spcPct val="50000"/>
              </a:spcBef>
              <a:buClr>
                <a:srgbClr val="DC5900"/>
              </a:buClr>
              <a:buSzPct val="75000"/>
              <a:buNone/>
            </a:pPr>
            <a:r>
              <a:rPr lang="en-US" altLang="zh-CN" sz="3600" baseline="0">
                <a:solidFill>
                  <a:srgbClr val="3366FF"/>
                </a:solidFill>
                <a:latin typeface="新宋体" panose="02010609030101010101" charset="-122"/>
                <a:ea typeface="新宋体" panose="02010609030101010101" charset="-122"/>
                <a:sym typeface="Arial" panose="020b0604020202020204" pitchFamily="34" charset="0"/>
              </a:rPr>
              <a:t>3</a:t>
            </a:r>
            <a:r>
              <a:rPr lang="zh-CN" altLang="en-US" sz="3600" baseline="0">
                <a:solidFill>
                  <a:srgbClr val="3366FF"/>
                </a:solidFill>
                <a:latin typeface="新宋体" panose="02010609030101010101" charset="-122"/>
                <a:ea typeface="新宋体" panose="02010609030101010101" charset="-122"/>
                <a:sym typeface="Arial" panose="020b0604020202020204" pitchFamily="34" charset="0"/>
              </a:rPr>
              <a:t>、述评</a:t>
            </a:r>
            <a:r>
              <a:rPr lang="en-US" altLang="zh-CN" sz="3600" baseline="0">
                <a:solidFill>
                  <a:srgbClr val="3366FF"/>
                </a:solidFill>
                <a:latin typeface="新宋体" panose="02010609030101010101" charset="-122"/>
                <a:ea typeface="新宋体" panose="02010609030101010101" charset="-122"/>
                <a:sym typeface="Arial" panose="020b0604020202020204" pitchFamily="34" charset="0"/>
              </a:rPr>
              <a:t>《</a:t>
            </a:r>
            <a:r>
              <a:rPr lang="zh-CN" altLang="en-US" sz="3600" baseline="0">
                <a:solidFill>
                  <a:srgbClr val="3366FF"/>
                </a:solidFill>
                <a:latin typeface="新宋体" panose="02010609030101010101" charset="-122"/>
                <a:ea typeface="新宋体" panose="02010609030101010101" charset="-122"/>
                <a:sym typeface="Arial" panose="020b0604020202020204" pitchFamily="34" charset="0"/>
              </a:rPr>
              <a:t>离骚</a:t>
            </a:r>
            <a:r>
              <a:rPr lang="en-US" altLang="zh-CN" sz="3600" baseline="0">
                <a:solidFill>
                  <a:srgbClr val="3366FF"/>
                </a:solidFill>
                <a:latin typeface="新宋体" panose="02010609030101010101" charset="-122"/>
                <a:ea typeface="新宋体" panose="02010609030101010101" charset="-122"/>
                <a:sym typeface="Arial" panose="020b0604020202020204" pitchFamily="34" charset="0"/>
              </a:rPr>
              <a:t>》</a:t>
            </a:r>
            <a:r>
              <a:rPr lang="zh-CN" altLang="en-US" sz="3600" baseline="0">
                <a:solidFill>
                  <a:srgbClr val="3366FF"/>
                </a:solidFill>
                <a:latin typeface="新宋体" panose="02010609030101010101" charset="-122"/>
                <a:ea typeface="新宋体" panose="02010609030101010101" charset="-122"/>
                <a:sym typeface="Arial" panose="020b0604020202020204" pitchFamily="34" charset="0"/>
              </a:rPr>
              <a:t>。</a:t>
            </a:r>
            <a:endParaRPr lang="zh-CN" altLang="zh-CN"/>
          </a:p>
        </p:txBody>
      </p:sp>
      <p:sp>
        <p:nvSpPr>
          <p:cNvPr id="1049360" name="日期占位符 1"/>
          <p:cNvSpPr/>
          <p:nvPr>
            <p:custDataLst>
              <p:tags r:id="rId5"/>
            </p:custDataLst>
          </p:nvPr>
        </p:nvSpPr>
        <p:spPr>
          <a:xfrm>
            <a:off x="301625" y="6245225"/>
            <a:ext cx="2289175" cy="476250"/>
          </a:xfrm>
          <a:prstGeom prst="rect">
            <a:avLst/>
          </a:prstGeom>
          <a:noFill/>
          <a:ln w="9525">
            <a:noFill/>
          </a:ln>
        </p:spPr>
        <p:txBody>
          <a:bodyPr vert="horz" lIns="91440" tIns="45720" rIns="91440" bIns="45720" anchor="t" anchorCtr="0"/>
          <a:lstStyle/>
          <a:p>
            <a:pPr>
              <a:buFontTx/>
              <a:buNone/>
            </a:pPr>
            <a:endParaRPr lang="en-US" altLang="zh-CN" sz="1400" b="0" baseline="0">
              <a:solidFill>
                <a:srgbClr val="007A77"/>
              </a:solidFill>
              <a:latin typeface="新宋体" panose="02010609030101010101" charset="-122"/>
              <a:ea typeface="新宋体" panose="02010609030101010101" charset="-122"/>
              <a:sym typeface="Arial" panose="020b0604020202020204" pitchFamily="34" charset="0"/>
            </a:endParaRPr>
          </a:p>
        </p:txBody>
      </p:sp>
      <p:sp>
        <p:nvSpPr>
          <p:cNvPr id="1049362" name="页脚占位符 2"/>
          <p:cNvSpPr/>
          <p:nvPr>
            <p:custDataLst>
              <p:tags r:id="rId6"/>
            </p:custDataLst>
          </p:nvPr>
        </p:nvSpPr>
        <p:spPr>
          <a:xfrm>
            <a:off x="3124200" y="6245225"/>
            <a:ext cx="2895600" cy="476250"/>
          </a:xfrm>
          <a:prstGeom prst="rect">
            <a:avLst/>
          </a:prstGeom>
          <a:noFill/>
          <a:ln w="9525">
            <a:noFill/>
          </a:ln>
        </p:spPr>
        <p:txBody>
          <a:bodyPr vert="horz" lIns="91440" tIns="45720" rIns="91440" bIns="45720" anchor="t" anchorCtr="0"/>
          <a:lstStyle/>
          <a:p>
            <a:pPr algn="ctr">
              <a:buFontTx/>
              <a:buNone/>
            </a:pPr>
            <a:endParaRPr lang="en-US" altLang="zh-CN" sz="1400" b="0" baseline="0">
              <a:solidFill>
                <a:srgbClr val="007A77"/>
              </a:solidFill>
              <a:latin typeface="新宋体" panose="02010609030101010101" charset="-122"/>
              <a:ea typeface="新宋体" panose="02010609030101010101" charset="-122"/>
              <a:sym typeface="Arial" panose="020b0604020202020204" pitchFamily="34" charset="0"/>
            </a:endParaRPr>
          </a:p>
        </p:txBody>
      </p:sp>
      <p:sp>
        <p:nvSpPr>
          <p:cNvPr id="1049364" name="灯片编号占位符 3"/>
          <p:cNvSpPr/>
          <p:nvPr>
            <p:custDataLst>
              <p:tags r:id="rId7"/>
            </p:custDataLst>
          </p:nvPr>
        </p:nvSpPr>
        <p:spPr>
          <a:xfrm>
            <a:off x="6553200" y="6245225"/>
            <a:ext cx="2289175" cy="476250"/>
          </a:xfrm>
          <a:prstGeom prst="rect">
            <a:avLst/>
          </a:prstGeom>
          <a:noFill/>
          <a:ln w="9525">
            <a:noFill/>
          </a:ln>
        </p:spPr>
        <p:txBody>
          <a:bodyPr vert="horz" lIns="91440" tIns="45720" rIns="91440" bIns="45720" anchor="t" anchorCtr="0"/>
          <a:lstStyle/>
          <a:p>
            <a:pPr algn="r">
              <a:buFontTx/>
              <a:buNone/>
            </a:pPr>
            <a:fld id="{9A0DB2DC-4C9A-4742-B13C-FB6460FD3503}" type="slidenum">
              <a:rPr lang="zh-CN" altLang="en-US" sz="1400" b="0" baseline="0">
                <a:solidFill>
                  <a:srgbClr val="007A77"/>
                </a:solidFill>
                <a:latin typeface="新宋体" panose="02010609030101010101" charset="-122"/>
                <a:ea typeface="新宋体" panose="02010609030101010101" charset="-122"/>
                <a:sym typeface="Arial" panose="020b0604020202020204" pitchFamily="34" charset="0"/>
              </a:rPr>
              <a:t>29</a:t>
            </a:fld>
            <a:endParaRPr lang="zh-CN" altLang="en-US" sz="1400" b="0" baseline="0">
              <a:solidFill>
                <a:srgbClr val="007A77"/>
              </a:solidFill>
              <a:latin typeface="新宋体" panose="02010609030101010101" charset="-122"/>
              <a:ea typeface="新宋体" panose="02010609030101010101" charset="-122"/>
              <a:sym typeface="Arial" panose="020b0604020202020204" pitchFamily="34" charset="0"/>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49358">
                                            <p:txEl>
                                              <p:pRg st="1" end="1"/>
                                            </p:txEl>
                                          </p:spTgt>
                                        </p:tgtEl>
                                        <p:attrNameLst>
                                          <p:attrName>style.visibility</p:attrName>
                                        </p:attrNameLst>
                                      </p:cBhvr>
                                      <p:to>
                                        <p:strVal val="visible"/>
                                      </p:to>
                                    </p:set>
                                    <p:animEffect transition="in" filter="blinds(horizontal)">
                                      <p:cBhvr>
                                        <p:cTn id="7" dur="500"/>
                                        <p:tgtEl>
                                          <p:spTgt spid="1049358">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49358">
                                            <p:txEl>
                                              <p:pRg st="2" end="2"/>
                                            </p:txEl>
                                          </p:spTgt>
                                        </p:tgtEl>
                                        <p:attrNameLst>
                                          <p:attrName>style.visibility</p:attrName>
                                        </p:attrNameLst>
                                      </p:cBhvr>
                                      <p:to>
                                        <p:strVal val="visible"/>
                                      </p:to>
                                    </p:set>
                                    <p:animEffect transition="in" filter="blinds(horizontal)">
                                      <p:cBhvr>
                                        <p:cTn id="12" dur="500"/>
                                        <p:tgtEl>
                                          <p:spTgt spid="1049358">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49358">
                                            <p:txEl>
                                              <p:pRg st="3" end="3"/>
                                            </p:txEl>
                                          </p:spTgt>
                                        </p:tgtEl>
                                        <p:attrNameLst>
                                          <p:attrName>style.visibility</p:attrName>
                                        </p:attrNameLst>
                                      </p:cBhvr>
                                      <p:to>
                                        <p:strVal val="visible"/>
                                      </p:to>
                                    </p:set>
                                    <p:animEffect transition="in" filter="blinds(horizontal)">
                                      <p:cBhvr>
                                        <p:cTn id="17" dur="500"/>
                                        <p:tgtEl>
                                          <p:spTgt spid="10493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8" name="Text Box 3"/>
          <p:cNvSpPr txBox="1"/>
          <p:nvPr>
            <p:custDataLst>
              <p:tags r:id="rId3"/>
            </p:custDataLst>
          </p:nvPr>
        </p:nvSpPr>
        <p:spPr>
          <a:xfrm>
            <a:off x="3995738" y="1341438"/>
            <a:ext cx="4859337" cy="5003800"/>
          </a:xfrm>
          <a:prstGeom prst="rect">
            <a:avLst/>
          </a:prstGeom>
          <a:noFill/>
          <a:ln w="38100" cap="flat" cmpd="sng">
            <a:solidFill>
              <a:srgbClr val="FF0066"/>
            </a:solidFill>
            <a:prstDash val="solid"/>
            <a:miter/>
            <a:headEnd type="none" w="med" len="med"/>
            <a:tailEnd type="none" w="med" len="med"/>
          </a:ln>
        </p:spPr>
        <p:txBody>
          <a:bodyPr>
            <a:spAutoFit/>
          </a:bodyPr>
          <a:lstStyle/>
          <a:p>
            <a:r>
              <a:rPr lang="en-US" altLang="zh-CN" sz="3200" b="1">
                <a:latin typeface="隶书" panose="02010509060101010101" pitchFamily="49" charset="-122"/>
                <a:ea typeface="隶书" panose="02010509060101010101" pitchFamily="49" charset="-122"/>
              </a:rPr>
              <a:t>    </a:t>
            </a:r>
            <a:r>
              <a:rPr lang="zh-CN" altLang="en-US" sz="3200" b="1">
                <a:latin typeface="隶书" panose="02010509060101010101" pitchFamily="49" charset="-122"/>
                <a:ea typeface="隶书" panose="02010509060101010101" pitchFamily="49" charset="-122"/>
              </a:rPr>
              <a:t>屈原</a:t>
            </a:r>
            <a:r>
              <a:rPr lang="en-US" altLang="zh-CN" sz="3200" b="1">
                <a:latin typeface="隶书" panose="02010509060101010101" pitchFamily="49" charset="-122"/>
                <a:ea typeface="隶书" panose="02010509060101010101" pitchFamily="49" charset="-122"/>
              </a:rPr>
              <a:t>,</a:t>
            </a:r>
            <a:r>
              <a:rPr lang="zh-CN" altLang="en-US" sz="3200" b="1">
                <a:latin typeface="隶书" panose="02010509060101010101" pitchFamily="49" charset="-122"/>
                <a:ea typeface="隶书" panose="02010509060101010101" pitchFamily="49" charset="-122"/>
              </a:rPr>
              <a:t>名平</a:t>
            </a:r>
            <a:r>
              <a:rPr lang="en-US" altLang="zh-CN" sz="3200" b="1">
                <a:latin typeface="隶书" panose="02010509060101010101" pitchFamily="49" charset="-122"/>
                <a:ea typeface="隶书" panose="02010509060101010101" pitchFamily="49" charset="-122"/>
              </a:rPr>
              <a:t>,</a:t>
            </a:r>
            <a:r>
              <a:rPr lang="zh-CN" altLang="en-US" sz="3200" b="1">
                <a:latin typeface="隶书" panose="02010509060101010101" pitchFamily="49" charset="-122"/>
                <a:ea typeface="隶书" panose="02010509060101010101" pitchFamily="49" charset="-122"/>
              </a:rPr>
              <a:t>字原。战国末期楚国人，楚武王熊通之子屈瑕的后代。</a:t>
            </a:r>
            <a:r>
              <a:rPr lang="zh-CN" altLang="en-US" sz="3200" b="1">
                <a:solidFill>
                  <a:srgbClr val="FF0066"/>
                </a:solidFill>
                <a:latin typeface="隶书" panose="02010509060101010101" pitchFamily="49" charset="-122"/>
                <a:ea typeface="隶书" panose="02010509060101010101" pitchFamily="49" charset="-122"/>
              </a:rPr>
              <a:t>杰出的政治家和爱国诗人</a:t>
            </a:r>
            <a:r>
              <a:rPr lang="zh-CN" altLang="en-US" sz="3200" b="1">
                <a:latin typeface="隶书" panose="02010509060101010101" pitchFamily="49" charset="-122"/>
                <a:ea typeface="隶书" panose="02010509060101010101" pitchFamily="49" charset="-122"/>
              </a:rPr>
              <a:t>。</a:t>
            </a:r>
            <a:endParaRPr lang="zh-CN" altLang="en-US" sz="3200" b="1">
              <a:latin typeface="隶书" panose="02010509060101010101" pitchFamily="49" charset="-122"/>
              <a:ea typeface="隶书" panose="02010509060101010101" pitchFamily="49" charset="-122"/>
            </a:endParaRPr>
          </a:p>
          <a:p>
            <a:r>
              <a:rPr lang="zh-CN" altLang="en-US" sz="3200" b="1">
                <a:latin typeface="隶书" panose="02010509060101010101" pitchFamily="49" charset="-122"/>
                <a:ea typeface="隶书" panose="02010509060101010101" pitchFamily="49" charset="-122"/>
              </a:rPr>
              <a:t>屈原是中国文学史上</a:t>
            </a:r>
            <a:r>
              <a:rPr lang="zh-CN" altLang="en-US" sz="3200" b="1" u="sng">
                <a:solidFill>
                  <a:srgbClr val="FF0066"/>
                </a:solidFill>
                <a:latin typeface="隶书" panose="02010509060101010101" pitchFamily="49" charset="-122"/>
                <a:ea typeface="隶书" panose="02010509060101010101" pitchFamily="49" charset="-122"/>
              </a:rPr>
              <a:t>第一位伟大的爱国诗人。</a:t>
            </a:r>
            <a:r>
              <a:rPr lang="zh-CN" altLang="en-US" sz="3200" b="1">
                <a:latin typeface="隶书" panose="02010509060101010101" pitchFamily="49" charset="-122"/>
                <a:ea typeface="隶书" panose="02010509060101010101" pitchFamily="49" charset="-122"/>
              </a:rPr>
              <a:t> </a:t>
            </a:r>
            <a:r>
              <a:rPr lang="en-US" altLang="zh-CN" sz="3200" b="1">
                <a:latin typeface="隶书" panose="02010509060101010101" pitchFamily="49" charset="-122"/>
                <a:ea typeface="隶书" panose="02010509060101010101" pitchFamily="49" charset="-122"/>
              </a:rPr>
              <a:t>1953</a:t>
            </a:r>
            <a:r>
              <a:rPr lang="zh-CN" altLang="en-US" sz="3200" b="1">
                <a:latin typeface="隶书" panose="02010509060101010101" pitchFamily="49" charset="-122"/>
                <a:ea typeface="隶书" panose="02010509060101010101" pitchFamily="49" charset="-122"/>
              </a:rPr>
              <a:t>年，他被列为世界四大文化名人之一。（波兰哥白尼、英国莎士比亚、意大利但丁</a:t>
            </a:r>
            <a:r>
              <a:rPr lang="en-US" altLang="zh-CN" sz="3200" b="1">
                <a:latin typeface="隶书" panose="02010509060101010101" pitchFamily="49" charset="-122"/>
                <a:ea typeface="隶书" panose="02010509060101010101" pitchFamily="49" charset="-122"/>
              </a:rPr>
              <a:t>) </a:t>
            </a:r>
            <a:endParaRPr lang="en-US" altLang="zh-CN" sz="3200" b="1">
              <a:latin typeface="隶书" panose="02010509060101010101" pitchFamily="49" charset="-122"/>
              <a:ea typeface="隶书" panose="02010509060101010101" pitchFamily="49" charset="-122"/>
            </a:endParaRPr>
          </a:p>
        </p:txBody>
      </p:sp>
      <p:pic>
        <p:nvPicPr>
          <p:cNvPr id="6147" name="Picture 4" descr="20041125141451369"/>
          <p:cNvPicPr>
            <a:picLocks noChangeAspect="1"/>
          </p:cNvPicPr>
          <p:nvPr>
            <p:custDataLst>
              <p:tags r:id="rId5"/>
            </p:custDataLst>
          </p:nvPr>
        </p:nvPicPr>
        <p:blipFill>
          <a:blip r:embed="rId4"/>
          <a:stretch>
            <a:fillRect/>
          </a:stretch>
        </p:blipFill>
        <p:spPr>
          <a:xfrm>
            <a:off x="179388" y="1846263"/>
            <a:ext cx="3744912" cy="4681537"/>
          </a:xfrm>
          <a:prstGeom prst="rect">
            <a:avLst/>
          </a:prstGeom>
          <a:noFill/>
          <a:ln w="22225" cap="flat" cmpd="sng">
            <a:solidFill>
              <a:schemeClr val="tx1"/>
            </a:solidFill>
            <a:prstDash val="solid"/>
            <a:miter/>
            <a:headEnd type="none" w="med" len="med"/>
            <a:tailEnd type="none" w="med" len="med"/>
          </a:ln>
        </p:spPr>
      </p:pic>
      <p:sp>
        <p:nvSpPr>
          <p:cNvPr id="6148" name="Text Box 5"/>
          <p:cNvSpPr txBox="1"/>
          <p:nvPr>
            <p:custDataLst>
              <p:tags r:id="rId6"/>
            </p:custDataLst>
          </p:nvPr>
        </p:nvSpPr>
        <p:spPr>
          <a:xfrm>
            <a:off x="900113" y="333375"/>
            <a:ext cx="1295400" cy="1228725"/>
          </a:xfrm>
          <a:prstGeom prst="rect">
            <a:avLst/>
          </a:prstGeom>
          <a:noFill/>
          <a:ln w="38100" cap="flat" cmpd="dbl">
            <a:solidFill>
              <a:srgbClr val="FF3399"/>
            </a:solidFill>
            <a:prstDash val="solid"/>
            <a:miter/>
            <a:headEnd type="none" w="med" len="med"/>
            <a:tailEnd type="none" w="med" len="med"/>
          </a:ln>
        </p:spPr>
        <p:txBody>
          <a:bodyPr>
            <a:spAutoFit/>
          </a:bodyPr>
          <a:lstStyle/>
          <a:p>
            <a:pPr>
              <a:spcBef>
                <a:spcPct val="50000"/>
              </a:spcBef>
            </a:pPr>
            <a:r>
              <a:rPr lang="zh-CN" altLang="en-US" sz="3600">
                <a:latin typeface="Arial" panose="020b0604020202020204" pitchFamily="34" charset="0"/>
              </a:rPr>
              <a:t>印象屈原</a:t>
            </a:r>
            <a:endParaRPr lang="zh-CN" altLang="en-US" sz="3600">
              <a:latin typeface="Arial" panose="020b0604020202020204" pitchFamily="34" charset="0"/>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latin typeface="楷体" panose="02010609060101010101" charset="-122"/>
                <a:ea typeface="楷体" panose="02010609060101010101" charset="-122"/>
                <a:cs typeface="楷体" panose="02010609060101010101" charset="-122"/>
                <a:sym typeface="+mn-ea"/>
              </a:rPr>
              <a:t>第二部分</a:t>
            </a:r>
            <a:endParaRPr lang="zh-CN" altLang="en-US"/>
          </a:p>
        </p:txBody>
      </p:sp>
      <p:sp>
        <p:nvSpPr>
          <p:cNvPr id="3" name="内容占位符 2"/>
          <p:cNvSpPr>
            <a:spLocks noGrp="1"/>
          </p:cNvSpPr>
          <p:nvPr>
            <p:ph idx="1"/>
            <p:custDataLst>
              <p:tags r:id="rId4"/>
            </p:custDataLst>
          </p:nvPr>
        </p:nvSpPr>
        <p:spPr/>
        <p:txBody>
          <a:bodyPr/>
          <a:lstStyle/>
          <a:p>
            <a:r>
              <a:rPr lang="zh-CN" altLang="en-US" sz="5400" b="1">
                <a:latin typeface="楷体" panose="02010609060101010101" charset="-122"/>
                <a:ea typeface="楷体" panose="02010609060101010101" charset="-122"/>
                <a:cs typeface="楷体" panose="02010609060101010101" charset="-122"/>
                <a:sym typeface="+mn-ea"/>
              </a:rPr>
              <a:t>第二部分（4-</a:t>
            </a:r>
            <a:r>
              <a:rPr lang="en-US" altLang="zh-CN" sz="5400" b="1">
                <a:latin typeface="楷体" panose="02010609060101010101" charset="-122"/>
                <a:ea typeface="楷体" panose="02010609060101010101" charset="-122"/>
                <a:cs typeface="楷体" panose="02010609060101010101" charset="-122"/>
                <a:sym typeface="+mn-ea"/>
              </a:rPr>
              <a:t>9</a:t>
            </a:r>
            <a:r>
              <a:rPr lang="zh-CN" altLang="en-US" sz="5400" b="1">
                <a:latin typeface="楷体" panose="02010609060101010101" charset="-122"/>
                <a:ea typeface="楷体" panose="02010609060101010101" charset="-122"/>
                <a:cs typeface="楷体" panose="02010609060101010101" charset="-122"/>
                <a:sym typeface="+mn-ea"/>
              </a:rPr>
              <a:t>）</a:t>
            </a:r>
            <a:endParaRPr lang="zh-CN" altLang="en-US" b="1">
              <a:latin typeface="楷体" panose="02010609060101010101" charset="-122"/>
              <a:ea typeface="楷体" panose="02010609060101010101" charset="-122"/>
              <a:cs typeface="楷体" panose="02010609060101010101" charset="-122"/>
              <a:sym typeface="+mn-ea"/>
            </a:endParaRPr>
          </a:p>
          <a:p>
            <a:r>
              <a:rPr lang="zh-CN" altLang="en-US" sz="4800" b="1">
                <a:solidFill>
                  <a:schemeClr val="accent2"/>
                </a:solidFill>
                <a:latin typeface="楷体" panose="02010609060101010101" charset="-122"/>
                <a:ea typeface="楷体" panose="02010609060101010101" charset="-122"/>
                <a:cs typeface="楷体" panose="02010609060101010101" charset="-122"/>
                <a:sym typeface="+mn-ea"/>
              </a:rPr>
              <a:t>写屈原由“黜”到“迁”和楚国由强到衰的过程</a:t>
            </a:r>
            <a:endParaRPr lang="zh-CN" altLang="en-US" sz="4800"/>
          </a:p>
        </p:txBody>
      </p:sp>
    </p:spTree>
  </p:cSld>
  <p:clrMapOvr>
    <a:masterClrMapping/>
  </p:clrMapOvr>
  <p:transition spd="med">
    <p:split/>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29" name="文本框 284673"/>
          <p:cNvSpPr txBox="1">
            <a:spLocks noChangeArrowheads="1"/>
          </p:cNvSpPr>
          <p:nvPr>
            <p:custDataLst>
              <p:tags r:id="rId3"/>
            </p:custDataLst>
          </p:nvPr>
        </p:nvSpPr>
        <p:spPr bwMode="auto">
          <a:xfrm>
            <a:off x="116205" y="0"/>
            <a:ext cx="3289935" cy="464629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ea typeface="微软雅黑" panose="020b0503020204020204" charset="-122"/>
              </a:rPr>
              <a:t>    </a:t>
            </a:r>
            <a:r>
              <a:rPr lang="zh-CN" altLang="en-US" sz="2400">
                <a:ea typeface="微软雅黑" panose="020b0503020204020204" charset="-122"/>
              </a:rPr>
              <a:t>屈平既</a:t>
            </a:r>
            <a:r>
              <a:rPr lang="zh-CN" altLang="en-US" sz="2400">
                <a:solidFill>
                  <a:srgbClr val="FF0000"/>
                </a:solidFill>
                <a:ea typeface="微软雅黑" panose="020b0503020204020204" charset="-122"/>
              </a:rPr>
              <a:t>绌（被）</a:t>
            </a:r>
            <a:r>
              <a:rPr lang="zh-CN" altLang="en-US" sz="2400">
                <a:ea typeface="微软雅黑" panose="020b0503020204020204" charset="-122"/>
              </a:rPr>
              <a:t>，其后秦欲</a:t>
            </a:r>
            <a:r>
              <a:rPr lang="zh-CN" altLang="en-US" sz="2400">
                <a:solidFill>
                  <a:srgbClr val="FF0000"/>
                </a:solidFill>
                <a:ea typeface="微软雅黑" panose="020b0503020204020204" charset="-122"/>
              </a:rPr>
              <a:t>伐</a:t>
            </a:r>
            <a:r>
              <a:rPr lang="zh-CN" altLang="en-US" sz="2400">
                <a:ea typeface="微软雅黑" panose="020b0503020204020204" charset="-122"/>
              </a:rPr>
              <a:t>齐，齐与楚</a:t>
            </a:r>
            <a:r>
              <a:rPr lang="zh-CN" altLang="en-US" sz="2400">
                <a:solidFill>
                  <a:srgbClr val="FF0000"/>
                </a:solidFill>
                <a:ea typeface="微软雅黑" panose="020b0503020204020204" charset="-122"/>
              </a:rPr>
              <a:t>从</a:t>
            </a:r>
            <a:r>
              <a:rPr lang="zh-CN" altLang="en-US" sz="2400">
                <a:ea typeface="微软雅黑" panose="020b0503020204020204" charset="-122"/>
              </a:rPr>
              <a:t>亲，惠王</a:t>
            </a:r>
            <a:r>
              <a:rPr lang="zh-CN" altLang="en-US" sz="2400">
                <a:solidFill>
                  <a:srgbClr val="FF0000"/>
                </a:solidFill>
                <a:ea typeface="微软雅黑" panose="020b0503020204020204" charset="-122"/>
              </a:rPr>
              <a:t>患</a:t>
            </a:r>
            <a:r>
              <a:rPr lang="zh-CN" altLang="en-US" sz="2400">
                <a:ea typeface="微软雅黑" panose="020b0503020204020204" charset="-122"/>
              </a:rPr>
              <a:t>之，乃令张仪详</a:t>
            </a:r>
            <a:r>
              <a:rPr lang="zh-CN" altLang="en-US" sz="2400">
                <a:solidFill>
                  <a:srgbClr val="0000FF"/>
                </a:solidFill>
                <a:ea typeface="微软雅黑" panose="020b0503020204020204" charset="-122"/>
              </a:rPr>
              <a:t>去</a:t>
            </a:r>
            <a:r>
              <a:rPr lang="zh-CN" altLang="en-US" sz="2400">
                <a:ea typeface="微软雅黑" panose="020b0503020204020204" charset="-122"/>
              </a:rPr>
              <a:t>秦，</a:t>
            </a:r>
            <a:r>
              <a:rPr lang="zh-CN" altLang="en-US" sz="2400">
                <a:solidFill>
                  <a:schemeClr val="accent2"/>
                </a:solidFill>
                <a:ea typeface="微软雅黑" panose="020b0503020204020204" charset="-122"/>
              </a:rPr>
              <a:t>厚币委</a:t>
            </a:r>
            <a:r>
              <a:rPr lang="zh-CN" altLang="en-US" sz="2400">
                <a:solidFill>
                  <a:srgbClr val="FF0000"/>
                </a:solidFill>
                <a:ea typeface="微软雅黑" panose="020b0503020204020204" charset="-122"/>
              </a:rPr>
              <a:t>质</a:t>
            </a:r>
            <a:r>
              <a:rPr lang="zh-CN" altLang="en-US" sz="2400">
                <a:ea typeface="微软雅黑" panose="020b0503020204020204" charset="-122"/>
              </a:rPr>
              <a:t>事楚，曰：“秦甚憎齐，齐与楚从亲，楚</a:t>
            </a:r>
            <a:r>
              <a:rPr lang="zh-CN" altLang="en-US" sz="2400">
                <a:solidFill>
                  <a:schemeClr val="accent2"/>
                </a:solidFill>
                <a:ea typeface="微软雅黑" panose="020b0503020204020204" charset="-122"/>
              </a:rPr>
              <a:t>诚</a:t>
            </a:r>
            <a:r>
              <a:rPr lang="zh-CN" altLang="en-US" sz="2400">
                <a:ea typeface="微软雅黑" panose="020b0503020204020204" charset="-122"/>
              </a:rPr>
              <a:t>能绝齐，秦愿献商於之地六百里。”楚怀王贪而信张仪，遂绝齐，</a:t>
            </a:r>
            <a:r>
              <a:rPr lang="zh-CN" altLang="en-US" sz="2400">
                <a:solidFill>
                  <a:srgbClr val="FF0000"/>
                </a:solidFill>
                <a:ea typeface="微软雅黑" panose="020b0503020204020204" charset="-122"/>
              </a:rPr>
              <a:t>使使</a:t>
            </a:r>
            <a:r>
              <a:rPr lang="zh-CN" altLang="en-US" sz="2400">
                <a:solidFill>
                  <a:srgbClr val="0000FF"/>
                </a:solidFill>
                <a:ea typeface="微软雅黑" panose="020b0503020204020204" charset="-122"/>
              </a:rPr>
              <a:t>如</a:t>
            </a:r>
            <a:r>
              <a:rPr lang="zh-CN" altLang="en-US" sz="2400">
                <a:ea typeface="微软雅黑" panose="020b0503020204020204" charset="-122"/>
              </a:rPr>
              <a:t>秦受地。</a:t>
            </a:r>
            <a:r>
              <a:rPr lang="zh-CN" altLang="en-US" sz="2400">
                <a:ea typeface="微软雅黑" panose="020b0503020204020204" charset="-122"/>
                <a:sym typeface="+mn-ea"/>
              </a:rPr>
              <a:t>张仪诈之曰：“仪与王约六里，不闻六百里。”</a:t>
            </a:r>
            <a:endParaRPr lang="zh-CN" altLang="en-US" sz="2400" u="sng">
              <a:solidFill>
                <a:srgbClr val="0000FF"/>
              </a:solidFill>
              <a:ea typeface="微软雅黑" panose="020b0503020204020204" charset="-122"/>
            </a:endParaRPr>
          </a:p>
        </p:txBody>
      </p:sp>
      <p:sp>
        <p:nvSpPr>
          <p:cNvPr id="2" name="文本框 1"/>
          <p:cNvSpPr txBox="1"/>
          <p:nvPr>
            <p:custDataLst>
              <p:tags r:id="rId4"/>
            </p:custDataLst>
          </p:nvPr>
        </p:nvSpPr>
        <p:spPr>
          <a:xfrm>
            <a:off x="3526790" y="80645"/>
            <a:ext cx="5569585" cy="4092575"/>
          </a:xfrm>
          <a:prstGeom prst="rect">
            <a:avLst/>
          </a:prstGeom>
          <a:solidFill>
            <a:schemeClr val="bg2">
              <a:lumMod val="20000"/>
              <a:lumOff val="80000"/>
            </a:schemeClr>
          </a:solidFill>
          <a:ln>
            <a:solidFill>
              <a:srgbClr val="FF0000"/>
            </a:solidFill>
          </a:ln>
        </p:spPr>
        <p:txBody>
          <a:bodyPr wrap="square" rtlCol="0" anchor="t">
            <a:spAutoFit/>
          </a:bodyPr>
          <a:lstStyle/>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绌</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：同“黜”，指被罢免官职</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伐</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：攻打</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从</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：同</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纵</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，合纵，联合抗秦</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000">
              <a:solidFill>
                <a:srgbClr val="007A77"/>
              </a:solidFill>
              <a:latin typeface="新宋体" panose="02010609030101010101" charset="-122"/>
              <a:ea typeface="新宋体" panose="02010609030101010101" charset="-122"/>
              <a:sym typeface="Arial" panose="020b0604020202020204" pitchFamily="34" charset="0"/>
            </a:endParaRPr>
          </a:p>
          <a:p>
            <a:r>
              <a:rPr lang="zh-CN" altLang="en-US" sz="2000">
                <a:solidFill>
                  <a:srgbClr val="FF0000"/>
                </a:solidFill>
                <a:highlight>
                  <a:srgbClr val="FFFF00"/>
                </a:highlight>
                <a:ea typeface="楷体_GB2312" pitchFamily="1" charset="-122"/>
                <a:sym typeface="+mn-ea"/>
              </a:rPr>
              <a:t>从亲</a:t>
            </a:r>
            <a:r>
              <a:rPr lang="zh-CN" altLang="en-US" sz="2000">
                <a:solidFill>
                  <a:srgbClr val="FF0000"/>
                </a:solidFill>
                <a:ea typeface="楷体_GB2312" pitchFamily="1" charset="-122"/>
                <a:sym typeface="+mn-ea"/>
              </a:rPr>
              <a:t>：合纵亲善</a:t>
            </a:r>
            <a:endParaRPr lang="zh-CN" altLang="en-US" sz="2000">
              <a:solidFill>
                <a:srgbClr val="FF0000"/>
              </a:solidFill>
              <a:ea typeface="楷体_GB2312" pitchFamily="1" charset="-122"/>
              <a:sym typeface="+mn-ea"/>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患</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：担心</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详</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：同</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佯</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，假装</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去</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：离开</a:t>
            </a:r>
            <a:endParaRPr lang="zh-CN" altLang="zh-CN" sz="2000">
              <a:latin typeface="Arial" panose="020b0604020202020204" pitchFamily="34" charset="0"/>
            </a:endParaRPr>
          </a:p>
          <a:p>
            <a:r>
              <a:rPr lang="zh-CN" altLang="en-US" sz="2000">
                <a:solidFill>
                  <a:schemeClr val="tx2"/>
                </a:solidFill>
                <a:highlight>
                  <a:srgbClr val="FFFF00"/>
                </a:highlight>
              </a:rPr>
              <a:t>“</a:t>
            </a:r>
            <a:r>
              <a:rPr lang="zh-CN" altLang="en-US" sz="2000">
                <a:solidFill>
                  <a:schemeClr val="accent2"/>
                </a:solidFill>
                <a:highlight>
                  <a:srgbClr val="FFFF00"/>
                </a:highlight>
              </a:rPr>
              <a:t>厚币</a:t>
            </a:r>
            <a:r>
              <a:rPr lang="zh-CN" altLang="en-US" sz="2000">
                <a:solidFill>
                  <a:schemeClr val="tx2"/>
                </a:solidFill>
                <a:highlight>
                  <a:srgbClr val="FFFF00"/>
                </a:highlight>
              </a:rPr>
              <a:t>”</a:t>
            </a:r>
            <a:r>
              <a:rPr lang="zh-CN" altLang="en-US" sz="2000">
                <a:solidFill>
                  <a:schemeClr val="tx2"/>
                </a:solidFill>
              </a:rPr>
              <a:t>，是指丰厚的礼物，“</a:t>
            </a:r>
            <a:r>
              <a:rPr lang="zh-CN" altLang="en-US" sz="2000">
                <a:solidFill>
                  <a:schemeClr val="accent2"/>
                </a:solidFill>
                <a:sym typeface="+mn-ea"/>
              </a:rPr>
              <a:t>币</a:t>
            </a:r>
            <a:r>
              <a:rPr lang="zh-CN" altLang="en-US" sz="2000">
                <a:solidFill>
                  <a:schemeClr val="accent2"/>
                </a:solidFill>
              </a:rPr>
              <a:t>”</a:t>
            </a:r>
            <a:r>
              <a:rPr lang="zh-CN" altLang="en-US" sz="2000">
                <a:solidFill>
                  <a:schemeClr val="tx2"/>
                </a:solidFill>
              </a:rPr>
              <a:t>，礼物。</a:t>
            </a:r>
            <a:r>
              <a:rPr lang="zh-CN" altLang="en-US" sz="2000">
                <a:solidFill>
                  <a:srgbClr val="2F2AFA"/>
                </a:solidFill>
                <a:latin typeface="楷体" panose="02010609060101010101" charset="-122"/>
                <a:ea typeface="楷体" panose="02010609060101010101" charset="-122"/>
                <a:sym typeface="+mn-ea"/>
              </a:rPr>
              <a:t>名词作状语，用厚币。</a:t>
            </a:r>
            <a:endParaRPr lang="zh-CN" altLang="en-US" sz="2000">
              <a:solidFill>
                <a:srgbClr val="2F2AFA"/>
              </a:solidFill>
              <a:latin typeface="楷体" panose="02010609060101010101" charset="-122"/>
              <a:ea typeface="楷体" panose="02010609060101010101" charset="-122"/>
              <a:sym typeface="+mn-ea"/>
            </a:endParaRPr>
          </a:p>
          <a:p>
            <a:r>
              <a:rPr lang="zh-CN" altLang="en-US" sz="2000">
                <a:solidFill>
                  <a:schemeClr val="tx2"/>
                </a:solidFill>
                <a:highlight>
                  <a:srgbClr val="FFFF00"/>
                </a:highlight>
              </a:rPr>
              <a:t>“</a:t>
            </a:r>
            <a:r>
              <a:rPr lang="zh-CN" altLang="en-US" sz="2000">
                <a:solidFill>
                  <a:schemeClr val="accent2"/>
                </a:solidFill>
                <a:highlight>
                  <a:srgbClr val="FFFF00"/>
                </a:highlight>
              </a:rPr>
              <a:t>委质</a:t>
            </a:r>
            <a:r>
              <a:rPr lang="zh-CN" altLang="en-US" sz="2000">
                <a:solidFill>
                  <a:schemeClr val="tx2"/>
                </a:solidFill>
                <a:highlight>
                  <a:srgbClr val="FFFF00"/>
                </a:highlight>
              </a:rPr>
              <a:t>”</a:t>
            </a:r>
            <a:r>
              <a:rPr lang="zh-CN" altLang="en-US" sz="2000">
                <a:solidFill>
                  <a:schemeClr val="tx2"/>
                </a:solidFill>
              </a:rPr>
              <a:t>，向君主献礼，表示献身。</a:t>
            </a:r>
            <a:endParaRPr lang="zh-CN" altLang="en-US" sz="2000">
              <a:solidFill>
                <a:schemeClr val="tx2"/>
              </a:solidFill>
            </a:endParaRPr>
          </a:p>
          <a:p>
            <a:r>
              <a:rPr lang="zh-CN" altLang="en-US" sz="2000">
                <a:solidFill>
                  <a:srgbClr val="007A77"/>
                </a:solidFill>
                <a:latin typeface="新宋体" panose="02010609030101010101" charset="-122"/>
                <a:ea typeface="新宋体" panose="02010609030101010101" charset="-122"/>
                <a:sym typeface="Arial" panose="020b0604020202020204" pitchFamily="34" charset="0"/>
              </a:rPr>
              <a:t>委：呈现</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质：同“贽”，见面礼</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诚</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：果真</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en-US" altLang="zh-CN"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 </a:t>
            </a:r>
            <a:r>
              <a:rPr lang="zh-CN" altLang="en-US" sz="2000">
                <a:solidFill>
                  <a:srgbClr val="FF0000"/>
                </a:solidFill>
                <a:highlight>
                  <a:srgbClr val="FFFF00"/>
                </a:highlight>
                <a:ea typeface="楷体_GB2312" pitchFamily="1" charset="-122"/>
                <a:sym typeface="+mn-ea"/>
              </a:rPr>
              <a:t>绝齐</a:t>
            </a:r>
            <a:r>
              <a:rPr lang="zh-CN" altLang="en-US" sz="2000">
                <a:solidFill>
                  <a:srgbClr val="FF0000"/>
                </a:solidFill>
                <a:ea typeface="楷体_GB2312" pitchFamily="1" charset="-122"/>
                <a:sym typeface="+mn-ea"/>
              </a:rPr>
              <a:t>：</a:t>
            </a:r>
            <a:r>
              <a:rPr lang="zh-CN" altLang="en-US" sz="2000">
                <a:ea typeface="楷体_GB2312" pitchFamily="1" charset="-122"/>
                <a:sym typeface="+mn-ea"/>
              </a:rPr>
              <a:t>与齐国断绝外交关系</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遂</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：于是，就</a:t>
            </a:r>
            <a:endParaRPr lang="zh-CN" altLang="zh-CN" sz="2000">
              <a:latin typeface="Arial" panose="020b0604020202020204" pitchFamily="34" charset="0"/>
            </a:endParaRPr>
          </a:p>
          <a:p>
            <a:r>
              <a:rPr lang="zh-CN" altLang="en-US" sz="2000">
                <a:solidFill>
                  <a:srgbClr val="FF0000"/>
                </a:solidFill>
                <a:highlight>
                  <a:srgbClr val="FFFF00"/>
                </a:highlight>
                <a:ea typeface="微软雅黑" panose="020b0503020204020204" charset="-122"/>
                <a:sym typeface="+mn-ea"/>
              </a:rPr>
              <a:t>使使</a:t>
            </a:r>
            <a:r>
              <a:rPr lang="zh-CN" altLang="en-US" sz="2000">
                <a:solidFill>
                  <a:srgbClr val="0000FF"/>
                </a:solidFill>
                <a:highlight>
                  <a:srgbClr val="FFFF00"/>
                </a:highlight>
                <a:ea typeface="微软雅黑" panose="020b0503020204020204" charset="-122"/>
                <a:sym typeface="+mn-ea"/>
              </a:rPr>
              <a:t>如</a:t>
            </a:r>
            <a:r>
              <a:rPr lang="zh-CN" altLang="en-US" sz="2000">
                <a:ea typeface="微软雅黑" panose="020b0503020204020204" charset="-122"/>
                <a:sym typeface="+mn-ea"/>
              </a:rPr>
              <a:t>秦</a:t>
            </a:r>
            <a:r>
              <a:rPr lang="zh-CN" altLang="en-US" sz="2000">
                <a:highlight>
                  <a:srgbClr val="FFFF00"/>
                </a:highlight>
                <a:ea typeface="微软雅黑" panose="020b0503020204020204" charset="-122"/>
                <a:sym typeface="+mn-ea"/>
              </a:rPr>
              <a:t>受</a:t>
            </a:r>
            <a:r>
              <a:rPr lang="zh-CN" altLang="en-US" sz="2000">
                <a:ea typeface="微软雅黑" panose="020b0503020204020204" charset="-122"/>
                <a:sym typeface="+mn-ea"/>
              </a:rPr>
              <a:t>地：</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使：派遣</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使：使者</a:t>
            </a:r>
            <a:endParaRPr lang="zh-CN" altLang="zh-CN" sz="2000">
              <a:latin typeface="Arial" panose="020b0604020202020204" pitchFamily="34" charset="0"/>
            </a:endParaRPr>
          </a:p>
          <a:p>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如：到</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受：接受</a:t>
            </a:r>
            <a:endParaRPr lang="zh-CN" altLang="en-US" sz="2000">
              <a:solidFill>
                <a:srgbClr val="007A77"/>
              </a:solidFill>
              <a:latin typeface="新宋体" panose="02010609030101010101" charset="-122"/>
              <a:ea typeface="新宋体" panose="02010609030101010101" charset="-122"/>
              <a:sym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诈</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：欺骗</a:t>
            </a:r>
            <a:endParaRPr lang="zh-CN" altLang="en-US" sz="2000">
              <a:solidFill>
                <a:schemeClr val="tx2"/>
              </a:solidFill>
            </a:endParaRPr>
          </a:p>
        </p:txBody>
      </p:sp>
      <p:sp>
        <p:nvSpPr>
          <p:cNvPr id="3" name="文本框 2"/>
          <p:cNvSpPr txBox="1"/>
          <p:nvPr>
            <p:custDataLst>
              <p:tags r:id="rId5"/>
            </p:custDataLst>
          </p:nvPr>
        </p:nvSpPr>
        <p:spPr>
          <a:xfrm>
            <a:off x="62230" y="4725035"/>
            <a:ext cx="9034145" cy="1938020"/>
          </a:xfrm>
          <a:prstGeom prst="rect">
            <a:avLst/>
          </a:prstGeom>
          <a:noFill/>
        </p:spPr>
        <p:txBody>
          <a:bodyPr wrap="square" rtlCol="0">
            <a:spAutoFit/>
          </a:bodyPr>
          <a:lstStyle/>
          <a:p>
            <a:r>
              <a:rPr lang="zh-CN" altLang="en-US" sz="2000">
                <a:latin typeface="宋体" panose="02010600030101010101" pitchFamily="2" charset="-122"/>
                <a:cs typeface="宋体" panose="02010600030101010101" pitchFamily="2" charset="-122"/>
                <a:sym typeface="+mn-ea"/>
              </a:rPr>
              <a:t>译文：屈原已</a:t>
            </a:r>
            <a:r>
              <a:rPr lang="zh-CN" altLang="en-US" sz="2000">
                <a:solidFill>
                  <a:srgbClr val="FF0000"/>
                </a:solidFill>
                <a:latin typeface="宋体" panose="02010600030101010101" pitchFamily="2" charset="-122"/>
                <a:cs typeface="宋体" panose="02010600030101010101" pitchFamily="2" charset="-122"/>
                <a:sym typeface="+mn-ea"/>
              </a:rPr>
              <a:t>被罢免</a:t>
            </a:r>
            <a:r>
              <a:rPr lang="zh-CN" altLang="en-US" sz="2000">
                <a:latin typeface="宋体" panose="02010600030101010101" pitchFamily="2" charset="-122"/>
                <a:cs typeface="宋体" panose="02010600030101010101" pitchFamily="2" charset="-122"/>
                <a:sym typeface="+mn-ea"/>
              </a:rPr>
              <a:t>。秦国准备</a:t>
            </a:r>
            <a:r>
              <a:rPr lang="zh-CN" altLang="en-US" sz="2000">
                <a:solidFill>
                  <a:srgbClr val="FF0000"/>
                </a:solidFill>
                <a:latin typeface="宋体" panose="02010600030101010101" pitchFamily="2" charset="-122"/>
                <a:cs typeface="宋体" panose="02010600030101010101" pitchFamily="2" charset="-122"/>
                <a:sym typeface="+mn-ea"/>
              </a:rPr>
              <a:t>攻打</a:t>
            </a:r>
            <a:r>
              <a:rPr lang="zh-CN" altLang="en-US" sz="2000">
                <a:latin typeface="宋体" panose="02010600030101010101" pitchFamily="2" charset="-122"/>
                <a:cs typeface="宋体" panose="02010600030101010101" pitchFamily="2" charset="-122"/>
                <a:sym typeface="+mn-ea"/>
              </a:rPr>
              <a:t>齐国，齐楚结成</a:t>
            </a:r>
            <a:r>
              <a:rPr lang="zh-CN" altLang="en-US" sz="2000">
                <a:solidFill>
                  <a:srgbClr val="FF0000"/>
                </a:solidFill>
                <a:latin typeface="宋体" panose="02010600030101010101" pitchFamily="2" charset="-122"/>
                <a:cs typeface="宋体" panose="02010600030101010101" pitchFamily="2" charset="-122"/>
                <a:sym typeface="+mn-ea"/>
              </a:rPr>
              <a:t>合纵联盟互相亲善</a:t>
            </a:r>
            <a:r>
              <a:rPr lang="zh-CN" altLang="en-US" sz="2000">
                <a:latin typeface="宋体" panose="02010600030101010101" pitchFamily="2" charset="-122"/>
                <a:cs typeface="宋体" panose="02010600030101010101" pitchFamily="2" charset="-122"/>
                <a:sym typeface="+mn-ea"/>
              </a:rPr>
              <a:t>。秦惠王</a:t>
            </a:r>
            <a:r>
              <a:rPr lang="zh-CN" altLang="en-US" sz="2000">
                <a:solidFill>
                  <a:srgbClr val="FF0000"/>
                </a:solidFill>
                <a:latin typeface="宋体" panose="02010600030101010101" pitchFamily="2" charset="-122"/>
                <a:cs typeface="宋体" panose="02010600030101010101" pitchFamily="2" charset="-122"/>
                <a:sym typeface="+mn-ea"/>
              </a:rPr>
              <a:t>担忧</a:t>
            </a:r>
            <a:r>
              <a:rPr lang="zh-CN" altLang="en-US" sz="2000">
                <a:latin typeface="宋体" panose="02010600030101010101" pitchFamily="2" charset="-122"/>
                <a:cs typeface="宋体" panose="02010600030101010101" pitchFamily="2" charset="-122"/>
                <a:sym typeface="+mn-ea"/>
              </a:rPr>
              <a:t>这件事，</a:t>
            </a:r>
            <a:r>
              <a:rPr lang="zh-CN" altLang="en-US" sz="2000" u="sng">
                <a:latin typeface="宋体" panose="02010600030101010101" pitchFamily="2" charset="-122"/>
                <a:cs typeface="宋体" panose="02010600030101010101" pitchFamily="2" charset="-122"/>
                <a:sym typeface="+mn-ea"/>
              </a:rPr>
              <a:t>就派张仪</a:t>
            </a:r>
            <a:r>
              <a:rPr lang="zh-CN" altLang="en-US" sz="2000" u="sng">
                <a:solidFill>
                  <a:srgbClr val="FF0000"/>
                </a:solidFill>
                <a:latin typeface="宋体" panose="02010600030101010101" pitchFamily="2" charset="-122"/>
                <a:cs typeface="宋体" panose="02010600030101010101" pitchFamily="2" charset="-122"/>
                <a:sym typeface="+mn-ea"/>
              </a:rPr>
              <a:t>假装离开</a:t>
            </a:r>
            <a:r>
              <a:rPr lang="zh-CN" altLang="en-US" sz="2000" u="sng">
                <a:latin typeface="宋体" panose="02010600030101010101" pitchFamily="2" charset="-122"/>
                <a:cs typeface="宋体" panose="02010600030101010101" pitchFamily="2" charset="-122"/>
                <a:sym typeface="+mn-ea"/>
              </a:rPr>
              <a:t>秦国，</a:t>
            </a:r>
            <a:r>
              <a:rPr lang="zh-CN" altLang="en-US" sz="2000" u="sng">
                <a:solidFill>
                  <a:srgbClr val="FF0000"/>
                </a:solidFill>
                <a:latin typeface="宋体" panose="02010600030101010101" pitchFamily="2" charset="-122"/>
                <a:cs typeface="宋体" panose="02010600030101010101" pitchFamily="2" charset="-122"/>
                <a:sym typeface="+mn-ea"/>
              </a:rPr>
              <a:t>拿着厚礼</a:t>
            </a:r>
            <a:r>
              <a:rPr lang="zh-CN" altLang="en-US" sz="2000" u="sng">
                <a:latin typeface="宋体" panose="02010600030101010101" pitchFamily="2" charset="-122"/>
                <a:cs typeface="宋体" panose="02010600030101010101" pitchFamily="2" charset="-122"/>
                <a:sym typeface="+mn-ea"/>
              </a:rPr>
              <a:t>呈献给楚王，表示愿意侍奉楚王。</a:t>
            </a:r>
            <a:r>
              <a:rPr lang="zh-CN" altLang="en-US" sz="2000">
                <a:latin typeface="宋体" panose="02010600030101010101" pitchFamily="2" charset="-122"/>
                <a:cs typeface="宋体" panose="02010600030101010101" pitchFamily="2" charset="-122"/>
                <a:sym typeface="+mn-ea"/>
              </a:rPr>
              <a:t>他对楚怀王说：“秦国非常憎恨齐国，齐国与楚国却合纵相亲，楚国</a:t>
            </a:r>
            <a:r>
              <a:rPr lang="zh-CN" altLang="en-US" sz="2000">
                <a:solidFill>
                  <a:srgbClr val="FF0000"/>
                </a:solidFill>
                <a:latin typeface="宋体" panose="02010600030101010101" pitchFamily="2" charset="-122"/>
                <a:cs typeface="宋体" panose="02010600030101010101" pitchFamily="2" charset="-122"/>
                <a:sym typeface="+mn-ea"/>
              </a:rPr>
              <a:t>果真</a:t>
            </a:r>
            <a:r>
              <a:rPr lang="zh-CN" altLang="en-US" sz="2000">
                <a:latin typeface="宋体" panose="02010600030101010101" pitchFamily="2" charset="-122"/>
                <a:cs typeface="宋体" panose="02010600030101010101" pitchFamily="2" charset="-122"/>
                <a:sym typeface="+mn-ea"/>
              </a:rPr>
              <a:t>能和齐国绝交，秦国愿意献上商、於之间的六百里土地。”</a:t>
            </a:r>
            <a:r>
              <a:rPr lang="en-US" altLang="zh-CN" sz="2000">
                <a:latin typeface="宋体" panose="02010600030101010101" pitchFamily="2" charset="-122"/>
                <a:cs typeface="宋体" panose="02010600030101010101" pitchFamily="2" charset="-122"/>
                <a:sym typeface="+mn-ea"/>
              </a:rPr>
              <a:t> </a:t>
            </a:r>
            <a:r>
              <a:rPr lang="zh-CN" altLang="en-US" sz="2000">
                <a:latin typeface="宋体" panose="02010600030101010101" pitchFamily="2" charset="-122"/>
                <a:cs typeface="宋体" panose="02010600030101010101" pitchFamily="2" charset="-122"/>
                <a:sym typeface="+mn-ea"/>
              </a:rPr>
              <a:t>怀王起了贪心，信任了张仪，于是就和齐国绝交了</a:t>
            </a:r>
            <a:r>
              <a:rPr lang="zh-CN" altLang="en-US" sz="2000">
                <a:solidFill>
                  <a:srgbClr val="FF0000"/>
                </a:solidFill>
                <a:latin typeface="宋体" panose="02010600030101010101" pitchFamily="2" charset="-122"/>
                <a:cs typeface="宋体" panose="02010600030101010101" pitchFamily="2" charset="-122"/>
                <a:sym typeface="+mn-ea"/>
              </a:rPr>
              <a:t>，</a:t>
            </a:r>
            <a:r>
              <a:rPr lang="zh-CN" altLang="en-US" sz="2000" u="sng">
                <a:solidFill>
                  <a:srgbClr val="FF0000"/>
                </a:solidFill>
                <a:latin typeface="宋体" panose="02010600030101010101" pitchFamily="2" charset="-122"/>
                <a:cs typeface="宋体" panose="02010600030101010101" pitchFamily="2" charset="-122"/>
                <a:sym typeface="+mn-ea"/>
              </a:rPr>
              <a:t>派使者到</a:t>
            </a:r>
            <a:r>
              <a:rPr lang="zh-CN" altLang="en-US" sz="2000" u="sng">
                <a:latin typeface="宋体" panose="02010600030101010101" pitchFamily="2" charset="-122"/>
                <a:cs typeface="宋体" panose="02010600030101010101" pitchFamily="2" charset="-122"/>
                <a:sym typeface="+mn-ea"/>
              </a:rPr>
              <a:t>秦国</a:t>
            </a:r>
            <a:r>
              <a:rPr lang="zh-CN" altLang="en-US" sz="2000" u="sng">
                <a:solidFill>
                  <a:srgbClr val="FF0000"/>
                </a:solidFill>
                <a:latin typeface="宋体" panose="02010600030101010101" pitchFamily="2" charset="-122"/>
                <a:cs typeface="宋体" panose="02010600030101010101" pitchFamily="2" charset="-122"/>
                <a:sym typeface="+mn-ea"/>
              </a:rPr>
              <a:t>接受</a:t>
            </a:r>
            <a:r>
              <a:rPr lang="zh-CN" altLang="en-US" sz="2000" u="sng">
                <a:latin typeface="宋体" panose="02010600030101010101" pitchFamily="2" charset="-122"/>
                <a:cs typeface="宋体" panose="02010600030101010101" pitchFamily="2" charset="-122"/>
                <a:sym typeface="+mn-ea"/>
              </a:rPr>
              <a:t>土地</a:t>
            </a:r>
            <a:r>
              <a:rPr lang="zh-CN" altLang="en-US" sz="2000">
                <a:latin typeface="宋体" panose="02010600030101010101" pitchFamily="2" charset="-122"/>
                <a:cs typeface="宋体" panose="02010600030101010101" pitchFamily="2" charset="-122"/>
                <a:sym typeface="+mn-ea"/>
              </a:rPr>
              <a:t>。张仪抵赖说：“我和楚王约定的只是六里，没有听说过六百里。”</a:t>
            </a:r>
            <a:endParaRPr lang="zh-CN" altLang="en-US" sz="2000">
              <a:latin typeface="宋体" panose="02010600030101010101" pitchFamily="2" charset="-122"/>
              <a:cs typeface="宋体" panose="02010600030101010101" pitchFamily="2" charset="-122"/>
            </a:endParaRPr>
          </a:p>
        </p:txBody>
      </p:sp>
    </p:spTree>
  </p:cSld>
  <p:clrMapOvr>
    <a:masterClrMapping/>
  </p:clrMapOvr>
  <p:transition spd="med">
    <p:split/>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2529" name="文本框 284673"/>
          <p:cNvSpPr txBox="1">
            <a:spLocks noChangeArrowheads="1"/>
          </p:cNvSpPr>
          <p:nvPr>
            <p:custDataLst>
              <p:tags r:id="rId3"/>
            </p:custDataLst>
          </p:nvPr>
        </p:nvSpPr>
        <p:spPr bwMode="auto">
          <a:xfrm>
            <a:off x="35560" y="44450"/>
            <a:ext cx="4172585" cy="3538220"/>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ea typeface="微软雅黑" panose="020b0503020204020204" charset="-122"/>
              </a:rPr>
              <a:t>   </a:t>
            </a:r>
            <a:r>
              <a:rPr lang="zh-CN" altLang="en-US" sz="2400">
                <a:ea typeface="微软雅黑" panose="020b0503020204020204" charset="-122"/>
              </a:rPr>
              <a:t>楚</a:t>
            </a:r>
            <a:r>
              <a:rPr lang="zh-CN" altLang="en-US" sz="2400">
                <a:solidFill>
                  <a:srgbClr val="FF0000"/>
                </a:solidFill>
                <a:ea typeface="微软雅黑" panose="020b0503020204020204" charset="-122"/>
              </a:rPr>
              <a:t>使</a:t>
            </a:r>
            <a:r>
              <a:rPr lang="zh-CN" altLang="en-US" sz="2400">
                <a:ea typeface="微软雅黑" panose="020b0503020204020204" charset="-122"/>
              </a:rPr>
              <a:t>怒去，归告怀王。怀王怒，大</a:t>
            </a:r>
            <a:r>
              <a:rPr lang="zh-CN" altLang="en-US" sz="2400">
                <a:solidFill>
                  <a:srgbClr val="FF0000"/>
                </a:solidFill>
                <a:ea typeface="微软雅黑" panose="020b0503020204020204" charset="-122"/>
              </a:rPr>
              <a:t>兴师</a:t>
            </a:r>
            <a:r>
              <a:rPr lang="zh-CN" altLang="en-US" sz="2400">
                <a:ea typeface="微软雅黑" panose="020b0503020204020204" charset="-122"/>
              </a:rPr>
              <a:t>伐秦。秦</a:t>
            </a:r>
            <a:r>
              <a:rPr lang="zh-CN" altLang="en-US" sz="2400">
                <a:solidFill>
                  <a:srgbClr val="FF0000"/>
                </a:solidFill>
                <a:ea typeface="微软雅黑" panose="020b0503020204020204" charset="-122"/>
              </a:rPr>
              <a:t>发</a:t>
            </a:r>
            <a:r>
              <a:rPr lang="zh-CN" altLang="en-US" sz="2400">
                <a:ea typeface="微软雅黑" panose="020b0503020204020204" charset="-122"/>
              </a:rPr>
              <a:t>兵击之，</a:t>
            </a:r>
            <a:r>
              <a:rPr lang="zh-CN" altLang="en-US" sz="2400" u="sng">
                <a:solidFill>
                  <a:srgbClr val="0000FF"/>
                </a:solidFill>
                <a:ea typeface="微软雅黑" panose="020b0503020204020204" charset="-122"/>
              </a:rPr>
              <a:t>大破楚师于丹</a:t>
            </a:r>
            <a:r>
              <a:rPr lang="en-US" altLang="zh-CN" sz="2400" u="sng">
                <a:solidFill>
                  <a:srgbClr val="0000FF"/>
                </a:solidFill>
                <a:ea typeface="微软雅黑" panose="020b0503020204020204" charset="-122"/>
              </a:rPr>
              <a:t>﹑</a:t>
            </a:r>
            <a:r>
              <a:rPr lang="zh-CN" altLang="en-US" sz="2400" u="sng">
                <a:solidFill>
                  <a:srgbClr val="0000FF"/>
                </a:solidFill>
                <a:ea typeface="微软雅黑" panose="020b0503020204020204" charset="-122"/>
              </a:rPr>
              <a:t>淅（状后）</a:t>
            </a:r>
            <a:r>
              <a:rPr lang="zh-CN" altLang="en-US" sz="2400">
                <a:ea typeface="微软雅黑" panose="020b0503020204020204" charset="-122"/>
              </a:rPr>
              <a:t>，斩首八万，虏楚将屈</a:t>
            </a:r>
            <a:r>
              <a:rPr lang="zh-CN" altLang="en-US" sz="2400">
                <a:solidFill>
                  <a:srgbClr val="6C926E"/>
                </a:solidFill>
                <a:ea typeface="微软雅黑" panose="020b0503020204020204" charset="-122"/>
              </a:rPr>
              <a:t>匄</a:t>
            </a:r>
            <a:r>
              <a:rPr lang="zh-CN" altLang="en-US" sz="2400">
                <a:ea typeface="微软雅黑" panose="020b0503020204020204" charset="-122"/>
              </a:rPr>
              <a:t>，遂取楚之汉中地。怀王</a:t>
            </a:r>
            <a:r>
              <a:rPr lang="zh-CN" altLang="en-US" sz="2400">
                <a:solidFill>
                  <a:srgbClr val="FF0000"/>
                </a:solidFill>
                <a:ea typeface="微软雅黑" panose="020b0503020204020204" charset="-122"/>
              </a:rPr>
              <a:t>乃悉</a:t>
            </a:r>
            <a:r>
              <a:rPr lang="zh-CN" altLang="en-US" sz="2400">
                <a:ea typeface="微软雅黑" panose="020b0503020204020204" charset="-122"/>
              </a:rPr>
              <a:t>发国中兵，以深入击秦，</a:t>
            </a:r>
            <a:r>
              <a:rPr lang="zh-CN" altLang="en-US" sz="2400" u="sng">
                <a:solidFill>
                  <a:srgbClr val="0000FF"/>
                </a:solidFill>
                <a:ea typeface="微软雅黑" panose="020b0503020204020204" charset="-122"/>
              </a:rPr>
              <a:t>战于蓝田</a:t>
            </a:r>
            <a:r>
              <a:rPr lang="en-US" altLang="zh-CN" sz="2400" u="sng">
                <a:solidFill>
                  <a:srgbClr val="0000FF"/>
                </a:solidFill>
                <a:ea typeface="微软雅黑" panose="020b0503020204020204" charset="-122"/>
              </a:rPr>
              <a:t>(</a:t>
            </a:r>
            <a:r>
              <a:rPr lang="zh-CN" altLang="en-US" sz="2400" u="sng">
                <a:solidFill>
                  <a:srgbClr val="0000FF"/>
                </a:solidFill>
                <a:ea typeface="微软雅黑" panose="020b0503020204020204" charset="-122"/>
              </a:rPr>
              <a:t>状后）</a:t>
            </a:r>
            <a:r>
              <a:rPr lang="zh-CN" altLang="en-US" sz="2400">
                <a:ea typeface="微软雅黑" panose="020b0503020204020204" charset="-122"/>
              </a:rPr>
              <a:t>。魏闻之，袭楚至邓。楚兵惧，</a:t>
            </a:r>
            <a:r>
              <a:rPr lang="zh-CN" altLang="en-US" sz="2400">
                <a:solidFill>
                  <a:srgbClr val="FF0000"/>
                </a:solidFill>
                <a:ea typeface="微软雅黑" panose="020b0503020204020204" charset="-122"/>
              </a:rPr>
              <a:t>自</a:t>
            </a:r>
            <a:r>
              <a:rPr lang="zh-CN" altLang="en-US" sz="2400">
                <a:ea typeface="微软雅黑" panose="020b0503020204020204" charset="-122"/>
              </a:rPr>
              <a:t>秦归。</a:t>
            </a:r>
            <a:r>
              <a:rPr lang="zh-CN" altLang="en-US" sz="2400" u="sng">
                <a:solidFill>
                  <a:srgbClr val="0000FF"/>
                </a:solidFill>
                <a:ea typeface="微软雅黑" panose="020b0503020204020204" charset="-122"/>
              </a:rPr>
              <a:t>而齐</a:t>
            </a:r>
            <a:r>
              <a:rPr lang="zh-CN" altLang="en-US" sz="2400" u="sng">
                <a:solidFill>
                  <a:srgbClr val="FF0000"/>
                </a:solidFill>
                <a:ea typeface="微软雅黑" panose="020b0503020204020204" charset="-122"/>
              </a:rPr>
              <a:t>竟</a:t>
            </a:r>
            <a:r>
              <a:rPr lang="zh-CN" altLang="en-US" sz="2400" u="sng">
                <a:solidFill>
                  <a:srgbClr val="0000FF"/>
                </a:solidFill>
                <a:ea typeface="微软雅黑" panose="020b0503020204020204" charset="-122"/>
              </a:rPr>
              <a:t>怒不救楚，楚大困。</a:t>
            </a:r>
            <a:endParaRPr lang="zh-CN" altLang="en-US" sz="2400" u="sng">
              <a:solidFill>
                <a:srgbClr val="0000FF"/>
              </a:solidFill>
              <a:ea typeface="微软雅黑" panose="020b0503020204020204" charset="-122"/>
            </a:endParaRPr>
          </a:p>
        </p:txBody>
      </p:sp>
      <p:sp>
        <p:nvSpPr>
          <p:cNvPr id="284676" name="文本框 284675"/>
          <p:cNvSpPr txBox="1">
            <a:spLocks noChangeArrowheads="1"/>
          </p:cNvSpPr>
          <p:nvPr>
            <p:custDataLst>
              <p:tags r:id="rId4"/>
            </p:custDataLst>
          </p:nvPr>
        </p:nvSpPr>
        <p:spPr bwMode="auto">
          <a:xfrm>
            <a:off x="-635" y="3830955"/>
            <a:ext cx="8983980" cy="2676525"/>
          </a:xfrm>
          <a:prstGeom prst="rect">
            <a:avLst/>
          </a:prstGeom>
          <a:solidFill>
            <a:schemeClr val="bg1"/>
          </a:solidFill>
          <a:ln w="9525">
            <a:solidFill>
              <a:schemeClr val="tx1"/>
            </a:solidFill>
            <a:miter lim="800000"/>
          </a:ln>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400">
                <a:latin typeface="楷体" panose="02010609060101010101" charset="-122"/>
                <a:ea typeface="楷体" panose="02010609060101010101" charset="-122"/>
                <a:sym typeface="+mn-ea"/>
              </a:rPr>
              <a:t>译文：楚国</a:t>
            </a:r>
            <a:r>
              <a:rPr lang="zh-CN" altLang="en-US" sz="2400">
                <a:solidFill>
                  <a:srgbClr val="FF0000"/>
                </a:solidFill>
                <a:latin typeface="楷体" panose="02010609060101010101" charset="-122"/>
                <a:ea typeface="楷体" panose="02010609060101010101" charset="-122"/>
                <a:sym typeface="+mn-ea"/>
              </a:rPr>
              <a:t>使者</a:t>
            </a:r>
            <a:r>
              <a:rPr lang="zh-CN" altLang="en-US" sz="2400">
                <a:latin typeface="楷体" panose="02010609060101010101" charset="-122"/>
                <a:ea typeface="楷体" panose="02010609060101010101" charset="-122"/>
                <a:sym typeface="+mn-ea"/>
              </a:rPr>
              <a:t>愤怒地离开秦国，回去报告怀王。怀王很生气，大规模</a:t>
            </a:r>
            <a:r>
              <a:rPr lang="zh-CN" altLang="en-US" sz="2400">
                <a:solidFill>
                  <a:srgbClr val="FF0000"/>
                </a:solidFill>
                <a:latin typeface="楷体" panose="02010609060101010101" charset="-122"/>
                <a:ea typeface="楷体" panose="02010609060101010101" charset="-122"/>
                <a:sym typeface="+mn-ea"/>
              </a:rPr>
              <a:t>出动军队</a:t>
            </a:r>
            <a:r>
              <a:rPr lang="zh-CN" altLang="en-US" sz="2400">
                <a:latin typeface="楷体" panose="02010609060101010101" charset="-122"/>
                <a:ea typeface="楷体" panose="02010609060101010101" charset="-122"/>
                <a:sym typeface="+mn-ea"/>
              </a:rPr>
              <a:t>去讨伐秦国。秦国发兵反击楚国，</a:t>
            </a:r>
            <a:r>
              <a:rPr lang="zh-CN" altLang="en-US" sz="2400" u="sng">
                <a:solidFill>
                  <a:schemeClr val="accent2"/>
                </a:solidFill>
                <a:latin typeface="楷体" panose="02010609060101010101" charset="-122"/>
                <a:ea typeface="楷体" panose="02010609060101010101" charset="-122"/>
                <a:sym typeface="+mn-ea"/>
              </a:rPr>
              <a:t>在丹水和淅水一带大破楚军，</a:t>
            </a:r>
            <a:r>
              <a:rPr lang="zh-CN" altLang="en-US" sz="2400">
                <a:latin typeface="楷体" panose="02010609060101010101" charset="-122"/>
                <a:ea typeface="楷体" panose="02010609060101010101" charset="-122"/>
                <a:sym typeface="+mn-ea"/>
              </a:rPr>
              <a:t>杀了楚军八万人，俘虏了楚国的大将屈匄，于是夺取了楚国的汉中一带。怀王又发动全国兵力，深入秦地攻打秦国，在蓝田交战。魏国听到这一情况，袭击楚国一直打到邓地。楚军恐惧，从秦国撤退。</a:t>
            </a:r>
            <a:r>
              <a:rPr lang="zh-CN" altLang="en-US" sz="2400">
                <a:highlight>
                  <a:srgbClr val="FFFF00"/>
                </a:highlight>
                <a:latin typeface="楷体" panose="02010609060101010101" charset="-122"/>
                <a:ea typeface="楷体" panose="02010609060101010101" charset="-122"/>
                <a:sym typeface="+mn-ea"/>
              </a:rPr>
              <a:t>齐国最终因为怀恨楚国，不来援救，楚国处境极端艰困。</a:t>
            </a:r>
            <a:endParaRPr lang="zh-CN" altLang="en-US" sz="2400">
              <a:solidFill>
                <a:srgbClr val="FF0000"/>
              </a:solidFill>
              <a:highlight>
                <a:srgbClr val="FFFF00"/>
              </a:highlight>
              <a:latin typeface="楷体" panose="02010609060101010101" charset="-122"/>
              <a:ea typeface="楷体" panose="02010609060101010101" charset="-122"/>
              <a:sym typeface="+mn-ea"/>
            </a:endParaRPr>
          </a:p>
        </p:txBody>
      </p:sp>
      <p:sp>
        <p:nvSpPr>
          <p:cNvPr id="2" name="文本框 1"/>
          <p:cNvSpPr txBox="1"/>
          <p:nvPr>
            <p:custDataLst>
              <p:tags r:id="rId5"/>
            </p:custDataLst>
          </p:nvPr>
        </p:nvSpPr>
        <p:spPr>
          <a:xfrm>
            <a:off x="4428490" y="476250"/>
            <a:ext cx="4554855" cy="1938020"/>
          </a:xfrm>
          <a:prstGeom prst="rect">
            <a:avLst/>
          </a:prstGeom>
          <a:solidFill>
            <a:schemeClr val="bg2">
              <a:lumMod val="20000"/>
              <a:lumOff val="80000"/>
            </a:schemeClr>
          </a:solidFill>
        </p:spPr>
        <p:txBody>
          <a:bodyPr wrap="square" rtlCol="0" anchor="t">
            <a:spAutoFit/>
          </a:bodyPr>
          <a:lstStyle/>
          <a:p>
            <a:pPr lvl="0" eaLnBrk="1" hangingPunct="1"/>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兴</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：发动</a:t>
            </a:r>
            <a:r>
              <a:rPr lang="en-US" altLang="zh-CN" sz="24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师</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：军队</a:t>
            </a:r>
            <a:r>
              <a:rPr lang="en-US" altLang="zh-CN" sz="24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400">
              <a:solidFill>
                <a:srgbClr val="007A77"/>
              </a:solidFill>
              <a:latin typeface="新宋体" panose="02010609030101010101" charset="-122"/>
              <a:ea typeface="新宋体" panose="02010609030101010101" charset="-122"/>
              <a:sym typeface="Arial" panose="020b0604020202020204" pitchFamily="34" charset="0"/>
            </a:endParaRPr>
          </a:p>
          <a:p>
            <a:pPr lvl="0" eaLnBrk="1" hangingPunct="1"/>
            <a:r>
              <a:rPr lang="zh-CN" altLang="en-US" sz="2400">
                <a:solidFill>
                  <a:srgbClr val="FF0000"/>
                </a:solidFill>
                <a:latin typeface="楷体_GB2312" pitchFamily="1" charset="-122"/>
                <a:ea typeface="楷体_GB2312" pitchFamily="1" charset="-122"/>
                <a:sym typeface="+mn-ea"/>
              </a:rPr>
              <a:t>发：</a:t>
            </a:r>
            <a:r>
              <a:rPr lang="zh-CN" altLang="en-US" sz="2400">
                <a:latin typeface="楷体_GB2312" pitchFamily="1" charset="-122"/>
                <a:ea typeface="楷体_GB2312" pitchFamily="1" charset="-122"/>
                <a:sym typeface="+mn-ea"/>
              </a:rPr>
              <a:t>派遣</a:t>
            </a:r>
            <a:endParaRPr lang="zh-CN" altLang="zh-CN" sz="2400">
              <a:latin typeface="Arial" panose="020b0604020202020204" pitchFamily="34" charset="0"/>
            </a:endParaRPr>
          </a:p>
          <a:p>
            <a:pPr lvl="0" eaLnBrk="1" hangingPunct="1"/>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乃</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：于是</a:t>
            </a:r>
            <a:r>
              <a:rPr lang="en-US" altLang="zh-CN" sz="24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400">
                <a:solidFill>
                  <a:srgbClr val="FF3300"/>
                </a:solidFill>
                <a:highlight>
                  <a:srgbClr val="FFFF00"/>
                </a:highlight>
                <a:ea typeface="楷体_GB2312" pitchFamily="1" charset="-122"/>
                <a:sym typeface="+mn-ea"/>
              </a:rPr>
              <a:t>悉</a:t>
            </a:r>
            <a:r>
              <a:rPr lang="zh-CN" altLang="en-US" sz="2400">
                <a:solidFill>
                  <a:srgbClr val="FF3300"/>
                </a:solidFill>
                <a:ea typeface="楷体_GB2312" pitchFamily="1" charset="-122"/>
                <a:sym typeface="+mn-ea"/>
              </a:rPr>
              <a:t>：</a:t>
            </a:r>
            <a:r>
              <a:rPr lang="zh-CN" altLang="en-US" sz="2400">
                <a:latin typeface="楷体_GB2312" pitchFamily="1" charset="-122"/>
                <a:ea typeface="楷体_GB2312" pitchFamily="1" charset="-122"/>
                <a:sym typeface="+mn-ea"/>
              </a:rPr>
              <a:t>全部</a:t>
            </a:r>
            <a:endParaRPr lang="zh-CN" altLang="en-US" sz="2400">
              <a:solidFill>
                <a:schemeClr val="tx2"/>
              </a:solidFill>
            </a:endParaRPr>
          </a:p>
          <a:p>
            <a:pPr lvl="0" eaLnBrk="1" hangingPunct="1"/>
            <a:r>
              <a:rPr lang="zh-CN" altLang="en-US" sz="2400">
                <a:solidFill>
                  <a:srgbClr val="007A77"/>
                </a:solidFill>
                <a:latin typeface="新宋体" panose="02010609030101010101" charset="-122"/>
                <a:ea typeface="新宋体" panose="02010609030101010101" charset="-122"/>
                <a:sym typeface="Arial" panose="020b0604020202020204" pitchFamily="34" charset="0"/>
              </a:rPr>
              <a:t>自：从</a:t>
            </a:r>
            <a:endParaRPr lang="zh-CN" altLang="zh-CN" sz="2400">
              <a:latin typeface="Arial" panose="020b0604020202020204" pitchFamily="34" charset="0"/>
            </a:endParaRPr>
          </a:p>
          <a:p>
            <a:pPr lvl="0" eaLnBrk="1" hangingPunct="1"/>
            <a:r>
              <a:rPr lang="zh-CN" altLang="en-US" sz="2400">
                <a:solidFill>
                  <a:srgbClr val="007A77"/>
                </a:solidFill>
                <a:latin typeface="新宋体" panose="02010609030101010101" charset="-122"/>
                <a:ea typeface="新宋体" panose="02010609030101010101" charset="-122"/>
                <a:sym typeface="Arial" panose="020b0604020202020204" pitchFamily="34" charset="0"/>
              </a:rPr>
              <a:t>竟：终究</a:t>
            </a:r>
            <a:endParaRPr lang="zh-CN" altLang="en-US" sz="2400">
              <a:solidFill>
                <a:srgbClr val="007A77"/>
              </a:solidFill>
              <a:latin typeface="新宋体" panose="02010609030101010101" charset="-122"/>
              <a:ea typeface="新宋体" panose="02010609030101010101" charset="-122"/>
              <a:sym typeface="Arial" panose="020b0604020202020204" pitchFamily="34" charset="0"/>
            </a:endParaRPr>
          </a:p>
        </p:txBody>
      </p:sp>
    </p:spTree>
  </p:cSld>
  <p:clrMapOvr>
    <a:masterClrMapping/>
  </p:clrMapOvr>
  <p:transition spd="med">
    <p:split/>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7585" name="Rectangle 4"/>
          <p:cNvSpPr/>
          <p:nvPr>
            <p:custDataLst>
              <p:tags r:id="rId3"/>
            </p:custDataLst>
          </p:nvPr>
        </p:nvSpPr>
        <p:spPr>
          <a:xfrm>
            <a:off x="-83820" y="0"/>
            <a:ext cx="9227820" cy="6911975"/>
          </a:xfrm>
          <a:prstGeom prst="rect">
            <a:avLst/>
          </a:prstGeom>
          <a:solidFill>
            <a:schemeClr val="bg2">
              <a:lumMod val="20000"/>
              <a:lumOff val="80000"/>
            </a:schemeClr>
          </a:solidFill>
          <a:ln>
            <a:noFill/>
            <a:miter lim="800000"/>
          </a:ln>
        </p:spPr>
        <p:txBody>
          <a:bodyPr anchor="ctr"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600" b="1">
                <a:solidFill>
                  <a:srgbClr val="FF0000"/>
                </a:solidFill>
                <a:latin typeface="Arial" panose="020b0604020202020204" pitchFamily="34" charset="0"/>
                <a:ea typeface="宋体" panose="02010600030101010101" pitchFamily="2" charset="-122"/>
              </a:rPr>
              <a:t>第一次受骗（第</a:t>
            </a:r>
            <a:r>
              <a:rPr lang="en-US" altLang="zh-CN" sz="3600" b="1">
                <a:solidFill>
                  <a:srgbClr val="FF0000"/>
                </a:solidFill>
                <a:latin typeface="Arial" panose="020b0604020202020204" pitchFamily="34" charset="0"/>
              </a:rPr>
              <a:t>4</a:t>
            </a:r>
            <a:r>
              <a:rPr lang="zh-CN" altLang="en-US" sz="3600" b="1">
                <a:solidFill>
                  <a:srgbClr val="FF0000"/>
                </a:solidFill>
                <a:latin typeface="Arial" panose="020b0604020202020204" pitchFamily="34" charset="0"/>
                <a:ea typeface="宋体" panose="02010600030101010101" pitchFamily="2" charset="-122"/>
              </a:rPr>
              <a:t>段）</a:t>
            </a:r>
            <a:r>
              <a:rPr lang="zh-CN" altLang="en-US" sz="3600">
                <a:solidFill>
                  <a:srgbClr val="FF0000"/>
                </a:solidFill>
                <a:latin typeface="Arial" panose="020b0604020202020204" pitchFamily="34" charset="0"/>
                <a:ea typeface="宋体" panose="02010600030101010101" pitchFamily="2" charset="-122"/>
              </a:rPr>
              <a:t>：</a:t>
            </a:r>
            <a:endParaRPr lang="zh-CN" altLang="en-US" sz="3600">
              <a:solidFill>
                <a:srgbClr val="FF0000"/>
              </a:solidFill>
              <a:latin typeface="Arial" panose="020b0604020202020204" pitchFamily="34" charset="0"/>
              <a:ea typeface="宋体" panose="02010600030101010101" pitchFamily="2" charset="-122"/>
            </a:endParaRPr>
          </a:p>
          <a:p>
            <a:pPr lvl="0"/>
            <a:r>
              <a:rPr lang="en-US" altLang="zh-CN" sz="3600" b="1">
                <a:solidFill>
                  <a:srgbClr val="FF0000"/>
                </a:solidFill>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秦国巧设骗局，楚怀王自毁与齐的联盟，孤立了楚国，军败地失，最后陷入腹背受敌的艰难处境。</a:t>
            </a:r>
            <a:endParaRPr lang="zh-CN" altLang="en-US" sz="36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additive="base">
                                        <p:cTn id="6" dur="1" fill="hold">
                                          <p:stCondLst>
                                            <p:cond delay="0"/>
                                          </p:stCondLst>
                                        </p:cTn>
                                        <p:tgtEl>
                                          <p:spTgt spid="67585"/>
                                        </p:tgtEl>
                                        <p:attrNameLst>
                                          <p:attrName>style.visibility</p:attrName>
                                        </p:attrNameLst>
                                      </p:cBhvr>
                                      <p:to>
                                        <p:strVal val="visible"/>
                                      </p:to>
                                    </p:set>
                                    <p:anim calcmode="lin" valueType="num">
                                      <p:cBhvr additive="base">
                                        <p:cTn id="7" dur="500" fill="hold"/>
                                        <p:tgtEl>
                                          <p:spTgt spid="67585"/>
                                        </p:tgtEl>
                                        <p:attrNameLst>
                                          <p:attrName>ppt_x</p:attrName>
                                        </p:attrNameLst>
                                      </p:cBhvr>
                                      <p:tavLst>
                                        <p:tav tm="0">
                                          <p:val>
                                            <p:strVal val="0-#ppt_w/2"/>
                                          </p:val>
                                        </p:tav>
                                        <p:tav tm="100000">
                                          <p:val>
                                            <p:strVal val="#ppt_x"/>
                                          </p:val>
                                        </p:tav>
                                      </p:tavLst>
                                    </p:anim>
                                    <p:anim calcmode="lin" valueType="num">
                                      <p:cBhvr additive="base">
                                        <p:cTn id="8" dur="500" fill="hold"/>
                                        <p:tgtEl>
                                          <p:spTgt spid="675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3553" name="文本框 285697"/>
          <p:cNvSpPr txBox="1">
            <a:spLocks noChangeArrowheads="1"/>
          </p:cNvSpPr>
          <p:nvPr>
            <p:custDataLst>
              <p:tags r:id="rId3"/>
            </p:custDataLst>
          </p:nvPr>
        </p:nvSpPr>
        <p:spPr bwMode="auto">
          <a:xfrm>
            <a:off x="-635" y="25400"/>
            <a:ext cx="3853815" cy="489267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b="0">
                <a:ea typeface="微软雅黑" panose="020b0503020204020204" charset="-122"/>
              </a:rPr>
              <a:t>   </a:t>
            </a:r>
            <a:r>
              <a:rPr lang="zh-CN" altLang="en-US" sz="2400" b="0">
                <a:ea typeface="微软雅黑" panose="020b0503020204020204" charset="-122"/>
              </a:rPr>
              <a:t> </a:t>
            </a:r>
            <a:r>
              <a:rPr lang="zh-CN" altLang="en-US" sz="2000">
                <a:solidFill>
                  <a:srgbClr val="0000FF"/>
                </a:solidFill>
                <a:ea typeface="微软雅黑" panose="020b0503020204020204" charset="-122"/>
              </a:rPr>
              <a:t>明年</a:t>
            </a:r>
            <a:r>
              <a:rPr lang="zh-CN" altLang="en-US" sz="2000">
                <a:ea typeface="微软雅黑" panose="020b0503020204020204" charset="-122"/>
              </a:rPr>
              <a:t>，秦割汉中地</a:t>
            </a:r>
            <a:r>
              <a:rPr lang="zh-CN" altLang="en-US" sz="2000">
                <a:solidFill>
                  <a:srgbClr val="FF0000"/>
                </a:solidFill>
                <a:ea typeface="微软雅黑" panose="020b0503020204020204" charset="-122"/>
              </a:rPr>
              <a:t>与</a:t>
            </a:r>
            <a:r>
              <a:rPr lang="zh-CN" altLang="en-US" sz="2000">
                <a:ea typeface="微软雅黑" panose="020b0503020204020204" charset="-122"/>
              </a:rPr>
              <a:t>楚</a:t>
            </a:r>
            <a:r>
              <a:rPr lang="zh-CN" altLang="en-US" sz="2000">
                <a:solidFill>
                  <a:srgbClr val="FF0000"/>
                </a:solidFill>
                <a:ea typeface="微软雅黑" panose="020b0503020204020204" charset="-122"/>
              </a:rPr>
              <a:t>以和</a:t>
            </a:r>
            <a:r>
              <a:rPr lang="zh-CN" altLang="en-US" sz="2000">
                <a:ea typeface="微软雅黑" panose="020b0503020204020204" charset="-122"/>
              </a:rPr>
              <a:t>。楚王曰：“不愿得地，愿得张仪而</a:t>
            </a:r>
            <a:r>
              <a:rPr lang="zh-CN" altLang="en-US" sz="2000">
                <a:solidFill>
                  <a:srgbClr val="FF0000"/>
                </a:solidFill>
                <a:ea typeface="微软雅黑" panose="020b0503020204020204" charset="-122"/>
              </a:rPr>
              <a:t>甘心</a:t>
            </a:r>
            <a:r>
              <a:rPr lang="zh-CN" altLang="en-US" sz="2000">
                <a:ea typeface="微软雅黑" panose="020b0503020204020204" charset="-122"/>
              </a:rPr>
              <a:t>焉。”张仪闻，乃曰：“</a:t>
            </a:r>
            <a:r>
              <a:rPr lang="zh-CN" altLang="en-US" sz="2000">
                <a:solidFill>
                  <a:srgbClr val="FF0000"/>
                </a:solidFill>
                <a:ea typeface="微软雅黑" panose="020b0503020204020204" charset="-122"/>
              </a:rPr>
              <a:t>以</a:t>
            </a:r>
            <a:r>
              <a:rPr lang="zh-CN" altLang="en-US" sz="2000">
                <a:ea typeface="微软雅黑" panose="020b0503020204020204" charset="-122"/>
              </a:rPr>
              <a:t>一仪而</a:t>
            </a:r>
            <a:r>
              <a:rPr lang="zh-CN" altLang="en-US" sz="2000">
                <a:solidFill>
                  <a:srgbClr val="FF0000"/>
                </a:solidFill>
                <a:ea typeface="微软雅黑" panose="020b0503020204020204" charset="-122"/>
              </a:rPr>
              <a:t>当</a:t>
            </a:r>
            <a:r>
              <a:rPr lang="zh-CN" altLang="en-US" sz="2000">
                <a:ea typeface="微软雅黑" panose="020b0503020204020204" charset="-122"/>
              </a:rPr>
              <a:t>汉中地，臣请往</a:t>
            </a:r>
            <a:r>
              <a:rPr lang="zh-CN" altLang="en-US" sz="2000">
                <a:solidFill>
                  <a:srgbClr val="0000FF"/>
                </a:solidFill>
                <a:ea typeface="微软雅黑" panose="020b0503020204020204" charset="-122"/>
              </a:rPr>
              <a:t>如</a:t>
            </a:r>
            <a:r>
              <a:rPr lang="zh-CN" altLang="en-US" sz="2000">
                <a:ea typeface="微软雅黑" panose="020b0503020204020204" charset="-122"/>
              </a:rPr>
              <a:t>楚。”如楚，</a:t>
            </a:r>
            <a:r>
              <a:rPr lang="zh-CN" altLang="en-US" sz="2000" u="sng">
                <a:solidFill>
                  <a:srgbClr val="0000FF"/>
                </a:solidFill>
                <a:ea typeface="微软雅黑" panose="020b0503020204020204" charset="-122"/>
              </a:rPr>
              <a:t>又</a:t>
            </a:r>
            <a:r>
              <a:rPr lang="zh-CN" altLang="en-US" sz="2000" u="sng">
                <a:solidFill>
                  <a:srgbClr val="FF0000"/>
                </a:solidFill>
                <a:ea typeface="微软雅黑" panose="020b0503020204020204" charset="-122"/>
              </a:rPr>
              <a:t>因</a:t>
            </a:r>
            <a:r>
              <a:rPr lang="zh-CN" altLang="en-US" sz="2000" u="sng">
                <a:solidFill>
                  <a:srgbClr val="0000FF"/>
                </a:solidFill>
                <a:ea typeface="微软雅黑" panose="020b0503020204020204" charset="-122"/>
              </a:rPr>
              <a:t>厚币</a:t>
            </a:r>
            <a:r>
              <a:rPr lang="zh-CN" altLang="en-US" sz="2000" u="sng">
                <a:solidFill>
                  <a:srgbClr val="993366"/>
                </a:solidFill>
                <a:ea typeface="微软雅黑" panose="020b0503020204020204" charset="-122"/>
              </a:rPr>
              <a:t>用事</a:t>
            </a:r>
            <a:r>
              <a:rPr lang="zh-CN" altLang="en-US" sz="2000" u="sng">
                <a:solidFill>
                  <a:srgbClr val="0000FF"/>
                </a:solidFill>
                <a:ea typeface="微软雅黑" panose="020b0503020204020204" charset="-122"/>
              </a:rPr>
              <a:t>者臣靳尚，而</a:t>
            </a:r>
            <a:r>
              <a:rPr lang="zh-CN" altLang="en-US" sz="2000" u="sng">
                <a:solidFill>
                  <a:srgbClr val="FF0000"/>
                </a:solidFill>
                <a:ea typeface="微软雅黑" panose="020b0503020204020204" charset="-122"/>
              </a:rPr>
              <a:t>设诡辩</a:t>
            </a:r>
            <a:r>
              <a:rPr lang="zh-CN" altLang="en-US" sz="2000" u="sng">
                <a:solidFill>
                  <a:srgbClr val="0000FF"/>
                </a:solidFill>
                <a:ea typeface="微软雅黑" panose="020b0503020204020204" charset="-122"/>
              </a:rPr>
              <a:t>于怀王之宠姬郑袖。怀王</a:t>
            </a:r>
            <a:r>
              <a:rPr lang="zh-CN" altLang="en-US" sz="2000" u="sng">
                <a:solidFill>
                  <a:srgbClr val="FF0000"/>
                </a:solidFill>
                <a:ea typeface="微软雅黑" panose="020b0503020204020204" charset="-122"/>
              </a:rPr>
              <a:t>竟</a:t>
            </a:r>
            <a:r>
              <a:rPr lang="zh-CN" altLang="en-US" sz="2000" u="sng">
                <a:solidFill>
                  <a:srgbClr val="0000FF"/>
                </a:solidFill>
                <a:ea typeface="微软雅黑" panose="020b0503020204020204" charset="-122"/>
              </a:rPr>
              <a:t>听郑袖，</a:t>
            </a:r>
            <a:r>
              <a:rPr lang="zh-CN" altLang="en-US" sz="2000" u="sng">
                <a:solidFill>
                  <a:srgbClr val="0000FF"/>
                </a:solidFill>
                <a:highlight>
                  <a:srgbClr val="FFFF00"/>
                </a:highlight>
                <a:ea typeface="微软雅黑" panose="020b0503020204020204" charset="-122"/>
              </a:rPr>
              <a:t>复</a:t>
            </a:r>
            <a:r>
              <a:rPr lang="zh-CN" altLang="en-US" sz="2000" u="sng">
                <a:solidFill>
                  <a:srgbClr val="FF0000"/>
                </a:solidFill>
                <a:ea typeface="微软雅黑" panose="020b0503020204020204" charset="-122"/>
              </a:rPr>
              <a:t>释</a:t>
            </a:r>
            <a:r>
              <a:rPr lang="zh-CN" altLang="en-US" sz="2000" u="sng">
                <a:solidFill>
                  <a:srgbClr val="0000FF"/>
                </a:solidFill>
                <a:ea typeface="微软雅黑" panose="020b0503020204020204" charset="-122"/>
              </a:rPr>
              <a:t>去张仪。</a:t>
            </a:r>
            <a:r>
              <a:rPr lang="zh-CN" altLang="en-US" sz="2000">
                <a:solidFill>
                  <a:srgbClr val="FF0000"/>
                </a:solidFill>
                <a:highlight>
                  <a:srgbClr val="FFFF00"/>
                </a:highlight>
                <a:ea typeface="微软雅黑" panose="020b0503020204020204" charset="-122"/>
              </a:rPr>
              <a:t>是时</a:t>
            </a:r>
            <a:r>
              <a:rPr lang="zh-CN" altLang="en-US" sz="2000">
                <a:highlight>
                  <a:srgbClr val="FFFF00"/>
                </a:highlight>
                <a:ea typeface="微软雅黑" panose="020b0503020204020204" charset="-122"/>
              </a:rPr>
              <a:t>屈平既疏（被）</a:t>
            </a:r>
            <a:r>
              <a:rPr lang="zh-CN" altLang="en-US" sz="2000">
                <a:ea typeface="微软雅黑" panose="020b0503020204020204" charset="-122"/>
              </a:rPr>
              <a:t>，不复在位，使于齐，</a:t>
            </a:r>
            <a:r>
              <a:rPr lang="zh-CN" altLang="en-US" sz="2000">
                <a:solidFill>
                  <a:srgbClr val="0000FF"/>
                </a:solidFill>
                <a:ea typeface="微软雅黑" panose="020b0503020204020204" charset="-122"/>
              </a:rPr>
              <a:t>顾反</a:t>
            </a:r>
            <a:r>
              <a:rPr lang="zh-CN" altLang="en-US" sz="2000">
                <a:ea typeface="微软雅黑" panose="020b0503020204020204" charset="-122"/>
              </a:rPr>
              <a:t>，谏怀王曰：“何不杀张仪？”怀王悔，追张仪不及。 </a:t>
            </a:r>
            <a:endParaRPr lang="zh-CN" altLang="en-US" sz="2000">
              <a:ea typeface="微软雅黑" panose="020b0503020204020204" charset="-122"/>
            </a:endParaRPr>
          </a:p>
          <a:p>
            <a:pPr>
              <a:spcBef>
                <a:spcPct val="50000"/>
              </a:spcBef>
            </a:pPr>
            <a:r>
              <a:rPr lang="en-US" altLang="zh-CN" sz="2000">
                <a:ea typeface="微软雅黑" panose="020b0503020204020204" charset="-122"/>
                <a:sym typeface="+mn-ea"/>
              </a:rPr>
              <a:t>     </a:t>
            </a:r>
            <a:r>
              <a:rPr lang="zh-CN" altLang="en-US" sz="2000">
                <a:ea typeface="微软雅黑" panose="020b0503020204020204" charset="-122"/>
                <a:sym typeface="+mn-ea"/>
              </a:rPr>
              <a:t>其后诸侯共击楚，大破之，杀其将唐眛。</a:t>
            </a:r>
            <a:endParaRPr lang="zh-CN" altLang="en-US" sz="2000" b="0">
              <a:ea typeface="微软雅黑" panose="020b0503020204020204" charset="-122"/>
            </a:endParaRPr>
          </a:p>
          <a:p>
            <a:pPr>
              <a:spcBef>
                <a:spcPct val="50000"/>
              </a:spcBef>
            </a:pPr>
            <a:endParaRPr lang="zh-CN" altLang="en-US" sz="2000" b="0">
              <a:ea typeface="微软雅黑" panose="020b0503020204020204" charset="-122"/>
            </a:endParaRPr>
          </a:p>
        </p:txBody>
      </p:sp>
      <p:sp>
        <p:nvSpPr>
          <p:cNvPr id="285699" name="文本框 285698"/>
          <p:cNvSpPr txBox="1">
            <a:spLocks noChangeArrowheads="1"/>
          </p:cNvSpPr>
          <p:nvPr>
            <p:custDataLst>
              <p:tags r:id="rId4"/>
            </p:custDataLst>
          </p:nvPr>
        </p:nvSpPr>
        <p:spPr bwMode="auto">
          <a:xfrm>
            <a:off x="-635" y="4292600"/>
            <a:ext cx="9105900" cy="3046095"/>
          </a:xfrm>
          <a:prstGeom prst="rect">
            <a:avLst/>
          </a:prstGeom>
          <a:solidFill>
            <a:srgbClr val="FFFFCC"/>
          </a:solidFill>
          <a:ln w="9525">
            <a:solidFill>
              <a:schemeClr val="tx1"/>
            </a:solidFill>
            <a:miter lim="800000"/>
          </a:ln>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FF0000"/>
                </a:solidFill>
                <a:ea typeface="微软雅黑" panose="020b0503020204020204" charset="-122"/>
              </a:rPr>
              <a:t>   </a:t>
            </a:r>
            <a:r>
              <a:rPr lang="zh-CN" altLang="en-US" sz="2000">
                <a:solidFill>
                  <a:srgbClr val="FF0000"/>
                </a:solidFill>
                <a:ea typeface="微软雅黑" panose="020b0503020204020204" charset="-122"/>
              </a:rPr>
              <a:t> </a:t>
            </a:r>
            <a:r>
              <a:rPr lang="zh-CN" altLang="en-US" sz="2000">
                <a:latin typeface="楷体" panose="02010609060101010101" charset="-122"/>
                <a:ea typeface="楷体" panose="02010609060101010101" charset="-122"/>
                <a:cs typeface="楷体" panose="02010609060101010101" charset="-122"/>
                <a:sym typeface="+mn-ea"/>
              </a:rPr>
              <a:t>译文：</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第二年</a:t>
            </a:r>
            <a:r>
              <a:rPr lang="zh-CN" altLang="en-US" sz="2000">
                <a:latin typeface="楷体" panose="02010609060101010101" charset="-122"/>
                <a:ea typeface="楷体" panose="02010609060101010101" charset="-122"/>
                <a:cs typeface="楷体" panose="02010609060101010101" charset="-122"/>
                <a:sym typeface="+mn-ea"/>
              </a:rPr>
              <a:t>，秦国割汉中之地与楚国</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讲和</a:t>
            </a:r>
            <a:r>
              <a:rPr lang="zh-CN" altLang="en-US" sz="2000">
                <a:latin typeface="楷体" panose="02010609060101010101" charset="-122"/>
                <a:ea typeface="楷体" panose="02010609060101010101" charset="-122"/>
                <a:cs typeface="楷体" panose="02010609060101010101" charset="-122"/>
                <a:sym typeface="+mn-ea"/>
              </a:rPr>
              <a:t>。楚怀王说：“我不愿得到土地，只希望得到张仪就甘心了。”张仪听说后，就说：“</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用</a:t>
            </a:r>
            <a:r>
              <a:rPr lang="zh-CN" altLang="en-US" sz="2000">
                <a:latin typeface="楷体" panose="02010609060101010101" charset="-122"/>
                <a:ea typeface="楷体" panose="02010609060101010101" charset="-122"/>
                <a:cs typeface="楷体" panose="02010609060101010101" charset="-122"/>
                <a:sym typeface="+mn-ea"/>
              </a:rPr>
              <a:t>一个张仪来</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抵当</a:t>
            </a:r>
            <a:r>
              <a:rPr lang="zh-CN" altLang="en-US" sz="2000">
                <a:latin typeface="楷体" panose="02010609060101010101" charset="-122"/>
                <a:ea typeface="楷体" panose="02010609060101010101" charset="-122"/>
                <a:cs typeface="楷体" panose="02010609060101010101" charset="-122"/>
                <a:sym typeface="+mn-ea"/>
              </a:rPr>
              <a:t>汉中地方，我请求到楚国去。”到了楚国，</a:t>
            </a:r>
            <a:r>
              <a:rPr lang="zh-CN" altLang="en-US" sz="2000" u="sng">
                <a:solidFill>
                  <a:schemeClr val="accent6"/>
                </a:solidFill>
                <a:latin typeface="楷体" panose="02010609060101010101" charset="-122"/>
                <a:ea typeface="楷体" panose="02010609060101010101" charset="-122"/>
                <a:cs typeface="楷体" panose="02010609060101010101" charset="-122"/>
                <a:sym typeface="+mn-ea"/>
              </a:rPr>
              <a:t>他又</a:t>
            </a:r>
            <a:r>
              <a:rPr lang="zh-CN" altLang="en-US" sz="2000" u="sng">
                <a:solidFill>
                  <a:schemeClr val="accent6"/>
                </a:solidFill>
                <a:highlight>
                  <a:srgbClr val="FFFF00"/>
                </a:highlight>
                <a:latin typeface="楷体" panose="02010609060101010101" charset="-122"/>
                <a:ea typeface="楷体" panose="02010609060101010101" charset="-122"/>
                <a:cs typeface="楷体" panose="02010609060101010101" charset="-122"/>
                <a:sym typeface="+mn-ea"/>
              </a:rPr>
              <a:t>趁机</a:t>
            </a:r>
            <a:r>
              <a:rPr lang="zh-CN" altLang="en-US" sz="2000" u="sng">
                <a:solidFill>
                  <a:schemeClr val="accent6"/>
                </a:solidFill>
                <a:latin typeface="楷体" panose="02010609060101010101" charset="-122"/>
                <a:ea typeface="楷体" panose="02010609060101010101" charset="-122"/>
                <a:cs typeface="楷体" panose="02010609060101010101" charset="-122"/>
                <a:sym typeface="+mn-ea"/>
              </a:rPr>
              <a:t>用丰厚的礼品贿赂当权的大臣靳尚，通过他在怀王宠姬郑袖面前</a:t>
            </a:r>
            <a:r>
              <a:rPr lang="zh-CN" altLang="en-US" sz="2000" u="sng">
                <a:solidFill>
                  <a:schemeClr val="accent6"/>
                </a:solidFill>
                <a:highlight>
                  <a:srgbClr val="FFFF00"/>
                </a:highlight>
                <a:latin typeface="楷体" panose="02010609060101010101" charset="-122"/>
                <a:ea typeface="楷体" panose="02010609060101010101" charset="-122"/>
                <a:cs typeface="楷体" panose="02010609060101010101" charset="-122"/>
                <a:sym typeface="+mn-ea"/>
              </a:rPr>
              <a:t>编造了一套谎话</a:t>
            </a:r>
            <a:r>
              <a:rPr lang="zh-CN" altLang="en-US" sz="2000" u="sng">
                <a:solidFill>
                  <a:schemeClr val="accent6"/>
                </a:solidFill>
                <a:latin typeface="楷体" panose="02010609060101010101" charset="-122"/>
                <a:ea typeface="楷体" panose="02010609060101010101" charset="-122"/>
                <a:cs typeface="楷体" panose="02010609060101010101" charset="-122"/>
                <a:sym typeface="+mn-ea"/>
              </a:rPr>
              <a:t>。怀王</a:t>
            </a:r>
            <a:r>
              <a:rPr lang="zh-CN" altLang="en-US" sz="2000" u="sng">
                <a:solidFill>
                  <a:schemeClr val="accent6"/>
                </a:solidFill>
                <a:highlight>
                  <a:srgbClr val="FFFF00"/>
                </a:highlight>
                <a:latin typeface="楷体" panose="02010609060101010101" charset="-122"/>
                <a:ea typeface="楷体" panose="02010609060101010101" charset="-122"/>
                <a:cs typeface="楷体" panose="02010609060101010101" charset="-122"/>
                <a:sym typeface="+mn-ea"/>
              </a:rPr>
              <a:t>竟然</a:t>
            </a:r>
            <a:r>
              <a:rPr lang="zh-CN" altLang="en-US" sz="2000" u="sng">
                <a:solidFill>
                  <a:schemeClr val="accent6"/>
                </a:solidFill>
                <a:latin typeface="楷体" panose="02010609060101010101" charset="-122"/>
                <a:ea typeface="楷体" panose="02010609060101010101" charset="-122"/>
                <a:cs typeface="楷体" panose="02010609060101010101" charset="-122"/>
                <a:sym typeface="+mn-ea"/>
              </a:rPr>
              <a:t>听信郑袖，</a:t>
            </a:r>
            <a:r>
              <a:rPr lang="zh-CN" altLang="en-US" sz="2000" u="sng">
                <a:solidFill>
                  <a:schemeClr val="accent6"/>
                </a:solidFill>
                <a:highlight>
                  <a:srgbClr val="FFFF00"/>
                </a:highlight>
                <a:latin typeface="楷体" panose="02010609060101010101" charset="-122"/>
                <a:ea typeface="楷体" panose="02010609060101010101" charset="-122"/>
                <a:cs typeface="楷体" panose="02010609060101010101" charset="-122"/>
                <a:sym typeface="+mn-ea"/>
              </a:rPr>
              <a:t>又</a:t>
            </a:r>
            <a:r>
              <a:rPr lang="zh-CN" altLang="en-US" sz="2000" u="sng">
                <a:solidFill>
                  <a:schemeClr val="accent6"/>
                </a:solidFill>
                <a:latin typeface="楷体" panose="02010609060101010101" charset="-122"/>
                <a:ea typeface="楷体" panose="02010609060101010101" charset="-122"/>
                <a:cs typeface="楷体" panose="02010609060101010101" charset="-122"/>
                <a:sym typeface="+mn-ea"/>
              </a:rPr>
              <a:t>放走了张仪。</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这时屈原已被疏远，</a:t>
            </a:r>
            <a:r>
              <a:rPr lang="zh-CN" altLang="en-US" sz="2000">
                <a:latin typeface="楷体" panose="02010609060101010101" charset="-122"/>
                <a:ea typeface="楷体" panose="02010609060101010101" charset="-122"/>
                <a:cs typeface="楷体" panose="02010609060101010101" charset="-122"/>
                <a:sym typeface="+mn-ea"/>
              </a:rPr>
              <a:t>不在朝中任职，出使在齐国，</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回来后</a:t>
            </a:r>
            <a:r>
              <a:rPr lang="zh-CN" altLang="en-US" sz="2000">
                <a:latin typeface="楷体" panose="02010609060101010101" charset="-122"/>
                <a:ea typeface="楷体" panose="02010609060101010101" charset="-122"/>
                <a:cs typeface="楷体" panose="02010609060101010101" charset="-122"/>
                <a:sym typeface="+mn-ea"/>
              </a:rPr>
              <a:t>，劝谏怀王说：“为什么不杀张仪？”怀王很后悔，派人追张仪，已经来不及了。</a:t>
            </a:r>
            <a:endParaRPr lang="zh-CN" altLang="en-US" sz="2000">
              <a:latin typeface="楷体" panose="02010609060101010101" charset="-122"/>
              <a:ea typeface="楷体" panose="02010609060101010101" charset="-122"/>
              <a:cs typeface="楷体" panose="02010609060101010101" charset="-122"/>
              <a:sym typeface="+mn-ea"/>
            </a:endParaRPr>
          </a:p>
          <a:p>
            <a:pPr>
              <a:spcBef>
                <a:spcPct val="50000"/>
              </a:spcBef>
            </a:pPr>
            <a:r>
              <a:rPr lang="zh-CN" altLang="en-US" sz="2000">
                <a:latin typeface="楷体" panose="02010609060101010101" charset="-122"/>
                <a:ea typeface="楷体" panose="02010609060101010101" charset="-122"/>
                <a:cs typeface="楷体" panose="02010609060101010101" charset="-122"/>
                <a:sym typeface="+mn-ea"/>
              </a:rPr>
              <a:t> </a:t>
            </a: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后来，各国诸侯联合攻打楚国，大败楚军，杀了楚国将领唐</a:t>
            </a:r>
            <a:r>
              <a:rPr lang="zh-CN" altLang="en-US" sz="2000">
                <a:latin typeface="楷体" panose="02010609060101010101" charset="-122"/>
                <a:ea typeface="楷体" panose="02010609060101010101" charset="-122"/>
                <a:cs typeface="微软雅黑" panose="020b0503020204020204" charset="-122"/>
                <a:sym typeface="+mn-ea"/>
              </a:rPr>
              <a:t>眜</a:t>
            </a:r>
            <a:r>
              <a:rPr lang="zh-CN" altLang="en-US" sz="2000">
                <a:latin typeface="楷体" panose="02010609060101010101" charset="-122"/>
                <a:ea typeface="楷体" panose="02010609060101010101" charset="-122"/>
                <a:cs typeface="楷体" panose="02010609060101010101" charset="-122"/>
                <a:sym typeface="+mn-ea"/>
              </a:rPr>
              <a:t>。</a:t>
            </a:r>
            <a:endParaRPr lang="zh-CN" altLang="en-US" sz="2000">
              <a:latin typeface="楷体" panose="02010609060101010101" charset="-122"/>
              <a:ea typeface="楷体" panose="02010609060101010101" charset="-122"/>
              <a:cs typeface="楷体" panose="02010609060101010101" charset="-122"/>
            </a:endParaRPr>
          </a:p>
          <a:p>
            <a:pPr>
              <a:spcBef>
                <a:spcPct val="50000"/>
              </a:spcBef>
            </a:pPr>
            <a:endParaRPr lang="zh-CN" altLang="en-US" sz="2000">
              <a:solidFill>
                <a:srgbClr val="FF0000"/>
              </a:solidFill>
              <a:ea typeface="微软雅黑" panose="020b0503020204020204" charset="-122"/>
            </a:endParaRPr>
          </a:p>
        </p:txBody>
      </p:sp>
      <p:sp>
        <p:nvSpPr>
          <p:cNvPr id="285701" name="文本框 285700"/>
          <p:cNvSpPr txBox="1">
            <a:spLocks noChangeArrowheads="1"/>
          </p:cNvSpPr>
          <p:nvPr>
            <p:custDataLst>
              <p:tags r:id="rId5"/>
            </p:custDataLst>
          </p:nvPr>
        </p:nvSpPr>
        <p:spPr bwMode="auto">
          <a:xfrm>
            <a:off x="3996055" y="25400"/>
            <a:ext cx="5077460" cy="3353435"/>
          </a:xfrm>
          <a:prstGeom prst="rect">
            <a:avLst/>
          </a:prstGeom>
          <a:solidFill>
            <a:schemeClr val="bg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3200">
                <a:solidFill>
                  <a:srgbClr val="FF0000"/>
                </a:solidFill>
                <a:ea typeface="微软雅黑" panose="020b0503020204020204" charset="-122"/>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明年</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：第二年</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与</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：给</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以</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：用</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FF3300"/>
                </a:solidFill>
                <a:highlight>
                  <a:srgbClr val="FFFF00"/>
                </a:highlight>
                <a:ea typeface="楷体_GB2312" pitchFamily="1" charset="-122"/>
                <a:sym typeface="+mn-ea"/>
              </a:rPr>
              <a:t>和</a:t>
            </a:r>
            <a:r>
              <a:rPr lang="zh-CN" altLang="en-US" sz="2000">
                <a:solidFill>
                  <a:srgbClr val="FF3300"/>
                </a:solidFill>
                <a:ea typeface="楷体_GB2312" pitchFamily="1" charset="-122"/>
                <a:sym typeface="+mn-ea"/>
              </a:rPr>
              <a:t>：</a:t>
            </a:r>
            <a:r>
              <a:rPr lang="en-US" altLang="zh-CN" sz="2000">
                <a:solidFill>
                  <a:srgbClr val="FF3300"/>
                </a:solidFill>
                <a:ea typeface="楷体_GB2312" pitchFamily="1" charset="-122"/>
                <a:sym typeface="+mn-ea"/>
              </a:rPr>
              <a:t> </a:t>
            </a:r>
            <a:r>
              <a:rPr lang="zh-CN" altLang="en-US" sz="2000">
                <a:solidFill>
                  <a:srgbClr val="FF3300"/>
                </a:solidFill>
                <a:ea typeface="楷体_GB2312" pitchFamily="1" charset="-122"/>
                <a:sym typeface="+mn-ea"/>
              </a:rPr>
              <a:t>讲和</a:t>
            </a:r>
            <a:endParaRPr lang="zh-CN" altLang="zh-CN" sz="2000">
              <a:latin typeface="Arial" panose="020b0604020202020204" pitchFamily="34" charset="0"/>
            </a:endParaRPr>
          </a:p>
          <a:p>
            <a:pPr algn="just">
              <a:spcBef>
                <a:spcPct val="5000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甘心</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：快意，心里舒服</a:t>
            </a:r>
            <a:endParaRPr lang="zh-CN" altLang="zh-CN" sz="2000">
              <a:latin typeface="Arial" panose="020b0604020202020204" pitchFamily="34" charset="0"/>
            </a:endParaRPr>
          </a:p>
          <a:p>
            <a:pPr algn="just">
              <a:spcBef>
                <a:spcPct val="5000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当</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：抵挡</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如</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：到</a:t>
            </a:r>
            <a:r>
              <a:rPr lang="en-US" altLang="zh-CN" sz="2000">
                <a:latin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因</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：趁机</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用事</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：当权</a:t>
            </a:r>
            <a:endParaRPr lang="zh-CN" altLang="zh-CN" sz="2000">
              <a:latin typeface="Arial" panose="020b0604020202020204" pitchFamily="34" charset="0"/>
            </a:endParaRPr>
          </a:p>
          <a:p>
            <a:pPr algn="just">
              <a:spcBef>
                <a:spcPct val="5000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设诡辩</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：说假话</a:t>
            </a:r>
            <a:endParaRPr lang="zh-CN" altLang="zh-CN" sz="2000">
              <a:latin typeface="Arial" panose="020b0604020202020204" pitchFamily="34" charset="0"/>
            </a:endParaRPr>
          </a:p>
          <a:p>
            <a:pPr algn="just">
              <a:spcBef>
                <a:spcPct val="5000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竟</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：居然</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复</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：又一次</a:t>
            </a:r>
            <a:endParaRPr lang="zh-CN" altLang="zh-CN" sz="2000">
              <a:latin typeface="Arial" panose="020b0604020202020204" pitchFamily="34" charset="0"/>
            </a:endParaRPr>
          </a:p>
          <a:p>
            <a:pPr algn="just">
              <a:spcBef>
                <a:spcPct val="50000"/>
              </a:spcBef>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释</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：放走</a:t>
            </a:r>
            <a:r>
              <a:rPr lang="en-US" altLang="zh-CN" sz="2000">
                <a:latin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是时</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：这时</a:t>
            </a:r>
            <a:endParaRPr lang="zh-CN" altLang="en-US" sz="2000">
              <a:solidFill>
                <a:srgbClr val="FF0000"/>
              </a:solidFill>
              <a:ea typeface="微软雅黑" panose="020b0503020204020204" charset="-122"/>
            </a:endParaRPr>
          </a:p>
          <a:p>
            <a:pPr algn="just">
              <a:spcBef>
                <a:spcPct val="50000"/>
              </a:spcBef>
            </a:pPr>
            <a:r>
              <a:rPr lang="zh-CN" altLang="en-US" sz="2000">
                <a:solidFill>
                  <a:srgbClr val="FF0000"/>
                </a:solidFill>
                <a:ea typeface="微软雅黑" panose="020b0503020204020204" charset="-122"/>
              </a:rPr>
              <a:t> </a:t>
            </a:r>
            <a:r>
              <a:rPr lang="zh-CN" altLang="en-US" sz="2000">
                <a:solidFill>
                  <a:srgbClr val="0000FF"/>
                </a:solidFill>
                <a:ea typeface="微软雅黑" panose="020b0503020204020204" charset="-122"/>
              </a:rPr>
              <a:t>顾反</a:t>
            </a:r>
            <a:r>
              <a:rPr lang="zh-CN" altLang="en-US" sz="2000">
                <a:solidFill>
                  <a:srgbClr val="FF0000"/>
                </a:solidFill>
                <a:ea typeface="微软雅黑" panose="020b0503020204020204" charset="-122"/>
              </a:rPr>
              <a:t>：回来。</a:t>
            </a:r>
            <a:r>
              <a:rPr lang="zh-CN" altLang="en-US" sz="2000">
                <a:solidFill>
                  <a:srgbClr val="0000FF"/>
                </a:solidFill>
                <a:ea typeface="微软雅黑" panose="020b0503020204020204" charset="-122"/>
              </a:rPr>
              <a:t>顾</a:t>
            </a:r>
            <a:r>
              <a:rPr lang="zh-CN" altLang="en-US" sz="2000">
                <a:solidFill>
                  <a:srgbClr val="FF0000"/>
                </a:solidFill>
                <a:ea typeface="微软雅黑" panose="020b0503020204020204" charset="-122"/>
              </a:rPr>
              <a:t>，还。</a:t>
            </a:r>
            <a:r>
              <a:rPr lang="en-US" altLang="zh-CN" sz="2000">
                <a:solidFill>
                  <a:srgbClr val="FF0000"/>
                </a:solidFill>
                <a:ea typeface="微软雅黑" panose="020b0503020204020204" charset="-122"/>
              </a:rPr>
              <a:t> </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反，同“返”</a:t>
            </a:r>
            <a:endParaRPr lang="en-US" altLang="zh-CN" sz="2000">
              <a:solidFill>
                <a:srgbClr val="FF0000"/>
              </a:solidFill>
              <a:ea typeface="微软雅黑" panose="020b0503020204020204" charset="-122"/>
            </a:endParaRPr>
          </a:p>
        </p:txBody>
      </p:sp>
    </p:spTree>
  </p:cSld>
  <p:clrMapOvr>
    <a:masterClrMapping/>
  </p:clrMapOvr>
  <p:transition spd="med">
    <p:split/>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9633" name="Rectangle 4"/>
          <p:cNvSpPr/>
          <p:nvPr>
            <p:ph type="title" idx="4294967295"/>
            <p:custDataLst>
              <p:tags r:id="rId3"/>
            </p:custDataLst>
          </p:nvPr>
        </p:nvSpPr>
        <p:spPr>
          <a:xfrm>
            <a:off x="51435" y="0"/>
            <a:ext cx="9069070" cy="6852920"/>
          </a:xfrm>
          <a:prstGeom prst="rect">
            <a:avLst/>
          </a:prstGeom>
          <a:solidFill>
            <a:schemeClr val="bg2">
              <a:lumMod val="20000"/>
              <a:lumOff val="80000"/>
            </a:schemeClr>
          </a:solid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Arial" panose="020b0604020202020204" pitchFamily="34" charset="0"/>
                <a:ea typeface="宋体" panose="02010600030101010101" pitchFamily="2" charset="-122"/>
              </a:defRPr>
            </a:lvl1pPr>
          </a:lstStyle>
          <a:p>
            <a:pPr lvl="0" algn="l"/>
            <a:r>
              <a:rPr lang="zh-CN" altLang="en-US" sz="3600" b="1">
                <a:solidFill>
                  <a:srgbClr val="FF0000"/>
                </a:solidFill>
                <a:latin typeface="黑体" panose="02010609060101010101" pitchFamily="2" charset="-122"/>
                <a:ea typeface="黑体" panose="02010609060101010101" pitchFamily="2" charset="-122"/>
              </a:rPr>
              <a:t>第二次受骗（第</a:t>
            </a:r>
            <a:r>
              <a:rPr lang="en-US" altLang="zh-CN" sz="3600" b="1">
                <a:solidFill>
                  <a:srgbClr val="FF0000"/>
                </a:solidFill>
                <a:latin typeface="黑体" panose="02010609060101010101" pitchFamily="2" charset="-122"/>
                <a:ea typeface="黑体" panose="02010609060101010101" pitchFamily="2" charset="-122"/>
              </a:rPr>
              <a:t>5</a:t>
            </a:r>
            <a:r>
              <a:rPr lang="zh-CN" altLang="en-US" sz="3600" b="1">
                <a:solidFill>
                  <a:srgbClr val="FF0000"/>
                </a:solidFill>
                <a:latin typeface="黑体" panose="02010609060101010101" pitchFamily="2" charset="-122"/>
                <a:ea typeface="黑体" panose="02010609060101010101" pitchFamily="2" charset="-122"/>
              </a:rPr>
              <a:t>段）</a:t>
            </a:r>
            <a:r>
              <a:rPr lang="zh-CN" altLang="en-US" sz="3600">
                <a:solidFill>
                  <a:srgbClr val="FF0000"/>
                </a:solidFill>
                <a:latin typeface="黑体" panose="02010609060101010101" pitchFamily="2" charset="-122"/>
                <a:ea typeface="黑体" panose="02010609060101010101" pitchFamily="2" charset="-122"/>
              </a:rPr>
              <a:t>：</a:t>
            </a:r>
            <a:br>
              <a:rPr lang="zh-CN" altLang="en-US" sz="3600">
                <a:solidFill>
                  <a:srgbClr val="FF0000"/>
                </a:solidFill>
                <a:latin typeface="黑体" panose="02010609060101010101" pitchFamily="2" charset="-122"/>
                <a:ea typeface="黑体" panose="02010609060101010101" pitchFamily="2" charset="-122"/>
              </a:rPr>
            </a:br>
            <a:r>
              <a:rPr lang="zh-CN" altLang="en-US" sz="3600">
                <a:solidFill>
                  <a:srgbClr val="FF0000"/>
                </a:solidFill>
                <a:latin typeface="黑体" panose="02010609060101010101" pitchFamily="2" charset="-122"/>
                <a:ea typeface="黑体" panose="02010609060101010101" pitchFamily="2" charset="-122"/>
              </a:rPr>
              <a:t> </a:t>
            </a:r>
            <a:r>
              <a:rPr lang="en-US" altLang="zh-CN" sz="3600">
                <a:solidFill>
                  <a:srgbClr val="FF0000"/>
                </a:solidFill>
                <a:latin typeface="黑体" panose="02010609060101010101" pitchFamily="2" charset="-122"/>
                <a:ea typeface="黑体" panose="02010609060101010101" pitchFamily="2" charset="-122"/>
              </a:rPr>
              <a:t>   </a:t>
            </a:r>
            <a:r>
              <a:rPr lang="zh-CN" altLang="en-US" sz="3600" b="1">
                <a:solidFill>
                  <a:srgbClr val="FF0000"/>
                </a:solidFill>
                <a:latin typeface="黑体" panose="02010609060101010101" pitchFamily="2" charset="-122"/>
                <a:ea typeface="黑体" panose="02010609060101010101" pitchFamily="2" charset="-122"/>
              </a:rPr>
              <a:t>楚怀王听信郑袖之言，放走张仪，屈原坚决反对，怀王悔之已晚。</a:t>
            </a:r>
            <a:endParaRPr lang="zh-CN" altLang="en-US" sz="36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additive="base">
                                        <p:cTn id="6" dur="1" fill="hold">
                                          <p:stCondLst>
                                            <p:cond delay="0"/>
                                          </p:stCondLst>
                                        </p:cTn>
                                        <p:tgtEl>
                                          <p:spTgt spid="69633"/>
                                        </p:tgtEl>
                                        <p:attrNameLst>
                                          <p:attrName>style.visibility</p:attrName>
                                        </p:attrNameLst>
                                      </p:cBhvr>
                                      <p:to>
                                        <p:strVal val="visible"/>
                                      </p:to>
                                    </p:set>
                                    <p:anim calcmode="lin" valueType="num">
                                      <p:cBhvr additive="base">
                                        <p:cTn id="7" dur="500" fill="hold"/>
                                        <p:tgtEl>
                                          <p:spTgt spid="69633"/>
                                        </p:tgtEl>
                                        <p:attrNameLst>
                                          <p:attrName>ppt_x</p:attrName>
                                        </p:attrNameLst>
                                      </p:cBhvr>
                                      <p:tavLst>
                                        <p:tav tm="0">
                                          <p:val>
                                            <p:strVal val="0-#ppt_w/2"/>
                                          </p:val>
                                        </p:tav>
                                        <p:tav tm="100000">
                                          <p:val>
                                            <p:strVal val="#ppt_x"/>
                                          </p:val>
                                        </p:tav>
                                      </p:tavLst>
                                    </p:anim>
                                    <p:anim calcmode="lin" valueType="num">
                                      <p:cBhvr additive="base">
                                        <p:cTn id="8" dur="500" fill="hold"/>
                                        <p:tgtEl>
                                          <p:spTgt spid="696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4577" name="文本框 286721"/>
          <p:cNvSpPr txBox="1">
            <a:spLocks noChangeArrowheads="1"/>
          </p:cNvSpPr>
          <p:nvPr>
            <p:custDataLst>
              <p:tags r:id="rId3"/>
            </p:custDataLst>
          </p:nvPr>
        </p:nvSpPr>
        <p:spPr bwMode="auto">
          <a:xfrm>
            <a:off x="35560" y="0"/>
            <a:ext cx="3658870" cy="421576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b="0">
                <a:ea typeface="微软雅黑" panose="020b0503020204020204" charset="-122"/>
              </a:rPr>
              <a:t>    </a:t>
            </a:r>
            <a:r>
              <a:rPr lang="zh-CN" altLang="en-US" sz="2400" b="0">
                <a:ea typeface="微软雅黑" panose="020b0503020204020204" charset="-122"/>
              </a:rPr>
              <a:t>    时秦昭王与楚</a:t>
            </a:r>
            <a:r>
              <a:rPr lang="zh-CN" altLang="en-US" sz="2400" b="0">
                <a:solidFill>
                  <a:srgbClr val="FF0000"/>
                </a:solidFill>
                <a:ea typeface="微软雅黑" panose="020b0503020204020204" charset="-122"/>
              </a:rPr>
              <a:t>婚</a:t>
            </a:r>
            <a:r>
              <a:rPr lang="zh-CN" altLang="en-US" sz="2400" b="0">
                <a:ea typeface="微软雅黑" panose="020b0503020204020204" charset="-122"/>
              </a:rPr>
              <a:t>，欲与怀王</a:t>
            </a:r>
            <a:r>
              <a:rPr lang="zh-CN" altLang="en-US" sz="2400" b="0">
                <a:solidFill>
                  <a:srgbClr val="0000FF"/>
                </a:solidFill>
                <a:ea typeface="微软雅黑" panose="020b0503020204020204" charset="-122"/>
              </a:rPr>
              <a:t>会</a:t>
            </a:r>
            <a:r>
              <a:rPr lang="zh-CN" altLang="en-US" sz="2400" b="0">
                <a:ea typeface="微软雅黑" panose="020b0503020204020204" charset="-122"/>
              </a:rPr>
              <a:t>。怀王欲行，屈平曰：“</a:t>
            </a:r>
            <a:r>
              <a:rPr lang="zh-CN" altLang="en-US" sz="2400" b="0">
                <a:solidFill>
                  <a:srgbClr val="FF0000"/>
                </a:solidFill>
                <a:ea typeface="微软雅黑" panose="020b0503020204020204" charset="-122"/>
              </a:rPr>
              <a:t>秦，虎狼之国</a:t>
            </a:r>
            <a:r>
              <a:rPr lang="zh-CN" altLang="en-US" sz="2400" b="0">
                <a:ea typeface="微软雅黑" panose="020b0503020204020204" charset="-122"/>
              </a:rPr>
              <a:t>，不可</a:t>
            </a:r>
            <a:r>
              <a:rPr lang="zh-CN" altLang="en-US" sz="2400" b="0">
                <a:solidFill>
                  <a:srgbClr val="0000FF"/>
                </a:solidFill>
                <a:ea typeface="微软雅黑" panose="020b0503020204020204" charset="-122"/>
              </a:rPr>
              <a:t>信</a:t>
            </a:r>
            <a:r>
              <a:rPr lang="zh-CN" altLang="en-US" sz="2400" b="0">
                <a:ea typeface="微软雅黑" panose="020b0503020204020204" charset="-122"/>
              </a:rPr>
              <a:t>，不如</a:t>
            </a:r>
            <a:r>
              <a:rPr lang="zh-CN" altLang="en-US" sz="2400" b="0">
                <a:solidFill>
                  <a:srgbClr val="0000FF"/>
                </a:solidFill>
                <a:ea typeface="微软雅黑" panose="020b0503020204020204" charset="-122"/>
              </a:rPr>
              <a:t>毋</a:t>
            </a:r>
            <a:r>
              <a:rPr lang="zh-CN" altLang="en-US" sz="2400" b="0">
                <a:ea typeface="微软雅黑" panose="020b0503020204020204" charset="-122"/>
              </a:rPr>
              <a:t>行。” 怀王稚子子兰劝王行：“</a:t>
            </a:r>
            <a:r>
              <a:rPr lang="zh-CN" altLang="en-US" sz="2400" b="0">
                <a:solidFill>
                  <a:schemeClr val="accent2"/>
                </a:solidFill>
                <a:ea typeface="微软雅黑" panose="020b0503020204020204" charset="-122"/>
              </a:rPr>
              <a:t>奈何绝秦欢</a:t>
            </a:r>
            <a:r>
              <a:rPr lang="zh-CN" altLang="en-US" sz="2400" b="0">
                <a:ea typeface="微软雅黑" panose="020b0503020204020204" charset="-122"/>
              </a:rPr>
              <a:t>？”</a:t>
            </a:r>
            <a:r>
              <a:rPr lang="zh-CN" altLang="en-US" sz="2400" b="0" u="sng">
                <a:ea typeface="微软雅黑" panose="020b0503020204020204" charset="-122"/>
              </a:rPr>
              <a:t>怀王</a:t>
            </a:r>
            <a:r>
              <a:rPr lang="zh-CN" altLang="en-US" sz="2400" b="0" u="sng">
                <a:solidFill>
                  <a:srgbClr val="0000FF"/>
                </a:solidFill>
                <a:ea typeface="微软雅黑" panose="020b0503020204020204" charset="-122"/>
              </a:rPr>
              <a:t>卒</a:t>
            </a:r>
            <a:r>
              <a:rPr lang="zh-CN" altLang="en-US" sz="2400" b="0" u="sng">
                <a:ea typeface="微软雅黑" panose="020b0503020204020204" charset="-122"/>
              </a:rPr>
              <a:t>行。入武关，秦伏兵</a:t>
            </a:r>
            <a:r>
              <a:rPr lang="zh-CN" altLang="en-US" sz="2400" b="0" u="sng">
                <a:solidFill>
                  <a:srgbClr val="0000FF"/>
                </a:solidFill>
                <a:ea typeface="微软雅黑" panose="020b0503020204020204" charset="-122"/>
              </a:rPr>
              <a:t>绝</a:t>
            </a:r>
            <a:r>
              <a:rPr lang="zh-CN" altLang="en-US" sz="2400" b="0" u="sng">
                <a:ea typeface="微软雅黑" panose="020b0503020204020204" charset="-122"/>
              </a:rPr>
              <a:t>其后，</a:t>
            </a:r>
            <a:r>
              <a:rPr lang="zh-CN" altLang="en-US" sz="2400" b="0" u="sng">
                <a:solidFill>
                  <a:srgbClr val="0000FF"/>
                </a:solidFill>
                <a:ea typeface="微软雅黑" panose="020b0503020204020204" charset="-122"/>
              </a:rPr>
              <a:t>因</a:t>
            </a:r>
            <a:r>
              <a:rPr lang="zh-CN" altLang="en-US" sz="2400" b="0" u="sng">
                <a:ea typeface="微软雅黑" panose="020b0503020204020204" charset="-122"/>
              </a:rPr>
              <a:t>留怀王，</a:t>
            </a:r>
            <a:r>
              <a:rPr lang="zh-CN" altLang="en-US" sz="2400" b="0" u="sng">
                <a:solidFill>
                  <a:srgbClr val="0000FF"/>
                </a:solidFill>
                <a:ea typeface="微软雅黑" panose="020b0503020204020204" charset="-122"/>
              </a:rPr>
              <a:t>以</a:t>
            </a:r>
            <a:r>
              <a:rPr lang="zh-CN" altLang="en-US" sz="2400" b="0" u="sng">
                <a:ea typeface="微软雅黑" panose="020b0503020204020204" charset="-122"/>
              </a:rPr>
              <a:t>求割地。怀王怒，不</a:t>
            </a:r>
            <a:r>
              <a:rPr lang="zh-CN" altLang="en-US" sz="2400" b="0" u="sng">
                <a:solidFill>
                  <a:srgbClr val="0000FF"/>
                </a:solidFill>
                <a:ea typeface="微软雅黑" panose="020b0503020204020204" charset="-122"/>
              </a:rPr>
              <a:t>听</a:t>
            </a:r>
            <a:r>
              <a:rPr lang="zh-CN" altLang="en-US" sz="2400" b="0" u="sng">
                <a:ea typeface="微软雅黑" panose="020b0503020204020204" charset="-122"/>
              </a:rPr>
              <a:t>。</a:t>
            </a:r>
            <a:r>
              <a:rPr lang="zh-CN" altLang="en-US" sz="2400" b="0" u="sng">
                <a:solidFill>
                  <a:schemeClr val="accent2"/>
                </a:solidFill>
                <a:ea typeface="微软雅黑" panose="020b0503020204020204" charset="-122"/>
              </a:rPr>
              <a:t>亡走</a:t>
            </a:r>
            <a:r>
              <a:rPr lang="zh-CN" altLang="en-US" sz="2400" b="0" u="sng">
                <a:ea typeface="微软雅黑" panose="020b0503020204020204" charset="-122"/>
              </a:rPr>
              <a:t>赵，赵不</a:t>
            </a:r>
            <a:r>
              <a:rPr lang="zh-CN" altLang="en-US" sz="2400" b="0" u="sng">
                <a:solidFill>
                  <a:srgbClr val="FF0066"/>
                </a:solidFill>
                <a:ea typeface="微软雅黑" panose="020b0503020204020204" charset="-122"/>
              </a:rPr>
              <a:t>内</a:t>
            </a:r>
            <a:r>
              <a:rPr lang="zh-CN" altLang="en-US" sz="2400" b="0" u="sng">
                <a:ea typeface="微软雅黑" panose="020b0503020204020204" charset="-122"/>
              </a:rPr>
              <a:t>。复</a:t>
            </a:r>
            <a:r>
              <a:rPr lang="zh-CN" altLang="en-US" sz="2400" b="0" u="sng">
                <a:solidFill>
                  <a:srgbClr val="FF0066"/>
                </a:solidFill>
                <a:highlight>
                  <a:srgbClr val="FFFF00"/>
                </a:highlight>
                <a:ea typeface="微软雅黑" panose="020b0503020204020204" charset="-122"/>
              </a:rPr>
              <a:t>之</a:t>
            </a:r>
            <a:r>
              <a:rPr lang="zh-CN" altLang="en-US" sz="2400" b="0" u="sng">
                <a:ea typeface="微软雅黑" panose="020b0503020204020204" charset="-122"/>
              </a:rPr>
              <a:t>秦，</a:t>
            </a:r>
            <a:r>
              <a:rPr lang="zh-CN" altLang="en-US" sz="2400" b="0" u="sng">
                <a:solidFill>
                  <a:srgbClr val="FF0066"/>
                </a:solidFill>
                <a:ea typeface="微软雅黑" panose="020b0503020204020204" charset="-122"/>
              </a:rPr>
              <a:t>竟</a:t>
            </a:r>
            <a:r>
              <a:rPr lang="zh-CN" altLang="en-US" sz="2400" b="0" u="sng">
                <a:ea typeface="微软雅黑" panose="020b0503020204020204" charset="-122"/>
              </a:rPr>
              <a:t>死于秦（状后）而归葬。</a:t>
            </a:r>
            <a:endParaRPr lang="zh-CN" altLang="en-US" sz="2400" b="0" u="sng">
              <a:ea typeface="微软雅黑" panose="020b0503020204020204" charset="-122"/>
            </a:endParaRPr>
          </a:p>
        </p:txBody>
      </p:sp>
      <p:sp>
        <p:nvSpPr>
          <p:cNvPr id="286723" name="文本框 286722"/>
          <p:cNvSpPr txBox="1">
            <a:spLocks noChangeArrowheads="1"/>
          </p:cNvSpPr>
          <p:nvPr>
            <p:custDataLst>
              <p:tags r:id="rId4"/>
            </p:custDataLst>
          </p:nvPr>
        </p:nvSpPr>
        <p:spPr bwMode="auto">
          <a:xfrm>
            <a:off x="3694430" y="188595"/>
            <a:ext cx="5252085" cy="4092575"/>
          </a:xfrm>
          <a:prstGeom prst="rect">
            <a:avLst/>
          </a:prstGeom>
          <a:solidFill>
            <a:srgbClr val="FFFFCC"/>
          </a:solidFill>
          <a:ln w="9525">
            <a:solidFill>
              <a:schemeClr val="tx1"/>
            </a:solidFill>
            <a:miter lim="800000"/>
          </a:ln>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zh-CN" altLang="en-US" sz="2000">
                <a:solidFill>
                  <a:srgbClr val="0033CC"/>
                </a:solidFill>
                <a:highlight>
                  <a:srgbClr val="FFFF00"/>
                </a:highlight>
                <a:latin typeface="微软雅黑" panose="020b0503020204020204" charset="-122"/>
                <a:ea typeface="微软雅黑" panose="020b0503020204020204" charset="-122"/>
                <a:sym typeface="+mn-ea"/>
              </a:rPr>
              <a:t>婚</a:t>
            </a:r>
            <a:r>
              <a:rPr lang="zh-CN" altLang="en-US" sz="2000">
                <a:solidFill>
                  <a:srgbClr val="0033CC"/>
                </a:solidFill>
                <a:latin typeface="微软雅黑" panose="020b0503020204020204" charset="-122"/>
                <a:ea typeface="微软雅黑" panose="020b0503020204020204" charset="-122"/>
                <a:sym typeface="+mn-ea"/>
              </a:rPr>
              <a:t>：</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名作动，通婚</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latin typeface="楷体_GB2312" pitchFamily="1" charset="-122"/>
                <a:ea typeface="楷体_GB2312" pitchFamily="1" charset="-122"/>
                <a:sym typeface="+mn-ea"/>
              </a:rPr>
              <a:t>结为儿女亲家。</a:t>
            </a:r>
            <a:endParaRPr lang="zh-CN" altLang="zh-CN" sz="2000">
              <a:latin typeface="Arial" panose="020b0604020202020204" pitchFamily="34" charset="0"/>
            </a:endParaRPr>
          </a:p>
          <a:p>
            <a:r>
              <a:rPr lang="zh-CN" altLang="en-US" sz="2000">
                <a:highlight>
                  <a:srgbClr val="FFFF00"/>
                </a:highlight>
                <a:ea typeface="微软雅黑" panose="020b0503020204020204" charset="-122"/>
                <a:sym typeface="+mn-ea"/>
              </a:rPr>
              <a:t>秦，虎狼之国</a:t>
            </a:r>
            <a:r>
              <a:rPr lang="zh-CN" altLang="en-US" sz="2000">
                <a:ea typeface="微软雅黑" panose="020b0503020204020204" charset="-122"/>
                <a:sym typeface="+mn-ea"/>
              </a:rPr>
              <a:t>：</a:t>
            </a:r>
            <a:r>
              <a:rPr lang="zh-CN" altLang="en-US" sz="2000">
                <a:solidFill>
                  <a:srgbClr val="7030A0"/>
                </a:solidFill>
                <a:latin typeface="楷体" panose="02010609060101010101" charset="-122"/>
                <a:ea typeface="楷体" panose="02010609060101010101" charset="-122"/>
                <a:sym typeface="+mn-ea"/>
              </a:rPr>
              <a:t>判</a:t>
            </a:r>
            <a:r>
              <a:rPr lang="en-US" altLang="zh-CN" sz="2000">
                <a:solidFill>
                  <a:srgbClr val="7030A0"/>
                </a:solidFill>
                <a:latin typeface="楷体" panose="02010609060101010101" charset="-122"/>
                <a:ea typeface="楷体" panose="02010609060101010101" charset="-122"/>
                <a:sym typeface="+mn-ea"/>
              </a:rPr>
              <a:t> </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虎狼：名作状，像虎狼</a:t>
            </a:r>
            <a:endParaRPr lang="zh-CN" altLang="zh-CN" sz="2000">
              <a:latin typeface="Arial" panose="020b0604020202020204" pitchFamily="34" charset="0"/>
            </a:endParaRPr>
          </a:p>
          <a:p>
            <a:r>
              <a:rPr lang="zh-CN" altLang="en-US" sz="2000">
                <a:solidFill>
                  <a:srgbClr val="007A77"/>
                </a:solidFill>
                <a:latin typeface="新宋体" panose="02010609030101010101" charset="-122"/>
                <a:ea typeface="新宋体" panose="02010609030101010101" charset="-122"/>
                <a:sym typeface="Arial" panose="020b0604020202020204" pitchFamily="34" charset="0"/>
              </a:rPr>
              <a:t>毋：不</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FF0000"/>
                </a:solidFill>
                <a:latin typeface="楷体_GB2312" pitchFamily="1" charset="-122"/>
                <a:ea typeface="楷体_GB2312" pitchFamily="1" charset="-122"/>
                <a:sym typeface="+mn-ea"/>
              </a:rPr>
              <a:t> 稚子：</a:t>
            </a:r>
            <a:r>
              <a:rPr lang="zh-CN" altLang="en-US" sz="2000">
                <a:latin typeface="楷体_GB2312" pitchFamily="1" charset="-122"/>
                <a:ea typeface="楷体_GB2312" pitchFamily="1" charset="-122"/>
                <a:sym typeface="+mn-ea"/>
              </a:rPr>
              <a:t>小儿子</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endParaRPr lang="zh-CN" altLang="en-US" sz="2000">
              <a:solidFill>
                <a:schemeClr val="accent2"/>
              </a:solidFill>
              <a:ea typeface="微软雅黑" panose="020b0503020204020204" charset="-122"/>
            </a:endParaRPr>
          </a:p>
          <a:p>
            <a:r>
              <a:rPr lang="zh-CN" altLang="en-US" sz="2000">
                <a:solidFill>
                  <a:schemeClr val="accent2"/>
                </a:solidFill>
                <a:highlight>
                  <a:srgbClr val="FFFF00"/>
                </a:highlight>
                <a:ea typeface="微软雅黑" panose="020b0503020204020204" charset="-122"/>
              </a:rPr>
              <a:t>奈何</a:t>
            </a:r>
            <a:r>
              <a:rPr lang="zh-CN" altLang="en-US" sz="2000">
                <a:solidFill>
                  <a:srgbClr val="FF0066"/>
                </a:solidFill>
                <a:ea typeface="微软雅黑" panose="020b0503020204020204" charset="-122"/>
              </a:rPr>
              <a:t>，表示疑问的固定形式，译为“怎么”。  </a:t>
            </a:r>
            <a:r>
              <a:rPr lang="zh-CN" altLang="en-US" sz="2000">
                <a:solidFill>
                  <a:schemeClr val="accent2"/>
                </a:solidFill>
                <a:highlight>
                  <a:srgbClr val="FFFF00"/>
                </a:highlight>
                <a:ea typeface="微软雅黑" panose="020b0503020204020204" charset="-122"/>
              </a:rPr>
              <a:t>绝</a:t>
            </a:r>
            <a:r>
              <a:rPr lang="zh-CN" altLang="en-US" sz="2000">
                <a:solidFill>
                  <a:srgbClr val="FF0066"/>
                </a:solidFill>
                <a:ea typeface="微软雅黑" panose="020b0503020204020204" charset="-122"/>
              </a:rPr>
              <a:t>，断绝。 </a:t>
            </a:r>
            <a:r>
              <a:rPr lang="zh-CN" altLang="en-US" sz="2000">
                <a:solidFill>
                  <a:srgbClr val="FF0066"/>
                </a:solidFill>
                <a:highlight>
                  <a:srgbClr val="FFFF00"/>
                </a:highlight>
                <a:ea typeface="微软雅黑" panose="020b0503020204020204" charset="-122"/>
              </a:rPr>
              <a:t> </a:t>
            </a:r>
            <a:r>
              <a:rPr lang="zh-CN" altLang="en-US" sz="2000">
                <a:solidFill>
                  <a:schemeClr val="accent2"/>
                </a:solidFill>
                <a:highlight>
                  <a:srgbClr val="FFFF00"/>
                </a:highlight>
                <a:ea typeface="微软雅黑" panose="020b0503020204020204" charset="-122"/>
              </a:rPr>
              <a:t>欢</a:t>
            </a:r>
            <a:r>
              <a:rPr lang="zh-CN" altLang="en-US" sz="2000">
                <a:solidFill>
                  <a:srgbClr val="FF0066"/>
                </a:solidFill>
                <a:ea typeface="微软雅黑" panose="020b0503020204020204" charset="-122"/>
              </a:rPr>
              <a:t>，在这里指两国间的友好关系  ：</a:t>
            </a:r>
            <a:r>
              <a:rPr lang="zh-CN" altLang="en-US" sz="2000">
                <a:solidFill>
                  <a:schemeClr val="accent2"/>
                </a:solidFill>
                <a:ea typeface="微软雅黑" panose="020b0503020204020204" charset="-122"/>
              </a:rPr>
              <a:t>怎么能断绝和秦国的友好关系呢？</a:t>
            </a:r>
            <a:endParaRPr lang="zh-CN" altLang="en-US" sz="2000">
              <a:solidFill>
                <a:schemeClr val="accent2"/>
              </a:solidFill>
              <a:ea typeface="微软雅黑" panose="020b0503020204020204" charset="-122"/>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卒</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：最终</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b="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因</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：趁机</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以</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：凭借。以之求割地，省略之</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000">
              <a:solidFill>
                <a:srgbClr val="007A77"/>
              </a:solidFill>
              <a:latin typeface="新宋体" panose="02010609030101010101" charset="-122"/>
              <a:ea typeface="新宋体" panose="02010609030101010101" charset="-122"/>
              <a:sym typeface="Arial" panose="020b0604020202020204" pitchFamily="34" charset="0"/>
            </a:endParaRPr>
          </a:p>
          <a:p>
            <a:r>
              <a:rPr lang="zh-CN" altLang="en-US" sz="2000">
                <a:solidFill>
                  <a:srgbClr val="FF0000"/>
                </a:solidFill>
                <a:highlight>
                  <a:srgbClr val="FFFF00"/>
                </a:highlight>
                <a:latin typeface="楷体_GB2312" pitchFamily="1" charset="-122"/>
                <a:ea typeface="楷体_GB2312" pitchFamily="1" charset="-122"/>
                <a:sym typeface="+mn-ea"/>
              </a:rPr>
              <a:t>听</a:t>
            </a:r>
            <a:r>
              <a:rPr lang="zh-CN" altLang="en-US" sz="2000">
                <a:solidFill>
                  <a:srgbClr val="FF0000"/>
                </a:solidFill>
                <a:latin typeface="楷体_GB2312" pitchFamily="1" charset="-122"/>
                <a:ea typeface="楷体_GB2312" pitchFamily="1" charset="-122"/>
                <a:sym typeface="+mn-ea"/>
              </a:rPr>
              <a:t>：</a:t>
            </a:r>
            <a:r>
              <a:rPr lang="zh-CN" altLang="en-US" sz="2000">
                <a:latin typeface="楷体_GB2312" pitchFamily="1" charset="-122"/>
                <a:ea typeface="楷体_GB2312" pitchFamily="1" charset="-122"/>
                <a:sym typeface="+mn-ea"/>
              </a:rPr>
              <a:t>答应</a:t>
            </a:r>
            <a:endParaRPr lang="en-US" altLang="zh-CN" sz="2000">
              <a:solidFill>
                <a:srgbClr val="007A77"/>
              </a:solidFill>
              <a:latin typeface="新宋体" panose="02010609030101010101" charset="-122"/>
              <a:ea typeface="新宋体" panose="02010609030101010101" charset="-122"/>
              <a:sym typeface="Arial" panose="020b0604020202020204" pitchFamily="34" charset="0"/>
            </a:endParaRPr>
          </a:p>
          <a:p>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亡</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：逃跑</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走</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：奔向</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内</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：同“纳”</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之</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：到</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竟</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：终于</a:t>
            </a:r>
            <a:endParaRPr lang="zh-CN" altLang="zh-CN" sz="2000">
              <a:latin typeface="Arial" panose="020b0604020202020204" pitchFamily="34" charset="0"/>
            </a:endParaRPr>
          </a:p>
          <a:p>
            <a:endParaRPr lang="zh-CN" altLang="en-US" sz="2000">
              <a:solidFill>
                <a:srgbClr val="FF0066"/>
              </a:solidFill>
              <a:ea typeface="微软雅黑" panose="020b0503020204020204" charset="-122"/>
            </a:endParaRPr>
          </a:p>
        </p:txBody>
      </p:sp>
      <p:sp>
        <p:nvSpPr>
          <p:cNvPr id="2" name="文本框 1"/>
          <p:cNvSpPr txBox="1"/>
          <p:nvPr>
            <p:custDataLst>
              <p:tags r:id="rId5"/>
            </p:custDataLst>
          </p:nvPr>
        </p:nvSpPr>
        <p:spPr>
          <a:xfrm>
            <a:off x="35560" y="4364990"/>
            <a:ext cx="9058910" cy="2306955"/>
          </a:xfrm>
          <a:prstGeom prst="rect">
            <a:avLst/>
          </a:prstGeom>
          <a:noFill/>
        </p:spPr>
        <p:txBody>
          <a:bodyPr wrap="square" rtlCol="0">
            <a:spAutoFit/>
          </a:bodyPr>
          <a:lstStyle/>
          <a:p>
            <a:r>
              <a:rPr lang="zh-CN" altLang="en-US" sz="2400">
                <a:latin typeface="楷体" panose="02010609060101010101" charset="-122"/>
                <a:ea typeface="楷体" panose="02010609060101010101" charset="-122"/>
                <a:cs typeface="楷体" panose="02010609060101010101" charset="-122"/>
                <a:sym typeface="+mn-ea"/>
              </a:rPr>
              <a:t>这时秦昭王与楚国</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通婚</a:t>
            </a:r>
            <a:r>
              <a:rPr lang="zh-CN" altLang="en-US" sz="2400">
                <a:latin typeface="楷体" panose="02010609060101010101" charset="-122"/>
                <a:ea typeface="楷体" panose="02010609060101010101" charset="-122"/>
                <a:cs typeface="楷体" panose="02010609060101010101" charset="-122"/>
                <a:sym typeface="+mn-ea"/>
              </a:rPr>
              <a:t>，要求和怀王</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会面</a:t>
            </a:r>
            <a:r>
              <a:rPr lang="zh-CN" altLang="en-US" sz="2400">
                <a:latin typeface="楷体" panose="02010609060101010101" charset="-122"/>
                <a:ea typeface="楷体" panose="02010609060101010101" charset="-122"/>
                <a:cs typeface="楷体" panose="02010609060101010101" charset="-122"/>
                <a:sym typeface="+mn-ea"/>
              </a:rPr>
              <a:t>。怀王想去，屈原说：“秦国是虎狼一样的国家，不可</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信任</a:t>
            </a:r>
            <a:r>
              <a:rPr lang="zh-CN" altLang="en-US" sz="2400">
                <a:latin typeface="楷体" panose="02010609060101010101" charset="-122"/>
                <a:ea typeface="楷体" panose="02010609060101010101" charset="-122"/>
                <a:cs typeface="楷体" panose="02010609060101010101" charset="-122"/>
                <a:sym typeface="+mn-ea"/>
              </a:rPr>
              <a:t>，不如</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不</a:t>
            </a:r>
            <a:r>
              <a:rPr lang="zh-CN" altLang="en-US" sz="2400">
                <a:latin typeface="楷体" panose="02010609060101010101" charset="-122"/>
                <a:ea typeface="楷体" panose="02010609060101010101" charset="-122"/>
                <a:cs typeface="楷体" panose="02010609060101010101" charset="-122"/>
                <a:sym typeface="+mn-ea"/>
              </a:rPr>
              <a:t>去。”怀王的小儿子子兰劝怀王去，说：“怎么可以断绝和秦国的友好关系！”怀王终于前往。一进入武关，秦国的伏兵就</a:t>
            </a:r>
            <a:r>
              <a:rPr lang="zh-CN" altLang="en-US" sz="2400">
                <a:highlight>
                  <a:srgbClr val="FFFF00"/>
                </a:highlight>
                <a:latin typeface="楷体" panose="02010609060101010101" charset="-122"/>
                <a:ea typeface="楷体" panose="02010609060101010101" charset="-122"/>
                <a:cs typeface="楷体" panose="02010609060101010101" charset="-122"/>
                <a:sym typeface="+mn-ea"/>
              </a:rPr>
              <a:t>截断</a:t>
            </a:r>
            <a:r>
              <a:rPr lang="zh-CN" altLang="en-US" sz="2400">
                <a:latin typeface="楷体" panose="02010609060101010101" charset="-122"/>
                <a:ea typeface="楷体" panose="02010609060101010101" charset="-122"/>
                <a:cs typeface="楷体" panose="02010609060101010101" charset="-122"/>
                <a:sym typeface="+mn-ea"/>
              </a:rPr>
              <a:t>了他的后路，</a:t>
            </a:r>
            <a:r>
              <a:rPr lang="zh-CN" altLang="en-US" sz="2400">
                <a:highlight>
                  <a:srgbClr val="FFFF00"/>
                </a:highlight>
                <a:latin typeface="楷体" panose="02010609060101010101" charset="-122"/>
                <a:ea typeface="楷体" panose="02010609060101010101" charset="-122"/>
                <a:cs typeface="楷体" panose="02010609060101010101" charset="-122"/>
                <a:sym typeface="+mn-ea"/>
              </a:rPr>
              <a:t>趁机</a:t>
            </a:r>
            <a:r>
              <a:rPr lang="zh-CN" altLang="en-US" sz="2400">
                <a:latin typeface="楷体" panose="02010609060101010101" charset="-122"/>
                <a:ea typeface="楷体" panose="02010609060101010101" charset="-122"/>
                <a:cs typeface="楷体" panose="02010609060101010101" charset="-122"/>
                <a:sym typeface="+mn-ea"/>
              </a:rPr>
              <a:t>扣留怀王，强求割让土地。怀王很愤怒，不听秦国的要挟。他</a:t>
            </a:r>
            <a:r>
              <a:rPr lang="zh-CN" altLang="en-US" sz="2400">
                <a:highlight>
                  <a:srgbClr val="FFFF00"/>
                </a:highlight>
                <a:latin typeface="楷体" panose="02010609060101010101" charset="-122"/>
                <a:ea typeface="楷体" panose="02010609060101010101" charset="-122"/>
                <a:cs typeface="楷体" panose="02010609060101010101" charset="-122"/>
                <a:sym typeface="+mn-ea"/>
              </a:rPr>
              <a:t>逃往</a:t>
            </a:r>
            <a:r>
              <a:rPr lang="zh-CN" altLang="en-US" sz="2400">
                <a:latin typeface="楷体" panose="02010609060101010101" charset="-122"/>
                <a:ea typeface="楷体" panose="02010609060101010101" charset="-122"/>
                <a:cs typeface="楷体" panose="02010609060101010101" charset="-122"/>
                <a:sym typeface="+mn-ea"/>
              </a:rPr>
              <a:t>赵国，赵国不肯</a:t>
            </a:r>
            <a:r>
              <a:rPr lang="zh-CN" altLang="en-US" sz="2400">
                <a:highlight>
                  <a:srgbClr val="FFFF00"/>
                </a:highlight>
                <a:latin typeface="楷体" panose="02010609060101010101" charset="-122"/>
                <a:ea typeface="楷体" panose="02010609060101010101" charset="-122"/>
                <a:cs typeface="楷体" panose="02010609060101010101" charset="-122"/>
                <a:sym typeface="+mn-ea"/>
              </a:rPr>
              <a:t>接纳</a:t>
            </a:r>
            <a:r>
              <a:rPr lang="zh-CN" altLang="en-US" sz="2400">
                <a:latin typeface="楷体" panose="02010609060101010101" charset="-122"/>
                <a:ea typeface="楷体" panose="02010609060101010101" charset="-122"/>
                <a:cs typeface="楷体" panose="02010609060101010101" charset="-122"/>
                <a:sym typeface="+mn-ea"/>
              </a:rPr>
              <a:t>。只好又到秦国，最后死在秦国，尸体运回楚国安葬。</a:t>
            </a:r>
            <a:endParaRPr lang="zh-CN" altLang="en-US" sz="2400"/>
          </a:p>
        </p:txBody>
      </p:sp>
    </p:spTree>
  </p:cSld>
  <p:clrMapOvr>
    <a:masterClrMapping/>
  </p:clrMapOvr>
  <p:transition spd="med">
    <p:split/>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681" name="Rectangle 2"/>
          <p:cNvSpPr>
            <a:spLocks noGrp="1" noChangeArrowheads="1"/>
          </p:cNvSpPr>
          <p:nvPr>
            <p:ph type="title"/>
            <p:custDataLst>
              <p:tags r:id="rId3"/>
            </p:custDataLst>
          </p:nvPr>
        </p:nvSpPr>
        <p:spPr>
          <a:xfrm>
            <a:off x="635" y="0"/>
            <a:ext cx="9148445" cy="6858635"/>
          </a:xfrm>
          <a:solidFill>
            <a:schemeClr val="bg1">
              <a:lumMod val="95000"/>
            </a:schemeClr>
          </a:solidFill>
        </p:spPr>
        <p:txBody>
          <a:bodyPr vert="horz" wrap="square" lIns="91440" tIns="45720" rIns="91440" bIns="45720" numCol="1" anchor="ctr" anchorCtr="0" compatLnSpc="1"/>
          <a:lstStyle>
            <a:lvl1pPr marL="0" indent="0" algn="ctr" rtl="0" eaLnBrk="0" fontAlgn="base" hangingPunct="0">
              <a:lnSpc>
                <a:spcPct val="100000"/>
              </a:lnSpc>
              <a:spcBef>
                <a:spcPct val="0"/>
              </a:spcBef>
              <a:spcAft>
                <a:spcPct val="0"/>
              </a:spcAft>
              <a:buClrTx/>
              <a:buSzTx/>
              <a:buFontTx/>
              <a:buNone/>
              <a:defRPr lang="zh-CN" altLang="en-US" sz="4400">
                <a:solidFill>
                  <a:schemeClr val="tx2"/>
                </a:solidFill>
                <a:latin typeface="Arial" panose="020b0604020202020204" pitchFamily="34" charset="0"/>
                <a:ea typeface="宋体" panose="02010600030101010101" pitchFamily="2" charset="-122"/>
              </a:defRPr>
            </a:lvl1pPr>
            <a:lvl2pPr>
              <a:defRPr lang="zh-CN" altLang="en-US"/>
            </a:lvl2pPr>
            <a:lvl3pPr>
              <a:defRPr lang="zh-CN" altLang="en-US"/>
            </a:lvl3pPr>
            <a:lvl4pPr>
              <a:defRPr lang="zh-CN" altLang="en-US"/>
            </a:lvl4pPr>
            <a:lvl5pPr>
              <a:defRPr lang="zh-CN" altLang="en-US"/>
            </a:lvl5pPr>
          </a:lstStyle>
          <a:p>
            <a:pPr marL="0" marR="0" lvl="0" indent="0" algn="l" defTabSz="914400">
              <a:lnSpc>
                <a:spcPct val="100000"/>
              </a:lnSpc>
              <a:buClrTx/>
              <a:buNone/>
            </a:pPr>
            <a:r>
              <a:rPr lang="zh-CN" altLang="en-US" sz="3600" b="1" u="none" baseline="0">
                <a:solidFill>
                  <a:srgbClr val="FF0000"/>
                </a:solidFill>
                <a:latin typeface="黑体" panose="02010609060101010101" pitchFamily="2" charset="-122"/>
                <a:ea typeface="黑体" panose="02010609060101010101" pitchFamily="2" charset="-122"/>
              </a:rPr>
              <a:t>第三次受骗（第6、7段） ：</a:t>
            </a:r>
            <a:br>
              <a:rPr lang="zh-CN" altLang="en-US" sz="3600" b="1" u="none" baseline="0">
                <a:solidFill>
                  <a:srgbClr val="FF0000"/>
                </a:solidFill>
                <a:latin typeface="黑体" panose="02010609060101010101" pitchFamily="2" charset="-122"/>
                <a:ea typeface="黑体" panose="02010609060101010101" pitchFamily="2" charset="-122"/>
              </a:rPr>
            </a:br>
            <a:r>
              <a:rPr lang="zh-CN" altLang="en-US" sz="3600" b="1" u="none" baseline="0">
                <a:solidFill>
                  <a:srgbClr val="FF0000"/>
                </a:solidFill>
                <a:latin typeface="黑体" panose="02010609060101010101" pitchFamily="2" charset="-122"/>
                <a:ea typeface="黑体" panose="02010609060101010101" pitchFamily="2" charset="-122"/>
              </a:rPr>
              <a:t>     楚怀王听信子兰之言而入秦，秦设骗局绝其后援扣留怀王以求割地，怀王最终客死于秦，为天下耻笑。</a:t>
            </a:r>
            <a:endParaRPr lang="zh-CN" altLang="en-US" sz="3600" b="1" u="none" baseline="0">
              <a:solidFill>
                <a:srgbClr val="FF0000"/>
              </a:solidFill>
              <a:effectLst>
                <a:outerShdw blurRad="38100" dist="38100" dir="2700000" algn="tl">
                  <a:schemeClr val="bg2"/>
                </a:outerShdw>
              </a:effectLst>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additive="base">
                                        <p:cTn id="6" dur="1" fill="hold">
                                          <p:stCondLst>
                                            <p:cond delay="0"/>
                                          </p:stCondLst>
                                        </p:cTn>
                                        <p:tgtEl>
                                          <p:spTgt spid="71681"/>
                                        </p:tgtEl>
                                        <p:attrNameLst>
                                          <p:attrName>style.visibility</p:attrName>
                                        </p:attrNameLst>
                                      </p:cBhvr>
                                      <p:to>
                                        <p:strVal val="visible"/>
                                      </p:to>
                                    </p:set>
                                    <p:animEffect transition="in" filter="dissolve">
                                      <p:cBhvr additive="base">
                                        <p:cTn id="7" dur="500" fill="hold"/>
                                        <p:tgtEl>
                                          <p:spTgt spid="71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1"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7" name="矩形 6"/>
          <p:cNvSpPr/>
          <p:nvPr>
            <p:custDataLst>
              <p:tags r:id="rId4"/>
            </p:custDataLst>
          </p:nvPr>
        </p:nvSpPr>
        <p:spPr>
          <a:xfrm>
            <a:off x="3432411" y="1706603"/>
            <a:ext cx="5298743" cy="368300"/>
          </a:xfrm>
          <a:prstGeom prst="rect">
            <a:avLst/>
          </a:prstGeom>
        </p:spPr>
        <p:txBody>
          <a:bodyPr wrap="square">
            <a:spAutoFit/>
          </a:bodyPr>
          <a:lstStyle/>
          <a:p>
            <a:r>
              <a:rPr lang="en-US" altLang="zh-CN" sz="1800" smtClean="0"/>
              <a:t>      </a:t>
            </a:r>
            <a:endParaRPr lang="en-US" altLang="zh-CN" sz="1800" smtClean="0"/>
          </a:p>
        </p:txBody>
      </p:sp>
      <p:sp>
        <p:nvSpPr>
          <p:cNvPr id="2" name="Rectangle 2"/>
          <p:cNvSpPr>
            <a:spLocks noChangeArrowheads="1"/>
          </p:cNvSpPr>
          <p:nvPr>
            <p:custDataLst>
              <p:tags r:id="rId5"/>
            </p:custDataLst>
          </p:nvPr>
        </p:nvSpPr>
        <p:spPr bwMode="auto">
          <a:xfrm>
            <a:off x="122714" y="836930"/>
            <a:ext cx="8762524" cy="4993005"/>
          </a:xfrm>
          <a:prstGeom prst="rect">
            <a:avLst/>
          </a:prstGeom>
          <a:noFill/>
          <a:ln w="9525">
            <a:noFill/>
            <a:miter lim="800000"/>
          </a:ln>
          <a:effectLst/>
        </p:spPr>
        <p:txBody>
          <a:bodyPr vert="horz" wrap="square" lIns="68580" tIns="34290" rIns="68580" bIns="34290" numCol="1" anchor="ctr" anchorCtr="0" compatLnSpc="1">
            <a:spAutoFit/>
          </a:bodyPr>
          <a:lstStyle/>
          <a:p>
            <a:pPr marL="0" marR="0" lvl="0" indent="16383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rPr>
              <a:t>屈原被黜以后写了楚怀王三次受骗其用意何在</a:t>
            </a:r>
            <a:r>
              <a:rPr kumimoji="0" lang="en-US" altLang="zh-CN" sz="3200" b="1"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rPr>
              <a:t>?</a:t>
            </a:r>
            <a:endParaRPr kumimoji="0" lang="en-US" altLang="zh-CN" sz="32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endParaRPr kumimoji="0" lang="en-US" altLang="zh-CN" sz="3200" b="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(1)</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揭露楚王的昏聩和用人不当造成国家的衰败</a:t>
            </a:r>
            <a:endParaRPr kumimoji="0" lang="zh-CN" altLang="en-US" sz="320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endPar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(2)</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用楚国外交上的一系列失败印证屈原外交上的远见卓识说明屈原被排斥给楚国造成的巨大影响</a:t>
            </a:r>
            <a:endParaRPr kumimoji="0" lang="zh-CN" altLang="en-US" sz="320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a:p>
            <a:pPr marL="0" marR="0" lvl="0" indent="161925" algn="l" defTabSz="914400" rtl="0" eaLnBrk="0" fontAlgn="base" latinLnBrk="0" hangingPunct="0">
              <a:lnSpc>
                <a:spcPct val="100000"/>
              </a:lnSpc>
              <a:spcBef>
                <a:spcPct val="0"/>
              </a:spcBef>
              <a:spcAft>
                <a:spcPct val="0"/>
              </a:spcAft>
              <a:buClrTx/>
              <a:buSzTx/>
              <a:buFontTx/>
              <a:buNone/>
            </a:pPr>
            <a:endPar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endParaRPr>
          </a:p>
          <a:p>
            <a:pPr marL="0" marR="0" lvl="0" indent="161925" algn="l" defTabSz="914400" rtl="0" eaLnBrk="0" fontAlgn="base" latinLnBrk="0" hangingPunct="0">
              <a:lnSpc>
                <a:spcPct val="100000"/>
              </a:lnSpc>
              <a:spcBef>
                <a:spcPct val="0"/>
              </a:spcBef>
              <a:spcAft>
                <a:spcPct val="0"/>
              </a:spcAft>
              <a:buClrTx/>
              <a:buSzTx/>
              <a:buFontTx/>
              <a:buNone/>
            </a:pP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(3)</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既呼应前面</a:t>
            </a: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离骚</a:t>
            </a:r>
            <a:r>
              <a:rPr kumimoji="0" lang="en-US" altLang="zh-CN"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a:t>
            </a:r>
            <a:r>
              <a:rPr kumimoji="0" lang="zh-CN" altLang="en-US" sz="3200" i="0" u="none" strike="noStrike" cap="none" normalizeH="0" baseline="0" smtClean="0">
                <a:ln>
                  <a:noFill/>
                </a:ln>
                <a:solidFill>
                  <a:srgbClr val="000000"/>
                </a:solidFill>
                <a:effectLst/>
                <a:latin typeface="楷体" panose="02010609060101010101" charset="-122"/>
                <a:ea typeface="楷体" panose="02010609060101010101" charset="-122"/>
                <a:cs typeface="Times New Roman" panose="02020603050405020304" pitchFamily="18" charset="0"/>
              </a:rPr>
              <a:t>创作盖自怨生，也为后面的议论抒情及对话作铺垫。</a:t>
            </a:r>
            <a:endParaRPr kumimoji="0" lang="zh-CN" altLang="en-US" sz="3200"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p:txBody>
      </p:sp>
      <p:sp>
        <p:nvSpPr>
          <p:cNvPr id="3" name="文本框 2"/>
          <p:cNvSpPr txBox="1"/>
          <p:nvPr>
            <p:custDataLst>
              <p:tags r:id="rId6"/>
            </p:custDataLst>
          </p:nvPr>
        </p:nvSpPr>
        <p:spPr>
          <a:xfrm>
            <a:off x="242253" y="86201"/>
            <a:ext cx="4438650" cy="645160"/>
          </a:xfrm>
          <a:prstGeom prst="rect">
            <a:avLst/>
          </a:prstGeom>
          <a:solidFill>
            <a:schemeClr val="accent4">
              <a:lumMod val="60000"/>
              <a:lumOff val="40000"/>
            </a:schemeClr>
          </a:solidFill>
        </p:spPr>
        <p:txBody>
          <a:bodyPr wrap="square" rtlCol="0">
            <a:spAutoFit/>
          </a:bodyPr>
          <a:lstStyle/>
          <a:p>
            <a:r>
              <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rPr>
              <a:t>屈原被黜</a:t>
            </a:r>
            <a:endPar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linds(horizontal)">
                                      <p:cBhvr>
                                        <p:cTn id="12" dur="500"/>
                                        <p:tgtEl>
                                          <p:spTgt spid="2">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blinds(horizontal)">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3729" name="Rectangle 3"/>
          <p:cNvSpPr/>
          <p:nvPr>
            <p:ph idx="4294967295"/>
            <p:custDataLst>
              <p:tags r:id="rId3"/>
            </p:custDataLst>
          </p:nvPr>
        </p:nvSpPr>
        <p:spPr>
          <a:xfrm>
            <a:off x="179387" y="332740"/>
            <a:ext cx="8569325" cy="5199062"/>
          </a:xfrm>
          <a:prstGeom prst="rect">
            <a:avLst/>
          </a:prstGeom>
          <a:no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
                <a:schemeClr val="hlink"/>
              </a:buClr>
              <a:buSzPct val="70000"/>
              <a:buFont typeface="Wingdings" panose="05000000000000000000" pitchFamily="2" charset="2"/>
              <a:buChar char="v"/>
              <a:defRPr lang="zh-CN"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80000"/>
              <a:buFont typeface="Wingdings" panose="05000000000000000000" pitchFamily="2" charset="2"/>
              <a:buChar char="v"/>
              <a:defRPr lang="zh-CN"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a:solidFill>
                  <a:schemeClr val="tx1"/>
                </a:solidFill>
                <a:latin typeface="Arial" panose="020b0604020202020204" pitchFamily="34" charset="0"/>
                <a:ea typeface="宋体" panose="02010600030101010101" pitchFamily="2" charset="-122"/>
              </a:defRPr>
            </a:lvl5pPr>
          </a:lstStyle>
          <a:p>
            <a:pPr lvl="0" eaLnBrk="1" hangingPunct="1">
              <a:spcBef>
                <a:spcPct val="50000"/>
              </a:spcBef>
              <a:buNone/>
            </a:pPr>
            <a:r>
              <a:rPr lang="en-US" altLang="zh-CN" sz="2800" b="1">
                <a:solidFill>
                  <a:srgbClr val="FF0000"/>
                </a:solidFill>
                <a:latin typeface="黑体" panose="02010609060101010101" pitchFamily="2" charset="-122"/>
                <a:ea typeface="黑体" panose="02010609060101010101" pitchFamily="2" charset="-122"/>
              </a:rPr>
              <a:t>  </a:t>
            </a:r>
            <a:r>
              <a:rPr lang="zh-CN" altLang="en-US" sz="2800" b="1">
                <a:solidFill>
                  <a:srgbClr val="FF0000"/>
                </a:solidFill>
                <a:ea typeface="隶书" panose="02010509060101010101" pitchFamily="49" charset="-122"/>
              </a:rPr>
              <a:t>思考：</a:t>
            </a:r>
            <a:r>
              <a:rPr lang="zh-CN" altLang="en-US" sz="2800" b="1">
                <a:solidFill>
                  <a:srgbClr val="FF0000"/>
                </a:solidFill>
                <a:latin typeface="黑体" panose="02010609060101010101" pitchFamily="2" charset="-122"/>
                <a:ea typeface="黑体" panose="02010609060101010101" pitchFamily="2" charset="-122"/>
              </a:rPr>
              <a:t>第</a:t>
            </a:r>
            <a:r>
              <a:rPr lang="en-US" altLang="zh-CN" sz="2800" b="1">
                <a:solidFill>
                  <a:srgbClr val="FF0000"/>
                </a:solidFill>
                <a:latin typeface="黑体" panose="02010609060101010101" pitchFamily="2" charset="-122"/>
                <a:ea typeface="黑体" panose="02010609060101010101" pitchFamily="2" charset="-122"/>
              </a:rPr>
              <a:t>4</a:t>
            </a:r>
            <a:r>
              <a:rPr lang="en-US" altLang="zh-CN" sz="2800" b="1">
                <a:solidFill>
                  <a:srgbClr val="FF0000"/>
                </a:solidFill>
                <a:ea typeface="黑体" panose="02010609060101010101" pitchFamily="2" charset="-122"/>
              </a:rPr>
              <a:t>—</a:t>
            </a:r>
            <a:r>
              <a:rPr lang="en-US" altLang="zh-CN" sz="2800" b="1">
                <a:solidFill>
                  <a:srgbClr val="FF0000"/>
                </a:solidFill>
                <a:latin typeface="黑体" panose="02010609060101010101" pitchFamily="2" charset="-122"/>
                <a:ea typeface="黑体" panose="02010609060101010101" pitchFamily="2" charset="-122"/>
              </a:rPr>
              <a:t>7</a:t>
            </a:r>
            <a:r>
              <a:rPr lang="zh-CN" altLang="en-US" sz="2800" b="1">
                <a:solidFill>
                  <a:srgbClr val="FF0000"/>
                </a:solidFill>
                <a:latin typeface="黑体" panose="02010609060101010101" pitchFamily="2" charset="-122"/>
                <a:ea typeface="黑体" panose="02010609060101010101" pitchFamily="2" charset="-122"/>
              </a:rPr>
              <a:t>自然段记叙了哪些事实？这样写的用意是什么？</a:t>
            </a:r>
            <a:endParaRPr lang="zh-CN" altLang="en-US" sz="2800" b="1">
              <a:solidFill>
                <a:srgbClr val="FF0000"/>
              </a:solidFill>
              <a:latin typeface="黑体" panose="02010609060101010101" pitchFamily="2" charset="-122"/>
              <a:ea typeface="黑体" panose="02010609060101010101" pitchFamily="2" charset="-122"/>
            </a:endParaRPr>
          </a:p>
          <a:p>
            <a:pPr lvl="0" eaLnBrk="1" hangingPunct="1">
              <a:spcBef>
                <a:spcPct val="50000"/>
              </a:spcBef>
              <a:buNone/>
            </a:pPr>
            <a:r>
              <a:rPr lang="zh-CN" altLang="en-US" sz="2800">
                <a:latin typeface="黑体" panose="02010609060101010101" pitchFamily="2" charset="-122"/>
                <a:ea typeface="黑体" panose="02010609060101010101" pitchFamily="2" charset="-122"/>
              </a:rPr>
              <a:t>　　</a:t>
            </a:r>
            <a:r>
              <a:rPr lang="en-US" altLang="zh-CN" sz="2800" b="1">
                <a:solidFill>
                  <a:srgbClr val="336600"/>
                </a:solidFill>
                <a:latin typeface="黑体" panose="02010609060101010101" pitchFamily="2" charset="-122"/>
                <a:ea typeface="黑体" panose="02010609060101010101" pitchFamily="2" charset="-122"/>
              </a:rPr>
              <a:t>4</a:t>
            </a:r>
            <a:r>
              <a:rPr lang="zh-CN" altLang="en-US" sz="2800" b="1">
                <a:solidFill>
                  <a:srgbClr val="336600"/>
                </a:solidFill>
                <a:latin typeface="黑体" panose="02010609060101010101" pitchFamily="2" charset="-122"/>
                <a:ea typeface="黑体" panose="02010609060101010101" pitchFamily="2" charset="-122"/>
              </a:rPr>
              <a:t>、①受骗绝齐　　   </a:t>
            </a:r>
            <a:endParaRPr lang="zh-CN" altLang="en-US" sz="2800" b="1">
              <a:solidFill>
                <a:srgbClr val="336600"/>
              </a:solidFill>
              <a:latin typeface="黑体" panose="02010609060101010101" pitchFamily="2" charset="-122"/>
              <a:ea typeface="黑体" panose="02010609060101010101" pitchFamily="2" charset="-122"/>
            </a:endParaRPr>
          </a:p>
          <a:p>
            <a:pPr lvl="0" eaLnBrk="1" hangingPunct="1">
              <a:spcBef>
                <a:spcPct val="50000"/>
              </a:spcBef>
              <a:buNone/>
            </a:pPr>
            <a:r>
              <a:rPr lang="zh-CN" altLang="en-US" sz="2800" b="1">
                <a:solidFill>
                  <a:srgbClr val="336600"/>
                </a:solidFill>
                <a:latin typeface="黑体" panose="02010609060101010101" pitchFamily="2" charset="-122"/>
                <a:ea typeface="黑体" panose="02010609060101010101" pitchFamily="2" charset="-122"/>
              </a:rPr>
              <a:t>       ②兵败丹淅　　   </a:t>
            </a:r>
            <a:endParaRPr lang="zh-CN" altLang="en-US" sz="2800" b="1">
              <a:solidFill>
                <a:srgbClr val="336600"/>
              </a:solidFill>
              <a:latin typeface="黑体" panose="02010609060101010101" pitchFamily="2" charset="-122"/>
              <a:ea typeface="黑体" panose="02010609060101010101" pitchFamily="2" charset="-122"/>
            </a:endParaRPr>
          </a:p>
          <a:p>
            <a:pPr lvl="0" eaLnBrk="1" hangingPunct="1">
              <a:spcBef>
                <a:spcPct val="50000"/>
              </a:spcBef>
              <a:buNone/>
            </a:pPr>
            <a:r>
              <a:rPr lang="zh-CN" altLang="en-US" sz="2800" b="1">
                <a:solidFill>
                  <a:srgbClr val="336600"/>
                </a:solidFill>
                <a:latin typeface="黑体" panose="02010609060101010101" pitchFamily="2" charset="-122"/>
                <a:ea typeface="黑体" panose="02010609060101010101" pitchFamily="2" charset="-122"/>
              </a:rPr>
              <a:t>       ③蓝田退兵  楚大困</a:t>
            </a:r>
            <a:endParaRPr lang="zh-CN" altLang="en-US" sz="2800" b="1">
              <a:solidFill>
                <a:srgbClr val="336600"/>
              </a:solidFill>
              <a:latin typeface="黑体" panose="02010609060101010101" pitchFamily="2" charset="-122"/>
              <a:ea typeface="黑体" panose="02010609060101010101" pitchFamily="2" charset="-122"/>
            </a:endParaRPr>
          </a:p>
          <a:p>
            <a:pPr lvl="0" eaLnBrk="1" hangingPunct="1">
              <a:spcBef>
                <a:spcPct val="50000"/>
              </a:spcBef>
              <a:buNone/>
            </a:pPr>
            <a:r>
              <a:rPr lang="zh-CN" altLang="en-US" sz="2800" b="1">
                <a:solidFill>
                  <a:srgbClr val="336600"/>
                </a:solidFill>
                <a:latin typeface="黑体" panose="02010609060101010101" pitchFamily="2" charset="-122"/>
                <a:ea typeface="黑体" panose="02010609060101010101" pitchFamily="2" charset="-122"/>
              </a:rPr>
              <a:t>　　</a:t>
            </a:r>
            <a:r>
              <a:rPr lang="en-US" altLang="zh-CN" sz="2800" b="1">
                <a:solidFill>
                  <a:srgbClr val="336600"/>
                </a:solidFill>
                <a:latin typeface="黑体" panose="02010609060101010101" pitchFamily="2" charset="-122"/>
                <a:ea typeface="黑体" panose="02010609060101010101" pitchFamily="2" charset="-122"/>
              </a:rPr>
              <a:t>5</a:t>
            </a:r>
            <a:r>
              <a:rPr lang="zh-CN" altLang="en-US" sz="2800" b="1">
                <a:solidFill>
                  <a:srgbClr val="336600"/>
                </a:solidFill>
                <a:latin typeface="黑体" panose="02010609060101010101" pitchFamily="2" charset="-122"/>
                <a:ea typeface="黑体" panose="02010609060101010101" pitchFamily="2" charset="-122"/>
              </a:rPr>
              <a:t>、④复释张仪</a:t>
            </a:r>
            <a:endParaRPr lang="zh-CN" altLang="en-US" sz="2800" b="1">
              <a:solidFill>
                <a:srgbClr val="336600"/>
              </a:solidFill>
              <a:latin typeface="黑体" panose="02010609060101010101" pitchFamily="2" charset="-122"/>
              <a:ea typeface="黑体" panose="02010609060101010101" pitchFamily="2" charset="-122"/>
            </a:endParaRPr>
          </a:p>
          <a:p>
            <a:pPr lvl="0" eaLnBrk="1" hangingPunct="1">
              <a:spcBef>
                <a:spcPct val="50000"/>
              </a:spcBef>
              <a:buNone/>
            </a:pPr>
            <a:r>
              <a:rPr lang="zh-CN" altLang="en-US" sz="2800" b="1">
                <a:solidFill>
                  <a:srgbClr val="336600"/>
                </a:solidFill>
                <a:latin typeface="黑体" panose="02010609060101010101" pitchFamily="2" charset="-122"/>
                <a:ea typeface="黑体" panose="02010609060101010101" pitchFamily="2" charset="-122"/>
              </a:rPr>
              <a:t>　　</a:t>
            </a:r>
            <a:r>
              <a:rPr lang="en-US" altLang="zh-CN" sz="2800" b="1">
                <a:solidFill>
                  <a:srgbClr val="336600"/>
                </a:solidFill>
                <a:latin typeface="黑体" panose="02010609060101010101" pitchFamily="2" charset="-122"/>
                <a:ea typeface="黑体" panose="02010609060101010101" pitchFamily="2" charset="-122"/>
              </a:rPr>
              <a:t>6</a:t>
            </a:r>
            <a:r>
              <a:rPr lang="zh-CN" altLang="en-US" sz="2800" b="1">
                <a:solidFill>
                  <a:srgbClr val="336600"/>
                </a:solidFill>
                <a:latin typeface="黑体" panose="02010609060101010101" pitchFamily="2" charset="-122"/>
                <a:ea typeface="黑体" panose="02010609060101010101" pitchFamily="2" charset="-122"/>
              </a:rPr>
              <a:t>、⑤诸侯击楚</a:t>
            </a:r>
            <a:endParaRPr lang="zh-CN" altLang="en-US" sz="2800" b="1">
              <a:solidFill>
                <a:srgbClr val="336600"/>
              </a:solidFill>
              <a:latin typeface="黑体" panose="02010609060101010101" pitchFamily="2" charset="-122"/>
              <a:ea typeface="黑体" panose="02010609060101010101" pitchFamily="2" charset="-122"/>
            </a:endParaRPr>
          </a:p>
          <a:p>
            <a:pPr lvl="0" eaLnBrk="1" hangingPunct="1">
              <a:spcBef>
                <a:spcPct val="50000"/>
              </a:spcBef>
              <a:buNone/>
            </a:pPr>
            <a:r>
              <a:rPr lang="zh-CN" altLang="en-US" sz="2800" b="1">
                <a:solidFill>
                  <a:srgbClr val="336600"/>
                </a:solidFill>
                <a:latin typeface="黑体" panose="02010609060101010101" pitchFamily="2" charset="-122"/>
                <a:ea typeface="黑体" panose="02010609060101010101" pitchFamily="2" charset="-122"/>
              </a:rPr>
              <a:t>　　</a:t>
            </a:r>
            <a:r>
              <a:rPr lang="en-US" altLang="zh-CN" sz="2800" b="1">
                <a:solidFill>
                  <a:srgbClr val="336600"/>
                </a:solidFill>
                <a:latin typeface="黑体" panose="02010609060101010101" pitchFamily="2" charset="-122"/>
                <a:ea typeface="黑体" panose="02010609060101010101" pitchFamily="2" charset="-122"/>
              </a:rPr>
              <a:t>7</a:t>
            </a:r>
            <a:r>
              <a:rPr lang="zh-CN" altLang="en-US" sz="2800" b="1">
                <a:solidFill>
                  <a:srgbClr val="336600"/>
                </a:solidFill>
                <a:latin typeface="黑体" panose="02010609060101010101" pitchFamily="2" charset="-122"/>
                <a:ea typeface="黑体" panose="02010609060101010101" pitchFamily="2" charset="-122"/>
              </a:rPr>
              <a:t>、⑥赴秦身死</a:t>
            </a:r>
            <a:endParaRPr lang="zh-CN" altLang="en-US" sz="2800" b="1">
              <a:solidFill>
                <a:srgbClr val="336600"/>
              </a:solidFill>
              <a:latin typeface="黑体" panose="02010609060101010101" pitchFamily="2" charset="-122"/>
              <a:ea typeface="黑体" panose="02010609060101010101" pitchFamily="2" charset="-122"/>
            </a:endParaRPr>
          </a:p>
          <a:p>
            <a:pPr lvl="0" eaLnBrk="1" hangingPunct="1">
              <a:spcBef>
                <a:spcPct val="50000"/>
              </a:spcBef>
              <a:buNone/>
            </a:pPr>
            <a:r>
              <a:rPr lang="zh-CN" altLang="en-US" b="1">
                <a:solidFill>
                  <a:srgbClr val="000000"/>
                </a:solidFill>
                <a:latin typeface="黑体" panose="02010609060101010101" pitchFamily="2" charset="-122"/>
                <a:ea typeface="黑体" panose="02010609060101010101" pitchFamily="2" charset="-122"/>
              </a:rPr>
              <a:t>  屈原被黜，怀王被秦所骗而最终客死于秦</a:t>
            </a:r>
            <a:r>
              <a:rPr lang="zh-CN" altLang="en-US">
                <a:solidFill>
                  <a:srgbClr val="336600"/>
                </a:solidFill>
                <a:latin typeface="黑体" panose="02010609060101010101" pitchFamily="2" charset="-122"/>
                <a:ea typeface="黑体" panose="02010609060101010101" pitchFamily="2" charset="-122"/>
              </a:rPr>
              <a:t>。</a:t>
            </a:r>
            <a:endParaRPr lang="zh-CN" altLang="en-US">
              <a:solidFill>
                <a:srgbClr val="336600"/>
              </a:solidFill>
              <a:latin typeface="黑体" panose="02010609060101010101" pitchFamily="2" charset="-122"/>
              <a:ea typeface="黑体" panose="02010609060101010101" pitchFamily="2" charset="-122"/>
            </a:endParaRPr>
          </a:p>
          <a:p>
            <a:pPr lvl="0" eaLnBrk="1" hangingPunct="1">
              <a:spcBef>
                <a:spcPct val="50000"/>
              </a:spcBef>
              <a:buNone/>
            </a:pPr>
            <a:endParaRPr lang="en-US" altLang="zh-CN" sz="2800" b="1">
              <a:solidFill>
                <a:srgbClr val="336600"/>
              </a:solidFill>
              <a:latin typeface="黑体" panose="02010609060101010101" pitchFamily="2" charset="-122"/>
              <a:ea typeface="黑体" panose="02010609060101010101" pitchFamily="2" charset="-122"/>
            </a:endParaRPr>
          </a:p>
        </p:txBody>
      </p:sp>
      <p:sp>
        <p:nvSpPr>
          <p:cNvPr id="73730" name="Rectangle 4"/>
          <p:cNvSpPr/>
          <p:nvPr>
            <p:custDataLst>
              <p:tags r:id="rId4"/>
            </p:custDataLst>
          </p:nvPr>
        </p:nvSpPr>
        <p:spPr>
          <a:xfrm>
            <a:off x="4708525" y="1628775"/>
            <a:ext cx="4184650" cy="4013200"/>
          </a:xfrm>
          <a:prstGeom prst="rect">
            <a:avLst/>
          </a:prstGeom>
          <a:noFill/>
          <a:ln>
            <a:noFill/>
            <a:miter lim="800000"/>
          </a:ln>
        </p:spPr>
        <p:txBody>
          <a:bodyPr anchor="t" anchorCtr="0"/>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342900" lvl="0" indent="-342900">
              <a:spcBef>
                <a:spcPct val="50000"/>
              </a:spcBef>
              <a:buClr>
                <a:schemeClr val="hlink"/>
              </a:buClr>
              <a:buSzPct val="70000"/>
              <a:buFont typeface="Wingdings" panose="05000000000000000000" pitchFamily="2" charset="2"/>
            </a:pPr>
            <a:r>
              <a:rPr lang="en-US" altLang="zh-CN" sz="3600">
                <a:latin typeface="黑体" panose="02010609060101010101" pitchFamily="2" charset="-122"/>
                <a:ea typeface="黑体" panose="02010609060101010101" pitchFamily="2" charset="-122"/>
              </a:rPr>
              <a:t> </a:t>
            </a:r>
            <a:r>
              <a:rPr lang="zh-CN" altLang="en-US" sz="3200" b="1">
                <a:latin typeface="黑体" panose="02010609060101010101" pitchFamily="2" charset="-122"/>
                <a:ea typeface="黑体" panose="02010609060101010101" pitchFamily="2" charset="-122"/>
              </a:rPr>
              <a:t>这些事发生在</a:t>
            </a:r>
            <a:r>
              <a:rPr lang="zh-CN" altLang="en-US" sz="3200" b="1">
                <a:latin typeface="Arial" panose="020b0604020202020204" pitchFamily="34" charset="0"/>
                <a:ea typeface="黑体" panose="02010609060101010101" pitchFamily="2" charset="-122"/>
              </a:rPr>
              <a:t>“</a:t>
            </a:r>
            <a:r>
              <a:rPr lang="zh-CN" altLang="en-US" sz="3200" b="1">
                <a:latin typeface="黑体" panose="02010609060101010101" pitchFamily="2" charset="-122"/>
                <a:ea typeface="黑体" panose="02010609060101010101" pitchFamily="2" charset="-122"/>
              </a:rPr>
              <a:t>屈  平既绌</a:t>
            </a:r>
            <a:r>
              <a:rPr lang="zh-CN" altLang="en-US" sz="3200" b="1">
                <a:latin typeface="Arial" panose="020b0604020202020204" pitchFamily="34" charset="0"/>
                <a:ea typeface="黑体" panose="02010609060101010101" pitchFamily="2" charset="-122"/>
              </a:rPr>
              <a:t>”</a:t>
            </a:r>
            <a:r>
              <a:rPr lang="zh-CN" altLang="en-US" sz="3200" b="1">
                <a:latin typeface="黑体" panose="02010609060101010101" pitchFamily="2" charset="-122"/>
                <a:ea typeface="黑体" panose="02010609060101010101" pitchFamily="2" charset="-122"/>
              </a:rPr>
              <a:t>以后，说明罢黜屈平是错误的。怀王复释张仪、赴秦身死，都与未听屈原的劝谏有关。</a:t>
            </a:r>
            <a:r>
              <a:rPr lang="zh-CN" altLang="en-US" sz="2800" b="1">
                <a:latin typeface="Arial" panose="020b0604020202020204" pitchFamily="34" charset="0"/>
                <a:ea typeface="楷体" panose="02010609060101010101" charset="-122"/>
              </a:rPr>
              <a:t>说明了</a:t>
            </a:r>
            <a:r>
              <a:rPr lang="zh-CN" altLang="en-US" sz="2800" b="1">
                <a:solidFill>
                  <a:srgbClr val="FF0000"/>
                </a:solidFill>
                <a:latin typeface="Arial" panose="020b0604020202020204" pitchFamily="34" charset="0"/>
                <a:ea typeface="楷体" panose="02010609060101010101" charset="-122"/>
              </a:rPr>
              <a:t>屈原的才干和作用。</a:t>
            </a:r>
            <a:endParaRPr lang="zh-CN" altLang="en-US" sz="2800" b="1">
              <a:solidFill>
                <a:srgbClr val="FF0000"/>
              </a:solidFill>
              <a:latin typeface="黑体" panose="02010609060101010101" pitchFamily="2" charset="-122"/>
              <a:ea typeface="黑体" panose="02010609060101010101" pitchFamily="2" charset="-122"/>
            </a:endParaRPr>
          </a:p>
          <a:p>
            <a:pPr marL="342900" lvl="0" indent="-342900">
              <a:spcBef>
                <a:spcPct val="50000"/>
              </a:spcBef>
              <a:buClr>
                <a:schemeClr val="hlink"/>
              </a:buClr>
              <a:buSzPct val="70000"/>
              <a:buFont typeface="Wingdings" panose="05000000000000000000" pitchFamily="2" charset="2"/>
            </a:pPr>
            <a:endParaRPr lang="en-US" altLang="zh-CN" sz="2800">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73729">
                                            <p:txEl>
                                              <p:charRg st="109" end="131"/>
                                            </p:txEl>
                                          </p:spTgt>
                                        </p:tgtEl>
                                        <p:attrNameLst>
                                          <p:attrName>style.visibility</p:attrName>
                                        </p:attrNameLst>
                                      </p:cBhvr>
                                      <p:to>
                                        <p:strVal val="visible"/>
                                      </p:to>
                                    </p:set>
                                    <p:animEffect transition="in" filter="blinds(horizontal)">
                                      <p:cBhvr additive="base">
                                        <p:cTn id="7" dur="500" fill="hold"/>
                                        <p:tgtEl>
                                          <p:spTgt spid="73729">
                                            <p:txEl>
                                              <p:charRg st="109" end="13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additive="base">
                                        <p:cTn id="11" dur="1" fill="hold">
                                          <p:stCondLst>
                                            <p:cond delay="0"/>
                                          </p:stCondLst>
                                        </p:cTn>
                                        <p:tgtEl>
                                          <p:spTgt spid="73730">
                                            <p:txEl>
                                              <p:charRg st="0" end="68"/>
                                            </p:txEl>
                                          </p:spTgt>
                                        </p:tgtEl>
                                        <p:attrNameLst>
                                          <p:attrName>style.visibility</p:attrName>
                                        </p:attrNameLst>
                                      </p:cBhvr>
                                      <p:to>
                                        <p:strVal val="visible"/>
                                      </p:to>
                                    </p:set>
                                    <p:animEffect transition="in" filter="blinds(horizontal)">
                                      <p:cBhvr additive="base">
                                        <p:cTn id="12" dur="500" fill="hold"/>
                                        <p:tgtEl>
                                          <p:spTgt spid="73730">
                                            <p:txEl>
                                              <p:charRg st="0" end="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9" grpId="0" build="p"/>
      <p:bldP spid="73730" grpI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Text Box 3"/>
          <p:cNvSpPr txBox="1"/>
          <p:nvPr>
            <p:custDataLst>
              <p:tags r:id="rId3"/>
            </p:custDataLst>
          </p:nvPr>
        </p:nvSpPr>
        <p:spPr>
          <a:xfrm>
            <a:off x="4194493" y="367030"/>
            <a:ext cx="4625975" cy="5692775"/>
          </a:xfrm>
          <a:prstGeom prst="rect">
            <a:avLst/>
          </a:prstGeom>
          <a:noFill/>
          <a:ln w="38100" cap="flat" cmpd="sng">
            <a:solidFill>
              <a:schemeClr val="bg2"/>
            </a:solidFill>
            <a:prstDash val="solid"/>
            <a:miter/>
            <a:headEnd type="none" w="med" len="med"/>
            <a:tailEnd type="none" w="med" len="med"/>
          </a:ln>
        </p:spPr>
        <p:txBody>
          <a:bodyPr>
            <a:spAutoFit/>
          </a:bodyPr>
          <a:lstStyle/>
          <a:p>
            <a:pPr>
              <a:spcBef>
                <a:spcPct val="50000"/>
              </a:spcBef>
            </a:pPr>
            <a:r>
              <a:rPr lang="en-US" altLang="zh-CN" sz="2800">
                <a:latin typeface="Arial" panose="020b0604020202020204" pitchFamily="34" charset="0"/>
              </a:rPr>
              <a:t>       </a:t>
            </a:r>
            <a:r>
              <a:rPr lang="zh-CN" altLang="en-US" sz="2800" b="1">
                <a:solidFill>
                  <a:srgbClr val="336600"/>
                </a:solidFill>
                <a:latin typeface="楷体" panose="02010609060101010101" charset="-122"/>
                <a:ea typeface="楷体" panose="02010609060101010101" charset="-122"/>
                <a:cs typeface="楷体" panose="02010609060101010101" charset="-122"/>
              </a:rPr>
              <a:t>作为一位杰出的政治家和爱国志士，屈原爱祖国爱人民、坚持真理、宁死不屈的精神和他的人格，千百年来感召着无数中华儿女。作为一个伟大的诗人，他创作了</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离骚</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天问</a:t>
            </a:r>
            <a:r>
              <a:rPr lang="en-US" altLang="zh-CN" sz="2800" b="1" u="sng">
                <a:solidFill>
                  <a:srgbClr val="FF0066"/>
                </a:solidFill>
                <a:latin typeface="楷体" panose="02010609060101010101" charset="-122"/>
                <a:ea typeface="楷体" panose="02010609060101010101" charset="-122"/>
                <a:cs typeface="楷体" panose="02010609060101010101" charset="-122"/>
              </a:rPr>
              <a:t>》</a:t>
            </a:r>
            <a:r>
              <a:rPr lang="zh-CN" altLang="en-US" sz="2800" b="1" u="sng">
                <a:solidFill>
                  <a:srgbClr val="FF0066"/>
                </a:solidFill>
                <a:latin typeface="楷体" panose="02010609060101010101" charset="-122"/>
                <a:ea typeface="楷体" panose="02010609060101010101" charset="-122"/>
                <a:cs typeface="楷体" panose="02010609060101010101" charset="-122"/>
              </a:rPr>
              <a:t>、</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九歌</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招魂</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u="sng">
                <a:solidFill>
                  <a:srgbClr val="336600"/>
                </a:solidFill>
                <a:latin typeface="楷体" panose="02010609060101010101" charset="-122"/>
                <a:ea typeface="楷体" panose="02010609060101010101" charset="-122"/>
                <a:cs typeface="楷体" panose="02010609060101010101" charset="-122"/>
              </a:rPr>
              <a:t>九章</a:t>
            </a:r>
            <a:r>
              <a:rPr lang="en-US" altLang="zh-CN" sz="2800" b="1" u="sng">
                <a:solidFill>
                  <a:srgbClr val="336600"/>
                </a:solidFill>
                <a:latin typeface="楷体" panose="02010609060101010101" charset="-122"/>
                <a:ea typeface="楷体" panose="02010609060101010101" charset="-122"/>
                <a:cs typeface="楷体" panose="02010609060101010101" charset="-122"/>
              </a:rPr>
              <a:t>》</a:t>
            </a:r>
            <a:r>
              <a:rPr lang="zh-CN" altLang="en-US" sz="2800" b="1">
                <a:solidFill>
                  <a:srgbClr val="336600"/>
                </a:solidFill>
                <a:latin typeface="楷体" panose="02010609060101010101" charset="-122"/>
                <a:ea typeface="楷体" panose="02010609060101010101" charset="-122"/>
                <a:cs typeface="楷体" panose="02010609060101010101" charset="-122"/>
              </a:rPr>
              <a:t>等不朽诗篇。其中，</a:t>
            </a:r>
            <a:r>
              <a:rPr lang="en-US" altLang="zh-CN" sz="2800" b="1">
                <a:solidFill>
                  <a:srgbClr val="FF0066"/>
                </a:solidFill>
                <a:latin typeface="楷体" panose="02010609060101010101" charset="-122"/>
                <a:ea typeface="楷体" panose="02010609060101010101" charset="-122"/>
                <a:cs typeface="楷体" panose="02010609060101010101" charset="-122"/>
              </a:rPr>
              <a:t>《</a:t>
            </a:r>
            <a:r>
              <a:rPr lang="zh-CN" altLang="en-US" sz="2800" b="1">
                <a:solidFill>
                  <a:srgbClr val="FF0066"/>
                </a:solidFill>
                <a:latin typeface="楷体" panose="02010609060101010101" charset="-122"/>
                <a:ea typeface="楷体" panose="02010609060101010101" charset="-122"/>
                <a:cs typeface="楷体" panose="02010609060101010101" charset="-122"/>
              </a:rPr>
              <a:t>离骚</a:t>
            </a:r>
            <a:r>
              <a:rPr lang="en-US" altLang="zh-CN" sz="2800" b="1">
                <a:solidFill>
                  <a:srgbClr val="FF0066"/>
                </a:solidFill>
                <a:latin typeface="楷体" panose="02010609060101010101" charset="-122"/>
                <a:ea typeface="楷体" panose="02010609060101010101" charset="-122"/>
                <a:cs typeface="楷体" panose="02010609060101010101" charset="-122"/>
              </a:rPr>
              <a:t>》</a:t>
            </a:r>
            <a:r>
              <a:rPr lang="zh-CN" altLang="en-US" sz="2800" b="1">
                <a:solidFill>
                  <a:srgbClr val="FF0066"/>
                </a:solidFill>
                <a:latin typeface="楷体" panose="02010609060101010101" charset="-122"/>
                <a:ea typeface="楷体" panose="02010609060101010101" charset="-122"/>
                <a:cs typeface="楷体" panose="02010609060101010101" charset="-122"/>
              </a:rPr>
              <a:t>是屈原的代表作，</a:t>
            </a:r>
            <a:r>
              <a:rPr lang="zh-CN" altLang="en-US" sz="2800" b="1">
                <a:solidFill>
                  <a:srgbClr val="336600"/>
                </a:solidFill>
                <a:latin typeface="楷体" panose="02010609060101010101" charset="-122"/>
                <a:ea typeface="楷体" panose="02010609060101010101" charset="-122"/>
                <a:cs typeface="楷体" panose="02010609060101010101" charset="-122"/>
              </a:rPr>
              <a:t>也是中国古代文学史上</a:t>
            </a:r>
            <a:r>
              <a:rPr lang="zh-CN" altLang="en-US" sz="2800" b="1" u="sng">
                <a:solidFill>
                  <a:srgbClr val="FF0066"/>
                </a:solidFill>
                <a:latin typeface="楷体" panose="02010609060101010101" charset="-122"/>
                <a:ea typeface="楷体" panose="02010609060101010101" charset="-122"/>
                <a:cs typeface="楷体" panose="02010609060101010101" charset="-122"/>
              </a:rPr>
              <a:t>最长的一首浪漫主义的政治抒情诗</a:t>
            </a:r>
            <a:r>
              <a:rPr lang="zh-CN" altLang="en-US" sz="2800" b="1">
                <a:solidFill>
                  <a:srgbClr val="FF0066"/>
                </a:solidFill>
                <a:latin typeface="楷体" panose="02010609060101010101" charset="-122"/>
                <a:ea typeface="楷体" panose="02010609060101010101" charset="-122"/>
                <a:cs typeface="楷体" panose="02010609060101010101" charset="-122"/>
              </a:rPr>
              <a:t>。</a:t>
            </a:r>
            <a:endParaRPr lang="zh-CN" altLang="en-US" sz="2800" b="1">
              <a:solidFill>
                <a:srgbClr val="FF0066"/>
              </a:solidFill>
              <a:latin typeface="楷体" panose="02010609060101010101" charset="-122"/>
              <a:ea typeface="楷体" panose="02010609060101010101" charset="-122"/>
              <a:cs typeface="楷体" panose="02010609060101010101" charset="-122"/>
            </a:endParaRPr>
          </a:p>
        </p:txBody>
      </p:sp>
      <p:pic>
        <p:nvPicPr>
          <p:cNvPr id="9219" name="Picture 4" descr="quyuantuxiang">
            <a:hlinkClick r:id="rId6" action="ppaction://hlinkfile"/>
          </p:cNvPr>
          <p:cNvPicPr>
            <a:picLocks noChangeAspect="1"/>
          </p:cNvPicPr>
          <p:nvPr>
            <p:custDataLst>
              <p:tags r:id="rId5"/>
            </p:custDataLst>
          </p:nvPr>
        </p:nvPicPr>
        <p:blipFill>
          <a:blip r:embed="rId4"/>
          <a:stretch>
            <a:fillRect/>
          </a:stretch>
        </p:blipFill>
        <p:spPr>
          <a:xfrm>
            <a:off x="611505" y="2070100"/>
            <a:ext cx="3287395" cy="4234180"/>
          </a:xfrm>
          <a:prstGeom prst="rect">
            <a:avLst/>
          </a:prstGeom>
          <a:noFill/>
          <a:ln w="9525">
            <a:noFill/>
          </a:ln>
        </p:spPr>
      </p:pic>
      <p:sp>
        <p:nvSpPr>
          <p:cNvPr id="9220" name="Text Box 5"/>
          <p:cNvSpPr txBox="1"/>
          <p:nvPr>
            <p:custDataLst>
              <p:tags r:id="rId7"/>
            </p:custDataLst>
          </p:nvPr>
        </p:nvSpPr>
        <p:spPr>
          <a:xfrm>
            <a:off x="611188" y="549275"/>
            <a:ext cx="3095625" cy="739775"/>
          </a:xfrm>
          <a:prstGeom prst="rect">
            <a:avLst/>
          </a:prstGeom>
          <a:noFill/>
          <a:ln w="38100" cap="flat" cmpd="dbl">
            <a:solidFill>
              <a:srgbClr val="FF3399"/>
            </a:solidFill>
            <a:prstDash val="solid"/>
            <a:miter/>
            <a:headEnd type="none" w="med" len="med"/>
            <a:tailEnd type="none" w="med" len="med"/>
          </a:ln>
        </p:spPr>
        <p:txBody>
          <a:bodyPr>
            <a:spAutoFit/>
          </a:bodyPr>
          <a:lstStyle/>
          <a:p>
            <a:pPr>
              <a:spcBef>
                <a:spcPct val="50000"/>
              </a:spcBef>
            </a:pPr>
            <a:r>
              <a:rPr lang="zh-CN" altLang="en-US" sz="4000">
                <a:latin typeface="Arial" panose="020b0604020202020204" pitchFamily="34" charset="0"/>
              </a:rPr>
              <a:t>伟大的诗人</a:t>
            </a:r>
            <a:endParaRPr lang="zh-CN" altLang="en-US" sz="4000">
              <a:latin typeface="Arial" panose="020b0604020202020204" pitchFamily="34" charset="0"/>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heckerboard(across)">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4753" name="Text Box 2"/>
          <p:cNvSpPr/>
          <p:nvPr>
            <p:custDataLst>
              <p:tags r:id="rId3"/>
            </p:custDataLst>
          </p:nvPr>
        </p:nvSpPr>
        <p:spPr>
          <a:xfrm>
            <a:off x="323850" y="188912"/>
            <a:ext cx="8610600" cy="276383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90000"/>
              </a:lnSpc>
              <a:spcBef>
                <a:spcPct val="50000"/>
              </a:spcBef>
            </a:pPr>
            <a:r>
              <a:rPr lang="zh-CN" altLang="en-US" sz="3200" b="1">
                <a:solidFill>
                  <a:srgbClr val="FF0066"/>
                </a:solidFill>
                <a:latin typeface="Times New Roman" panose="02020603050405020304" pitchFamily="18" charset="0"/>
                <a:ea typeface="宋体" panose="02010600030101010101" pitchFamily="2" charset="-122"/>
              </a:rPr>
              <a:t>        </a:t>
            </a:r>
            <a:r>
              <a:rPr lang="zh-CN" altLang="en-US" sz="3200" b="1">
                <a:solidFill>
                  <a:srgbClr val="FF0000"/>
                </a:solidFill>
                <a:latin typeface="Times New Roman" panose="02020603050405020304" pitchFamily="18" charset="0"/>
                <a:ea typeface="宋体" panose="02010600030101010101" pitchFamily="2" charset="-122"/>
              </a:rPr>
              <a:t>国家危难之际，屈原的态度和信念是什么？表现了什么精神？</a:t>
            </a:r>
            <a:endParaRPr lang="zh-CN" altLang="en-US" sz="3200" b="1">
              <a:solidFill>
                <a:srgbClr val="FF0000"/>
              </a:solidFill>
              <a:latin typeface="Times New Roman" panose="02020603050405020304" pitchFamily="18" charset="0"/>
              <a:ea typeface="宋体" panose="02010600030101010101" pitchFamily="2" charset="-122"/>
            </a:endParaRPr>
          </a:p>
          <a:p>
            <a:pPr lvl="0">
              <a:lnSpc>
                <a:spcPct val="90000"/>
              </a:lnSpc>
              <a:spcBef>
                <a:spcPct val="50000"/>
              </a:spcBef>
            </a:pPr>
            <a:r>
              <a:rPr lang="zh-CN" altLang="en-US" sz="2800" b="1">
                <a:latin typeface="Times New Roman" panose="02020603050405020304" pitchFamily="18" charset="0"/>
                <a:ea typeface="宋体" panose="02010600030101010101" pitchFamily="2" charset="-122"/>
              </a:rPr>
              <a:t> </a:t>
            </a:r>
            <a:r>
              <a:rPr lang="zh-CN" altLang="en-US" sz="2800" b="1">
                <a:solidFill>
                  <a:srgbClr val="FF0000"/>
                </a:solidFill>
                <a:latin typeface="Times New Roman" panose="02020603050405020304" pitchFamily="18" charset="0"/>
                <a:ea typeface="宋体" panose="02010600030101010101" pitchFamily="2" charset="-122"/>
              </a:rPr>
              <a:t>态度：</a:t>
            </a:r>
            <a:r>
              <a:rPr lang="zh-CN" altLang="en-US" sz="2800" b="1">
                <a:latin typeface="Times New Roman" panose="02020603050405020304" pitchFamily="18" charset="0"/>
                <a:ea typeface="宋体" panose="02010600030101010101" pitchFamily="2" charset="-122"/>
              </a:rPr>
              <a:t>嫉之</a:t>
            </a:r>
            <a:endParaRPr lang="zh-CN" altLang="en-US" sz="2800" b="1">
              <a:latin typeface="Times New Roman" panose="02020603050405020304" pitchFamily="18" charset="0"/>
              <a:ea typeface="宋体" panose="02010600030101010101" pitchFamily="2" charset="-122"/>
            </a:endParaRPr>
          </a:p>
          <a:p>
            <a:pPr lvl="0">
              <a:lnSpc>
                <a:spcPct val="90000"/>
              </a:lnSpc>
              <a:spcBef>
                <a:spcPct val="50000"/>
              </a:spcBef>
            </a:pPr>
            <a:r>
              <a:rPr lang="zh-CN" altLang="en-US" sz="2800" b="1">
                <a:solidFill>
                  <a:srgbClr val="0000FF"/>
                </a:solidFill>
                <a:latin typeface="Times New Roman" panose="02020603050405020304" pitchFamily="18" charset="0"/>
                <a:ea typeface="宋体" panose="02010600030101010101" pitchFamily="2" charset="-122"/>
              </a:rPr>
              <a:t> </a:t>
            </a:r>
            <a:r>
              <a:rPr lang="zh-CN" altLang="en-US" sz="2800" b="1">
                <a:solidFill>
                  <a:srgbClr val="FF0000"/>
                </a:solidFill>
                <a:latin typeface="Times New Roman" panose="02020603050405020304" pitchFamily="18" charset="0"/>
                <a:ea typeface="宋体" panose="02010600030101010101" pitchFamily="2" charset="-122"/>
              </a:rPr>
              <a:t>信念：</a:t>
            </a:r>
            <a:r>
              <a:rPr lang="zh-CN" altLang="en-US" sz="2800" b="1">
                <a:latin typeface="Times New Roman" panose="02020603050405020304" pitchFamily="18" charset="0"/>
                <a:ea typeface="宋体" panose="02010600030101010101" pitchFamily="2" charset="-122"/>
              </a:rPr>
              <a:t>眷顾楚国，系心怀王，不忘欲反，存君兴国</a:t>
            </a:r>
            <a:endParaRPr lang="zh-CN" altLang="en-US" sz="2800" b="1">
              <a:latin typeface="Times New Roman" panose="02020603050405020304" pitchFamily="18" charset="0"/>
              <a:ea typeface="宋体" panose="02010600030101010101" pitchFamily="2" charset="-122"/>
            </a:endParaRPr>
          </a:p>
          <a:p>
            <a:pPr lvl="0">
              <a:lnSpc>
                <a:spcPct val="90000"/>
              </a:lnSpc>
              <a:spcBef>
                <a:spcPct val="50000"/>
              </a:spcBef>
            </a:pPr>
            <a:r>
              <a:rPr lang="zh-CN" altLang="en-US" sz="2800" b="1">
                <a:latin typeface="Times New Roman" panose="02020603050405020304" pitchFamily="18" charset="0"/>
                <a:ea typeface="宋体" panose="02010600030101010101" pitchFamily="2" charset="-122"/>
              </a:rPr>
              <a:t> </a:t>
            </a:r>
            <a:r>
              <a:rPr lang="zh-CN" altLang="en-US" sz="2800" b="1">
                <a:solidFill>
                  <a:srgbClr val="FF0000"/>
                </a:solidFill>
                <a:latin typeface="Times New Roman" panose="02020603050405020304" pitchFamily="18" charset="0"/>
                <a:ea typeface="宋体" panose="02010600030101010101" pitchFamily="2" charset="-122"/>
              </a:rPr>
              <a:t>精神：</a:t>
            </a:r>
            <a:r>
              <a:rPr lang="zh-CN" altLang="en-US" sz="2800" b="1">
                <a:latin typeface="Times New Roman" panose="02020603050405020304" pitchFamily="18" charset="0"/>
                <a:ea typeface="宋体" panose="02010600030101010101" pitchFamily="2" charset="-122"/>
              </a:rPr>
              <a:t>忠贞不渝的爱国精神 </a:t>
            </a:r>
            <a:endParaRPr lang="zh-CN" altLang="en-US" sz="2800" b="1">
              <a:latin typeface="Times New Roman" panose="02020603050405020304" pitchFamily="18" charset="0"/>
              <a:ea typeface="宋体" panose="02010600030101010101" pitchFamily="2" charset="-122"/>
            </a:endParaRPr>
          </a:p>
        </p:txBody>
      </p:sp>
      <p:sp>
        <p:nvSpPr>
          <p:cNvPr id="74754" name="Text Box 3"/>
          <p:cNvSpPr/>
          <p:nvPr>
            <p:custDataLst>
              <p:tags r:id="rId4"/>
            </p:custDataLst>
          </p:nvPr>
        </p:nvSpPr>
        <p:spPr>
          <a:xfrm>
            <a:off x="0" y="3141662"/>
            <a:ext cx="8964612" cy="4468812"/>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90000"/>
              </a:lnSpc>
              <a:spcBef>
                <a:spcPct val="50000"/>
              </a:spcBef>
            </a:pPr>
            <a:r>
              <a:rPr lang="en-US" altLang="zh-CN" sz="2800" b="1">
                <a:solidFill>
                  <a:srgbClr val="FF0066"/>
                </a:solidFill>
                <a:latin typeface="Times New Roman" panose="02020603050405020304" pitchFamily="18" charset="0"/>
              </a:rPr>
              <a:t>        </a:t>
            </a:r>
            <a:r>
              <a:rPr lang="en-US" altLang="zh-CN" sz="3200" b="1">
                <a:solidFill>
                  <a:srgbClr val="FF0066"/>
                </a:solidFill>
                <a:latin typeface="Times New Roman" panose="02020603050405020304" pitchFamily="18" charset="0"/>
              </a:rPr>
              <a:t> </a:t>
            </a:r>
            <a:r>
              <a:rPr lang="zh-CN" altLang="en-US" sz="3200" b="1">
                <a:solidFill>
                  <a:srgbClr val="FF0000"/>
                </a:solidFill>
                <a:latin typeface="Times New Roman" panose="02020603050405020304" pitchFamily="18" charset="0"/>
                <a:ea typeface="宋体" panose="02010600030101010101" pitchFamily="2" charset="-122"/>
              </a:rPr>
              <a:t>这一部分作者议论的观点是什么？对表现屈原有什么作用？</a:t>
            </a:r>
            <a:endParaRPr lang="zh-CN" altLang="en-US" sz="3200" b="1">
              <a:solidFill>
                <a:srgbClr val="FF0000"/>
              </a:solidFill>
              <a:latin typeface="Times New Roman" panose="02020603050405020304" pitchFamily="18" charset="0"/>
              <a:ea typeface="宋体" panose="02010600030101010101" pitchFamily="2" charset="-122"/>
            </a:endParaRPr>
          </a:p>
          <a:p>
            <a:pPr lvl="0">
              <a:lnSpc>
                <a:spcPct val="90000"/>
              </a:lnSpc>
              <a:spcBef>
                <a:spcPct val="50000"/>
              </a:spcBef>
            </a:pPr>
            <a:r>
              <a:rPr lang="zh-CN" altLang="en-US" sz="3200" b="1">
                <a:latin typeface="Times New Roman" panose="02020603050405020304" pitchFamily="18" charset="0"/>
                <a:ea typeface="宋体" panose="02010600030101010101" pitchFamily="2" charset="-122"/>
              </a:rPr>
              <a:t>　　</a:t>
            </a:r>
            <a:r>
              <a:rPr lang="zh-CN" altLang="en-US" sz="2800" b="1">
                <a:solidFill>
                  <a:srgbClr val="FF0000"/>
                </a:solidFill>
                <a:latin typeface="Times New Roman" panose="02020603050405020304" pitchFamily="18" charset="0"/>
                <a:ea typeface="宋体" panose="02010600030101010101" pitchFamily="2" charset="-122"/>
              </a:rPr>
              <a:t>明确：</a:t>
            </a:r>
            <a:endParaRPr lang="en-US" altLang="zh-CN" sz="2800" b="1">
              <a:solidFill>
                <a:srgbClr val="FF0000"/>
              </a:solidFill>
              <a:latin typeface="Times New Roman" panose="02020603050405020304" pitchFamily="18" charset="0"/>
            </a:endParaRPr>
          </a:p>
          <a:p>
            <a:pPr lvl="0">
              <a:spcBef>
                <a:spcPct val="50000"/>
              </a:spcBef>
            </a:pPr>
            <a:r>
              <a:rPr lang="zh-CN" altLang="en-US" sz="2800" b="1">
                <a:latin typeface="Times New Roman" panose="02020603050405020304" pitchFamily="18" charset="0"/>
                <a:ea typeface="宋体" panose="02010600030101010101" pitchFamily="2" charset="-122"/>
              </a:rPr>
              <a:t>        这一部分作者指出楚国的危难在于“怀王之终不悟”，“此不知人之祸也”。</a:t>
            </a:r>
            <a:endParaRPr lang="en-US" altLang="zh-CN" sz="2800" b="1">
              <a:latin typeface="Times New Roman" panose="02020603050405020304" pitchFamily="18" charset="0"/>
            </a:endParaRPr>
          </a:p>
          <a:p>
            <a:pPr lvl="0">
              <a:spcBef>
                <a:spcPct val="50000"/>
              </a:spcBef>
            </a:pPr>
            <a:r>
              <a:rPr lang="en-US" altLang="zh-CN" sz="2800" b="1">
                <a:latin typeface="Times New Roman" panose="02020603050405020304" pitchFamily="18" charset="0"/>
              </a:rPr>
              <a:t>        </a:t>
            </a:r>
            <a:r>
              <a:rPr lang="zh-CN" altLang="en-US" sz="2800" b="1">
                <a:latin typeface="Times New Roman" panose="02020603050405020304" pitchFamily="18" charset="0"/>
                <a:ea typeface="宋体" panose="02010600030101010101" pitchFamily="2" charset="-122"/>
              </a:rPr>
              <a:t>通过议论，突出了屈原对楚国（兴盛衰亡）举足轻重的作用。</a:t>
            </a:r>
            <a:endParaRPr lang="zh-CN" altLang="en-US" sz="2800" b="1">
              <a:latin typeface="Times New Roman" panose="02020603050405020304" pitchFamily="18" charset="0"/>
              <a:ea typeface="宋体" panose="02010600030101010101" pitchFamily="2" charset="-122"/>
            </a:endParaRPr>
          </a:p>
          <a:p>
            <a:pPr lvl="0">
              <a:spcBef>
                <a:spcPct val="50000"/>
              </a:spcBef>
            </a:pPr>
            <a:endParaRPr lang="zh-CN" altLang="en-US" sz="2800" b="1">
              <a:latin typeface="Times New Roman" panose="02020603050405020304" pitchFamily="18" charset="0"/>
              <a:ea typeface="宋体" panose="02010600030101010101" pitchFamily="2" charset="-122"/>
            </a:endParaRPr>
          </a:p>
        </p:txBody>
      </p:sp>
      <p:cxnSp>
        <p:nvCxnSpPr>
          <p:cNvPr id="74755" name="直接连接符 3"/>
          <p:cNvCxnSpPr/>
          <p:nvPr>
            <p:custDataLst>
              <p:tags r:id="rId5"/>
            </p:custDataLst>
          </p:nvPr>
        </p:nvCxnSpPr>
        <p:spPr>
          <a:xfrm flipV="1">
            <a:off x="323850" y="3068638"/>
            <a:ext cx="8496300" cy="71438"/>
          </a:xfrm>
          <a:prstGeom prst="line">
            <a:avLst/>
          </a:prstGeom>
          <a:noFill/>
          <a:ln w="53975">
            <a:solidFill>
              <a:srgbClr val="00B050"/>
            </a:solidFill>
            <a:bevel/>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additive="base">
                                        <p:cTn id="6" dur="1" fill="hold">
                                          <p:stCondLst>
                                            <p:cond delay="0"/>
                                          </p:stCondLst>
                                        </p:cTn>
                                        <p:tgtEl>
                                          <p:spTgt spid="74753">
                                            <p:txEl>
                                              <p:pRg st="0" end="0"/>
                                            </p:txEl>
                                          </p:spTgt>
                                        </p:tgtEl>
                                        <p:attrNameLst>
                                          <p:attrName>style.visibility</p:attrName>
                                        </p:attrNameLst>
                                      </p:cBhvr>
                                      <p:to>
                                        <p:strVal val="visible"/>
                                      </p:to>
                                    </p:set>
                                    <p:anim calcmode="lin" valueType="num">
                                      <p:cBhvr additive="base">
                                        <p:cTn id="7" dur="500" fill="hold"/>
                                        <p:tgtEl>
                                          <p:spTgt spid="7475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475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additive="base">
                                        <p:cTn id="12" dur="1" fill="hold">
                                          <p:stCondLst>
                                            <p:cond delay="0"/>
                                          </p:stCondLst>
                                        </p:cTn>
                                        <p:tgtEl>
                                          <p:spTgt spid="74753">
                                            <p:txEl>
                                              <p:pRg st="1" end="1"/>
                                            </p:txEl>
                                          </p:spTgt>
                                        </p:tgtEl>
                                        <p:attrNameLst>
                                          <p:attrName>style.visibility</p:attrName>
                                        </p:attrNameLst>
                                      </p:cBhvr>
                                      <p:to>
                                        <p:strVal val="visible"/>
                                      </p:to>
                                    </p:set>
                                    <p:anim calcmode="lin" valueType="num">
                                      <p:cBhvr additive="base">
                                        <p:cTn id="13" dur="500" fill="hold"/>
                                        <p:tgtEl>
                                          <p:spTgt spid="7475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475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additive="base">
                                        <p:cTn id="18" dur="1" fill="hold">
                                          <p:stCondLst>
                                            <p:cond delay="0"/>
                                          </p:stCondLst>
                                        </p:cTn>
                                        <p:tgtEl>
                                          <p:spTgt spid="74753">
                                            <p:txEl>
                                              <p:pRg st="2" end="2"/>
                                            </p:txEl>
                                          </p:spTgt>
                                        </p:tgtEl>
                                        <p:attrNameLst>
                                          <p:attrName>style.visibility</p:attrName>
                                        </p:attrNameLst>
                                      </p:cBhvr>
                                      <p:to>
                                        <p:strVal val="visible"/>
                                      </p:to>
                                    </p:set>
                                    <p:anim calcmode="lin" valueType="num">
                                      <p:cBhvr additive="base">
                                        <p:cTn id="19" dur="500" fill="hold"/>
                                        <p:tgtEl>
                                          <p:spTgt spid="7475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475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additive="base">
                                        <p:cTn id="24" dur="1" fill="hold">
                                          <p:stCondLst>
                                            <p:cond delay="0"/>
                                          </p:stCondLst>
                                        </p:cTn>
                                        <p:tgtEl>
                                          <p:spTgt spid="74753">
                                            <p:txEl>
                                              <p:pRg st="3" end="3"/>
                                            </p:txEl>
                                          </p:spTgt>
                                        </p:tgtEl>
                                        <p:attrNameLst>
                                          <p:attrName>style.visibility</p:attrName>
                                        </p:attrNameLst>
                                      </p:cBhvr>
                                      <p:to>
                                        <p:strVal val="visible"/>
                                      </p:to>
                                    </p:set>
                                    <p:anim calcmode="lin" valueType="num">
                                      <p:cBhvr additive="base">
                                        <p:cTn id="25" dur="500" fill="hold"/>
                                        <p:tgtEl>
                                          <p:spTgt spid="7475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475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grpId="1" nodeType="clickEffect">
                                  <p:stCondLst>
                                    <p:cond delay="0"/>
                                  </p:stCondLst>
                                  <p:childTnLst>
                                    <p:set>
                                      <p:cBhvr additive="base">
                                        <p:cTn id="30" dur="1" fill="hold">
                                          <p:stCondLst>
                                            <p:cond delay="0"/>
                                          </p:stCondLst>
                                        </p:cTn>
                                        <p:tgtEl>
                                          <p:spTgt spid="74754">
                                            <p:txEl>
                                              <p:pRg st="0" end="0"/>
                                            </p:txEl>
                                          </p:spTgt>
                                        </p:tgtEl>
                                        <p:attrNameLst>
                                          <p:attrName>style.visibility</p:attrName>
                                        </p:attrNameLst>
                                      </p:cBhvr>
                                      <p:to>
                                        <p:strVal val="visible"/>
                                      </p:to>
                                    </p:set>
                                    <p:anim calcmode="lin" valueType="num">
                                      <p:cBhvr additive="base">
                                        <p:cTn id="31" dur="500" fill="hold"/>
                                        <p:tgtEl>
                                          <p:spTgt spid="74754">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7475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grpId="1" nodeType="clickEffect">
                                  <p:stCondLst>
                                    <p:cond delay="0"/>
                                  </p:stCondLst>
                                  <p:childTnLst>
                                    <p:set>
                                      <p:cBhvr additive="base">
                                        <p:cTn id="36" dur="1" fill="hold">
                                          <p:stCondLst>
                                            <p:cond delay="0"/>
                                          </p:stCondLst>
                                        </p:cTn>
                                        <p:tgtEl>
                                          <p:spTgt spid="74754">
                                            <p:txEl>
                                              <p:pRg st="1" end="1"/>
                                            </p:txEl>
                                          </p:spTgt>
                                        </p:tgtEl>
                                        <p:attrNameLst>
                                          <p:attrName>style.visibility</p:attrName>
                                        </p:attrNameLst>
                                      </p:cBhvr>
                                      <p:to>
                                        <p:strVal val="visible"/>
                                      </p:to>
                                    </p:set>
                                    <p:anim calcmode="lin" valueType="num">
                                      <p:cBhvr additive="base">
                                        <p:cTn id="37" dur="500" fill="hold"/>
                                        <p:tgtEl>
                                          <p:spTgt spid="74754">
                                            <p:txEl>
                                              <p:pRg st="1" end="1"/>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4754">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2" fill="hold" grpId="1" nodeType="clickEffect">
                                  <p:stCondLst>
                                    <p:cond delay="0"/>
                                  </p:stCondLst>
                                  <p:childTnLst>
                                    <p:set>
                                      <p:cBhvr additive="base">
                                        <p:cTn id="42" dur="1" fill="hold">
                                          <p:stCondLst>
                                            <p:cond delay="0"/>
                                          </p:stCondLst>
                                        </p:cTn>
                                        <p:tgtEl>
                                          <p:spTgt spid="74754">
                                            <p:txEl>
                                              <p:pRg st="2" end="2"/>
                                            </p:txEl>
                                          </p:spTgt>
                                        </p:tgtEl>
                                        <p:attrNameLst>
                                          <p:attrName>style.visibility</p:attrName>
                                        </p:attrNameLst>
                                      </p:cBhvr>
                                      <p:to>
                                        <p:strVal val="visible"/>
                                      </p:to>
                                    </p:set>
                                    <p:anim calcmode="lin" valueType="num">
                                      <p:cBhvr additive="base">
                                        <p:cTn id="43" dur="500" fill="hold"/>
                                        <p:tgtEl>
                                          <p:spTgt spid="74754">
                                            <p:txEl>
                                              <p:pRg st="2" end="2"/>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4754">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2" fill="hold" grpId="1" nodeType="clickEffect">
                                  <p:stCondLst>
                                    <p:cond delay="0"/>
                                  </p:stCondLst>
                                  <p:childTnLst>
                                    <p:set>
                                      <p:cBhvr additive="base">
                                        <p:cTn id="48" dur="1" fill="hold">
                                          <p:stCondLst>
                                            <p:cond delay="0"/>
                                          </p:stCondLst>
                                        </p:cTn>
                                        <p:tgtEl>
                                          <p:spTgt spid="74754">
                                            <p:txEl>
                                              <p:pRg st="3" end="3"/>
                                            </p:txEl>
                                          </p:spTgt>
                                        </p:tgtEl>
                                        <p:attrNameLst>
                                          <p:attrName>style.visibility</p:attrName>
                                        </p:attrNameLst>
                                      </p:cBhvr>
                                      <p:to>
                                        <p:strVal val="visible"/>
                                      </p:to>
                                    </p:set>
                                    <p:anim calcmode="lin" valueType="num">
                                      <p:cBhvr additive="base">
                                        <p:cTn id="49" dur="500" fill="hold"/>
                                        <p:tgtEl>
                                          <p:spTgt spid="74754">
                                            <p:txEl>
                                              <p:pRg st="3" end="3"/>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74754">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onStopAudio" delay="0">
                                              <p:tgtEl>
                                                <p:sldTgt/>
                                              </p:tgtEl>
                                            </p:cond>
                                          </p:stCondLst>
                                        </p:cTn>
                                        <p:tgtEl>
                                          <p:sndTgt r:embed="rId6"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3" grpId="0" uiExpand="1" build="p"/>
      <p:bldP spid="74754" grpId="1" uiExpand="1" build="p"/>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panose="020b0503020204020204" charset="-122"/>
              </a:rPr>
              <a:t>      </a:t>
            </a:r>
            <a:endParaRPr lang="zh-CN" altLang="en-US" sz="180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endParaRPr lang="en-US" altLang="zh-CN" sz="1800" smtClean="0"/>
          </a:p>
        </p:txBody>
      </p:sp>
      <p:sp>
        <p:nvSpPr>
          <p:cNvPr id="2049" name="Rectangle 1"/>
          <p:cNvSpPr>
            <a:spLocks noChangeArrowheads="1"/>
          </p:cNvSpPr>
          <p:nvPr>
            <p:custDataLst>
              <p:tags r:id="rId6"/>
            </p:custDataLst>
          </p:nvPr>
        </p:nvSpPr>
        <p:spPr bwMode="auto">
          <a:xfrm>
            <a:off x="34925" y="0"/>
            <a:ext cx="3096895" cy="4472305"/>
          </a:xfrm>
          <a:prstGeom prst="rect">
            <a:avLst/>
          </a:prstGeom>
          <a:noFill/>
          <a:ln w="9525">
            <a:solidFill>
              <a:srgbClr val="FF0000"/>
            </a:solidFill>
            <a:miter lim="800000"/>
          </a:ln>
          <a:effectLst/>
        </p:spPr>
        <p:txBody>
          <a:bodyPr vert="horz" wrap="square" lIns="68580" tIns="34290" rIns="68580" bIns="34290" numCol="1" anchor="ctr" anchorCtr="0" compatLnSpc="1">
            <a:spAutoFit/>
          </a:bodyPr>
          <a:lstStyle/>
          <a:p>
            <a:pPr eaLnBrk="1" latinLnBrk="0" hangingPunct="1">
              <a:lnSpc>
                <a:spcPct val="100000"/>
              </a:lnSpc>
            </a:pPr>
            <a:r>
              <a:rPr lang="zh-CN" altLang="en-US" sz="2700" smtClean="0">
                <a:latin typeface="楷体" panose="02010609060101010101" charset="-122"/>
                <a:ea typeface="楷体" panose="02010609060101010101" charset="-122"/>
              </a:rPr>
              <a:t>   </a:t>
            </a:r>
            <a:r>
              <a:rPr lang="zh-CN" altLang="zh-CN" sz="2400" smtClean="0">
                <a:latin typeface="黑体" panose="02010609060101010101" pitchFamily="2" charset="-122"/>
                <a:ea typeface="黑体" panose="02010609060101010101" pitchFamily="2" charset="-122"/>
              </a:rPr>
              <a:t>长子顷襄王</a:t>
            </a:r>
            <a:r>
              <a:rPr lang="zh-CN" altLang="zh-CN" sz="2400" smtClean="0">
                <a:solidFill>
                  <a:srgbClr val="FF0000"/>
                </a:solidFill>
                <a:latin typeface="黑体" panose="02010609060101010101" pitchFamily="2" charset="-122"/>
                <a:ea typeface="黑体" panose="02010609060101010101" pitchFamily="2" charset="-122"/>
              </a:rPr>
              <a:t>立</a:t>
            </a:r>
            <a:r>
              <a:rPr lang="zh-CN" altLang="zh-CN" sz="2400" smtClean="0">
                <a:latin typeface="黑体" panose="02010609060101010101" pitchFamily="2" charset="-122"/>
                <a:ea typeface="黑体" panose="02010609060101010101" pitchFamily="2" charset="-122"/>
              </a:rPr>
              <a:t>，</a:t>
            </a:r>
            <a:r>
              <a:rPr lang="zh-CN" altLang="zh-CN" sz="2400" smtClean="0">
                <a:solidFill>
                  <a:srgbClr val="FF0000"/>
                </a:solidFill>
                <a:latin typeface="黑体" panose="02010609060101010101" pitchFamily="2" charset="-122"/>
                <a:ea typeface="黑体" panose="02010609060101010101" pitchFamily="2" charset="-122"/>
              </a:rPr>
              <a:t>以</a:t>
            </a:r>
            <a:r>
              <a:rPr lang="zh-CN" altLang="zh-CN" sz="2400" smtClean="0">
                <a:latin typeface="黑体" panose="02010609060101010101" pitchFamily="2" charset="-122"/>
                <a:ea typeface="黑体" panose="02010609060101010101" pitchFamily="2" charset="-122"/>
              </a:rPr>
              <a:t>其弟子兰为令尹。</a:t>
            </a:r>
            <a:r>
              <a:rPr lang="zh-CN" altLang="zh-CN" sz="2400" u="sng" smtClean="0">
                <a:solidFill>
                  <a:srgbClr val="7030A0"/>
                </a:solidFill>
                <a:highlight>
                  <a:srgbClr val="00FFFF"/>
                </a:highlight>
                <a:latin typeface="黑体" panose="02010609060101010101" pitchFamily="2" charset="-122"/>
                <a:ea typeface="黑体" panose="02010609060101010101" pitchFamily="2" charset="-122"/>
              </a:rPr>
              <a:t>楚人既</a:t>
            </a:r>
            <a:r>
              <a:rPr lang="zh-CN" altLang="zh-CN" sz="2400" u="sng" smtClean="0">
                <a:solidFill>
                  <a:srgbClr val="FF0000"/>
                </a:solidFill>
                <a:highlight>
                  <a:srgbClr val="00FFFF"/>
                </a:highlight>
                <a:latin typeface="黑体" panose="02010609060101010101" pitchFamily="2" charset="-122"/>
                <a:ea typeface="黑体" panose="02010609060101010101" pitchFamily="2" charset="-122"/>
              </a:rPr>
              <a:t>咎</a:t>
            </a:r>
            <a:r>
              <a:rPr lang="zh-CN" altLang="zh-CN" sz="2400" u="sng" smtClean="0">
                <a:solidFill>
                  <a:srgbClr val="7030A0"/>
                </a:solidFill>
                <a:highlight>
                  <a:srgbClr val="00FFFF"/>
                </a:highlight>
                <a:latin typeface="黑体" panose="02010609060101010101" pitchFamily="2" charset="-122"/>
                <a:ea typeface="黑体" panose="02010609060101010101" pitchFamily="2" charset="-122"/>
              </a:rPr>
              <a:t>子兰以劝怀王入秦而不反也</a:t>
            </a:r>
            <a:r>
              <a:rPr lang="zh-CN" altLang="zh-CN" sz="2400" u="sng" smtClean="0">
                <a:highlight>
                  <a:srgbClr val="00FFFF"/>
                </a:highlight>
                <a:latin typeface="黑体" panose="02010609060101010101" pitchFamily="2" charset="-122"/>
                <a:ea typeface="黑体" panose="02010609060101010101" pitchFamily="2" charset="-122"/>
              </a:rPr>
              <a:t>。</a:t>
            </a:r>
            <a:r>
              <a:rPr lang="zh-CN" altLang="zh-CN" sz="2400" smtClean="0">
                <a:latin typeface="黑体" panose="02010609060101010101" pitchFamily="2" charset="-122"/>
                <a:ea typeface="黑体" panose="02010609060101010101" pitchFamily="2" charset="-122"/>
              </a:rPr>
              <a:t>屈平既</a:t>
            </a:r>
            <a:r>
              <a:rPr lang="zh-CN" altLang="zh-CN" sz="2400" smtClean="0">
                <a:solidFill>
                  <a:srgbClr val="FF0000"/>
                </a:solidFill>
                <a:latin typeface="黑体" panose="02010609060101010101" pitchFamily="2" charset="-122"/>
                <a:ea typeface="黑体" panose="02010609060101010101" pitchFamily="2" charset="-122"/>
              </a:rPr>
              <a:t>嫉</a:t>
            </a:r>
            <a:r>
              <a:rPr lang="zh-CN" altLang="zh-CN" sz="2400" smtClean="0">
                <a:latin typeface="黑体" panose="02010609060101010101" pitchFamily="2" charset="-122"/>
                <a:ea typeface="黑体" panose="02010609060101010101" pitchFamily="2" charset="-122"/>
              </a:rPr>
              <a:t>之，</a:t>
            </a:r>
            <a:r>
              <a:rPr lang="zh-CN" altLang="zh-CN" sz="2400" smtClean="0">
                <a:solidFill>
                  <a:srgbClr val="FF0000"/>
                </a:solidFill>
                <a:latin typeface="黑体" panose="02010609060101010101" pitchFamily="2" charset="-122"/>
                <a:ea typeface="黑体" panose="02010609060101010101" pitchFamily="2" charset="-122"/>
              </a:rPr>
              <a:t>虽</a:t>
            </a:r>
            <a:r>
              <a:rPr lang="zh-CN" altLang="zh-CN" sz="2400" smtClean="0">
                <a:latin typeface="黑体" panose="02010609060101010101" pitchFamily="2" charset="-122"/>
                <a:ea typeface="黑体" panose="02010609060101010101" pitchFamily="2" charset="-122"/>
              </a:rPr>
              <a:t>放流（</a:t>
            </a:r>
            <a:r>
              <a:rPr lang="zh-CN" altLang="zh-CN" sz="2400" smtClean="0">
                <a:highlight>
                  <a:srgbClr val="FF00FF"/>
                </a:highlight>
                <a:latin typeface="黑体" panose="02010609060101010101" pitchFamily="2" charset="-122"/>
                <a:ea typeface="黑体" panose="02010609060101010101" pitchFamily="2" charset="-122"/>
              </a:rPr>
              <a:t>被</a:t>
            </a:r>
            <a:r>
              <a:rPr lang="zh-CN" altLang="zh-CN" sz="2400" smtClean="0">
                <a:latin typeface="黑体" panose="02010609060101010101" pitchFamily="2" charset="-122"/>
                <a:ea typeface="黑体" panose="02010609060101010101" pitchFamily="2" charset="-122"/>
              </a:rPr>
              <a:t>），眷顾楚国，</a:t>
            </a:r>
            <a:r>
              <a:rPr lang="zh-CN" altLang="zh-CN" sz="2400" smtClean="0">
                <a:solidFill>
                  <a:srgbClr val="C00000"/>
                </a:solidFill>
                <a:latin typeface="黑体" panose="02010609060101010101" pitchFamily="2" charset="-122"/>
                <a:ea typeface="黑体" panose="02010609060101010101" pitchFamily="2" charset="-122"/>
              </a:rPr>
              <a:t>系心</a:t>
            </a:r>
            <a:r>
              <a:rPr lang="zh-CN" altLang="zh-CN" sz="2400" smtClean="0">
                <a:latin typeface="黑体" panose="02010609060101010101" pitchFamily="2" charset="-122"/>
                <a:ea typeface="黑体" panose="02010609060101010101" pitchFamily="2" charset="-122"/>
              </a:rPr>
              <a:t>怀王，不忘欲反。</a:t>
            </a:r>
            <a:r>
              <a:rPr lang="zh-CN" altLang="zh-CN" sz="2400" smtClean="0">
                <a:solidFill>
                  <a:srgbClr val="FF0000"/>
                </a:solidFill>
                <a:latin typeface="黑体" panose="02010609060101010101" pitchFamily="2" charset="-122"/>
                <a:ea typeface="黑体" panose="02010609060101010101" pitchFamily="2" charset="-122"/>
              </a:rPr>
              <a:t>冀</a:t>
            </a:r>
            <a:r>
              <a:rPr lang="zh-CN" altLang="zh-CN" sz="2400" smtClean="0">
                <a:latin typeface="黑体" panose="02010609060101010101" pitchFamily="2" charset="-122"/>
                <a:ea typeface="黑体" panose="02010609060101010101" pitchFamily="2" charset="-122"/>
              </a:rPr>
              <a:t>幸君之</a:t>
            </a:r>
            <a:r>
              <a:rPr lang="zh-CN" altLang="zh-CN" sz="2400" smtClean="0">
                <a:solidFill>
                  <a:srgbClr val="C00000"/>
                </a:solidFill>
                <a:latin typeface="黑体" panose="02010609060101010101" pitchFamily="2" charset="-122"/>
                <a:ea typeface="黑体" panose="02010609060101010101" pitchFamily="2" charset="-122"/>
              </a:rPr>
              <a:t>一</a:t>
            </a:r>
            <a:r>
              <a:rPr lang="zh-CN" altLang="zh-CN" sz="2400" smtClean="0">
                <a:latin typeface="黑体" panose="02010609060101010101" pitchFamily="2" charset="-122"/>
                <a:ea typeface="黑体" panose="02010609060101010101" pitchFamily="2" charset="-122"/>
              </a:rPr>
              <a:t>悟，俗之</a:t>
            </a:r>
            <a:r>
              <a:rPr lang="zh-CN" altLang="zh-CN" sz="2400" smtClean="0">
                <a:solidFill>
                  <a:srgbClr val="C00000"/>
                </a:solidFill>
                <a:latin typeface="黑体" panose="02010609060101010101" pitchFamily="2" charset="-122"/>
                <a:ea typeface="黑体" panose="02010609060101010101" pitchFamily="2" charset="-122"/>
              </a:rPr>
              <a:t>一</a:t>
            </a:r>
            <a:r>
              <a:rPr lang="zh-CN" altLang="zh-CN" sz="2400" smtClean="0">
                <a:latin typeface="黑体" panose="02010609060101010101" pitchFamily="2" charset="-122"/>
                <a:ea typeface="黑体" panose="02010609060101010101" pitchFamily="2" charset="-122"/>
              </a:rPr>
              <a:t>改也。其</a:t>
            </a:r>
            <a:r>
              <a:rPr lang="zh-CN" altLang="zh-CN" sz="2400" smtClean="0">
                <a:solidFill>
                  <a:srgbClr val="C00000"/>
                </a:solidFill>
                <a:latin typeface="黑体" panose="02010609060101010101" pitchFamily="2" charset="-122"/>
                <a:ea typeface="黑体" panose="02010609060101010101" pitchFamily="2" charset="-122"/>
              </a:rPr>
              <a:t>存</a:t>
            </a:r>
            <a:r>
              <a:rPr lang="zh-CN" altLang="zh-CN" sz="2400" smtClean="0">
                <a:latin typeface="黑体" panose="02010609060101010101" pitchFamily="2" charset="-122"/>
                <a:ea typeface="黑体" panose="02010609060101010101" pitchFamily="2" charset="-122"/>
              </a:rPr>
              <a:t>君兴国而欲</a:t>
            </a:r>
            <a:r>
              <a:rPr lang="zh-CN" altLang="zh-CN" sz="2400" smtClean="0">
                <a:solidFill>
                  <a:srgbClr val="FF0000"/>
                </a:solidFill>
                <a:latin typeface="黑体" panose="02010609060101010101" pitchFamily="2" charset="-122"/>
                <a:ea typeface="黑体" panose="02010609060101010101" pitchFamily="2" charset="-122"/>
              </a:rPr>
              <a:t>反覆</a:t>
            </a:r>
            <a:r>
              <a:rPr lang="zh-CN" altLang="zh-CN" sz="2400" smtClean="0">
                <a:latin typeface="黑体" panose="02010609060101010101" pitchFamily="2" charset="-122"/>
                <a:ea typeface="黑体" panose="02010609060101010101" pitchFamily="2" charset="-122"/>
              </a:rPr>
              <a:t>之，一篇之中，三致志焉。</a:t>
            </a:r>
            <a:endParaRPr lang="zh-CN" altLang="zh-CN" sz="2400" smtClean="0">
              <a:latin typeface="黑体" panose="02010609060101010101" pitchFamily="2" charset="-122"/>
              <a:ea typeface="黑体" panose="02010609060101010101" pitchFamily="2" charset="-122"/>
            </a:endParaRPr>
          </a:p>
          <a:p>
            <a:pPr>
              <a:lnSpc>
                <a:spcPct val="80000"/>
              </a:lnSpc>
            </a:pP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7"/>
            </p:custDataLst>
          </p:nvPr>
        </p:nvSpPr>
        <p:spPr>
          <a:xfrm>
            <a:off x="3131820" y="44450"/>
            <a:ext cx="5709285" cy="4707890"/>
          </a:xfrm>
          <a:prstGeom prst="rect">
            <a:avLst/>
          </a:prstGeom>
          <a:solidFill>
            <a:schemeClr val="bg2">
              <a:lumMod val="20000"/>
              <a:lumOff val="80000"/>
            </a:schemeClr>
          </a:solidFill>
        </p:spPr>
        <p:txBody>
          <a:bodyPr wrap="square" rtlCol="0" anchor="t">
            <a:spAutoFit/>
          </a:bodyPr>
          <a:lstStyle/>
          <a:p>
            <a:pPr indent="0"/>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以：用</a:t>
            </a:r>
            <a:endParaRPr lang="zh-CN" sz="2000" b="0">
              <a:highlight>
                <a:srgbClr val="FFFF00"/>
              </a:highlight>
              <a:latin typeface="楷体" panose="02010609060101010101" charset="-122"/>
              <a:ea typeface="楷体" panose="02010609060101010101" charset="-122"/>
              <a:cs typeface="楷体" panose="02010609060101010101" charset="-122"/>
              <a:sym typeface="+mn-ea"/>
            </a:endParaRPr>
          </a:p>
          <a:p>
            <a:pPr indent="0"/>
            <a:r>
              <a:rPr lang="zh-CN" sz="2000" b="0">
                <a:highlight>
                  <a:srgbClr val="FFFF00"/>
                </a:highlight>
                <a:latin typeface="楷体" panose="02010609060101010101" charset="-122"/>
                <a:ea typeface="楷体" panose="02010609060101010101" charset="-122"/>
                <a:cs typeface="楷体" panose="02010609060101010101" charset="-122"/>
                <a:sym typeface="+mn-ea"/>
              </a:rPr>
              <a:t>令尹</a:t>
            </a:r>
            <a:r>
              <a:rPr lang="zh-CN" sz="2000" b="0">
                <a:latin typeface="楷体" panose="02010609060101010101" charset="-122"/>
                <a:ea typeface="楷体" panose="02010609060101010101" charset="-122"/>
                <a:cs typeface="楷体" panose="02010609060101010101" charset="-122"/>
                <a:sym typeface="+mn-ea"/>
              </a:rPr>
              <a:t>：战国时楚国执掌军政大权的长官，相当于丞相，明清时指县长。</a:t>
            </a:r>
            <a:endParaRPr lang="zh-CN" sz="2000" b="0">
              <a:latin typeface="楷体" panose="02010609060101010101" charset="-122"/>
              <a:ea typeface="楷体" panose="02010609060101010101" charset="-122"/>
              <a:cs typeface="楷体" panose="02010609060101010101" charset="-122"/>
            </a:endParaRPr>
          </a:p>
          <a:p>
            <a:pPr indent="0"/>
            <a:r>
              <a:rPr lang="zh-CN" sz="2000" b="0" u="sng">
                <a:latin typeface="楷体" panose="02010609060101010101" charset="-122"/>
                <a:ea typeface="楷体" panose="02010609060101010101" charset="-122"/>
                <a:cs typeface="楷体" panose="02010609060101010101" charset="-122"/>
                <a:sym typeface="+mn-ea"/>
              </a:rPr>
              <a:t>令尹的助手有左尹、右尹</a:t>
            </a:r>
            <a:r>
              <a:rPr lang="zh-CN" sz="2000" b="0">
                <a:latin typeface="楷体" panose="02010609060101010101" charset="-122"/>
                <a:ea typeface="楷体" panose="02010609060101010101" charset="-122"/>
                <a:cs typeface="楷体" panose="02010609060101010101" charset="-122"/>
                <a:sym typeface="+mn-ea"/>
              </a:rPr>
              <a:t>，“楚左尹项伯者”，</a:t>
            </a:r>
            <a:r>
              <a:rPr lang="zh-CN" sz="2000" b="0" u="sng">
                <a:latin typeface="楷体" panose="02010609060101010101" charset="-122"/>
                <a:ea typeface="楷体" panose="02010609060101010101" charset="-122"/>
                <a:cs typeface="楷体" panose="02010609060101010101" charset="-122"/>
                <a:sym typeface="+mn-ea"/>
              </a:rPr>
              <a:t>左尹地位略高于右尹</a:t>
            </a:r>
            <a:r>
              <a:rPr lang="zh-CN" sz="2000" b="0">
                <a:latin typeface="楷体" panose="02010609060101010101" charset="-122"/>
                <a:ea typeface="楷体" panose="02010609060101010101" charset="-122"/>
                <a:cs typeface="楷体" panose="02010609060101010101" charset="-122"/>
                <a:sym typeface="+mn-ea"/>
              </a:rPr>
              <a:t>。</a:t>
            </a:r>
            <a:endParaRPr lang="zh-CN" sz="2000" b="0">
              <a:latin typeface="楷体" panose="02010609060101010101" charset="-122"/>
              <a:ea typeface="楷体" panose="02010609060101010101" charset="-122"/>
              <a:cs typeface="楷体" panose="02010609060101010101" charset="-122"/>
            </a:endParaRPr>
          </a:p>
          <a:p>
            <a:pPr indent="0"/>
            <a:r>
              <a:rPr lang="zh-CN" sz="2000" b="0">
                <a:latin typeface="楷体" panose="02010609060101010101" charset="-122"/>
                <a:ea typeface="楷体" panose="02010609060101010101" charset="-122"/>
                <a:cs typeface="楷体" panose="02010609060101010101" charset="-122"/>
                <a:sym typeface="+mn-ea"/>
              </a:rPr>
              <a:t>又为古代官的通称，如京兆尹、河南尹、州尹、县尹等。</a:t>
            </a:r>
            <a:endParaRPr lang="zh-CN" altLang="zh-CN" sz="2000" smtClean="0">
              <a:solidFill>
                <a:srgbClr val="C00000"/>
              </a:solidFill>
              <a:latin typeface="黑体" panose="02010609060101010101" pitchFamily="2" charset="-122"/>
              <a:ea typeface="黑体" panose="02010609060101010101" pitchFamily="2" charset="-122"/>
              <a:sym typeface="+mn-ea"/>
            </a:endParaRPr>
          </a:p>
          <a:p>
            <a:pPr eaLnBrk="1" latinLnBrk="0" hangingPunct="1">
              <a:lnSpc>
                <a:spcPct val="100000"/>
              </a:lnSpc>
            </a:pPr>
            <a:r>
              <a:rPr lang="zh-CN" altLang="zh-CN" sz="2000" smtClean="0">
                <a:solidFill>
                  <a:srgbClr val="C00000"/>
                </a:solidFill>
                <a:highlight>
                  <a:srgbClr val="00FFFF"/>
                </a:highlight>
                <a:latin typeface="黑体" panose="02010609060101010101" pitchFamily="2" charset="-122"/>
                <a:ea typeface="黑体" panose="02010609060101010101" pitchFamily="2" charset="-122"/>
                <a:sym typeface="+mn-ea"/>
              </a:rPr>
              <a:t>状语后置，楚人以劝怀王入秦而不反也既咎子兰</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咎</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：归罪，责怪</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嫉</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：憎恨</a:t>
            </a:r>
            <a:endParaRPr lang="zh-CN" altLang="zh-CN" sz="2000">
              <a:latin typeface="Arial" panose="020b0604020202020204" pitchFamily="34" charset="0"/>
            </a:endParaRPr>
          </a:p>
          <a:p>
            <a:pPr eaLnBrk="1" latinLnBrk="0" hangingPunct="1">
              <a:lnSpc>
                <a:spcPct val="10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虽</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：即使</a:t>
            </a:r>
            <a:r>
              <a:rPr lang="en-US" altLang="zh-CN" sz="2000">
                <a:latin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系心</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：惦记，</a:t>
            </a:r>
            <a:r>
              <a:rPr lang="zh-CN" altLang="zh-CN" sz="2000" smtClean="0">
                <a:solidFill>
                  <a:srgbClr val="C00000"/>
                </a:solidFill>
                <a:latin typeface="黑体" panose="02010609060101010101" pitchFamily="2" charset="-122"/>
                <a:ea typeface="黑体" panose="02010609060101010101" pitchFamily="2" charset="-122"/>
                <a:sym typeface="+mn-ea"/>
              </a:rPr>
              <a:t>挂心</a:t>
            </a:r>
            <a:r>
              <a:rPr lang="en-US" altLang="zh-CN" sz="2000" smtClean="0">
                <a:solidFill>
                  <a:srgbClr val="C00000"/>
                </a:solidFill>
                <a:latin typeface="黑体" panose="02010609060101010101" pitchFamily="2" charset="-122"/>
                <a:ea typeface="黑体" panose="02010609060101010101" pitchFamily="2" charset="-122"/>
                <a:sym typeface="+mn-ea"/>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冀</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：希望</a:t>
            </a:r>
            <a:endParaRPr lang="zh-CN" altLang="en-US" sz="2000">
              <a:solidFill>
                <a:srgbClr val="007A77"/>
              </a:solidFill>
              <a:latin typeface="新宋体" panose="02010609030101010101" charset="-122"/>
              <a:ea typeface="新宋体" panose="02010609030101010101" charset="-122"/>
              <a:sym typeface="Arial" panose="020b0604020202020204" pitchFamily="34" charset="0"/>
            </a:endParaRPr>
          </a:p>
          <a:p>
            <a:pPr eaLnBrk="1" latinLnBrk="0" hangingPunct="1">
              <a:lnSpc>
                <a:spcPct val="100000"/>
              </a:lnSpc>
            </a:pPr>
            <a:r>
              <a:rPr lang="zh-CN" altLang="zh-CN" sz="2000" smtClean="0">
                <a:solidFill>
                  <a:srgbClr val="C00000"/>
                </a:solidFill>
                <a:highlight>
                  <a:srgbClr val="FFFF00"/>
                </a:highlight>
                <a:latin typeface="黑体" panose="02010609060101010101" pitchFamily="2" charset="-122"/>
                <a:ea typeface="黑体" panose="02010609060101010101" pitchFamily="2" charset="-122"/>
                <a:sym typeface="+mn-ea"/>
              </a:rPr>
              <a:t>一</a:t>
            </a:r>
            <a:r>
              <a:rPr lang="zh-CN" altLang="zh-CN" sz="2000" smtClean="0">
                <a:solidFill>
                  <a:srgbClr val="C00000"/>
                </a:solidFill>
                <a:latin typeface="黑体" panose="02010609060101010101" pitchFamily="2" charset="-122"/>
                <a:ea typeface="黑体" panose="02010609060101010101" pitchFamily="2" charset="-122"/>
                <a:sym typeface="+mn-ea"/>
              </a:rPr>
              <a:t>：都  一概     </a:t>
            </a:r>
            <a:r>
              <a:rPr lang="en-US" altLang="zh-CN" sz="2000" smtClean="0">
                <a:solidFill>
                  <a:srgbClr val="C00000"/>
                </a:solidFill>
                <a:latin typeface="黑体" panose="02010609060101010101" pitchFamily="2" charset="-122"/>
                <a:ea typeface="黑体" panose="02010609060101010101" pitchFamily="2" charset="-122"/>
                <a:sym typeface="+mn-ea"/>
              </a:rPr>
              <a:t>“</a:t>
            </a:r>
            <a:r>
              <a:rPr lang="zh-CN" altLang="en-US" sz="2000" smtClean="0">
                <a:solidFill>
                  <a:srgbClr val="C00000"/>
                </a:solidFill>
                <a:latin typeface="黑体" panose="02010609060101010101" pitchFamily="2" charset="-122"/>
                <a:ea typeface="黑体" panose="02010609060101010101" pitchFamily="2" charset="-122"/>
                <a:sym typeface="+mn-ea"/>
              </a:rPr>
              <a:t>一如既往</a:t>
            </a:r>
            <a:r>
              <a:rPr lang="en-US" altLang="zh-CN" sz="2000" smtClean="0">
                <a:solidFill>
                  <a:srgbClr val="C00000"/>
                </a:solidFill>
                <a:latin typeface="黑体" panose="02010609060101010101" pitchFamily="2" charset="-122"/>
                <a:ea typeface="黑体" panose="02010609060101010101" pitchFamily="2" charset="-122"/>
                <a:sym typeface="+mn-ea"/>
              </a:rPr>
              <a:t>”</a:t>
            </a:r>
            <a:endParaRPr lang="en-US" altLang="zh-CN" sz="2000" smtClean="0">
              <a:solidFill>
                <a:srgbClr val="C00000"/>
              </a:solidFill>
              <a:latin typeface="黑体" panose="02010609060101010101" pitchFamily="2" charset="-122"/>
              <a:ea typeface="黑体" panose="02010609060101010101" pitchFamily="2" charset="-122"/>
              <a:sym typeface="+mn-ea"/>
            </a:endParaRPr>
          </a:p>
          <a:p>
            <a:pPr eaLnBrk="1" latinLnBrk="0" hangingPunct="1">
              <a:lnSpc>
                <a:spcPct val="10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存</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：思念</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endParaRPr lang="en-US" altLang="zh-CN" sz="2000">
              <a:solidFill>
                <a:srgbClr val="007A77"/>
              </a:solidFill>
              <a:latin typeface="新宋体" panose="02010609030101010101" charset="-122"/>
              <a:ea typeface="新宋体" panose="02010609030101010101" charset="-122"/>
              <a:sym typeface="Arial" panose="020b0604020202020204" pitchFamily="34" charset="0"/>
            </a:endParaRPr>
          </a:p>
          <a:p>
            <a:pPr eaLnBrk="1" latinLnBrk="0" hangingPunct="1">
              <a:lnSpc>
                <a:spcPct val="100000"/>
              </a:lnSpc>
            </a:pPr>
            <a:r>
              <a:rPr lang="zh-CN" altLang="en-US" sz="2000">
                <a:solidFill>
                  <a:srgbClr val="007A77"/>
                </a:solidFill>
                <a:latin typeface="新宋体" panose="02010609030101010101" charset="-122"/>
                <a:ea typeface="新宋体" panose="02010609030101010101" charset="-122"/>
                <a:sym typeface="Arial" panose="020b0604020202020204" pitchFamily="34" charset="0"/>
              </a:rPr>
              <a:t>反覆：回归，覆：翻转过来</a:t>
            </a:r>
            <a:endParaRPr lang="zh-CN" altLang="zh-CN" sz="2000">
              <a:latin typeface="Arial" panose="020b0604020202020204" pitchFamily="34" charset="0"/>
            </a:endParaRPr>
          </a:p>
          <a:p>
            <a:pPr eaLnBrk="1" latinLnBrk="0" hangingPunct="1">
              <a:lnSpc>
                <a:spcPct val="100000"/>
              </a:lnSpc>
            </a:pPr>
            <a:r>
              <a:rPr lang="zh-CN" altLang="en-US" sz="2000">
                <a:solidFill>
                  <a:srgbClr val="007A77"/>
                </a:solidFill>
                <a:latin typeface="新宋体" panose="02010609030101010101" charset="-122"/>
                <a:ea typeface="新宋体" panose="02010609030101010101" charset="-122"/>
                <a:sym typeface="Arial" panose="020b0604020202020204" pitchFamily="34" charset="0"/>
              </a:rPr>
              <a:t>志：意愿</a:t>
            </a:r>
            <a:endParaRPr lang="zh-CN" altLang="zh-CN" sz="2000">
              <a:latin typeface="Arial" panose="020b0604020202020204" pitchFamily="34" charset="0"/>
            </a:endParaRPr>
          </a:p>
          <a:p>
            <a:pPr eaLnBrk="1" latinLnBrk="0" hangingPunct="1">
              <a:lnSpc>
                <a:spcPct val="100000"/>
              </a:lnSpc>
            </a:pPr>
            <a:endParaRPr lang="zh-CN" altLang="zh-CN" sz="2000" smtClean="0">
              <a:solidFill>
                <a:srgbClr val="C00000"/>
              </a:solidFill>
              <a:latin typeface="Arial" panose="020b0604020202020204" pitchFamily="34" charset="0"/>
              <a:ea typeface="黑体" panose="02010609060101010101" pitchFamily="2" charset="-122"/>
              <a:sym typeface="+mn-ea"/>
            </a:endParaRPr>
          </a:p>
        </p:txBody>
      </p:sp>
      <p:sp>
        <p:nvSpPr>
          <p:cNvPr id="2" name="文本框 1"/>
          <p:cNvSpPr txBox="1"/>
          <p:nvPr>
            <p:custDataLst>
              <p:tags r:id="rId8"/>
            </p:custDataLst>
          </p:nvPr>
        </p:nvSpPr>
        <p:spPr>
          <a:xfrm>
            <a:off x="11430" y="4965700"/>
            <a:ext cx="9030335" cy="1861185"/>
          </a:xfrm>
          <a:prstGeom prst="rect">
            <a:avLst/>
          </a:prstGeom>
          <a:noFill/>
        </p:spPr>
        <p:txBody>
          <a:bodyPr wrap="square" rtlCol="0">
            <a:spAutoFit/>
          </a:bodyPr>
          <a:lstStyle/>
          <a:p>
            <a:pPr>
              <a:lnSpc>
                <a:spcPct val="80000"/>
              </a:lnSpc>
            </a:pPr>
            <a:r>
              <a:rPr lang="zh-CN" altLang="en-US" sz="2400">
                <a:latin typeface="楷体" panose="02010609060101010101" charset="-122"/>
                <a:ea typeface="楷体" panose="02010609060101010101" charset="-122"/>
                <a:cs typeface="楷体" panose="02010609060101010101" charset="-122"/>
                <a:sym typeface="+mn-ea"/>
              </a:rPr>
              <a:t>怀王的长子顷襄王</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继位</a:t>
            </a:r>
            <a:r>
              <a:rPr lang="en-US" altLang="zh-CN" sz="2400">
                <a:latin typeface="楷体" panose="02010609060101010101" charset="-122"/>
                <a:ea typeface="楷体" panose="02010609060101010101" charset="-122"/>
                <a:cs typeface="楷体" panose="02010609060101010101" charset="-122"/>
                <a:sym typeface="+mn-ea"/>
              </a:rPr>
              <a:t>,</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用</a:t>
            </a:r>
            <a:r>
              <a:rPr lang="zh-CN" altLang="en-US" sz="2400">
                <a:latin typeface="楷体" panose="02010609060101010101" charset="-122"/>
                <a:ea typeface="楷体" panose="02010609060101010101" charset="-122"/>
                <a:cs typeface="楷体" panose="02010609060101010101" charset="-122"/>
                <a:sym typeface="+mn-ea"/>
              </a:rPr>
              <a:t>他的弟弟子兰做令尹。楚国人</a:t>
            </a:r>
            <a:r>
              <a:rPr lang="zh-CN" altLang="en-US" sz="2400">
                <a:highlight>
                  <a:srgbClr val="FFFF00"/>
                </a:highlight>
                <a:latin typeface="楷体" panose="02010609060101010101" charset="-122"/>
                <a:ea typeface="楷体" panose="02010609060101010101" charset="-122"/>
                <a:cs typeface="楷体" panose="02010609060101010101" charset="-122"/>
                <a:sym typeface="+mn-ea"/>
              </a:rPr>
              <a:t>因为</a:t>
            </a:r>
            <a:r>
              <a:rPr lang="zh-CN" altLang="en-US" sz="2400">
                <a:latin typeface="楷体" panose="02010609060101010101" charset="-122"/>
                <a:ea typeface="楷体" panose="02010609060101010101" charset="-122"/>
                <a:cs typeface="楷体" panose="02010609060101010101" charset="-122"/>
                <a:sym typeface="+mn-ea"/>
              </a:rPr>
              <a:t>他劝说怀王到秦国去却没有</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返回而抱怨</a:t>
            </a:r>
            <a:r>
              <a:rPr lang="zh-CN" altLang="en-US" sz="2400">
                <a:latin typeface="楷体" panose="02010609060101010101" charset="-122"/>
                <a:ea typeface="楷体" panose="02010609060101010101" charset="-122"/>
                <a:cs typeface="楷体" panose="02010609060101010101" charset="-122"/>
                <a:sym typeface="+mn-ea"/>
              </a:rPr>
              <a:t>子兰；屈原虽</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痛恨</a:t>
            </a:r>
            <a:r>
              <a:rPr lang="zh-CN" altLang="en-US" sz="2400">
                <a:latin typeface="楷体" panose="02010609060101010101" charset="-122"/>
                <a:ea typeface="楷体" panose="02010609060101010101" charset="-122"/>
                <a:cs typeface="楷体" panose="02010609060101010101" charset="-122"/>
                <a:sym typeface="+mn-ea"/>
              </a:rPr>
              <a:t>子兰，但</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即使</a:t>
            </a:r>
            <a:r>
              <a:rPr lang="zh-CN" altLang="en-US" sz="2400">
                <a:latin typeface="楷体" panose="02010609060101010101" charset="-122"/>
                <a:ea typeface="楷体" panose="02010609060101010101" charset="-122"/>
                <a:cs typeface="楷体" panose="02010609060101010101" charset="-122"/>
                <a:sym typeface="+mn-ea"/>
              </a:rPr>
              <a:t>被流放，也眷恋楚国，关心怀王，不忘祖国想</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返</a:t>
            </a:r>
            <a:r>
              <a:rPr lang="zh-CN" altLang="en-US" sz="2400">
                <a:latin typeface="楷体" panose="02010609060101010101" charset="-122"/>
                <a:ea typeface="楷体" panose="02010609060101010101" charset="-122"/>
                <a:cs typeface="楷体" panose="02010609060101010101" charset="-122"/>
                <a:sym typeface="+mn-ea"/>
              </a:rPr>
              <a:t>朝中，</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希望</a:t>
            </a:r>
            <a:r>
              <a:rPr lang="zh-CN" altLang="en-US" sz="2400">
                <a:latin typeface="楷体" panose="02010609060101010101" charset="-122"/>
                <a:ea typeface="楷体" panose="02010609060101010101" charset="-122"/>
                <a:cs typeface="楷体" panose="02010609060101010101" charset="-122"/>
                <a:sym typeface="+mn-ea"/>
              </a:rPr>
              <a:t>君王能彻底觉悟，楚国坏的习俗能全部改变。他</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思念</a:t>
            </a:r>
            <a:r>
              <a:rPr lang="zh-CN" altLang="en-US" sz="2400">
                <a:latin typeface="楷体" panose="02010609060101010101" charset="-122"/>
                <a:ea typeface="楷体" panose="02010609060101010101" charset="-122"/>
                <a:cs typeface="楷体" panose="02010609060101010101" charset="-122"/>
                <a:sym typeface="+mn-ea"/>
              </a:rPr>
              <a:t>君王振兴国家想</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使楚国</a:t>
            </a:r>
            <a:r>
              <a:rPr lang="zh-CN" altLang="en-US" sz="2400">
                <a:solidFill>
                  <a:srgbClr val="FF0000"/>
                </a:solidFill>
                <a:highlight>
                  <a:srgbClr val="FFFF00"/>
                </a:highlight>
                <a:latin typeface="楷体" panose="02010609060101010101" charset="-122"/>
                <a:ea typeface="楷体" panose="02010609060101010101" charset="-122"/>
                <a:cs typeface="楷体" panose="02010609060101010101" charset="-122"/>
                <a:sym typeface="+mn-ea"/>
              </a:rPr>
              <a:t>回归</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富强局面</a:t>
            </a:r>
            <a:r>
              <a:rPr lang="zh-CN" altLang="en-US" sz="2400">
                <a:latin typeface="楷体" panose="02010609060101010101" charset="-122"/>
                <a:ea typeface="楷体" panose="02010609060101010101" charset="-122"/>
                <a:cs typeface="楷体" panose="02010609060101010101" charset="-122"/>
                <a:sym typeface="+mn-ea"/>
              </a:rPr>
              <a:t>，在（《离骚》）一篇作品里</a:t>
            </a:r>
            <a:r>
              <a:rPr lang="zh-CN" altLang="en-US" sz="2400" u="sng">
                <a:latin typeface="楷体" panose="02010609060101010101" charset="-122"/>
                <a:ea typeface="楷体" panose="02010609060101010101" charset="-122"/>
                <a:cs typeface="楷体" panose="02010609060101010101" charset="-122"/>
                <a:sym typeface="+mn-ea"/>
              </a:rPr>
              <a:t>再三</a:t>
            </a:r>
            <a:r>
              <a:rPr lang="zh-CN" altLang="en-US" sz="2400" u="sng">
                <a:solidFill>
                  <a:srgbClr val="FF0000"/>
                </a:solidFill>
                <a:latin typeface="楷体" panose="02010609060101010101" charset="-122"/>
                <a:ea typeface="楷体" panose="02010609060101010101" charset="-122"/>
                <a:cs typeface="楷体" panose="02010609060101010101" charset="-122"/>
                <a:sym typeface="+mn-ea"/>
              </a:rPr>
              <a:t>表达</a:t>
            </a:r>
            <a:r>
              <a:rPr lang="zh-CN" altLang="en-US" sz="2400" u="sng">
                <a:latin typeface="楷体" panose="02010609060101010101" charset="-122"/>
                <a:ea typeface="楷体" panose="02010609060101010101" charset="-122"/>
                <a:cs typeface="楷体" panose="02010609060101010101" charset="-122"/>
                <a:sym typeface="+mn-ea"/>
              </a:rPr>
              <a:t>这种</a:t>
            </a:r>
            <a:r>
              <a:rPr lang="zh-CN" altLang="en-US" sz="2400" u="sng">
                <a:solidFill>
                  <a:srgbClr val="FF0000"/>
                </a:solidFill>
                <a:latin typeface="楷体" panose="02010609060101010101" charset="-122"/>
                <a:ea typeface="楷体" panose="02010609060101010101" charset="-122"/>
                <a:cs typeface="楷体" panose="02010609060101010101" charset="-122"/>
                <a:sym typeface="+mn-ea"/>
              </a:rPr>
              <a:t>意愿</a:t>
            </a:r>
            <a:r>
              <a:rPr lang="zh-CN" altLang="en-US" sz="2400" u="sng">
                <a:latin typeface="楷体" panose="02010609060101010101" charset="-122"/>
                <a:ea typeface="楷体" panose="02010609060101010101" charset="-122"/>
                <a:cs typeface="楷体" panose="02010609060101010101" charset="-122"/>
                <a:sym typeface="+mn-ea"/>
              </a:rPr>
              <a:t>。</a:t>
            </a:r>
            <a:endParaRPr lang="zh-CN" altLang="en-US" sz="2400" u="sng"/>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35560" y="44450"/>
            <a:ext cx="3430270" cy="3412490"/>
          </a:xfrm>
          <a:prstGeom prst="rect">
            <a:avLst/>
          </a:prstGeom>
          <a:noFill/>
          <a:ln>
            <a:solidFill>
              <a:srgbClr val="FF0000"/>
            </a:solidFill>
          </a:ln>
        </p:spPr>
        <p:txBody>
          <a:bodyPr wrap="square" rtlCol="0" anchor="t">
            <a:spAutoFit/>
          </a:bodyPr>
          <a:lstStyle/>
          <a:p>
            <a:pPr>
              <a:lnSpc>
                <a:spcPct val="90000"/>
              </a:lnSpc>
            </a:pPr>
            <a:r>
              <a:rPr lang="zh-CN" altLang="en-US" sz="2400">
                <a:latin typeface="黑体" panose="02010609060101010101" pitchFamily="2" charset="-122"/>
                <a:ea typeface="黑体" panose="02010609060101010101" pitchFamily="2" charset="-122"/>
                <a:cs typeface="黑体" panose="02010609060101010101" pitchFamily="2" charset="-122"/>
              </a:rPr>
              <a:t>然</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终</a:t>
            </a:r>
            <a:r>
              <a:rPr lang="zh-CN" altLang="en-US" sz="2400">
                <a:latin typeface="黑体" panose="02010609060101010101" pitchFamily="2" charset="-122"/>
                <a:ea typeface="黑体" panose="02010609060101010101" pitchFamily="2" charset="-122"/>
                <a:cs typeface="黑体" panose="02010609060101010101" pitchFamily="2" charset="-122"/>
              </a:rPr>
              <a:t>无可奈何，故不可以</a:t>
            </a:r>
            <a:r>
              <a:rPr lang="zh-CN" altLang="en-US" sz="2400">
                <a:solidFill>
                  <a:srgbClr val="C00000"/>
                </a:solidFill>
                <a:latin typeface="黑体" panose="02010609060101010101" pitchFamily="2" charset="-122"/>
                <a:ea typeface="黑体" panose="02010609060101010101" pitchFamily="2" charset="-122"/>
                <a:cs typeface="黑体" panose="02010609060101010101" pitchFamily="2" charset="-122"/>
              </a:rPr>
              <a:t>反</a:t>
            </a:r>
            <a:r>
              <a:rPr lang="zh-CN" altLang="en-US" sz="2400">
                <a:latin typeface="黑体" panose="02010609060101010101" pitchFamily="2" charset="-122"/>
                <a:ea typeface="黑体" panose="02010609060101010101" pitchFamily="2" charset="-122"/>
                <a:cs typeface="黑体" panose="02010609060101010101" pitchFamily="2" charset="-122"/>
              </a:rPr>
              <a:t>。</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卒以此</a:t>
            </a:r>
            <a:r>
              <a:rPr lang="zh-CN" altLang="en-US" sz="2400">
                <a:latin typeface="黑体" panose="02010609060101010101" pitchFamily="2" charset="-122"/>
                <a:ea typeface="黑体" panose="02010609060101010101" pitchFamily="2" charset="-122"/>
                <a:cs typeface="黑体" panose="02010609060101010101" pitchFamily="2" charset="-122"/>
              </a:rPr>
              <a:t>见怀王之终不悟也。人君</a:t>
            </a:r>
            <a:r>
              <a:rPr lang="zh-CN" altLang="en-US" sz="2400">
                <a:solidFill>
                  <a:srgbClr val="C00000"/>
                </a:solidFill>
                <a:latin typeface="黑体" panose="02010609060101010101" pitchFamily="2" charset="-122"/>
                <a:ea typeface="黑体" panose="02010609060101010101" pitchFamily="2" charset="-122"/>
                <a:cs typeface="黑体" panose="02010609060101010101" pitchFamily="2" charset="-122"/>
              </a:rPr>
              <a:t>无</a:t>
            </a:r>
            <a:r>
              <a:rPr lang="zh-CN" altLang="en-US" sz="2400">
                <a:latin typeface="黑体" panose="02010609060101010101" pitchFamily="2" charset="-122"/>
                <a:ea typeface="黑体" panose="02010609060101010101" pitchFamily="2" charset="-122"/>
                <a:cs typeface="黑体" panose="02010609060101010101" pitchFamily="2" charset="-122"/>
              </a:rPr>
              <a:t>愚、智、贤、不</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肖</a:t>
            </a:r>
            <a:r>
              <a:rPr lang="zh-CN" altLang="en-US" sz="2400">
                <a:latin typeface="黑体" panose="02010609060101010101" pitchFamily="2" charset="-122"/>
                <a:ea typeface="黑体" panose="02010609060101010101" pitchFamily="2" charset="-122"/>
                <a:cs typeface="黑体" panose="02010609060101010101" pitchFamily="2" charset="-122"/>
              </a:rPr>
              <a:t>，</a:t>
            </a:r>
            <a:r>
              <a:rPr lang="zh-CN" altLang="en-US" sz="2400">
                <a:solidFill>
                  <a:srgbClr val="7030A0"/>
                </a:solidFill>
                <a:highlight>
                  <a:srgbClr val="FFFF00"/>
                </a:highlight>
                <a:latin typeface="黑体" panose="02010609060101010101" pitchFamily="2" charset="-122"/>
                <a:ea typeface="黑体" panose="02010609060101010101" pitchFamily="2" charset="-122"/>
                <a:cs typeface="黑体" panose="02010609060101010101" pitchFamily="2" charset="-122"/>
              </a:rPr>
              <a:t>莫不欲求忠</a:t>
            </a:r>
            <a:r>
              <a:rPr lang="zh-CN" altLang="en-US" sz="2400">
                <a:solidFill>
                  <a:srgbClr val="FF0000"/>
                </a:solidFill>
                <a:highlight>
                  <a:srgbClr val="FFFF00"/>
                </a:highlight>
                <a:latin typeface="黑体" panose="02010609060101010101" pitchFamily="2" charset="-122"/>
                <a:ea typeface="黑体" panose="02010609060101010101" pitchFamily="2" charset="-122"/>
                <a:cs typeface="黑体" panose="02010609060101010101" pitchFamily="2" charset="-122"/>
              </a:rPr>
              <a:t>以</a:t>
            </a:r>
            <a:r>
              <a:rPr lang="zh-CN" altLang="en-US" sz="2400">
                <a:solidFill>
                  <a:srgbClr val="7030A0"/>
                </a:solidFill>
                <a:highlight>
                  <a:srgbClr val="FFFF00"/>
                </a:highlight>
                <a:latin typeface="黑体" panose="02010609060101010101" pitchFamily="2" charset="-122"/>
                <a:ea typeface="黑体" panose="02010609060101010101" pitchFamily="2" charset="-122"/>
                <a:cs typeface="黑体" panose="02010609060101010101" pitchFamily="2" charset="-122"/>
              </a:rPr>
              <a:t>自为，举贤以自佐</a:t>
            </a:r>
            <a:r>
              <a:rPr lang="zh-CN" altLang="en-US" sz="2400">
                <a:highlight>
                  <a:srgbClr val="FFFF00"/>
                </a:highlight>
                <a:latin typeface="黑体" panose="02010609060101010101" pitchFamily="2" charset="-122"/>
                <a:ea typeface="黑体" panose="02010609060101010101" pitchFamily="2" charset="-122"/>
                <a:cs typeface="黑体" panose="02010609060101010101" pitchFamily="2" charset="-122"/>
              </a:rPr>
              <a:t>。</a:t>
            </a:r>
            <a:r>
              <a:rPr lang="zh-CN" altLang="en-US" sz="2400">
                <a:latin typeface="黑体" panose="02010609060101010101" pitchFamily="2" charset="-122"/>
                <a:ea typeface="黑体" panose="02010609060101010101" pitchFamily="2" charset="-122"/>
                <a:cs typeface="黑体" panose="02010609060101010101" pitchFamily="2" charset="-122"/>
              </a:rPr>
              <a:t>然</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亡</a:t>
            </a:r>
            <a:r>
              <a:rPr lang="zh-CN" altLang="en-US" sz="2400">
                <a:latin typeface="黑体" panose="02010609060101010101" pitchFamily="2" charset="-122"/>
                <a:ea typeface="黑体" panose="02010609060101010101" pitchFamily="2" charset="-122"/>
                <a:cs typeface="黑体" panose="02010609060101010101" pitchFamily="2" charset="-122"/>
              </a:rPr>
              <a:t>国</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破</a:t>
            </a:r>
            <a:r>
              <a:rPr lang="zh-CN" altLang="en-US" sz="2400">
                <a:latin typeface="黑体" panose="02010609060101010101" pitchFamily="2" charset="-122"/>
                <a:ea typeface="黑体" panose="02010609060101010101" pitchFamily="2" charset="-122"/>
                <a:cs typeface="黑体" panose="02010609060101010101" pitchFamily="2" charset="-122"/>
              </a:rPr>
              <a:t>家</a:t>
            </a:r>
            <a:r>
              <a:rPr lang="zh-CN" altLang="en-US" sz="2400">
                <a:solidFill>
                  <a:srgbClr val="C00000"/>
                </a:solidFill>
                <a:latin typeface="黑体" panose="02010609060101010101" pitchFamily="2" charset="-122"/>
                <a:ea typeface="黑体" panose="02010609060101010101" pitchFamily="2" charset="-122"/>
                <a:cs typeface="黑体" panose="02010609060101010101" pitchFamily="2" charset="-122"/>
              </a:rPr>
              <a:t>相随属</a:t>
            </a:r>
            <a:r>
              <a:rPr lang="zh-CN" altLang="en-US" sz="2400">
                <a:latin typeface="黑体" panose="02010609060101010101" pitchFamily="2" charset="-122"/>
                <a:ea typeface="黑体" panose="02010609060101010101" pitchFamily="2" charset="-122"/>
                <a:cs typeface="黑体" panose="02010609060101010101" pitchFamily="2" charset="-122"/>
              </a:rPr>
              <a:t>，而</a:t>
            </a:r>
            <a:r>
              <a:rPr lang="zh-CN" altLang="en-US" sz="2400">
                <a:solidFill>
                  <a:srgbClr val="C00000"/>
                </a:solidFill>
                <a:latin typeface="黑体" panose="02010609060101010101" pitchFamily="2" charset="-122"/>
                <a:ea typeface="黑体" panose="02010609060101010101" pitchFamily="2" charset="-122"/>
                <a:cs typeface="黑体" panose="02010609060101010101" pitchFamily="2" charset="-122"/>
              </a:rPr>
              <a:t>圣</a:t>
            </a:r>
            <a:r>
              <a:rPr lang="zh-CN" altLang="en-US" sz="2400">
                <a:latin typeface="黑体" panose="02010609060101010101" pitchFamily="2" charset="-122"/>
                <a:ea typeface="黑体" panose="02010609060101010101" pitchFamily="2" charset="-122"/>
                <a:cs typeface="黑体" panose="02010609060101010101" pitchFamily="2" charset="-122"/>
              </a:rPr>
              <a:t>君</a:t>
            </a:r>
            <a:r>
              <a:rPr lang="zh-CN" altLang="en-US" sz="2400">
                <a:solidFill>
                  <a:srgbClr val="C00000"/>
                </a:solidFill>
                <a:latin typeface="黑体" panose="02010609060101010101" pitchFamily="2" charset="-122"/>
                <a:ea typeface="黑体" panose="02010609060101010101" pitchFamily="2" charset="-122"/>
                <a:cs typeface="黑体" panose="02010609060101010101" pitchFamily="2" charset="-122"/>
              </a:rPr>
              <a:t>治</a:t>
            </a:r>
            <a:r>
              <a:rPr lang="zh-CN" altLang="en-US" sz="2400">
                <a:latin typeface="黑体" panose="02010609060101010101" pitchFamily="2" charset="-122"/>
                <a:ea typeface="黑体" panose="02010609060101010101" pitchFamily="2" charset="-122"/>
                <a:cs typeface="黑体" panose="02010609060101010101" pitchFamily="2" charset="-122"/>
              </a:rPr>
              <a:t>国</a:t>
            </a:r>
            <a:r>
              <a:rPr lang="zh-CN" altLang="en-US" sz="2400">
                <a:solidFill>
                  <a:srgbClr val="C00000"/>
                </a:solidFill>
                <a:latin typeface="黑体" panose="02010609060101010101" pitchFamily="2" charset="-122"/>
                <a:ea typeface="黑体" panose="02010609060101010101" pitchFamily="2" charset="-122"/>
                <a:cs typeface="黑体" panose="02010609060101010101" pitchFamily="2" charset="-122"/>
              </a:rPr>
              <a:t>累世</a:t>
            </a:r>
            <a:r>
              <a:rPr lang="zh-CN" altLang="en-US" sz="2400">
                <a:latin typeface="黑体" panose="02010609060101010101" pitchFamily="2" charset="-122"/>
                <a:ea typeface="黑体" panose="02010609060101010101" pitchFamily="2" charset="-122"/>
                <a:cs typeface="黑体" panose="02010609060101010101" pitchFamily="2" charset="-122"/>
              </a:rPr>
              <a:t>而不见者，其所谓忠者不忠，而所谓贤者不贤也。</a:t>
            </a:r>
            <a:endParaRPr lang="zh-CN" altLang="en-US" sz="2400">
              <a:latin typeface="黑体" panose="02010609060101010101" pitchFamily="2" charset="-122"/>
              <a:ea typeface="黑体" panose="02010609060101010101" pitchFamily="2" charset="-122"/>
              <a:cs typeface="黑体" panose="02010609060101010101" pitchFamily="2" charset="-122"/>
            </a:endParaRPr>
          </a:p>
          <a:p>
            <a:pPr>
              <a:lnSpc>
                <a:spcPct val="90000"/>
              </a:lnSpc>
            </a:pPr>
            <a:endParaRPr lang="zh-CN" altLang="en-US" sz="2400">
              <a:solidFill>
                <a:srgbClr val="7030A0"/>
              </a:solidFill>
              <a:latin typeface="黑体" panose="02010609060101010101" pitchFamily="2" charset="-122"/>
              <a:ea typeface="黑体" panose="02010609060101010101" pitchFamily="2" charset="-122"/>
              <a:cs typeface="黑体" panose="02010609060101010101" pitchFamily="2" charset="-122"/>
            </a:endParaRPr>
          </a:p>
        </p:txBody>
      </p:sp>
      <p:sp>
        <p:nvSpPr>
          <p:cNvPr id="13315" name="文本框 13314"/>
          <p:cNvSpPr txBox="1"/>
          <p:nvPr>
            <p:custDataLst>
              <p:tags r:id="rId4"/>
            </p:custDataLst>
          </p:nvPr>
        </p:nvSpPr>
        <p:spPr>
          <a:xfrm>
            <a:off x="73501" y="3644741"/>
            <a:ext cx="8996839" cy="2334260"/>
          </a:xfrm>
          <a:prstGeom prst="rect">
            <a:avLst/>
          </a:prstGeom>
          <a:noFill/>
          <a:ln w="9525">
            <a:noFill/>
          </a:ln>
        </p:spPr>
        <p:txBody>
          <a:bodyPr wrap="square">
            <a:spAutoFit/>
          </a:bodyPr>
          <a:lstStyle/>
          <a:p>
            <a:pPr fontAlgn="auto">
              <a:lnSpc>
                <a:spcPct val="90000"/>
              </a:lnSpc>
              <a:spcBef>
                <a:spcPct val="0"/>
              </a:spcBef>
            </a:pPr>
            <a:r>
              <a:rPr lang="zh-CN" altLang="en-US" sz="2700" b="1">
                <a:solidFill>
                  <a:schemeClr val="tx1"/>
                </a:solidFill>
                <a:latin typeface="楷体" panose="02010609060101010101" charset="-122"/>
                <a:ea typeface="楷体" panose="02010609060101010101" charset="-122"/>
                <a:cs typeface="楷体" panose="02010609060101010101" charset="-122"/>
                <a:sym typeface="隶书" panose="02010509060101010101" pitchFamily="49" charset="-122"/>
              </a:rPr>
              <a:t>然而终无济于事，所以不能返回朝中，</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最终</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从这些事情看出怀王始终没有醒悟。一国之君</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无论</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愚昧还是聪明，贤能还是不贤能，没有不想用忠臣来</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帮助自己</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，选拔贤才来</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辅佐自己</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；然而国破家亡的事情却</a:t>
            </a:r>
            <a:r>
              <a:rPr lang="zh-CN" altLang="en-US" sz="2700" b="1">
                <a:solidFill>
                  <a:srgbClr val="FF0000"/>
                </a:solidFill>
                <a:latin typeface="楷体" panose="02010609060101010101" charset="-122"/>
                <a:ea typeface="楷体" panose="02010609060101010101" charset="-122"/>
                <a:cs typeface="楷体" panose="02010609060101010101" charset="-122"/>
                <a:sym typeface="隶书" panose="02010509060101010101" pitchFamily="49" charset="-122"/>
              </a:rPr>
              <a:t>接连出现</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a:t>
            </a:r>
            <a:r>
              <a:rPr lang="zh-CN" altLang="en-US" sz="2700">
                <a:latin typeface="楷体" panose="02010609060101010101" charset="-122"/>
                <a:ea typeface="楷体" panose="02010609060101010101" charset="-122"/>
                <a:sym typeface="+mn-ea"/>
              </a:rPr>
              <a:t>而圣明君主治理好国家的</a:t>
            </a:r>
            <a:r>
              <a:rPr lang="zh-CN" altLang="en-US" sz="2700">
                <a:highlight>
                  <a:srgbClr val="FFFF00"/>
                </a:highlight>
                <a:latin typeface="楷体" panose="02010609060101010101" charset="-122"/>
                <a:ea typeface="楷体" panose="02010609060101010101" charset="-122"/>
                <a:sym typeface="+mn-ea"/>
              </a:rPr>
              <a:t>多少世代</a:t>
            </a:r>
            <a:r>
              <a:rPr lang="zh-CN" altLang="en-US" sz="2700">
                <a:latin typeface="楷体" panose="02010609060101010101" charset="-122"/>
                <a:ea typeface="楷体" panose="02010609060101010101" charset="-122"/>
                <a:sym typeface="+mn-ea"/>
              </a:rPr>
              <a:t>也没有出现，</a:t>
            </a:r>
            <a:r>
              <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rPr>
              <a:t>是因为人君认为是忠臣的人并不忠诚，认为是贤臣的人并不贤明啊。</a:t>
            </a:r>
            <a:endParaRPr lang="zh-CN" altLang="en-US" sz="2700" b="1">
              <a:latin typeface="楷体" panose="02010609060101010101" charset="-122"/>
              <a:ea typeface="楷体" panose="02010609060101010101" charset="-122"/>
              <a:cs typeface="楷体" panose="02010609060101010101" charset="-122"/>
              <a:sym typeface="隶书" panose="02010509060101010101" pitchFamily="49" charset="-122"/>
            </a:endParaRPr>
          </a:p>
        </p:txBody>
      </p:sp>
      <p:sp>
        <p:nvSpPr>
          <p:cNvPr id="7" name="文本框 6"/>
          <p:cNvSpPr txBox="1"/>
          <p:nvPr>
            <p:custDataLst>
              <p:tags r:id="rId5"/>
            </p:custDataLst>
          </p:nvPr>
        </p:nvSpPr>
        <p:spPr>
          <a:xfrm>
            <a:off x="3453130" y="44450"/>
            <a:ext cx="5690870" cy="3476625"/>
          </a:xfrm>
          <a:prstGeom prst="rect">
            <a:avLst/>
          </a:prstGeom>
          <a:solidFill>
            <a:schemeClr val="bg2">
              <a:lumMod val="20000"/>
              <a:lumOff val="80000"/>
            </a:schemeClr>
          </a:solidFill>
        </p:spPr>
        <p:txBody>
          <a:bodyPr wrap="square" rtlCol="0">
            <a:spAutoFit/>
          </a:bodyPr>
          <a:lstStyle/>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终</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：终究</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反</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：同“返”</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以此</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：由此</a:t>
            </a:r>
            <a:endParaRPr lang="zh-CN" altLang="zh-CN" sz="2000">
              <a:latin typeface="Arial" panose="020b0604020202020204" pitchFamily="34" charset="0"/>
            </a:endParaRPr>
          </a:p>
          <a:p>
            <a:r>
              <a:rPr lang="zh-CN" altLang="en-US" sz="2000">
                <a:highlight>
                  <a:srgbClr val="FFFF00"/>
                </a:highlight>
                <a:latin typeface="楷体" panose="02010609060101010101" charset="-122"/>
                <a:ea typeface="楷体" panose="02010609060101010101" charset="-122"/>
                <a:cs typeface="楷体" panose="02010609060101010101" charset="-122"/>
                <a:sym typeface="+mn-ea"/>
              </a:rPr>
              <a:t>无</a:t>
            </a:r>
            <a:r>
              <a:rPr lang="zh-CN" altLang="en-US" sz="2000">
                <a:latin typeface="楷体" panose="02010609060101010101" charset="-122"/>
                <a:ea typeface="楷体" panose="02010609060101010101" charset="-122"/>
                <a:cs typeface="楷体" panose="02010609060101010101" charset="-122"/>
                <a:sym typeface="+mn-ea"/>
              </a:rPr>
              <a:t>：无论 </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肖</a:t>
            </a:r>
            <a:r>
              <a:rPr lang="zh-CN" altLang="en-US" sz="2000">
                <a:latin typeface="楷体" panose="02010609060101010101" charset="-122"/>
                <a:ea typeface="楷体" panose="02010609060101010101" charset="-122"/>
                <a:cs typeface="楷体" panose="02010609060101010101" charset="-122"/>
                <a:sym typeface="+mn-ea"/>
              </a:rPr>
              <a:t>：贤能</a:t>
            </a: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以</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：来</a:t>
            </a:r>
            <a:endParaRPr lang="zh-CN" altLang="zh-CN" sz="2000">
              <a:latin typeface="Arial" panose="020b0604020202020204" pitchFamily="34" charset="0"/>
            </a:endParaRPr>
          </a:p>
          <a:p>
            <a:r>
              <a:rPr lang="zh-CN" altLang="en-US" sz="2000">
                <a:solidFill>
                  <a:srgbClr val="0033CC"/>
                </a:solidFill>
                <a:highlight>
                  <a:srgbClr val="FFFF00"/>
                </a:highlight>
                <a:latin typeface="微软雅黑" panose="020b0503020204020204" charset="-122"/>
                <a:ea typeface="微软雅黑" panose="020b0503020204020204" charset="-122"/>
                <a:sym typeface="+mn-ea"/>
              </a:rPr>
              <a:t>忠</a:t>
            </a:r>
            <a:r>
              <a:rPr lang="zh-CN" altLang="en-US" sz="2000">
                <a:solidFill>
                  <a:srgbClr val="0033CC"/>
                </a:solidFill>
                <a:latin typeface="微软雅黑" panose="020b0503020204020204" charset="-122"/>
                <a:ea typeface="微软雅黑" panose="020b0503020204020204" charset="-122"/>
                <a:sym typeface="+mn-ea"/>
              </a:rPr>
              <a:t>：形容词作名词，忠诚之人</a:t>
            </a:r>
            <a:endParaRPr lang="zh-CN" altLang="en-US" sz="2000" b="1">
              <a:solidFill>
                <a:srgbClr val="002060"/>
              </a:solidFill>
              <a:latin typeface="微软雅黑" panose="020b0503020204020204" charset="-122"/>
              <a:ea typeface="微软雅黑" panose="020b0503020204020204" charset="-122"/>
              <a:cs typeface="微软雅黑" panose="020b0503020204020204" charset="-122"/>
              <a:sym typeface="+mn-ea"/>
            </a:endParaRPr>
          </a:p>
          <a:p>
            <a:r>
              <a:rPr lang="zh-CN" altLang="en-US" sz="2000">
                <a:solidFill>
                  <a:srgbClr val="7030A0"/>
                </a:solidFill>
                <a:latin typeface="黑体" panose="02010609060101010101" pitchFamily="2" charset="-122"/>
                <a:ea typeface="黑体" panose="02010609060101010101" pitchFamily="2" charset="-122"/>
                <a:cs typeface="黑体" panose="02010609060101010101" pitchFamily="2" charset="-122"/>
              </a:rPr>
              <a:t>宾语前置，莫不欲求忠以为自，举贤以佐自</a:t>
            </a:r>
            <a:endParaRPr lang="zh-CN" altLang="en-US" sz="2000">
              <a:solidFill>
                <a:srgbClr val="7030A0"/>
              </a:solidFill>
              <a:latin typeface="黑体" panose="02010609060101010101" pitchFamily="2" charset="-122"/>
              <a:ea typeface="黑体" panose="02010609060101010101" pitchFamily="2" charset="-122"/>
              <a:cs typeface="黑体" panose="02010609060101010101" pitchFamily="2" charset="-122"/>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亡</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：使</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灭亡；</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破</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：使</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破败</a:t>
            </a:r>
            <a:endParaRPr lang="zh-CN" altLang="en-US" sz="2000">
              <a:solidFill>
                <a:srgbClr val="007A77"/>
              </a:solidFill>
              <a:latin typeface="新宋体" panose="02010609030101010101" charset="-122"/>
              <a:ea typeface="新宋体" panose="02010609030101010101" charset="-122"/>
              <a:sym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圣君</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：圣明的君主</a:t>
            </a:r>
            <a:endParaRPr lang="zh-CN" altLang="zh-CN" sz="2000">
              <a:latin typeface="Arial" panose="020b0604020202020204" pitchFamily="34" charset="0"/>
            </a:endParaRPr>
          </a:p>
          <a:p>
            <a:r>
              <a:rPr lang="zh-CN" altLang="en-US" sz="2000">
                <a:solidFill>
                  <a:srgbClr val="002060"/>
                </a:solidFill>
                <a:highlight>
                  <a:srgbClr val="FFFF00"/>
                </a:highlight>
                <a:latin typeface="黑体" panose="02010609060101010101" pitchFamily="2" charset="-122"/>
                <a:ea typeface="黑体" panose="02010609060101010101" pitchFamily="2" charset="-122"/>
                <a:cs typeface="黑体" panose="02010609060101010101" pitchFamily="2" charset="-122"/>
              </a:rPr>
              <a:t>治国</a:t>
            </a:r>
            <a:r>
              <a:rPr lang="zh-CN" altLang="en-US" sz="2000">
                <a:solidFill>
                  <a:srgbClr val="002060"/>
                </a:solidFill>
                <a:latin typeface="黑体" panose="02010609060101010101" pitchFamily="2" charset="-122"/>
                <a:ea typeface="黑体" panose="02010609060101010101" pitchFamily="2" charset="-122"/>
                <a:cs typeface="黑体" panose="02010609060101010101" pitchFamily="2" charset="-122"/>
              </a:rPr>
              <a:t>：安定太平的国家</a:t>
            </a:r>
            <a:endParaRPr lang="zh-CN" altLang="en-US" sz="2000">
              <a:solidFill>
                <a:srgbClr val="002060"/>
              </a:solidFill>
              <a:latin typeface="黑体" panose="02010609060101010101" pitchFamily="2" charset="-122"/>
              <a:ea typeface="黑体" panose="02010609060101010101" pitchFamily="2" charset="-122"/>
              <a:cs typeface="黑体" panose="02010609060101010101" pitchFamily="2" charset="-122"/>
            </a:endParaRPr>
          </a:p>
          <a:p>
            <a:r>
              <a:rPr lang="zh-CN" altLang="en-US" sz="2000">
                <a:highlight>
                  <a:srgbClr val="FFFF00"/>
                </a:highlight>
                <a:latin typeface="楷体" panose="02010609060101010101" charset="-122"/>
                <a:ea typeface="楷体" panose="02010609060101010101" charset="-122"/>
                <a:cs typeface="楷体" panose="02010609060101010101" charset="-122"/>
                <a:sym typeface="+mn-ea"/>
              </a:rPr>
              <a:t>相随属</a:t>
            </a:r>
            <a:r>
              <a:rPr lang="zh-CN" altLang="en-US" sz="2000">
                <a:latin typeface="楷体" panose="02010609060101010101" charset="-122"/>
                <a:ea typeface="楷体" panose="02010609060101010101" charset="-122"/>
                <a:cs typeface="楷体" panose="02010609060101010101" charset="-122"/>
                <a:sym typeface="+mn-ea"/>
              </a:rPr>
              <a:t>：接连出现 </a:t>
            </a:r>
            <a:endParaRPr lang="zh-CN" altLang="en-US" sz="2000">
              <a:latin typeface="楷体" panose="02010609060101010101" charset="-122"/>
              <a:ea typeface="楷体" panose="02010609060101010101" charset="-122"/>
              <a:cs typeface="楷体" panose="02010609060101010101" charset="-122"/>
              <a:sym typeface="+mn-ea"/>
            </a:endParaRPr>
          </a:p>
          <a:p>
            <a:r>
              <a:rPr lang="zh-CN" altLang="en-US" sz="2000">
                <a:highlight>
                  <a:srgbClr val="FFFF00"/>
                </a:highlight>
                <a:latin typeface="楷体" panose="02010609060101010101" charset="-122"/>
                <a:ea typeface="楷体" panose="02010609060101010101" charset="-122"/>
                <a:cs typeface="楷体" panose="02010609060101010101" charset="-122"/>
                <a:sym typeface="+mn-ea"/>
              </a:rPr>
              <a:t>累世</a:t>
            </a:r>
            <a:r>
              <a:rPr lang="zh-CN" altLang="en-US" sz="2000">
                <a:latin typeface="楷体" panose="02010609060101010101" charset="-122"/>
                <a:ea typeface="楷体" panose="02010609060101010101" charset="-122"/>
                <a:cs typeface="楷体" panose="02010609060101010101" charset="-122"/>
                <a:sym typeface="+mn-ea"/>
              </a:rPr>
              <a:t>：多个时代。</a:t>
            </a: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所谓</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：所认为的</a:t>
            </a:r>
            <a:endParaRPr lang="zh-CN" altLang="zh-CN" sz="2000">
              <a:latin typeface="Arial" panose="020b0604020202020204" pitchFamily="34" charset="0"/>
            </a:endParaRPr>
          </a:p>
          <a:p>
            <a:endParaRPr lang="en-US" altLang="zh-CN" sz="2000">
              <a:solidFill>
                <a:srgbClr val="7030A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 calcmode="lin" valueType="num">
                                      <p:cBhvr additive="base">
                                        <p:cTn id="2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 calcmode="lin" valueType="num">
                                      <p:cBhvr additive="base">
                                        <p:cTn id="2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7">
                                            <p:txEl>
                                              <p:pRg st="7" end="7"/>
                                            </p:txEl>
                                          </p:spTgt>
                                        </p:tgtEl>
                                        <p:attrNameLst>
                                          <p:attrName>style.visibility</p:attrName>
                                        </p:attrNameLst>
                                      </p:cBhvr>
                                      <p:to>
                                        <p:strVal val="visible"/>
                                      </p:to>
                                    </p:set>
                                    <p:anim calcmode="lin" valueType="num">
                                      <p:cBhvr additive="base">
                                        <p:cTn id="33"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anim calcmode="lin" valueType="num">
                                      <p:cBhvr additive="base">
                                        <p:cTn id="39"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7">
                                            <p:txEl>
                                              <p:pRg st="9" end="9"/>
                                            </p:txEl>
                                          </p:spTgt>
                                        </p:tgtEl>
                                        <p:attrNameLst>
                                          <p:attrName>style.visibility</p:attrName>
                                        </p:attrNameLst>
                                      </p:cBhvr>
                                      <p:to>
                                        <p:strVal val="visible"/>
                                      </p:to>
                                    </p:set>
                                    <p:anim calcmode="lin" valueType="num">
                                      <p:cBhvr additive="base">
                                        <p:cTn id="45" dur="500" fill="hold"/>
                                        <p:tgtEl>
                                          <p:spTgt spid="7">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5875" y="57785"/>
            <a:ext cx="2867025" cy="3891280"/>
          </a:xfrm>
          <a:ln>
            <a:solidFill>
              <a:srgbClr val="FF0000"/>
            </a:solidFill>
          </a:ln>
        </p:spPr>
        <p:txBody>
          <a:bodyPr>
            <a:noAutofit/>
          </a:bodyPr>
          <a:lstStyle/>
          <a:p>
            <a:pPr marL="0" indent="0">
              <a:buNone/>
            </a:pPr>
            <a:r>
              <a:rPr lang="zh-CN" altLang="en-US" sz="2400">
                <a:latin typeface="黑体" panose="02010609060101010101" pitchFamily="2" charset="-122"/>
                <a:ea typeface="黑体" panose="02010609060101010101" pitchFamily="2" charset="-122"/>
              </a:rPr>
              <a:t>怀王</a:t>
            </a:r>
            <a:r>
              <a:rPr lang="zh-CN" altLang="en-US" sz="2400">
                <a:highlight>
                  <a:srgbClr val="FFFF00"/>
                </a:highlight>
                <a:latin typeface="黑体" panose="02010609060101010101" pitchFamily="2" charset="-122"/>
                <a:ea typeface="黑体" panose="02010609060101010101" pitchFamily="2" charset="-122"/>
              </a:rPr>
              <a:t>以</a:t>
            </a:r>
            <a:r>
              <a:rPr lang="zh-CN" altLang="en-US" sz="2400">
                <a:latin typeface="黑体" panose="02010609060101010101" pitchFamily="2" charset="-122"/>
                <a:ea typeface="黑体" panose="02010609060101010101" pitchFamily="2" charset="-122"/>
              </a:rPr>
              <a:t>不知忠臣之</a:t>
            </a:r>
            <a:r>
              <a:rPr lang="zh-CN" altLang="en-US" sz="2400">
                <a:solidFill>
                  <a:srgbClr val="FF0000"/>
                </a:solidFill>
                <a:latin typeface="黑体" panose="02010609060101010101" pitchFamily="2" charset="-122"/>
                <a:ea typeface="黑体" panose="02010609060101010101" pitchFamily="2" charset="-122"/>
              </a:rPr>
              <a:t>分</a:t>
            </a:r>
            <a:r>
              <a:rPr lang="zh-CN" altLang="en-US" sz="2400">
                <a:latin typeface="黑体" panose="02010609060101010101" pitchFamily="2" charset="-122"/>
                <a:ea typeface="黑体" panose="02010609060101010101" pitchFamily="2" charset="-122"/>
              </a:rPr>
              <a:t>，</a:t>
            </a:r>
            <a:r>
              <a:rPr lang="zh-CN" altLang="en-US" sz="2400">
                <a:highlight>
                  <a:srgbClr val="FFFF00"/>
                </a:highlight>
                <a:latin typeface="黑体" panose="02010609060101010101" pitchFamily="2" charset="-122"/>
                <a:ea typeface="黑体" panose="02010609060101010101" pitchFamily="2" charset="-122"/>
              </a:rPr>
              <a:t>故</a:t>
            </a:r>
            <a:r>
              <a:rPr lang="zh-CN" altLang="en-US" sz="2400" b="1">
                <a:solidFill>
                  <a:srgbClr val="2F2AFA"/>
                </a:solidFill>
                <a:highlight>
                  <a:srgbClr val="FFFF00"/>
                </a:highlight>
                <a:latin typeface="黑体" panose="02010609060101010101" pitchFamily="2" charset="-122"/>
                <a:ea typeface="黑体" panose="02010609060101010101" pitchFamily="2" charset="-122"/>
              </a:rPr>
              <a:t>内</a:t>
            </a:r>
            <a:r>
              <a:rPr lang="zh-CN" altLang="en-US" sz="2400">
                <a:solidFill>
                  <a:srgbClr val="7030A0"/>
                </a:solidFill>
                <a:highlight>
                  <a:srgbClr val="FFFF00"/>
                </a:highlight>
                <a:latin typeface="黑体" panose="02010609060101010101" pitchFamily="2" charset="-122"/>
                <a:ea typeface="黑体" panose="02010609060101010101" pitchFamily="2" charset="-122"/>
              </a:rPr>
              <a:t>惑于郑袖，</a:t>
            </a:r>
            <a:r>
              <a:rPr lang="zh-CN" altLang="en-US" sz="2400" b="1">
                <a:solidFill>
                  <a:srgbClr val="2F2AFA"/>
                </a:solidFill>
                <a:highlight>
                  <a:srgbClr val="FFFF00"/>
                </a:highlight>
                <a:latin typeface="黑体" panose="02010609060101010101" pitchFamily="2" charset="-122"/>
                <a:ea typeface="黑体" panose="02010609060101010101" pitchFamily="2" charset="-122"/>
              </a:rPr>
              <a:t>外</a:t>
            </a:r>
            <a:r>
              <a:rPr lang="zh-CN" altLang="en-US" sz="2400">
                <a:solidFill>
                  <a:srgbClr val="7030A0"/>
                </a:solidFill>
                <a:highlight>
                  <a:srgbClr val="FFFF00"/>
                </a:highlight>
                <a:latin typeface="黑体" panose="02010609060101010101" pitchFamily="2" charset="-122"/>
                <a:ea typeface="黑体" panose="02010609060101010101" pitchFamily="2" charset="-122"/>
              </a:rPr>
              <a:t>欺于张仪</a:t>
            </a:r>
            <a:r>
              <a:rPr lang="zh-CN" altLang="en-US" sz="2400">
                <a:highlight>
                  <a:srgbClr val="FFFF00"/>
                </a:highlight>
                <a:latin typeface="黑体" panose="02010609060101010101" pitchFamily="2" charset="-122"/>
                <a:ea typeface="黑体" panose="02010609060101010101" pitchFamily="2" charset="-122"/>
              </a:rPr>
              <a:t>，（被）</a:t>
            </a:r>
            <a:r>
              <a:rPr lang="zh-CN" altLang="en-US" sz="2400">
                <a:solidFill>
                  <a:srgbClr val="FF0000"/>
                </a:solidFill>
                <a:latin typeface="黑体" panose="02010609060101010101" pitchFamily="2" charset="-122"/>
                <a:ea typeface="黑体" panose="02010609060101010101" pitchFamily="2" charset="-122"/>
              </a:rPr>
              <a:t>疏</a:t>
            </a:r>
            <a:r>
              <a:rPr lang="zh-CN" altLang="en-US" sz="2400">
                <a:latin typeface="黑体" panose="02010609060101010101" pitchFamily="2" charset="-122"/>
                <a:ea typeface="黑体" panose="02010609060101010101" pitchFamily="2" charset="-122"/>
              </a:rPr>
              <a:t>屈平而信上官大夫、令尹子兰。兵挫地削，</a:t>
            </a:r>
            <a:r>
              <a:rPr lang="zh-CN" altLang="en-US" sz="2400">
                <a:solidFill>
                  <a:srgbClr val="C00000"/>
                </a:solidFill>
                <a:latin typeface="黑体" panose="02010609060101010101" pitchFamily="2" charset="-122"/>
                <a:ea typeface="黑体" panose="02010609060101010101" pitchFamily="2" charset="-122"/>
              </a:rPr>
              <a:t>亡</a:t>
            </a:r>
            <a:r>
              <a:rPr lang="zh-CN" altLang="en-US" sz="2400">
                <a:latin typeface="黑体" panose="02010609060101010101" pitchFamily="2" charset="-122"/>
                <a:ea typeface="黑体" panose="02010609060101010101" pitchFamily="2" charset="-122"/>
              </a:rPr>
              <a:t>其六郡，</a:t>
            </a:r>
            <a:r>
              <a:rPr lang="zh-CN" altLang="en-US" sz="2400">
                <a:solidFill>
                  <a:srgbClr val="7030A0"/>
                </a:solidFill>
                <a:latin typeface="黑体" panose="02010609060101010101" pitchFamily="2" charset="-122"/>
                <a:ea typeface="黑体" panose="02010609060101010101" pitchFamily="2" charset="-122"/>
              </a:rPr>
              <a:t>身</a:t>
            </a:r>
            <a:r>
              <a:rPr lang="zh-CN" altLang="en-US" sz="2400">
                <a:solidFill>
                  <a:srgbClr val="0033CC"/>
                </a:solidFill>
                <a:latin typeface="微软雅黑" panose="020b0503020204020204" charset="-122"/>
                <a:ea typeface="微软雅黑" panose="020b0503020204020204" charset="-122"/>
              </a:rPr>
              <a:t>客</a:t>
            </a:r>
            <a:r>
              <a:rPr lang="zh-CN" altLang="en-US" sz="2400">
                <a:solidFill>
                  <a:srgbClr val="7030A0"/>
                </a:solidFill>
                <a:latin typeface="黑体" panose="02010609060101010101" pitchFamily="2" charset="-122"/>
                <a:ea typeface="黑体" panose="02010609060101010101" pitchFamily="2" charset="-122"/>
              </a:rPr>
              <a:t>死于秦，</a:t>
            </a:r>
            <a:r>
              <a:rPr lang="zh-CN" altLang="en-US" sz="2400">
                <a:solidFill>
                  <a:srgbClr val="7030A0"/>
                </a:solidFill>
                <a:highlight>
                  <a:srgbClr val="FFFF00"/>
                </a:highlight>
                <a:latin typeface="黑体" panose="02010609060101010101" pitchFamily="2" charset="-122"/>
                <a:ea typeface="黑体" panose="02010609060101010101" pitchFamily="2" charset="-122"/>
              </a:rPr>
              <a:t>为</a:t>
            </a:r>
            <a:r>
              <a:rPr lang="zh-CN" altLang="en-US" sz="2400">
                <a:solidFill>
                  <a:srgbClr val="7030A0"/>
                </a:solidFill>
                <a:latin typeface="黑体" panose="02010609060101010101" pitchFamily="2" charset="-122"/>
                <a:ea typeface="黑体" panose="02010609060101010101" pitchFamily="2" charset="-122"/>
              </a:rPr>
              <a:t>天下笑（被）</a:t>
            </a:r>
            <a:r>
              <a:rPr lang="zh-CN" altLang="en-US" sz="2400">
                <a:latin typeface="黑体" panose="02010609060101010101" pitchFamily="2" charset="-122"/>
                <a:ea typeface="黑体" panose="02010609060101010101" pitchFamily="2" charset="-122"/>
              </a:rPr>
              <a:t>，</a:t>
            </a:r>
            <a:r>
              <a:rPr lang="zh-CN" altLang="en-US" sz="2400">
                <a:solidFill>
                  <a:schemeClr val="accent2">
                    <a:lumMod val="75000"/>
                  </a:schemeClr>
                </a:solidFill>
                <a:latin typeface="黑体" panose="02010609060101010101" pitchFamily="2" charset="-122"/>
                <a:ea typeface="黑体" panose="02010609060101010101" pitchFamily="2" charset="-122"/>
              </a:rPr>
              <a:t>此不知人之祸也（判）</a:t>
            </a:r>
            <a:r>
              <a:rPr lang="zh-CN" altLang="en-US" sz="2400">
                <a:latin typeface="黑体" panose="02010609060101010101" pitchFamily="2" charset="-122"/>
                <a:ea typeface="黑体" panose="02010609060101010101" pitchFamily="2" charset="-122"/>
              </a:rPr>
              <a:t>。</a:t>
            </a:r>
            <a:endParaRPr lang="zh-CN" altLang="en-US" sz="2400">
              <a:latin typeface="黑体" panose="02010609060101010101" pitchFamily="2" charset="-122"/>
              <a:ea typeface="黑体" panose="02010609060101010101" pitchFamily="2" charset="-122"/>
            </a:endParaRPr>
          </a:p>
          <a:p>
            <a:pPr marL="0" indent="0">
              <a:buNone/>
            </a:pPr>
            <a:endParaRPr lang="zh-CN" altLang="en-US" sz="2400">
              <a:latin typeface="黑体" panose="02010609060101010101" pitchFamily="2" charset="-122"/>
              <a:ea typeface="黑体" panose="02010609060101010101" pitchFamily="2" charset="-122"/>
            </a:endParaRPr>
          </a:p>
          <a:p>
            <a:pPr marL="0" indent="0">
              <a:buNone/>
            </a:pPr>
            <a:endParaRPr lang="zh-CN" altLang="en-US" sz="2400">
              <a:latin typeface="黑体" panose="02010609060101010101" pitchFamily="2" charset="-122"/>
              <a:ea typeface="黑体" panose="02010609060101010101" pitchFamily="2" charset="-122"/>
            </a:endParaRPr>
          </a:p>
        </p:txBody>
      </p:sp>
      <p:sp>
        <p:nvSpPr>
          <p:cNvPr id="13315" name="文本框 13314"/>
          <p:cNvSpPr txBox="1"/>
          <p:nvPr>
            <p:custDataLst>
              <p:tags r:id="rId4"/>
            </p:custDataLst>
          </p:nvPr>
        </p:nvSpPr>
        <p:spPr>
          <a:xfrm>
            <a:off x="35243" y="4076383"/>
            <a:ext cx="8784908" cy="1751965"/>
          </a:xfrm>
          <a:prstGeom prst="rect">
            <a:avLst/>
          </a:prstGeom>
          <a:noFill/>
          <a:ln w="9525">
            <a:noFill/>
          </a:ln>
        </p:spPr>
        <p:txBody>
          <a:bodyPr wrap="square">
            <a:spAutoFit/>
          </a:bodyPr>
          <a:lstStyle/>
          <a:p>
            <a:pPr fontAlgn="auto">
              <a:lnSpc>
                <a:spcPct val="80000"/>
              </a:lnSpc>
              <a:spcBef>
                <a:spcPct val="0"/>
              </a:spcBef>
            </a:pPr>
            <a:r>
              <a:rPr lang="zh-CN" altLang="en-US" sz="2700" b="1">
                <a:solidFill>
                  <a:schemeClr val="tx1"/>
                </a:solidFill>
                <a:latin typeface="楷体" panose="02010609060101010101" charset="-122"/>
                <a:ea typeface="楷体" panose="02010609060101010101" charset="-122"/>
                <a:cs typeface="楷体" panose="02010609060101010101" charset="-122"/>
                <a:sym typeface="+mn-ea"/>
              </a:rPr>
              <a:t>怀王</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因为</a:t>
            </a:r>
            <a:r>
              <a:rPr lang="zh-CN" altLang="en-US" sz="2700" b="1">
                <a:latin typeface="楷体" panose="02010609060101010101" charset="-122"/>
                <a:ea typeface="楷体" panose="02010609060101010101" charset="-122"/>
                <a:cs typeface="楷体" panose="02010609060101010101" charset="-122"/>
                <a:sym typeface="+mn-ea"/>
              </a:rPr>
              <a:t>不知道忠臣的</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职分</a:t>
            </a:r>
            <a:r>
              <a:rPr lang="zh-CN" altLang="en-US" sz="2700" b="1">
                <a:latin typeface="楷体" panose="02010609060101010101" charset="-122"/>
                <a:ea typeface="楷体" panose="02010609060101010101" charset="-122"/>
                <a:cs typeface="楷体" panose="02010609060101010101" charset="-122"/>
                <a:sym typeface="+mn-ea"/>
              </a:rPr>
              <a:t>，所以在内</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a:t>
            </a:r>
            <a:r>
              <a:rPr lang="zh-CN" altLang="en-US" sz="2700" b="1">
                <a:latin typeface="楷体" panose="02010609060101010101" charset="-122"/>
                <a:ea typeface="楷体" panose="02010609060101010101" charset="-122"/>
                <a:cs typeface="楷体" panose="02010609060101010101" charset="-122"/>
                <a:sym typeface="+mn-ea"/>
              </a:rPr>
              <a:t>郑袖迷惑，在外被张仪欺骗，疏远屈原而相信上官大夫、令尹子兰。(结果)军队</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被挫败</a:t>
            </a:r>
            <a:r>
              <a:rPr lang="zh-CN" altLang="en-US" sz="2700" b="1">
                <a:latin typeface="楷体" panose="02010609060101010101" charset="-122"/>
                <a:ea typeface="楷体" panose="02010609060101010101" charset="-122"/>
                <a:cs typeface="楷体" panose="02010609060101010101" charset="-122"/>
                <a:sym typeface="+mn-ea"/>
              </a:rPr>
              <a:t>，国土</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被削割</a:t>
            </a:r>
            <a:r>
              <a:rPr lang="zh-CN" altLang="en-US" sz="2700" b="1">
                <a:latin typeface="楷体" panose="02010609060101010101" charset="-122"/>
                <a:ea typeface="楷体" panose="02010609060101010101" charset="-122"/>
                <a:cs typeface="楷体" panose="02010609060101010101" charset="-122"/>
                <a:sym typeface="+mn-ea"/>
              </a:rPr>
              <a:t>，</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丢失了</a:t>
            </a:r>
            <a:r>
              <a:rPr lang="zh-CN" altLang="en-US" sz="2700" b="1">
                <a:latin typeface="楷体" panose="02010609060101010101" charset="-122"/>
                <a:ea typeface="楷体" panose="02010609060101010101" charset="-122"/>
                <a:cs typeface="楷体" panose="02010609060101010101" charset="-122"/>
                <a:sym typeface="+mn-ea"/>
              </a:rPr>
              <a:t>汉中六郡，</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自己</a:t>
            </a:r>
            <a:r>
              <a:rPr lang="zh-CN" altLang="en-US" sz="2700" b="1">
                <a:latin typeface="楷体" panose="02010609060101010101" charset="-122"/>
                <a:ea typeface="楷体" panose="02010609060101010101" charset="-122"/>
                <a:cs typeface="楷体" panose="02010609060101010101" charset="-122"/>
                <a:sym typeface="+mn-ea"/>
              </a:rPr>
              <a:t>客死在秦国，</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被</a:t>
            </a:r>
            <a:r>
              <a:rPr lang="zh-CN" altLang="en-US" sz="2700" b="1">
                <a:latin typeface="楷体" panose="02010609060101010101" charset="-122"/>
                <a:ea typeface="楷体" panose="02010609060101010101" charset="-122"/>
                <a:cs typeface="楷体" panose="02010609060101010101" charset="-122"/>
                <a:sym typeface="+mn-ea"/>
              </a:rPr>
              <a:t>天下人耻笑。这就是不能知人善任引发的</a:t>
            </a:r>
            <a:r>
              <a:rPr lang="zh-CN" altLang="en-US" sz="2700" b="1">
                <a:solidFill>
                  <a:srgbClr val="FF0000"/>
                </a:solidFill>
                <a:latin typeface="楷体" panose="02010609060101010101" charset="-122"/>
                <a:ea typeface="楷体" panose="02010609060101010101" charset="-122"/>
                <a:cs typeface="楷体" panose="02010609060101010101" charset="-122"/>
                <a:sym typeface="+mn-ea"/>
              </a:rPr>
              <a:t>祸害</a:t>
            </a:r>
            <a:r>
              <a:rPr lang="zh-CN" altLang="en-US" sz="2700" b="1">
                <a:latin typeface="楷体" panose="02010609060101010101" charset="-122"/>
                <a:ea typeface="楷体" panose="02010609060101010101" charset="-122"/>
                <a:cs typeface="楷体" panose="02010609060101010101" charset="-122"/>
                <a:sym typeface="+mn-ea"/>
              </a:rPr>
              <a:t>了。</a:t>
            </a:r>
            <a:endParaRPr lang="zh-CN" altLang="en-US" sz="2700" b="1">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custDataLst>
              <p:tags r:id="rId5"/>
            </p:custDataLst>
          </p:nvPr>
        </p:nvSpPr>
        <p:spPr>
          <a:xfrm>
            <a:off x="3059430" y="188595"/>
            <a:ext cx="5920105" cy="3784600"/>
          </a:xfrm>
          <a:prstGeom prst="rect">
            <a:avLst/>
          </a:prstGeom>
          <a:solidFill>
            <a:schemeClr val="bg2">
              <a:lumMod val="20000"/>
              <a:lumOff val="80000"/>
            </a:schemeClr>
          </a:solidFill>
          <a:ln>
            <a:solidFill>
              <a:srgbClr val="FF0000"/>
            </a:solidFill>
          </a:ln>
        </p:spPr>
        <p:txBody>
          <a:bodyPr wrap="square" rtlCol="0">
            <a:spAutoFit/>
          </a:bodyPr>
          <a:lstStyle/>
          <a:p>
            <a:pPr marL="0" indent="0">
              <a:buNone/>
            </a:pPr>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以</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：因为</a:t>
            </a:r>
            <a:endParaRPr lang="zh-CN" altLang="zh-CN" sz="2400">
              <a:latin typeface="Arial" panose="020b0604020202020204" pitchFamily="34" charset="0"/>
            </a:endParaRPr>
          </a:p>
          <a:p>
            <a:pPr marL="0" indent="0">
              <a:buNone/>
            </a:pPr>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分</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：资质</a:t>
            </a:r>
            <a:endParaRPr lang="zh-CN" altLang="zh-CN" sz="2400">
              <a:latin typeface="Arial" panose="020b0604020202020204" pitchFamily="34" charset="0"/>
            </a:endParaRPr>
          </a:p>
          <a:p>
            <a:pPr marL="0" indent="0">
              <a:buNone/>
            </a:pPr>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于</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：表被动</a:t>
            </a:r>
            <a:endParaRPr lang="zh-CN" altLang="zh-CN" sz="2400">
              <a:latin typeface="Arial" panose="020b0604020202020204" pitchFamily="34" charset="0"/>
            </a:endParaRPr>
          </a:p>
          <a:p>
            <a:pPr marL="0" indent="0">
              <a:buNone/>
            </a:pPr>
            <a:r>
              <a:rPr lang="zh-CN" altLang="en-US" sz="2400">
                <a:solidFill>
                  <a:srgbClr val="0033CC"/>
                </a:solidFill>
                <a:highlight>
                  <a:srgbClr val="FFFF00"/>
                </a:highlight>
                <a:latin typeface="+mn-ea"/>
                <a:sym typeface="+mn-ea"/>
              </a:rPr>
              <a:t>内、外：</a:t>
            </a:r>
            <a:r>
              <a:rPr lang="zh-CN" altLang="en-US" sz="2400">
                <a:solidFill>
                  <a:srgbClr val="0033CC"/>
                </a:solidFill>
                <a:latin typeface="+mn-ea"/>
                <a:sym typeface="+mn-ea"/>
              </a:rPr>
              <a:t>名词作状语，在朝内，在国外</a:t>
            </a:r>
            <a:endParaRPr lang="zh-CN" altLang="en-US" sz="2400" b="1">
              <a:solidFill>
                <a:srgbClr val="002060"/>
              </a:solidFill>
              <a:latin typeface="+mn-ea"/>
              <a:cs typeface="+mn-lt"/>
              <a:sym typeface="+mn-ea"/>
            </a:endParaRPr>
          </a:p>
          <a:p>
            <a:pPr marL="0" indent="0">
              <a:buNone/>
            </a:pPr>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疏</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：疏远；信：信任</a:t>
            </a:r>
            <a:endParaRPr lang="zh-CN" altLang="zh-CN" sz="2400">
              <a:latin typeface="Arial" panose="020b0604020202020204" pitchFamily="34" charset="0"/>
            </a:endParaRPr>
          </a:p>
          <a:p>
            <a:pPr marL="0" indent="0">
              <a:buNone/>
            </a:pPr>
            <a:r>
              <a:rPr lang="zh-CN" altLang="en-US" sz="2400">
                <a:solidFill>
                  <a:srgbClr val="007A77"/>
                </a:solidFill>
                <a:latin typeface="新宋体" panose="02010609030101010101" charset="-122"/>
                <a:ea typeface="新宋体" panose="02010609030101010101" charset="-122"/>
                <a:sym typeface="Arial" panose="020b0604020202020204" pitchFamily="34" charset="0"/>
              </a:rPr>
              <a:t>亡：使</a:t>
            </a:r>
            <a:r>
              <a:rPr lang="en-US" altLang="zh-CN" sz="2400">
                <a:solidFill>
                  <a:srgbClr val="007A77"/>
                </a:solidFill>
                <a:latin typeface="新宋体" panose="02010609030101010101" charset="-122"/>
                <a:ea typeface="新宋体" panose="02010609030101010101" charset="-122"/>
                <a:sym typeface="Arial" panose="020b0604020202020204" pitchFamily="34" charset="0"/>
              </a:rPr>
              <a:t>……</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灭亡</a:t>
            </a:r>
            <a:endParaRPr lang="zh-CN" altLang="zh-CN" sz="2400">
              <a:latin typeface="Arial" panose="020b0604020202020204" pitchFamily="34" charset="0"/>
            </a:endParaRPr>
          </a:p>
          <a:p>
            <a:pPr marL="0" indent="0">
              <a:buNone/>
            </a:pPr>
            <a:r>
              <a:rPr lang="zh-CN" altLang="en-US" sz="2400">
                <a:solidFill>
                  <a:srgbClr val="0033CC"/>
                </a:solidFill>
                <a:highlight>
                  <a:srgbClr val="FFFF00"/>
                </a:highlight>
                <a:latin typeface="微软雅黑" panose="020b0503020204020204" charset="-122"/>
                <a:ea typeface="微软雅黑" panose="020b0503020204020204" charset="-122"/>
                <a:sym typeface="+mn-ea"/>
              </a:rPr>
              <a:t>客</a:t>
            </a:r>
            <a:r>
              <a:rPr lang="zh-CN" altLang="en-US" sz="2400">
                <a:solidFill>
                  <a:srgbClr val="0033CC"/>
                </a:solidFill>
                <a:latin typeface="微软雅黑" panose="020b0503020204020204" charset="-122"/>
                <a:ea typeface="微软雅黑" panose="020b0503020204020204" charset="-122"/>
                <a:sym typeface="+mn-ea"/>
              </a:rPr>
              <a:t>：名词作状语，象客那样</a:t>
            </a:r>
            <a:endParaRPr lang="zh-CN" altLang="en-US" sz="2400" b="1">
              <a:solidFill>
                <a:srgbClr val="0033CC"/>
              </a:solidFill>
              <a:latin typeface="微软雅黑" panose="020b0503020204020204" charset="-122"/>
              <a:ea typeface="微软雅黑" panose="020b0503020204020204" charset="-122"/>
              <a:cs typeface="+mn-ea"/>
              <a:sym typeface="+mn-ea"/>
            </a:endParaRPr>
          </a:p>
          <a:p>
            <a:pPr marL="0" indent="0">
              <a:buNone/>
            </a:pPr>
            <a:r>
              <a:rPr lang="zh-CN" altLang="en-US" sz="24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为</a:t>
            </a:r>
            <a:r>
              <a:rPr lang="zh-CN" altLang="en-US" sz="2400">
                <a:solidFill>
                  <a:srgbClr val="007A77"/>
                </a:solidFill>
                <a:latin typeface="新宋体" panose="02010609030101010101" charset="-122"/>
                <a:ea typeface="新宋体" panose="02010609030101010101" charset="-122"/>
                <a:sym typeface="Arial" panose="020b0604020202020204" pitchFamily="34" charset="0"/>
              </a:rPr>
              <a:t>：被</a:t>
            </a:r>
            <a:endParaRPr lang="zh-CN" altLang="zh-CN" sz="2400">
              <a:latin typeface="Arial" panose="020b0604020202020204" pitchFamily="34" charset="0"/>
            </a:endParaRPr>
          </a:p>
          <a:p>
            <a:pPr marL="0" indent="0">
              <a:buNone/>
            </a:pPr>
            <a:endParaRPr lang="zh-CN" altLang="en-US" sz="2400">
              <a:latin typeface="黑体" panose="02010609060101010101" pitchFamily="2" charset="-122"/>
              <a:ea typeface="黑体" panose="02010609060101010101" pitchFamily="2" charset="-122"/>
            </a:endParaRPr>
          </a:p>
          <a:p>
            <a:pPr marL="0" indent="0">
              <a:buNone/>
            </a:pPr>
            <a:endParaRPr lang="zh-CN" altLang="en-US" sz="2400"/>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panose="020b0503020204020204" charset="-122"/>
              </a:rPr>
              <a:t>      </a:t>
            </a:r>
            <a:endParaRPr lang="zh-CN" altLang="en-US" sz="180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2049" name="Rectangle 1"/>
          <p:cNvSpPr>
            <a:spLocks noChangeArrowheads="1"/>
          </p:cNvSpPr>
          <p:nvPr>
            <p:custDataLst>
              <p:tags r:id="rId5"/>
            </p:custDataLst>
          </p:nvPr>
        </p:nvSpPr>
        <p:spPr bwMode="auto">
          <a:xfrm>
            <a:off x="80010" y="702310"/>
            <a:ext cx="9063990" cy="5054600"/>
          </a:xfrm>
          <a:prstGeom prst="rect">
            <a:avLst/>
          </a:prstGeom>
          <a:noFill/>
          <a:ln w="9525">
            <a:noFill/>
            <a:miter lim="800000"/>
          </a:ln>
          <a:effectLst/>
        </p:spPr>
        <p:txBody>
          <a:bodyPr vert="horz" wrap="square" lIns="68580" tIns="34290" rIns="68580" bIns="34290" numCol="1" anchor="ctr" anchorCtr="0" compatLnSpc="1">
            <a:spAutoFit/>
          </a:bodyPr>
          <a:lstStyle/>
          <a:p>
            <a:r>
              <a:rPr lang="zh-CN" altLang="en-US" sz="2700" b="1" smtClean="0">
                <a:latin typeface="黑体" panose="02010609060101010101" pitchFamily="2" charset="-122"/>
                <a:ea typeface="黑体" panose="02010609060101010101" pitchFamily="2" charset="-122"/>
                <a:cs typeface="黑体" panose="02010609060101010101" pitchFamily="2" charset="-122"/>
              </a:rPr>
              <a:t>   </a:t>
            </a:r>
            <a:r>
              <a:rPr sz="2700" b="1" smtClean="0">
                <a:latin typeface="黑体" panose="02010609060101010101" pitchFamily="2" charset="-122"/>
                <a:ea typeface="黑体" panose="02010609060101010101" pitchFamily="2" charset="-122"/>
                <a:cs typeface="黑体" panose="02010609060101010101" pitchFamily="2" charset="-122"/>
              </a:rPr>
              <a:t>这段议论，从全文的脉络来看，它是紧承怀王三次受秦骗，客死于秦的记叙，远接评介《离骚》中“</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信而见疑，忠而被谤</a:t>
            </a:r>
            <a:r>
              <a:rPr sz="2700" b="1" smtClean="0">
                <a:latin typeface="黑体" panose="02010609060101010101" pitchFamily="2" charset="-122"/>
                <a:ea typeface="黑体" panose="02010609060101010101" pitchFamily="2" charset="-122"/>
                <a:cs typeface="黑体" panose="02010609060101010101" pitchFamily="2" charset="-122"/>
              </a:rPr>
              <a:t>”二语，并把议论推进一层，’指明“</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圣君治国累世而不见”的原因</a:t>
            </a:r>
            <a:r>
              <a:rPr sz="2700" b="1" smtClean="0">
                <a:latin typeface="黑体" panose="02010609060101010101" pitchFamily="2" charset="-122"/>
                <a:ea typeface="黑体" panose="02010609060101010101" pitchFamily="2" charset="-122"/>
                <a:cs typeface="黑体" panose="02010609060101010101" pitchFamily="2" charset="-122"/>
              </a:rPr>
              <a:t>，</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就在“其所谓忠者不忠，贤者不贤”。</a:t>
            </a:r>
            <a:r>
              <a:rPr sz="2700" b="1" smtClean="0">
                <a:latin typeface="黑体" panose="02010609060101010101" pitchFamily="2" charset="-122"/>
                <a:ea typeface="黑体" panose="02010609060101010101" pitchFamily="2" charset="-122"/>
                <a:cs typeface="黑体" panose="02010609060101010101" pitchFamily="2" charset="-122"/>
              </a:rPr>
              <a:t>这个见解融合了作者个人的体验在内，寄托着作者个人特有的</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政治幽愤</a:t>
            </a:r>
            <a:r>
              <a:rPr sz="2700" b="1" smtClean="0">
                <a:latin typeface="黑体" panose="02010609060101010101" pitchFamily="2" charset="-122"/>
                <a:ea typeface="黑体" panose="02010609060101010101" pitchFamily="2" charset="-122"/>
                <a:cs typeface="黑体" panose="02010609060101010101" pitchFamily="2" charset="-122"/>
              </a:rPr>
              <a:t>。</a:t>
            </a:r>
            <a:endParaRPr sz="2700" b="1" smtClean="0">
              <a:latin typeface="黑体" panose="02010609060101010101" pitchFamily="2" charset="-122"/>
              <a:ea typeface="黑体" panose="02010609060101010101" pitchFamily="2" charset="-122"/>
              <a:cs typeface="黑体" panose="02010609060101010101" pitchFamily="2" charset="-122"/>
            </a:endParaRPr>
          </a:p>
          <a:p>
            <a:r>
              <a:rPr sz="2700" b="1" smtClean="0">
                <a:latin typeface="黑体" panose="02010609060101010101" pitchFamily="2" charset="-122"/>
                <a:ea typeface="黑体" panose="02010609060101010101" pitchFamily="2" charset="-122"/>
                <a:cs typeface="黑体" panose="02010609060101010101" pitchFamily="2" charset="-122"/>
              </a:rPr>
              <a:t>这段本身从两个角度</a:t>
            </a:r>
            <a:r>
              <a:rPr lang="zh-CN" sz="2700" b="1" smtClean="0">
                <a:latin typeface="黑体" panose="02010609060101010101" pitchFamily="2" charset="-122"/>
                <a:ea typeface="黑体" panose="02010609060101010101" pitchFamily="2" charset="-122"/>
                <a:cs typeface="黑体" panose="02010609060101010101" pitchFamily="2" charset="-122"/>
              </a:rPr>
              <a:t>来写</a:t>
            </a:r>
            <a:r>
              <a:rPr sz="2700" b="1" smtClean="0">
                <a:latin typeface="黑体" panose="02010609060101010101" pitchFamily="2" charset="-122"/>
                <a:ea typeface="黑体" panose="02010609060101010101" pitchFamily="2" charset="-122"/>
                <a:cs typeface="黑体" panose="02010609060101010101" pitchFamily="2" charset="-122"/>
              </a:rPr>
              <a:t>。先从为臣（屈原）的角度写，方法是寓议于叙，</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突出屈原的“忠”与“贤”，阐明他与国家命运息息相关</a:t>
            </a:r>
            <a:r>
              <a:rPr sz="2700" b="1" smtClean="0">
                <a:latin typeface="黑体" panose="02010609060101010101" pitchFamily="2" charset="-122"/>
                <a:ea typeface="黑体" panose="02010609060101010101" pitchFamily="2" charset="-122"/>
                <a:cs typeface="黑体" panose="02010609060101010101" pitchFamily="2" charset="-122"/>
              </a:rPr>
              <a:t>；后从为君（怀王）的角度写，方法是纯用议论，</a:t>
            </a:r>
            <a:r>
              <a:rPr sz="2700" b="1" smtClean="0">
                <a:solidFill>
                  <a:srgbClr val="FF0000"/>
                </a:solidFill>
                <a:latin typeface="黑体" panose="02010609060101010101" pitchFamily="2" charset="-122"/>
                <a:ea typeface="黑体" panose="02010609060101010101" pitchFamily="2" charset="-122"/>
                <a:cs typeface="黑体" panose="02010609060101010101" pitchFamily="2" charset="-122"/>
              </a:rPr>
              <a:t>突出其结果是“兵挫地削，身客死于秦”，阐明太君“不知人之祸”</a:t>
            </a:r>
            <a:r>
              <a:rPr sz="2700" b="1" smtClean="0">
                <a:latin typeface="黑体" panose="02010609060101010101" pitchFamily="2" charset="-122"/>
                <a:ea typeface="黑体" panose="02010609060101010101" pitchFamily="2" charset="-122"/>
                <a:cs typeface="黑体" panose="02010609060101010101" pitchFamily="2" charset="-122"/>
              </a:rPr>
              <a:t>。两相结合，在文笔上就显出往复回环的特点。</a:t>
            </a:r>
            <a:endParaRPr sz="2700" b="1" smtClean="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Effect transition="in" filter="blinds(horizontal)">
                                      <p:cBhvr>
                                        <p:cTn id="7" dur="500"/>
                                        <p:tgtEl>
                                          <p:spTgt spid="20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panose="020b0503020204020204" charset="-122"/>
              </a:rPr>
              <a:t>      </a:t>
            </a:r>
            <a:endParaRPr lang="zh-CN" altLang="en-US" sz="180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endParaRPr lang="en-US" altLang="zh-CN" sz="1800" smtClean="0"/>
          </a:p>
        </p:txBody>
      </p:sp>
      <p:sp>
        <p:nvSpPr>
          <p:cNvPr id="34817" name="Rectangle 1"/>
          <p:cNvSpPr>
            <a:spLocks noChangeArrowheads="1"/>
          </p:cNvSpPr>
          <p:nvPr>
            <p:custDataLst>
              <p:tags r:id="rId6"/>
            </p:custDataLst>
          </p:nvPr>
        </p:nvSpPr>
        <p:spPr bwMode="auto">
          <a:xfrm>
            <a:off x="0" y="116840"/>
            <a:ext cx="2900045" cy="1915160"/>
          </a:xfrm>
          <a:prstGeom prst="rect">
            <a:avLst/>
          </a:prstGeom>
          <a:noFill/>
          <a:ln w="9525">
            <a:solidFill>
              <a:srgbClr val="FF0000"/>
            </a:solidFill>
            <a:miter lim="800000"/>
          </a:ln>
          <a:effectLst/>
        </p:spPr>
        <p:txBody>
          <a:bodyPr vert="horz" wrap="square" lIns="68580" tIns="34290" rIns="68580" bIns="3429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24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令尹子兰闻之，大怒。卒</a:t>
            </a:r>
            <a:r>
              <a:rPr kumimoji="0" lang="zh-CN" sz="2400" b="0" i="0"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anose="020b0604020202020204" pitchFamily="34" charset="0"/>
              </a:rPr>
              <a:t>使上官大夫</a:t>
            </a:r>
            <a:r>
              <a:rPr kumimoji="0" lang="zh-CN" altLang="en-US" sz="2400" i="0" strike="noStrike" cap="none" normalizeH="0">
                <a:solidFill>
                  <a:srgbClr val="0033CC"/>
                </a:solidFill>
                <a:latin typeface="微软雅黑" panose="020b0503020204020204" charset="-122"/>
                <a:ea typeface="微软雅黑" panose="020b0503020204020204" charset="-122"/>
              </a:rPr>
              <a:t>短</a:t>
            </a:r>
            <a:r>
              <a:rPr kumimoji="0" lang="zh-CN" sz="2400" b="0" i="0"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anose="020b0604020202020204" pitchFamily="34" charset="0"/>
              </a:rPr>
              <a:t>屈原于顷襄王</a:t>
            </a:r>
            <a:r>
              <a:rPr kumimoji="0" lang="zh-CN" sz="24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。顷襄王怒而</a:t>
            </a:r>
            <a:r>
              <a:rPr kumimoji="0" lang="zh-CN" sz="2400" b="0" i="0" strike="noStrike" cap="none" normalizeH="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迁</a:t>
            </a:r>
            <a:r>
              <a:rPr kumimoji="0" lang="zh-CN" sz="24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之。</a:t>
            </a:r>
            <a:endParaRPr kumimoji="0" lang="zh-CN" sz="2400" b="0" i="0"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en-US" sz="2400" i="0" strike="noStrike" cap="none" normalizeH="0" baseline="0" smtClean="0">
              <a:ln>
                <a:noFill/>
              </a:ln>
              <a:solidFill>
                <a:schemeClr val="tx1"/>
              </a:solidFill>
              <a:effectLst/>
              <a:latin typeface="黑体" panose="02010609060101010101" pitchFamily="2" charset="-122"/>
              <a:ea typeface="黑体" panose="02010609060101010101" pitchFamily="2" charset="-122"/>
              <a:cs typeface="宋体" panose="02010600030101010101" pitchFamily="2" charset="-122"/>
            </a:endParaRPr>
          </a:p>
        </p:txBody>
      </p:sp>
      <p:sp>
        <p:nvSpPr>
          <p:cNvPr id="4" name="文本框 3"/>
          <p:cNvSpPr txBox="1"/>
          <p:nvPr>
            <p:custDataLst>
              <p:tags r:id="rId7"/>
            </p:custDataLst>
          </p:nvPr>
        </p:nvSpPr>
        <p:spPr>
          <a:xfrm>
            <a:off x="358616" y="3466148"/>
            <a:ext cx="8291513" cy="1337945"/>
          </a:xfrm>
          <a:prstGeom prst="rect">
            <a:avLst/>
          </a:prstGeom>
          <a:noFill/>
          <a:ln w="9525">
            <a:noFill/>
          </a:ln>
        </p:spPr>
        <p:txBody>
          <a:bodyPr wrap="square">
            <a:spAutoFit/>
          </a:bodyPr>
          <a:lstStyle/>
          <a:p>
            <a:pPr fontAlgn="auto">
              <a:lnSpc>
                <a:spcPct val="90000"/>
              </a:lnSpc>
              <a:spcBef>
                <a:spcPct val="0"/>
              </a:spcBef>
            </a:pPr>
            <a:r>
              <a:rPr lang="en-US" altLang="zh-CN" sz="3000" b="1">
                <a:solidFill>
                  <a:srgbClr val="0000CC"/>
                </a:solidFill>
                <a:latin typeface="楷体" panose="02010609060101010101" charset="-122"/>
                <a:ea typeface="楷体" panose="02010609060101010101" charset="-122"/>
                <a:cs typeface="微软雅黑" panose="020b0503020204020204" charset="-122"/>
                <a:sym typeface="+mn-ea"/>
              </a:rPr>
              <a:t>    </a:t>
            </a:r>
            <a:r>
              <a:rPr lang="zh-CN" altLang="en-US" sz="3000" b="1">
                <a:solidFill>
                  <a:schemeClr val="tx1"/>
                </a:solidFill>
                <a:latin typeface="楷体" panose="02010609060101010101" charset="-122"/>
                <a:ea typeface="楷体" panose="02010609060101010101" charset="-122"/>
                <a:cs typeface="微软雅黑" panose="020b0503020204020204" charset="-122"/>
                <a:sym typeface="+mn-ea"/>
              </a:rPr>
              <a:t>令尹子兰听说屈原愤恨他的话后很生气，</a:t>
            </a:r>
            <a:r>
              <a:rPr lang="zh-CN" altLang="en-US" sz="3000" b="1">
                <a:solidFill>
                  <a:srgbClr val="FF0000"/>
                </a:solidFill>
                <a:latin typeface="楷体" panose="02010609060101010101" charset="-122"/>
                <a:ea typeface="楷体" panose="02010609060101010101" charset="-122"/>
                <a:cs typeface="微软雅黑" panose="020b0503020204020204" charset="-122"/>
                <a:sym typeface="+mn-ea"/>
              </a:rPr>
              <a:t>最终</a:t>
            </a:r>
            <a:r>
              <a:rPr lang="zh-CN" altLang="en-US" sz="3000" b="1">
                <a:latin typeface="楷体" panose="02010609060101010101" charset="-122"/>
                <a:ea typeface="楷体" panose="02010609060101010101" charset="-122"/>
                <a:cs typeface="微软雅黑" panose="020b0503020204020204" charset="-122"/>
                <a:sym typeface="+mn-ea"/>
              </a:rPr>
              <a:t>派上官大夫在顷襄王面前</a:t>
            </a:r>
            <a:r>
              <a:rPr lang="zh-CN" altLang="en-US" sz="3000" b="1">
                <a:solidFill>
                  <a:srgbClr val="FF0000"/>
                </a:solidFill>
                <a:latin typeface="楷体" panose="02010609060101010101" charset="-122"/>
                <a:ea typeface="楷体" panose="02010609060101010101" charset="-122"/>
                <a:cs typeface="微软雅黑" panose="020b0503020204020204" charset="-122"/>
                <a:sym typeface="+mn-ea"/>
              </a:rPr>
              <a:t>诋毁</a:t>
            </a:r>
            <a:r>
              <a:rPr lang="zh-CN" altLang="en-US" sz="3000" b="1">
                <a:latin typeface="楷体" panose="02010609060101010101" charset="-122"/>
                <a:ea typeface="楷体" panose="02010609060101010101" charset="-122"/>
                <a:cs typeface="微软雅黑" panose="020b0503020204020204" charset="-122"/>
                <a:sym typeface="+mn-ea"/>
              </a:rPr>
              <a:t>屈原，顷襄王很恼怒，把屈原</a:t>
            </a:r>
            <a:r>
              <a:rPr lang="zh-CN" altLang="en-US" sz="3000" b="1">
                <a:solidFill>
                  <a:srgbClr val="FF0000"/>
                </a:solidFill>
                <a:latin typeface="楷体" panose="02010609060101010101" charset="-122"/>
                <a:ea typeface="楷体" panose="02010609060101010101" charset="-122"/>
                <a:cs typeface="微软雅黑" panose="020b0503020204020204" charset="-122"/>
                <a:sym typeface="+mn-ea"/>
              </a:rPr>
              <a:t>放逐</a:t>
            </a:r>
            <a:r>
              <a:rPr lang="zh-CN" altLang="en-US" sz="3000" b="1">
                <a:latin typeface="楷体" panose="02010609060101010101" charset="-122"/>
                <a:ea typeface="楷体" panose="02010609060101010101" charset="-122"/>
                <a:cs typeface="微软雅黑" panose="020b0503020204020204" charset="-122"/>
                <a:sym typeface="+mn-ea"/>
              </a:rPr>
              <a:t>了。</a:t>
            </a:r>
            <a:endParaRPr lang="zh-CN" altLang="en-US" sz="3000" b="1">
              <a:latin typeface="楷体" panose="02010609060101010101" charset="-122"/>
              <a:ea typeface="楷体" panose="02010609060101010101" charset="-122"/>
              <a:cs typeface="微软雅黑" panose="020b0503020204020204" charset="-122"/>
              <a:sym typeface="+mn-ea"/>
            </a:endParaRPr>
          </a:p>
        </p:txBody>
      </p:sp>
      <p:sp>
        <p:nvSpPr>
          <p:cNvPr id="2" name="文本框 1"/>
          <p:cNvSpPr txBox="1"/>
          <p:nvPr>
            <p:custDataLst>
              <p:tags r:id="rId8"/>
            </p:custDataLst>
          </p:nvPr>
        </p:nvSpPr>
        <p:spPr>
          <a:xfrm>
            <a:off x="3131820" y="260350"/>
            <a:ext cx="5777230" cy="1938020"/>
          </a:xfrm>
          <a:prstGeom prst="rect">
            <a:avLst/>
          </a:prstGeom>
          <a:solidFill>
            <a:schemeClr val="bg2">
              <a:lumMod val="20000"/>
              <a:lumOff val="80000"/>
            </a:schemeClr>
          </a:solidFill>
        </p:spPr>
        <p:txBody>
          <a:bodyPr wrap="square" rtlCol="0">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lang="zh-CN" altLang="en-US" sz="2400">
                <a:solidFill>
                  <a:srgbClr val="007A77"/>
                </a:solidFill>
                <a:latin typeface="新宋体" panose="02010609030101010101" charset="-122"/>
                <a:ea typeface="新宋体" panose="02010609030101010101" charset="-122"/>
                <a:sym typeface="Arial" panose="020b0604020202020204" pitchFamily="34" charset="0"/>
              </a:rPr>
              <a:t>使：指使</a:t>
            </a:r>
            <a:endParaRPr lang="zh-CN" altLang="zh-CN" sz="24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400">
                <a:solidFill>
                  <a:srgbClr val="007A77"/>
                </a:solidFill>
                <a:latin typeface="新宋体" panose="02010609030101010101" charset="-122"/>
                <a:ea typeface="新宋体" panose="02010609030101010101" charset="-122"/>
                <a:sym typeface="Arial" panose="020b0604020202020204" pitchFamily="34" charset="0"/>
              </a:rPr>
              <a:t>短：形作动，诋毁，说坏话</a:t>
            </a:r>
            <a:endParaRPr lang="zh-CN" altLang="zh-CN" sz="24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400" b="0" smtClean="0">
                <a:ln>
                  <a:noFill/>
                </a:ln>
                <a:solidFill>
                  <a:srgbClr val="7030A0"/>
                </a:solidFill>
                <a:effectLst/>
                <a:latin typeface="黑体" panose="02010609060101010101" pitchFamily="2" charset="-122"/>
                <a:ea typeface="黑体" panose="02010609060101010101" pitchFamily="2" charset="-122"/>
                <a:cs typeface="宋体" panose="02010600030101010101" pitchFamily="2" charset="-122"/>
                <a:sym typeface="+mn-ea"/>
              </a:rPr>
              <a:t>状语后置，</a:t>
            </a:r>
            <a:r>
              <a:rPr lang="zh-CN" sz="2400" smtClean="0">
                <a:ln>
                  <a:noFill/>
                </a:ln>
                <a:solidFill>
                  <a:srgbClr val="7030A0"/>
                </a:solidFill>
                <a:effectLst/>
                <a:latin typeface="黑体" panose="02010609060101010101" pitchFamily="2" charset="-122"/>
                <a:ea typeface="黑体" panose="02010609060101010101" pitchFamily="2" charset="-122"/>
                <a:cs typeface="Arial" panose="020b0604020202020204" pitchFamily="34" charset="0"/>
                <a:sym typeface="+mn-ea"/>
              </a:rPr>
              <a:t>使上官大夫于顷襄王短屈原</a:t>
            </a:r>
            <a:endParaRPr lang="zh-CN" sz="2400" smtClean="0">
              <a:ln>
                <a:noFill/>
              </a:ln>
              <a:solidFill>
                <a:srgbClr val="7030A0"/>
              </a:solidFill>
              <a:effectLst/>
              <a:latin typeface="黑体" panose="02010609060101010101" pitchFamily="2" charset="-122"/>
              <a:ea typeface="黑体" panose="02010609060101010101" pitchFamily="2" charset="-122"/>
              <a:cs typeface="Arial" panose="020b0604020202020204" pitchFamily="34" charset="0"/>
              <a:sym typeface="+mn-ea"/>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400">
                <a:solidFill>
                  <a:srgbClr val="007A77"/>
                </a:solidFill>
                <a:latin typeface="新宋体" panose="02010609030101010101" charset="-122"/>
                <a:ea typeface="新宋体" panose="02010609030101010101" charset="-122"/>
                <a:sym typeface="Arial" panose="020b0604020202020204" pitchFamily="34" charset="0"/>
              </a:rPr>
              <a:t>迁：放逐</a:t>
            </a:r>
            <a:endParaRPr lang="zh-CN" altLang="zh-CN" sz="24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panose="020b0503020204020204" charset="-122"/>
              </a:rPr>
              <a:t>      </a:t>
            </a:r>
            <a:endParaRPr lang="zh-CN" altLang="en-US" sz="180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endParaRPr lang="en-US" altLang="zh-CN" sz="1800" smtClean="0"/>
          </a:p>
        </p:txBody>
      </p:sp>
      <p:sp>
        <p:nvSpPr>
          <p:cNvPr id="2049" name="Rectangle 1"/>
          <p:cNvSpPr>
            <a:spLocks noChangeArrowheads="1"/>
          </p:cNvSpPr>
          <p:nvPr>
            <p:custDataLst>
              <p:tags r:id="rId6"/>
            </p:custDataLst>
          </p:nvPr>
        </p:nvSpPr>
        <p:spPr bwMode="auto">
          <a:xfrm>
            <a:off x="837623" y="2829643"/>
            <a:ext cx="5864069" cy="1176020"/>
          </a:xfrm>
          <a:prstGeom prst="rect">
            <a:avLst/>
          </a:prstGeom>
          <a:noFill/>
          <a:ln w="9525">
            <a:noFill/>
            <a:miter lim="800000"/>
          </a:ln>
          <a:effectLst/>
        </p:spPr>
        <p:txBody>
          <a:bodyPr vert="horz" wrap="square" lIns="68580" tIns="34290" rIns="68580" bIns="34290" numCol="1" anchor="ctr" anchorCtr="0" compatLnSpc="1">
            <a:spAutoFit/>
          </a:bodyPr>
          <a:lstStyle/>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a:latin typeface="楷体" panose="02010609060101010101" charset="-122"/>
              <a:ea typeface="楷体" panose="02010609060101010101" charset="-122"/>
            </a:endParaRPr>
          </a:p>
        </p:txBody>
      </p:sp>
      <p:sp>
        <p:nvSpPr>
          <p:cNvPr id="17" name="文本框 16"/>
          <p:cNvSpPr txBox="1"/>
          <p:nvPr>
            <p:custDataLst>
              <p:tags r:id="rId7"/>
            </p:custDataLst>
          </p:nvPr>
        </p:nvSpPr>
        <p:spPr>
          <a:xfrm>
            <a:off x="189865" y="1116330"/>
            <a:ext cx="8769985" cy="1317625"/>
          </a:xfrm>
          <a:prstGeom prst="rect">
            <a:avLst/>
          </a:prstGeom>
          <a:noFill/>
        </p:spPr>
        <p:txBody>
          <a:bodyPr wrap="square" lIns="68580" tIns="34290" rIns="68580" bIns="34290" rtlCol="0">
            <a:noAutofit/>
          </a:bodyPr>
          <a:lstStyle>
            <a:defPPr>
              <a:defRPr lang="zh-CN"/>
            </a:defPPr>
            <a:lvl1pPr fontAlgn="auto">
              <a:lnSpc>
                <a:spcPct val="130000"/>
              </a:lnSpc>
              <a:spcAft>
                <a:spcPts val="1000"/>
              </a:spcAft>
              <a:defRPr sz="1600" spc="150"/>
            </a:lvl1pPr>
          </a:lstStyle>
          <a:p>
            <a:pPr marL="0" lvl="0" indent="0" algn="l">
              <a:lnSpc>
                <a:spcPct val="80000"/>
              </a:lnSpc>
              <a:spcBef>
                <a:spcPct val="0"/>
              </a:spcBef>
              <a:spcAft>
                <a:spcPct val="0"/>
              </a:spcAft>
              <a:buSzTx/>
              <a:buNone/>
            </a:pPr>
            <a:r>
              <a:rPr lang="en-US" altLang="zh-CN" sz="2700" b="1">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sz="2700" b="1">
                <a:solidFill>
                  <a:schemeClr val="tx1"/>
                </a:solidFill>
                <a:latin typeface="黑体" panose="02010609060101010101" pitchFamily="2" charset="-122"/>
                <a:ea typeface="黑体" panose="02010609060101010101" pitchFamily="2" charset="-122"/>
                <a:cs typeface="黑体" panose="02010609060101010101" pitchFamily="2" charset="-122"/>
              </a:rPr>
              <a:t>从屈原与渔夫的对话中，我们可以看出他们思想有怎样的差异？认识到屈原有着怎样的品质？包含了司马迁什么样的感情？ </a:t>
            </a:r>
            <a:endParaRPr lang="zh-CN" sz="2700" b="1">
              <a:solidFill>
                <a:schemeClr val="tx1"/>
              </a:solidFill>
              <a:latin typeface="黑体" panose="02010609060101010101" pitchFamily="2" charset="-122"/>
              <a:ea typeface="黑体" panose="02010609060101010101" pitchFamily="2" charset="-122"/>
              <a:cs typeface="黑体" panose="02010609060101010101" pitchFamily="2" charset="-122"/>
            </a:endParaRPr>
          </a:p>
        </p:txBody>
      </p:sp>
      <p:sp>
        <p:nvSpPr>
          <p:cNvPr id="2" name="矩形 1"/>
          <p:cNvSpPr/>
          <p:nvPr>
            <p:custDataLst>
              <p:tags r:id="rId8"/>
            </p:custDataLst>
          </p:nvPr>
        </p:nvSpPr>
        <p:spPr>
          <a:xfrm>
            <a:off x="189865" y="2222500"/>
            <a:ext cx="8863330" cy="3569970"/>
          </a:xfrm>
          <a:prstGeom prst="rect">
            <a:avLst/>
          </a:prstGeom>
        </p:spPr>
        <p:txBody>
          <a:bodyPr lIns="68580" tIns="34290" rIns="68580" bIns="3429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80000"/>
              </a:lnSpc>
              <a:spcBef>
                <a:spcPct val="0"/>
              </a:spcBef>
              <a:spcAft>
                <a:spcPts val="1000"/>
              </a:spcAft>
              <a:buSzTx/>
              <a:buNone/>
            </a:pPr>
            <a:r>
              <a:rPr lang="en-US" altLang="zh-CN" sz="1725" b="1" spc="150">
                <a:latin typeface="微软雅黑" panose="020b0503020204020204" charset="-122"/>
                <a:ea typeface="微软雅黑" panose="020b0503020204020204" charset="-122"/>
              </a:rPr>
              <a:t>      </a:t>
            </a:r>
            <a:r>
              <a:rPr lang="zh-CN" sz="3000" b="1" spc="150">
                <a:latin typeface="楷体" panose="02010609060101010101" charset="-122"/>
                <a:ea typeface="楷体" panose="02010609060101010101" charset="-122"/>
                <a:cs typeface="楷体" panose="02010609060101010101" charset="-122"/>
              </a:rPr>
              <a:t>二人对话，代表着两种</a:t>
            </a:r>
            <a:r>
              <a:rPr lang="zh-CN" sz="3000" b="1" spc="150">
                <a:solidFill>
                  <a:srgbClr val="2F2AFA"/>
                </a:solidFill>
                <a:latin typeface="楷体" panose="02010609060101010101" charset="-122"/>
                <a:ea typeface="楷体" panose="02010609060101010101" charset="-122"/>
                <a:cs typeface="楷体" panose="02010609060101010101" charset="-122"/>
              </a:rPr>
              <a:t>不同的人生哲学、两种不同的品格操守、两种不同的政治取向</a:t>
            </a:r>
            <a:r>
              <a:rPr lang="zh-CN" sz="3000" b="1" spc="150">
                <a:latin typeface="楷体" panose="02010609060101010101" charset="-122"/>
                <a:ea typeface="楷体" panose="02010609060101010101" charset="-122"/>
                <a:cs typeface="楷体" panose="02010609060101010101" charset="-122"/>
              </a:rPr>
              <a:t>。一种是</a:t>
            </a:r>
            <a:r>
              <a:rPr lang="zh-CN" sz="3000" b="1" spc="150">
                <a:solidFill>
                  <a:srgbClr val="2F2AFA"/>
                </a:solidFill>
                <a:latin typeface="楷体" panose="02010609060101010101" charset="-122"/>
                <a:ea typeface="楷体" panose="02010609060101010101" charset="-122"/>
                <a:cs typeface="楷体" panose="02010609060101010101" charset="-122"/>
              </a:rPr>
              <a:t>随波逐流，人云亦云</a:t>
            </a:r>
            <a:r>
              <a:rPr lang="zh-CN" sz="3000" b="1" spc="150">
                <a:latin typeface="楷体" panose="02010609060101010101" charset="-122"/>
                <a:ea typeface="楷体" panose="02010609060101010101" charset="-122"/>
                <a:cs typeface="楷体" panose="02010609060101010101" charset="-122"/>
              </a:rPr>
              <a:t>；一种是</a:t>
            </a:r>
            <a:r>
              <a:rPr lang="zh-CN" sz="3000" b="1" spc="150">
                <a:solidFill>
                  <a:srgbClr val="FF0000"/>
                </a:solidFill>
                <a:latin typeface="楷体" panose="02010609060101010101" charset="-122"/>
                <a:ea typeface="楷体" panose="02010609060101010101" charset="-122"/>
                <a:cs typeface="楷体" panose="02010609060101010101" charset="-122"/>
              </a:rPr>
              <a:t>矢志不渝，以死明志</a:t>
            </a:r>
            <a:r>
              <a:rPr lang="zh-CN" sz="3000" b="1" spc="150">
                <a:latin typeface="楷体" panose="02010609060101010101" charset="-122"/>
                <a:ea typeface="楷体" panose="02010609060101010101" charset="-122"/>
                <a:cs typeface="楷体" panose="02010609060101010101" charset="-122"/>
              </a:rPr>
              <a:t>。</a:t>
            </a:r>
            <a:endParaRPr lang="zh-CN" sz="3000" b="1" spc="150">
              <a:latin typeface="楷体" panose="02010609060101010101" charset="-122"/>
              <a:ea typeface="楷体" panose="02010609060101010101" charset="-122"/>
              <a:cs typeface="楷体" panose="02010609060101010101" charset="-122"/>
            </a:endParaRPr>
          </a:p>
          <a:p>
            <a:pPr marL="0" lvl="0" indent="0" algn="l">
              <a:lnSpc>
                <a:spcPct val="80000"/>
              </a:lnSpc>
              <a:spcBef>
                <a:spcPct val="0"/>
              </a:spcBef>
              <a:spcAft>
                <a:spcPts val="1000"/>
              </a:spcAft>
              <a:buSzTx/>
              <a:buNone/>
            </a:pPr>
            <a:r>
              <a:rPr lang="zh-CN" sz="3000" b="1" spc="150">
                <a:latin typeface="楷体" panose="02010609060101010101" charset="-122"/>
                <a:ea typeface="楷体" panose="02010609060101010101" charset="-122"/>
                <a:cs typeface="楷体" panose="02010609060101010101" charset="-122"/>
                <a:sym typeface="+mn-ea"/>
              </a:rPr>
              <a:t>  两相比照，突出了</a:t>
            </a:r>
            <a:r>
              <a:rPr lang="zh-CN" sz="3000" b="1" spc="150">
                <a:solidFill>
                  <a:srgbClr val="FF0000"/>
                </a:solidFill>
                <a:latin typeface="楷体" panose="02010609060101010101" charset="-122"/>
                <a:ea typeface="楷体" panose="02010609060101010101" charset="-122"/>
                <a:cs typeface="楷体" panose="02010609060101010101" charset="-122"/>
                <a:sym typeface="+mn-ea"/>
              </a:rPr>
              <a:t>屈原高洁的品格和坚定的操守</a:t>
            </a:r>
            <a:r>
              <a:rPr lang="zh-CN" sz="3000" b="1" spc="150">
                <a:latin typeface="楷体" panose="02010609060101010101" charset="-122"/>
                <a:ea typeface="楷体" panose="02010609060101010101" charset="-122"/>
                <a:cs typeface="楷体" panose="02010609060101010101" charset="-122"/>
                <a:sym typeface="+mn-ea"/>
              </a:rPr>
              <a:t>，表现了他</a:t>
            </a:r>
            <a:r>
              <a:rPr lang="zh-CN" sz="3000" b="1" spc="150">
                <a:solidFill>
                  <a:srgbClr val="FF0000"/>
                </a:solidFill>
                <a:latin typeface="楷体" panose="02010609060101010101" charset="-122"/>
                <a:ea typeface="楷体" panose="02010609060101010101" charset="-122"/>
                <a:cs typeface="楷体" panose="02010609060101010101" charset="-122"/>
                <a:sym typeface="+mn-ea"/>
              </a:rPr>
              <a:t>矢志不渝，以死明志的品质</a:t>
            </a:r>
            <a:r>
              <a:rPr lang="zh-CN" sz="3000" b="1" spc="150">
                <a:latin typeface="楷体" panose="02010609060101010101" charset="-122"/>
                <a:ea typeface="楷体" panose="02010609060101010101" charset="-122"/>
                <a:cs typeface="楷体" panose="02010609060101010101" charset="-122"/>
                <a:sym typeface="+mn-ea"/>
              </a:rPr>
              <a:t>。</a:t>
            </a:r>
            <a:endParaRPr lang="zh-CN" sz="750" b="1" spc="150">
              <a:latin typeface="楷体" panose="02010609060101010101" charset="-122"/>
              <a:ea typeface="楷体" panose="02010609060101010101" charset="-122"/>
              <a:cs typeface="楷体" panose="02010609060101010101" charset="-122"/>
              <a:sym typeface="+mn-ea"/>
            </a:endParaRPr>
          </a:p>
          <a:p>
            <a:pPr marL="0" lvl="0" indent="0" algn="l">
              <a:lnSpc>
                <a:spcPct val="80000"/>
              </a:lnSpc>
              <a:spcBef>
                <a:spcPct val="0"/>
              </a:spcBef>
              <a:spcAft>
                <a:spcPts val="1000"/>
              </a:spcAft>
              <a:buSzTx/>
              <a:buNone/>
            </a:pPr>
            <a:r>
              <a:rPr lang="zh-CN" sz="3000" b="1" spc="150">
                <a:latin typeface="楷体" panose="02010609060101010101" charset="-122"/>
                <a:ea typeface="楷体" panose="02010609060101010101" charset="-122"/>
                <a:cs typeface="楷体" panose="02010609060101010101" charset="-122"/>
                <a:sym typeface="+mn-ea"/>
              </a:rPr>
              <a:t> 对话中表达了</a:t>
            </a:r>
            <a:r>
              <a:rPr lang="zh-CN" sz="3000" b="1" spc="150">
                <a:solidFill>
                  <a:srgbClr val="FF0000"/>
                </a:solidFill>
                <a:latin typeface="楷体" panose="02010609060101010101" charset="-122"/>
                <a:ea typeface="楷体" panose="02010609060101010101" charset="-122"/>
                <a:cs typeface="楷体" panose="02010609060101010101" charset="-122"/>
                <a:sym typeface="+mn-ea"/>
              </a:rPr>
              <a:t>作者对屈原人格的赞扬和景仰以及同情惋惜之情，其中也表现出对黑暗势力的强烈愤慨。</a:t>
            </a:r>
            <a:endParaRPr lang="zh-CN" sz="3000" b="1" spc="150">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9"/>
            </p:custDataLst>
          </p:nvPr>
        </p:nvSpPr>
        <p:spPr>
          <a:xfrm>
            <a:off x="190024" y="303848"/>
            <a:ext cx="4438650" cy="645160"/>
          </a:xfrm>
          <a:prstGeom prst="rect">
            <a:avLst/>
          </a:prstGeom>
          <a:solidFill>
            <a:schemeClr val="accent4">
              <a:lumMod val="60000"/>
              <a:lumOff val="40000"/>
            </a:schemeClr>
          </a:solidFill>
        </p:spPr>
        <p:txBody>
          <a:bodyPr wrap="square" rtlCol="0">
            <a:spAutoFit/>
          </a:bodyPr>
          <a:lstStyle/>
          <a:p>
            <a:r>
              <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rPr>
              <a:t>屈原被迁</a:t>
            </a:r>
            <a:endParaRPr lang="zh-CN" altLang="en-US" sz="3600" b="1">
              <a:solidFill>
                <a:srgbClr val="C000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latin typeface="楷体" panose="02010609060101010101" charset="-122"/>
                <a:ea typeface="楷体" panose="02010609060101010101" charset="-122"/>
                <a:cs typeface="楷体" panose="02010609060101010101" charset="-122"/>
                <a:sym typeface="+mn-ea"/>
              </a:rPr>
              <a:t>第三部分</a:t>
            </a:r>
            <a:endParaRPr lang="zh-CN" altLang="en-US"/>
          </a:p>
        </p:txBody>
      </p:sp>
      <p:sp>
        <p:nvSpPr>
          <p:cNvPr id="3" name="内容占位符 2"/>
          <p:cNvSpPr>
            <a:spLocks noGrp="1"/>
          </p:cNvSpPr>
          <p:nvPr>
            <p:ph idx="1"/>
            <p:custDataLst>
              <p:tags r:id="rId4"/>
            </p:custDataLst>
          </p:nvPr>
        </p:nvSpPr>
        <p:spPr/>
        <p:txBody>
          <a:bodyPr/>
          <a:lstStyle/>
          <a:p>
            <a:r>
              <a:rPr lang="zh-CN" altLang="en-US" b="1">
                <a:latin typeface="楷体" panose="02010609060101010101" charset="-122"/>
                <a:ea typeface="楷体" panose="02010609060101010101" charset="-122"/>
                <a:cs typeface="楷体" panose="02010609060101010101" charset="-122"/>
                <a:sym typeface="+mn-ea"/>
              </a:rPr>
              <a:t>第三部分（</a:t>
            </a:r>
            <a:r>
              <a:rPr lang="en-US" altLang="zh-CN" b="1">
                <a:latin typeface="楷体" panose="02010609060101010101" charset="-122"/>
                <a:ea typeface="楷体" panose="02010609060101010101" charset="-122"/>
                <a:cs typeface="楷体" panose="02010609060101010101" charset="-122"/>
                <a:sym typeface="+mn-ea"/>
              </a:rPr>
              <a:t>10</a:t>
            </a:r>
            <a:r>
              <a:rPr lang="zh-CN" altLang="en-US" b="1">
                <a:latin typeface="楷体" panose="02010609060101010101" charset="-122"/>
                <a:ea typeface="楷体" panose="02010609060101010101" charset="-122"/>
                <a:cs typeface="楷体" panose="02010609060101010101" charset="-122"/>
                <a:sym typeface="+mn-ea"/>
              </a:rPr>
              <a:t>-1</a:t>
            </a:r>
            <a:r>
              <a:rPr lang="en-US" altLang="zh-CN" b="1">
                <a:latin typeface="楷体" panose="02010609060101010101" charset="-122"/>
                <a:ea typeface="楷体" panose="02010609060101010101" charset="-122"/>
                <a:cs typeface="楷体" panose="02010609060101010101" charset="-122"/>
                <a:sym typeface="+mn-ea"/>
              </a:rPr>
              <a:t>1</a:t>
            </a:r>
            <a:r>
              <a:rPr lang="zh-CN" altLang="en-US" b="1">
                <a:latin typeface="楷体" panose="02010609060101010101" charset="-122"/>
                <a:ea typeface="楷体" panose="02010609060101010101" charset="-122"/>
                <a:cs typeface="楷体" panose="02010609060101010101" charset="-122"/>
                <a:sym typeface="+mn-ea"/>
              </a:rPr>
              <a:t>）</a:t>
            </a:r>
            <a:endParaRPr lang="zh-CN" altLang="en-US" b="1">
              <a:latin typeface="楷体" panose="02010609060101010101" charset="-122"/>
              <a:ea typeface="楷体" panose="02010609060101010101" charset="-122"/>
              <a:cs typeface="楷体" panose="02010609060101010101" charset="-122"/>
              <a:sym typeface="+mn-ea"/>
            </a:endParaRPr>
          </a:p>
          <a:p>
            <a:r>
              <a:rPr lang="zh-CN" altLang="en-US" b="1">
                <a:solidFill>
                  <a:schemeClr val="accent2"/>
                </a:solidFill>
                <a:latin typeface="楷体" panose="02010609060101010101" charset="-122"/>
                <a:ea typeface="楷体" panose="02010609060101010101" charset="-122"/>
                <a:cs typeface="楷体" panose="02010609060101010101" charset="-122"/>
                <a:sym typeface="+mn-ea"/>
              </a:rPr>
              <a:t>写屈原自沉汨罗以及死后的影响，以回答渔父让屈原抒发矢志不渝的信念；</a:t>
            </a:r>
            <a:br>
              <a:rPr lang="zh-CN" altLang="en-US" b="1">
                <a:solidFill>
                  <a:schemeClr val="accent2"/>
                </a:solidFill>
                <a:latin typeface="楷体" panose="02010609060101010101" charset="-122"/>
                <a:ea typeface="楷体" panose="02010609060101010101" charset="-122"/>
                <a:cs typeface="楷体" panose="02010609060101010101" charset="-122"/>
                <a:sym typeface="+mn-ea"/>
              </a:rPr>
            </a:br>
            <a:endParaRPr lang="zh-CN" altLang="en-US"/>
          </a:p>
        </p:txBody>
      </p:sp>
    </p:spTree>
  </p:cSld>
  <p:clrMapOvr>
    <a:masterClrMapping/>
  </p:clrMapOvr>
  <p:transition spd="med">
    <p:split/>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35560" y="-27305"/>
            <a:ext cx="2753995" cy="4246245"/>
          </a:xfrm>
          <a:prstGeom prst="rect">
            <a:avLst/>
          </a:prstGeom>
          <a:noFill/>
          <a:ln>
            <a:solidFill>
              <a:srgbClr val="FF0000"/>
            </a:solidFill>
          </a:ln>
        </p:spPr>
        <p:txBody>
          <a:bodyPr wrap="square" rtlCol="0" anchor="t">
            <a:spAutoFit/>
          </a:bodyPr>
          <a:lstStyle/>
          <a:p>
            <a:pPr>
              <a:lnSpc>
                <a:spcPct val="90000"/>
              </a:lnSpc>
            </a:pPr>
            <a:r>
              <a:rPr lang="zh-CN" altLang="en-US" sz="2000">
                <a:latin typeface="黑体" panose="02010609060101010101" pitchFamily="2" charset="-122"/>
                <a:ea typeface="黑体" panose="02010609060101010101" pitchFamily="2" charset="-122"/>
                <a:cs typeface="黑体" panose="02010609060101010101" pitchFamily="2" charset="-122"/>
              </a:rPr>
              <a:t>屈原至于江滨，</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rPr>
              <a:t>被</a:t>
            </a:r>
            <a:r>
              <a:rPr lang="zh-CN" altLang="en-US" sz="2000">
                <a:latin typeface="黑体" panose="02010609060101010101" pitchFamily="2" charset="-122"/>
                <a:ea typeface="黑体" panose="02010609060101010101" pitchFamily="2" charset="-122"/>
                <a:cs typeface="黑体" panose="02010609060101010101" pitchFamily="2" charset="-122"/>
              </a:rPr>
              <a:t>发行吟泽畔，</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rPr>
              <a:t>颜色</a:t>
            </a:r>
            <a:r>
              <a:rPr lang="zh-CN" altLang="en-US" sz="2000">
                <a:latin typeface="黑体" panose="02010609060101010101" pitchFamily="2" charset="-122"/>
                <a:ea typeface="黑体" panose="02010609060101010101" pitchFamily="2" charset="-122"/>
                <a:cs typeface="黑体" panose="02010609060101010101" pitchFamily="2" charset="-122"/>
              </a:rPr>
              <a:t>憔悴，</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rPr>
              <a:t>形容</a:t>
            </a:r>
            <a:r>
              <a:rPr lang="zh-CN" altLang="en-US" sz="2000">
                <a:latin typeface="黑体" panose="02010609060101010101" pitchFamily="2" charset="-122"/>
                <a:ea typeface="黑体" panose="02010609060101010101" pitchFamily="2" charset="-122"/>
                <a:cs typeface="黑体" panose="02010609060101010101" pitchFamily="2" charset="-122"/>
              </a:rPr>
              <a:t>枯槁。渔父见而问之曰：“子非三闾大夫欤？</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rPr>
              <a:t>何故</a:t>
            </a:r>
            <a:r>
              <a:rPr lang="zh-CN" altLang="en-US" sz="2000">
                <a:latin typeface="黑体" panose="02010609060101010101" pitchFamily="2" charset="-122"/>
                <a:ea typeface="黑体" panose="02010609060101010101" pitchFamily="2" charset="-122"/>
                <a:cs typeface="黑体" panose="02010609060101010101" pitchFamily="2" charset="-122"/>
              </a:rPr>
              <a:t>而至此？”屈原曰：“</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rPr>
              <a:t>举世皆浊而我独清，众人皆醉而我独醒</a:t>
            </a:r>
            <a:r>
              <a:rPr lang="zh-CN" altLang="en-US" sz="2000">
                <a:latin typeface="黑体" panose="02010609060101010101" pitchFamily="2" charset="-122"/>
                <a:ea typeface="黑体" panose="02010609060101010101" pitchFamily="2" charset="-122"/>
                <a:cs typeface="黑体" panose="02010609060101010101" pitchFamily="2" charset="-122"/>
              </a:rPr>
              <a:t>，</a:t>
            </a:r>
            <a:r>
              <a:rPr lang="zh-CN" altLang="en-US" sz="2000">
                <a:solidFill>
                  <a:srgbClr val="7030A0"/>
                </a:solidFill>
                <a:highlight>
                  <a:srgbClr val="FFFF00"/>
                </a:highlight>
                <a:latin typeface="黑体" panose="02010609060101010101" pitchFamily="2" charset="-122"/>
                <a:ea typeface="黑体" panose="02010609060101010101" pitchFamily="2" charset="-122"/>
                <a:cs typeface="黑体" panose="02010609060101010101" pitchFamily="2" charset="-122"/>
              </a:rPr>
              <a:t>是以见放</a:t>
            </a:r>
            <a:r>
              <a:rPr lang="zh-CN" altLang="en-US" sz="2000">
                <a:highlight>
                  <a:srgbClr val="FFFF00"/>
                </a:highlight>
                <a:latin typeface="黑体" panose="02010609060101010101" pitchFamily="2" charset="-122"/>
                <a:ea typeface="黑体" panose="02010609060101010101" pitchFamily="2" charset="-122"/>
                <a:cs typeface="黑体" panose="02010609060101010101" pitchFamily="2" charset="-122"/>
              </a:rPr>
              <a:t>。”</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渔父曰：“夫</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圣人</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者，</a:t>
            </a:r>
            <a:r>
              <a:rPr lang="zh-CN" altLang="en-US" sz="20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不凝滞于物</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，而能</a:t>
            </a:r>
            <a:r>
              <a:rPr lang="zh-CN" altLang="en-US" sz="2000">
                <a:highlight>
                  <a:srgbClr val="FF00FF"/>
                </a:highlight>
                <a:latin typeface="黑体" panose="02010609060101010101" pitchFamily="2" charset="-122"/>
                <a:ea typeface="黑体" panose="02010609060101010101" pitchFamily="2" charset="-122"/>
                <a:cs typeface="黑体" panose="02010609060101010101" pitchFamily="2" charset="-122"/>
                <a:sym typeface="+mn-ea"/>
              </a:rPr>
              <a:t>与世推移</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。举世皆浊，何不</a:t>
            </a:r>
            <a:r>
              <a:rPr lang="zh-CN" altLang="en-US" sz="2000">
                <a:highlight>
                  <a:srgbClr val="FF00FF"/>
                </a:highlight>
                <a:latin typeface="黑体" panose="02010609060101010101" pitchFamily="2" charset="-122"/>
                <a:ea typeface="黑体" panose="02010609060101010101" pitchFamily="2" charset="-122"/>
                <a:cs typeface="黑体" panose="02010609060101010101" pitchFamily="2" charset="-122"/>
                <a:sym typeface="+mn-ea"/>
              </a:rPr>
              <a:t>随其流而扬其波</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？众人皆醉，何不</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哺</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其糟而</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啜</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其</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醨</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？何故</a:t>
            </a:r>
            <a:r>
              <a:rPr lang="zh-CN" altLang="en-US" sz="2000">
                <a:highlight>
                  <a:srgbClr val="FF00FF"/>
                </a:highlight>
                <a:latin typeface="黑体" panose="02010609060101010101" pitchFamily="2" charset="-122"/>
                <a:ea typeface="黑体" panose="02010609060101010101" pitchFamily="2" charset="-122"/>
                <a:cs typeface="黑体" panose="02010609060101010101" pitchFamily="2" charset="-122"/>
                <a:sym typeface="+mn-ea"/>
              </a:rPr>
              <a:t>怀瑾握瑜</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，而</a:t>
            </a:r>
            <a:r>
              <a:rPr lang="zh-CN" altLang="en-US" sz="20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自令</a:t>
            </a:r>
            <a:r>
              <a:rPr lang="zh-CN" altLang="en-US" sz="2000">
                <a:solidFill>
                  <a:srgbClr val="7030A0"/>
                </a:solidFill>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见</a:t>
            </a:r>
            <a:r>
              <a:rPr lang="zh-CN" altLang="en-US" sz="20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放为</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a:t>
            </a:r>
            <a:r>
              <a:rPr lang="zh-CN" altLang="en-US" sz="2000" b="1">
                <a:solidFill>
                  <a:srgbClr val="0000CC"/>
                </a:solidFill>
                <a:latin typeface="宋体" panose="02010600030101010101" pitchFamily="2" charset="-122"/>
                <a:sym typeface="+mn-ea"/>
              </a:rPr>
              <a:t>  </a:t>
            </a:r>
            <a:endParaRPr lang="zh-CN" altLang="en-US" sz="2000" b="1">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custDataLst>
              <p:tags r:id="rId4"/>
            </p:custDataLst>
          </p:nvPr>
        </p:nvSpPr>
        <p:spPr>
          <a:xfrm>
            <a:off x="2861310" y="635"/>
            <a:ext cx="6282690" cy="2553335"/>
          </a:xfrm>
          <a:prstGeom prst="rect">
            <a:avLst/>
          </a:prstGeom>
          <a:solidFill>
            <a:schemeClr val="bg2">
              <a:lumMod val="20000"/>
              <a:lumOff val="80000"/>
            </a:schemeClr>
          </a:solidFill>
        </p:spPr>
        <p:txBody>
          <a:bodyPr wrap="square" rtlCol="0">
            <a:spAutoFit/>
          </a:bodyPr>
          <a:lstStyle/>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被</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：同“披”</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颜色</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：（古）脸色；（今）色彩</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形容</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：外貌、模样。形：身形；容：面容</a:t>
            </a:r>
            <a:endParaRPr lang="zh-CN" altLang="en-US" sz="2000">
              <a:solidFill>
                <a:srgbClr val="7030A0"/>
              </a:solidFill>
              <a:latin typeface="黑体" panose="02010609060101010101" pitchFamily="2" charset="-122"/>
              <a:ea typeface="黑体" panose="02010609060101010101" pitchFamily="2" charset="-122"/>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是以</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：因此</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7030A0"/>
                </a:solidFill>
                <a:highlight>
                  <a:srgbClr val="FFFF00"/>
                </a:highlight>
                <a:latin typeface="黑体" panose="02010609060101010101" pitchFamily="2" charset="-122"/>
                <a:ea typeface="黑体" panose="02010609060101010101" pitchFamily="2" charset="-122"/>
                <a:sym typeface="+mn-ea"/>
              </a:rPr>
              <a:t>见</a:t>
            </a:r>
            <a:r>
              <a:rPr lang="zh-CN" altLang="en-US" sz="2000">
                <a:solidFill>
                  <a:srgbClr val="7030A0"/>
                </a:solidFill>
                <a:latin typeface="黑体" panose="02010609060101010101" pitchFamily="2" charset="-122"/>
                <a:ea typeface="黑体" panose="02010609060101010101" pitchFamily="2" charset="-122"/>
                <a:sym typeface="+mn-ea"/>
              </a:rPr>
              <a:t>，表被动。</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①被动句：因此被放逐</a:t>
            </a:r>
            <a:endParaRPr lang="zh-CN" altLang="zh-CN" sz="2000">
              <a:latin typeface="Arial" panose="020b0604020202020204" pitchFamily="34" charset="0"/>
            </a:endParaRPr>
          </a:p>
          <a:p>
            <a:r>
              <a:rPr lang="zh-CN" altLang="en-US" sz="2000">
                <a:solidFill>
                  <a:srgbClr val="007A77"/>
                </a:solidFill>
                <a:latin typeface="新宋体" panose="02010609030101010101" charset="-122"/>
                <a:ea typeface="新宋体" panose="02010609030101010101" charset="-122"/>
                <a:sym typeface="Arial" panose="020b0604020202020204" pitchFamily="34" charset="0"/>
              </a:rPr>
              <a:t>②</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不凝滞于物</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：不为事物所拘束（于：被）</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餔</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：吃</a:t>
            </a:r>
            <a:endParaRPr lang="zh-CN" altLang="zh-CN" sz="2000">
              <a:latin typeface="Arial" panose="020b0604020202020204" pitchFamily="34" charset="0"/>
            </a:endParaRPr>
          </a:p>
          <a:p>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啜</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：喝</a:t>
            </a:r>
            <a:endParaRPr lang="zh-CN" altLang="en-US" sz="2000">
              <a:solidFill>
                <a:srgbClr val="007A77"/>
              </a:solidFill>
              <a:latin typeface="新宋体" panose="02010609030101010101" charset="-122"/>
              <a:ea typeface="新宋体" panose="02010609030101010101" charset="-122"/>
              <a:sym typeface="Arial" panose="020b0604020202020204" pitchFamily="34" charset="0"/>
            </a:endParaRPr>
          </a:p>
          <a:p>
            <a:r>
              <a:rPr lang="zh-CN" altLang="en-US" sz="2000">
                <a:solidFill>
                  <a:srgbClr val="7030A0"/>
                </a:solidFill>
                <a:highlight>
                  <a:srgbClr val="FFFF00"/>
                </a:highlight>
                <a:latin typeface="黑体" panose="02010609060101010101" pitchFamily="2" charset="-122"/>
                <a:ea typeface="黑体" panose="02010609060101010101" pitchFamily="2" charset="-122"/>
                <a:sym typeface="+mn-ea"/>
              </a:rPr>
              <a:t>见</a:t>
            </a:r>
            <a:r>
              <a:rPr lang="zh-CN" altLang="en-US" sz="2000">
                <a:solidFill>
                  <a:srgbClr val="7030A0"/>
                </a:solidFill>
                <a:latin typeface="黑体" panose="02010609060101010101" pitchFamily="2" charset="-122"/>
                <a:ea typeface="黑体" panose="02010609060101010101" pitchFamily="2" charset="-122"/>
                <a:sym typeface="+mn-ea"/>
              </a:rPr>
              <a:t>，表被动。</a:t>
            </a:r>
            <a:endParaRPr lang="zh-CN" altLang="en-US" sz="2000">
              <a:solidFill>
                <a:srgbClr val="7030A0"/>
              </a:solidFill>
              <a:latin typeface="黑体" panose="02010609060101010101" pitchFamily="2" charset="-122"/>
              <a:ea typeface="黑体" panose="02010609060101010101" pitchFamily="2" charset="-122"/>
            </a:endParaRPr>
          </a:p>
        </p:txBody>
      </p:sp>
      <p:sp>
        <p:nvSpPr>
          <p:cNvPr id="3" name="文本框 2"/>
          <p:cNvSpPr txBox="1"/>
          <p:nvPr>
            <p:custDataLst>
              <p:tags r:id="rId5"/>
            </p:custDataLst>
          </p:nvPr>
        </p:nvSpPr>
        <p:spPr>
          <a:xfrm>
            <a:off x="-36195" y="4218940"/>
            <a:ext cx="9165590" cy="2030095"/>
          </a:xfrm>
          <a:prstGeom prst="rect">
            <a:avLst/>
          </a:prstGeom>
          <a:noFill/>
        </p:spPr>
        <p:txBody>
          <a:bodyPr wrap="square" rtlCol="0">
            <a:spAutoFit/>
          </a:bodyPr>
          <a:lstStyle/>
          <a:p>
            <a:pPr>
              <a:lnSpc>
                <a:spcPct val="90000"/>
              </a:lnSpc>
            </a:pPr>
            <a:r>
              <a:rPr lang="zh-CN" altLang="en-US" sz="2000">
                <a:latin typeface="楷体" panose="02010609060101010101" charset="-122"/>
                <a:ea typeface="楷体" panose="02010609060101010101" charset="-122"/>
                <a:cs typeface="楷体" panose="02010609060101010101" charset="-122"/>
                <a:sym typeface="+mn-ea"/>
              </a:rPr>
              <a:t>屈原</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走到</a:t>
            </a:r>
            <a:r>
              <a:rPr lang="zh-CN" altLang="en-US" sz="2000">
                <a:latin typeface="楷体" panose="02010609060101010101" charset="-122"/>
                <a:ea typeface="楷体" panose="02010609060101010101" charset="-122"/>
                <a:cs typeface="楷体" panose="02010609060101010101" charset="-122"/>
                <a:sym typeface="+mn-ea"/>
              </a:rPr>
              <a:t>江边,</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披</a:t>
            </a:r>
            <a:r>
              <a:rPr lang="zh-CN" altLang="en-US" sz="2000">
                <a:latin typeface="楷体" panose="02010609060101010101" charset="-122"/>
                <a:ea typeface="楷体" panose="02010609060101010101" charset="-122"/>
                <a:cs typeface="楷体" panose="02010609060101010101" charset="-122"/>
                <a:sym typeface="+mn-ea"/>
              </a:rPr>
              <a:t>着头发在水边边走边吟唱,</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脸色</a:t>
            </a:r>
            <a:r>
              <a:rPr lang="zh-CN" altLang="en-US" sz="2000">
                <a:latin typeface="楷体" panose="02010609060101010101" charset="-122"/>
                <a:ea typeface="楷体" panose="02010609060101010101" charset="-122"/>
                <a:cs typeface="楷体" panose="02010609060101010101" charset="-122"/>
                <a:sym typeface="+mn-ea"/>
              </a:rPr>
              <a:t>憔悴,</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外貌</a:t>
            </a:r>
            <a:r>
              <a:rPr lang="zh-CN" altLang="en-US" sz="2000">
                <a:latin typeface="楷体" panose="02010609060101010101" charset="-122"/>
                <a:ea typeface="楷体" panose="02010609060101010101" charset="-122"/>
                <a:cs typeface="楷体" panose="02010609060101010101" charset="-122"/>
                <a:sym typeface="+mn-ea"/>
              </a:rPr>
              <a:t>像干枯的树木一样。一个渔翁看见问他说:“您不是三闾大夫吗？</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为何</a:t>
            </a:r>
            <a:r>
              <a:rPr lang="zh-CN" altLang="en-US" sz="2000">
                <a:latin typeface="楷体" panose="02010609060101010101" charset="-122"/>
                <a:ea typeface="楷体" panose="02010609060101010101" charset="-122"/>
                <a:cs typeface="楷体" panose="02010609060101010101" charset="-122"/>
                <a:sym typeface="+mn-ea"/>
              </a:rPr>
              <a:t>来到这里？” 屈原说:</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a:t>
            </a:r>
            <a:r>
              <a:rPr lang="zh-CN" altLang="en-US" sz="2000">
                <a:solidFill>
                  <a:srgbClr val="FF0000"/>
                </a:solidFill>
                <a:highlight>
                  <a:srgbClr val="FFFF00"/>
                </a:highlight>
                <a:latin typeface="楷体" panose="02010609060101010101" charset="-122"/>
                <a:ea typeface="楷体" panose="02010609060101010101" charset="-122"/>
                <a:cs typeface="楷体" panose="02010609060101010101" charset="-122"/>
                <a:sym typeface="+mn-ea"/>
              </a:rPr>
              <a:t>全</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社会污浊我一人清白,众人昏醉我一人清醒,</a:t>
            </a:r>
            <a:r>
              <a:rPr lang="zh-CN" altLang="en-US" sz="2000">
                <a:latin typeface="楷体" panose="02010609060101010101" charset="-122"/>
                <a:ea typeface="楷体" panose="02010609060101010101" charset="-122"/>
                <a:cs typeface="楷体" panose="02010609060101010101" charset="-122"/>
                <a:sym typeface="+mn-ea"/>
              </a:rPr>
              <a:t>因此被放逐。”渔翁说</a:t>
            </a:r>
            <a:r>
              <a:rPr lang="en-US" altLang="zh-CN" sz="2000">
                <a:latin typeface="楷体" panose="02010609060101010101" charset="-122"/>
                <a:ea typeface="楷体" panose="02010609060101010101" charset="-122"/>
                <a:cs typeface="楷体" panose="02010609060101010101" charset="-122"/>
                <a:sym typeface="+mn-ea"/>
              </a:rPr>
              <a:t>:“</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聪明人</a:t>
            </a:r>
            <a:r>
              <a:rPr lang="zh-CN" altLang="en-US" sz="2000">
                <a:latin typeface="楷体" panose="02010609060101010101" charset="-122"/>
                <a:ea typeface="楷体" panose="02010609060101010101" charset="-122"/>
                <a:cs typeface="楷体" panose="02010609060101010101" charset="-122"/>
                <a:sym typeface="+mn-ea"/>
              </a:rPr>
              <a:t>不</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被外物拘束</a:t>
            </a:r>
            <a:r>
              <a:rPr lang="zh-CN" altLang="en-US" sz="2000">
                <a:latin typeface="楷体" panose="02010609060101010101" charset="-122"/>
                <a:ea typeface="楷体" panose="02010609060101010101" charset="-122"/>
                <a:cs typeface="楷体" panose="02010609060101010101" charset="-122"/>
                <a:sym typeface="+mn-ea"/>
              </a:rPr>
              <a:t>,</a:t>
            </a:r>
            <a:r>
              <a:rPr lang="zh-CN" altLang="en-US" sz="2000" u="sng">
                <a:highlight>
                  <a:srgbClr val="FF00FF"/>
                </a:highlight>
                <a:latin typeface="楷体" panose="02010609060101010101" charset="-122"/>
                <a:ea typeface="楷体" panose="02010609060101010101" charset="-122"/>
                <a:cs typeface="楷体" panose="02010609060101010101" charset="-122"/>
                <a:sym typeface="+mn-ea"/>
              </a:rPr>
              <a:t>能随世道变化而变化。</a:t>
            </a:r>
            <a:r>
              <a:rPr lang="zh-CN" altLang="en-US" sz="2000">
                <a:latin typeface="楷体" panose="02010609060101010101" charset="-122"/>
                <a:ea typeface="楷体" panose="02010609060101010101" charset="-122"/>
                <a:cs typeface="楷体" panose="02010609060101010101" charset="-122"/>
                <a:sym typeface="+mn-ea"/>
              </a:rPr>
              <a:t>全社会都混浊,</a:t>
            </a:r>
            <a:r>
              <a:rPr lang="zh-CN" altLang="en-US" sz="2000">
                <a:highlight>
                  <a:srgbClr val="FF00FF"/>
                </a:highlight>
                <a:latin typeface="楷体" panose="02010609060101010101" charset="-122"/>
                <a:ea typeface="楷体" panose="02010609060101010101" charset="-122"/>
                <a:cs typeface="楷体" panose="02010609060101010101" charset="-122"/>
                <a:sym typeface="+mn-ea"/>
              </a:rPr>
              <a:t>为何不随从世俗，与之同流</a:t>
            </a:r>
            <a:r>
              <a:rPr lang="zh-CN" altLang="en-US" sz="2000">
                <a:latin typeface="楷体" panose="02010609060101010101" charset="-122"/>
                <a:ea typeface="楷体" panose="02010609060101010101" charset="-122"/>
                <a:cs typeface="楷体" panose="02010609060101010101" charset="-122"/>
                <a:sym typeface="+mn-ea"/>
              </a:rPr>
              <a:t>？众人都昏醉,为何不吃众人的酒糟，喝众人的</a:t>
            </a:r>
            <a:r>
              <a:rPr lang="zh-CN" altLang="en-US" sz="2000">
                <a:highlight>
                  <a:srgbClr val="FFFF00"/>
                </a:highlight>
                <a:latin typeface="楷体" panose="02010609060101010101" charset="-122"/>
                <a:ea typeface="楷体" panose="02010609060101010101" charset="-122"/>
                <a:cs typeface="楷体" panose="02010609060101010101" charset="-122"/>
                <a:sym typeface="+mn-ea"/>
              </a:rPr>
              <a:t>薄酒</a:t>
            </a:r>
            <a:r>
              <a:rPr lang="zh-CN" altLang="en-US" sz="2000">
                <a:latin typeface="楷体" panose="02010609060101010101" charset="-122"/>
                <a:ea typeface="楷体" panose="02010609060101010101" charset="-122"/>
                <a:cs typeface="楷体" panose="02010609060101010101" charset="-122"/>
                <a:sym typeface="+mn-ea"/>
              </a:rPr>
              <a:t>？为何要</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保持高尚的节操志向</a:t>
            </a:r>
            <a:r>
              <a:rPr lang="zh-CN" altLang="en-US" sz="2000">
                <a:solidFill>
                  <a:srgbClr val="0000CC"/>
                </a:solidFill>
                <a:latin typeface="楷体" panose="02010609060101010101" charset="-122"/>
                <a:ea typeface="楷体" panose="02010609060101010101" charset="-122"/>
                <a:cs typeface="楷体" panose="02010609060101010101" charset="-122"/>
                <a:sym typeface="+mn-ea"/>
              </a:rPr>
              <a:t>，</a:t>
            </a:r>
            <a:r>
              <a:rPr lang="zh-CN" altLang="en-US" sz="2000">
                <a:latin typeface="楷体" panose="02010609060101010101" charset="-122"/>
                <a:ea typeface="楷体" panose="02010609060101010101" charset="-122"/>
                <a:cs typeface="楷体" panose="02010609060101010101" charset="-122"/>
                <a:sym typeface="+mn-ea"/>
              </a:rPr>
              <a:t>却使自己</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被</a:t>
            </a:r>
            <a:r>
              <a:rPr lang="zh-CN" altLang="en-US" sz="2000">
                <a:latin typeface="楷体" panose="02010609060101010101" charset="-122"/>
                <a:ea typeface="楷体" panose="02010609060101010101" charset="-122"/>
                <a:cs typeface="楷体" panose="02010609060101010101" charset="-122"/>
                <a:sym typeface="+mn-ea"/>
              </a:rPr>
              <a:t>放逐</a:t>
            </a:r>
            <a:r>
              <a:rPr lang="zh-CN" altLang="en-US" sz="2000">
                <a:solidFill>
                  <a:srgbClr val="FF0000"/>
                </a:solidFill>
                <a:latin typeface="楷体" panose="02010609060101010101" charset="-122"/>
                <a:ea typeface="楷体" panose="02010609060101010101" charset="-122"/>
                <a:cs typeface="楷体" panose="02010609060101010101" charset="-122"/>
                <a:sym typeface="+mn-ea"/>
              </a:rPr>
              <a:t>呢</a:t>
            </a:r>
            <a:r>
              <a:rPr lang="zh-CN" altLang="en-US" sz="2000">
                <a:latin typeface="楷体" panose="02010609060101010101" charset="-122"/>
                <a:ea typeface="楷体" panose="02010609060101010101" charset="-122"/>
                <a:cs typeface="楷体" panose="02010609060101010101" charset="-122"/>
                <a:sym typeface="+mn-ea"/>
              </a:rPr>
              <a:t>？”</a:t>
            </a:r>
            <a:endParaRPr lang="zh-CN" altLang="en-US" sz="2000" b="1">
              <a:latin typeface="楷体" panose="02010609060101010101" charset="-122"/>
              <a:ea typeface="楷体" panose="02010609060101010101" charset="-122"/>
              <a:cs typeface="楷体" panose="02010609060101010101" charset="-122"/>
            </a:endParaRPr>
          </a:p>
          <a:p>
            <a:pPr>
              <a:lnSpc>
                <a:spcPct val="90000"/>
              </a:lnSpc>
            </a:pPr>
            <a:endParaRPr lang="zh-CN" altLang="en-US" sz="2000"/>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0" y="476885"/>
            <a:ext cx="4448175" cy="2879725"/>
          </a:xfrm>
          <a:prstGeom prst="rect">
            <a:avLst/>
          </a:prstGeom>
          <a:noFill/>
          <a:ln>
            <a:solidFill>
              <a:srgbClr val="FF0000"/>
            </a:solidFill>
          </a:ln>
        </p:spPr>
        <p:txBody>
          <a:bodyPr wrap="square" rtlCol="0" anchor="t">
            <a:spAutoFit/>
          </a:bodyPr>
          <a:lstStyle/>
          <a:p>
            <a:pPr algn="l">
              <a:lnSpc>
                <a:spcPct val="80000"/>
              </a:lnSpc>
            </a:pPr>
            <a:r>
              <a:rPr lang="zh-CN" altLang="en-US" sz="2400">
                <a:latin typeface="黑体" panose="02010609060101010101" pitchFamily="2" charset="-122"/>
                <a:ea typeface="黑体" panose="02010609060101010101" pitchFamily="2" charset="-122"/>
                <a:cs typeface="黑体" panose="02010609060101010101" pitchFamily="2" charset="-122"/>
                <a:sym typeface="+mn-ea"/>
              </a:rPr>
              <a:t>屈原曰：“吾闻之，新</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沐</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者必</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弹冠</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，新</a:t>
            </a:r>
            <a:r>
              <a:rPr lang="zh-CN" altLang="en-US" sz="2400">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浴</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者必振衣。人又谁能</a:t>
            </a:r>
            <a:r>
              <a:rPr lang="zh-CN" altLang="en-US" sz="2400" u="sng">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以身之</a:t>
            </a:r>
            <a:r>
              <a:rPr lang="zh-CN" altLang="en-US" sz="2400" u="sng">
                <a:solidFill>
                  <a:srgbClr val="7030A0"/>
                </a:solidFill>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察察</a:t>
            </a:r>
            <a:r>
              <a:rPr lang="zh-CN" altLang="en-US" sz="2400" u="sng">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，受物之</a:t>
            </a:r>
            <a:r>
              <a:rPr lang="zh-CN" altLang="en-US" sz="2400" u="sng">
                <a:solidFill>
                  <a:srgbClr val="7030A0"/>
                </a:solidFill>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汶汶</a:t>
            </a:r>
            <a:r>
              <a:rPr lang="zh-CN" altLang="en-US" sz="2400" u="sng">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者</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乎？宁赴常流而葬乎江鱼腹中耳。又安能以</a:t>
            </a:r>
            <a:r>
              <a:rPr lang="zh-CN" altLang="en-US" sz="2400">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皓皓</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之白，而蒙世俗之</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温蠖</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乎？”乃作《怀沙》之赋。于是</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怀石</a:t>
            </a:r>
            <a:r>
              <a:rPr lang="zh-CN" altLang="en-US" sz="2400">
                <a:latin typeface="黑体" panose="02010609060101010101" pitchFamily="2" charset="-122"/>
                <a:ea typeface="黑体" panose="02010609060101010101" pitchFamily="2" charset="-122"/>
                <a:cs typeface="黑体" panose="02010609060101010101" pitchFamily="2" charset="-122"/>
                <a:sym typeface="+mn-ea"/>
              </a:rPr>
              <a:t>，遂自投汨罗以死。</a:t>
            </a:r>
            <a:endParaRPr lang="zh-CN" altLang="en-US" sz="2400">
              <a:latin typeface="黑体" panose="02010609060101010101" pitchFamily="2" charset="-122"/>
              <a:ea typeface="黑体" panose="02010609060101010101" pitchFamily="2" charset="-122"/>
              <a:cs typeface="黑体" panose="02010609060101010101" pitchFamily="2" charset="-122"/>
              <a:sym typeface="+mn-ea"/>
            </a:endParaRPr>
          </a:p>
          <a:p>
            <a:pPr algn="l">
              <a:lnSpc>
                <a:spcPct val="80000"/>
              </a:lnSpc>
            </a:pPr>
            <a:endParaRPr lang="zh-CN" altLang="en-US" sz="675"/>
          </a:p>
          <a:p>
            <a:pPr algn="l">
              <a:lnSpc>
                <a:spcPct val="90000"/>
              </a:lnSpc>
            </a:pPr>
            <a:endParaRPr lang="zh-CN" altLang="en-US" sz="100"/>
          </a:p>
          <a:p>
            <a:pPr algn="l">
              <a:lnSpc>
                <a:spcPct val="80000"/>
              </a:lnSpc>
            </a:pPr>
            <a:endParaRPr lang="zh-CN" altLang="en-US" sz="2700" b="1">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custDataLst>
              <p:tags r:id="rId4"/>
            </p:custDataLst>
          </p:nvPr>
        </p:nvSpPr>
        <p:spPr>
          <a:xfrm>
            <a:off x="4448175" y="476885"/>
            <a:ext cx="4548505" cy="2861310"/>
          </a:xfrm>
          <a:prstGeom prst="rect">
            <a:avLst/>
          </a:prstGeom>
          <a:solidFill>
            <a:schemeClr val="bg2">
              <a:lumMod val="20000"/>
              <a:lumOff val="80000"/>
            </a:schemeClr>
          </a:solidFill>
        </p:spPr>
        <p:txBody>
          <a:bodyPr wrap="square" rtlCol="0">
            <a:spAutoFit/>
          </a:bodyPr>
          <a:lstStyle/>
          <a:p>
            <a:pPr algn="l">
              <a:lnSpc>
                <a:spcPct val="9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沐</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：洗头</a:t>
            </a:r>
            <a:endParaRPr lang="zh-CN" altLang="zh-CN" sz="2000">
              <a:solidFill>
                <a:srgbClr val="007A77"/>
              </a:solidFill>
              <a:latin typeface="Arial" panose="020b0604020202020204" pitchFamily="34" charset="0"/>
              <a:ea typeface="新宋体" panose="02010609030101010101" charset="-122"/>
              <a:sym typeface="Arial" panose="020b0604020202020204" pitchFamily="34" charset="0"/>
            </a:endParaRPr>
          </a:p>
          <a:p>
            <a:pPr algn="l">
              <a:lnSpc>
                <a:spcPct val="90000"/>
              </a:lnSpc>
            </a:pPr>
            <a:r>
              <a:rPr lang="zh-CN" altLang="en-US" sz="2000">
                <a:solidFill>
                  <a:srgbClr val="FF0000"/>
                </a:solidFill>
                <a:highlight>
                  <a:srgbClr val="FFFF00"/>
                </a:highlight>
                <a:latin typeface="黑体" panose="02010609060101010101" pitchFamily="2" charset="-122"/>
                <a:ea typeface="黑体" panose="02010609060101010101" pitchFamily="2" charset="-122"/>
                <a:cs typeface="黑体" panose="02010609060101010101" pitchFamily="2" charset="-122"/>
                <a:sym typeface="+mn-ea"/>
              </a:rPr>
              <a:t>弹冠</a:t>
            </a:r>
            <a:r>
              <a:rPr lang="zh-CN" altLang="en-US" sz="20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000">
                <a:latin typeface="楷体" panose="02010609060101010101" charset="-122"/>
                <a:ea typeface="楷体" panose="02010609060101010101" charset="-122"/>
                <a:cs typeface="楷体" panose="02010609060101010101" charset="-122"/>
                <a:sym typeface="+mn-ea"/>
              </a:rPr>
              <a:t>弹去帽子上的灰尘，</a:t>
            </a:r>
            <a:endParaRPr lang="zh-CN" altLang="zh-CN" sz="2000">
              <a:solidFill>
                <a:srgbClr val="007A77"/>
              </a:solidFill>
              <a:latin typeface="Arial" panose="020b0604020202020204" pitchFamily="34" charset="0"/>
              <a:ea typeface="新宋体" panose="02010609030101010101" charset="-122"/>
              <a:sym typeface="Arial" panose="020b0604020202020204" pitchFamily="34" charset="0"/>
            </a:endParaRPr>
          </a:p>
          <a:p>
            <a:pPr algn="l">
              <a:lnSpc>
                <a:spcPct val="9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浴</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：洗澡</a:t>
            </a:r>
            <a:endParaRPr lang="zh-CN" altLang="zh-CN" sz="2000">
              <a:latin typeface="Arial" panose="020b0604020202020204" pitchFamily="34" charset="0"/>
            </a:endParaRPr>
          </a:p>
          <a:p>
            <a:pPr algn="l">
              <a:lnSpc>
                <a:spcPct val="9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察察</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：洁净的样子</a:t>
            </a:r>
            <a:endParaRPr lang="zh-CN" altLang="zh-CN" sz="2000">
              <a:latin typeface="Arial" panose="020b0604020202020204" pitchFamily="34" charset="0"/>
            </a:endParaRPr>
          </a:p>
          <a:p>
            <a:pPr algn="l">
              <a:lnSpc>
                <a:spcPct val="9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汶汶</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：浑浊的样子</a:t>
            </a:r>
            <a:endParaRPr lang="zh-CN" altLang="en-US" sz="2000">
              <a:solidFill>
                <a:srgbClr val="007A77"/>
              </a:solidFill>
              <a:latin typeface="新宋体" panose="02010609030101010101" charset="-122"/>
              <a:ea typeface="新宋体" panose="02010609030101010101" charset="-122"/>
              <a:sym typeface="Arial" panose="020b0604020202020204" pitchFamily="34" charset="0"/>
            </a:endParaRPr>
          </a:p>
          <a:p>
            <a:pPr algn="l">
              <a:lnSpc>
                <a:spcPct val="90000"/>
              </a:lnSpc>
            </a:pPr>
            <a:r>
              <a:rPr lang="zh-CN" altLang="en-US" sz="20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定语后置，以察察之身，受汶汶之物者乎</a:t>
            </a:r>
            <a:endParaRPr lang="zh-CN" altLang="en-US" sz="2000">
              <a:solidFill>
                <a:srgbClr val="7030A0"/>
              </a:solidFill>
              <a:latin typeface="黑体" panose="02010609060101010101" pitchFamily="2" charset="-122"/>
              <a:ea typeface="黑体" panose="02010609060101010101" pitchFamily="2" charset="-122"/>
              <a:cs typeface="黑体" panose="02010609060101010101" pitchFamily="2" charset="-122"/>
            </a:endParaRPr>
          </a:p>
          <a:p>
            <a:pPr algn="l">
              <a:lnSpc>
                <a:spcPct val="90000"/>
              </a:lnSpc>
            </a:pPr>
            <a:r>
              <a:rPr lang="zh-CN" altLang="en-US" sz="2000">
                <a:latin typeface="黑体" panose="02010609060101010101" pitchFamily="2" charset="-122"/>
                <a:ea typeface="黑体" panose="02010609060101010101" pitchFamily="2" charset="-122"/>
                <a:cs typeface="黑体" panose="02010609060101010101" pitchFamily="2" charset="-122"/>
                <a:sym typeface="+mn-ea"/>
              </a:rPr>
              <a:t>常流：即</a:t>
            </a:r>
            <a:r>
              <a:rPr lang="en-US" altLang="zh-CN" sz="2000">
                <a:latin typeface="黑体" panose="02010609060101010101" pitchFamily="2" charset="-122"/>
                <a:ea typeface="黑体" panose="02010609060101010101" pitchFamily="2" charset="-122"/>
                <a:cs typeface="黑体" panose="02010609060101010101" pitchFamily="2" charset="-122"/>
                <a:sym typeface="+mn-ea"/>
              </a:rPr>
              <a:t>“</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长流</a:t>
            </a:r>
            <a:r>
              <a:rPr lang="en-US" altLang="zh-CN" sz="2000">
                <a:latin typeface="黑体" panose="02010609060101010101" pitchFamily="2" charset="-122"/>
                <a:ea typeface="黑体" panose="02010609060101010101" pitchFamily="2" charset="-122"/>
                <a:cs typeface="黑体" panose="02010609060101010101" pitchFamily="2" charset="-122"/>
                <a:sym typeface="+mn-ea"/>
              </a:rPr>
              <a:t>”</a:t>
            </a:r>
            <a:r>
              <a:rPr lang="zh-CN" altLang="en-US" sz="2000">
                <a:latin typeface="黑体" panose="02010609060101010101" pitchFamily="2" charset="-122"/>
                <a:ea typeface="黑体" panose="02010609060101010101" pitchFamily="2" charset="-122"/>
                <a:cs typeface="黑体" panose="02010609060101010101" pitchFamily="2" charset="-122"/>
                <a:sym typeface="+mn-ea"/>
              </a:rPr>
              <a:t>，指长江</a:t>
            </a:r>
            <a:endPar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endParaRPr>
          </a:p>
          <a:p>
            <a:pPr algn="l">
              <a:lnSpc>
                <a:spcPct val="9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皓皓</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：皎洁的样子</a:t>
            </a:r>
            <a:endParaRPr lang="zh-CN" altLang="zh-CN" sz="2000">
              <a:latin typeface="Arial" panose="020b0604020202020204" pitchFamily="34" charset="0"/>
            </a:endParaRPr>
          </a:p>
          <a:p>
            <a:pPr algn="l">
              <a:lnSpc>
                <a:spcPct val="90000"/>
              </a:lnSpc>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温蠖</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：尘垢</a:t>
            </a:r>
            <a:endParaRPr lang="zh-CN" altLang="en-US" sz="2000"/>
          </a:p>
        </p:txBody>
      </p:sp>
      <p:sp>
        <p:nvSpPr>
          <p:cNvPr id="5" name="文本框 4"/>
          <p:cNvSpPr txBox="1"/>
          <p:nvPr>
            <p:custDataLst>
              <p:tags r:id="rId5"/>
            </p:custDataLst>
          </p:nvPr>
        </p:nvSpPr>
        <p:spPr>
          <a:xfrm>
            <a:off x="-635" y="3681730"/>
            <a:ext cx="8834120" cy="1565910"/>
          </a:xfrm>
          <a:prstGeom prst="rect">
            <a:avLst/>
          </a:prstGeom>
          <a:noFill/>
        </p:spPr>
        <p:txBody>
          <a:bodyPr wrap="square" rtlCol="0">
            <a:spAutoFit/>
          </a:bodyPr>
          <a:lstStyle/>
          <a:p>
            <a:pPr algn="l">
              <a:lnSpc>
                <a:spcPct val="80000"/>
              </a:lnSpc>
            </a:pPr>
            <a:r>
              <a:rPr lang="zh-CN" altLang="en-US" sz="2400">
                <a:latin typeface="楷体" panose="02010609060101010101" charset="-122"/>
                <a:ea typeface="楷体" panose="02010609060101010101" charset="-122"/>
                <a:cs typeface="楷体" panose="02010609060101010101" charset="-122"/>
                <a:sym typeface="+mn-ea"/>
              </a:rPr>
              <a:t>屈原说：“我听说，刚洗完头发的人一定要弹去帽子上的灰尘，刚洗过澡的人一定要</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拍打</a:t>
            </a:r>
            <a:r>
              <a:rPr lang="zh-CN" altLang="en-US" sz="2400">
                <a:latin typeface="楷体" panose="02010609060101010101" charset="-122"/>
                <a:ea typeface="楷体" panose="02010609060101010101" charset="-122"/>
                <a:cs typeface="楷体" panose="02010609060101010101" charset="-122"/>
                <a:sym typeface="+mn-ea"/>
              </a:rPr>
              <a:t>衣服上的尘土。作为一个人，又有谁愿意让自己的</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洁白</a:t>
            </a:r>
            <a:r>
              <a:rPr lang="zh-CN" altLang="en-US" sz="2400">
                <a:latin typeface="楷体" panose="02010609060101010101" charset="-122"/>
                <a:ea typeface="楷体" panose="02010609060101010101" charset="-122"/>
                <a:cs typeface="楷体" panose="02010609060101010101" charset="-122"/>
                <a:sym typeface="+mn-ea"/>
              </a:rPr>
              <a:t>之身蒙受浑浊的外物呢？宁可跳进江水葬身鱼腹，又</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怎能</a:t>
            </a:r>
            <a:r>
              <a:rPr lang="zh-CN" altLang="en-US" sz="2400">
                <a:latin typeface="楷体" panose="02010609060101010101" charset="-122"/>
                <a:ea typeface="楷体" panose="02010609060101010101" charset="-122"/>
                <a:cs typeface="楷体" panose="02010609060101010101" charset="-122"/>
                <a:sym typeface="+mn-ea"/>
              </a:rPr>
              <a:t>拿</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高洁的品德</a:t>
            </a:r>
            <a:r>
              <a:rPr lang="zh-CN" altLang="en-US" sz="2400">
                <a:latin typeface="楷体" panose="02010609060101010101" charset="-122"/>
                <a:ea typeface="楷体" panose="02010609060101010101" charset="-122"/>
                <a:cs typeface="楷体" panose="02010609060101010101" charset="-122"/>
                <a:sym typeface="+mn-ea"/>
              </a:rPr>
              <a:t>，去蒙受世俗的</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尘垢</a:t>
            </a:r>
            <a:r>
              <a:rPr lang="zh-CN" altLang="en-US" sz="2400">
                <a:latin typeface="楷体" panose="02010609060101010101" charset="-122"/>
                <a:ea typeface="楷体" panose="02010609060101010101" charset="-122"/>
                <a:cs typeface="楷体" panose="02010609060101010101" charset="-122"/>
                <a:sym typeface="+mn-ea"/>
              </a:rPr>
              <a:t>呢？”就作了一首《怀沙》赋。于是</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怀抱</a:t>
            </a:r>
            <a:r>
              <a:rPr lang="zh-CN" altLang="en-US" sz="2400">
                <a:latin typeface="楷体" panose="02010609060101010101" charset="-122"/>
                <a:ea typeface="楷体" panose="02010609060101010101" charset="-122"/>
                <a:cs typeface="楷体" panose="02010609060101010101" charset="-122"/>
                <a:sym typeface="+mn-ea"/>
              </a:rPr>
              <a:t>石头，便跳进汨罗江自杀了。</a:t>
            </a:r>
            <a:endParaRPr lang="zh-CN" altLang="en-US" sz="24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88290" y="428625"/>
            <a:ext cx="8362950" cy="6985635"/>
          </a:xfrm>
          <a:prstGeom prst="rect">
            <a:avLst/>
          </a:prstGeom>
          <a:noFill/>
        </p:spPr>
        <p:txBody>
          <a:bodyPr wrap="square" rtlCol="0" anchor="t">
            <a:spAutoFit/>
          </a:bodyPr>
          <a:lstStyle/>
          <a:p>
            <a:pPr algn="l"/>
            <a:endParaRPr lang="en-US" altLang="zh-CN" sz="3200">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endParaRPr>
          </a:p>
          <a:p>
            <a:pPr algn="l"/>
            <a:endParaRPr lang="en-US" altLang="zh-CN" sz="3200">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endParaRPr>
          </a:p>
          <a:p>
            <a:pPr algn="l"/>
            <a:r>
              <a:rPr lang="en-US" altLang="zh-CN" sz="3200">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rPr>
              <a:t>1.</a:t>
            </a:r>
            <a:r>
              <a:rPr lang="zh-CN" altLang="en-US" sz="3200">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rPr>
              <a:t>路漫漫其修远兮，    吾将上下而求索。</a:t>
            </a:r>
            <a:endParaRPr lang="zh-CN" altLang="en-US" sz="3200">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endParaRPr>
          </a:p>
          <a:p>
            <a:pPr algn="l"/>
            <a:r>
              <a:rPr lang="zh-CN" altLang="en-US" sz="3200">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rPr>
              <a:t>                               </a:t>
            </a:r>
            <a:r>
              <a:rPr kumimoji="1" lang="en-US" altLang="zh-CN" sz="3200" noProof="0">
                <a:solidFill>
                  <a:schemeClr val="accent2"/>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a:t>
            </a:r>
            <a:r>
              <a:rPr kumimoji="1" lang="zh-CN" altLang="en-US" sz="3200" noProof="0">
                <a:solidFill>
                  <a:schemeClr val="accent2"/>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汲汲以求救国之路</a:t>
            </a:r>
            <a:endParaRPr kumimoji="1" lang="zh-CN" altLang="en-US" sz="3200" noProof="0">
              <a:solidFill>
                <a:schemeClr val="accent2"/>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endParaRPr>
          </a:p>
          <a:p>
            <a:pPr algn="l"/>
            <a:endParaRPr kumimoji="1" lang="zh-CN" altLang="en-US" sz="3200" b="1" kern="1200" cap="none" spc="0" normalizeH="0" baseline="0" noProof="0">
              <a:solidFill>
                <a:srgbClr val="0000CC"/>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endParaRPr>
          </a:p>
          <a:p>
            <a:pPr algn="l"/>
            <a:r>
              <a:rPr kumimoji="1" lang="en-US" altLang="zh-CN"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2.</a:t>
            </a:r>
            <a:r>
              <a:rPr kumimoji="1" lang="zh-CN" altLang="en-US"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亦余心之所善兮，虽九死而犹未悔。</a:t>
            </a:r>
            <a:endParaRPr kumimoji="1" lang="zh-CN" altLang="en-US"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endParaRPr>
          </a:p>
          <a:p>
            <a:pPr algn="l"/>
            <a:r>
              <a:rPr kumimoji="1" lang="zh-CN" altLang="en-US"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                              </a:t>
            </a:r>
            <a:r>
              <a:rPr kumimoji="1" lang="en-US" altLang="zh-CN" sz="3200" noProof="0">
                <a:solidFill>
                  <a:schemeClr val="accent2"/>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a:t>
            </a:r>
            <a:r>
              <a:rPr lang="en-US" altLang="zh-CN" sz="3200" noProof="0">
                <a:solidFill>
                  <a:schemeClr val="accent2"/>
                </a:solidFill>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sz="3200" noProof="0">
                <a:solidFill>
                  <a:schemeClr val="accent2"/>
                </a:solidFill>
                <a:latin typeface="华文行楷" panose="02010800040101010101" pitchFamily="2" charset="-122"/>
                <a:ea typeface="华文行楷" panose="02010800040101010101" pitchFamily="2" charset="-122"/>
                <a:cs typeface="华文行楷" panose="02010800040101010101" pitchFamily="2" charset="-122"/>
                <a:sym typeface="+mn-ea"/>
              </a:rPr>
              <a:t>为国鞠躬尽瘁死而后已</a:t>
            </a:r>
            <a:endParaRPr kumimoji="0" lang="zh-CN" altLang="en-US" sz="3200" b="1" kern="1200" cap="none" spc="0" normalizeH="0" baseline="0" noProof="0">
              <a:solidFill>
                <a:schemeClr val="accent2"/>
              </a:solidFill>
              <a:latin typeface="华文行楷" panose="02010800040101010101" pitchFamily="2" charset="-122"/>
              <a:ea typeface="华文行楷" panose="02010800040101010101" pitchFamily="2" charset="-122"/>
              <a:cs typeface="华文行楷" panose="02010800040101010101" pitchFamily="2" charset="-122"/>
            </a:endParaRPr>
          </a:p>
          <a:p>
            <a:pPr algn="l"/>
            <a:endParaRPr kumimoji="0" lang="zh-CN" altLang="en-US" sz="3200" kern="1200" cap="none" spc="0" normalizeH="0" baseline="0" noProof="0">
              <a:solidFill>
                <a:srgbClr val="FF0000"/>
              </a:solidFill>
              <a:latin typeface="华文行楷" panose="02010800040101010101" pitchFamily="2" charset="-122"/>
              <a:ea typeface="华文行楷" panose="02010800040101010101" pitchFamily="2" charset="-122"/>
              <a:cs typeface="华文行楷" panose="02010800040101010101" pitchFamily="2" charset="-122"/>
            </a:endParaRPr>
          </a:p>
          <a:p>
            <a:pPr algn="l"/>
            <a:r>
              <a:rPr kumimoji="1" lang="en-US" altLang="zh-CN"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3.</a:t>
            </a:r>
            <a:r>
              <a:rPr kumimoji="1" lang="zh-CN" altLang="en-US"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长太息以掩涕兮，哀民生之多艰。</a:t>
            </a:r>
            <a:endParaRPr kumimoji="1" lang="zh-CN" altLang="en-US"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endParaRPr>
          </a:p>
          <a:p>
            <a:pPr algn="l"/>
            <a:r>
              <a:rPr kumimoji="1" lang="zh-CN" altLang="en-US" sz="320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                               </a:t>
            </a:r>
            <a:r>
              <a:rPr kumimoji="1" lang="en-US" altLang="zh-CN" sz="3200" noProof="0">
                <a:solidFill>
                  <a:schemeClr val="accent2"/>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a:t>
            </a:r>
            <a:r>
              <a:rPr kumimoji="1" lang="zh-CN" altLang="en-US" sz="3200" noProof="0">
                <a:solidFill>
                  <a:schemeClr val="accent2"/>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sym typeface="+mn-ea"/>
              </a:rPr>
              <a:t>关心民生疾苦</a:t>
            </a:r>
            <a:endParaRPr kumimoji="1" lang="zh-CN" altLang="en-US" sz="3200" b="1" kern="1200" cap="none" spc="0" normalizeH="0" baseline="0" noProof="0">
              <a:solidFill>
                <a:schemeClr val="accent2"/>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endParaRPr>
          </a:p>
          <a:p>
            <a:pPr algn="l"/>
            <a:endParaRPr kumimoji="1" lang="zh-CN" altLang="en-US" sz="3200" b="1" kern="1200" cap="none" spc="0" normalizeH="0" baseline="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endParaRPr>
          </a:p>
          <a:p>
            <a:pPr algn="l"/>
            <a:endParaRPr kumimoji="0" lang="zh-CN" altLang="en-US" sz="3200" kern="1200" cap="none" spc="0" normalizeH="0" baseline="0" noProof="0">
              <a:solidFill>
                <a:srgbClr val="FF0000"/>
              </a:solidFill>
              <a:latin typeface="华文行楷" panose="02010800040101010101" pitchFamily="2" charset="-122"/>
              <a:ea typeface="华文行楷" panose="02010800040101010101" pitchFamily="2" charset="-122"/>
              <a:cs typeface="华文行楷" panose="02010800040101010101" pitchFamily="2" charset="-122"/>
            </a:endParaRPr>
          </a:p>
          <a:p>
            <a:pPr algn="l"/>
            <a:endParaRPr kumimoji="1" lang="zh-CN" altLang="en-US" sz="3200" b="1" kern="1200" cap="none" spc="0" normalizeH="0" baseline="0" noProof="0">
              <a:solidFill>
                <a:srgbClr val="0000CC"/>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华文行楷" panose="02010800040101010101" pitchFamily="2" charset="-122"/>
            </a:endParaRPr>
          </a:p>
          <a:p>
            <a:endParaRPr lang="zh-CN" altLang="en-US" sz="3200">
              <a:latin typeface="华文行楷" panose="02010800040101010101" pitchFamily="2" charset="-122"/>
              <a:ea typeface="华文行楷" panose="02010800040101010101" pitchFamily="2" charset="-122"/>
              <a:cs typeface="华文行楷" panose="02010800040101010101" pitchFamily="2" charset="-122"/>
            </a:endParaRPr>
          </a:p>
        </p:txBody>
      </p:sp>
      <p:pic>
        <p:nvPicPr>
          <p:cNvPr id="3" name="New picture"/>
          <p:cNvPicPr/>
          <p:nvPr>
            <p:custDataLst>
              <p:tags r:id="rId5"/>
            </p:custDataLst>
          </p:nvPr>
        </p:nvPicPr>
        <p:blipFill>
          <a:blip r:embed="rId4"/>
          <a:stretch>
            <a:fillRect/>
          </a:stretch>
        </p:blipFill>
        <p:spPr>
          <a:xfrm>
            <a:off x="10845800" y="11658600"/>
            <a:ext cx="330200" cy="254000"/>
          </a:xfrm>
          <a:prstGeom prst="cube">
            <a:avLst/>
          </a:prstGeom>
        </p:spPr>
      </p:pic>
    </p:spTree>
  </p:cSld>
  <p:clrMapOvr>
    <a:masterClrMapping/>
  </p:clrMapOvr>
  <p:transition spd="med">
    <p:split/>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7" name="Rectangle 1"/>
          <p:cNvSpPr>
            <a:spLocks noChangeArrowheads="1"/>
          </p:cNvSpPr>
          <p:nvPr>
            <p:custDataLst>
              <p:tags r:id="rId3"/>
            </p:custDataLst>
          </p:nvPr>
        </p:nvSpPr>
        <p:spPr bwMode="auto">
          <a:xfrm>
            <a:off x="75565" y="1239520"/>
            <a:ext cx="8829040" cy="3808095"/>
          </a:xfrm>
          <a:prstGeom prst="rect">
            <a:avLst/>
          </a:prstGeom>
          <a:noFill/>
          <a:ln w="9525">
            <a:noFill/>
            <a:miter lim="800000"/>
          </a:ln>
          <a:effectLst/>
        </p:spPr>
        <p:txBody>
          <a:bodyPr vert="horz" wrap="square" lIns="68580" tIns="34290" rIns="68580" bIns="34290" numCol="1" anchor="ctr" anchorCtr="0" compatLnSpc="1">
            <a:spAutoFit/>
          </a:bodyPr>
          <a:lstStyle/>
          <a:p>
            <a:r>
              <a:rPr lang="en-US" altLang="zh-CN" sz="2700" b="1" smtClean="0">
                <a:solidFill>
                  <a:srgbClr val="0070C0"/>
                </a:solidFill>
                <a:latin typeface="黑体" panose="02010609060101010101" pitchFamily="2" charset="-122"/>
                <a:ea typeface="黑体" panose="02010609060101010101" pitchFamily="2" charset="-122"/>
                <a:cs typeface="黑体" panose="02010609060101010101" pitchFamily="2" charset="-122"/>
              </a:rPr>
              <a:t>    </a:t>
            </a:r>
            <a:r>
              <a:rPr lang="zh-CN" altLang="zh-CN" sz="2700" b="1" smtClean="0">
                <a:solidFill>
                  <a:schemeClr val="tx1"/>
                </a:solidFill>
                <a:latin typeface="黑体" panose="02010609060101010101" pitchFamily="2" charset="-122"/>
                <a:ea typeface="黑体" panose="02010609060101010101" pitchFamily="2" charset="-122"/>
                <a:cs typeface="黑体" panose="02010609060101010101" pitchFamily="2" charset="-122"/>
              </a:rPr>
              <a:t>屈原为何选择“自沉”的解脱方式？</a:t>
            </a:r>
            <a:endParaRPr lang="zh-CN" altLang="zh-CN" sz="2700" smtClean="0">
              <a:solidFill>
                <a:srgbClr val="0070C0"/>
              </a:solidFill>
              <a:latin typeface="黑体" panose="02010609060101010101" pitchFamily="2" charset="-122"/>
              <a:ea typeface="黑体" panose="02010609060101010101" pitchFamily="2" charset="-122"/>
              <a:cs typeface="黑体" panose="02010609060101010101" pitchFamily="2" charset="-122"/>
            </a:endParaRPr>
          </a:p>
          <a:p>
            <a:r>
              <a:rPr lang="zh-CN" altLang="zh-CN" sz="2700" smtClean="0">
                <a:latin typeface="黑体" panose="02010609060101010101" pitchFamily="2" charset="-122"/>
                <a:ea typeface="黑体" panose="02010609060101010101" pitchFamily="2" charset="-122"/>
                <a:cs typeface="黑体" panose="02010609060101010101" pitchFamily="2" charset="-122"/>
              </a:rPr>
              <a:t>    楚怀王屡次疏远及小人使奸是屈原自沉的客观原因</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他实在幽愤难解</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所以自沉以求解脱。其次</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屈原自沉也有他主观上的原因。他太</a:t>
            </a:r>
            <a:r>
              <a:rPr lang="zh-CN"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热爱楚国</a:t>
            </a:r>
            <a:r>
              <a:rPr lang="en-US"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所以他不能像孔子那样周游列国以实现治国平天下的伟大抱负。他</a:t>
            </a:r>
            <a:r>
              <a:rPr lang="zh-CN"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留恋生命,但当生命之中不可能得到香草美人之时,惟有死亡</a:t>
            </a:r>
            <a:r>
              <a:rPr lang="zh-CN"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solidFill>
                  <a:srgbClr val="2F2AFA"/>
                </a:solidFill>
                <a:latin typeface="黑体" panose="02010609060101010101" pitchFamily="2" charset="-122"/>
                <a:ea typeface="黑体" panose="02010609060101010101" pitchFamily="2" charset="-122"/>
                <a:cs typeface="黑体" panose="02010609060101010101" pitchFamily="2" charset="-122"/>
              </a:rPr>
              <a:t>死亡是对无意义生命的强烈否定,是对无聊生存的冷漠与藐视,</a:t>
            </a:r>
            <a:r>
              <a:rPr lang="zh-CN" altLang="zh-CN" sz="2700" smtClean="0">
                <a:latin typeface="黑体" panose="02010609060101010101" pitchFamily="2" charset="-122"/>
                <a:ea typeface="黑体" panose="02010609060101010101" pitchFamily="2" charset="-122"/>
                <a:cs typeface="黑体" panose="02010609060101010101" pitchFamily="2" charset="-122"/>
              </a:rPr>
              <a:t>惟有“自沉”才可以实现人生价值的肯定</a:t>
            </a:r>
            <a:r>
              <a:rPr lang="en-US" altLang="zh-CN" sz="2700" smtClean="0">
                <a:latin typeface="黑体" panose="02010609060101010101" pitchFamily="2" charset="-122"/>
                <a:ea typeface="黑体" panose="02010609060101010101" pitchFamily="2" charset="-122"/>
                <a:cs typeface="黑体" panose="02010609060101010101" pitchFamily="2" charset="-122"/>
              </a:rPr>
              <a:t>,</a:t>
            </a:r>
            <a:r>
              <a:rPr lang="zh-CN" altLang="zh-CN" sz="2700" smtClean="0">
                <a:latin typeface="黑体" panose="02010609060101010101" pitchFamily="2" charset="-122"/>
                <a:ea typeface="黑体" panose="02010609060101010101" pitchFamily="2" charset="-122"/>
                <a:cs typeface="黑体" panose="02010609060101010101" pitchFamily="2" charset="-122"/>
              </a:rPr>
              <a:t>达到对生存意义的高</a:t>
            </a:r>
            <a:r>
              <a:rPr lang="zh-CN" altLang="en-US" sz="2700" smtClean="0">
                <a:latin typeface="黑体" panose="02010609060101010101" pitchFamily="2" charset="-122"/>
                <a:ea typeface="黑体" panose="02010609060101010101" pitchFamily="2" charset="-122"/>
                <a:cs typeface="黑体" panose="02010609060101010101" pitchFamily="2" charset="-122"/>
              </a:rPr>
              <a:t>扬。</a:t>
            </a:r>
            <a:endParaRPr kumimoji="0" lang="zh-CN" altLang="en-US" sz="27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 calcmode="lin" valueType="num">
                                      <p:cBhvr additive="base">
                                        <p:cTn id="7"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9" name="Rectangle 1"/>
          <p:cNvSpPr>
            <a:spLocks noChangeArrowheads="1"/>
          </p:cNvSpPr>
          <p:nvPr>
            <p:custDataLst>
              <p:tags r:id="rId3"/>
            </p:custDataLst>
          </p:nvPr>
        </p:nvSpPr>
        <p:spPr bwMode="auto">
          <a:xfrm>
            <a:off x="72866" y="1317308"/>
            <a:ext cx="9071134" cy="4223385"/>
          </a:xfrm>
          <a:prstGeom prst="rect">
            <a:avLst/>
          </a:prstGeom>
          <a:noFill/>
          <a:ln w="9525">
            <a:noFill/>
            <a:miter lim="800000"/>
          </a:ln>
          <a:effectLst/>
        </p:spPr>
        <p:txBody>
          <a:bodyPr vert="horz" wrap="square" lIns="68580" tIns="34290" rIns="68580" bIns="34290" numCol="1" anchor="ctr" anchorCtr="0" compatLnSpc="1">
            <a:spAutoFit/>
          </a:bodyPr>
          <a:lstStyle/>
          <a:p>
            <a:pPr fontAlgn="auto">
              <a:lnSpc>
                <a:spcPct val="90000"/>
              </a:lnSpc>
            </a:pPr>
            <a:r>
              <a:rPr lang="zh-CN" altLang="zh-CN" sz="3000" b="1" smtClean="0">
                <a:latin typeface="黑体" panose="02010609060101010101" pitchFamily="2" charset="-122"/>
                <a:ea typeface="黑体" panose="02010609060101010101" pitchFamily="2" charset="-122"/>
                <a:cs typeface="黑体" panose="02010609060101010101" pitchFamily="2" charset="-122"/>
              </a:rPr>
              <a:t>我们应如何看待屈原的“自沉”</a:t>
            </a:r>
            <a:r>
              <a:rPr lang="en-US" altLang="zh-CN" sz="3000" b="1" smtClean="0">
                <a:latin typeface="黑体" panose="02010609060101010101" pitchFamily="2" charset="-122"/>
                <a:ea typeface="黑体" panose="02010609060101010101" pitchFamily="2" charset="-122"/>
                <a:cs typeface="黑体" panose="02010609060101010101" pitchFamily="2" charset="-122"/>
              </a:rPr>
              <a:t>?</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latin typeface="黑体" panose="02010609060101010101" pitchFamily="2" charset="-122"/>
                <a:ea typeface="黑体" panose="02010609060101010101" pitchFamily="2" charset="-122"/>
                <a:cs typeface="黑体" panose="02010609060101010101" pitchFamily="2" charset="-122"/>
              </a:rPr>
              <a:t>屈原在那举世混浊、众人皆醉的恶劣环境中</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宁赴常流葬身鱼腹，决不以身之察察</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受物之汶汶</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也决不以皓皓之白</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蒙世之温蠖地去死</a:t>
            </a:r>
            <a:r>
              <a:rPr lang="en-US" altLang="zh-CN" sz="3000" smtClean="0">
                <a:latin typeface="黑体" panose="02010609060101010101" pitchFamily="2" charset="-122"/>
                <a:ea typeface="黑体" panose="02010609060101010101" pitchFamily="2" charset="-122"/>
                <a:cs typeface="黑体" panose="02010609060101010101" pitchFamily="2" charset="-122"/>
              </a:rPr>
              <a:t>,</a:t>
            </a:r>
            <a:r>
              <a:rPr lang="zh-CN" altLang="zh-CN" sz="3000" smtClean="0">
                <a:latin typeface="黑体" panose="02010609060101010101" pitchFamily="2" charset="-122"/>
                <a:ea typeface="黑体" panose="02010609060101010101" pitchFamily="2" charset="-122"/>
                <a:cs typeface="黑体" panose="02010609060101010101" pitchFamily="2" charset="-122"/>
              </a:rPr>
              <a:t>他是</a:t>
            </a:r>
            <a:r>
              <a:rPr lang="zh-CN" altLang="zh-CN" sz="3000" smtClean="0">
                <a:solidFill>
                  <a:srgbClr val="FF0000"/>
                </a:solidFill>
                <a:latin typeface="黑体" panose="02010609060101010101" pitchFamily="2" charset="-122"/>
                <a:ea typeface="黑体" panose="02010609060101010101" pitchFamily="2" charset="-122"/>
                <a:cs typeface="黑体" panose="02010609060101010101" pitchFamily="2" charset="-122"/>
              </a:rPr>
              <a:t>以死明志</a:t>
            </a:r>
            <a:r>
              <a:rPr lang="zh-CN" altLang="zh-CN" sz="3000" smtClean="0">
                <a:latin typeface="黑体" panose="02010609060101010101" pitchFamily="2" charset="-122"/>
                <a:ea typeface="黑体" panose="02010609060101010101" pitchFamily="2" charset="-122"/>
                <a:cs typeface="黑体" panose="02010609060101010101" pitchFamily="2" charset="-122"/>
              </a:rPr>
              <a:t>。</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①</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歌颂了他洁身自好的高尚节操和宁折不弯的斗争精神</a:t>
            </a:r>
            <a:r>
              <a:rPr lang="zh-CN" altLang="zh-CN" sz="3000" smtClean="0">
                <a:latin typeface="黑体" panose="02010609060101010101" pitchFamily="2" charset="-122"/>
                <a:ea typeface="黑体" panose="02010609060101010101" pitchFamily="2" charset="-122"/>
                <a:cs typeface="黑体" panose="02010609060101010101" pitchFamily="2" charset="-122"/>
              </a:rPr>
              <a:t>。</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②</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表现了他对理想和正义的执着追求,对卑劣、腐朽的切齿痛恨,是对邪恶势力的强烈控诉。</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③</a:t>
            </a:r>
            <a:r>
              <a:rPr lang="zh-CN" altLang="zh-CN" sz="3000" smtClean="0">
                <a:latin typeface="黑体" panose="02010609060101010101" pitchFamily="2" charset="-122"/>
                <a:ea typeface="黑体" panose="02010609060101010101" pitchFamily="2" charset="-122"/>
                <a:cs typeface="黑体" panose="02010609060101010101" pitchFamily="2" charset="-122"/>
              </a:rPr>
              <a:t>也是</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对浑浑噩噩的人们的呼唤和激励</a:t>
            </a:r>
            <a:r>
              <a:rPr lang="zh-CN" altLang="zh-CN" sz="3000" smtClean="0">
                <a:latin typeface="黑体" panose="02010609060101010101" pitchFamily="2" charset="-122"/>
                <a:ea typeface="黑体" panose="02010609060101010101" pitchFamily="2" charset="-122"/>
                <a:cs typeface="黑体" panose="02010609060101010101" pitchFamily="2" charset="-122"/>
              </a:rPr>
              <a:t>。</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pPr fontAlgn="auto">
              <a:lnSpc>
                <a:spcPct val="90000"/>
              </a:lnSpc>
            </a:pPr>
            <a:r>
              <a:rPr lang="en-US" altLang="zh-CN" sz="3000" smtClean="0">
                <a:latin typeface="黑体" panose="02010609060101010101" pitchFamily="2" charset="-122"/>
                <a:ea typeface="黑体" panose="02010609060101010101" pitchFamily="2" charset="-122"/>
                <a:cs typeface="黑体" panose="02010609060101010101" pitchFamily="2" charset="-122"/>
              </a:rPr>
              <a:t>   </a:t>
            </a:r>
            <a:endParaRPr lang="en-US" altLang="zh-CN" sz="3000" smtClean="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 calcmode="lin" valueType="num">
                                      <p:cBhvr additive="base">
                                        <p:cTn id="7" dur="500" fill="hold"/>
                                        <p:tgtEl>
                                          <p:spTgt spid="204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9">
                                            <p:txEl>
                                              <p:pRg st="2" end="2"/>
                                            </p:txEl>
                                          </p:spTgt>
                                        </p:tgtEl>
                                        <p:attrNameLst>
                                          <p:attrName>style.visibility</p:attrName>
                                        </p:attrNameLst>
                                      </p:cBhvr>
                                      <p:to>
                                        <p:strVal val="visible"/>
                                      </p:to>
                                    </p:set>
                                    <p:anim calcmode="lin" valueType="num">
                                      <p:cBhvr additive="base">
                                        <p:cTn id="13" dur="500" fill="hold"/>
                                        <p:tgtEl>
                                          <p:spTgt spid="204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9">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49">
                                            <p:txEl>
                                              <p:pRg st="3" end="3"/>
                                            </p:txEl>
                                          </p:spTgt>
                                        </p:tgtEl>
                                        <p:attrNameLst>
                                          <p:attrName>style.visibility</p:attrName>
                                        </p:attrNameLst>
                                      </p:cBhvr>
                                      <p:to>
                                        <p:strVal val="visible"/>
                                      </p:to>
                                    </p:set>
                                    <p:anim calcmode="lin" valueType="num">
                                      <p:cBhvr additive="base">
                                        <p:cTn id="17" dur="500" fill="hold"/>
                                        <p:tgtEl>
                                          <p:spTgt spid="204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9">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49">
                                            <p:txEl>
                                              <p:pRg st="4" end="4"/>
                                            </p:txEl>
                                          </p:spTgt>
                                        </p:tgtEl>
                                        <p:attrNameLst>
                                          <p:attrName>style.visibility</p:attrName>
                                        </p:attrNameLst>
                                      </p:cBhvr>
                                      <p:to>
                                        <p:strVal val="visible"/>
                                      </p:to>
                                    </p:set>
                                    <p:anim calcmode="lin" valueType="num">
                                      <p:cBhvr additive="base">
                                        <p:cTn id="21" dur="500" fill="hold"/>
                                        <p:tgtEl>
                                          <p:spTgt spid="2049">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9">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049">
                                            <p:txEl>
                                              <p:pRg st="5" end="5"/>
                                            </p:txEl>
                                          </p:spTgt>
                                        </p:tgtEl>
                                        <p:attrNameLst>
                                          <p:attrName>style.visibility</p:attrName>
                                        </p:attrNameLst>
                                      </p:cBhvr>
                                      <p:to>
                                        <p:strVal val="visible"/>
                                      </p:to>
                                    </p:set>
                                    <p:anim calcmode="lin" valueType="num">
                                      <p:cBhvr additive="base">
                                        <p:cTn id="25" dur="500" fill="hold"/>
                                        <p:tgtEl>
                                          <p:spTgt spid="204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67164" y="1442561"/>
            <a:ext cx="8720138" cy="2861310"/>
          </a:xfrm>
          <a:prstGeom prst="rect">
            <a:avLst/>
          </a:prstGeom>
          <a:noFill/>
        </p:spPr>
        <p:txBody>
          <a:bodyPr wrap="square" rtlCol="0" anchor="t">
            <a:spAutoFit/>
          </a:bodyPr>
          <a:lstStyle/>
          <a:p>
            <a:r>
              <a:rPr lang="zh-CN" altLang="en-US" sz="3000">
                <a:latin typeface="楷体" panose="02010609060101010101" charset="-122"/>
                <a:ea typeface="楷体" panose="02010609060101010101" charset="-122"/>
                <a:cs typeface="楷体" panose="02010609060101010101" charset="-122"/>
              </a:rPr>
              <a:t>但是我们应该看到：</a:t>
            </a:r>
            <a:endParaRPr lang="zh-CN" altLang="en-US" sz="3000">
              <a:latin typeface="楷体" panose="02010609060101010101" charset="-122"/>
              <a:ea typeface="楷体" panose="02010609060101010101" charset="-122"/>
              <a:cs typeface="楷体" panose="02010609060101010101" charset="-122"/>
            </a:endParaRPr>
          </a:p>
          <a:p>
            <a:r>
              <a:rPr lang="zh-CN" altLang="en-US" sz="3000">
                <a:latin typeface="楷体" panose="02010609060101010101" charset="-122"/>
                <a:ea typeface="楷体" panose="02010609060101010101" charset="-122"/>
                <a:cs typeface="楷体" panose="02010609060101010101" charset="-122"/>
              </a:rPr>
              <a:t>   ①</a:t>
            </a:r>
            <a:r>
              <a:rPr lang="zh-CN" altLang="en-US" sz="3000">
                <a:solidFill>
                  <a:srgbClr val="2F2AFA"/>
                </a:solidFill>
                <a:latin typeface="楷体" panose="02010609060101010101" charset="-122"/>
                <a:ea typeface="楷体" panose="02010609060101010101" charset="-122"/>
                <a:cs typeface="楷体" panose="02010609060101010101" charset="-122"/>
              </a:rPr>
              <a:t>屈原的这种反抗终究是消极的。</a:t>
            </a:r>
            <a:endParaRPr lang="zh-CN" altLang="en-US" sz="3000">
              <a:solidFill>
                <a:srgbClr val="2F2AFA"/>
              </a:solidFill>
              <a:latin typeface="楷体" panose="02010609060101010101" charset="-122"/>
              <a:ea typeface="楷体" panose="02010609060101010101" charset="-122"/>
              <a:cs typeface="楷体" panose="02010609060101010101" charset="-122"/>
            </a:endParaRPr>
          </a:p>
          <a:p>
            <a:r>
              <a:rPr lang="zh-CN" altLang="en-US" sz="3000">
                <a:solidFill>
                  <a:srgbClr val="2F2AFA"/>
                </a:solidFill>
                <a:latin typeface="楷体" panose="02010609060101010101" charset="-122"/>
                <a:ea typeface="楷体" panose="02010609060101010101" charset="-122"/>
                <a:cs typeface="楷体" panose="02010609060101010101" charset="-122"/>
              </a:rPr>
              <a:t>   </a:t>
            </a:r>
            <a:r>
              <a:rPr lang="zh-CN" altLang="en-US" sz="3000">
                <a:solidFill>
                  <a:schemeClr val="tx1"/>
                </a:solidFill>
                <a:latin typeface="楷体" panose="02010609060101010101" charset="-122"/>
                <a:ea typeface="楷体" panose="02010609060101010101" charset="-122"/>
                <a:cs typeface="楷体" panose="02010609060101010101" charset="-122"/>
              </a:rPr>
              <a:t>②</a:t>
            </a:r>
            <a:r>
              <a:rPr lang="zh-CN" altLang="en-US" sz="3000">
                <a:solidFill>
                  <a:srgbClr val="2F2AFA"/>
                </a:solidFill>
                <a:latin typeface="楷体" panose="02010609060101010101" charset="-122"/>
                <a:ea typeface="楷体" panose="02010609060101010101" charset="-122"/>
                <a:cs typeface="楷体" panose="02010609060101010101" charset="-122"/>
              </a:rPr>
              <a:t>同时他这种孤芳自赏,傲世疾俗的思想感情,也反映了他轻视群众,脱离人民的阶级局限和时代局限</a:t>
            </a:r>
            <a:r>
              <a:rPr lang="zh-CN" altLang="en-US" sz="3000">
                <a:latin typeface="楷体" panose="02010609060101010101" charset="-122"/>
                <a:ea typeface="楷体" panose="02010609060101010101" charset="-122"/>
                <a:cs typeface="楷体" panose="02010609060101010101" charset="-122"/>
              </a:rPr>
              <a:t>,表现了他的“国无人莫我知兮”(《离骚》)的孤独感。</a:t>
            </a:r>
            <a:endParaRPr lang="zh-CN" altLang="en-US" sz="30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1745" name="文本框 292865"/>
          <p:cNvSpPr txBox="1">
            <a:spLocks noChangeArrowheads="1"/>
          </p:cNvSpPr>
          <p:nvPr>
            <p:custDataLst>
              <p:tags r:id="rId3"/>
            </p:custDataLst>
          </p:nvPr>
        </p:nvSpPr>
        <p:spPr bwMode="auto">
          <a:xfrm>
            <a:off x="381000" y="914400"/>
            <a:ext cx="838200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a:ea typeface="微软雅黑" panose="020b0503020204020204" charset="-122"/>
              </a:rPr>
              <a:t>       六十二岁时，他看到楚国的前途已经绝望，于公元前 </a:t>
            </a:r>
            <a:r>
              <a:rPr lang="en-US" altLang="zh-CN" sz="2800">
                <a:ea typeface="微软雅黑" panose="020b0503020204020204" charset="-122"/>
              </a:rPr>
              <a:t>278</a:t>
            </a:r>
            <a:r>
              <a:rPr lang="zh-CN" altLang="en-US" sz="2800">
                <a:ea typeface="微软雅黑" panose="020b0503020204020204" charset="-122"/>
              </a:rPr>
              <a:t>年农历五月初五日，跳进湖南省汩罗江自杀了。每年的农历五月初五日端午节，全中国各地划龙船</a:t>
            </a:r>
            <a:r>
              <a:rPr lang="en-US" altLang="zh-CN" sz="2800">
                <a:ea typeface="微软雅黑" panose="020b0503020204020204" charset="-122"/>
              </a:rPr>
              <a:t>, </a:t>
            </a:r>
            <a:r>
              <a:rPr lang="zh-CN" altLang="en-US" sz="2800">
                <a:ea typeface="微软雅黑" panose="020b0503020204020204" charset="-122"/>
              </a:rPr>
              <a:t>吃粽子，就是用来纪念屈原的。</a:t>
            </a:r>
            <a:r>
              <a:rPr lang="zh-CN" altLang="en-US" sz="3200">
                <a:ea typeface="微软雅黑" panose="020b0503020204020204" charset="-122"/>
              </a:rPr>
              <a:t>江上的渔夫和岸上的百姓，听说屈原大夫投江自尽， 都纷纷来到江上，奋力打捞屈原的尸体，纷纷拿来了粽子、鸡蛋投入江中，有此郎中还把雄黄酒倒入江中，以便药昏蛟龙水兽，使屈原大夫尸体免遭伤害。从此 ，每年五月初</a:t>
            </a:r>
            <a:r>
              <a:rPr lang="en-US" altLang="zh-CN" sz="3200">
                <a:ea typeface="微软雅黑" panose="020b0503020204020204" charset="-122"/>
              </a:rPr>
              <a:t>--</a:t>
            </a:r>
            <a:r>
              <a:rPr lang="zh-CN" altLang="en-US" sz="3200">
                <a:ea typeface="微软雅黑" panose="020b0503020204020204" charset="-122"/>
              </a:rPr>
              <a:t>屈原投江殉难日，楚国人民都到江上划龙舟，投粽子，以此来纪念伟大的爱国诗人，端午节的风俗就这样流传下来。</a:t>
            </a:r>
            <a:endParaRPr lang="zh-CN" altLang="en-US" sz="3200">
              <a:ea typeface="微软雅黑" panose="020b0503020204020204" charset="-122"/>
            </a:endParaRPr>
          </a:p>
        </p:txBody>
      </p:sp>
      <p:sp>
        <p:nvSpPr>
          <p:cNvPr id="31746" name="矩形 292866"/>
          <p:cNvSpPr>
            <a:spLocks noChangeArrowheads="1"/>
          </p:cNvSpPr>
          <p:nvPr>
            <p:custDataLst>
              <p:tags r:id="rId4"/>
            </p:custDataLst>
          </p:nvPr>
        </p:nvSpPr>
        <p:spPr bwMode="auto">
          <a:xfrm>
            <a:off x="2743200" y="457200"/>
            <a:ext cx="3048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zh-CN" altLang="en-US" sz="3200">
                <a:solidFill>
                  <a:srgbClr val="FF0066"/>
                </a:solidFill>
                <a:ea typeface="微软雅黑" panose="020b0503020204020204" charset="-122"/>
              </a:rPr>
              <a:t>屈原与端午节</a:t>
            </a:r>
            <a:endParaRPr lang="zh-CN" altLang="en-US" sz="3200">
              <a:solidFill>
                <a:srgbClr val="FF0066"/>
              </a:solidFill>
              <a:ea typeface="微软雅黑" panose="020b0503020204020204" charset="-122"/>
            </a:endParaRPr>
          </a:p>
        </p:txBody>
      </p:sp>
    </p:spTree>
  </p:cSld>
  <p:clrMapOvr>
    <a:masterClrMapping/>
  </p:clrMapOvr>
  <p:transition spd="med">
    <p:split/>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6865" name="标题 272385"/>
          <p:cNvSpPr>
            <a:spLocks noGrp="1" noRot="1" noChangeArrowheads="1"/>
          </p:cNvSpPr>
          <p:nvPr>
            <p:ph type="title"/>
            <p:custDataLst>
              <p:tags r:id="rId3"/>
            </p:custDataLst>
          </p:nvPr>
        </p:nvSpPr>
        <p:spPr>
          <a:xfrm>
            <a:off x="323850" y="476250"/>
            <a:ext cx="8540750" cy="1143000"/>
          </a:xfrm>
        </p:spPr>
        <p:txBody>
          <a:bodyPr/>
          <a:lstStyle/>
          <a:p>
            <a:r>
              <a:rPr lang="zh-CN" altLang="en-US" b="1">
                <a:ea typeface="微软雅黑" panose="020b0503020204020204" charset="-122"/>
              </a:rPr>
              <a:t>屈原与渔父的对话的思想内容</a:t>
            </a:r>
            <a:endParaRPr lang="zh-CN" altLang="en-US" b="1">
              <a:ea typeface="微软雅黑" panose="020b0503020204020204" charset="-122"/>
            </a:endParaRPr>
          </a:p>
        </p:txBody>
      </p:sp>
      <p:sp>
        <p:nvSpPr>
          <p:cNvPr id="272387" name="内容占位符 272386"/>
          <p:cNvSpPr>
            <a:spLocks noGrp="1" noRot="1" noChangeArrowheads="1"/>
          </p:cNvSpPr>
          <p:nvPr>
            <p:ph idx="1"/>
            <p:custDataLst>
              <p:tags r:id="rId4"/>
            </p:custDataLst>
          </p:nvPr>
        </p:nvSpPr>
        <p:spPr/>
        <p:txBody>
          <a:bodyPr/>
          <a:lstStyle/>
          <a:p>
            <a:r>
              <a:rPr lang="zh-CN" altLang="en-US" sz="4000" b="1">
                <a:solidFill>
                  <a:srgbClr val="000000"/>
                </a:solidFill>
                <a:ea typeface="微软雅黑" panose="020b0503020204020204" charset="-122"/>
              </a:rPr>
              <a:t>这段对话揭示了屈原思想行为与社会的尖锐对立</a:t>
            </a:r>
            <a:r>
              <a:rPr lang="en-US" altLang="zh-CN" sz="4000" b="1">
                <a:solidFill>
                  <a:srgbClr val="000000"/>
                </a:solidFill>
                <a:ea typeface="微软雅黑" panose="020b0503020204020204" charset="-122"/>
              </a:rPr>
              <a:t>,</a:t>
            </a:r>
            <a:r>
              <a:rPr lang="zh-CN" altLang="en-US" sz="4000" b="1">
                <a:solidFill>
                  <a:srgbClr val="000000"/>
                </a:solidFill>
                <a:ea typeface="微软雅黑" panose="020b0503020204020204" charset="-122"/>
              </a:rPr>
              <a:t>表现屈原与社会环境的激烈冲突</a:t>
            </a:r>
            <a:r>
              <a:rPr lang="en-US" altLang="zh-CN" sz="4000" b="1">
                <a:solidFill>
                  <a:srgbClr val="000000"/>
                </a:solidFill>
                <a:ea typeface="微软雅黑" panose="020b0503020204020204" charset="-122"/>
              </a:rPr>
              <a:t>,</a:t>
            </a:r>
            <a:r>
              <a:rPr lang="zh-CN" altLang="en-US" sz="4000" b="1">
                <a:solidFill>
                  <a:srgbClr val="000000"/>
                </a:solidFill>
                <a:ea typeface="微软雅黑" panose="020b0503020204020204" charset="-122"/>
              </a:rPr>
              <a:t>充分展示了屈原人品的高洁和人格的高尚</a:t>
            </a:r>
            <a:r>
              <a:rPr lang="en-US" altLang="zh-CN" sz="4000" b="1">
                <a:solidFill>
                  <a:srgbClr val="000000"/>
                </a:solidFill>
                <a:ea typeface="微软雅黑" panose="020b0503020204020204" charset="-122"/>
              </a:rPr>
              <a:t>,</a:t>
            </a:r>
            <a:r>
              <a:rPr lang="zh-CN" altLang="en-US" sz="4000" b="1">
                <a:solidFill>
                  <a:srgbClr val="000000"/>
                </a:solidFill>
                <a:ea typeface="微软雅黑" panose="020b0503020204020204" charset="-122"/>
              </a:rPr>
              <a:t>强调了他始终不渝的心志和誓不妥协的抗争的精神</a:t>
            </a:r>
            <a:r>
              <a:rPr lang="en-US" altLang="zh-CN" sz="4000" b="1">
                <a:solidFill>
                  <a:srgbClr val="000000"/>
                </a:solidFill>
                <a:ea typeface="微软雅黑" panose="020b0503020204020204" charset="-122"/>
              </a:rPr>
              <a:t>.</a:t>
            </a:r>
            <a:endParaRPr lang="en-US" altLang="zh-CN" sz="4000" b="1">
              <a:solidFill>
                <a:srgbClr val="000000"/>
              </a:solidFill>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Effect transition="in" filter="checkerboard(across)">
                                      <p:cBhvr>
                                        <p:cTn id="7" dur="500"/>
                                        <p:tgtEl>
                                          <p:spTgt spid="272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352425" y="2026920"/>
            <a:ext cx="8497253" cy="3405664"/>
          </a:xfrm>
          <a:prstGeom prst="rect">
            <a:avLst/>
          </a:prstGeom>
        </p:spPr>
        <p:txBody>
          <a:bodyPr lIns="68580" tIns="34290" rIns="68580" bIns="34290"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9pPr>
          </a:lstStyle>
          <a:p>
            <a:pPr marL="0" lvl="0" indent="0" algn="l">
              <a:lnSpc>
                <a:spcPct val="100000"/>
              </a:lnSpc>
              <a:spcBef>
                <a:spcPct val="0"/>
              </a:spcBef>
              <a:spcAft>
                <a:spcPts val="1000"/>
              </a:spcAft>
              <a:buSzTx/>
              <a:buNone/>
            </a:pPr>
            <a:r>
              <a:rPr lang="en-US" altLang="zh-CN" sz="3000" b="1" spc="150">
                <a:solidFill>
                  <a:srgbClr val="000000">
                    <a:lumMod val="85000"/>
                    <a:lumOff val="15000"/>
                  </a:srgbClr>
                </a:solidFill>
                <a:latin typeface="微软雅黑" panose="020b0503020204020204" charset="-122"/>
                <a:ea typeface="微软雅黑" panose="020b0503020204020204" charset="-122"/>
              </a:rPr>
              <a:t>      </a:t>
            </a:r>
            <a:r>
              <a:rPr lang="zh-CN" sz="3000" b="1" spc="150">
                <a:solidFill>
                  <a:srgbClr val="000000">
                    <a:lumMod val="85000"/>
                    <a:lumOff val="15000"/>
                  </a:srgbClr>
                </a:solidFill>
                <a:latin typeface="微软雅黑" panose="020b0503020204020204" charset="-122"/>
                <a:ea typeface="微软雅黑" panose="020b0503020204020204" charset="-122"/>
              </a:rPr>
              <a:t>浩浩沅、湘兮，分流汨兮。修路幽拂兮，道远忽兮。曾唫恒悲兮，永叹慨兮。世既莫吾知兮，人心不可谓兮。怀情抱质兮，独无匹兮。伯乐既殁兮，骥将焉程兮？人生禀命兮，各有所错兮。定心广志，余何畏惧兮？曾伤爰哀，永叹喟兮。世溷不吾知，心不可谓兮。知死不可让兮，愿勿爱兮。明以告君子兮，吾将以为类兮。</a:t>
            </a:r>
            <a:endParaRPr lang="zh-CN" sz="3000" b="1" spc="150">
              <a:solidFill>
                <a:srgbClr val="000000">
                  <a:lumMod val="85000"/>
                  <a:lumOff val="15000"/>
                </a:srgbClr>
              </a:solidFill>
              <a:latin typeface="微软雅黑" panose="020b0503020204020204" charset="-122"/>
              <a:ea typeface="微软雅黑" panose="020b0503020204020204" charset="-122"/>
            </a:endParaRPr>
          </a:p>
        </p:txBody>
      </p:sp>
      <p:sp>
        <p:nvSpPr>
          <p:cNvPr id="17" name="文本框 16"/>
          <p:cNvSpPr txBox="1"/>
          <p:nvPr>
            <p:custDataLst>
              <p:tags r:id="rId4"/>
            </p:custDataLst>
          </p:nvPr>
        </p:nvSpPr>
        <p:spPr>
          <a:xfrm>
            <a:off x="134779" y="1021080"/>
            <a:ext cx="8891588" cy="954881"/>
          </a:xfrm>
          <a:prstGeom prst="rect">
            <a:avLst/>
          </a:prstGeom>
          <a:noFill/>
        </p:spPr>
        <p:txBody>
          <a:bodyPr wrap="square" lIns="68580" tIns="34290" rIns="68580" bIns="34290" rtlCol="0">
            <a:noAutofit/>
          </a:bodyPr>
          <a:lstStyle>
            <a:defPPr>
              <a:defRPr lang="zh-CN"/>
            </a:defPPr>
            <a:lvl1pPr fontAlgn="auto">
              <a:lnSpc>
                <a:spcPct val="130000"/>
              </a:lnSpc>
              <a:spcAft>
                <a:spcPts val="1000"/>
              </a:spcAft>
              <a:defRPr sz="1600" spc="150"/>
            </a:lvl1pPr>
          </a:lstStyle>
          <a:p>
            <a:pPr marL="0" indent="0" algn="l">
              <a:lnSpc>
                <a:spcPct val="100000"/>
              </a:lnSpc>
              <a:spcBef>
                <a:spcPts val="1000"/>
              </a:spcBef>
              <a:spcAft>
                <a:spcPct val="0"/>
              </a:spcAft>
              <a:buSzTx/>
              <a:buNone/>
            </a:pPr>
            <a:r>
              <a:rPr lang="zh-CN" altLang="en-US" sz="3000" b="1">
                <a:solidFill>
                  <a:srgbClr val="000000">
                    <a:lumMod val="85000"/>
                    <a:lumOff val="15000"/>
                  </a:srgbClr>
                </a:solidFill>
                <a:latin typeface="黑体" panose="02010609060101010101" pitchFamily="2" charset="-122"/>
                <a:ea typeface="黑体" panose="02010609060101010101" pitchFamily="2" charset="-122"/>
              </a:rPr>
              <a:t>阅读《怀沙赋》中的一段文字，体会屈原投江前的思想感慨。</a:t>
            </a:r>
            <a:endParaRPr lang="zh-CN" altLang="en-US" sz="3000" b="1">
              <a:solidFill>
                <a:srgbClr val="000000">
                  <a:lumMod val="85000"/>
                  <a:lumOff val="15000"/>
                </a:srgbClr>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60960" y="1005364"/>
            <a:ext cx="8927306" cy="4677728"/>
          </a:xfrm>
          <a:prstGeom prst="rect">
            <a:avLst/>
          </a:prstGeom>
        </p:spPr>
        <p:txBody>
          <a:bodyPr lIns="68580" tIns="34290" rIns="68580" bIns="34290" anchor="t">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9pPr>
          </a:lstStyle>
          <a:p>
            <a:pPr marL="0" lvl="0" indent="0" algn="l" fontAlgn="auto">
              <a:lnSpc>
                <a:spcPct val="90000"/>
              </a:lnSpc>
              <a:spcBef>
                <a:spcPct val="0"/>
              </a:spcBef>
              <a:spcAft>
                <a:spcPts val="1000"/>
              </a:spcAft>
              <a:buSzTx/>
              <a:buNone/>
            </a:pPr>
            <a:r>
              <a:rPr lang="en-US" altLang="zh-CN" sz="3000" b="1" spc="150">
                <a:solidFill>
                  <a:srgbClr val="000000">
                    <a:lumMod val="85000"/>
                    <a:lumOff val="15000"/>
                  </a:srgbClr>
                </a:solidFill>
                <a:latin typeface="楷体" panose="02010609060101010101" charset="-122"/>
                <a:ea typeface="楷体" panose="02010609060101010101" charset="-122"/>
              </a:rPr>
              <a:t>    </a:t>
            </a:r>
            <a:r>
              <a:rPr lang="zh-CN" sz="3000" b="1" spc="150">
                <a:solidFill>
                  <a:srgbClr val="000000">
                    <a:lumMod val="85000"/>
                    <a:lumOff val="15000"/>
                  </a:srgbClr>
                </a:solidFill>
                <a:latin typeface="楷体" panose="02010609060101010101" charset="-122"/>
                <a:ea typeface="楷体" panose="02010609060101010101" charset="-122"/>
              </a:rPr>
              <a:t>浩荡的沅江、湘江水啊，不停地流淌翻涌着波浪。道路漫长而又昏暗啊，前程又是何等的恍忽渺茫。我怀着长久的悲伤歌吟不止啊，慨然叹息终此世。世上没人了解我啊，谁能听我诉衷肠？情操高尚品质美啊，芬芳洁白世无双。伯乐早已死去啊，千里马谁能识别它是骏良？人生一世秉承命运啊，各有各的不同安排。内心坚定心胸广啊，别的还有什么值得畏惧！重重忧伤长感慨啊，永世长叹无尽哀。世道混浊知音少啊，人心叵测内难猜。人生在世终须死啊，对自己的生命就不要太珍爱。明白告知世君子啊，我将永为人模楷。</a:t>
            </a:r>
            <a:endParaRPr lang="zh-CN" sz="3000" b="1" spc="150">
              <a:solidFill>
                <a:srgbClr val="000000">
                  <a:lumMod val="85000"/>
                  <a:lumOff val="15000"/>
                </a:srgbClr>
              </a:solidFill>
              <a:latin typeface="楷体" panose="02010609060101010101" charset="-122"/>
              <a:ea typeface="楷体" panose="02010609060101010101" charset="-122"/>
            </a:endParaRPr>
          </a:p>
        </p:txBody>
      </p:sp>
      <p:sp>
        <p:nvSpPr>
          <p:cNvPr id="100" name="文本框 99"/>
          <p:cNvSpPr txBox="1"/>
          <p:nvPr>
            <p:custDataLst>
              <p:tags r:id="rId4"/>
            </p:custDataLst>
          </p:nvPr>
        </p:nvSpPr>
        <p:spPr>
          <a:xfrm>
            <a:off x="1294448" y="1281113"/>
            <a:ext cx="6275546" cy="4319658"/>
          </a:xfrm>
          <a:prstGeom prst="roundRect">
            <a:avLst/>
          </a:prstGeom>
          <a:solidFill>
            <a:srgbClr val="006599">
              <a:lumMod val="20000"/>
              <a:lumOff val="80000"/>
            </a:srgbClr>
          </a:solidFill>
          <a:ln w="9525">
            <a:noFill/>
          </a:ln>
        </p:spPr>
        <p:txBody>
          <a:bodyPr wrap="square">
            <a:spAutoFit/>
          </a:bodyPr>
          <a:lstStyle/>
          <a:p>
            <a:pPr indent="0" fontAlgn="auto">
              <a:lnSpc>
                <a:spcPct val="150000"/>
              </a:lnSpc>
            </a:pPr>
            <a:r>
              <a:rPr lang="en-US" altLang="zh-CN" sz="3300" b="1">
                <a:solidFill>
                  <a:srgbClr val="C00000"/>
                </a:solidFill>
                <a:latin typeface="微软雅黑" panose="020b0503020204020204" charset="-122"/>
                <a:ea typeface="微软雅黑" panose="020b0503020204020204" charset="-122"/>
              </a:rPr>
              <a:t>       </a:t>
            </a:r>
            <a:r>
              <a:rPr lang="zh-CN" sz="3300" b="1">
                <a:solidFill>
                  <a:srgbClr val="C00000"/>
                </a:solidFill>
                <a:latin typeface="微软雅黑" panose="020b0503020204020204" charset="-122"/>
                <a:ea typeface="微软雅黑" panose="020b0503020204020204" charset="-122"/>
              </a:rPr>
              <a:t>这段文字体现了屈原投江前，对楚国的留恋与绝望，对生死看得很淡，而对自己的志向却是坚定不移，他要做人类的楷模等思想感情。</a:t>
            </a:r>
            <a:endParaRPr lang="zh-CN" altLang="en-US" sz="3300" b="1">
              <a:solidFill>
                <a:srgbClr val="C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4" name="标题 111617"/>
          <p:cNvSpPr>
            <a:spLocks noGrp="1"/>
          </p:cNvSpPr>
          <p:nvPr>
            <p:ph type="title"/>
            <p:custDataLst>
              <p:tags r:id="rId3"/>
            </p:custDataLst>
          </p:nvPr>
        </p:nvSpPr>
        <p:spPr>
          <a:solidFill>
            <a:schemeClr val="bg1">
              <a:alpha val="100000"/>
            </a:schemeClr>
          </a:solidFill>
        </p:spPr>
        <p:txBody>
          <a:bodyPr vert="horz" wrap="square" lIns="91440" tIns="45720" rIns="91440" bIns="45720" anchor="ctr"/>
          <a:lstStyle/>
          <a:p>
            <a:pPr eaLnBrk="1" hangingPunct="1"/>
            <a:r>
              <a:rPr lang="zh-CN" altLang="en-US" sz="6000">
                <a:solidFill>
                  <a:srgbClr val="FF0000"/>
                </a:solidFill>
              </a:rPr>
              <a:t>生与死</a:t>
            </a:r>
            <a:endParaRPr lang="zh-CN" altLang="en-US" sz="6000">
              <a:solidFill>
                <a:srgbClr val="FF0000"/>
              </a:solidFill>
            </a:endParaRPr>
          </a:p>
        </p:txBody>
      </p:sp>
      <p:sp>
        <p:nvSpPr>
          <p:cNvPr id="33795" name="文本占位符 111618"/>
          <p:cNvSpPr>
            <a:spLocks noGrp="1"/>
          </p:cNvSpPr>
          <p:nvPr>
            <p:ph idx="1"/>
            <p:custDataLst>
              <p:tags r:id="rId4"/>
            </p:custDataLst>
          </p:nvPr>
        </p:nvSpPr>
        <p:spPr>
          <a:xfrm>
            <a:off x="179388" y="2276475"/>
            <a:ext cx="8964612" cy="3824288"/>
          </a:xfrm>
          <a:solidFill>
            <a:schemeClr val="bg1">
              <a:alpha val="100000"/>
            </a:schemeClr>
          </a:solidFill>
        </p:spPr>
        <p:txBody>
          <a:bodyPr vert="horz" wrap="square" lIns="91440" tIns="45720" rIns="91440" bIns="45720" anchor="t"/>
          <a:lstStyle/>
          <a:p>
            <a:pPr eaLnBrk="1" hangingPunct="1"/>
            <a:r>
              <a:rPr lang="zh-CN" altLang="en-US" sz="4800" b="1">
                <a:solidFill>
                  <a:srgbClr val="0000FF"/>
                </a:solidFill>
              </a:rPr>
              <a:t>有一种死，是懦弱，是糊涂；</a:t>
            </a:r>
            <a:endParaRPr lang="zh-CN" altLang="en-US" sz="4800" b="1">
              <a:solidFill>
                <a:srgbClr val="0000FF"/>
              </a:solidFill>
            </a:endParaRPr>
          </a:p>
          <a:p>
            <a:pPr eaLnBrk="1" hangingPunct="1"/>
            <a:r>
              <a:rPr lang="zh-CN" altLang="en-US" sz="4800" b="1">
                <a:solidFill>
                  <a:srgbClr val="0000FF"/>
                </a:solidFill>
              </a:rPr>
              <a:t>有一种死，是勇敢，是清醒。</a:t>
            </a:r>
            <a:endParaRPr lang="zh-CN" altLang="en-US" sz="4800" b="1">
              <a:solidFill>
                <a:srgbClr val="0000FF"/>
              </a:solidFill>
            </a:endParaRPr>
          </a:p>
          <a:p>
            <a:pPr eaLnBrk="1" hangingPunct="1"/>
            <a:r>
              <a:rPr lang="zh-CN" altLang="en-US" sz="4800" b="1">
                <a:solidFill>
                  <a:srgbClr val="0000FF"/>
                </a:solidFill>
              </a:rPr>
              <a:t>有一种死，殉了自己的国家、信念、理想与尊严</a:t>
            </a:r>
            <a:r>
              <a:rPr lang="en-US" altLang="zh-CN" sz="4800" b="1">
                <a:solidFill>
                  <a:srgbClr val="0000FF"/>
                </a:solidFill>
              </a:rPr>
              <a:t>……</a:t>
            </a:r>
            <a:endParaRPr lang="en-US" altLang="zh-CN" sz="4800" b="1">
              <a:solidFill>
                <a:srgbClr val="0000FF"/>
              </a:solidFill>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latin typeface="楷体" panose="02010609060101010101" charset="-122"/>
                <a:ea typeface="楷体" panose="02010609060101010101" charset="-122"/>
                <a:cs typeface="楷体" panose="02010609060101010101" charset="-122"/>
                <a:sym typeface="+mn-ea"/>
              </a:rPr>
              <a:t>第四部分</a:t>
            </a:r>
            <a:endParaRPr lang="zh-CN" altLang="en-US"/>
          </a:p>
        </p:txBody>
      </p:sp>
      <p:sp>
        <p:nvSpPr>
          <p:cNvPr id="3" name="内容占位符 2"/>
          <p:cNvSpPr>
            <a:spLocks noGrp="1"/>
          </p:cNvSpPr>
          <p:nvPr>
            <p:ph idx="1"/>
            <p:custDataLst>
              <p:tags r:id="rId4"/>
            </p:custDataLst>
          </p:nvPr>
        </p:nvSpPr>
        <p:spPr/>
        <p:txBody>
          <a:bodyPr/>
          <a:lstStyle/>
          <a:p>
            <a:r>
              <a:rPr lang="zh-CN" altLang="en-US" b="1">
                <a:latin typeface="楷体" panose="02010609060101010101" charset="-122"/>
                <a:ea typeface="楷体" panose="02010609060101010101" charset="-122"/>
                <a:cs typeface="楷体" panose="02010609060101010101" charset="-122"/>
                <a:sym typeface="+mn-ea"/>
              </a:rPr>
              <a:t>第四部分（1</a:t>
            </a:r>
            <a:r>
              <a:rPr lang="en-US" altLang="zh-CN" b="1">
                <a:latin typeface="楷体" panose="02010609060101010101" charset="-122"/>
                <a:ea typeface="楷体" panose="02010609060101010101" charset="-122"/>
                <a:cs typeface="楷体" panose="02010609060101010101" charset="-122"/>
                <a:sym typeface="+mn-ea"/>
              </a:rPr>
              <a:t>2</a:t>
            </a:r>
            <a:r>
              <a:rPr lang="zh-CN" altLang="en-US" b="1">
                <a:latin typeface="楷体" panose="02010609060101010101" charset="-122"/>
                <a:ea typeface="楷体" panose="02010609060101010101" charset="-122"/>
                <a:cs typeface="楷体" panose="02010609060101010101" charset="-122"/>
                <a:sym typeface="+mn-ea"/>
              </a:rPr>
              <a:t>）</a:t>
            </a:r>
            <a:endParaRPr lang="zh-CN" altLang="en-US" b="1">
              <a:latin typeface="楷体" panose="02010609060101010101" charset="-122"/>
              <a:ea typeface="楷体" panose="02010609060101010101" charset="-122"/>
              <a:cs typeface="楷体" panose="02010609060101010101" charset="-122"/>
              <a:sym typeface="+mn-ea"/>
            </a:endParaRPr>
          </a:p>
          <a:p>
            <a:r>
              <a:rPr lang="zh-CN" altLang="en-US" b="1">
                <a:latin typeface="楷体" panose="02010609060101010101" charset="-122"/>
                <a:ea typeface="楷体" panose="02010609060101010101" charset="-122"/>
                <a:cs typeface="楷体" panose="02010609060101010101" charset="-122"/>
                <a:sym typeface="+mn-ea"/>
              </a:rPr>
              <a:t> </a:t>
            </a:r>
            <a:r>
              <a:rPr lang="en-US" altLang="zh-CN" b="1">
                <a:latin typeface="楷体" panose="02010609060101010101" charset="-122"/>
                <a:ea typeface="楷体" panose="02010609060101010101" charset="-122"/>
                <a:cs typeface="楷体" panose="02010609060101010101" charset="-122"/>
                <a:sym typeface="+mn-ea"/>
              </a:rPr>
              <a:t>  </a:t>
            </a:r>
            <a:r>
              <a:rPr lang="zh-CN" altLang="en-US" b="1">
                <a:solidFill>
                  <a:schemeClr val="accent2"/>
                </a:solidFill>
                <a:latin typeface="楷体" panose="02010609060101010101" charset="-122"/>
                <a:ea typeface="楷体" panose="02010609060101010101" charset="-122"/>
                <a:cs typeface="楷体" panose="02010609060101010101" charset="-122"/>
                <a:sym typeface="+mn-ea"/>
              </a:rPr>
              <a:t>司马迁对屈原的赞词。</a:t>
            </a:r>
            <a:br>
              <a:rPr lang="zh-CN" altLang="en-US" b="1">
                <a:solidFill>
                  <a:schemeClr val="accent2"/>
                </a:solidFill>
                <a:latin typeface="楷体" panose="02010609060101010101" charset="-122"/>
                <a:ea typeface="楷体" panose="02010609060101010101" charset="-122"/>
                <a:cs typeface="楷体" panose="02010609060101010101" charset="-122"/>
                <a:sym typeface="+mn-ea"/>
              </a:rPr>
            </a:br>
            <a:endParaRPr lang="zh-CN" altLang="en-US" b="1">
              <a:solidFill>
                <a:schemeClr val="accent2"/>
              </a:solidFill>
              <a:latin typeface="楷体" panose="02010609060101010101" charset="-122"/>
              <a:ea typeface="楷体" panose="02010609060101010101" charset="-122"/>
              <a:cs typeface="楷体" panose="02010609060101010101" charset="-122"/>
            </a:endParaRPr>
          </a:p>
          <a:p>
            <a:endParaRPr lang="zh-CN" altLang="en-US"/>
          </a:p>
        </p:txBody>
      </p:sp>
    </p:spTree>
  </p:cSld>
  <p:clrMapOvr>
    <a:masterClrMapping/>
  </p:clrMapOvr>
  <p:transition spd="med">
    <p:split/>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panose="020b0503020204020204" charset="-122"/>
              </a:rPr>
              <a:t>      </a:t>
            </a:r>
            <a:endParaRPr lang="zh-CN" altLang="en-US" sz="180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43206" y="1700253"/>
            <a:ext cx="5298743" cy="368300"/>
          </a:xfrm>
          <a:prstGeom prst="rect">
            <a:avLst/>
          </a:prstGeom>
        </p:spPr>
        <p:txBody>
          <a:bodyPr wrap="square">
            <a:spAutoFit/>
          </a:bodyPr>
          <a:lstStyle/>
          <a:p>
            <a:r>
              <a:rPr lang="en-US" altLang="zh-CN" sz="1800" smtClean="0"/>
              <a:t>      </a:t>
            </a:r>
            <a:endParaRPr lang="en-US" altLang="zh-CN" sz="1800" smtClean="0"/>
          </a:p>
        </p:txBody>
      </p:sp>
      <p:sp>
        <p:nvSpPr>
          <p:cNvPr id="2049" name="Rectangle 1"/>
          <p:cNvSpPr>
            <a:spLocks noChangeArrowheads="1"/>
          </p:cNvSpPr>
          <p:nvPr>
            <p:custDataLst>
              <p:tags r:id="rId6"/>
            </p:custDataLst>
          </p:nvPr>
        </p:nvSpPr>
        <p:spPr bwMode="auto">
          <a:xfrm>
            <a:off x="837623" y="2829643"/>
            <a:ext cx="5864069" cy="1176020"/>
          </a:xfrm>
          <a:prstGeom prst="rect">
            <a:avLst/>
          </a:prstGeom>
          <a:noFill/>
          <a:ln w="9525">
            <a:noFill/>
            <a:miter lim="800000"/>
          </a:ln>
          <a:effectLst/>
        </p:spPr>
        <p:txBody>
          <a:bodyPr vert="horz" wrap="square" lIns="68580" tIns="34290" rIns="68580" bIns="34290" numCol="1" anchor="ctr" anchorCtr="0" compatLnSpc="1">
            <a:spAutoFit/>
          </a:bodyPr>
          <a:lstStyle/>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a:latin typeface="楷体" panose="02010609060101010101" charset="-122"/>
              <a:ea typeface="楷体" panose="02010609060101010101" charset="-122"/>
            </a:endParaRPr>
          </a:p>
        </p:txBody>
      </p:sp>
      <p:sp>
        <p:nvSpPr>
          <p:cNvPr id="36865" name="Rectangle 1"/>
          <p:cNvSpPr>
            <a:spLocks noChangeArrowheads="1"/>
          </p:cNvSpPr>
          <p:nvPr>
            <p:custDataLst>
              <p:tags r:id="rId7"/>
            </p:custDataLst>
          </p:nvPr>
        </p:nvSpPr>
        <p:spPr bwMode="auto">
          <a:xfrm>
            <a:off x="75565" y="81598"/>
            <a:ext cx="3328035" cy="3023235"/>
          </a:xfrm>
          <a:prstGeom prst="rect">
            <a:avLst/>
          </a:prstGeom>
          <a:noFill/>
          <a:ln w="9525">
            <a:solidFill>
              <a:srgbClr val="FF0000"/>
            </a:solidFill>
            <a:miter lim="800000"/>
          </a:ln>
          <a:effectLst/>
        </p:spPr>
        <p:txBody>
          <a:bodyPr vert="horz" wrap="square" lIns="68580" tIns="34290" rIns="68580" bIns="3429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屈原既死之后，楚有宋玉、唐勒、景差</a:t>
            </a:r>
            <a:r>
              <a:rPr kumimoji="0" lang="zh-CN" sz="2400" b="0" i="0" u="none" strike="noStrike" cap="none" normalizeH="0" baseline="0" smtClean="0">
                <a:ln>
                  <a:noFill/>
                </a:ln>
                <a:solidFill>
                  <a:srgbClr val="FF0000"/>
                </a:solidFill>
                <a:effectLst/>
                <a:latin typeface="黑体" panose="02010609060101010101" pitchFamily="2" charset="-122"/>
                <a:ea typeface="黑体" panose="02010609060101010101" pitchFamily="2" charset="-122"/>
                <a:cs typeface="Arial" panose="020b0604020202020204" pitchFamily="34" charset="0"/>
              </a:rPr>
              <a:t>之徒者</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，皆好辞而</a:t>
            </a:r>
            <a:r>
              <a:rPr kumimoji="0" lang="zh-CN" sz="2400" b="0" i="0" u="none" strike="noStrike" cap="none" normalizeH="0" baseline="0" smtClean="0">
                <a:ln>
                  <a:noFill/>
                </a:ln>
                <a:solidFill>
                  <a:srgbClr val="191919"/>
                </a:solidFill>
                <a:effectLst/>
                <a:highlight>
                  <a:srgbClr val="FFFF00"/>
                </a:highlight>
                <a:latin typeface="黑体" panose="02010609060101010101" pitchFamily="2" charset="-122"/>
                <a:ea typeface="黑体" panose="02010609060101010101" pitchFamily="2" charset="-122"/>
                <a:cs typeface="Arial" panose="020b0604020202020204" pitchFamily="34" charset="0"/>
              </a:rPr>
              <a:t>以</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赋</a:t>
            </a:r>
            <a:r>
              <a:rPr kumimoji="0" lang="zh-CN" sz="2400" b="0" i="0" u="none" strike="noStrike" cap="none" normalizeH="0" baseline="0" smtClean="0">
                <a:ln>
                  <a:noFill/>
                </a:ln>
                <a:solidFill>
                  <a:srgbClr val="FF0000"/>
                </a:solidFill>
                <a:effectLst/>
                <a:latin typeface="黑体" panose="02010609060101010101" pitchFamily="2" charset="-122"/>
                <a:ea typeface="黑体" panose="02010609060101010101" pitchFamily="2" charset="-122"/>
                <a:cs typeface="Arial" panose="020b0604020202020204" pitchFamily="34" charset="0"/>
              </a:rPr>
              <a:t>见</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称。然皆</a:t>
            </a:r>
            <a:r>
              <a:rPr kumimoji="0" lang="zh-CN" sz="24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Arial" panose="020b0604020202020204" pitchFamily="34" charset="0"/>
              </a:rPr>
              <a:t>祖</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屈原之</a:t>
            </a:r>
            <a:r>
              <a:rPr kumimoji="0" lang="zh-CN" sz="2400" b="0" i="0" u="none" strike="noStrike" cap="none" normalizeH="0" baseline="0" smtClean="0">
                <a:ln>
                  <a:noFill/>
                </a:ln>
                <a:solidFill>
                  <a:srgbClr val="FF0000"/>
                </a:solidFill>
                <a:effectLst/>
                <a:latin typeface="黑体" panose="02010609060101010101" pitchFamily="2" charset="-122"/>
                <a:ea typeface="黑体" panose="02010609060101010101" pitchFamily="2" charset="-122"/>
                <a:cs typeface="Arial" panose="020b0604020202020204" pitchFamily="34" charset="0"/>
              </a:rPr>
              <a:t>从容辞令</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a:t>
            </a:r>
            <a:r>
              <a:rPr kumimoji="0" lang="zh-CN" sz="2400" b="0" i="0" u="none" strike="noStrike" cap="none" normalizeH="0" baseline="0" smtClean="0">
                <a:ln>
                  <a:noFill/>
                </a:ln>
                <a:solidFill>
                  <a:srgbClr val="FF0000"/>
                </a:solidFill>
                <a:effectLst/>
                <a:latin typeface="黑体" panose="02010609060101010101" pitchFamily="2" charset="-122"/>
                <a:ea typeface="黑体" panose="02010609060101010101" pitchFamily="2" charset="-122"/>
                <a:cs typeface="Arial" panose="020b0604020202020204" pitchFamily="34" charset="0"/>
              </a:rPr>
              <a:t>终</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莫敢直谏。其后楚</a:t>
            </a:r>
            <a:r>
              <a:rPr kumimoji="0" lang="zh-CN" sz="2400" b="0" i="0" u="none" strike="noStrike" cap="none" normalizeH="0" baseline="0" smtClean="0">
                <a:ln>
                  <a:noFill/>
                </a:ln>
                <a:solidFill>
                  <a:srgbClr val="2F2AFA"/>
                </a:solidFill>
                <a:effectLst/>
                <a:latin typeface="黑体" panose="02010609060101010101" pitchFamily="2" charset="-122"/>
                <a:ea typeface="黑体" panose="02010609060101010101" pitchFamily="2" charset="-122"/>
                <a:cs typeface="Arial" panose="020b0604020202020204" pitchFamily="34" charset="0"/>
              </a:rPr>
              <a:t>日</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以削，数十年</a:t>
            </a:r>
            <a:r>
              <a:rPr kumimoji="0" lang="zh-CN" sz="2400" b="0" i="0" u="none"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anose="020b0604020202020204" pitchFamily="34" charset="0"/>
              </a:rPr>
              <a:t>竟为秦所灭</a:t>
            </a: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        </a:t>
            </a:r>
            <a:endPar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rPr>
              <a:t>              </a:t>
            </a:r>
            <a:endParaRPr kumimoji="0" lang="zh-CN" altLang="en-US" sz="2400" b="0" i="0" u="none" strike="noStrike" cap="none" normalizeH="0" baseline="0" smtClean="0">
              <a:ln>
                <a:noFill/>
              </a:ln>
              <a:solidFill>
                <a:srgbClr val="7030A0"/>
              </a:solidFill>
              <a:effectLst/>
              <a:latin typeface="黑体" panose="02010609060101010101" pitchFamily="2" charset="-122"/>
              <a:ea typeface="黑体" panose="02010609060101010101" pitchFamily="2" charset="-122"/>
              <a:cs typeface="Arial" panose="020b0604020202020204" pitchFamily="34" charset="0"/>
            </a:endParaRPr>
          </a:p>
        </p:txBody>
      </p:sp>
      <p:sp>
        <p:nvSpPr>
          <p:cNvPr id="13315" name="文本框 13314"/>
          <p:cNvSpPr txBox="1"/>
          <p:nvPr>
            <p:custDataLst>
              <p:tags r:id="rId8"/>
            </p:custDataLst>
          </p:nvPr>
        </p:nvSpPr>
        <p:spPr>
          <a:xfrm>
            <a:off x="0" y="3744595"/>
            <a:ext cx="9012555" cy="1938020"/>
          </a:xfrm>
          <a:prstGeom prst="rect">
            <a:avLst/>
          </a:prstGeom>
          <a:noFill/>
          <a:ln w="9525">
            <a:noFill/>
          </a:ln>
        </p:spPr>
        <p:txBody>
          <a:bodyPr wrap="square">
            <a:spAutoFit/>
          </a:bodyPr>
          <a:lstStyle/>
          <a:p>
            <a:pPr fontAlgn="auto">
              <a:lnSpc>
                <a:spcPct val="80000"/>
              </a:lnSpc>
              <a:spcBef>
                <a:spcPct val="0"/>
              </a:spcBef>
            </a:pPr>
            <a:r>
              <a:rPr lang="en-US" altLang="zh-CN" sz="3000" b="1">
                <a:solidFill>
                  <a:srgbClr val="0000CC"/>
                </a:solidFill>
                <a:latin typeface="楷体" panose="02010609060101010101" charset="-122"/>
                <a:ea typeface="楷体" panose="02010609060101010101" charset="-122"/>
                <a:sym typeface="隶书" panose="02010509060101010101" pitchFamily="49" charset="-122"/>
              </a:rPr>
              <a:t>  </a:t>
            </a:r>
            <a:r>
              <a:rPr lang="zh-CN" altLang="en-US" sz="3000" b="1">
                <a:solidFill>
                  <a:schemeClr val="tx1"/>
                </a:solidFill>
                <a:latin typeface="楷体" panose="02010609060101010101" charset="-122"/>
                <a:ea typeface="楷体" panose="02010609060101010101" charset="-122"/>
                <a:sym typeface="隶书" panose="02010509060101010101" pitchFamily="49" charset="-122"/>
              </a:rPr>
              <a:t>屈原死后，楚国（还）有宋玉、唐勒、景差</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一些人</a:t>
            </a:r>
            <a:r>
              <a:rPr lang="zh-CN" altLang="en-US" sz="3000" b="1">
                <a:latin typeface="楷体" panose="02010609060101010101" charset="-122"/>
                <a:ea typeface="楷体" panose="02010609060101010101" charset="-122"/>
                <a:sym typeface="隶书" panose="02010509060101010101" pitchFamily="49" charset="-122"/>
              </a:rPr>
              <a:t>，都</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爱好</a:t>
            </a:r>
            <a:r>
              <a:rPr lang="zh-CN" altLang="en-US" sz="3000" b="1">
                <a:latin typeface="楷体" panose="02010609060101010101" charset="-122"/>
                <a:ea typeface="楷体" panose="02010609060101010101" charset="-122"/>
                <a:sym typeface="隶书" panose="02010509060101010101" pitchFamily="49" charset="-122"/>
              </a:rPr>
              <a:t>文辞并因善于作赋</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被</a:t>
            </a:r>
            <a:r>
              <a:rPr lang="zh-CN" altLang="en-US" sz="3000" b="1">
                <a:latin typeface="楷体" panose="02010609060101010101" charset="-122"/>
                <a:ea typeface="楷体" panose="02010609060101010101" charset="-122"/>
                <a:sym typeface="隶书" panose="02010509060101010101" pitchFamily="49" charset="-122"/>
              </a:rPr>
              <a:t>人们称赞；然而他们都只能</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效法</a:t>
            </a:r>
            <a:r>
              <a:rPr lang="zh-CN" altLang="en-US" sz="3000" b="1">
                <a:latin typeface="楷体" panose="02010609060101010101" charset="-122"/>
                <a:ea typeface="楷体" panose="02010609060101010101" charset="-122"/>
                <a:sym typeface="隶书" panose="02010509060101010101" pitchFamily="49" charset="-122"/>
              </a:rPr>
              <a:t>屈原</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说话得体</a:t>
            </a:r>
            <a:r>
              <a:rPr lang="zh-CN" altLang="en-US" sz="3000" b="1">
                <a:latin typeface="楷体" panose="02010609060101010101" charset="-122"/>
                <a:ea typeface="楷体" panose="02010609060101010101" charset="-122"/>
                <a:sym typeface="隶书" panose="02010509060101010101" pitchFamily="49" charset="-122"/>
              </a:rPr>
              <a:t>善于应酬的一面，始终没有人能像屈原那样敢于直谏。从这以后，楚国的领土</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一天天地</a:t>
            </a:r>
            <a:r>
              <a:rPr lang="zh-CN" altLang="en-US" sz="3000" b="1">
                <a:latin typeface="楷体" panose="02010609060101010101" charset="-122"/>
                <a:ea typeface="楷体" panose="02010609060101010101" charset="-122"/>
                <a:sym typeface="隶书" panose="02010509060101010101" pitchFamily="49" charset="-122"/>
              </a:rPr>
              <a:t>缩小，几十年后，终于</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被</a:t>
            </a:r>
            <a:r>
              <a:rPr lang="zh-CN" altLang="en-US" sz="3000" b="1">
                <a:latin typeface="楷体" panose="02010609060101010101" charset="-122"/>
                <a:ea typeface="楷体" panose="02010609060101010101" charset="-122"/>
                <a:sym typeface="隶书" panose="02010509060101010101" pitchFamily="49" charset="-122"/>
              </a:rPr>
              <a:t>秦国</a:t>
            </a:r>
            <a:r>
              <a:rPr lang="zh-CN" altLang="en-US" sz="3000" b="1">
                <a:solidFill>
                  <a:srgbClr val="FF0000"/>
                </a:solidFill>
                <a:latin typeface="楷体" panose="02010609060101010101" charset="-122"/>
                <a:ea typeface="楷体" panose="02010609060101010101" charset="-122"/>
                <a:sym typeface="隶书" panose="02010509060101010101" pitchFamily="49" charset="-122"/>
              </a:rPr>
              <a:t>所</a:t>
            </a:r>
            <a:r>
              <a:rPr lang="zh-CN" altLang="en-US" sz="3000" b="1">
                <a:latin typeface="楷体" panose="02010609060101010101" charset="-122"/>
                <a:ea typeface="楷体" panose="02010609060101010101" charset="-122"/>
                <a:sym typeface="隶书" panose="02010509060101010101" pitchFamily="49" charset="-122"/>
              </a:rPr>
              <a:t>灭亡。</a:t>
            </a:r>
            <a:endParaRPr lang="zh-CN" altLang="en-US" sz="3000" b="1">
              <a:solidFill>
                <a:srgbClr val="0000CC"/>
              </a:solidFill>
              <a:latin typeface="楷体" panose="02010609060101010101" charset="-122"/>
              <a:ea typeface="楷体" panose="02010609060101010101" charset="-122"/>
              <a:cs typeface="微软雅黑" panose="020b0503020204020204" charset="-122"/>
              <a:sym typeface="隶书" panose="02010509060101010101" pitchFamily="49" charset="-122"/>
            </a:endParaRPr>
          </a:p>
        </p:txBody>
      </p:sp>
      <p:sp>
        <p:nvSpPr>
          <p:cNvPr id="4" name="文本框 3"/>
          <p:cNvSpPr txBox="1"/>
          <p:nvPr>
            <p:custDataLst>
              <p:tags r:id="rId9"/>
            </p:custDataLst>
          </p:nvPr>
        </p:nvSpPr>
        <p:spPr>
          <a:xfrm>
            <a:off x="3491865" y="44450"/>
            <a:ext cx="5396865" cy="3569335"/>
          </a:xfrm>
          <a:prstGeom prst="rect">
            <a:avLst/>
          </a:prstGeom>
          <a:solidFill>
            <a:schemeClr val="bg2">
              <a:lumMod val="20000"/>
              <a:lumOff val="80000"/>
            </a:schemeClr>
          </a:solidFill>
        </p:spPr>
        <p:txBody>
          <a:bodyPr wrap="square" rtlCol="0">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之徒者</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：这一班人</a:t>
            </a:r>
            <a:endParaRPr lang="zh-CN" altLang="zh-CN" sz="20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sz="2000" b="0" smtClean="0">
                <a:ln>
                  <a:noFill/>
                </a:ln>
                <a:solidFill>
                  <a:srgbClr val="FF0000"/>
                </a:solidFill>
                <a:effectLst/>
                <a:latin typeface="黑体" panose="02010609060101010101" pitchFamily="2" charset="-122"/>
                <a:ea typeface="黑体" panose="02010609060101010101" pitchFamily="2" charset="-122"/>
                <a:cs typeface="Arial" panose="020b0604020202020204" pitchFamily="34" charset="0"/>
                <a:sym typeface="+mn-ea"/>
              </a:rPr>
              <a:t>辞：文辞，这里指文学</a:t>
            </a:r>
            <a:endParaRPr lang="zh-CN" altLang="zh-CN" sz="20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000">
                <a:solidFill>
                  <a:srgbClr val="FF0000"/>
                </a:solidFill>
                <a:highlight>
                  <a:srgbClr val="FFFF00"/>
                </a:highlight>
                <a:latin typeface="新宋体" panose="02010609030101010101" charset="-122"/>
                <a:ea typeface="新宋体" panose="02010609030101010101" charset="-122"/>
                <a:sym typeface="Arial" panose="020b0604020202020204" pitchFamily="34" charset="0"/>
              </a:rPr>
              <a:t>以</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：凭</a:t>
            </a:r>
            <a:endParaRPr lang="zh-CN" altLang="en-US" sz="2000">
              <a:solidFill>
                <a:srgbClr val="007A77"/>
              </a:solidFill>
              <a:latin typeface="新宋体" panose="02010609030101010101" charset="-122"/>
              <a:ea typeface="新宋体" panose="02010609030101010101" charset="-122"/>
              <a:sym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见</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：表被动</a:t>
            </a:r>
            <a:endParaRPr lang="zh-CN" altLang="zh-CN" sz="20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祖</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：名作动，效法</a:t>
            </a:r>
            <a:endParaRPr lang="zh-CN" altLang="zh-CN" sz="20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从容辞令</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：说话得体，善于应对。</a:t>
            </a:r>
            <a:endParaRPr lang="zh-CN" altLang="en-US" sz="2000">
              <a:solidFill>
                <a:srgbClr val="007A77"/>
              </a:solidFill>
              <a:latin typeface="新宋体" panose="02010609030101010101" charset="-122"/>
              <a:ea typeface="新宋体" panose="02010609030101010101" charset="-122"/>
              <a:sym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终</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：始终</a:t>
            </a:r>
            <a:endParaRPr lang="zh-CN" altLang="zh-CN" sz="2000">
              <a:latin typeface="Arial" panose="020b0604020202020204" pitchFamily="34" charset="0"/>
            </a:endParaRPr>
          </a:p>
          <a:p>
            <a:pPr marL="0" marR="0" lvl="0" indent="304800" algn="l" defTabSz="914400" rtl="0" eaLnBrk="1" fontAlgn="base" latinLnBrk="0" hangingPunct="1">
              <a:lnSpc>
                <a:spcPct val="100000"/>
              </a:lnSpc>
              <a:spcBef>
                <a:spcPct val="0"/>
              </a:spcBef>
              <a:spcAft>
                <a:spcPct val="0"/>
              </a:spcAft>
              <a:buClrTx/>
              <a:buSzTx/>
              <a:buFontTx/>
              <a:buNone/>
            </a:pPr>
            <a:r>
              <a:rPr lang="zh-CN" altLang="en-US" sz="2000" smtClean="0">
                <a:ln>
                  <a:noFill/>
                </a:ln>
                <a:solidFill>
                  <a:srgbClr val="2F2AFA"/>
                </a:solidFill>
                <a:effectLst/>
                <a:highlight>
                  <a:srgbClr val="FFFF00"/>
                </a:highlight>
                <a:latin typeface="楷体" panose="02010609060101010101" charset="-122"/>
                <a:ea typeface="楷体" panose="02010609060101010101" charset="-122"/>
                <a:cs typeface="Arial" panose="020b0604020202020204" pitchFamily="34" charset="0"/>
                <a:sym typeface="+mn-ea"/>
              </a:rPr>
              <a:t>日</a:t>
            </a:r>
            <a:r>
              <a:rPr lang="zh-CN" altLang="en-US" sz="2000" smtClean="0">
                <a:ln>
                  <a:noFill/>
                </a:ln>
                <a:solidFill>
                  <a:srgbClr val="2F2AFA"/>
                </a:solidFill>
                <a:effectLst/>
                <a:latin typeface="楷体" panose="02010609060101010101" charset="-122"/>
                <a:ea typeface="楷体" panose="02010609060101010101" charset="-122"/>
                <a:cs typeface="Arial" panose="020b0604020202020204" pitchFamily="34" charset="0"/>
                <a:sym typeface="+mn-ea"/>
              </a:rPr>
              <a:t>：</a:t>
            </a:r>
            <a:r>
              <a:rPr lang="zh-CN" altLang="en-US" sz="2000">
                <a:solidFill>
                  <a:srgbClr val="2F2AFA"/>
                </a:solidFill>
                <a:latin typeface="楷体" panose="02010609060101010101" charset="-122"/>
                <a:ea typeface="楷体" panose="02010609060101010101" charset="-122"/>
                <a:sym typeface="+mn-ea"/>
              </a:rPr>
              <a:t>名词作状语，一天天地</a:t>
            </a:r>
            <a:endParaRPr lang="zh-CN" altLang="en-US" sz="2000" b="1">
              <a:solidFill>
                <a:srgbClr val="2F2AFA"/>
              </a:solidFill>
              <a:latin typeface="楷体" panose="02010609060101010101" charset="-122"/>
              <a:ea typeface="楷体" panose="02010609060101010101" charset="-122"/>
              <a:cs typeface="微软雅黑" panose="020b0503020204020204" charset="-122"/>
            </a:endParaRPr>
          </a:p>
          <a:p>
            <a:pPr marL="0" marR="0" lvl="0" indent="304800" algn="l" defTabSz="914400" rtl="0" eaLnBrk="1" fontAlgn="base" latinLnBrk="0" hangingPunct="1">
              <a:lnSpc>
                <a:spcPct val="110000"/>
              </a:lnSpc>
              <a:buClrTx/>
              <a:buSzTx/>
              <a:buFontTx/>
              <a:buNone/>
            </a:pPr>
            <a:r>
              <a:rPr lang="zh-CN" altLang="en-US" sz="2000">
                <a:solidFill>
                  <a:srgbClr val="2F2AFA"/>
                </a:solidFill>
                <a:highlight>
                  <a:srgbClr val="FFFF00"/>
                </a:highlight>
                <a:latin typeface="楷体" panose="02010609060101010101" charset="-122"/>
                <a:ea typeface="楷体" panose="02010609060101010101" charset="-122"/>
                <a:sym typeface="+mn-ea"/>
              </a:rPr>
              <a:t>祖</a:t>
            </a:r>
            <a:r>
              <a:rPr lang="zh-CN" altLang="en-US" sz="2000">
                <a:solidFill>
                  <a:srgbClr val="2F2AFA"/>
                </a:solidFill>
                <a:latin typeface="楷体" panose="02010609060101010101" charset="-122"/>
                <a:ea typeface="楷体" panose="02010609060101010101" charset="-122"/>
                <a:sym typeface="+mn-ea"/>
              </a:rPr>
              <a:t>:名作动，效法，模仿</a:t>
            </a:r>
            <a:r>
              <a:rPr lang="zh-CN" sz="2000" b="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sym typeface="+mn-ea"/>
              </a:rPr>
              <a:t> </a:t>
            </a:r>
            <a:endParaRPr lang="zh-CN" sz="2000" b="0" smtClean="0">
              <a:ln>
                <a:noFill/>
              </a:ln>
              <a:solidFill>
                <a:srgbClr val="191919"/>
              </a:solidFill>
              <a:effectLst/>
              <a:latin typeface="黑体" panose="02010609060101010101" pitchFamily="2" charset="-122"/>
              <a:ea typeface="黑体" panose="02010609060101010101" pitchFamily="2" charset="-122"/>
              <a:cs typeface="Arial" panose="020b0604020202020204" pitchFamily="34" charset="0"/>
              <a:sym typeface="+mn-ea"/>
            </a:endParaRPr>
          </a:p>
          <a:p>
            <a:pPr marL="0" marR="0" lvl="0" indent="304800" algn="l" defTabSz="914400" rtl="0" eaLnBrk="1" fontAlgn="base" latinLnBrk="0" hangingPunct="1">
              <a:lnSpc>
                <a:spcPct val="110000"/>
              </a:lnSpc>
              <a:buClrTx/>
              <a:buSzTx/>
              <a:buFontTx/>
              <a:buNone/>
            </a:pP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终</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：始终</a:t>
            </a:r>
            <a:r>
              <a:rPr lang="en-US" altLang="zh-CN" sz="2000">
                <a:solidFill>
                  <a:srgbClr val="007A77"/>
                </a:solidFill>
                <a:latin typeface="新宋体" panose="02010609030101010101" charset="-122"/>
                <a:ea typeface="新宋体" panose="02010609030101010101" charset="-122"/>
                <a:sym typeface="Arial" panose="020b0604020202020204" pitchFamily="34" charset="0"/>
              </a:rPr>
              <a:t>   </a:t>
            </a:r>
            <a:r>
              <a:rPr lang="zh-CN" altLang="en-US" sz="2000">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竟</a:t>
            </a:r>
            <a:r>
              <a:rPr lang="zh-CN" altLang="en-US" sz="2000">
                <a:solidFill>
                  <a:srgbClr val="007A77"/>
                </a:solidFill>
                <a:latin typeface="新宋体" panose="02010609030101010101" charset="-122"/>
                <a:ea typeface="新宋体" panose="02010609030101010101" charset="-122"/>
                <a:sym typeface="Arial" panose="020b0604020202020204" pitchFamily="34" charset="0"/>
              </a:rPr>
              <a:t>：终于</a:t>
            </a:r>
            <a:endParaRPr lang="zh-CN" altLang="zh-CN" sz="2000">
              <a:latin typeface="Arial" panose="020b0604020202020204" pitchFamily="34" charset="0"/>
            </a:endParaRPr>
          </a:p>
          <a:p>
            <a:pPr marL="0" marR="0" lvl="0" indent="304800" algn="l" defTabSz="914400" rtl="0" eaLnBrk="1" fontAlgn="base" latinLnBrk="0" hangingPunct="1">
              <a:lnSpc>
                <a:spcPct val="110000"/>
              </a:lnSpc>
              <a:buClrTx/>
              <a:buSzTx/>
              <a:buFontTx/>
              <a:buNone/>
            </a:pPr>
            <a:r>
              <a:rPr lang="zh-CN" altLang="en-US" sz="2000" smtClean="0">
                <a:ln>
                  <a:noFill/>
                </a:ln>
                <a:solidFill>
                  <a:srgbClr val="7030A0"/>
                </a:solidFill>
                <a:effectLst/>
                <a:highlight>
                  <a:srgbClr val="FFFF00"/>
                </a:highlight>
                <a:latin typeface="黑体" panose="02010609060101010101" pitchFamily="2" charset="-122"/>
                <a:ea typeface="黑体" panose="02010609060101010101" pitchFamily="2" charset="-122"/>
                <a:cs typeface="Arial" panose="020b0604020202020204" pitchFamily="34" charset="0"/>
                <a:sym typeface="+mn-ea"/>
              </a:rPr>
              <a:t>为</a:t>
            </a:r>
            <a:r>
              <a:rPr lang="zh-CN" altLang="en-US" sz="2000" smtClean="0">
                <a:ln>
                  <a:noFill/>
                </a:ln>
                <a:solidFill>
                  <a:srgbClr val="7030A0"/>
                </a:solidFill>
                <a:effectLst/>
                <a:latin typeface="黑体" panose="02010609060101010101" pitchFamily="2" charset="-122"/>
                <a:ea typeface="黑体" panose="02010609060101010101" pitchFamily="2" charset="-122"/>
                <a:cs typeface="Arial" panose="020b0604020202020204" pitchFamily="34" charset="0"/>
                <a:sym typeface="+mn-ea"/>
              </a:rPr>
              <a:t>，表被动</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par>
                                <p:cTn id="11" presetID="2" presetClass="entr" presetSubtype="4" fill="hold" nodeType="withEffect">
                                  <p:stCondLst>
                                    <p:cond delay="0"/>
                                  </p:stCondLst>
                                  <p:childTnLst>
                                    <p:set>
                                      <p:cBhvr>
                                        <p:cTn id="12" dur="1" fill="hold">
                                          <p:stCondLst>
                                            <p:cond delay="0"/>
                                          </p:stCondLst>
                                        </p:cTn>
                                        <p:tgtEl>
                                          <p:spTgt spid="36865">
                                            <p:txEl>
                                              <p:pRg st="1" end="1"/>
                                            </p:txEl>
                                          </p:spTgt>
                                        </p:tgtEl>
                                        <p:attrNameLst>
                                          <p:attrName>style.visibility</p:attrName>
                                        </p:attrNameLst>
                                      </p:cBhvr>
                                      <p:to>
                                        <p:strVal val="visible"/>
                                      </p:to>
                                    </p:set>
                                    <p:anim calcmode="lin" valueType="num">
                                      <p:cBhvr additive="base">
                                        <p:cTn id="13"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Text Box 3"/>
          <p:cNvSpPr txBox="1"/>
          <p:nvPr>
            <p:custDataLst>
              <p:tags r:id="rId3"/>
            </p:custDataLst>
          </p:nvPr>
        </p:nvSpPr>
        <p:spPr>
          <a:xfrm>
            <a:off x="250825" y="333375"/>
            <a:ext cx="4103688" cy="4033838"/>
          </a:xfrm>
          <a:prstGeom prst="rect">
            <a:avLst/>
          </a:prstGeom>
          <a:solidFill>
            <a:srgbClr val="EAEAEA"/>
          </a:solidFill>
          <a:ln w="38100" cap="flat" cmpd="sng">
            <a:solidFill>
              <a:schemeClr val="bg2"/>
            </a:solidFill>
            <a:prstDash val="solid"/>
            <a:miter/>
            <a:headEnd type="none" w="med" len="med"/>
            <a:tailEnd type="none" w="med" len="med"/>
          </a:ln>
        </p:spPr>
        <p:txBody>
          <a:bodyPr>
            <a:spAutoFit/>
          </a:bodyPr>
          <a:lstStyle/>
          <a:p>
            <a:pPr>
              <a:spcBef>
                <a:spcPct val="50000"/>
              </a:spcBef>
            </a:pPr>
            <a:r>
              <a:rPr lang="en-US" altLang="zh-CN" sz="3200" b="1">
                <a:latin typeface="Arial" panose="020b0604020202020204" pitchFamily="34" charset="0"/>
              </a:rPr>
              <a:t>        </a:t>
            </a:r>
            <a:r>
              <a:rPr lang="zh-CN" altLang="en-US" sz="2800" b="1">
                <a:latin typeface="Arial" panose="020b0604020202020204" pitchFamily="34" charset="0"/>
              </a:rPr>
              <a:t>屈原的出现，不仅标志着中国诗歌进入了一个由集体歌唱到个人独创的新时代，而且</a:t>
            </a:r>
            <a:r>
              <a:rPr lang="zh-CN" altLang="en-US" sz="2800" b="1">
                <a:solidFill>
                  <a:srgbClr val="FF3399"/>
                </a:solidFill>
                <a:latin typeface="Arial" panose="020b0604020202020204" pitchFamily="34" charset="0"/>
              </a:rPr>
              <a:t>他所开创的新诗体</a:t>
            </a:r>
            <a:r>
              <a:rPr lang="en-US" altLang="zh-CN" sz="2800" b="1">
                <a:solidFill>
                  <a:srgbClr val="FF3399"/>
                </a:solidFill>
                <a:latin typeface="Arial" panose="020b0604020202020204" pitchFamily="34" charset="0"/>
              </a:rPr>
              <a:t>——</a:t>
            </a:r>
            <a:r>
              <a:rPr lang="zh-CN" altLang="en-US" sz="2800" b="1">
                <a:solidFill>
                  <a:srgbClr val="FF3399"/>
                </a:solidFill>
                <a:latin typeface="Arial" panose="020b0604020202020204" pitchFamily="34" charset="0"/>
              </a:rPr>
              <a:t>楚辞</a:t>
            </a:r>
            <a:r>
              <a:rPr lang="zh-CN" altLang="en-US" sz="2800" b="1">
                <a:latin typeface="Arial" panose="020b0604020202020204" pitchFamily="34" charset="0"/>
              </a:rPr>
              <a:t>，</a:t>
            </a:r>
            <a:r>
              <a:rPr lang="zh-CN" altLang="en-US" sz="2800" b="1">
                <a:solidFill>
                  <a:srgbClr val="FF3399"/>
                </a:solidFill>
                <a:latin typeface="Arial" panose="020b0604020202020204" pitchFamily="34" charset="0"/>
              </a:rPr>
              <a:t>楚辞</a:t>
            </a:r>
            <a:r>
              <a:rPr lang="zh-CN" altLang="en-US" sz="2800" b="1">
                <a:latin typeface="Arial" panose="020b0604020202020204" pitchFamily="34" charset="0"/>
              </a:rPr>
              <a:t>：“书楚语，作楚声，记楚地，名楚物，故可谓之楚辞</a:t>
            </a:r>
            <a:r>
              <a:rPr lang="en-US" altLang="zh-CN" sz="2800" b="1">
                <a:latin typeface="Arial" panose="020b0604020202020204" pitchFamily="34" charset="0"/>
              </a:rPr>
              <a:t>.”</a:t>
            </a:r>
            <a:r>
              <a:rPr lang="zh-CN" altLang="en-US" sz="2800" b="1">
                <a:latin typeface="Arial" panose="020b0604020202020204" pitchFamily="34" charset="0"/>
              </a:rPr>
              <a:t>具有浓厚的地方色彩。</a:t>
            </a:r>
            <a:endParaRPr lang="zh-CN" altLang="en-US" sz="2800" b="1">
              <a:latin typeface="Arial" panose="020b0604020202020204" pitchFamily="34" charset="0"/>
            </a:endParaRPr>
          </a:p>
        </p:txBody>
      </p:sp>
      <p:sp>
        <p:nvSpPr>
          <p:cNvPr id="12291" name="Text Box 5"/>
          <p:cNvSpPr txBox="1"/>
          <p:nvPr>
            <p:custDataLst>
              <p:tags r:id="rId4"/>
            </p:custDataLst>
          </p:nvPr>
        </p:nvSpPr>
        <p:spPr>
          <a:xfrm>
            <a:off x="4716463" y="260350"/>
            <a:ext cx="4049712" cy="6108700"/>
          </a:xfrm>
          <a:prstGeom prst="rect">
            <a:avLst/>
          </a:prstGeom>
          <a:solidFill>
            <a:srgbClr val="FFF4DD"/>
          </a:solidFill>
          <a:ln w="38100" cap="flat" cmpd="sng">
            <a:solidFill>
              <a:schemeClr val="bg2"/>
            </a:solidFill>
            <a:prstDash val="solid"/>
            <a:miter/>
            <a:headEnd type="none" w="med" len="med"/>
            <a:tailEnd type="none" w="med" len="med"/>
          </a:ln>
        </p:spPr>
        <p:txBody>
          <a:bodyPr>
            <a:spAutoFit/>
          </a:bodyPr>
          <a:lstStyle/>
          <a:p>
            <a:pPr>
              <a:spcBef>
                <a:spcPct val="50000"/>
              </a:spcBef>
            </a:pPr>
            <a:r>
              <a:rPr lang="zh-CN" altLang="en-US" sz="2800" b="1">
                <a:latin typeface="Arial" panose="020b0604020202020204" pitchFamily="34" charset="0"/>
              </a:rPr>
              <a:t>楚辞中最有代表性的作品是</a:t>
            </a:r>
            <a:r>
              <a:rPr lang="en-US" altLang="zh-CN" sz="2800" b="1">
                <a:solidFill>
                  <a:srgbClr val="FF3399"/>
                </a:solidFill>
                <a:latin typeface="Arial" panose="020b0604020202020204" pitchFamily="34" charset="0"/>
              </a:rPr>
              <a:t>《</a:t>
            </a:r>
            <a:r>
              <a:rPr lang="zh-CN" altLang="en-US" sz="2800" b="1">
                <a:solidFill>
                  <a:srgbClr val="FF3399"/>
                </a:solidFill>
                <a:latin typeface="Arial" panose="020b0604020202020204" pitchFamily="34" charset="0"/>
              </a:rPr>
              <a:t>离骚</a:t>
            </a:r>
            <a:r>
              <a:rPr lang="en-US" altLang="zh-CN" sz="2800" b="1">
                <a:solidFill>
                  <a:srgbClr val="FF3399"/>
                </a:solidFill>
                <a:latin typeface="Arial" panose="020b0604020202020204" pitchFamily="34" charset="0"/>
              </a:rPr>
              <a:t>》</a:t>
            </a:r>
            <a:r>
              <a:rPr lang="zh-CN" altLang="en-US" sz="2800" b="1">
                <a:latin typeface="Arial" panose="020b0604020202020204" pitchFamily="34" charset="0"/>
              </a:rPr>
              <a:t>，所以也称之为</a:t>
            </a:r>
            <a:r>
              <a:rPr lang="zh-CN" altLang="en-US" sz="2800" b="1" u="sng">
                <a:solidFill>
                  <a:srgbClr val="FF3399"/>
                </a:solidFill>
                <a:latin typeface="Arial" panose="020b0604020202020204" pitchFamily="34" charset="0"/>
              </a:rPr>
              <a:t>骚体诗</a:t>
            </a:r>
            <a:r>
              <a:rPr lang="zh-CN" altLang="en-US" sz="2800" b="1">
                <a:latin typeface="Arial" panose="020b0604020202020204" pitchFamily="34" charset="0"/>
              </a:rPr>
              <a:t>。骚体诗在形式上打破了</a:t>
            </a:r>
            <a:r>
              <a:rPr lang="en-US" altLang="zh-CN" sz="2800" b="1">
                <a:latin typeface="Arial" panose="020b0604020202020204" pitchFamily="34" charset="0"/>
              </a:rPr>
              <a:t>《</a:t>
            </a:r>
            <a:r>
              <a:rPr lang="zh-CN" altLang="en-US" sz="2800" b="1">
                <a:latin typeface="Arial" panose="020b0604020202020204" pitchFamily="34" charset="0"/>
              </a:rPr>
              <a:t>诗经</a:t>
            </a:r>
            <a:r>
              <a:rPr lang="en-US" altLang="zh-CN" sz="2800" b="1">
                <a:latin typeface="Arial" panose="020b0604020202020204" pitchFamily="34" charset="0"/>
              </a:rPr>
              <a:t>》</a:t>
            </a:r>
            <a:r>
              <a:rPr lang="zh-CN" altLang="en-US" sz="2800" b="1">
                <a:latin typeface="Arial" panose="020b0604020202020204" pitchFamily="34" charset="0"/>
              </a:rPr>
              <a:t>那种以四言为主的体制，句式长短参差，形式比较自由，多用“兮”字以助语势，富有抒情成分和浪漫色彩． </a:t>
            </a:r>
            <a:r>
              <a:rPr lang="en-US" altLang="zh-CN" sz="2800" b="1">
                <a:solidFill>
                  <a:srgbClr val="FF3399"/>
                </a:solidFill>
                <a:latin typeface="Arial" panose="020b0604020202020204" pitchFamily="34" charset="0"/>
              </a:rPr>
              <a:t>《</a:t>
            </a:r>
            <a:r>
              <a:rPr lang="zh-CN" altLang="en-US" sz="2800" b="1">
                <a:solidFill>
                  <a:srgbClr val="FF3399"/>
                </a:solidFill>
                <a:latin typeface="Arial" panose="020b0604020202020204" pitchFamily="34" charset="0"/>
              </a:rPr>
              <a:t>楚辞</a:t>
            </a:r>
            <a:r>
              <a:rPr lang="en-US" altLang="zh-CN" sz="2800" b="1">
                <a:solidFill>
                  <a:srgbClr val="FF3399"/>
                </a:solidFill>
                <a:latin typeface="Arial" panose="020b0604020202020204" pitchFamily="34" charset="0"/>
              </a:rPr>
              <a:t>》</a:t>
            </a:r>
            <a:r>
              <a:rPr lang="zh-CN" altLang="en-US" sz="2800" b="1">
                <a:solidFill>
                  <a:srgbClr val="FF3399"/>
                </a:solidFill>
                <a:latin typeface="Arial" panose="020b0604020202020204" pitchFamily="34" charset="0"/>
              </a:rPr>
              <a:t>与</a:t>
            </a:r>
            <a:r>
              <a:rPr lang="en-US" altLang="zh-CN" sz="2800" b="1">
                <a:solidFill>
                  <a:srgbClr val="FF3399"/>
                </a:solidFill>
                <a:latin typeface="Arial" panose="020b0604020202020204" pitchFamily="34" charset="0"/>
              </a:rPr>
              <a:t>《</a:t>
            </a:r>
            <a:r>
              <a:rPr lang="zh-CN" altLang="en-US" sz="2800" b="1">
                <a:solidFill>
                  <a:srgbClr val="FF3399"/>
                </a:solidFill>
                <a:latin typeface="Arial" panose="020b0604020202020204" pitchFamily="34" charset="0"/>
              </a:rPr>
              <a:t>诗经</a:t>
            </a:r>
            <a:r>
              <a:rPr lang="en-US" altLang="zh-CN" sz="2800" b="1">
                <a:solidFill>
                  <a:srgbClr val="FF3399"/>
                </a:solidFill>
                <a:latin typeface="Arial" panose="020b0604020202020204" pitchFamily="34" charset="0"/>
              </a:rPr>
              <a:t>》</a:t>
            </a:r>
            <a:r>
              <a:rPr lang="zh-CN" altLang="en-US" sz="2800" b="1">
                <a:solidFill>
                  <a:srgbClr val="FF3399"/>
                </a:solidFill>
                <a:latin typeface="Arial" panose="020b0604020202020204" pitchFamily="34" charset="0"/>
              </a:rPr>
              <a:t>并称为“风、骚” 。“风、骚”</a:t>
            </a:r>
            <a:r>
              <a:rPr lang="zh-CN" altLang="en-US" sz="2800" b="1">
                <a:latin typeface="Arial" panose="020b0604020202020204" pitchFamily="34" charset="0"/>
              </a:rPr>
              <a:t>是中国诗歌史上</a:t>
            </a:r>
            <a:r>
              <a:rPr lang="zh-CN" altLang="en-US" sz="2800" b="1">
                <a:solidFill>
                  <a:srgbClr val="FF3399"/>
                </a:solidFill>
                <a:latin typeface="Arial" panose="020b0604020202020204" pitchFamily="34" charset="0"/>
              </a:rPr>
              <a:t>现实主义和浪漫主义</a:t>
            </a:r>
            <a:r>
              <a:rPr lang="zh-CN" altLang="en-US" sz="2800" b="1">
                <a:latin typeface="Arial" panose="020b0604020202020204" pitchFamily="34" charset="0"/>
              </a:rPr>
              <a:t>两大优良传统的源头。</a:t>
            </a:r>
            <a:endParaRPr lang="zh-CN" altLang="en-US" sz="2800" b="1">
              <a:latin typeface="Times New Roman" panose="02020603050405020304" pitchFamily="18" charset="0"/>
            </a:endParaRPr>
          </a:p>
        </p:txBody>
      </p:sp>
      <p:pic>
        <p:nvPicPr>
          <p:cNvPr id="13316" name="WordArt 6"/>
          <p:cNvPicPr/>
          <p:nvPr>
            <p:custDataLst>
              <p:tags r:id="rId6"/>
            </p:custDataLst>
          </p:nvPr>
        </p:nvPicPr>
        <p:blipFill>
          <a:blip r:embed="rId5"/>
          <a:stretch>
            <a:fillRect/>
          </a:stretch>
        </p:blipFill>
        <p:spPr>
          <a:xfrm>
            <a:off x="957263" y="5297488"/>
            <a:ext cx="2901950" cy="1231900"/>
          </a:xfrm>
          <a:prstGeom prst="rect">
            <a:avLst/>
          </a:prstGeom>
          <a:noFill/>
          <a:ln w="9525">
            <a:noFill/>
          </a:ln>
        </p:spPr>
      </p:pic>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1000" fill="hold"/>
                                        <p:tgtEl>
                                          <p:spTgt spid="12290"/>
                                        </p:tgtEl>
                                        <p:attrNameLst>
                                          <p:attrName>ppt_w</p:attrName>
                                        </p:attrNameLst>
                                      </p:cBhvr>
                                      <p:tavLst>
                                        <p:tav tm="0">
                                          <p:val>
                                            <p:strVal val="#ppt_w*0.70"/>
                                          </p:val>
                                        </p:tav>
                                        <p:tav tm="100000">
                                          <p:val>
                                            <p:strVal val="#ppt_w"/>
                                          </p:val>
                                        </p:tav>
                                      </p:tavLst>
                                    </p:anim>
                                    <p:anim calcmode="lin" valueType="num">
                                      <p:cBhvr>
                                        <p:cTn id="8" dur="1000" fill="hold"/>
                                        <p:tgtEl>
                                          <p:spTgt spid="12290"/>
                                        </p:tgtEl>
                                        <p:attrNameLst>
                                          <p:attrName>ppt_h</p:attrName>
                                        </p:attrNameLst>
                                      </p:cBhvr>
                                      <p:tavLst>
                                        <p:tav tm="0">
                                          <p:val>
                                            <p:strVal val="#ppt_h"/>
                                          </p:val>
                                        </p:tav>
                                        <p:tav tm="100000">
                                          <p:val>
                                            <p:strVal val="#ppt_h"/>
                                          </p:val>
                                        </p:tav>
                                      </p:tavLst>
                                    </p:anim>
                                    <p:animEffect transition="in" filter="fade">
                                      <p:cBhvr>
                                        <p:cTn id="9" dur="1000"/>
                                        <p:tgtEl>
                                          <p:spTgt spid="12290"/>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5" presetClass="entr" presetSubtype="0" fill="hold" grpId="1" nodeType="clickEffect">
                                  <p:stCondLst>
                                    <p:cond delay="0"/>
                                  </p:stCondLst>
                                  <p:childTnLst>
                                    <p:set>
                                      <p:cBhvr>
                                        <p:cTn id="13" dur="1" fill="hold">
                                          <p:stCondLst>
                                            <p:cond delay="0"/>
                                          </p:stCondLst>
                                        </p:cTn>
                                        <p:tgtEl>
                                          <p:spTgt spid="12291"/>
                                        </p:tgtEl>
                                        <p:attrNameLst>
                                          <p:attrName>style.visibility</p:attrName>
                                        </p:attrNameLst>
                                      </p:cBhvr>
                                      <p:to>
                                        <p:strVal val="visible"/>
                                      </p:to>
                                    </p:set>
                                    <p:anim calcmode="lin" valueType="num">
                                      <p:cBhvr>
                                        <p:cTn id="14" dur="1000" fill="hold"/>
                                        <p:tgtEl>
                                          <p:spTgt spid="12291"/>
                                        </p:tgtEl>
                                        <p:attrNameLst>
                                          <p:attrName>ppt_w</p:attrName>
                                        </p:attrNameLst>
                                      </p:cBhvr>
                                      <p:tavLst>
                                        <p:tav tm="0">
                                          <p:val>
                                            <p:strVal val="#ppt_w*0.70"/>
                                          </p:val>
                                        </p:tav>
                                        <p:tav tm="100000">
                                          <p:val>
                                            <p:strVal val="#ppt_w"/>
                                          </p:val>
                                        </p:tav>
                                      </p:tavLst>
                                    </p:anim>
                                    <p:anim calcmode="lin" valueType="num">
                                      <p:cBhvr>
                                        <p:cTn id="15" dur="1000" fill="hold"/>
                                        <p:tgtEl>
                                          <p:spTgt spid="12291"/>
                                        </p:tgtEl>
                                        <p:attrNameLst>
                                          <p:attrName>ppt_h</p:attrName>
                                        </p:attrNameLst>
                                      </p:cBhvr>
                                      <p:tavLst>
                                        <p:tav tm="0">
                                          <p:val>
                                            <p:strVal val="#ppt_h"/>
                                          </p:val>
                                        </p:tav>
                                        <p:tav tm="100000">
                                          <p:val>
                                            <p:strVal val="#ppt_h"/>
                                          </p:val>
                                        </p:tav>
                                      </p:tavLst>
                                    </p:anim>
                                    <p:animEffect transition="in" filter="fade">
                                      <p:cBhvr>
                                        <p:cTn id="16" dur="1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1"/>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42996" y="2247823"/>
            <a:ext cx="5241080" cy="506730"/>
          </a:xfrm>
          <a:prstGeom prst="rect">
            <a:avLst/>
          </a:prstGeom>
          <a:noFill/>
        </p:spPr>
        <p:txBody>
          <a:bodyPr wrap="square" rtlCol="0">
            <a:spAutoFit/>
          </a:bodyPr>
          <a:lstStyle/>
          <a:p>
            <a:pPr>
              <a:lnSpc>
                <a:spcPct val="150000"/>
              </a:lnSpc>
            </a:pPr>
            <a:r>
              <a:rPr lang="zh-CN" altLang="en-US" sz="1800">
                <a:latin typeface="微软雅黑" panose="020b0503020204020204" charset="-122"/>
                <a:ea typeface="微软雅黑" panose="020b0503020204020204" charset="-122"/>
              </a:rPr>
              <a:t>      </a:t>
            </a:r>
            <a:endParaRPr lang="zh-CN" altLang="en-US" sz="1800">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2695433" y="1932011"/>
            <a:ext cx="5124734" cy="368300"/>
          </a:xfrm>
          <a:prstGeom prst="rect">
            <a:avLst/>
          </a:prstGeom>
        </p:spPr>
        <p:txBody>
          <a:bodyPr wrap="square">
            <a:spAutoFit/>
          </a:bodyPr>
          <a:lstStyle/>
          <a:p>
            <a:r>
              <a:rPr lang="en-US" altLang="zh-CN" sz="1800" b="1" smtClean="0">
                <a:solidFill>
                  <a:srgbClr val="0070C0"/>
                </a:solidFill>
                <a:latin typeface="Times New Roman" panose="02020603050405020304" pitchFamily="18" charset="0"/>
                <a:ea typeface="宋体" panose="02010600030101010101" pitchFamily="2" charset="-122"/>
                <a:cs typeface="宋体" panose="02010600030101010101" pitchFamily="2" charset="-122"/>
              </a:rPr>
              <a:t>     </a:t>
            </a:r>
            <a:endParaRPr lang="zh-CN" altLang="en-US" sz="2100"/>
          </a:p>
        </p:txBody>
      </p:sp>
      <p:sp>
        <p:nvSpPr>
          <p:cNvPr id="7" name="矩形 6"/>
          <p:cNvSpPr/>
          <p:nvPr>
            <p:custDataLst>
              <p:tags r:id="rId5"/>
            </p:custDataLst>
          </p:nvPr>
        </p:nvSpPr>
        <p:spPr>
          <a:xfrm>
            <a:off x="3432411" y="1706603"/>
            <a:ext cx="5298743" cy="368300"/>
          </a:xfrm>
          <a:prstGeom prst="rect">
            <a:avLst/>
          </a:prstGeom>
        </p:spPr>
        <p:txBody>
          <a:bodyPr wrap="square">
            <a:spAutoFit/>
          </a:bodyPr>
          <a:lstStyle/>
          <a:p>
            <a:r>
              <a:rPr lang="en-US" altLang="zh-CN" sz="1800" smtClean="0"/>
              <a:t>      </a:t>
            </a:r>
            <a:endParaRPr lang="en-US" altLang="zh-CN" sz="1800" smtClean="0"/>
          </a:p>
        </p:txBody>
      </p:sp>
      <p:sp>
        <p:nvSpPr>
          <p:cNvPr id="2049" name="Rectangle 1"/>
          <p:cNvSpPr>
            <a:spLocks noChangeArrowheads="1"/>
          </p:cNvSpPr>
          <p:nvPr>
            <p:custDataLst>
              <p:tags r:id="rId6"/>
            </p:custDataLst>
          </p:nvPr>
        </p:nvSpPr>
        <p:spPr bwMode="auto">
          <a:xfrm>
            <a:off x="837623" y="2829643"/>
            <a:ext cx="5864069" cy="1176020"/>
          </a:xfrm>
          <a:prstGeom prst="rect">
            <a:avLst/>
          </a:prstGeom>
          <a:noFill/>
          <a:ln w="9525">
            <a:noFill/>
            <a:miter lim="800000"/>
          </a:ln>
          <a:effectLst/>
        </p:spPr>
        <p:txBody>
          <a:bodyPr vert="horz" wrap="square" lIns="68580" tIns="34290" rIns="68580" bIns="34290" numCol="1" anchor="ctr" anchorCtr="0" compatLnSpc="1">
            <a:spAutoFit/>
          </a:bodyPr>
          <a:lstStyle/>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smtClean="0">
              <a:latin typeface="楷体" panose="02010609060101010101" charset="-122"/>
              <a:ea typeface="楷体" panose="02010609060101010101" charset="-122"/>
            </a:endParaRPr>
          </a:p>
          <a:p>
            <a:endParaRPr lang="zh-CN" altLang="zh-CN" sz="1800">
              <a:latin typeface="楷体" panose="02010609060101010101" charset="-122"/>
              <a:ea typeface="楷体" panose="02010609060101010101" charset="-122"/>
            </a:endParaRPr>
          </a:p>
        </p:txBody>
      </p:sp>
      <p:sp>
        <p:nvSpPr>
          <p:cNvPr id="36865" name="Rectangle 1"/>
          <p:cNvSpPr>
            <a:spLocks noChangeArrowheads="1"/>
          </p:cNvSpPr>
          <p:nvPr>
            <p:custDataLst>
              <p:tags r:id="rId7"/>
            </p:custDataLst>
          </p:nvPr>
        </p:nvSpPr>
        <p:spPr bwMode="auto">
          <a:xfrm>
            <a:off x="157163" y="1536462"/>
            <a:ext cx="8829199" cy="3761740"/>
          </a:xfrm>
          <a:prstGeom prst="rect">
            <a:avLst/>
          </a:prstGeom>
          <a:noFill/>
          <a:ln w="9525">
            <a:noFill/>
            <a:miter lim="800000"/>
          </a:ln>
          <a:effectLst/>
        </p:spPr>
        <p:txBody>
          <a:bodyPr vert="horz" wrap="square" lIns="68580" tIns="34290" rIns="68580" bIns="34290" numCol="1" anchor="ctr" anchorCtr="0" compatLnSpc="1">
            <a:spAutoFit/>
          </a:bodyPr>
          <a:lstStyle/>
          <a:p>
            <a:r>
              <a:rPr lang="zh-CN" altLang="zh-CN" sz="3000" b="1" smtClean="0">
                <a:latin typeface="黑体" panose="02010609060101010101" pitchFamily="2" charset="-122"/>
                <a:ea typeface="黑体" panose="02010609060101010101" pitchFamily="2" charset="-122"/>
                <a:cs typeface="黑体" panose="02010609060101010101" pitchFamily="2" charset="-122"/>
              </a:rPr>
              <a:t>从几个方面来叙述屈原对后世的影响？</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包括文学和政治两个方面</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latin typeface="黑体" panose="02010609060101010101" pitchFamily="2" charset="-122"/>
                <a:ea typeface="黑体" panose="02010609060101010101" pitchFamily="2" charset="-122"/>
                <a:cs typeface="黑体" panose="02010609060101010101" pitchFamily="2" charset="-122"/>
              </a:rPr>
              <a:t>①屈原楚辞诗体后继有人，</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继承了他的文学主张</a:t>
            </a:r>
            <a:r>
              <a:rPr lang="zh-CN" altLang="zh-CN" sz="3000" smtClean="0">
                <a:latin typeface="黑体" panose="02010609060101010101" pitchFamily="2" charset="-122"/>
                <a:ea typeface="黑体" panose="02010609060101010101" pitchFamily="2" charset="-122"/>
                <a:cs typeface="黑体" panose="02010609060101010101" pitchFamily="2" charset="-122"/>
              </a:rPr>
              <a:t>，但“终莫敢直谏”，</a:t>
            </a:r>
            <a:r>
              <a:rPr lang="zh-CN" altLang="zh-CN" sz="3000" smtClean="0">
                <a:solidFill>
                  <a:srgbClr val="2F2AFA"/>
                </a:solidFill>
                <a:latin typeface="黑体" panose="02010609060101010101" pitchFamily="2" charset="-122"/>
                <a:ea typeface="黑体" panose="02010609060101010101" pitchFamily="2" charset="-122"/>
                <a:cs typeface="黑体" panose="02010609060101010101" pitchFamily="2" charset="-122"/>
              </a:rPr>
              <a:t>无人继承他的政治主张</a:t>
            </a:r>
            <a:r>
              <a:rPr lang="zh-CN" altLang="zh-CN" sz="3000" smtClean="0">
                <a:latin typeface="黑体" panose="02010609060101010101" pitchFamily="2" charset="-122"/>
                <a:ea typeface="黑体" panose="02010609060101010101" pitchFamily="2" charset="-122"/>
                <a:cs typeface="黑体" panose="02010609060101010101" pitchFamily="2" charset="-122"/>
              </a:rPr>
              <a:t>。</a:t>
            </a:r>
            <a:endParaRPr lang="zh-CN" altLang="zh-CN" sz="3000" smtClean="0">
              <a:latin typeface="黑体" panose="02010609060101010101" pitchFamily="2" charset="-122"/>
              <a:ea typeface="黑体" panose="02010609060101010101" pitchFamily="2" charset="-122"/>
              <a:cs typeface="黑体" panose="02010609060101010101" pitchFamily="2" charset="-122"/>
            </a:endParaRPr>
          </a:p>
          <a:p>
            <a:r>
              <a:rPr lang="en-US" altLang="zh-CN" sz="3000" smtClean="0">
                <a:latin typeface="黑体" panose="02010609060101010101" pitchFamily="2" charset="-122"/>
                <a:ea typeface="黑体" panose="02010609060101010101" pitchFamily="2" charset="-122"/>
                <a:cs typeface="黑体" panose="02010609060101010101" pitchFamily="2" charset="-122"/>
              </a:rPr>
              <a:t>  </a:t>
            </a:r>
            <a:r>
              <a:rPr lang="zh-CN" altLang="zh-CN" sz="3000" smtClean="0">
                <a:latin typeface="黑体" panose="02010609060101010101" pitchFamily="2" charset="-122"/>
                <a:ea typeface="黑体" panose="02010609060101010101" pitchFamily="2" charset="-122"/>
                <a:cs typeface="黑体" panose="02010609060101010101" pitchFamily="2" charset="-122"/>
              </a:rPr>
              <a:t>②将楚之灭亡与屈原生死相联系，写出了</a:t>
            </a:r>
            <a:r>
              <a:rPr lang="zh-CN" altLang="zh-CN" sz="3000" smtClean="0">
                <a:solidFill>
                  <a:srgbClr val="FF0000"/>
                </a:solidFill>
                <a:latin typeface="黑体" panose="02010609060101010101" pitchFamily="2" charset="-122"/>
                <a:ea typeface="黑体" panose="02010609060101010101" pitchFamily="2" charset="-122"/>
                <a:cs typeface="黑体" panose="02010609060101010101" pitchFamily="2" charset="-122"/>
              </a:rPr>
              <a:t>屈原无可比拟的崇高伟大和不可估量的巨大影响，凸显屈原对于楚国的价值。</a:t>
            </a:r>
            <a:endParaRPr lang="zh-CN" altLang="zh-CN" sz="3000" smtClean="0">
              <a:solidFill>
                <a:srgbClr val="FF0000"/>
              </a:solidFill>
              <a:latin typeface="黑体" panose="02010609060101010101" pitchFamily="2" charset="-122"/>
              <a:ea typeface="黑体" panose="02010609060101010101" pitchFamily="2" charset="-122"/>
              <a:cs typeface="黑体" panose="02010609060101010101" pitchFamily="2" charset="-122"/>
            </a:endParaRP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zh-CN" sz="3000" b="0" i="0" u="none" strike="noStrike" cap="none" normalizeH="0" baseline="0" smtClean="0">
              <a:ln>
                <a:noFill/>
              </a:ln>
              <a:solidFill>
                <a:srgbClr val="FF0000"/>
              </a:solidFill>
              <a:effectLst/>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 calcmode="lin" valueType="num">
                                      <p:cBhvr additive="base">
                                        <p:cTn id="7" dur="500" fill="hold"/>
                                        <p:tgtEl>
                                          <p:spTgt spid="3686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6865">
                                            <p:txEl>
                                              <p:pRg st="2" end="2"/>
                                            </p:txEl>
                                          </p:spTgt>
                                        </p:tgtEl>
                                        <p:attrNameLst>
                                          <p:attrName>style.visibility</p:attrName>
                                        </p:attrNameLst>
                                      </p:cBhvr>
                                      <p:to>
                                        <p:strVal val="visible"/>
                                      </p:to>
                                    </p:set>
                                    <p:anim calcmode="lin" valueType="num">
                                      <p:cBhvr additive="base">
                                        <p:cTn id="13" dur="500" fill="hold"/>
                                        <p:tgtEl>
                                          <p:spTgt spid="3686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6865">
                                            <p:txEl>
                                              <p:pRg st="3" end="3"/>
                                            </p:txEl>
                                          </p:spTgt>
                                        </p:tgtEl>
                                        <p:attrNameLst>
                                          <p:attrName>style.visibility</p:attrName>
                                        </p:attrNameLst>
                                      </p:cBhvr>
                                      <p:to>
                                        <p:strVal val="visible"/>
                                      </p:to>
                                    </p:set>
                                    <p:anim calcmode="lin" valueType="num">
                                      <p:cBhvr additive="base">
                                        <p:cTn id="19" dur="500" fill="hold"/>
                                        <p:tgtEl>
                                          <p:spTgt spid="3686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22860" y="26035"/>
            <a:ext cx="3010535" cy="3999865"/>
          </a:xfrm>
          <a:prstGeom prst="rect">
            <a:avLst/>
          </a:prstGeom>
          <a:noFill/>
          <a:ln>
            <a:solidFill>
              <a:srgbClr val="FF0000"/>
            </a:solidFill>
          </a:ln>
        </p:spPr>
        <p:txBody>
          <a:bodyPr wrap="square" rtlCol="0" anchor="t">
            <a:spAutoFit/>
          </a:bodyPr>
          <a:lstStyle/>
          <a:p>
            <a:pPr>
              <a:lnSpc>
                <a:spcPct val="80000"/>
              </a:lnSpc>
            </a:pPr>
            <a:r>
              <a:rPr lang="en-US" altLang="zh-CN" sz="2700">
                <a:latin typeface="黑体" panose="02010609060101010101" pitchFamily="2" charset="-122"/>
                <a:ea typeface="黑体" panose="02010609060101010101" pitchFamily="2" charset="-122"/>
                <a:cs typeface="黑体" panose="02010609060101010101" pitchFamily="2" charset="-122"/>
              </a:rPr>
              <a:t>   </a:t>
            </a:r>
            <a:r>
              <a:rPr lang="zh-CN" altLang="en-US" sz="2400">
                <a:latin typeface="黑体" panose="02010609060101010101" pitchFamily="2" charset="-122"/>
                <a:ea typeface="黑体" panose="02010609060101010101" pitchFamily="2" charset="-122"/>
                <a:cs typeface="黑体" panose="02010609060101010101" pitchFamily="2" charset="-122"/>
              </a:rPr>
              <a:t>太史公曰：“余读《离骚》、《天问》、《招魂》、《哀郢》，</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悲</a:t>
            </a:r>
            <a:r>
              <a:rPr lang="zh-CN" altLang="en-US" sz="2400">
                <a:latin typeface="黑体" panose="02010609060101010101" pitchFamily="2" charset="-122"/>
                <a:ea typeface="黑体" panose="02010609060101010101" pitchFamily="2" charset="-122"/>
                <a:cs typeface="黑体" panose="02010609060101010101" pitchFamily="2" charset="-122"/>
              </a:rPr>
              <a:t>其</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志</a:t>
            </a:r>
            <a:r>
              <a:rPr lang="zh-CN" altLang="en-US" sz="2400">
                <a:latin typeface="黑体" panose="02010609060101010101" pitchFamily="2" charset="-122"/>
                <a:ea typeface="黑体" panose="02010609060101010101" pitchFamily="2" charset="-122"/>
                <a:cs typeface="黑体" panose="02010609060101010101" pitchFamily="2" charset="-122"/>
              </a:rPr>
              <a:t>。</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适</a:t>
            </a:r>
            <a:r>
              <a:rPr lang="zh-CN" altLang="en-US" sz="2400">
                <a:latin typeface="黑体" panose="02010609060101010101" pitchFamily="2" charset="-122"/>
                <a:ea typeface="黑体" panose="02010609060101010101" pitchFamily="2" charset="-122"/>
                <a:cs typeface="黑体" panose="02010609060101010101" pitchFamily="2" charset="-122"/>
              </a:rPr>
              <a:t>长沙，过屈原所自沉渊，</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未尝</a:t>
            </a:r>
            <a:r>
              <a:rPr lang="zh-CN" altLang="en-US" sz="2400">
                <a:latin typeface="黑体" panose="02010609060101010101" pitchFamily="2" charset="-122"/>
                <a:ea typeface="黑体" panose="02010609060101010101" pitchFamily="2" charset="-122"/>
                <a:cs typeface="黑体" panose="02010609060101010101" pitchFamily="2" charset="-122"/>
              </a:rPr>
              <a:t>不垂涕，想见其为人。及见贾生吊之，又</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怪</a:t>
            </a:r>
            <a:r>
              <a:rPr lang="zh-CN" altLang="en-US" sz="2400">
                <a:latin typeface="黑体" panose="02010609060101010101" pitchFamily="2" charset="-122"/>
                <a:ea typeface="黑体" panose="02010609060101010101" pitchFamily="2" charset="-122"/>
                <a:cs typeface="黑体" panose="02010609060101010101" pitchFamily="2" charset="-122"/>
              </a:rPr>
              <a:t>屈原</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以</a:t>
            </a:r>
            <a:r>
              <a:rPr lang="zh-CN" altLang="en-US" sz="2400">
                <a:latin typeface="黑体" panose="02010609060101010101" pitchFamily="2" charset="-122"/>
                <a:ea typeface="黑体" panose="02010609060101010101" pitchFamily="2" charset="-122"/>
                <a:cs typeface="黑体" panose="02010609060101010101" pitchFamily="2" charset="-122"/>
              </a:rPr>
              <a:t>彼其材</a:t>
            </a:r>
            <a:r>
              <a:rPr lang="en-US" altLang="zh-CN" sz="2400">
                <a:latin typeface="黑体" panose="02010609060101010101" pitchFamily="2" charset="-122"/>
                <a:ea typeface="黑体" panose="02010609060101010101" pitchFamily="2" charset="-122"/>
                <a:cs typeface="黑体" panose="02010609060101010101" pitchFamily="2" charset="-122"/>
              </a:rPr>
              <a:t>,</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游</a:t>
            </a:r>
            <a:r>
              <a:rPr lang="zh-CN" altLang="en-US" sz="2400">
                <a:latin typeface="黑体" panose="02010609060101010101" pitchFamily="2" charset="-122"/>
                <a:ea typeface="黑体" panose="02010609060101010101" pitchFamily="2" charset="-122"/>
                <a:cs typeface="黑体" panose="02010609060101010101" pitchFamily="2" charset="-122"/>
              </a:rPr>
              <a:t>诸侯，何国不容，</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而</a:t>
            </a:r>
            <a:r>
              <a:rPr lang="zh-CN" altLang="en-US" sz="2400">
                <a:latin typeface="黑体" panose="02010609060101010101" pitchFamily="2" charset="-122"/>
                <a:ea typeface="黑体" panose="02010609060101010101" pitchFamily="2" charset="-122"/>
                <a:cs typeface="黑体" panose="02010609060101010101" pitchFamily="2" charset="-122"/>
              </a:rPr>
              <a:t>自令</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若是</a:t>
            </a:r>
            <a:r>
              <a:rPr lang="zh-CN" altLang="en-US" sz="2400">
                <a:latin typeface="黑体" panose="02010609060101010101" pitchFamily="2" charset="-122"/>
                <a:ea typeface="黑体" panose="02010609060101010101" pitchFamily="2" charset="-122"/>
                <a:cs typeface="黑体" panose="02010609060101010101" pitchFamily="2" charset="-122"/>
              </a:rPr>
              <a:t>！读《服鸟赋》，</a:t>
            </a:r>
            <a:r>
              <a:rPr lang="zh-CN" altLang="en-US" sz="2400">
                <a:highlight>
                  <a:srgbClr val="FFFF00"/>
                </a:highlight>
                <a:latin typeface="黑体" panose="02010609060101010101" pitchFamily="2" charset="-122"/>
                <a:ea typeface="黑体" panose="02010609060101010101" pitchFamily="2" charset="-122"/>
                <a:cs typeface="黑体" panose="02010609060101010101" pitchFamily="2" charset="-122"/>
              </a:rPr>
              <a:t>同死生</a:t>
            </a:r>
            <a:r>
              <a:rPr lang="zh-CN" altLang="en-US" sz="2400">
                <a:latin typeface="黑体" panose="02010609060101010101" pitchFamily="2" charset="-122"/>
                <a:ea typeface="黑体" panose="02010609060101010101" pitchFamily="2" charset="-122"/>
                <a:cs typeface="黑体" panose="02010609060101010101" pitchFamily="2" charset="-122"/>
              </a:rPr>
              <a:t>，轻</a:t>
            </a:r>
            <a:r>
              <a:rPr lang="zh-CN" altLang="en-US" sz="2400">
                <a:highlight>
                  <a:srgbClr val="FFFF00"/>
                </a:highlight>
                <a:latin typeface="黑体" panose="02010609060101010101" pitchFamily="2" charset="-122"/>
                <a:ea typeface="黑体" panose="02010609060101010101" pitchFamily="2" charset="-122"/>
                <a:cs typeface="黑体" panose="02010609060101010101" pitchFamily="2" charset="-122"/>
              </a:rPr>
              <a:t>去就</a:t>
            </a:r>
            <a:r>
              <a:rPr lang="zh-CN" altLang="en-US" sz="2400">
                <a:latin typeface="黑体" panose="02010609060101010101" pitchFamily="2" charset="-122"/>
                <a:ea typeface="黑体" panose="02010609060101010101" pitchFamily="2" charset="-122"/>
                <a:cs typeface="黑体" panose="02010609060101010101" pitchFamily="2" charset="-122"/>
              </a:rPr>
              <a:t>，</a:t>
            </a:r>
            <a:r>
              <a:rPr lang="zh-CN" altLang="en-US" sz="2400">
                <a:solidFill>
                  <a:srgbClr val="FF0000"/>
                </a:solidFill>
                <a:latin typeface="黑体" panose="02010609060101010101" pitchFamily="2" charset="-122"/>
                <a:ea typeface="黑体" panose="02010609060101010101" pitchFamily="2" charset="-122"/>
                <a:cs typeface="黑体" panose="02010609060101010101" pitchFamily="2" charset="-122"/>
              </a:rPr>
              <a:t>又爽然自失矣。”</a:t>
            </a:r>
            <a:r>
              <a:rPr lang="zh-CN" altLang="en-US" sz="2700" b="1" spc="200">
                <a:ln w="3175">
                  <a:noFill/>
                  <a:prstDash val="dash"/>
                </a:ln>
                <a:solidFill>
                  <a:srgbClr val="FF0000"/>
                </a:solidFill>
                <a:latin typeface="楷体" panose="02010609060101010101" charset="-122"/>
                <a:ea typeface="楷体" panose="02010609060101010101" charset="-122"/>
                <a:cs typeface="黑体" panose="02010609060101010101" pitchFamily="2" charset="-122"/>
                <a:sym typeface="+mn-ea"/>
              </a:rPr>
              <a:t> </a:t>
            </a:r>
            <a:endParaRPr lang="zh-CN" altLang="en-US" sz="2700" b="1" spc="200">
              <a:ln w="3175">
                <a:noFill/>
                <a:prstDash val="dash"/>
              </a:ln>
              <a:solidFill>
                <a:srgbClr val="FF0000"/>
              </a:solidFill>
              <a:latin typeface="楷体" panose="02010609060101010101" charset="-122"/>
              <a:ea typeface="楷体" panose="02010609060101010101" charset="-122"/>
              <a:cs typeface="黑体" panose="02010609060101010101" pitchFamily="2" charset="-122"/>
              <a:sym typeface="+mn-ea"/>
            </a:endParaRPr>
          </a:p>
        </p:txBody>
      </p:sp>
      <p:sp>
        <p:nvSpPr>
          <p:cNvPr id="2" name="文本框 1"/>
          <p:cNvSpPr txBox="1"/>
          <p:nvPr>
            <p:custDataLst>
              <p:tags r:id="rId4"/>
            </p:custDataLst>
          </p:nvPr>
        </p:nvSpPr>
        <p:spPr>
          <a:xfrm>
            <a:off x="66675" y="4259580"/>
            <a:ext cx="9035415" cy="1196975"/>
          </a:xfrm>
          <a:prstGeom prst="rect">
            <a:avLst/>
          </a:prstGeom>
          <a:noFill/>
        </p:spPr>
        <p:txBody>
          <a:bodyPr wrap="square" rtlCol="0">
            <a:spAutoFit/>
          </a:bodyPr>
          <a:lstStyle/>
          <a:p>
            <a:pPr>
              <a:lnSpc>
                <a:spcPct val="80000"/>
              </a:lnSpc>
            </a:pPr>
            <a:r>
              <a:rPr lang="zh-CN" altLang="en-US" spc="200">
                <a:ln w="3175">
                  <a:noFill/>
                  <a:prstDash val="dash"/>
                </a:ln>
                <a:solidFill>
                  <a:schemeClr val="accent4">
                    <a:lumMod val="50000"/>
                  </a:schemeClr>
                </a:solidFill>
                <a:latin typeface="楷体" panose="02010609060101010101" charset="-122"/>
                <a:ea typeface="楷体" panose="02010609060101010101" charset="-122"/>
                <a:cs typeface="黑体" panose="02010609060101010101" pitchFamily="2" charset="-122"/>
                <a:sym typeface="+mn-ea"/>
              </a:rPr>
              <a:t>太史公说：我读《离骚》《天问》《招魂》《哀郢》，为他的志向不能实现而悲伤。到长沙，经过屈原自沉的地方，未尝不流下眼泪，追怀他的为人。看到贾谊凭吊他的文章，文中又责怪屈原如果凭他的才能去游说诸侯，哪个国家不会容纳，却自己选择了这样的道路！读了《服鸟赋》，</a:t>
            </a:r>
            <a:r>
              <a:rPr lang="zh-CN" altLang="en-US" spc="200">
                <a:ln w="3175">
                  <a:noFill/>
                  <a:prstDash val="dash"/>
                </a:ln>
                <a:solidFill>
                  <a:schemeClr val="accent4">
                    <a:lumMod val="50000"/>
                  </a:schemeClr>
                </a:solidFill>
                <a:highlight>
                  <a:srgbClr val="FFFF00"/>
                </a:highlight>
                <a:latin typeface="楷体" panose="02010609060101010101" charset="-122"/>
                <a:ea typeface="楷体" panose="02010609060101010101" charset="-122"/>
                <a:cs typeface="黑体" panose="02010609060101010101" pitchFamily="2" charset="-122"/>
                <a:sym typeface="+mn-ea"/>
              </a:rPr>
              <a:t>把生和死等同看待</a:t>
            </a:r>
            <a:r>
              <a:rPr lang="zh-CN" altLang="en-US" spc="200">
                <a:ln w="3175">
                  <a:noFill/>
                  <a:prstDash val="dash"/>
                </a:ln>
                <a:solidFill>
                  <a:schemeClr val="accent4">
                    <a:lumMod val="50000"/>
                  </a:schemeClr>
                </a:solidFill>
                <a:latin typeface="楷体" panose="02010609060101010101" charset="-122"/>
                <a:ea typeface="楷体" panose="02010609060101010101" charset="-122"/>
                <a:cs typeface="黑体" panose="02010609060101010101" pitchFamily="2" charset="-122"/>
                <a:sym typeface="+mn-ea"/>
              </a:rPr>
              <a:t>，认为被贬和任用是不重要的，这又使我感到茫茫然若有所失了。</a:t>
            </a:r>
            <a:endParaRPr lang="zh-CN" altLang="en-US" spc="200">
              <a:ln w="3175">
                <a:noFill/>
                <a:prstDash val="dash"/>
              </a:ln>
              <a:solidFill>
                <a:schemeClr val="accent4">
                  <a:lumMod val="50000"/>
                </a:schemeClr>
              </a:solidFill>
              <a:latin typeface="楷体" panose="02010609060101010101" charset="-122"/>
              <a:ea typeface="楷体" panose="02010609060101010101" charset="-122"/>
              <a:cs typeface="黑体" panose="02010609060101010101" pitchFamily="2" charset="-122"/>
              <a:sym typeface="+mn-ea"/>
            </a:endParaRPr>
          </a:p>
        </p:txBody>
      </p:sp>
      <p:sp>
        <p:nvSpPr>
          <p:cNvPr id="3" name="文本框 2"/>
          <p:cNvSpPr txBox="1"/>
          <p:nvPr>
            <p:custDataLst>
              <p:tags r:id="rId5"/>
            </p:custDataLst>
          </p:nvPr>
        </p:nvSpPr>
        <p:spPr>
          <a:xfrm>
            <a:off x="3203575" y="116840"/>
            <a:ext cx="5409565" cy="3692525"/>
          </a:xfrm>
          <a:prstGeom prst="rect">
            <a:avLst/>
          </a:prstGeom>
          <a:solidFill>
            <a:schemeClr val="bg2">
              <a:lumMod val="20000"/>
              <a:lumOff val="80000"/>
            </a:schemeClr>
          </a:solidFill>
        </p:spPr>
        <p:txBody>
          <a:bodyPr wrap="square" rtlCol="0">
            <a:spAutoFit/>
          </a:bodyPr>
          <a:lstStyle/>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悲</a:t>
            </a:r>
            <a:r>
              <a:rPr lang="zh-CN" altLang="en-US">
                <a:solidFill>
                  <a:srgbClr val="007A77"/>
                </a:solidFill>
                <a:latin typeface="新宋体" panose="02010609030101010101" charset="-122"/>
                <a:ea typeface="新宋体" panose="02010609030101010101" charset="-122"/>
                <a:sym typeface="Arial" panose="020b0604020202020204" pitchFamily="34" charset="0"/>
              </a:rPr>
              <a:t>：痛惜</a:t>
            </a:r>
            <a:r>
              <a:rPr lang="en-US" altLang="zh-CN">
                <a:solidFill>
                  <a:srgbClr val="007A77"/>
                </a:solidFill>
                <a:latin typeface="新宋体" panose="02010609030101010101" charset="-122"/>
                <a:ea typeface="新宋体" panose="02010609030101010101" charset="-122"/>
                <a:sym typeface="Arial" panose="020b0604020202020204" pitchFamily="34" charset="0"/>
              </a:rPr>
              <a:t>      </a:t>
            </a: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志</a:t>
            </a:r>
            <a:r>
              <a:rPr lang="zh-CN" altLang="en-US">
                <a:solidFill>
                  <a:srgbClr val="007A77"/>
                </a:solidFill>
                <a:latin typeface="新宋体" panose="02010609030101010101" charset="-122"/>
                <a:ea typeface="新宋体" panose="02010609030101010101" charset="-122"/>
                <a:sym typeface="Arial" panose="020b0604020202020204" pitchFamily="34" charset="0"/>
              </a:rPr>
              <a:t>：志趣</a:t>
            </a:r>
            <a:endParaRPr lang="zh-CN" altLang="zh-CN">
              <a:latin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适</a:t>
            </a:r>
            <a:r>
              <a:rPr lang="zh-CN" altLang="en-US">
                <a:solidFill>
                  <a:srgbClr val="007A77"/>
                </a:solidFill>
                <a:latin typeface="新宋体" panose="02010609030101010101" charset="-122"/>
                <a:ea typeface="新宋体" panose="02010609030101010101" charset="-122"/>
                <a:sym typeface="Arial" panose="020b0604020202020204" pitchFamily="34" charset="0"/>
              </a:rPr>
              <a:t>：到某地去</a:t>
            </a:r>
            <a:endParaRPr lang="zh-CN" altLang="zh-CN">
              <a:latin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未尝：</a:t>
            </a:r>
            <a:r>
              <a:rPr lang="zh-CN" altLang="en-US">
                <a:solidFill>
                  <a:srgbClr val="007A77"/>
                </a:solidFill>
                <a:latin typeface="新宋体" panose="02010609030101010101" charset="-122"/>
                <a:ea typeface="新宋体" panose="02010609030101010101" charset="-122"/>
                <a:sym typeface="Arial" panose="020b0604020202020204" pitchFamily="34" charset="0"/>
              </a:rPr>
              <a:t>不曾</a:t>
            </a:r>
            <a:endParaRPr lang="zh-CN" altLang="zh-CN">
              <a:latin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怪</a:t>
            </a:r>
            <a:r>
              <a:rPr lang="zh-CN" altLang="en-US">
                <a:solidFill>
                  <a:srgbClr val="007A77"/>
                </a:solidFill>
                <a:latin typeface="新宋体" panose="02010609030101010101" charset="-122"/>
                <a:ea typeface="新宋体" panose="02010609030101010101" charset="-122"/>
                <a:sym typeface="Arial" panose="020b0604020202020204" pitchFamily="34" charset="0"/>
              </a:rPr>
              <a:t>：诧异</a:t>
            </a:r>
            <a:endParaRPr lang="zh-CN" altLang="zh-CN">
              <a:latin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以</a:t>
            </a:r>
            <a:r>
              <a:rPr lang="zh-CN" altLang="en-US">
                <a:solidFill>
                  <a:srgbClr val="007A77"/>
                </a:solidFill>
                <a:latin typeface="新宋体" panose="02010609030101010101" charset="-122"/>
                <a:ea typeface="新宋体" panose="02010609030101010101" charset="-122"/>
                <a:sym typeface="Arial" panose="020b0604020202020204" pitchFamily="34" charset="0"/>
              </a:rPr>
              <a:t>：凭借</a:t>
            </a:r>
            <a:endParaRPr lang="zh-CN" altLang="en-US">
              <a:solidFill>
                <a:srgbClr val="007A77"/>
              </a:solidFill>
              <a:latin typeface="新宋体" panose="02010609030101010101" charset="-122"/>
              <a:ea typeface="新宋体" panose="02010609030101010101" charset="-122"/>
              <a:sym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游</a:t>
            </a:r>
            <a:r>
              <a:rPr lang="zh-CN" altLang="en-US">
                <a:solidFill>
                  <a:srgbClr val="007A77"/>
                </a:solidFill>
                <a:latin typeface="新宋体" panose="02010609030101010101" charset="-122"/>
                <a:ea typeface="新宋体" panose="02010609030101010101" charset="-122"/>
                <a:sym typeface="Arial" panose="020b0604020202020204" pitchFamily="34" charset="0"/>
              </a:rPr>
              <a:t>：游走</a:t>
            </a:r>
            <a:endParaRPr lang="zh-CN" altLang="zh-CN">
              <a:latin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而</a:t>
            </a:r>
            <a:r>
              <a:rPr lang="zh-CN" altLang="en-US">
                <a:solidFill>
                  <a:srgbClr val="007A77"/>
                </a:solidFill>
                <a:latin typeface="新宋体" panose="02010609030101010101" charset="-122"/>
                <a:ea typeface="新宋体" panose="02010609030101010101" charset="-122"/>
                <a:sym typeface="Arial" panose="020b0604020202020204" pitchFamily="34" charset="0"/>
              </a:rPr>
              <a:t>：表转折，却</a:t>
            </a:r>
            <a:endParaRPr lang="zh-CN" altLang="zh-CN">
              <a:latin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若是</a:t>
            </a:r>
            <a:r>
              <a:rPr lang="zh-CN" altLang="en-US">
                <a:solidFill>
                  <a:srgbClr val="007A77"/>
                </a:solidFill>
                <a:latin typeface="新宋体" panose="02010609030101010101" charset="-122"/>
                <a:ea typeface="新宋体" panose="02010609030101010101" charset="-122"/>
                <a:sym typeface="Arial" panose="020b0604020202020204" pitchFamily="34" charset="0"/>
              </a:rPr>
              <a:t>：像这样</a:t>
            </a:r>
            <a:endParaRPr lang="zh-CN" altLang="zh-CN">
              <a:latin typeface="Arial" panose="020b0604020202020204" pitchFamily="34" charset="0"/>
            </a:endParaRPr>
          </a:p>
          <a:p>
            <a:pPr>
              <a:spcBef>
                <a:spcPct val="50000"/>
              </a:spcBef>
              <a:buFontTx/>
              <a:buNone/>
            </a:pPr>
            <a:r>
              <a:rPr lang="zh-CN" altLang="en-US">
                <a:solidFill>
                  <a:srgbClr val="007A77"/>
                </a:solidFill>
                <a:highlight>
                  <a:srgbClr val="FFFF00"/>
                </a:highlight>
                <a:latin typeface="新宋体" panose="02010609030101010101" charset="-122"/>
                <a:ea typeface="新宋体" panose="02010609030101010101" charset="-122"/>
                <a:sym typeface="Arial" panose="020b0604020202020204" pitchFamily="34" charset="0"/>
              </a:rPr>
              <a:t>爽然自失</a:t>
            </a:r>
            <a:r>
              <a:rPr lang="zh-CN" altLang="en-US">
                <a:solidFill>
                  <a:srgbClr val="007A77"/>
                </a:solidFill>
                <a:latin typeface="新宋体" panose="02010609030101010101" charset="-122"/>
                <a:ea typeface="新宋体" panose="02010609030101010101" charset="-122"/>
                <a:sym typeface="Arial" panose="020b0604020202020204" pitchFamily="34" charset="0"/>
              </a:rPr>
              <a:t>：茫然若有所失</a:t>
            </a:r>
            <a:endParaRPr lang="zh-CN" altLang="en-US"/>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63492" name="文本框 63491"/>
          <p:cNvSpPr txBox="1">
            <a:spLocks noChangeArrowheads="1"/>
          </p:cNvSpPr>
          <p:nvPr>
            <p:custDataLst>
              <p:tags r:id="rId4"/>
            </p:custDataLst>
          </p:nvPr>
        </p:nvSpPr>
        <p:spPr bwMode="auto">
          <a:xfrm>
            <a:off x="395288" y="1557338"/>
            <a:ext cx="842518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eaLnBrk="0" hangingPunct="0">
              <a:spcBef>
                <a:spcPct val="50000"/>
              </a:spcBef>
            </a:pPr>
            <a:r>
              <a:rPr lang="zh-CN" altLang="en-US" sz="3600" b="0">
                <a:solidFill>
                  <a:srgbClr val="000000"/>
                </a:solidFill>
                <a:ea typeface="微软雅黑" panose="020b0503020204020204" charset="-122"/>
              </a:rPr>
              <a:t>　</a:t>
            </a:r>
            <a:r>
              <a:rPr lang="zh-CN" altLang="en-US" sz="3600">
                <a:solidFill>
                  <a:srgbClr val="000000"/>
                </a:solidFill>
                <a:ea typeface="微软雅黑" panose="020b0503020204020204" charset="-122"/>
              </a:rPr>
              <a:t>司马迁写此传也意在抒写个人幽愤，在本文末说他对屈原是“悲其志”。联系屈原生平，说说屈原的“志”是什么，司马迁为什么“悲其志”。</a:t>
            </a:r>
            <a:endParaRPr lang="zh-CN" altLang="en-US" sz="3600">
              <a:solidFill>
                <a:srgbClr val="000000"/>
              </a:solidFill>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2000" fill="hold"/>
                                        <p:tgtEl>
                                          <p:spTgt spid="63492"/>
                                        </p:tgtEl>
                                        <p:attrNameLst>
                                          <p:attrName>ppt_x</p:attrName>
                                        </p:attrNameLst>
                                      </p:cBhvr>
                                      <p:tavLst>
                                        <p:tav tm="0">
                                          <p:val>
                                            <p:strVal val="#ppt_x"/>
                                          </p:val>
                                        </p:tav>
                                        <p:tav tm="100000">
                                          <p:val>
                                            <p:strVal val="#ppt_x"/>
                                          </p:val>
                                        </p:tav>
                                      </p:tavLst>
                                    </p:anim>
                                    <p:anim calcmode="lin" valueType="num">
                                      <p:cBhvr additive="base">
                                        <p:cTn id="8" dur="2000" fill="hold"/>
                                        <p:tgtEl>
                                          <p:spTgt spid="634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96260" name="文本框 96259"/>
          <p:cNvSpPr txBox="1">
            <a:spLocks noChangeArrowheads="1"/>
          </p:cNvSpPr>
          <p:nvPr>
            <p:custDataLst>
              <p:tags r:id="rId4"/>
            </p:custDataLst>
          </p:nvPr>
        </p:nvSpPr>
        <p:spPr bwMode="auto">
          <a:xfrm>
            <a:off x="1692275" y="0"/>
            <a:ext cx="6048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eaLnBrk="0" hangingPunct="0">
              <a:spcBef>
                <a:spcPct val="50000"/>
              </a:spcBef>
            </a:pPr>
            <a:r>
              <a:rPr lang="zh-CN" altLang="en-US" sz="3600" b="0">
                <a:ea typeface="微软雅黑" panose="020b0503020204020204" charset="-122"/>
              </a:rPr>
              <a:t>　　</a:t>
            </a:r>
            <a:r>
              <a:rPr lang="zh-CN" altLang="en-US" sz="4400" b="0">
                <a:solidFill>
                  <a:srgbClr val="FF5050"/>
                </a:solidFill>
                <a:ea typeface="微软雅黑" panose="020b0503020204020204" charset="-122"/>
              </a:rPr>
              <a:t>屈原的“志”</a:t>
            </a:r>
            <a:endParaRPr lang="zh-CN" altLang="en-US" sz="4400" b="0">
              <a:solidFill>
                <a:srgbClr val="FF5050"/>
              </a:solidFill>
              <a:ea typeface="微软雅黑" panose="020b0503020204020204" charset="-122"/>
            </a:endParaRPr>
          </a:p>
        </p:txBody>
      </p:sp>
      <p:sp>
        <p:nvSpPr>
          <p:cNvPr id="39938" name="文本框 96260"/>
          <p:cNvSpPr txBox="1">
            <a:spLocks noChangeArrowheads="1"/>
          </p:cNvSpPr>
          <p:nvPr>
            <p:custDataLst>
              <p:tags r:id="rId5"/>
            </p:custDataLst>
          </p:nvPr>
        </p:nvSpPr>
        <p:spPr bwMode="auto">
          <a:xfrm>
            <a:off x="663575" y="914400"/>
            <a:ext cx="4340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b="0">
              <a:ea typeface="微软雅黑" panose="020b0503020204020204" charset="-122"/>
            </a:endParaRPr>
          </a:p>
        </p:txBody>
      </p:sp>
      <p:sp>
        <p:nvSpPr>
          <p:cNvPr id="96264" name="文本框 96263"/>
          <p:cNvSpPr txBox="1">
            <a:spLocks noChangeArrowheads="1"/>
          </p:cNvSpPr>
          <p:nvPr>
            <p:custDataLst>
              <p:tags r:id="rId6"/>
            </p:custDataLst>
          </p:nvPr>
        </p:nvSpPr>
        <p:spPr bwMode="auto">
          <a:xfrm>
            <a:off x="1116013" y="1141413"/>
            <a:ext cx="8496300"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zh-CN" altLang="en-US" sz="2800">
                <a:solidFill>
                  <a:srgbClr val="000000"/>
                </a:solidFill>
                <a:ea typeface="微软雅黑" panose="020b0503020204020204" charset="-122"/>
              </a:rPr>
              <a:t>疾王听之不聪</a:t>
            </a:r>
            <a:r>
              <a:rPr lang="en-US" altLang="zh-CN" sz="2800">
                <a:solidFill>
                  <a:srgbClr val="000000"/>
                </a:solidFill>
                <a:ea typeface="微软雅黑" panose="020b0503020204020204" charset="-122"/>
              </a:rPr>
              <a:t>……</a:t>
            </a:r>
            <a:r>
              <a:rPr lang="zh-CN" altLang="en-US" sz="2800">
                <a:solidFill>
                  <a:srgbClr val="000000"/>
                </a:solidFill>
                <a:ea typeface="微软雅黑" panose="020b0503020204020204" charset="-122"/>
              </a:rPr>
              <a:t>方正之不容</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竭忠尽智以事其君</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上称帝喾，下道齐桓，中述汤武，以刺世事</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明道德之广崇，治乱之条贯，靡不毕现</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虽放流，眷顾楚国，系心怀王，冀幸</a:t>
            </a:r>
            <a:r>
              <a:rPr lang="en-US" altLang="zh-CN" sz="2800">
                <a:solidFill>
                  <a:srgbClr val="000000"/>
                </a:solidFill>
                <a:ea typeface="微软雅黑" panose="020b0503020204020204" charset="-122"/>
              </a:rPr>
              <a:t>……</a:t>
            </a:r>
            <a:r>
              <a:rPr lang="zh-CN" altLang="en-US" sz="2800">
                <a:solidFill>
                  <a:srgbClr val="000000"/>
                </a:solidFill>
                <a:ea typeface="微软雅黑" panose="020b0503020204020204" charset="-122"/>
              </a:rPr>
              <a:t>其存</a:t>
            </a:r>
            <a:r>
              <a:rPr lang="en-US" altLang="zh-CN" sz="2800">
                <a:solidFill>
                  <a:srgbClr val="000000"/>
                </a:solidFill>
                <a:ea typeface="微软雅黑" panose="020b0503020204020204" charset="-122"/>
              </a:rPr>
              <a:t>……</a:t>
            </a:r>
            <a:endParaRPr lang="en-US" altLang="zh-CN" sz="2800">
              <a:solidFill>
                <a:srgbClr val="000000"/>
              </a:solidFill>
              <a:ea typeface="微软雅黑" panose="020b0503020204020204" charset="-122"/>
            </a:endParaRPr>
          </a:p>
          <a:p>
            <a:r>
              <a:rPr lang="zh-CN" altLang="en-US" sz="2800">
                <a:solidFill>
                  <a:srgbClr val="000000"/>
                </a:solidFill>
                <a:ea typeface="微软雅黑" panose="020b0503020204020204" charset="-122"/>
              </a:rPr>
              <a:t>一篇之中三致志焉</a:t>
            </a:r>
            <a:endParaRPr lang="zh-CN" altLang="en-US" sz="2800">
              <a:solidFill>
                <a:srgbClr val="000000"/>
              </a:solidFill>
              <a:ea typeface="微软雅黑" panose="020b0503020204020204" charset="-122"/>
            </a:endParaRPr>
          </a:p>
          <a:p>
            <a:pPr>
              <a:spcBef>
                <a:spcPct val="50000"/>
              </a:spcBef>
            </a:pPr>
            <a:endParaRPr lang="zh-CN" altLang="en-US" sz="2800">
              <a:solidFill>
                <a:srgbClr val="000000"/>
              </a:solidFill>
              <a:ea typeface="微软雅黑" panose="020b0503020204020204" charset="-122"/>
            </a:endParaRPr>
          </a:p>
        </p:txBody>
      </p:sp>
      <p:sp>
        <p:nvSpPr>
          <p:cNvPr id="39940" name="矩形 96264"/>
          <p:cNvSpPr>
            <a:spLocks noChangeArrowheads="1"/>
          </p:cNvSpPr>
          <p:nvPr>
            <p:custDataLst>
              <p:tags r:id="rId7"/>
            </p:custDataLst>
          </p:nvPr>
        </p:nvSpPr>
        <p:spPr bwMode="auto">
          <a:xfrm>
            <a:off x="3886200" y="1357313"/>
            <a:ext cx="641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en-US" altLang="zh-CN" b="0">
                <a:ea typeface="微软雅黑" panose="020b0503020204020204" charset="-122"/>
              </a:rPr>
              <a:t>……</a:t>
            </a:r>
            <a:endParaRPr lang="zh-CN" altLang="en-US" b="0">
              <a:ea typeface="微软雅黑" panose="020b0503020204020204" charset="-122"/>
            </a:endParaRPr>
          </a:p>
        </p:txBody>
      </p:sp>
      <p:sp>
        <p:nvSpPr>
          <p:cNvPr id="39941" name="文本框 96266"/>
          <p:cNvSpPr txBox="1">
            <a:spLocks noChangeArrowheads="1"/>
          </p:cNvSpPr>
          <p:nvPr>
            <p:custDataLst>
              <p:tags r:id="rId8"/>
            </p:custDataLst>
          </p:nvPr>
        </p:nvSpPr>
        <p:spPr bwMode="auto">
          <a:xfrm>
            <a:off x="205085" y="1546225"/>
            <a:ext cx="461665"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en-US" b="0">
              <a:ea typeface="微软雅黑" panose="020b0503020204020204" charset="-122"/>
            </a:endParaRPr>
          </a:p>
        </p:txBody>
      </p:sp>
      <p:sp>
        <p:nvSpPr>
          <p:cNvPr id="96268" name="文本框 96267"/>
          <p:cNvSpPr txBox="1">
            <a:spLocks noChangeArrowheads="1"/>
          </p:cNvSpPr>
          <p:nvPr>
            <p:custDataLst>
              <p:tags r:id="rId9"/>
            </p:custDataLst>
          </p:nvPr>
        </p:nvSpPr>
        <p:spPr bwMode="auto">
          <a:xfrm>
            <a:off x="245230" y="1573213"/>
            <a:ext cx="67710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000000"/>
                </a:solidFill>
                <a:ea typeface="微软雅黑" panose="020b0503020204020204" charset="-122"/>
              </a:rPr>
              <a:t>忠君爱国</a:t>
            </a:r>
            <a:endParaRPr lang="zh-CN" altLang="en-US" sz="3200">
              <a:solidFill>
                <a:srgbClr val="000000"/>
              </a:solidFill>
              <a:ea typeface="微软雅黑" panose="020b0503020204020204" charset="-122"/>
            </a:endParaRPr>
          </a:p>
        </p:txBody>
      </p:sp>
      <p:sp>
        <p:nvSpPr>
          <p:cNvPr id="96269" name="文本框 96268"/>
          <p:cNvSpPr txBox="1">
            <a:spLocks noChangeArrowheads="1"/>
          </p:cNvSpPr>
          <p:nvPr>
            <p:custDataLst>
              <p:tags r:id="rId10"/>
            </p:custDataLst>
          </p:nvPr>
        </p:nvSpPr>
        <p:spPr bwMode="auto">
          <a:xfrm>
            <a:off x="245230" y="4310063"/>
            <a:ext cx="677108"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000000"/>
                </a:solidFill>
                <a:ea typeface="微软雅黑" panose="020b0503020204020204" charset="-122"/>
              </a:rPr>
              <a:t>坚持真理</a:t>
            </a:r>
            <a:endParaRPr lang="zh-CN" altLang="en-US" sz="3200">
              <a:solidFill>
                <a:srgbClr val="000000"/>
              </a:solidFill>
              <a:ea typeface="微软雅黑" panose="020b0503020204020204" charset="-122"/>
            </a:endParaRPr>
          </a:p>
        </p:txBody>
      </p:sp>
      <p:sp>
        <p:nvSpPr>
          <p:cNvPr id="96270" name="文本框 96269"/>
          <p:cNvSpPr txBox="1">
            <a:spLocks noChangeArrowheads="1"/>
          </p:cNvSpPr>
          <p:nvPr>
            <p:custDataLst>
              <p:tags r:id="rId11"/>
            </p:custDataLst>
          </p:nvPr>
        </p:nvSpPr>
        <p:spPr bwMode="auto">
          <a:xfrm>
            <a:off x="1042988" y="3884613"/>
            <a:ext cx="7632700"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zh-CN" altLang="en-US" sz="2800">
                <a:solidFill>
                  <a:srgbClr val="000000"/>
                </a:solidFill>
                <a:ea typeface="微软雅黑" panose="020b0503020204020204" charset="-122"/>
              </a:rPr>
              <a:t>其志洁，故其称物芳</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其行廉，故死而不容</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自疏</a:t>
            </a:r>
            <a:r>
              <a:rPr lang="en-US" altLang="zh-CN" sz="2800">
                <a:solidFill>
                  <a:srgbClr val="000000"/>
                </a:solidFill>
                <a:ea typeface="微软雅黑" panose="020b0503020204020204" charset="-122"/>
              </a:rPr>
              <a:t>……</a:t>
            </a:r>
            <a:r>
              <a:rPr lang="zh-CN" altLang="en-US" sz="2800">
                <a:solidFill>
                  <a:srgbClr val="000000"/>
                </a:solidFill>
                <a:ea typeface="微软雅黑" panose="020b0503020204020204" charset="-122"/>
              </a:rPr>
              <a:t>蝉蜕</a:t>
            </a:r>
            <a:r>
              <a:rPr lang="en-US" altLang="zh-CN" sz="2800">
                <a:solidFill>
                  <a:srgbClr val="000000"/>
                </a:solidFill>
                <a:ea typeface="微软雅黑" panose="020b0503020204020204" charset="-122"/>
              </a:rPr>
              <a:t>……</a:t>
            </a:r>
            <a:r>
              <a:rPr lang="zh-CN" altLang="en-US" sz="2800">
                <a:solidFill>
                  <a:srgbClr val="000000"/>
                </a:solidFill>
                <a:ea typeface="微软雅黑" panose="020b0503020204020204" charset="-122"/>
              </a:rPr>
              <a:t>浮游</a:t>
            </a:r>
            <a:r>
              <a:rPr lang="en-US" altLang="zh-CN" sz="2800">
                <a:solidFill>
                  <a:srgbClr val="000000"/>
                </a:solidFill>
                <a:ea typeface="微软雅黑" panose="020b0503020204020204" charset="-122"/>
              </a:rPr>
              <a:t>……</a:t>
            </a:r>
            <a:r>
              <a:rPr lang="zh-CN" altLang="en-US" sz="2800">
                <a:solidFill>
                  <a:srgbClr val="000000"/>
                </a:solidFill>
                <a:ea typeface="微软雅黑" panose="020b0503020204020204" charset="-122"/>
              </a:rPr>
              <a:t>泥而不滓</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举世混浊</a:t>
            </a:r>
            <a:r>
              <a:rPr lang="en-US" altLang="zh-CN" sz="2800">
                <a:solidFill>
                  <a:srgbClr val="000000"/>
                </a:solidFill>
                <a:ea typeface="微软雅黑" panose="020b0503020204020204" charset="-122"/>
              </a:rPr>
              <a:t>……</a:t>
            </a:r>
            <a:r>
              <a:rPr lang="zh-CN" altLang="en-US" sz="2800">
                <a:solidFill>
                  <a:srgbClr val="000000"/>
                </a:solidFill>
                <a:ea typeface="微软雅黑" panose="020b0503020204020204" charset="-122"/>
              </a:rPr>
              <a:t>众人皆醉</a:t>
            </a:r>
            <a:r>
              <a:rPr lang="en-US" altLang="zh-CN" sz="2800">
                <a:solidFill>
                  <a:srgbClr val="000000"/>
                </a:solidFill>
                <a:ea typeface="微软雅黑" panose="020b0503020204020204" charset="-122"/>
              </a:rPr>
              <a:t>……</a:t>
            </a:r>
            <a:endParaRPr lang="en-US" altLang="zh-CN" sz="2800">
              <a:solidFill>
                <a:srgbClr val="000000"/>
              </a:solidFill>
              <a:ea typeface="微软雅黑" panose="020b0503020204020204" charset="-122"/>
            </a:endParaRPr>
          </a:p>
          <a:p>
            <a:r>
              <a:rPr lang="zh-CN" altLang="en-US" sz="2800">
                <a:solidFill>
                  <a:srgbClr val="000000"/>
                </a:solidFill>
                <a:ea typeface="微软雅黑" panose="020b0503020204020204" charset="-122"/>
              </a:rPr>
              <a:t>宁赴常流而葬乎江鱼腹中</a:t>
            </a:r>
            <a:endParaRPr lang="zh-CN" altLang="en-US" sz="2800">
              <a:solidFill>
                <a:srgbClr val="000000"/>
              </a:solidFill>
              <a:ea typeface="微软雅黑" panose="020b0503020204020204" charset="-122"/>
            </a:endParaRPr>
          </a:p>
          <a:p>
            <a:r>
              <a:rPr lang="zh-CN" altLang="en-US" sz="2800">
                <a:solidFill>
                  <a:srgbClr val="000000"/>
                </a:solidFill>
                <a:ea typeface="微软雅黑" panose="020b0503020204020204" charset="-122"/>
              </a:rPr>
              <a:t>安能以皓皓之白而蒙世俗之温蠖</a:t>
            </a:r>
            <a:endParaRPr lang="zh-CN" altLang="en-US" sz="2800">
              <a:solidFill>
                <a:srgbClr val="000000"/>
              </a:solidFill>
              <a:ea typeface="微软雅黑" panose="020b0503020204020204" charset="-122"/>
            </a:endParaRPr>
          </a:p>
          <a:p>
            <a:endParaRPr lang="zh-CN" altLang="en-US" b="0">
              <a:solidFill>
                <a:srgbClr val="000000"/>
              </a:solidFill>
              <a:ea typeface="微软雅黑" panose="020b0503020204020204" charset="-122"/>
            </a:endParaRPr>
          </a:p>
        </p:txBody>
      </p:sp>
      <p:sp>
        <p:nvSpPr>
          <p:cNvPr id="96271" name="左大括号 96270"/>
          <p:cNvSpPr/>
          <p:nvPr>
            <p:custDataLst>
              <p:tags r:id="rId12"/>
            </p:custDataLst>
          </p:nvPr>
        </p:nvSpPr>
        <p:spPr bwMode="auto">
          <a:xfrm>
            <a:off x="900113" y="1412875"/>
            <a:ext cx="215900" cy="2232025"/>
          </a:xfrm>
          <a:prstGeom prst="leftBrace">
            <a:avLst>
              <a:gd name="adj1" fmla="val 86056"/>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a:ea typeface="微软雅黑" panose="020b0503020204020204" charset="-122"/>
            </a:endParaRPr>
          </a:p>
        </p:txBody>
      </p:sp>
      <p:sp>
        <p:nvSpPr>
          <p:cNvPr id="96272" name="左大括号 96271"/>
          <p:cNvSpPr/>
          <p:nvPr>
            <p:custDataLst>
              <p:tags r:id="rId13"/>
            </p:custDataLst>
          </p:nvPr>
        </p:nvSpPr>
        <p:spPr bwMode="auto">
          <a:xfrm>
            <a:off x="900113" y="4221163"/>
            <a:ext cx="142875" cy="2160587"/>
          </a:xfrm>
          <a:prstGeom prst="leftBrace">
            <a:avLst>
              <a:gd name="adj1" fmla="val 125878"/>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a:ea typeface="微软雅黑" panose="020b0503020204020204" charset="-122"/>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6260"/>
                                        </p:tgtEl>
                                        <p:attrNameLst>
                                          <p:attrName>style.visibility</p:attrName>
                                        </p:attrNameLst>
                                      </p:cBhvr>
                                      <p:to>
                                        <p:strVal val="visible"/>
                                      </p:to>
                                    </p:set>
                                    <p:anim calcmode="lin" valueType="num">
                                      <p:cBhvr additive="base">
                                        <p:cTn id="7" dur="500" fill="hold"/>
                                        <p:tgtEl>
                                          <p:spTgt spid="96260"/>
                                        </p:tgtEl>
                                        <p:attrNameLst>
                                          <p:attrName>ppt_x</p:attrName>
                                        </p:attrNameLst>
                                      </p:cBhvr>
                                      <p:tavLst>
                                        <p:tav tm="0">
                                          <p:val>
                                            <p:strVal val="#ppt_x"/>
                                          </p:val>
                                        </p:tav>
                                        <p:tav tm="100000">
                                          <p:val>
                                            <p:strVal val="#ppt_x"/>
                                          </p:val>
                                        </p:tav>
                                      </p:tavLst>
                                    </p:anim>
                                    <p:anim calcmode="lin" valueType="num">
                                      <p:cBhvr additive="base">
                                        <p:cTn id="8" dur="500" fill="hold"/>
                                        <p:tgtEl>
                                          <p:spTgt spid="9626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2" nodeType="clickEffect">
                                  <p:stCondLst>
                                    <p:cond delay="0"/>
                                  </p:stCondLst>
                                  <p:childTnLst>
                                    <p:set>
                                      <p:cBhvr>
                                        <p:cTn id="12" dur="1" fill="hold">
                                          <p:stCondLst>
                                            <p:cond delay="0"/>
                                          </p:stCondLst>
                                        </p:cTn>
                                        <p:tgtEl>
                                          <p:spTgt spid="96268"/>
                                        </p:tgtEl>
                                        <p:attrNameLst>
                                          <p:attrName>style.visibility</p:attrName>
                                        </p:attrNameLst>
                                      </p:cBhvr>
                                      <p:to>
                                        <p:strVal val="visible"/>
                                      </p:to>
                                    </p:set>
                                    <p:anim calcmode="lin" valueType="num">
                                      <p:cBhvr additive="base">
                                        <p:cTn id="13" dur="2000" fill="hold"/>
                                        <p:tgtEl>
                                          <p:spTgt spid="96268"/>
                                        </p:tgtEl>
                                        <p:attrNameLst>
                                          <p:attrName>ppt_x</p:attrName>
                                        </p:attrNameLst>
                                      </p:cBhvr>
                                      <p:tavLst>
                                        <p:tav tm="0">
                                          <p:val>
                                            <p:strVal val="#ppt_x"/>
                                          </p:val>
                                        </p:tav>
                                        <p:tav tm="100000">
                                          <p:val>
                                            <p:strVal val="#ppt_x"/>
                                          </p:val>
                                        </p:tav>
                                      </p:tavLst>
                                    </p:anim>
                                    <p:anim calcmode="lin" valueType="num">
                                      <p:cBhvr additive="base">
                                        <p:cTn id="14" dur="2000" fill="hold"/>
                                        <p:tgtEl>
                                          <p:spTgt spid="96268"/>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1" nodeType="clickEffect">
                                  <p:stCondLst>
                                    <p:cond delay="0"/>
                                  </p:stCondLst>
                                  <p:childTnLst>
                                    <p:set>
                                      <p:cBhvr>
                                        <p:cTn id="18" dur="1" fill="hold">
                                          <p:stCondLst>
                                            <p:cond delay="0"/>
                                          </p:stCondLst>
                                        </p:cTn>
                                        <p:tgtEl>
                                          <p:spTgt spid="96264"/>
                                        </p:tgtEl>
                                        <p:attrNameLst>
                                          <p:attrName>style.visibility</p:attrName>
                                        </p:attrNameLst>
                                      </p:cBhvr>
                                      <p:to>
                                        <p:strVal val="visible"/>
                                      </p:to>
                                    </p:set>
                                    <p:animEffect transition="in" filter="diamond(in)">
                                      <p:cBhvr>
                                        <p:cTn id="19" dur="2000"/>
                                        <p:tgtEl>
                                          <p:spTgt spid="9626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3" nodeType="clickEffect">
                                  <p:stCondLst>
                                    <p:cond delay="0"/>
                                  </p:stCondLst>
                                  <p:childTnLst>
                                    <p:set>
                                      <p:cBhvr>
                                        <p:cTn id="23" dur="1" fill="hold">
                                          <p:stCondLst>
                                            <p:cond delay="0"/>
                                          </p:stCondLst>
                                        </p:cTn>
                                        <p:tgtEl>
                                          <p:spTgt spid="96269"/>
                                        </p:tgtEl>
                                        <p:attrNameLst>
                                          <p:attrName>style.visibility</p:attrName>
                                        </p:attrNameLst>
                                      </p:cBhvr>
                                      <p:to>
                                        <p:strVal val="visible"/>
                                      </p:to>
                                    </p:set>
                                    <p:anim calcmode="lin" valueType="num">
                                      <p:cBhvr additive="base">
                                        <p:cTn id="24" dur="500" fill="hold"/>
                                        <p:tgtEl>
                                          <p:spTgt spid="96269"/>
                                        </p:tgtEl>
                                        <p:attrNameLst>
                                          <p:attrName>ppt_x</p:attrName>
                                        </p:attrNameLst>
                                      </p:cBhvr>
                                      <p:tavLst>
                                        <p:tav tm="0">
                                          <p:val>
                                            <p:strVal val="#ppt_x"/>
                                          </p:val>
                                        </p:tav>
                                        <p:tav tm="100000">
                                          <p:val>
                                            <p:strVal val="#ppt_x"/>
                                          </p:val>
                                        </p:tav>
                                      </p:tavLst>
                                    </p:anim>
                                    <p:anim calcmode="lin" valueType="num">
                                      <p:cBhvr additive="base">
                                        <p:cTn id="25" dur="500" fill="hold"/>
                                        <p:tgtEl>
                                          <p:spTgt spid="9626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4" nodeType="clickEffect">
                                  <p:stCondLst>
                                    <p:cond delay="0"/>
                                  </p:stCondLst>
                                  <p:childTnLst>
                                    <p:set>
                                      <p:cBhvr>
                                        <p:cTn id="29" dur="1" fill="hold">
                                          <p:stCondLst>
                                            <p:cond delay="0"/>
                                          </p:stCondLst>
                                        </p:cTn>
                                        <p:tgtEl>
                                          <p:spTgt spid="96270"/>
                                        </p:tgtEl>
                                        <p:attrNameLst>
                                          <p:attrName>style.visibility</p:attrName>
                                        </p:attrNameLst>
                                      </p:cBhvr>
                                      <p:to>
                                        <p:strVal val="visible"/>
                                      </p:to>
                                    </p:set>
                                    <p:anim calcmode="lin" valueType="num">
                                      <p:cBhvr additive="base">
                                        <p:cTn id="30" dur="500" fill="hold"/>
                                        <p:tgtEl>
                                          <p:spTgt spid="96270"/>
                                        </p:tgtEl>
                                        <p:attrNameLst>
                                          <p:attrName>ppt_x</p:attrName>
                                        </p:attrNameLst>
                                      </p:cBhvr>
                                      <p:tavLst>
                                        <p:tav tm="0">
                                          <p:val>
                                            <p:strVal val="#ppt_x"/>
                                          </p:val>
                                        </p:tav>
                                        <p:tav tm="100000">
                                          <p:val>
                                            <p:strVal val="#ppt_x"/>
                                          </p:val>
                                        </p:tav>
                                      </p:tavLst>
                                    </p:anim>
                                    <p:anim calcmode="lin" valueType="num">
                                      <p:cBhvr additive="base">
                                        <p:cTn id="31" dur="500" fill="hold"/>
                                        <p:tgtEl>
                                          <p:spTgt spid="9627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1" fill="hold" nodeType="clickEffect">
                                  <p:stCondLst>
                                    <p:cond delay="0"/>
                                  </p:stCondLst>
                                  <p:childTnLst>
                                    <p:set>
                                      <p:cBhvr>
                                        <p:cTn id="35" dur="1" fill="hold">
                                          <p:stCondLst>
                                            <p:cond delay="0"/>
                                          </p:stCondLst>
                                        </p:cTn>
                                        <p:tgtEl>
                                          <p:spTgt spid="96271"/>
                                        </p:tgtEl>
                                        <p:attrNameLst>
                                          <p:attrName>style.visibility</p:attrName>
                                        </p:attrNameLst>
                                      </p:cBhvr>
                                      <p:to>
                                        <p:strVal val="visible"/>
                                      </p:to>
                                    </p:set>
                                    <p:anim calcmode="lin" valueType="num">
                                      <p:cBhvr additive="base">
                                        <p:cTn id="36" dur="500" fill="hold"/>
                                        <p:tgtEl>
                                          <p:spTgt spid="96271"/>
                                        </p:tgtEl>
                                        <p:attrNameLst>
                                          <p:attrName>ppt_x</p:attrName>
                                        </p:attrNameLst>
                                      </p:cBhvr>
                                      <p:tavLst>
                                        <p:tav tm="0">
                                          <p:val>
                                            <p:strVal val="#ppt_x"/>
                                          </p:val>
                                        </p:tav>
                                        <p:tav tm="100000">
                                          <p:val>
                                            <p:strVal val="#ppt_x"/>
                                          </p:val>
                                        </p:tav>
                                      </p:tavLst>
                                    </p:anim>
                                    <p:anim calcmode="lin" valueType="num">
                                      <p:cBhvr additive="base">
                                        <p:cTn id="37" dur="500" fill="hold"/>
                                        <p:tgtEl>
                                          <p:spTgt spid="96271"/>
                                        </p:tgtEl>
                                        <p:attrNameLst>
                                          <p:attrName>ppt_y</p:attrName>
                                        </p:attrNameLst>
                                      </p:cBhvr>
                                      <p:tavLst>
                                        <p:tav tm="0">
                                          <p:val>
                                            <p:strVal val="0-#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96272"/>
                                        </p:tgtEl>
                                        <p:attrNameLst>
                                          <p:attrName>style.visibility</p:attrName>
                                        </p:attrNameLst>
                                      </p:cBhvr>
                                      <p:to>
                                        <p:strVal val="visible"/>
                                      </p:to>
                                    </p:set>
                                    <p:anim calcmode="lin" valueType="num">
                                      <p:cBhvr additive="base">
                                        <p:cTn id="42" dur="500" fill="hold"/>
                                        <p:tgtEl>
                                          <p:spTgt spid="96272"/>
                                        </p:tgtEl>
                                        <p:attrNameLst>
                                          <p:attrName>ppt_x</p:attrName>
                                        </p:attrNameLst>
                                      </p:cBhvr>
                                      <p:tavLst>
                                        <p:tav tm="0">
                                          <p:val>
                                            <p:strVal val="#ppt_x"/>
                                          </p:val>
                                        </p:tav>
                                        <p:tav tm="100000">
                                          <p:val>
                                            <p:strVal val="#ppt_x"/>
                                          </p:val>
                                        </p:tav>
                                      </p:tavLst>
                                    </p:anim>
                                    <p:anim calcmode="lin" valueType="num">
                                      <p:cBhvr additive="base">
                                        <p:cTn id="43" dur="500" fill="hold"/>
                                        <p:tgtEl>
                                          <p:spTgt spid="962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P spid="96264" grpId="1"/>
      <p:bldP spid="96268" grpId="2"/>
      <p:bldP spid="96269" grpId="3"/>
      <p:bldP spid="96270" grpId="4"/>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sp>
        <p:nvSpPr>
          <p:cNvPr id="98307" name="文本框 98306"/>
          <p:cNvSpPr txBox="1">
            <a:spLocks noChangeArrowheads="1"/>
          </p:cNvSpPr>
          <p:nvPr>
            <p:custDataLst>
              <p:tags r:id="rId4"/>
            </p:custDataLst>
          </p:nvPr>
        </p:nvSpPr>
        <p:spPr bwMode="auto">
          <a:xfrm>
            <a:off x="0" y="928688"/>
            <a:ext cx="9324975"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eaLnBrk="0" hangingPunct="0">
              <a:spcBef>
                <a:spcPct val="50000"/>
              </a:spcBef>
            </a:pPr>
            <a:r>
              <a:rPr lang="zh-CN" altLang="en-US" sz="3200" b="0">
                <a:solidFill>
                  <a:srgbClr val="000000"/>
                </a:solidFill>
                <a:ea typeface="微软雅黑" panose="020b0503020204020204" charset="-122"/>
              </a:rPr>
              <a:t>　  </a:t>
            </a:r>
            <a:r>
              <a:rPr lang="zh-CN" altLang="en-US" sz="3200">
                <a:solidFill>
                  <a:srgbClr val="000000"/>
                </a:solidFill>
                <a:ea typeface="微软雅黑" panose="020b0503020204020204" charset="-122"/>
              </a:rPr>
              <a:t>司马迁与屈原有相似的身世  ：一样的怀才，正直，忠君爱国，有志向；一样的受谗被疏，面临生死抉择。唯一不同的是屈原是</a:t>
            </a:r>
            <a:r>
              <a:rPr lang="zh-CN" altLang="en-US" sz="3200" i="1" u="sng">
                <a:solidFill>
                  <a:srgbClr val="000000"/>
                </a:solidFill>
                <a:ea typeface="微软雅黑" panose="020b0503020204020204" charset="-122"/>
              </a:rPr>
              <a:t>以死明“志”</a:t>
            </a:r>
            <a:r>
              <a:rPr lang="zh-CN" altLang="en-US" sz="3200" u="sng">
                <a:solidFill>
                  <a:srgbClr val="000000"/>
                </a:solidFill>
                <a:ea typeface="微软雅黑" panose="020b0503020204020204" charset="-122"/>
              </a:rPr>
              <a:t>，</a:t>
            </a:r>
            <a:r>
              <a:rPr lang="zh-CN" altLang="en-US" sz="3200">
                <a:solidFill>
                  <a:srgbClr val="000000"/>
                </a:solidFill>
                <a:ea typeface="微软雅黑" panose="020b0503020204020204" charset="-122"/>
              </a:rPr>
              <a:t>司马迁是</a:t>
            </a:r>
            <a:r>
              <a:rPr lang="zh-CN" altLang="en-US" sz="3200" i="1" u="sng">
                <a:solidFill>
                  <a:srgbClr val="000000"/>
                </a:solidFill>
                <a:ea typeface="微软雅黑" panose="020b0503020204020204" charset="-122"/>
              </a:rPr>
              <a:t>以生践“志”</a:t>
            </a:r>
            <a:r>
              <a:rPr lang="zh-CN" altLang="en-US" sz="3200">
                <a:solidFill>
                  <a:srgbClr val="000000"/>
                </a:solidFill>
                <a:ea typeface="微软雅黑" panose="020b0503020204020204" charset="-122"/>
              </a:rPr>
              <a:t> 。所以司马迁是借写屈原的身世在抒发自己的感愤。                                                                      </a:t>
            </a:r>
            <a:r>
              <a:rPr lang="en-US" altLang="zh-CN" sz="3200">
                <a:solidFill>
                  <a:srgbClr val="000000"/>
                </a:solidFill>
                <a:ea typeface="微软雅黑" panose="020b0503020204020204" charset="-122"/>
              </a:rPr>
              <a:t>1</a:t>
            </a:r>
            <a:r>
              <a:rPr lang="zh-CN" altLang="en-US" sz="3200">
                <a:solidFill>
                  <a:srgbClr val="000000"/>
                </a:solidFill>
                <a:ea typeface="微软雅黑" panose="020b0503020204020204" charset="-122"/>
              </a:rPr>
              <a:t>、</a:t>
            </a:r>
            <a:r>
              <a:rPr lang="zh-CN" altLang="en-US" sz="3200">
                <a:solidFill>
                  <a:srgbClr val="D91203"/>
                </a:solidFill>
                <a:ea typeface="微软雅黑" panose="020b0503020204020204" charset="-122"/>
              </a:rPr>
              <a:t>是对屈原才能、品格的崇敬（</a:t>
            </a:r>
            <a:r>
              <a:rPr lang="zh-CN" altLang="en-US" sz="3200">
                <a:solidFill>
                  <a:srgbClr val="000000"/>
                </a:solidFill>
                <a:ea typeface="微软雅黑" panose="020b0503020204020204" charset="-122"/>
              </a:rPr>
              <a:t>见上页）                 </a:t>
            </a:r>
            <a:r>
              <a:rPr lang="en-US" altLang="zh-CN" sz="3200">
                <a:solidFill>
                  <a:srgbClr val="000000"/>
                </a:solidFill>
                <a:ea typeface="微软雅黑" panose="020b0503020204020204" charset="-122"/>
              </a:rPr>
              <a:t>2</a:t>
            </a:r>
            <a:r>
              <a:rPr lang="zh-CN" altLang="en-US" sz="3200">
                <a:solidFill>
                  <a:srgbClr val="000000"/>
                </a:solidFill>
                <a:ea typeface="微软雅黑" panose="020b0503020204020204" charset="-122"/>
              </a:rPr>
              <a:t>、</a:t>
            </a:r>
            <a:r>
              <a:rPr lang="zh-CN" altLang="en-US" sz="3200">
                <a:solidFill>
                  <a:srgbClr val="D91203"/>
                </a:solidFill>
                <a:ea typeface="微软雅黑" panose="020b0503020204020204" charset="-122"/>
              </a:rPr>
              <a:t>是对腐败的政治（君昏、臣佞）的控诉</a:t>
            </a:r>
            <a:r>
              <a:rPr lang="zh-CN" altLang="en-US" sz="3200">
                <a:solidFill>
                  <a:srgbClr val="000000"/>
                </a:solidFill>
                <a:ea typeface="微软雅黑" panose="020b0503020204020204" charset="-122"/>
              </a:rPr>
              <a:t>（谗人间之，信而见疑，忠而被谤，怀王不知忠臣之分，此不知人之祸也</a:t>
            </a:r>
            <a:r>
              <a:rPr lang="en-US" altLang="zh-CN" sz="3200">
                <a:solidFill>
                  <a:srgbClr val="000000"/>
                </a:solidFill>
                <a:ea typeface="微软雅黑" panose="020b0503020204020204" charset="-122"/>
              </a:rPr>
              <a:t>,</a:t>
            </a:r>
            <a:r>
              <a:rPr lang="zh-CN" altLang="en-US" sz="3200">
                <a:solidFill>
                  <a:srgbClr val="000000"/>
                </a:solidFill>
                <a:ea typeface="微软雅黑" panose="020b0503020204020204" charset="-122"/>
              </a:rPr>
              <a:t>爽然自失 </a:t>
            </a:r>
            <a:r>
              <a:rPr lang="en-US" altLang="zh-CN" sz="3200">
                <a:solidFill>
                  <a:srgbClr val="000000"/>
                </a:solidFill>
                <a:ea typeface="微软雅黑" panose="020b0503020204020204" charset="-122"/>
              </a:rPr>
              <a:t>……</a:t>
            </a:r>
            <a:r>
              <a:rPr lang="zh-CN" altLang="en-US" sz="3200">
                <a:solidFill>
                  <a:srgbClr val="000000"/>
                </a:solidFill>
                <a:ea typeface="微软雅黑" panose="020b0503020204020204" charset="-122"/>
              </a:rPr>
              <a:t>）                                               </a:t>
            </a:r>
            <a:r>
              <a:rPr lang="en-US" altLang="zh-CN" sz="3200">
                <a:solidFill>
                  <a:srgbClr val="000000"/>
                </a:solidFill>
                <a:ea typeface="微软雅黑" panose="020b0503020204020204" charset="-122"/>
              </a:rPr>
              <a:t>3</a:t>
            </a:r>
            <a:r>
              <a:rPr lang="zh-CN" altLang="en-US" sz="3200">
                <a:solidFill>
                  <a:srgbClr val="000000"/>
                </a:solidFill>
                <a:ea typeface="微软雅黑" panose="020b0503020204020204" charset="-122"/>
              </a:rPr>
              <a:t>、</a:t>
            </a:r>
            <a:r>
              <a:rPr lang="zh-CN" altLang="en-US" sz="3200">
                <a:solidFill>
                  <a:srgbClr val="D91203"/>
                </a:solidFill>
                <a:ea typeface="微软雅黑" panose="020b0503020204020204" charset="-122"/>
              </a:rPr>
              <a:t>是对屈原遭遇的同情</a:t>
            </a:r>
            <a:r>
              <a:rPr lang="zh-CN" altLang="en-US" sz="3200">
                <a:solidFill>
                  <a:srgbClr val="000000"/>
                </a:solidFill>
                <a:ea typeface="微软雅黑" panose="020b0503020204020204" charset="-122"/>
              </a:rPr>
              <a:t>（可谓穷矣 ，能无怨乎，未尝不垂涕，想见其为人，怪其自令若是</a:t>
            </a:r>
            <a:r>
              <a:rPr lang="en-US" altLang="zh-CN" sz="3200">
                <a:solidFill>
                  <a:srgbClr val="000000"/>
                </a:solidFill>
                <a:ea typeface="微软雅黑" panose="020b0503020204020204" charset="-122"/>
              </a:rPr>
              <a:t>……</a:t>
            </a:r>
            <a:r>
              <a:rPr lang="zh-CN" altLang="en-US" sz="3200">
                <a:solidFill>
                  <a:srgbClr val="000000"/>
                </a:solidFill>
                <a:ea typeface="微软雅黑" panose="020b0503020204020204" charset="-122"/>
              </a:rPr>
              <a:t>）</a:t>
            </a:r>
            <a:endParaRPr lang="zh-CN" altLang="en-US" sz="3200" b="0">
              <a:solidFill>
                <a:srgbClr val="000000"/>
              </a:solidFill>
              <a:ea typeface="微软雅黑" panose="020b0503020204020204" charset="-122"/>
            </a:endParaRPr>
          </a:p>
        </p:txBody>
      </p:sp>
      <p:sp>
        <p:nvSpPr>
          <p:cNvPr id="98308" name="矩形 98307"/>
          <p:cNvSpPr>
            <a:spLocks noChangeArrowheads="1"/>
          </p:cNvSpPr>
          <p:nvPr>
            <p:custDataLst>
              <p:tags r:id="rId5"/>
            </p:custDataLst>
          </p:nvPr>
        </p:nvSpPr>
        <p:spPr bwMode="auto">
          <a:xfrm>
            <a:off x="1331913" y="196850"/>
            <a:ext cx="61029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zh-CN" altLang="en-US" sz="4000">
                <a:solidFill>
                  <a:srgbClr val="FF5050"/>
                </a:solidFill>
                <a:ea typeface="微软雅黑" panose="020b0503020204020204" charset="-122"/>
              </a:rPr>
              <a:t>司马迁为什么悲其“志”</a:t>
            </a:r>
            <a:r>
              <a:rPr lang="en-US" altLang="zh-CN" sz="4000">
                <a:solidFill>
                  <a:srgbClr val="FF5050"/>
                </a:solidFill>
                <a:ea typeface="微软雅黑" panose="020b0503020204020204" charset="-122"/>
              </a:rPr>
              <a:t>?</a:t>
            </a:r>
            <a:endParaRPr lang="en-US" altLang="zh-CN" sz="4000">
              <a:solidFill>
                <a:srgbClr val="FF5050"/>
              </a:solidFill>
              <a:ea typeface="微软雅黑" panose="020b0503020204020204" charset="-122"/>
            </a:endParaRPr>
          </a:p>
        </p:txBody>
      </p:sp>
      <p:sp>
        <p:nvSpPr>
          <p:cNvPr id="41987" name="文本框 98308"/>
          <p:cNvSpPr txBox="1">
            <a:spLocks noChangeArrowheads="1"/>
          </p:cNvSpPr>
          <p:nvPr>
            <p:custDataLst>
              <p:tags r:id="rId6"/>
            </p:custDataLst>
          </p:nvPr>
        </p:nvSpPr>
        <p:spPr bwMode="auto">
          <a:xfrm>
            <a:off x="1239838" y="1490663"/>
            <a:ext cx="41243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b="0">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1"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additive="base">
                                        <p:cTn id="7" dur="2000" fill="hold"/>
                                        <p:tgtEl>
                                          <p:spTgt spid="98308"/>
                                        </p:tgtEl>
                                        <p:attrNameLst>
                                          <p:attrName>ppt_x</p:attrName>
                                        </p:attrNameLst>
                                      </p:cBhvr>
                                      <p:tavLst>
                                        <p:tav tm="0">
                                          <p:val>
                                            <p:strVal val="0-#ppt_w/2"/>
                                          </p:val>
                                        </p:tav>
                                        <p:tav tm="100000">
                                          <p:val>
                                            <p:strVal val="#ppt_x"/>
                                          </p:val>
                                        </p:tav>
                                      </p:tavLst>
                                    </p:anim>
                                    <p:anim calcmode="lin" valueType="num">
                                      <p:cBhvr additive="base">
                                        <p:cTn id="8" dur="20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8307"/>
                                        </p:tgtEl>
                                        <p:attrNameLst>
                                          <p:attrName>style.visibility</p:attrName>
                                        </p:attrNameLst>
                                      </p:cBhvr>
                                      <p:to>
                                        <p:strVal val="visible"/>
                                      </p:to>
                                    </p:set>
                                    <p:anim calcmode="lin" valueType="num">
                                      <p:cBhvr additive="base">
                                        <p:cTn id="13" dur="2000" fill="hold"/>
                                        <p:tgtEl>
                                          <p:spTgt spid="98307"/>
                                        </p:tgtEl>
                                        <p:attrNameLst>
                                          <p:attrName>ppt_x</p:attrName>
                                        </p:attrNameLst>
                                      </p:cBhvr>
                                      <p:tavLst>
                                        <p:tav tm="0">
                                          <p:val>
                                            <p:strVal val="#ppt_x"/>
                                          </p:val>
                                        </p:tav>
                                        <p:tav tm="100000">
                                          <p:val>
                                            <p:strVal val="#ppt_x"/>
                                          </p:val>
                                        </p:tav>
                                      </p:tavLst>
                                    </p:anim>
                                    <p:anim calcmode="lin" valueType="num">
                                      <p:cBhvr additive="base">
                                        <p:cTn id="14" dur="2000" fill="hold"/>
                                        <p:tgtEl>
                                          <p:spTgt spid="983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p:bldP spid="98308" grpId="1"/>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51924" y="1131570"/>
            <a:ext cx="8840629" cy="4246245"/>
          </a:xfrm>
          <a:prstGeom prst="rect">
            <a:avLst/>
          </a:prstGeom>
          <a:noFill/>
        </p:spPr>
        <p:txBody>
          <a:bodyPr wrap="square" rtlCol="0" anchor="t">
            <a:spAutoFit/>
          </a:bodyPr>
          <a:lstStyle/>
          <a:p>
            <a:pPr marL="0" lvl="0" indent="0" algn="l">
              <a:lnSpc>
                <a:spcPct val="90000"/>
              </a:lnSpc>
              <a:spcBef>
                <a:spcPts val="600"/>
              </a:spcBef>
              <a:spcAft>
                <a:spcPct val="0"/>
              </a:spcAft>
              <a:buSzTx/>
              <a:buNone/>
            </a:pPr>
            <a:r>
              <a:rPr lang="en-US" altLang="zh-CN" sz="3000">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rPr>
              <a:t>司马迁与屈原有相似的</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人生经历</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sz="3000" noProof="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sym typeface="+mn-ea"/>
              </a:rPr>
              <a:t>在政治上，他们都是“信而见疑，忠而被谤”，受到了当权者的无情打击，都属于“发愤之所为作也”，都是“意有所郁结，不得通其道”</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（《报任安书》）；</a:t>
            </a:r>
            <a:r>
              <a:rPr lang="zh-CN" sz="3000" noProof="0">
                <a:ln>
                  <a:noFill/>
                </a:ln>
                <a:solidFill>
                  <a:srgbClr val="2F2AFA"/>
                </a:solidFill>
                <a:effectLst/>
                <a:latin typeface="黑体" panose="02010609060101010101" pitchFamily="2" charset="-122"/>
                <a:ea typeface="黑体" panose="02010609060101010101" pitchFamily="2" charset="-122"/>
                <a:cs typeface="黑体" panose="02010609060101010101" pitchFamily="2" charset="-122"/>
                <a:sym typeface="+mn-ea"/>
              </a:rPr>
              <a:t>在对文学艺术的追求上，二人都以书言志，发愤著书</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3000">
                <a:solidFill>
                  <a:srgbClr val="FF0000"/>
                </a:solidFill>
                <a:latin typeface="黑体" panose="02010609060101010101" pitchFamily="2" charset="-122"/>
                <a:ea typeface="黑体" panose="02010609060101010101" pitchFamily="2" charset="-122"/>
                <a:cs typeface="黑体" panose="02010609060101010101" pitchFamily="2" charset="-122"/>
              </a:rPr>
              <a:t>一样的怀才、正直、忠君爱国、有志向;一样的受谗被疏,面临生死抉择。</a:t>
            </a:r>
            <a:r>
              <a:rPr lang="zh-CN" sz="3000" noProof="0">
                <a:ln>
                  <a:noFill/>
                </a:ln>
                <a:solidFill>
                  <a:schemeClr val="tx1"/>
                </a:solidFill>
                <a:effectLst/>
                <a:latin typeface="黑体" panose="02010609060101010101" pitchFamily="2" charset="-122"/>
                <a:ea typeface="黑体" panose="02010609060101010101" pitchFamily="2" charset="-122"/>
                <a:cs typeface="黑体" panose="02010609060101010101" pitchFamily="2" charset="-122"/>
                <a:sym typeface="+mn-ea"/>
              </a:rPr>
              <a:t>这样相似的经历，给司马迁带来了启发和精神上的鼓励。</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rPr>
              <a:t>所以司马迁是借写屈原的身世在抒发自己的感愤</a:t>
            </a:r>
            <a:r>
              <a:rPr lang="zh-CN" altLang="en-US" sz="30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唯一不同的是屈原是以死明“志”,司马迁是以生践“志”</a:t>
            </a:r>
            <a:r>
              <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3000">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文本框 6"/>
          <p:cNvSpPr txBox="1"/>
          <p:nvPr>
            <p:custDataLst>
              <p:tags r:id="rId3"/>
            </p:custDataLst>
          </p:nvPr>
        </p:nvSpPr>
        <p:spPr>
          <a:xfrm>
            <a:off x="451961" y="1651159"/>
            <a:ext cx="8492014" cy="553879"/>
          </a:xfrm>
          <a:prstGeom prst="rect">
            <a:avLst/>
          </a:prstGeom>
          <a:noFill/>
          <a:ln>
            <a:noFill/>
          </a:ln>
        </p:spPr>
        <p:txBody>
          <a:bodyPr wrap="square" lIns="67500" tIns="35100" rIns="67500" bIns="35100" anchor="t" anchorCtr="0"/>
          <a:lstStyle>
            <a:defPPr>
              <a:defRPr lang="zh-CN"/>
            </a:defPPr>
            <a:lvl1pPr>
              <a:lnSpc>
                <a:spcPct val="130000"/>
              </a:lnSpc>
              <a:buSzPct val="25000"/>
              <a:defRPr>
                <a:solidFill>
                  <a:srgbClr val="FFFFFF"/>
                </a:solidFill>
                <a:ea typeface="Montserrat" panose="02000505000000020004"/>
                <a:cs typeface="Arial" panose="020b0604020202020204" pitchFamily="34" charset="0"/>
              </a:defRPr>
            </a:lvl1pPr>
          </a:lstStyle>
          <a:p>
            <a:pPr marL="0" lvl="0" indent="0" algn="ctr" fontAlgn="auto">
              <a:lnSpc>
                <a:spcPct val="100000"/>
              </a:lnSpc>
              <a:spcBef>
                <a:spcPct val="0"/>
              </a:spcBef>
              <a:spcAft>
                <a:spcPct val="0"/>
              </a:spcAft>
              <a:buNone/>
            </a:pPr>
            <a:r>
              <a:rPr lang="zh-CN" sz="3000" b="1" spc="150">
                <a:solidFill>
                  <a:srgbClr val="FF0000"/>
                </a:solidFill>
                <a:latin typeface="微软雅黑" panose="020b0503020204020204" charset="-122"/>
                <a:ea typeface="微软雅黑" panose="020b0503020204020204" charset="-122"/>
              </a:rPr>
              <a:t>忠诚不阿  忠君爱国  远见卓识  才华出众</a:t>
            </a:r>
            <a:endParaRPr lang="zh-CN" sz="3000" b="1" spc="150">
              <a:solidFill>
                <a:srgbClr val="FF0000"/>
              </a:solidFill>
              <a:latin typeface="微软雅黑" panose="020b0503020204020204" charset="-122"/>
              <a:ea typeface="微软雅黑" panose="020b0503020204020204" charset="-122"/>
            </a:endParaRPr>
          </a:p>
        </p:txBody>
      </p:sp>
      <p:sp>
        <p:nvSpPr>
          <p:cNvPr id="17" name="文本框 4"/>
          <p:cNvSpPr txBox="1"/>
          <p:nvPr>
            <p:custDataLst>
              <p:tags r:id="rId4"/>
            </p:custDataLst>
          </p:nvPr>
        </p:nvSpPr>
        <p:spPr>
          <a:xfrm>
            <a:off x="391001" y="2316004"/>
            <a:ext cx="8552974" cy="2226469"/>
          </a:xfrm>
          <a:prstGeom prst="rect">
            <a:avLst/>
          </a:prstGeom>
          <a:noFill/>
        </p:spPr>
        <p:txBody>
          <a:bodyPr wrap="square" lIns="67500" tIns="35100" rIns="67500" bIns="35100" rtlCol="0" anchor="ctr"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9pPr>
          </a:lstStyle>
          <a:p>
            <a:pPr marL="0" lvl="0" indent="0" algn="l" fontAlgn="ctr">
              <a:lnSpc>
                <a:spcPct val="100000"/>
              </a:lnSpc>
              <a:spcAft>
                <a:spcPct val="0"/>
              </a:spcAft>
              <a:buClr>
                <a:srgbClr val="FFFFFF">
                  <a:lumMod val="85000"/>
                </a:srgbClr>
              </a:buClr>
              <a:buSzPct val="130000"/>
              <a:buFont typeface="Wingdings" panose="05000000000000000000" pitchFamily="2" charset="2"/>
              <a:buNone/>
            </a:pPr>
            <a:r>
              <a:rPr lang="en-US" altLang="zh-CN" sz="2700" b="1"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     </a:t>
            </a:r>
            <a:r>
              <a:rPr lang="zh-CN" sz="2700" b="1" spc="150">
                <a:solidFill>
                  <a:srgbClr val="2F2AFA"/>
                </a:solidFill>
                <a:latin typeface="微软雅黑" panose="020b0503020204020204" charset="-122"/>
                <a:ea typeface="微软雅黑" panose="020b0503020204020204" charset="-122"/>
                <a:cs typeface="微软雅黑" panose="020b0503020204020204" charset="-122"/>
              </a:rPr>
              <a:t>屈原正道直行、志洁行廉、正直忠诚、直谏从容，这些品格体现在他的整个生平当中。</a:t>
            </a:r>
            <a:r>
              <a:rPr lang="zh-CN" sz="2700" b="1"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但无论哪个人生阶段都可以用</a:t>
            </a:r>
            <a:r>
              <a:rPr lang="zh-CN" sz="2700" b="1" spc="150">
                <a:solidFill>
                  <a:srgbClr val="2F2AFA"/>
                </a:solidFill>
                <a:latin typeface="微软雅黑" panose="020b0503020204020204" charset="-122"/>
                <a:ea typeface="微软雅黑" panose="020b0503020204020204" charset="-122"/>
                <a:cs typeface="微软雅黑" panose="020b0503020204020204" charset="-122"/>
              </a:rPr>
              <a:t>“悲”</a:t>
            </a:r>
            <a:r>
              <a:rPr lang="zh-CN" sz="2700" b="1"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字来呈现司马迁的情怀，即</a:t>
            </a:r>
            <a:r>
              <a:rPr lang="zh-CN" sz="2700" b="1" spc="150">
                <a:solidFill>
                  <a:srgbClr val="FF0000"/>
                </a:solidFill>
                <a:latin typeface="微软雅黑" panose="020b0503020204020204" charset="-122"/>
                <a:ea typeface="微软雅黑" panose="020b0503020204020204" charset="-122"/>
                <a:cs typeface="微软雅黑" panose="020b0503020204020204" charset="-122"/>
              </a:rPr>
              <a:t>为他的政治才能不被重用，志洁行廉的不被赏识，正直忠诚的不解，直谏从容的不听而痛惜</a:t>
            </a:r>
            <a:r>
              <a:rPr lang="zh-CN" sz="2700" b="1"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endParaRPr lang="zh-CN" sz="2700" b="1"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4"/>
          <p:cNvSpPr txBox="1"/>
          <p:nvPr>
            <p:custDataLst>
              <p:tags r:id="rId5"/>
            </p:custDataLst>
          </p:nvPr>
        </p:nvSpPr>
        <p:spPr>
          <a:xfrm>
            <a:off x="110490" y="956310"/>
            <a:ext cx="8584883" cy="694849"/>
          </a:xfrm>
          <a:prstGeom prst="rect">
            <a:avLst/>
          </a:prstGeom>
          <a:noFill/>
        </p:spPr>
        <p:txBody>
          <a:bodyPr wrap="square" lIns="67500" tIns="35100" rIns="67500" bIns="35100" rtlCol="0" anchor="ctr"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Arial" panose="020b0604020202020204" pitchFamily="34" charset="0"/>
              </a:defRPr>
            </a:lvl9pPr>
          </a:lstStyle>
          <a:p>
            <a:pPr marL="0" lvl="0" indent="0" algn="l" fontAlgn="ctr">
              <a:lnSpc>
                <a:spcPct val="100000"/>
              </a:lnSpc>
              <a:spcBef>
                <a:spcPct val="0"/>
              </a:spcBef>
              <a:spcAft>
                <a:spcPct val="0"/>
              </a:spcAft>
              <a:buClr>
                <a:srgbClr val="FFFFFF">
                  <a:lumMod val="85000"/>
                </a:srgbClr>
              </a:buClr>
              <a:buSzPct val="130000"/>
              <a:buFont typeface="Wingdings" panose="05000000000000000000" pitchFamily="2" charset="2"/>
              <a:buNone/>
            </a:pPr>
            <a:r>
              <a:rPr lang="zh-CN" sz="3000" b="1" spc="150">
                <a:solidFill>
                  <a:srgbClr val="000000">
                    <a:lumMod val="75000"/>
                    <a:lumOff val="25000"/>
                  </a:srgbClr>
                </a:solidFill>
                <a:latin typeface="黑体" panose="02010609060101010101" pitchFamily="2" charset="-122"/>
                <a:ea typeface="黑体" panose="02010609060101010101" pitchFamily="2" charset="-122"/>
                <a:cs typeface="黑体" panose="02010609060101010101" pitchFamily="2" charset="-122"/>
              </a:rPr>
              <a:t>“想见其为人”，屈原是一个什么样的人呢？</a:t>
            </a:r>
            <a:endParaRPr lang="zh-CN" sz="3000" b="1" spc="150">
              <a:solidFill>
                <a:srgbClr val="000000">
                  <a:lumMod val="75000"/>
                  <a:lumOff val="25000"/>
                </a:srgbClr>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8" presetClass="entr" presetSubtype="12" fill="hold" grpId="1"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trips(downLeft)">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1"/>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Title 6"/>
          <p:cNvSpPr txBox="1"/>
          <p:nvPr>
            <p:custDataLst>
              <p:tags r:id="rId3"/>
            </p:custDataLst>
          </p:nvPr>
        </p:nvSpPr>
        <p:spPr>
          <a:xfrm>
            <a:off x="126683" y="1780223"/>
            <a:ext cx="8891111" cy="4092893"/>
          </a:xfrm>
          <a:prstGeom prst="rect">
            <a:avLst/>
          </a:prstGeom>
          <a:noFill/>
          <a:ln w="3175">
            <a:noFill/>
            <a:prstDash val="dash"/>
          </a:ln>
        </p:spPr>
        <p:txBody>
          <a:bodyPr wrap="square" lIns="68580" tIns="34290" rIns="68580" bIns="3429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l">
              <a:lnSpc>
                <a:spcPct val="80000"/>
              </a:lnSpc>
              <a:spcBef>
                <a:spcPct val="0"/>
              </a:spcBef>
              <a:spcAft>
                <a:spcPts val="800"/>
              </a:spcAft>
              <a:buSzTx/>
              <a:buNone/>
            </a:pPr>
            <a:r>
              <a:rPr altLang="zh-CN" sz="2700" spc="200">
                <a:ln w="3175">
                  <a:noFill/>
                  <a:prstDash val="dash"/>
                </a:ln>
                <a:solidFill>
                  <a:srgbClr val="000000">
                    <a:lumMod val="75000"/>
                    <a:lumOff val="25000"/>
                  </a:srgbClr>
                </a:solidFill>
                <a:latin typeface="楷体" panose="02010609060101010101" charset="-122"/>
                <a:ea typeface="楷体" panose="02010609060101010101" charset="-122"/>
                <a:cs typeface="微软雅黑" panose="020b0503020204020204" charset="-122"/>
              </a:rPr>
              <a:t>    </a:t>
            </a:r>
            <a:r>
              <a:rPr lang="zh-CN" sz="2700" spc="200">
                <a:ln w="3175">
                  <a:noFill/>
                  <a:prstDash val="dash"/>
                </a:ln>
                <a:solidFill>
                  <a:srgbClr val="000000">
                    <a:lumMod val="75000"/>
                    <a:lumOff val="25000"/>
                  </a:srgbClr>
                </a:solidFill>
                <a:latin typeface="楷体" panose="02010609060101010101" charset="-122"/>
                <a:ea typeface="楷体" panose="02010609060101010101" charset="-122"/>
                <a:cs typeface="微软雅黑" panose="020b0503020204020204" charset="-122"/>
              </a:rPr>
              <a:t>司马迁对屈原倾注了无限的感情，他们的遭遇相似，一个受到小人的排挤，被君主疏远；一个因为被人说了几句公道话，而被捕下狱，遭受宫行。所以司马迁在《屈原列传》中包含着自己的思想与感情，而他们的结局也是相似的，屈原以其不朽的《离骚》留给后人，司马迁以《史记》而名垂青史，他们用不同的方式表达了自己的人生目标。屈原以投江自尽劝诫后人，而司马迁以自己的忍辱负重，为后世留下了宝贵的史料。</a:t>
            </a:r>
            <a:r>
              <a:rPr lang="zh-CN" sz="2700" spc="200">
                <a:ln w="3175">
                  <a:noFill/>
                  <a:prstDash val="dash"/>
                </a:ln>
                <a:solidFill>
                  <a:srgbClr val="FF0000"/>
                </a:solidFill>
                <a:latin typeface="楷体" panose="02010609060101010101" charset="-122"/>
                <a:ea typeface="楷体" panose="02010609060101010101" charset="-122"/>
                <a:cs typeface="微软雅黑" panose="020b0503020204020204" charset="-122"/>
                <a:sym typeface="+mn-ea"/>
              </a:rPr>
              <a:t>他们用自己的努力，实现了各自的目标，令人叹服，同时也给我们以启迪。人，生活在世界上，就应勇敢的去追求自己的目标，哪怕付出艰苦的努力，甚至自己的生命也是值得的。</a:t>
            </a:r>
            <a:endParaRPr lang="zh-CN" sz="2700" spc="200">
              <a:ln w="3175">
                <a:noFill/>
                <a:prstDash val="dash"/>
              </a:ln>
              <a:solidFill>
                <a:srgbClr val="FF0000"/>
              </a:solidFill>
              <a:latin typeface="楷体" panose="02010609060101010101" charset="-122"/>
              <a:ea typeface="楷体" panose="02010609060101010101" charset="-122"/>
              <a:cs typeface="微软雅黑" panose="020b0503020204020204" charset="-122"/>
              <a:sym typeface="+mn-ea"/>
            </a:endParaRPr>
          </a:p>
        </p:txBody>
      </p:sp>
      <p:sp>
        <p:nvSpPr>
          <p:cNvPr id="8" name="Title 6"/>
          <p:cNvSpPr txBox="1"/>
          <p:nvPr>
            <p:custDataLst>
              <p:tags r:id="rId4"/>
            </p:custDataLst>
          </p:nvPr>
        </p:nvSpPr>
        <p:spPr>
          <a:xfrm>
            <a:off x="635635" y="391319"/>
            <a:ext cx="1130141" cy="444818"/>
          </a:xfrm>
          <a:prstGeom prst="rect">
            <a:avLst/>
          </a:prstGeom>
          <a:noFill/>
          <a:ln w="3175">
            <a:noFill/>
            <a:prstDash val="dash"/>
          </a:ln>
        </p:spPr>
        <p:txBody>
          <a:bodyPr wrap="square" lIns="68580" tIns="34290" rIns="68580" bIns="3429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l" fontAlgn="auto">
              <a:lnSpc>
                <a:spcPct val="90000"/>
              </a:lnSpc>
              <a:spcBef>
                <a:spcPct val="0"/>
              </a:spcBef>
              <a:spcAft>
                <a:spcPct val="0"/>
              </a:spcAft>
              <a:buSzTx/>
              <a:buNone/>
            </a:pPr>
            <a:r>
              <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rPr>
              <a:t>屈原：</a:t>
            </a:r>
            <a:endPar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endParaRPr>
          </a:p>
        </p:txBody>
      </p:sp>
      <p:sp>
        <p:nvSpPr>
          <p:cNvPr id="4" name="文本框 3"/>
          <p:cNvSpPr txBox="1"/>
          <p:nvPr>
            <p:custDataLst>
              <p:tags r:id="rId5"/>
            </p:custDataLst>
          </p:nvPr>
        </p:nvSpPr>
        <p:spPr>
          <a:xfrm>
            <a:off x="1792605" y="194310"/>
            <a:ext cx="7225030" cy="838835"/>
          </a:xfrm>
          <a:prstGeom prst="rect">
            <a:avLst/>
          </a:prstGeom>
          <a:noFill/>
        </p:spPr>
        <p:txBody>
          <a:bodyPr wrap="square" rtlCol="0">
            <a:spAutoFit/>
          </a:bodyPr>
          <a:lstStyle/>
          <a:p>
            <a:pPr marL="0" lvl="0" indent="0" algn="l" fontAlgn="auto">
              <a:lnSpc>
                <a:spcPct val="90000"/>
              </a:lnSpc>
              <a:spcBef>
                <a:spcPct val="0"/>
              </a:spcBef>
              <a:spcAft>
                <a:spcPct val="0"/>
              </a:spcAft>
              <a:buSzTx/>
              <a:buNone/>
            </a:pPr>
            <a:r>
              <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sym typeface="+mn-ea"/>
              </a:rPr>
              <a:t>洁身自好，志洁行廉，矢志不渝，以死明志，</a:t>
            </a:r>
            <a:endPar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endParaRPr>
          </a:p>
          <a:p>
            <a:pPr marL="0" lvl="0" indent="0" algn="l" fontAlgn="auto">
              <a:lnSpc>
                <a:spcPct val="90000"/>
              </a:lnSpc>
              <a:spcBef>
                <a:spcPct val="0"/>
              </a:spcBef>
              <a:spcAft>
                <a:spcPct val="0"/>
              </a:spcAft>
              <a:buSzTx/>
              <a:buNone/>
            </a:pPr>
            <a:r>
              <a:rPr lang="zh-CN"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sym typeface="+mn-ea"/>
              </a:rPr>
              <a:t>忠诚不阿，忠君爱国，远见卓识，才华出众。</a:t>
            </a:r>
            <a:endParaRPr lang="zh-CN" altLang="en-US" sz="2700" b="1" spc="200">
              <a:ln w="3175">
                <a:noFill/>
                <a:prstDash val="dash"/>
              </a:ln>
              <a:solidFill>
                <a:srgbClr val="2F2AFA"/>
              </a:solidFill>
              <a:latin typeface="新宋体" panose="02010609030101010101" charset="-122"/>
              <a:ea typeface="新宋体" panose="02010609030101010101" charset="-122"/>
              <a:cs typeface="微软雅黑" panose="020b0503020204020204" charset="-122"/>
              <a:sym typeface="+mn-ea"/>
            </a:endParaRPr>
          </a:p>
        </p:txBody>
      </p:sp>
      <p:sp>
        <p:nvSpPr>
          <p:cNvPr id="5" name="文本框 4"/>
          <p:cNvSpPr txBox="1"/>
          <p:nvPr>
            <p:custDataLst>
              <p:tags r:id="rId6"/>
            </p:custDataLst>
          </p:nvPr>
        </p:nvSpPr>
        <p:spPr>
          <a:xfrm>
            <a:off x="0" y="701358"/>
            <a:ext cx="635794" cy="1198880"/>
          </a:xfrm>
          <a:prstGeom prst="rect">
            <a:avLst/>
          </a:prstGeom>
          <a:noFill/>
        </p:spPr>
        <p:txBody>
          <a:bodyPr wrap="square" rtlCol="0" anchor="t">
            <a:spAutoFit/>
          </a:bodyPr>
          <a:lstStyle/>
          <a:p>
            <a:r>
              <a:rPr lang="zh-CN" altLang="en-US" sz="3600" b="1" i="1">
                <a:solidFill>
                  <a:srgbClr val="7030A0"/>
                </a:solidFill>
                <a:latin typeface="黑体" panose="02010609060101010101" pitchFamily="2" charset="-122"/>
                <a:ea typeface="黑体" panose="02010609060101010101" pitchFamily="2" charset="-122"/>
              </a:rPr>
              <a:t>总结</a:t>
            </a:r>
            <a:endParaRPr lang="zh-CN" altLang="en-US" sz="3600" b="1" i="1">
              <a:solidFill>
                <a:srgbClr val="7030A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2"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P spid="7" grpId="2"/>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5842" name="Rectangle 2"/>
          <p:cNvSpPr>
            <a:spLocks noGrp="1"/>
          </p:cNvSpPr>
          <p:nvPr>
            <p:ph type="title"/>
            <p:custDataLst>
              <p:tags r:id="rId3"/>
            </p:custDataLst>
          </p:nvPr>
        </p:nvSpPr>
        <p:spPr>
          <a:xfrm>
            <a:off x="301625" y="-77470"/>
            <a:ext cx="8540750" cy="1143000"/>
          </a:xfrm>
        </p:spPr>
        <p:txBody>
          <a:bodyPr vert="horz" wrap="square" lIns="91440" tIns="45720" rIns="91440" bIns="45720" anchor="ctr"/>
          <a:lstStyle/>
          <a:p>
            <a:pPr eaLnBrk="1" hangingPunct="1"/>
            <a:r>
              <a:rPr lang="zh-CN" altLang="en-US" b="1"/>
              <a:t>作文素材运用</a:t>
            </a:r>
            <a:endParaRPr lang="zh-CN" altLang="en-US" b="1"/>
          </a:p>
        </p:txBody>
      </p:sp>
      <p:sp>
        <p:nvSpPr>
          <p:cNvPr id="35843" name="Rectangle 3"/>
          <p:cNvSpPr>
            <a:spLocks noGrp="1"/>
          </p:cNvSpPr>
          <p:nvPr>
            <p:ph idx="1"/>
            <p:custDataLst>
              <p:tags r:id="rId4"/>
            </p:custDataLst>
          </p:nvPr>
        </p:nvSpPr>
        <p:spPr>
          <a:xfrm>
            <a:off x="107950" y="1271588"/>
            <a:ext cx="9001125" cy="5461000"/>
          </a:xfrm>
        </p:spPr>
        <p:txBody>
          <a:bodyPr vert="horz" wrap="square" lIns="91440" tIns="45720" rIns="91440" bIns="45720" anchor="t"/>
          <a:lstStyle/>
          <a:p>
            <a:pPr eaLnBrk="1" hangingPunct="1"/>
            <a:r>
              <a:rPr lang="zh-CN" altLang="en-US" sz="3200" b="1">
                <a:solidFill>
                  <a:srgbClr val="0000FF"/>
                </a:solidFill>
              </a:rPr>
              <a:t>披发行吟、形容枯槁的三闾大夫一声悲叹“举世混浊而我独清，众人皆醉而我独醒”后便投身汩罗。那“鸾鸟凤凰，日以运兮”的无奈，“燕雀乌鹊，巢堂坛兮”的愤懑，令他只有选择以死亡来树立良知的威严与人性的雍容气度。      </a:t>
            </a:r>
            <a:r>
              <a:rPr lang="zh-CN" altLang="en-US"/>
              <a:t>  </a:t>
            </a:r>
            <a:r>
              <a:rPr lang="zh-CN" altLang="zh-CN"/>
              <a:t>——</a:t>
            </a:r>
            <a:r>
              <a:rPr lang="zh-CN" altLang="en-US"/>
              <a:t>２００２年湖南省高考满分作文</a:t>
            </a:r>
            <a:r>
              <a:rPr lang="zh-CN" altLang="zh-CN"/>
              <a:t>《</a:t>
            </a:r>
            <a:r>
              <a:rPr lang="zh-CN" altLang="en-US"/>
              <a:t>无愧于天，无愧于心</a:t>
            </a:r>
            <a:r>
              <a:rPr lang="zh-CN" altLang="zh-CN"/>
              <a:t>》</a:t>
            </a:r>
            <a:endParaRPr lang="zh-CN" altLang="zh-CN"/>
          </a:p>
        </p:txBody>
      </p:sp>
    </p:spTree>
  </p:cSld>
  <p:clrMapOvr>
    <a:masterClrMapping/>
  </p:clrMapOvr>
  <p:transition spd="med">
    <p:split/>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866" name="Rectangle 2"/>
          <p:cNvSpPr>
            <a:spLocks noGrp="1"/>
          </p:cNvSpPr>
          <p:nvPr>
            <p:ph idx="1"/>
            <p:custDataLst>
              <p:tags r:id="rId3"/>
            </p:custDataLst>
          </p:nvPr>
        </p:nvSpPr>
        <p:spPr>
          <a:xfrm>
            <a:off x="36513" y="406400"/>
            <a:ext cx="8928100" cy="6410325"/>
          </a:xfrm>
        </p:spPr>
        <p:txBody>
          <a:bodyPr vert="horz" wrap="square" lIns="91440" tIns="45720" rIns="91440" bIns="45720" anchor="t"/>
          <a:lstStyle/>
          <a:p>
            <a:pPr eaLnBrk="1" hangingPunct="1"/>
            <a:r>
              <a:rPr lang="zh-CN" altLang="en-US"/>
              <a:t>    </a:t>
            </a:r>
            <a:r>
              <a:rPr lang="zh-CN" altLang="en-US" sz="3200" b="1">
                <a:solidFill>
                  <a:srgbClr val="0000FF"/>
                </a:solidFill>
              </a:rPr>
              <a:t>在众人皆醉的麻木空气中，你选择了清醒；在众人皆浊的恶浊世道上，你选择了清白；褪去了华服，你选择了荷叶制成的衣裳；逐出了京城，你选择了汩罗河的波涛。于是你用生命代价作出了自己心灵的选择，而且从未有过悔意。你披散的长发和放声的狂吟，就已经全无遮掩地宣泄出你的任性和倔强。你不管别人诧异的眼光，你只一心一意地构筑那个神秘的美丽幻境。其实你很天真，惟其如此，你做出的选择，才是最接近生命本质的。</a:t>
            </a:r>
            <a:endParaRPr lang="zh-CN" altLang="en-US" sz="3200" b="1">
              <a:solidFill>
                <a:srgbClr val="0000FF"/>
              </a:solidFill>
            </a:endParaRPr>
          </a:p>
          <a:p>
            <a:pPr eaLnBrk="1" hangingPunct="1"/>
            <a:r>
              <a:rPr lang="zh-CN" altLang="en-US" sz="3200" b="1">
                <a:solidFill>
                  <a:srgbClr val="0000FF"/>
                </a:solidFill>
              </a:rPr>
              <a:t>     </a:t>
            </a:r>
            <a:r>
              <a:rPr lang="zh-CN" altLang="en-US"/>
              <a:t>——２００２年广东省高考满分作文《面对选择》</a:t>
            </a:r>
            <a:endParaRPr lang="zh-CN" altLang="en-US"/>
          </a:p>
        </p:txBody>
      </p:sp>
    </p:spTree>
  </p:cSld>
  <p:clrMapOvr>
    <a:masterClrMapping/>
  </p:clrMapOvr>
  <p:transition spd="med">
    <p:split/>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Rectangle 2"/>
          <p:cNvSpPr>
            <a:spLocks noGrp="1"/>
          </p:cNvSpPr>
          <p:nvPr>
            <p:ph idx="1"/>
            <p:custDataLst>
              <p:tags r:id="rId3"/>
            </p:custDataLst>
          </p:nvPr>
        </p:nvSpPr>
        <p:spPr>
          <a:xfrm>
            <a:off x="457200" y="188913"/>
            <a:ext cx="8229600" cy="5818187"/>
          </a:xfrm>
        </p:spPr>
        <p:txBody>
          <a:bodyPr vert="horz" wrap="square" lIns="91440" tIns="45720" rIns="91440" bIns="45720" anchor="t"/>
          <a:lstStyle/>
          <a:p>
            <a:pPr eaLnBrk="1" hangingPunct="1"/>
            <a:endParaRPr lang="zh-CN" altLang="en-US" sz="4400" b="1">
              <a:solidFill>
                <a:srgbClr val="FF3300"/>
              </a:solidFill>
            </a:endParaRPr>
          </a:p>
          <a:p>
            <a:pPr eaLnBrk="1" hangingPunct="1">
              <a:buNone/>
            </a:pPr>
            <a:r>
              <a:rPr lang="zh-CN" altLang="en-US" sz="4400" b="1"/>
              <a:t>梁启超，</a:t>
            </a:r>
            <a:r>
              <a:rPr lang="zh-CN" altLang="en-US" sz="4400" b="1">
                <a:solidFill>
                  <a:srgbClr val="FF3300"/>
                </a:solidFill>
              </a:rPr>
              <a:t>如果生在中国，不读楚辞，不理解楚辞，枉为中国人。</a:t>
            </a:r>
            <a:endParaRPr lang="zh-CN" altLang="en-US" sz="4400" b="1">
              <a:solidFill>
                <a:srgbClr val="FF3300"/>
              </a:solidFill>
            </a:endParaRPr>
          </a:p>
          <a:p>
            <a:pPr eaLnBrk="1" hangingPunct="1">
              <a:buNone/>
            </a:pPr>
            <a:r>
              <a:rPr lang="zh-CN" altLang="en-US" sz="4400" b="1">
                <a:solidFill>
                  <a:srgbClr val="FF3300"/>
                </a:solidFill>
              </a:rPr>
              <a:t>鲁迅曾赞《离骚》为“</a:t>
            </a:r>
            <a:r>
              <a:rPr lang="zh-CN" altLang="en-US" sz="4400" b="1">
                <a:solidFill>
                  <a:srgbClr val="0000FF"/>
                </a:solidFill>
              </a:rPr>
              <a:t>逸响伟辞，卓绝一世”</a:t>
            </a:r>
            <a:endParaRPr lang="zh-CN" altLang="en-US" sz="4400" b="1">
              <a:solidFill>
                <a:srgbClr val="0000FF"/>
              </a:solidFill>
            </a:endParaRPr>
          </a:p>
          <a:p>
            <a:pPr eaLnBrk="1" hangingPunct="1">
              <a:buNone/>
            </a:pPr>
            <a:r>
              <a:rPr lang="zh-CN" altLang="en-US" sz="4400" b="1">
                <a:solidFill>
                  <a:srgbClr val="FF3300"/>
                </a:solidFill>
              </a:rPr>
              <a:t>称《史记》为“</a:t>
            </a:r>
            <a:r>
              <a:rPr lang="zh-CN" altLang="en-US" sz="4400" b="1">
                <a:solidFill>
                  <a:srgbClr val="0000FF"/>
                </a:solidFill>
              </a:rPr>
              <a:t>史家之绝唱，无韵之《离骚》”。</a:t>
            </a:r>
            <a:r>
              <a:rPr lang="zh-CN" altLang="en-US" sz="4400" b="1">
                <a:solidFill>
                  <a:srgbClr val="FF3300"/>
                </a:solidFill>
              </a:rPr>
              <a:t> </a:t>
            </a:r>
            <a:endParaRPr lang="zh-CN" altLang="en-US" sz="4400" b="1">
              <a:solidFill>
                <a:srgbClr val="FF3300"/>
              </a:solidFill>
            </a:endParaRPr>
          </a:p>
          <a:p>
            <a:pPr eaLnBrk="1" hangingPunct="1"/>
            <a:endParaRPr lang="zh-CN" altLang="en-US" sz="4400" b="1">
              <a:solidFill>
                <a:srgbClr val="FF3300"/>
              </a:solidFill>
            </a:endParaRPr>
          </a:p>
          <a:p>
            <a:pPr eaLnBrk="1" hangingPunct="1"/>
            <a:endParaRPr lang="zh-CN" altLang="en-US" sz="4400" b="1">
              <a:solidFill>
                <a:srgbClr val="FF3300"/>
              </a:solidFill>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 calcmode="lin" valueType="num">
                                      <p:cBhvr additive="base">
                                        <p:cTn id="7"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6386">
                                            <p:txEl>
                                              <p:pRg st="2" end="2"/>
                                            </p:txEl>
                                          </p:spTgt>
                                        </p:tgtEl>
                                        <p:attrNameLst>
                                          <p:attrName>style.visibility</p:attrName>
                                        </p:attrNameLst>
                                      </p:cBhvr>
                                      <p:to>
                                        <p:strVal val="visible"/>
                                      </p:to>
                                    </p:set>
                                    <p:animEffect transition="in" filter="box(in)">
                                      <p:cBhvr>
                                        <p:cTn id="13" dur="500"/>
                                        <p:tgtEl>
                                          <p:spTgt spid="16386">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6386">
                                            <p:txEl>
                                              <p:pRg st="3" end="3"/>
                                            </p:txEl>
                                          </p:spTgt>
                                        </p:tgtEl>
                                        <p:attrNameLst>
                                          <p:attrName>style.visibility</p:attrName>
                                        </p:attrNameLst>
                                      </p:cBhvr>
                                      <p:to>
                                        <p:strVal val="visible"/>
                                      </p:to>
                                    </p:set>
                                    <p:animEffect transition="in" filter="box(in)">
                                      <p:cBhvr>
                                        <p:cTn id="16" dur="500"/>
                                        <p:tgtEl>
                                          <p:spTgt spid="163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Rectangle 2"/>
          <p:cNvSpPr>
            <a:spLocks noGrp="1"/>
          </p:cNvSpPr>
          <p:nvPr>
            <p:ph idx="1"/>
            <p:custDataLst>
              <p:tags r:id="rId3"/>
            </p:custDataLst>
          </p:nvPr>
        </p:nvSpPr>
        <p:spPr>
          <a:xfrm>
            <a:off x="36513" y="336550"/>
            <a:ext cx="8928100" cy="6191250"/>
          </a:xfrm>
        </p:spPr>
        <p:txBody>
          <a:bodyPr vert="horz" wrap="square" lIns="91440" tIns="45720" rIns="91440" bIns="45720" anchor="t"/>
          <a:lstStyle/>
          <a:p>
            <a:pPr eaLnBrk="1" hangingPunct="1"/>
            <a:r>
              <a:rPr lang="zh-CN" altLang="en-US" sz="3600" b="1">
                <a:solidFill>
                  <a:srgbClr val="0000FF"/>
                </a:solidFill>
              </a:rPr>
              <a:t>于是你用生命代价作出了自己心灵的选择，而且从未有过悔意。你披发行吟、形容枯槁，一声悲叹“举世混浊而我独清，众人皆醉而我独醒”，就已经全无遮掩地宣泄出你的任性和倔强。那“鸾鸟凤凰，日以运兮”的无奈，“燕雀乌鹊，巢堂坛兮”的愤懑，令你只有选择以死亡来树立良知的威严与人性的雍容气度。你不管别人诧异的眼光，你只一心一意地构筑那个神秘的美丽幻境。可用于</a:t>
            </a:r>
            <a:r>
              <a:rPr lang="zh-CN" altLang="en-US" sz="3600" b="1">
                <a:solidFill>
                  <a:srgbClr val="FF3300"/>
                </a:solidFill>
              </a:rPr>
              <a:t>“选择”、“尊严”、“不随污浊”</a:t>
            </a:r>
            <a:r>
              <a:rPr lang="zh-CN" altLang="en-US" sz="3600" b="1">
                <a:solidFill>
                  <a:srgbClr val="0000FF"/>
                </a:solidFill>
              </a:rPr>
              <a:t>等话题</a:t>
            </a:r>
            <a:endParaRPr lang="zh-CN" altLang="en-US" sz="3600" b="1">
              <a:solidFill>
                <a:srgbClr val="0000FF"/>
              </a:solidFill>
            </a:endParaRPr>
          </a:p>
        </p:txBody>
      </p:sp>
    </p:spTree>
  </p:cSld>
  <p:clrMapOvr>
    <a:masterClrMapping/>
  </p:clrMapOvr>
  <p:transition spd="med">
    <p:split/>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9938" name="文本框 61441"/>
          <p:cNvSpPr txBox="1"/>
          <p:nvPr>
            <p:custDataLst>
              <p:tags r:id="rId3"/>
            </p:custDataLst>
          </p:nvPr>
        </p:nvSpPr>
        <p:spPr>
          <a:xfrm>
            <a:off x="0" y="571500"/>
            <a:ext cx="8839200" cy="4246563"/>
          </a:xfrm>
          <a:prstGeom prst="rect">
            <a:avLst/>
          </a:prstGeom>
          <a:noFill/>
          <a:ln w="9525">
            <a:noFill/>
          </a:ln>
        </p:spPr>
        <p:txBody>
          <a:bodyPr>
            <a:spAutoFit/>
          </a:bodyPr>
          <a:lstStyle/>
          <a:p>
            <a:pPr>
              <a:spcBef>
                <a:spcPct val="50000"/>
              </a:spcBef>
            </a:pPr>
            <a:r>
              <a:rPr lang="zh-CN" altLang="en-US" sz="5400" b="1">
                <a:solidFill>
                  <a:srgbClr val="E81D08"/>
                </a:solidFill>
                <a:latin typeface="华文新魏" panose="02010800040101010101" pitchFamily="2" charset="-122"/>
                <a:ea typeface="华文新魏" panose="02010800040101010101" pitchFamily="2" charset="-122"/>
              </a:rPr>
              <a:t>赠言</a:t>
            </a:r>
            <a:endParaRPr lang="zh-CN" altLang="en-US" sz="5400" b="1">
              <a:solidFill>
                <a:srgbClr val="E81D08"/>
              </a:solidFill>
              <a:latin typeface="华文新魏" panose="02010800040101010101" pitchFamily="2" charset="-122"/>
              <a:ea typeface="华文新魏" panose="02010800040101010101" pitchFamily="2" charset="-122"/>
            </a:endParaRPr>
          </a:p>
          <a:p>
            <a:r>
              <a:rPr lang="en-US" altLang="zh-CN" sz="3600" b="1">
                <a:latin typeface="Tahoma" panose="020b0604030504040204" pitchFamily="34" charset="0"/>
              </a:rPr>
              <a:t> </a:t>
            </a:r>
            <a:r>
              <a:rPr lang="zh-CN" altLang="zh-CN" sz="3600" b="1">
                <a:latin typeface="Tahoma" panose="020b0604030504040204" pitchFamily="34" charset="0"/>
              </a:rPr>
              <a:t>①</a:t>
            </a:r>
            <a:r>
              <a:rPr lang="zh-CN" altLang="en-US" sz="3600" b="1">
                <a:latin typeface="Tahoma" panose="020b0604030504040204" pitchFamily="34" charset="0"/>
              </a:rPr>
              <a:t>一个人即使身处逆境，也要为崇高远大的理想而奋斗，决不能动摇和悔改。 </a:t>
            </a:r>
            <a:endParaRPr lang="zh-CN" altLang="en-US" sz="3600" b="1">
              <a:latin typeface="Tahoma" panose="020b0604030504040204" pitchFamily="34" charset="0"/>
            </a:endParaRPr>
          </a:p>
          <a:p>
            <a:r>
              <a:rPr lang="zh-CN" altLang="zh-CN" sz="3600" b="1">
                <a:latin typeface="Tahoma" panose="020b0604030504040204" pitchFamily="34" charset="0"/>
              </a:rPr>
              <a:t> ②</a:t>
            </a:r>
            <a:r>
              <a:rPr lang="zh-CN" altLang="en-US" sz="3600" b="1">
                <a:latin typeface="Tahoma" panose="020b0604030504040204" pitchFamily="34" charset="0"/>
              </a:rPr>
              <a:t>人生的道路是曲折而漫长的，但为了追求真理，应不屈不挠，勇往直前。 </a:t>
            </a:r>
            <a:endParaRPr lang="zh-CN" altLang="en-US" sz="3600" b="1">
              <a:latin typeface="Tahoma" panose="020b0604030504040204" pitchFamily="34" charset="0"/>
            </a:endParaRPr>
          </a:p>
          <a:p>
            <a:r>
              <a:rPr lang="zh-CN" altLang="zh-CN" sz="3600" b="1">
                <a:latin typeface="Tahoma" panose="020b0604030504040204" pitchFamily="34" charset="0"/>
              </a:rPr>
              <a:t> ③</a:t>
            </a:r>
            <a:r>
              <a:rPr lang="zh-CN" altLang="en-US" sz="3600" b="1">
                <a:latin typeface="Tahoma" panose="020b0604030504040204" pitchFamily="34" charset="0"/>
              </a:rPr>
              <a:t>在污浊的环境中，应保持自己的高洁品质。要热爱祖国。 </a:t>
            </a:r>
            <a:endParaRPr lang="zh-CN" altLang="en-US" sz="3600" b="1">
              <a:latin typeface="Tahoma" panose="020b0604030504040204" pitchFamily="34" charset="0"/>
            </a:endParaRPr>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Rectangle 2"/>
          <p:cNvSpPr>
            <a:spLocks noGrp="1"/>
          </p:cNvSpPr>
          <p:nvPr>
            <p:ph idx="1"/>
            <p:custDataLst>
              <p:tags r:id="rId3"/>
            </p:custDataLst>
          </p:nvPr>
        </p:nvSpPr>
        <p:spPr>
          <a:xfrm>
            <a:off x="180975" y="261938"/>
            <a:ext cx="8963025" cy="6624637"/>
          </a:xfrm>
        </p:spPr>
        <p:txBody>
          <a:bodyPr vert="horz" wrap="square" lIns="91440" tIns="45720" rIns="91440" bIns="45720" anchor="t"/>
          <a:lstStyle/>
          <a:p>
            <a:pPr eaLnBrk="1" hangingPunct="1"/>
            <a:r>
              <a:rPr lang="zh-CN" altLang="en-US" sz="3200" b="1"/>
              <a:t>您被贬，但您的诗作</a:t>
            </a:r>
            <a:r>
              <a:rPr lang="zh-CN" altLang="zh-CN" sz="3200" b="1"/>
              <a:t>《</a:t>
            </a:r>
            <a:r>
              <a:rPr lang="zh-CN" altLang="en-US" sz="3200" b="1"/>
              <a:t>离骚</a:t>
            </a:r>
            <a:r>
              <a:rPr lang="zh-CN" altLang="zh-CN" sz="3200" b="1"/>
              <a:t>》</a:t>
            </a:r>
            <a:r>
              <a:rPr lang="zh-CN" altLang="en-US" sz="3200" b="1"/>
              <a:t>却流芳千古，激励着一代又一代的人；您被眨，但您的心一直牵挂着国家社稷、黎民百姓，惦念着国家的存亡。</a:t>
            </a:r>
            <a:endParaRPr lang="zh-CN" altLang="en-US" sz="3200" b="1"/>
          </a:p>
          <a:p>
            <a:pPr eaLnBrk="1" hangingPunct="1"/>
            <a:r>
              <a:rPr lang="zh-CN" altLang="en-US" sz="3200" b="1"/>
              <a:t>　　您在政治上没有实现价值，但在文学上，您留下一座高峰，浸透了人格魅力的文学高峰。</a:t>
            </a:r>
            <a:endParaRPr lang="zh-CN" altLang="en-US" sz="3200" b="1"/>
          </a:p>
          <a:p>
            <a:pPr eaLnBrk="1" hangingPunct="1"/>
            <a:r>
              <a:rPr lang="zh-CN" altLang="en-US" sz="3200" b="1"/>
              <a:t>　　您的诗作是文学上的珠穆朗玛峰，您的精神是文学史上的万里长河。时间飞快地流逝，却带不走您留下的</a:t>
            </a:r>
            <a:r>
              <a:rPr lang="zh-CN" altLang="zh-CN" sz="3200" b="1"/>
              <a:t>《</a:t>
            </a:r>
            <a:r>
              <a:rPr lang="zh-CN" altLang="en-US" sz="3200" b="1"/>
              <a:t>离骚</a:t>
            </a:r>
            <a:r>
              <a:rPr lang="zh-CN" altLang="zh-CN" sz="3200" b="1"/>
              <a:t>》</a:t>
            </a:r>
            <a:r>
              <a:rPr lang="zh-CN" altLang="en-US" sz="3200" b="1"/>
              <a:t>，它绵亘千古而不衰，历经百代而不败，滋润了一代又一代后人。</a:t>
            </a:r>
            <a:endParaRPr lang="zh-CN" altLang="en-US" sz="3200" b="1"/>
          </a:p>
          <a:p>
            <a:pPr eaLnBrk="1" hangingPunct="1"/>
            <a:r>
              <a:rPr lang="zh-CN" altLang="en-US" sz="3200" b="1"/>
              <a:t>　　您，在政治的位置上，没有实现价值；在文学的位置上，您价值巨大，千古流芳。</a:t>
            </a:r>
            <a:endParaRPr lang="zh-CN" altLang="en-US" sz="3200" b="1"/>
          </a:p>
        </p:txBody>
      </p:sp>
    </p:spTree>
  </p:cSld>
  <p:clrMapOvr>
    <a:masterClrMapping/>
  </p:clrMapOvr>
  <p:transition spd="med">
    <p:split/>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8" name="Rectangle 2"/>
          <p:cNvSpPr>
            <a:spLocks noGrp="1"/>
          </p:cNvSpPr>
          <p:nvPr>
            <p:ph type="title"/>
            <p:custDataLst>
              <p:tags r:id="rId3"/>
            </p:custDataLst>
          </p:nvPr>
        </p:nvSpPr>
        <p:spPr>
          <a:xfrm>
            <a:off x="1763713" y="1125538"/>
            <a:ext cx="2962275" cy="884237"/>
          </a:xfrm>
        </p:spPr>
        <p:txBody>
          <a:bodyPr vert="horz" wrap="square" lIns="91440" tIns="45720" rIns="91440" bIns="45720" anchor="ctr"/>
          <a:lstStyle/>
          <a:p>
            <a:r>
              <a:rPr lang="zh-CN" altLang="en-US"/>
              <a:t>  屈原</a:t>
            </a:r>
            <a:endParaRPr lang="zh-CN" altLang="en-US"/>
          </a:p>
        </p:txBody>
      </p:sp>
      <p:sp>
        <p:nvSpPr>
          <p:cNvPr id="4099" name="Rectangle 3"/>
          <p:cNvSpPr>
            <a:spLocks noGrp="1"/>
          </p:cNvSpPr>
          <p:nvPr>
            <p:ph type="body" sz="half" idx="1"/>
            <p:custDataLst>
              <p:tags r:id="rId4"/>
            </p:custDataLst>
          </p:nvPr>
        </p:nvSpPr>
        <p:spPr>
          <a:xfrm>
            <a:off x="0" y="2636838"/>
            <a:ext cx="9036050" cy="2905125"/>
          </a:xfrm>
        </p:spPr>
        <p:txBody>
          <a:bodyPr vert="horz" wrap="square" lIns="91440" tIns="45720" rIns="91440" bIns="45720" anchor="t"/>
          <a:lstStyle/>
          <a:p>
            <a:pPr>
              <a:buClr>
                <a:schemeClr val="accent1"/>
              </a:buClr>
              <a:buSzPct val="68000"/>
              <a:buFontTx/>
              <a:buNone/>
            </a:pPr>
            <a:r>
              <a:rPr lang="zh-CN" altLang="en-US" sz="3600" b="1">
                <a:ea typeface="楷体_GB2312" pitchFamily="1" charset="-122"/>
              </a:rPr>
              <a:t>  </a:t>
            </a:r>
            <a:r>
              <a:rPr lang="zh-CN" altLang="en-US" sz="3200" b="1">
                <a:ea typeface="楷体_GB2312" pitchFamily="1" charset="-122"/>
              </a:rPr>
              <a:t>世人皆醉，惟你独醒。尘世昏暗，万马齐喑，而君秉持高洁，疏离邪恶，壮志可与日月争光。你踽踽独行，悲切吟唱，满腔热血都在《离骚》中绽放。于是，孤独成为一种伟大的情感</a:t>
            </a:r>
            <a:r>
              <a:rPr lang="en-US" altLang="zh-CN" sz="3200" b="1">
                <a:ea typeface="楷体_GB2312" pitchFamily="1" charset="-122"/>
              </a:rPr>
              <a:t>,</a:t>
            </a:r>
            <a:r>
              <a:rPr lang="zh-CN" altLang="en-US" sz="3200" b="1">
                <a:ea typeface="楷体_GB2312" pitchFamily="1" charset="-122"/>
              </a:rPr>
              <a:t>死亡成为一种惟美的跨越。自你归去，汨罗江畔的墨香和正气升腾了千年。</a:t>
            </a:r>
            <a:endParaRPr lang="zh-CN" altLang="en-US" sz="3200" b="1">
              <a:ea typeface="楷体_GB2312" pitchFamily="1" charset="-122"/>
            </a:endParaRPr>
          </a:p>
        </p:txBody>
      </p:sp>
      <p:pic>
        <p:nvPicPr>
          <p:cNvPr id="4100" name="Picture 4" descr="u=3837588792,482332831&amp;fm=0&amp;gp=0"/>
          <p:cNvPicPr>
            <a:picLocks noChangeAspect="1"/>
          </p:cNvPicPr>
          <p:nvPr>
            <p:custDataLst>
              <p:tags r:id="rId6"/>
            </p:custDataLst>
          </p:nvPr>
        </p:nvPicPr>
        <p:blipFill>
          <a:blip r:embed="rId5"/>
          <a:stretch>
            <a:fillRect/>
          </a:stretch>
        </p:blipFill>
        <p:spPr>
          <a:xfrm>
            <a:off x="6210300" y="504825"/>
            <a:ext cx="2512695" cy="1722755"/>
          </a:xfrm>
          <a:prstGeom prst="rect">
            <a:avLst/>
          </a:prstGeom>
          <a:noFill/>
          <a:ln w="9525">
            <a:noFill/>
          </a:ln>
        </p:spPr>
      </p:pic>
    </p:spTree>
  </p:cSld>
  <p:clrMapOvr>
    <a:masterClrMapping/>
  </p:clrMapOvr>
  <p:transition spd="med">
    <p:split/>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3" name="Rectangle 2"/>
          <p:cNvSpPr>
            <a:spLocks noGrp="1"/>
          </p:cNvSpPr>
          <p:nvPr>
            <p:ph type="title"/>
            <p:custDataLst>
              <p:tags r:id="rId3"/>
            </p:custDataLst>
          </p:nvPr>
        </p:nvSpPr>
        <p:spPr>
          <a:xfrm>
            <a:off x="457200" y="274638"/>
            <a:ext cx="8229600" cy="1143000"/>
          </a:xfrm>
        </p:spPr>
        <p:txBody>
          <a:bodyPr vert="horz" wrap="square" lIns="91440" tIns="45720" rIns="91440" bIns="45720" anchor="ctr"/>
          <a:lstStyle/>
          <a:p>
            <a:endParaRPr lang="zh-CN" altLang="zh-CN"/>
          </a:p>
        </p:txBody>
      </p:sp>
      <p:sp>
        <p:nvSpPr>
          <p:cNvPr id="13314" name="Rectangle 3"/>
          <p:cNvSpPr>
            <a:spLocks noGrp="1"/>
          </p:cNvSpPr>
          <p:nvPr>
            <p:ph idx="1"/>
            <p:custDataLst>
              <p:tags r:id="rId4"/>
            </p:custDataLst>
          </p:nvPr>
        </p:nvSpPr>
        <p:spPr>
          <a:xfrm>
            <a:off x="457200" y="1600200"/>
            <a:ext cx="8229600" cy="4526280"/>
          </a:xfrm>
        </p:spPr>
        <p:txBody>
          <a:bodyPr vert="horz" wrap="square" lIns="91440" tIns="45720" rIns="91440" bIns="45720" anchor="t"/>
          <a:lstStyle/>
          <a:p>
            <a:pPr>
              <a:lnSpc>
                <a:spcPct val="90000"/>
              </a:lnSpc>
            </a:pPr>
            <a:r>
              <a:rPr lang="zh-CN" altLang="en-US" b="1">
                <a:solidFill>
                  <a:schemeClr val="tx1"/>
                </a:solidFill>
                <a:ea typeface="黑体" panose="02010609060101010101" pitchFamily="2" charset="-122"/>
              </a:rPr>
              <a:t>他不顾世俗的眼睛，跋山涉水，历经十余年，独身一人遍访各地，最终演绎大作《史记》，若世俗是黑夜，那他就是黑夜中的萤火虫，虽然渺小，却给黑夜带来光明，他超越了世俗的羁绊，释放了自己的神圣。</a:t>
            </a:r>
            <a:endParaRPr lang="zh-CN" altLang="en-US" b="1">
              <a:solidFill>
                <a:schemeClr val="tx1"/>
              </a:solidFill>
              <a:ea typeface="黑体" panose="02010609060101010101" pitchFamily="2" charset="-122"/>
            </a:endParaRPr>
          </a:p>
        </p:txBody>
      </p:sp>
    </p:spTree>
  </p:cSld>
  <p:clrMapOvr>
    <a:masterClrMapping/>
  </p:clrMapOvr>
  <p:transition spd="med">
    <p:split/>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3665" name="Rectangle 2"/>
          <p:cNvSpPr/>
          <p:nvPr>
            <p:ph type="title" idx="4294967295"/>
            <p:custDataLst>
              <p:tags r:id="rId3"/>
            </p:custDataLst>
          </p:nvPr>
        </p:nvSpPr>
        <p:spPr>
          <a:xfrm>
            <a:off x="684212" y="836612"/>
            <a:ext cx="7632700" cy="1143000"/>
          </a:xfrm>
          <a:prstGeom prst="rect">
            <a:avLst/>
          </a:prstGeom>
          <a:no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Arial" panose="020b0604020202020204" pitchFamily="34" charset="0"/>
                <a:ea typeface="宋体" panose="02010600030101010101" pitchFamily="2" charset="-122"/>
              </a:defRPr>
            </a:lvl1pPr>
          </a:lstStyle>
          <a:p>
            <a:pPr lvl="0"/>
            <a:r>
              <a:rPr lang="zh-CN" altLang="en-US" sz="4000" b="1">
                <a:solidFill>
                  <a:srgbClr val="FF0000"/>
                </a:solidFill>
                <a:ea typeface="隶书" panose="02010509060101010101" pitchFamily="49" charset="-122"/>
              </a:rPr>
              <a:t>屈原给我们留下了什么？</a:t>
            </a:r>
            <a:endParaRPr lang="zh-CN" altLang="en-US" sz="4000" b="1">
              <a:solidFill>
                <a:srgbClr val="FF0000"/>
              </a:solidFill>
              <a:ea typeface="隶书" panose="02010509060101010101" pitchFamily="49" charset="-122"/>
            </a:endParaRPr>
          </a:p>
        </p:txBody>
      </p:sp>
      <p:sp>
        <p:nvSpPr>
          <p:cNvPr id="113666" name="Rectangle 3"/>
          <p:cNvSpPr/>
          <p:nvPr>
            <p:ph type="body" idx="4294967295"/>
            <p:custDataLst>
              <p:tags r:id="rId4"/>
            </p:custDataLst>
          </p:nvPr>
        </p:nvSpPr>
        <p:spPr>
          <a:xfrm>
            <a:off x="1258888" y="2420938"/>
            <a:ext cx="7345362" cy="2684462"/>
          </a:xfrm>
          <a:prstGeom prst="rect">
            <a:avLst/>
          </a:prstGeom>
          <a:no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
                <a:schemeClr val="hlink"/>
              </a:buClr>
              <a:buSzPct val="70000"/>
              <a:buFont typeface="Wingdings" panose="05000000000000000000" pitchFamily="2" charset="2"/>
              <a:buChar char="v"/>
              <a:defRPr lang="zh-CN"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80000"/>
              <a:buFont typeface="Wingdings" panose="05000000000000000000" pitchFamily="2" charset="2"/>
              <a:buChar char="v"/>
              <a:defRPr lang="zh-CN"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a:solidFill>
                  <a:schemeClr val="tx1"/>
                </a:solidFill>
                <a:latin typeface="Arial" panose="020b0604020202020204" pitchFamily="34" charset="0"/>
                <a:ea typeface="宋体" panose="02010600030101010101" pitchFamily="2" charset="-122"/>
              </a:defRPr>
            </a:lvl5pPr>
          </a:lstStyle>
          <a:p>
            <a:pPr lvl="0">
              <a:buNone/>
            </a:pPr>
            <a:r>
              <a:rPr lang="zh-CN" altLang="en-US" b="1"/>
              <a:t>是</a:t>
            </a:r>
            <a:r>
              <a:rPr lang="zh-CN" altLang="en-US" b="1">
                <a:solidFill>
                  <a:srgbClr val="FF0000"/>
                </a:solidFill>
              </a:rPr>
              <a:t>端午节？</a:t>
            </a:r>
            <a:endParaRPr lang="zh-CN" altLang="en-US" b="1">
              <a:solidFill>
                <a:srgbClr val="FF0000"/>
              </a:solidFill>
            </a:endParaRPr>
          </a:p>
          <a:p>
            <a:pPr lvl="0">
              <a:buNone/>
            </a:pPr>
            <a:r>
              <a:rPr lang="zh-CN" altLang="en-US"/>
              <a:t>   </a:t>
            </a:r>
            <a:r>
              <a:rPr lang="zh-CN" altLang="en-US" b="1"/>
              <a:t>青衣江米，屈居小品，今日家家五月添正餐；</a:t>
            </a:r>
            <a:endParaRPr lang="zh-CN" altLang="en-US" b="1"/>
          </a:p>
          <a:p>
            <a:pPr lvl="0">
              <a:buNone/>
            </a:pPr>
            <a:r>
              <a:rPr lang="zh-CN" altLang="en-US" b="1"/>
              <a:t>   黄酒龙舟，原属中华，届时处处千帆闹端午。</a:t>
            </a:r>
            <a:endParaRPr lang="zh-CN" altLang="en-US" b="1"/>
          </a:p>
        </p:txBody>
      </p:sp>
      <p:sp>
        <p:nvSpPr>
          <p:cNvPr id="113667" name="Text Box 4"/>
          <p:cNvSpPr/>
          <p:nvPr>
            <p:custDataLst>
              <p:tags r:id="rId5"/>
            </p:custDataLst>
          </p:nvPr>
        </p:nvSpPr>
        <p:spPr>
          <a:xfrm>
            <a:off x="1042988" y="5445125"/>
            <a:ext cx="3455988" cy="64135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3600" b="1">
                <a:solidFill>
                  <a:srgbClr val="FF0000"/>
                </a:solidFill>
                <a:latin typeface="Arial" panose="020b0604020202020204" pitchFamily="34" charset="0"/>
                <a:ea typeface="宋体" panose="02010600030101010101" pitchFamily="2" charset="-122"/>
              </a:rPr>
              <a:t>不仅仅是</a:t>
            </a:r>
            <a:r>
              <a:rPr lang="en-US" altLang="zh-CN" sz="3600" b="1">
                <a:solidFill>
                  <a:srgbClr val="FF0000"/>
                </a:solidFill>
                <a:latin typeface="宋体" panose="02010600030101010101" pitchFamily="2" charset="-122"/>
              </a:rPr>
              <a:t>……</a:t>
            </a:r>
            <a:endParaRPr lang="en-US" altLang="zh-CN" sz="36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13666"/>
                                        </p:tgtEl>
                                        <p:attrNameLst>
                                          <p:attrName>style.visibility</p:attrName>
                                        </p:attrNameLst>
                                      </p:cBhvr>
                                      <p:to>
                                        <p:strVal val="visible"/>
                                      </p:to>
                                    </p:set>
                                    <p:anim calcmode="lin" valueType="num">
                                      <p:cBhvr additive="base">
                                        <p:cTn id="7" dur="500" fill="hold"/>
                                        <p:tgtEl>
                                          <p:spTgt spid="113666"/>
                                        </p:tgtEl>
                                        <p:attrNameLst>
                                          <p:attrName>ppt_x</p:attrName>
                                        </p:attrNameLst>
                                      </p:cBhvr>
                                      <p:tavLst>
                                        <p:tav tm="0">
                                          <p:val>
                                            <p:strVal val="#ppt_x"/>
                                          </p:val>
                                        </p:tav>
                                        <p:tav tm="100000">
                                          <p:val>
                                            <p:strVal val="#ppt_x"/>
                                          </p:val>
                                        </p:tav>
                                      </p:tavLst>
                                    </p:anim>
                                    <p:anim calcmode="lin" valueType="num">
                                      <p:cBhvr additive="base">
                                        <p:cTn id="8" dur="500" fill="hold"/>
                                        <p:tgtEl>
                                          <p:spTgt spid="1136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additive="base">
                                        <p:cTn id="12" dur="1" fill="hold">
                                          <p:stCondLst>
                                            <p:cond delay="0"/>
                                          </p:stCondLst>
                                        </p:cTn>
                                        <p:tgtEl>
                                          <p:spTgt spid="113666">
                                            <p:txEl>
                                              <p:pRg st="0" end="0"/>
                                            </p:txEl>
                                          </p:spTgt>
                                        </p:tgtEl>
                                        <p:attrNameLst>
                                          <p:attrName>style.visibility</p:attrName>
                                        </p:attrNameLst>
                                      </p:cBhvr>
                                      <p:to>
                                        <p:strVal val="visible"/>
                                      </p:to>
                                    </p:set>
                                    <p:anim calcmode="lin" valueType="num">
                                      <p:cBhvr additive="base">
                                        <p:cTn id="13" dur="500" fill="hold"/>
                                        <p:tgtEl>
                                          <p:spTgt spid="11366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36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additive="base">
                                        <p:cTn id="18" dur="1" fill="hold">
                                          <p:stCondLst>
                                            <p:cond delay="0"/>
                                          </p:stCondLst>
                                        </p:cTn>
                                        <p:tgtEl>
                                          <p:spTgt spid="113666">
                                            <p:txEl>
                                              <p:pRg st="1" end="1"/>
                                            </p:txEl>
                                          </p:spTgt>
                                        </p:tgtEl>
                                        <p:attrNameLst>
                                          <p:attrName>style.visibility</p:attrName>
                                        </p:attrNameLst>
                                      </p:cBhvr>
                                      <p:to>
                                        <p:strVal val="visible"/>
                                      </p:to>
                                    </p:set>
                                    <p:anim calcmode="lin" valueType="num">
                                      <p:cBhvr additive="base">
                                        <p:cTn id="19" dur="500" fill="hold"/>
                                        <p:tgtEl>
                                          <p:spTgt spid="11366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36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additive="base">
                                        <p:cTn id="24" dur="1" fill="hold">
                                          <p:stCondLst>
                                            <p:cond delay="0"/>
                                          </p:stCondLst>
                                        </p:cTn>
                                        <p:tgtEl>
                                          <p:spTgt spid="113666">
                                            <p:txEl>
                                              <p:pRg st="2" end="2"/>
                                            </p:txEl>
                                          </p:spTgt>
                                        </p:tgtEl>
                                        <p:attrNameLst>
                                          <p:attrName>style.visibility</p:attrName>
                                        </p:attrNameLst>
                                      </p:cBhvr>
                                      <p:to>
                                        <p:strVal val="visible"/>
                                      </p:to>
                                    </p:set>
                                    <p:anim calcmode="lin" valueType="num">
                                      <p:cBhvr additive="base">
                                        <p:cTn id="25" dur="500" fill="hold"/>
                                        <p:tgtEl>
                                          <p:spTgt spid="11366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36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1" nodeType="clickEffect">
                                  <p:stCondLst>
                                    <p:cond delay="0"/>
                                  </p:stCondLst>
                                  <p:childTnLst>
                                    <p:set>
                                      <p:cBhvr additive="base">
                                        <p:cTn id="30" dur="1" fill="hold">
                                          <p:stCondLst>
                                            <p:cond delay="0"/>
                                          </p:stCondLst>
                                        </p:cTn>
                                        <p:tgtEl>
                                          <p:spTgt spid="113667"/>
                                        </p:tgtEl>
                                        <p:attrNameLst>
                                          <p:attrName>style.visibility</p:attrName>
                                        </p:attrNameLst>
                                      </p:cBhvr>
                                      <p:to>
                                        <p:strVal val="visible"/>
                                      </p:to>
                                    </p:set>
                                    <p:anim calcmode="lin" valueType="num">
                                      <p:cBhvr additive="base">
                                        <p:cTn id="31" dur="500" fill="hold"/>
                                        <p:tgtEl>
                                          <p:spTgt spid="113667"/>
                                        </p:tgtEl>
                                        <p:attrNameLst>
                                          <p:attrName>ppt_x</p:attrName>
                                        </p:attrNameLst>
                                      </p:cBhvr>
                                      <p:tavLst>
                                        <p:tav tm="0">
                                          <p:val>
                                            <p:strVal val="#ppt_x"/>
                                          </p:val>
                                        </p:tav>
                                        <p:tav tm="100000">
                                          <p:val>
                                            <p:strVal val="#ppt_x"/>
                                          </p:val>
                                        </p:tav>
                                      </p:tavLst>
                                    </p:anim>
                                    <p:anim calcmode="lin" valueType="num">
                                      <p:cBhvr additive="base">
                                        <p:cTn id="32" dur="500" fill="hold"/>
                                        <p:tgtEl>
                                          <p:spTgt spid="1136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uiExpand="1" build="p"/>
      <p:bldP spid="113667" grpId="1"/>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4689" name="Rectangle 2"/>
          <p:cNvSpPr/>
          <p:nvPr>
            <p:ph type="title" idx="4294967295"/>
            <p:custDataLst>
              <p:tags r:id="rId3"/>
            </p:custDataLst>
          </p:nvPr>
        </p:nvSpPr>
        <p:spPr>
          <a:xfrm>
            <a:off x="611188" y="765175"/>
            <a:ext cx="6553200" cy="1143000"/>
          </a:xfrm>
          <a:prstGeom prst="rect">
            <a:avLst/>
          </a:prstGeom>
          <a:no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Arial" panose="020b0604020202020204" pitchFamily="34" charset="0"/>
                <a:ea typeface="宋体" panose="02010600030101010101" pitchFamily="2" charset="-122"/>
              </a:defRPr>
            </a:lvl1pPr>
          </a:lstStyle>
          <a:p>
            <a:pPr lvl="0"/>
            <a:r>
              <a:rPr lang="zh-CN" altLang="en-US" sz="4000" b="1">
                <a:solidFill>
                  <a:srgbClr val="FF0000"/>
                </a:solidFill>
                <a:ea typeface="隶书" panose="02010509060101010101" pitchFamily="49" charset="-122"/>
              </a:rPr>
              <a:t>屈原给我们留下了什么？</a:t>
            </a:r>
            <a:endParaRPr lang="zh-CN" altLang="en-US" sz="4000" b="1">
              <a:solidFill>
                <a:srgbClr val="FF0000"/>
              </a:solidFill>
              <a:ea typeface="隶书" panose="02010509060101010101" pitchFamily="49" charset="-122"/>
            </a:endParaRPr>
          </a:p>
        </p:txBody>
      </p:sp>
      <p:sp>
        <p:nvSpPr>
          <p:cNvPr id="114690" name="Rectangle 3"/>
          <p:cNvSpPr>
            <a:spLocks noGrp="1" noChangeArrowheads="1"/>
          </p:cNvSpPr>
          <p:nvPr>
            <p:ph type="body" idx="1"/>
            <p:custDataLst>
              <p:tags r:id="rId4"/>
            </p:custDataLst>
          </p:nvPr>
        </p:nvSpPr>
        <p:spPr>
          <a:xfrm>
            <a:off x="1116013" y="2205038"/>
            <a:ext cx="7200900" cy="2357438"/>
          </a:xfrm>
        </p:spPr>
        <p:txBody>
          <a:bodyPr vert="horz" wrap="square" lIns="91440" tIns="45720" rIns="91440" bIns="45720" numCol="1" anchor="t" anchorCtr="0" compatLnSpc="1"/>
          <a:lstStyle>
            <a:lvl1pPr marL="342900" indent="-342900" algn="l" defTabSz="914400" rtl="0" eaLnBrk="0" fontAlgn="base" hangingPunct="0">
              <a:lnSpc>
                <a:spcPct val="100000"/>
              </a:lnSpc>
              <a:spcBef>
                <a:spcPct val="20000"/>
              </a:spcBef>
              <a:spcAft>
                <a:spcPct val="0"/>
              </a:spcAft>
              <a:buClr>
                <a:schemeClr val="hlink"/>
              </a:buClr>
              <a:buSzPct val="70000"/>
              <a:buFont typeface="Wingdings" panose="05000000000000000000" pitchFamily="2" charset="2"/>
              <a:buChar char="v"/>
              <a:defRPr lang="zh-CN" altLang="en-US" sz="320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
                <a:schemeClr val="hlink"/>
              </a:buClr>
              <a:buSzPct val="80000"/>
              <a:buFont typeface="Wingdings" panose="05000000000000000000" pitchFamily="2" charset="2"/>
              <a:buChar char="v"/>
              <a:defRPr lang="zh-CN" altLang="en-US" sz="240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a:solidFill>
                  <a:schemeClr val="tx1"/>
                </a:solidFill>
                <a:latin typeface="Arial" panose="020b0604020202020204" pitchFamily="34" charset="0"/>
                <a:ea typeface="宋体" panose="02010600030101010101" pitchFamily="2" charset="-122"/>
              </a:defRPr>
            </a:lvl5pPr>
          </a:lstStyle>
          <a:p>
            <a:pPr marL="342900" marR="0" lvl="0" indent="-342900" defTabSz="914400">
              <a:lnSpc>
                <a:spcPct val="100000"/>
              </a:lnSpc>
              <a:buNone/>
            </a:pPr>
            <a:r>
              <a:rPr lang="zh-CN" altLang="en-US" b="1" u="none" baseline="0"/>
              <a:t>更重要的是</a:t>
            </a:r>
            <a:r>
              <a:rPr lang="zh-CN" altLang="en-US" sz="3600" b="1" u="sng" baseline="0">
                <a:solidFill>
                  <a:srgbClr val="FF0000"/>
                </a:solidFill>
                <a:effectLst>
                  <a:outerShdw blurRad="38100" dist="38100" dir="2700000" algn="tl">
                    <a:schemeClr val="bg2"/>
                  </a:outerShdw>
                </a:effectLst>
              </a:rPr>
              <a:t>精神</a:t>
            </a:r>
            <a:r>
              <a:rPr lang="zh-CN" altLang="en-US" sz="3600" b="1" u="none" baseline="0">
                <a:solidFill>
                  <a:srgbClr val="FF0000"/>
                </a:solidFill>
              </a:rPr>
              <a:t> </a:t>
            </a:r>
            <a:r>
              <a:rPr lang="zh-CN" altLang="en-US" b="1" u="none" baseline="0">
                <a:solidFill>
                  <a:srgbClr val="FF0000"/>
                </a:solidFill>
              </a:rPr>
              <a:t>      </a:t>
            </a:r>
            <a:r>
              <a:rPr lang="zh-CN" altLang="en-US" b="1" u="none" baseline="0"/>
              <a:t>是</a:t>
            </a:r>
            <a:r>
              <a:rPr lang="zh-CN" altLang="en-US" sz="3600" b="1" u="sng" baseline="0">
                <a:solidFill>
                  <a:srgbClr val="FF0000"/>
                </a:solidFill>
                <a:effectLst>
                  <a:outerShdw blurRad="38100" dist="38100" dir="2700000" algn="tl">
                    <a:schemeClr val="bg2"/>
                  </a:outerShdw>
                </a:effectLst>
              </a:rPr>
              <a:t>文化</a:t>
            </a:r>
            <a:endParaRPr lang="zh-CN" altLang="en-US" sz="3600" b="1" u="sng" baseline="0">
              <a:solidFill>
                <a:srgbClr val="FF0000"/>
              </a:solidFill>
              <a:effectLst>
                <a:outerShdw blurRad="38100" dist="38100" dir="2700000" algn="tl">
                  <a:schemeClr val="bg2"/>
                </a:outerShdw>
              </a:effectLst>
            </a:endParaRPr>
          </a:p>
          <a:p>
            <a:pPr marL="342900" marR="0" lvl="0" indent="-342900" defTabSz="914400">
              <a:lnSpc>
                <a:spcPct val="100000"/>
              </a:lnSpc>
              <a:buNone/>
            </a:pPr>
            <a:r>
              <a:rPr lang="zh-CN" altLang="en-US" b="1" u="none" baseline="0"/>
              <a:t>志洁行廉，爱国忠君真气节；</a:t>
            </a:r>
            <a:endParaRPr lang="zh-CN" altLang="en-US" b="1" u="none" baseline="0"/>
          </a:p>
          <a:p>
            <a:pPr marL="342900" marR="0" lvl="0" indent="-342900" defTabSz="914400">
              <a:lnSpc>
                <a:spcPct val="100000"/>
              </a:lnSpc>
              <a:buNone/>
            </a:pPr>
            <a:r>
              <a:rPr lang="zh-CN" altLang="en-US" b="1" u="none" baseline="0"/>
              <a:t>辞微旨远，经天纬地大诗篇。</a:t>
            </a:r>
            <a:endParaRPr lang="zh-CN" altLang="en-US" b="1" u="none" baseline="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14690">
                                            <p:txEl>
                                              <p:pRg st="0" end="0"/>
                                            </p:txEl>
                                          </p:spTgt>
                                        </p:tgtEl>
                                        <p:attrNameLst>
                                          <p:attrName>style.visibility</p:attrName>
                                        </p:attrNameLst>
                                      </p:cBhvr>
                                      <p:to>
                                        <p:strVal val="visible"/>
                                      </p:to>
                                    </p:set>
                                    <p:anim calcmode="lin" valueType="num">
                                      <p:cBhvr additive="base">
                                        <p:cTn id="7" dur="500" fill="hold"/>
                                        <p:tgtEl>
                                          <p:spTgt spid="1146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additive="base">
                                        <p:cTn id="12" dur="1" fill="hold">
                                          <p:stCondLst>
                                            <p:cond delay="0"/>
                                          </p:stCondLst>
                                        </p:cTn>
                                        <p:tgtEl>
                                          <p:spTgt spid="114690">
                                            <p:txEl>
                                              <p:pRg st="1" end="1"/>
                                            </p:txEl>
                                          </p:spTgt>
                                        </p:tgtEl>
                                        <p:attrNameLst>
                                          <p:attrName>style.visibility</p:attrName>
                                        </p:attrNameLst>
                                      </p:cBhvr>
                                      <p:to>
                                        <p:strVal val="visible"/>
                                      </p:to>
                                    </p:set>
                                    <p:anim calcmode="lin" valueType="num">
                                      <p:cBhvr additive="base">
                                        <p:cTn id="13" dur="500" fill="hold"/>
                                        <p:tgtEl>
                                          <p:spTgt spid="11469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additive="base">
                                        <p:cTn id="18" dur="1" fill="hold">
                                          <p:stCondLst>
                                            <p:cond delay="0"/>
                                          </p:stCondLst>
                                        </p:cTn>
                                        <p:tgtEl>
                                          <p:spTgt spid="114690">
                                            <p:txEl>
                                              <p:pRg st="2" end="2"/>
                                            </p:txEl>
                                          </p:spTgt>
                                        </p:tgtEl>
                                        <p:attrNameLst>
                                          <p:attrName>style.visibility</p:attrName>
                                        </p:attrNameLst>
                                      </p:cBhvr>
                                      <p:to>
                                        <p:strVal val="visible"/>
                                      </p:to>
                                    </p:set>
                                    <p:anim calcmode="lin" valueType="num">
                                      <p:cBhvr additive="base">
                                        <p:cTn id="19" dur="500" fill="hold"/>
                                        <p:tgtEl>
                                          <p:spTgt spid="11469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uiExpand="1" build="p"/>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5713" name="Rectangle 2"/>
          <p:cNvSpPr/>
          <p:nvPr>
            <p:ph type="title" idx="4294967295"/>
            <p:custDataLst>
              <p:tags r:id="rId3"/>
            </p:custDataLst>
          </p:nvPr>
        </p:nvSpPr>
        <p:spPr>
          <a:xfrm>
            <a:off x="250825" y="1557338"/>
            <a:ext cx="8748712" cy="2305050"/>
          </a:xfrm>
          <a:prstGeom prst="rect">
            <a:avLst/>
          </a:prstGeom>
          <a:noFill/>
          <a:ln>
            <a:solidFill>
              <a:prstClr val="black"/>
            </a:solidFill>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lang="zh-CN" altLang="en-US" sz="4400">
                <a:solidFill>
                  <a:schemeClr val="tx2"/>
                </a:solidFill>
                <a:latin typeface="Arial" panose="020b0604020202020204" pitchFamily="34" charset="0"/>
                <a:ea typeface="宋体" panose="02010600030101010101" pitchFamily="2" charset="-122"/>
              </a:defRPr>
            </a:lvl1pPr>
          </a:lstStyle>
          <a:p>
            <a:pPr lvl="0" algn="l"/>
            <a:r>
              <a:rPr lang="en-US" altLang="zh-CN" sz="4000"/>
              <a:t>       </a:t>
            </a:r>
            <a:r>
              <a:rPr lang="zh-CN" altLang="en-US" sz="4000" b="1">
                <a:solidFill>
                  <a:srgbClr val="FF0000"/>
                </a:solidFill>
              </a:rPr>
              <a:t>其实</a:t>
            </a:r>
            <a:r>
              <a:rPr lang="en-US" altLang="zh-CN" sz="4000" b="1">
                <a:solidFill>
                  <a:srgbClr val="FF0000"/>
                </a:solidFill>
              </a:rPr>
              <a:t>,</a:t>
            </a:r>
            <a:r>
              <a:rPr lang="zh-CN" altLang="en-US" sz="4000" b="1">
                <a:solidFill>
                  <a:srgbClr val="FF0000"/>
                </a:solidFill>
              </a:rPr>
              <a:t>中华民族从不缺少像屈原一样有</a:t>
            </a:r>
            <a:r>
              <a:rPr lang="zh-CN" altLang="en-US" sz="4000" b="1">
                <a:solidFill>
                  <a:srgbClr val="FF0000"/>
                </a:solidFill>
                <a:latin typeface="Times New Roman" panose="02020603050405020304" pitchFamily="18" charset="0"/>
              </a:rPr>
              <a:t>”</a:t>
            </a:r>
            <a:r>
              <a:rPr lang="zh-CN" altLang="en-US" sz="4000" b="1">
                <a:solidFill>
                  <a:srgbClr val="FF0000"/>
                </a:solidFill>
              </a:rPr>
              <a:t>存君兴</a:t>
            </a:r>
            <a:r>
              <a:rPr lang="en-US" altLang="zh-CN" sz="4000" b="1">
                <a:solidFill>
                  <a:srgbClr val="FF0000"/>
                </a:solidFill>
              </a:rPr>
              <a:t>(</a:t>
            </a:r>
            <a:r>
              <a:rPr lang="zh-CN" altLang="en-US" sz="4000" b="1">
                <a:solidFill>
                  <a:srgbClr val="FF0000"/>
                </a:solidFill>
              </a:rPr>
              <a:t>爱</a:t>
            </a:r>
            <a:r>
              <a:rPr lang="en-US" altLang="zh-CN" sz="4000" b="1">
                <a:solidFill>
                  <a:srgbClr val="FF0000"/>
                </a:solidFill>
              </a:rPr>
              <a:t>)</a:t>
            </a:r>
            <a:r>
              <a:rPr lang="zh-CN" altLang="en-US" sz="4000" b="1">
                <a:solidFill>
                  <a:srgbClr val="FF0000"/>
                </a:solidFill>
              </a:rPr>
              <a:t>国</a:t>
            </a:r>
            <a:r>
              <a:rPr lang="zh-CN" altLang="en-US" sz="4000" b="1">
                <a:solidFill>
                  <a:srgbClr val="FF0000"/>
                </a:solidFill>
                <a:latin typeface="Times New Roman" panose="02020603050405020304" pitchFamily="18" charset="0"/>
              </a:rPr>
              <a:t>”</a:t>
            </a:r>
            <a:r>
              <a:rPr lang="zh-CN" altLang="en-US" sz="4000" b="1">
                <a:solidFill>
                  <a:srgbClr val="FF0000"/>
                </a:solidFill>
              </a:rPr>
              <a:t>之志的人。</a:t>
            </a:r>
            <a:br>
              <a:rPr lang="zh-CN" altLang="en-US" sz="4000" b="1">
                <a:solidFill>
                  <a:srgbClr val="FF0000"/>
                </a:solidFill>
              </a:rPr>
            </a:br>
            <a:r>
              <a:rPr lang="zh-CN" altLang="en-US" sz="4000" b="1">
                <a:solidFill>
                  <a:srgbClr val="FF0000"/>
                </a:solidFill>
              </a:rPr>
              <a:t>       他们，共同筑成了我们中华民</a:t>
            </a:r>
            <a:br>
              <a:rPr lang="en-US" altLang="zh-CN" sz="4000" b="1">
                <a:solidFill>
                  <a:srgbClr val="FF0000"/>
                </a:solidFill>
              </a:rPr>
            </a:br>
            <a:r>
              <a:rPr lang="zh-CN" altLang="en-US" sz="4000" b="1">
                <a:solidFill>
                  <a:srgbClr val="FF0000"/>
                </a:solidFill>
              </a:rPr>
              <a:t>族的</a:t>
            </a:r>
            <a:r>
              <a:rPr lang="zh-CN" altLang="en-US" sz="4000" b="1">
                <a:solidFill>
                  <a:srgbClr val="FF0000"/>
                </a:solidFill>
                <a:latin typeface="Times New Roman" panose="02020603050405020304" pitchFamily="18" charset="0"/>
              </a:rPr>
              <a:t>“</a:t>
            </a:r>
            <a:r>
              <a:rPr lang="zh-CN" altLang="en-US" sz="4000" b="1">
                <a:solidFill>
                  <a:srgbClr val="FF0000"/>
                </a:solidFill>
              </a:rPr>
              <a:t>精神长城</a:t>
            </a:r>
            <a:r>
              <a:rPr lang="zh-CN" altLang="en-US" sz="4000" b="1">
                <a:solidFill>
                  <a:srgbClr val="FF0000"/>
                </a:solidFill>
                <a:latin typeface="Times New Roman" panose="02020603050405020304" pitchFamily="18" charset="0"/>
              </a:rPr>
              <a:t>”</a:t>
            </a:r>
            <a:r>
              <a:rPr lang="en-US" altLang="zh-CN" sz="4000" b="1">
                <a:solidFill>
                  <a:srgbClr val="FF0000"/>
                </a:solidFill>
                <a:latin typeface="Times New Roman" panose="02020603050405020304" pitchFamily="18" charset="0"/>
              </a:rPr>
              <a:t>……</a:t>
            </a:r>
            <a:endParaRPr lang="en-US" altLang="zh-CN" sz="4000" b="1">
              <a:solidFill>
                <a:srgbClr val="FF0000"/>
              </a:solidFill>
            </a:endParaRP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6737" name="Text Box 4"/>
          <p:cNvSpPr/>
          <p:nvPr>
            <p:custDataLst>
              <p:tags r:id="rId3"/>
            </p:custDataLst>
          </p:nvPr>
        </p:nvSpPr>
        <p:spPr>
          <a:xfrm>
            <a:off x="0" y="2852738"/>
            <a:ext cx="3132138" cy="1373188"/>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2800" b="1">
                <a:solidFill>
                  <a:srgbClr val="FF0000"/>
                </a:solidFill>
                <a:latin typeface="Arial" panose="020b0604020202020204" pitchFamily="34" charset="0"/>
                <a:ea typeface="宋体" panose="02010600030101010101" pitchFamily="2" charset="-122"/>
              </a:rPr>
              <a:t>雪地又冰天，苦守十九年</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ea typeface="宋体" panose="02010600030101010101" pitchFamily="2" charset="-122"/>
              </a:rPr>
              <a:t>心存汉社稷，留胡节不辱！   </a:t>
            </a:r>
            <a:endParaRPr lang="zh-CN" altLang="en-US" sz="2800" b="1">
              <a:solidFill>
                <a:srgbClr val="FF0000"/>
              </a:solidFill>
              <a:latin typeface="Arial" panose="020b0604020202020204" pitchFamily="34" charset="0"/>
              <a:ea typeface="宋体" panose="02010600030101010101" pitchFamily="2" charset="-122"/>
            </a:endParaRPr>
          </a:p>
        </p:txBody>
      </p:sp>
      <p:pic>
        <p:nvPicPr>
          <p:cNvPr id="116738" name="Picture 5" descr="325829"/>
          <p:cNvPicPr/>
          <p:nvPr>
            <p:custDataLst>
              <p:tags r:id="rId5"/>
            </p:custDataLst>
          </p:nvPr>
        </p:nvPicPr>
        <p:blipFill>
          <a:blip r:embed="rId4"/>
          <a:stretch>
            <a:fillRect/>
          </a:stretch>
        </p:blipFill>
        <p:spPr>
          <a:xfrm>
            <a:off x="0" y="620712"/>
            <a:ext cx="3048000" cy="2181225"/>
          </a:xfrm>
          <a:prstGeom prst="rect">
            <a:avLst/>
          </a:prstGeom>
          <a:noFill/>
          <a:ln>
            <a:noFill/>
            <a:miter lim="800000"/>
          </a:ln>
        </p:spPr>
      </p:pic>
      <p:pic>
        <p:nvPicPr>
          <p:cNvPr id="116739" name="Picture 7" descr="027"/>
          <p:cNvPicPr/>
          <p:nvPr>
            <p:custDataLst>
              <p:tags r:id="rId7"/>
            </p:custDataLst>
          </p:nvPr>
        </p:nvPicPr>
        <p:blipFill>
          <a:blip r:embed="rId6"/>
          <a:stretch>
            <a:fillRect/>
          </a:stretch>
        </p:blipFill>
        <p:spPr>
          <a:xfrm>
            <a:off x="3059112" y="620712"/>
            <a:ext cx="3048000" cy="2592388"/>
          </a:xfrm>
          <a:prstGeom prst="rect">
            <a:avLst/>
          </a:prstGeom>
          <a:noFill/>
          <a:ln>
            <a:noFill/>
            <a:miter lim="800000"/>
          </a:ln>
        </p:spPr>
      </p:pic>
      <p:sp>
        <p:nvSpPr>
          <p:cNvPr id="116740" name="Text Box 8"/>
          <p:cNvSpPr/>
          <p:nvPr>
            <p:custDataLst>
              <p:tags r:id="rId8"/>
            </p:custDataLst>
          </p:nvPr>
        </p:nvSpPr>
        <p:spPr>
          <a:xfrm>
            <a:off x="3203575" y="3284538"/>
            <a:ext cx="2952750" cy="519112"/>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2800" b="1">
                <a:solidFill>
                  <a:srgbClr val="FF0000"/>
                </a:solidFill>
                <a:latin typeface="Arial" panose="020b0604020202020204" pitchFamily="34" charset="0"/>
                <a:ea typeface="宋体" panose="02010600030101010101" pitchFamily="2" charset="-122"/>
              </a:rPr>
              <a:t>留取丹心照汗青 </a:t>
            </a:r>
            <a:endParaRPr lang="zh-CN" altLang="en-US" sz="2800" b="1">
              <a:solidFill>
                <a:srgbClr val="FF0000"/>
              </a:solidFill>
              <a:latin typeface="Arial" panose="020b0604020202020204" pitchFamily="34" charset="0"/>
              <a:ea typeface="宋体" panose="02010600030101010101" pitchFamily="2" charset="-122"/>
            </a:endParaRPr>
          </a:p>
        </p:txBody>
      </p:sp>
      <p:pic>
        <p:nvPicPr>
          <p:cNvPr id="116741" name="Picture 9" descr="mszb2007010600022v01b006"/>
          <p:cNvPicPr/>
          <p:nvPr>
            <p:custDataLst>
              <p:tags r:id="rId10"/>
            </p:custDataLst>
          </p:nvPr>
        </p:nvPicPr>
        <p:blipFill>
          <a:blip r:embed="rId9"/>
          <a:stretch>
            <a:fillRect/>
          </a:stretch>
        </p:blipFill>
        <p:spPr>
          <a:xfrm>
            <a:off x="6156325" y="620712"/>
            <a:ext cx="2987675" cy="2592388"/>
          </a:xfrm>
          <a:prstGeom prst="rect">
            <a:avLst/>
          </a:prstGeom>
          <a:noFill/>
          <a:ln>
            <a:noFill/>
            <a:miter lim="800000"/>
          </a:ln>
        </p:spPr>
      </p:pic>
      <p:sp>
        <p:nvSpPr>
          <p:cNvPr id="116742" name="Text Box 10"/>
          <p:cNvSpPr/>
          <p:nvPr>
            <p:custDataLst>
              <p:tags r:id="rId11"/>
            </p:custDataLst>
          </p:nvPr>
        </p:nvSpPr>
        <p:spPr>
          <a:xfrm>
            <a:off x="6084888" y="3357562"/>
            <a:ext cx="3059112" cy="94615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2800" b="1">
                <a:solidFill>
                  <a:srgbClr val="FF0000"/>
                </a:solidFill>
                <a:latin typeface="Arial" panose="020b0604020202020204" pitchFamily="34" charset="0"/>
                <a:ea typeface="宋体" panose="02010600030101010101" pitchFamily="2" charset="-122"/>
              </a:rPr>
              <a:t>我自横刀向天笑，去留肝胆两昆仑 </a:t>
            </a:r>
            <a:endParaRPr lang="zh-CN" altLang="en-US" sz="2800" b="1">
              <a:solidFill>
                <a:srgbClr val="FF0000"/>
              </a:solidFill>
              <a:latin typeface="Arial" panose="020b0604020202020204" pitchFamily="34" charset="0"/>
              <a:ea typeface="宋体" panose="02010600030101010101" pitchFamily="2" charset="-122"/>
            </a:endParaRPr>
          </a:p>
        </p:txBody>
      </p:sp>
      <p:sp>
        <p:nvSpPr>
          <p:cNvPr id="116743" name="Text Box 11"/>
          <p:cNvSpPr/>
          <p:nvPr>
            <p:custDataLst>
              <p:tags r:id="rId12"/>
            </p:custDataLst>
          </p:nvPr>
        </p:nvSpPr>
        <p:spPr>
          <a:xfrm>
            <a:off x="0" y="4508500"/>
            <a:ext cx="9144000" cy="1739900"/>
          </a:xfrm>
          <a:prstGeom prst="rect">
            <a:avLst/>
          </a:prstGeom>
          <a:noFill/>
          <a:ln>
            <a:noFill/>
            <a:miter lim="800000"/>
          </a:ln>
        </p:spPr>
        <p:txBody>
          <a:bodyPr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3600" b="1">
                <a:latin typeface="Arial" panose="020b0604020202020204" pitchFamily="34" charset="0"/>
              </a:rPr>
              <a:t>         </a:t>
            </a:r>
            <a:r>
              <a:rPr lang="zh-CN" altLang="en-US" sz="3600" b="1">
                <a:latin typeface="Arial" panose="020b0604020202020204" pitchFamily="34" charset="0"/>
                <a:ea typeface="宋体" panose="02010600030101010101" pitchFamily="2" charset="-122"/>
              </a:rPr>
              <a:t>我们自古以来就有埋头苦干的人 ，有拼命硬干的人 ，有为民请命的人 ，有舍身求法的人 ，这就是中国的脊梁。</a:t>
            </a:r>
            <a:r>
              <a:rPr lang="en-US" altLang="zh-CN" sz="3600" b="1">
                <a:latin typeface="宋体" panose="02010600030101010101" pitchFamily="2" charset="-122"/>
              </a:rPr>
              <a:t> </a:t>
            </a:r>
            <a:r>
              <a:rPr lang="en-US" altLang="zh-CN" sz="3600" b="1">
                <a:latin typeface="Arial" panose="020b0604020202020204" pitchFamily="34" charset="0"/>
              </a:rPr>
              <a:t> </a:t>
            </a:r>
            <a:endParaRPr lang="en-US" altLang="zh-CN" sz="36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16743"/>
                                        </p:tgtEl>
                                        <p:attrNameLst>
                                          <p:attrName>style.visibility</p:attrName>
                                        </p:attrNameLst>
                                      </p:cBhvr>
                                      <p:to>
                                        <p:strVal val="visible"/>
                                      </p:to>
                                    </p:set>
                                    <p:anim calcmode="lin" valueType="num">
                                      <p:cBhvr additive="base">
                                        <p:cTn id="7" dur="500" fill="hold"/>
                                        <p:tgtEl>
                                          <p:spTgt spid="116743"/>
                                        </p:tgtEl>
                                        <p:attrNameLst>
                                          <p:attrName>ppt_x</p:attrName>
                                        </p:attrNameLst>
                                      </p:cBhvr>
                                      <p:tavLst>
                                        <p:tav tm="0">
                                          <p:val>
                                            <p:strVal val="#ppt_x"/>
                                          </p:val>
                                        </p:tav>
                                        <p:tav tm="100000">
                                          <p:val>
                                            <p:strVal val="#ppt_x"/>
                                          </p:val>
                                        </p:tav>
                                      </p:tavLst>
                                    </p:anim>
                                    <p:anim calcmode="lin" valueType="num">
                                      <p:cBhvr additive="base">
                                        <p:cTn id="8" dur="500" fill="hold"/>
                                        <p:tgtEl>
                                          <p:spTgt spid="1167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3"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98658" name="文本框 198657"/>
          <p:cNvSpPr txBox="1"/>
          <p:nvPr>
            <p:custDataLst>
              <p:tags r:id="rId4"/>
            </p:custDataLst>
          </p:nvPr>
        </p:nvSpPr>
        <p:spPr>
          <a:xfrm>
            <a:off x="323850" y="188913"/>
            <a:ext cx="5824538"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故内惑</a:t>
            </a:r>
            <a:r>
              <a:rPr lang="zh-CN" altLang="en-US" sz="3200" noProof="1">
                <a:solidFill>
                  <a:srgbClr val="0000CC"/>
                </a:solidFill>
                <a:effectLst>
                  <a:outerShdw blurRad="38100" dist="38100" dir="2700000">
                    <a:srgbClr val="000000"/>
                  </a:outerShdw>
                </a:effectLst>
                <a:ea typeface="微软雅黑" panose="020b0503020204020204" charset="-122"/>
                <a:cs typeface="+mn-ea"/>
              </a:rPr>
              <a:t>于</a:t>
            </a:r>
            <a:r>
              <a:rPr lang="zh-CN" altLang="en-US" sz="3200" noProof="1">
                <a:effectLst>
                  <a:outerShdw blurRad="38100" dist="38100" dir="2700000">
                    <a:srgbClr val="FFFFFF"/>
                  </a:outerShdw>
                </a:effectLst>
                <a:ea typeface="微软雅黑" panose="020b0503020204020204" charset="-122"/>
                <a:cs typeface="+mn-ea"/>
              </a:rPr>
              <a:t>郑袖，外欺</a:t>
            </a:r>
            <a:r>
              <a:rPr lang="zh-CN" altLang="en-US" sz="3200" noProof="1">
                <a:solidFill>
                  <a:srgbClr val="0000CC"/>
                </a:solidFill>
                <a:effectLst>
                  <a:outerShdw blurRad="38100" dist="38100" dir="2700000">
                    <a:srgbClr val="000000"/>
                  </a:outerShdw>
                </a:effectLst>
                <a:ea typeface="微软雅黑" panose="020b0503020204020204" charset="-122"/>
                <a:cs typeface="+mn-ea"/>
              </a:rPr>
              <a:t>于</a:t>
            </a:r>
            <a:r>
              <a:rPr lang="zh-CN" altLang="en-US" sz="3200" noProof="1">
                <a:effectLst>
                  <a:outerShdw blurRad="38100" dist="38100" dir="2700000">
                    <a:srgbClr val="FFFFFF"/>
                  </a:outerShdw>
                </a:effectLst>
                <a:ea typeface="微软雅黑" panose="020b0503020204020204" charset="-122"/>
                <a:cs typeface="+mn-ea"/>
              </a:rPr>
              <a:t>张仪</a:t>
            </a:r>
            <a:r>
              <a:rPr lang="zh-CN" altLang="en-US" sz="3200" noProof="1">
                <a:solidFill>
                  <a:schemeClr val="bg1"/>
                </a:solidFill>
                <a:effectLst>
                  <a:outerShdw blurRad="38100" dist="38100" dir="2700000">
                    <a:srgbClr val="000000"/>
                  </a:outerShdw>
                </a:effectLst>
                <a:ea typeface="微软雅黑" panose="020b0503020204020204" charset="-122"/>
                <a:cs typeface="+mn-ea"/>
              </a:rPr>
              <a:t> </a:t>
            </a:r>
            <a:endParaRPr lang="zh-CN" altLang="en-US" sz="3200" noProof="1">
              <a:solidFill>
                <a:schemeClr val="bg1"/>
              </a:solidFill>
              <a:effectLst>
                <a:outerShdw blurRad="38100" dist="38100" dir="2700000">
                  <a:srgbClr val="000000"/>
                </a:outerShdw>
              </a:effectLst>
              <a:ea typeface="微软雅黑" panose="020b0503020204020204" charset="-122"/>
            </a:endParaRPr>
          </a:p>
        </p:txBody>
      </p:sp>
      <p:sp>
        <p:nvSpPr>
          <p:cNvPr id="198659" name="文本框 198658"/>
          <p:cNvSpPr txBox="1"/>
          <p:nvPr>
            <p:custDataLst>
              <p:tags r:id="rId5"/>
            </p:custDataLst>
          </p:nvPr>
        </p:nvSpPr>
        <p:spPr>
          <a:xfrm>
            <a:off x="250825" y="692150"/>
            <a:ext cx="5843588"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夫圣人者，不凝滞</a:t>
            </a:r>
            <a:r>
              <a:rPr lang="zh-CN" altLang="en-US" sz="3200" noProof="1">
                <a:solidFill>
                  <a:srgbClr val="0000CC"/>
                </a:solidFill>
                <a:effectLst>
                  <a:outerShdw blurRad="38100" dist="38100" dir="2700000">
                    <a:srgbClr val="000000"/>
                  </a:outerShdw>
                </a:effectLst>
                <a:ea typeface="微软雅黑" panose="020b0503020204020204" charset="-122"/>
                <a:cs typeface="+mn-ea"/>
              </a:rPr>
              <a:t>于</a:t>
            </a:r>
            <a:r>
              <a:rPr lang="zh-CN" altLang="en-US" sz="3200" noProof="1">
                <a:effectLst>
                  <a:outerShdw blurRad="38100" dist="38100" dir="2700000">
                    <a:srgbClr val="FFFFFF"/>
                  </a:outerShdw>
                </a:effectLst>
                <a:ea typeface="微软雅黑" panose="020b0503020204020204" charset="-122"/>
                <a:cs typeface="+mn-ea"/>
              </a:rPr>
              <a:t>物</a:t>
            </a:r>
            <a:endParaRPr lang="zh-CN" altLang="en-US" sz="3200" noProof="1">
              <a:effectLst>
                <a:outerShdw blurRad="38100" dist="38100" dir="2700000">
                  <a:srgbClr val="FFFFFF"/>
                </a:outerShdw>
              </a:effectLst>
              <a:ea typeface="微软雅黑" panose="020b0503020204020204" charset="-122"/>
            </a:endParaRPr>
          </a:p>
        </p:txBody>
      </p:sp>
      <p:sp>
        <p:nvSpPr>
          <p:cNvPr id="198660" name="文本框 198659"/>
          <p:cNvSpPr txBox="1"/>
          <p:nvPr>
            <p:custDataLst>
              <p:tags r:id="rId6"/>
            </p:custDataLst>
          </p:nvPr>
        </p:nvSpPr>
        <p:spPr>
          <a:xfrm>
            <a:off x="323850" y="1484313"/>
            <a:ext cx="5943600"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数十年，竟</a:t>
            </a:r>
            <a:r>
              <a:rPr lang="zh-CN" altLang="en-US" sz="3200" noProof="1">
                <a:solidFill>
                  <a:srgbClr val="FF33CC"/>
                </a:solidFill>
                <a:effectLst>
                  <a:outerShdw blurRad="38100" dist="38100" dir="2700000">
                    <a:srgbClr val="000000"/>
                  </a:outerShdw>
                </a:effectLst>
                <a:ea typeface="微软雅黑" panose="020b0503020204020204" charset="-122"/>
                <a:cs typeface="+mn-ea"/>
              </a:rPr>
              <a:t>为</a:t>
            </a:r>
            <a:r>
              <a:rPr lang="zh-CN" altLang="en-US" sz="3200" noProof="1">
                <a:effectLst>
                  <a:outerShdw blurRad="38100" dist="38100" dir="2700000">
                    <a:srgbClr val="FFFFFF"/>
                  </a:outerShdw>
                </a:effectLst>
                <a:ea typeface="微软雅黑" panose="020b0503020204020204" charset="-122"/>
                <a:cs typeface="+mn-ea"/>
              </a:rPr>
              <a:t>秦</a:t>
            </a:r>
            <a:r>
              <a:rPr lang="zh-CN" altLang="en-US" sz="3200" noProof="1">
                <a:solidFill>
                  <a:srgbClr val="FF33CC"/>
                </a:solidFill>
                <a:effectLst>
                  <a:outerShdw blurRad="38100" dist="38100" dir="2700000">
                    <a:srgbClr val="000000"/>
                  </a:outerShdw>
                </a:effectLst>
                <a:ea typeface="微软雅黑" panose="020b0503020204020204" charset="-122"/>
                <a:cs typeface="+mn-ea"/>
              </a:rPr>
              <a:t>所</a:t>
            </a:r>
            <a:r>
              <a:rPr lang="zh-CN" altLang="en-US" sz="3200" noProof="1">
                <a:effectLst>
                  <a:outerShdw blurRad="38100" dist="38100" dir="2700000">
                    <a:srgbClr val="FFFFFF"/>
                  </a:outerShdw>
                </a:effectLst>
                <a:ea typeface="微软雅黑" panose="020b0503020204020204" charset="-122"/>
                <a:cs typeface="+mn-ea"/>
              </a:rPr>
              <a:t>灭</a:t>
            </a:r>
            <a:r>
              <a:rPr lang="zh-CN" altLang="en-US" sz="3200" noProof="1">
                <a:solidFill>
                  <a:schemeClr val="bg1"/>
                </a:solidFill>
                <a:effectLst>
                  <a:outerShdw blurRad="38100" dist="38100" dir="2700000">
                    <a:srgbClr val="000000"/>
                  </a:outerShdw>
                </a:effectLst>
                <a:ea typeface="微软雅黑" panose="020b0503020204020204" charset="-122"/>
                <a:cs typeface="+mn-ea"/>
              </a:rPr>
              <a:t> </a:t>
            </a:r>
            <a:endParaRPr lang="zh-CN" altLang="en-US" sz="3200" noProof="1">
              <a:solidFill>
                <a:schemeClr val="bg1"/>
              </a:solidFill>
              <a:effectLst>
                <a:outerShdw blurRad="38100" dist="38100" dir="2700000">
                  <a:srgbClr val="000000"/>
                </a:outerShdw>
              </a:effectLst>
              <a:ea typeface="微软雅黑" panose="020b0503020204020204" charset="-122"/>
            </a:endParaRPr>
          </a:p>
        </p:txBody>
      </p:sp>
      <p:sp>
        <p:nvSpPr>
          <p:cNvPr id="198661" name="文本框 198660"/>
          <p:cNvSpPr txBox="1"/>
          <p:nvPr>
            <p:custDataLst>
              <p:tags r:id="rId7"/>
            </p:custDataLst>
          </p:nvPr>
        </p:nvSpPr>
        <p:spPr>
          <a:xfrm>
            <a:off x="250825" y="2060575"/>
            <a:ext cx="5137150"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身客死于秦，</a:t>
            </a:r>
            <a:r>
              <a:rPr lang="zh-CN" altLang="en-US" sz="3200" noProof="1">
                <a:solidFill>
                  <a:srgbClr val="FF33CC"/>
                </a:solidFill>
                <a:effectLst>
                  <a:outerShdw blurRad="38100" dist="38100" dir="2700000">
                    <a:srgbClr val="000000"/>
                  </a:outerShdw>
                </a:effectLst>
                <a:ea typeface="微软雅黑" panose="020b0503020204020204" charset="-122"/>
                <a:cs typeface="+mn-ea"/>
              </a:rPr>
              <a:t>为</a:t>
            </a:r>
            <a:r>
              <a:rPr lang="zh-CN" altLang="en-US" sz="3200" noProof="1">
                <a:effectLst>
                  <a:outerShdw blurRad="38100" dist="38100" dir="2700000">
                    <a:srgbClr val="FFFFFF"/>
                  </a:outerShdw>
                </a:effectLst>
                <a:ea typeface="微软雅黑" panose="020b0503020204020204" charset="-122"/>
                <a:cs typeface="+mn-ea"/>
              </a:rPr>
              <a:t>天下笑 </a:t>
            </a:r>
            <a:endParaRPr lang="zh-CN" altLang="en-US" sz="3200" noProof="1">
              <a:effectLst>
                <a:outerShdw blurRad="38100" dist="38100" dir="2700000">
                  <a:srgbClr val="FFFFFF"/>
                </a:outerShdw>
              </a:effectLst>
              <a:ea typeface="微软雅黑" panose="020b0503020204020204" charset="-122"/>
            </a:endParaRPr>
          </a:p>
        </p:txBody>
      </p:sp>
      <p:sp>
        <p:nvSpPr>
          <p:cNvPr id="198662" name="文本框 198661"/>
          <p:cNvSpPr txBox="1"/>
          <p:nvPr>
            <p:custDataLst>
              <p:tags r:id="rId8"/>
            </p:custDataLst>
          </p:nvPr>
        </p:nvSpPr>
        <p:spPr>
          <a:xfrm>
            <a:off x="250825" y="2852738"/>
            <a:ext cx="6043613"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皆好辞而以赋</a:t>
            </a:r>
            <a:r>
              <a:rPr lang="zh-CN" altLang="en-US" sz="3200" noProof="1">
                <a:solidFill>
                  <a:srgbClr val="990000"/>
                </a:solidFill>
                <a:effectLst>
                  <a:outerShdw blurRad="38100" dist="38100" dir="2700000">
                    <a:srgbClr val="000000"/>
                  </a:outerShdw>
                </a:effectLst>
                <a:ea typeface="微软雅黑" panose="020b0503020204020204" charset="-122"/>
                <a:cs typeface="+mn-ea"/>
              </a:rPr>
              <a:t>见</a:t>
            </a:r>
            <a:r>
              <a:rPr lang="zh-CN" altLang="en-US" sz="3200" noProof="1">
                <a:effectLst>
                  <a:outerShdw blurRad="38100" dist="38100" dir="2700000">
                    <a:srgbClr val="FFFFFF"/>
                  </a:outerShdw>
                </a:effectLst>
                <a:ea typeface="微软雅黑" panose="020b0503020204020204" charset="-122"/>
                <a:cs typeface="+mn-ea"/>
              </a:rPr>
              <a:t>称 </a:t>
            </a:r>
            <a:endParaRPr lang="zh-CN" altLang="en-US" sz="3200" noProof="1">
              <a:effectLst>
                <a:outerShdw blurRad="38100" dist="38100" dir="2700000">
                  <a:srgbClr val="FFFFFF"/>
                </a:outerShdw>
              </a:effectLst>
              <a:ea typeface="微软雅黑" panose="020b0503020204020204" charset="-122"/>
            </a:endParaRPr>
          </a:p>
        </p:txBody>
      </p:sp>
      <p:sp>
        <p:nvSpPr>
          <p:cNvPr id="198663" name="文本框 198662"/>
          <p:cNvSpPr txBox="1"/>
          <p:nvPr>
            <p:custDataLst>
              <p:tags r:id="rId9"/>
            </p:custDataLst>
          </p:nvPr>
        </p:nvSpPr>
        <p:spPr>
          <a:xfrm>
            <a:off x="250825" y="3357563"/>
            <a:ext cx="6769100" cy="579437"/>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何故怀瑾握瑜，而自令</a:t>
            </a:r>
            <a:r>
              <a:rPr lang="zh-CN" altLang="en-US" sz="3200" noProof="1">
                <a:solidFill>
                  <a:srgbClr val="990000"/>
                </a:solidFill>
                <a:effectLst>
                  <a:outerShdw blurRad="38100" dist="38100" dir="2700000">
                    <a:srgbClr val="000000"/>
                  </a:outerShdw>
                </a:effectLst>
                <a:ea typeface="微软雅黑" panose="020b0503020204020204" charset="-122"/>
                <a:cs typeface="+mn-ea"/>
              </a:rPr>
              <a:t>见</a:t>
            </a:r>
            <a:r>
              <a:rPr lang="zh-CN" altLang="en-US" sz="3200" noProof="1">
                <a:effectLst>
                  <a:outerShdw blurRad="38100" dist="38100" dir="2700000">
                    <a:srgbClr val="FFFFFF"/>
                  </a:outerShdw>
                </a:effectLst>
                <a:ea typeface="微软雅黑" panose="020b0503020204020204" charset="-122"/>
                <a:cs typeface="+mn-ea"/>
              </a:rPr>
              <a:t>放为</a:t>
            </a:r>
            <a:r>
              <a:rPr lang="en-US" altLang="zh-CN" sz="3200" noProof="1">
                <a:effectLst>
                  <a:outerShdw blurRad="38100" dist="38100" dir="2700000">
                    <a:srgbClr val="FFFFFF"/>
                  </a:outerShdw>
                </a:effectLst>
                <a:ea typeface="微软雅黑" panose="020b0503020204020204" charset="-122"/>
                <a:cs typeface="+mn-ea"/>
              </a:rPr>
              <a:t>?”</a:t>
            </a:r>
            <a:endParaRPr lang="en-US" altLang="zh-CN" sz="3200" noProof="1">
              <a:effectLst>
                <a:outerShdw blurRad="38100" dist="38100" dir="2700000">
                  <a:srgbClr val="FFFFFF"/>
                </a:outerShdw>
              </a:effectLst>
              <a:ea typeface="微软雅黑" panose="020b0503020204020204" charset="-122"/>
            </a:endParaRPr>
          </a:p>
        </p:txBody>
      </p:sp>
      <p:sp>
        <p:nvSpPr>
          <p:cNvPr id="198664" name="文本框 198663"/>
          <p:cNvSpPr txBox="1"/>
          <p:nvPr>
            <p:custDataLst>
              <p:tags r:id="rId10"/>
            </p:custDataLst>
          </p:nvPr>
        </p:nvSpPr>
        <p:spPr>
          <a:xfrm>
            <a:off x="250825" y="3860800"/>
            <a:ext cx="6419850"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众人皆醉而我独醒，是以</a:t>
            </a:r>
            <a:r>
              <a:rPr lang="zh-CN" altLang="en-US" sz="3200" noProof="1">
                <a:solidFill>
                  <a:srgbClr val="990000"/>
                </a:solidFill>
                <a:effectLst>
                  <a:outerShdw blurRad="38100" dist="38100" dir="2700000">
                    <a:srgbClr val="000000"/>
                  </a:outerShdw>
                </a:effectLst>
                <a:ea typeface="微软雅黑" panose="020b0503020204020204" charset="-122"/>
                <a:cs typeface="+mn-ea"/>
              </a:rPr>
              <a:t>见</a:t>
            </a:r>
            <a:r>
              <a:rPr lang="zh-CN" altLang="en-US" sz="3200" noProof="1">
                <a:effectLst>
                  <a:outerShdw blurRad="38100" dist="38100" dir="2700000">
                    <a:srgbClr val="FFFFFF"/>
                  </a:outerShdw>
                </a:effectLst>
                <a:ea typeface="微软雅黑" panose="020b0503020204020204" charset="-122"/>
                <a:cs typeface="+mn-ea"/>
              </a:rPr>
              <a:t>放</a:t>
            </a:r>
            <a:endParaRPr lang="zh-CN" altLang="en-US" sz="3200" noProof="1">
              <a:effectLst>
                <a:outerShdw blurRad="38100" dist="38100" dir="2700000">
                  <a:srgbClr val="FFFFFF"/>
                </a:outerShdw>
              </a:effectLst>
              <a:ea typeface="微软雅黑" panose="020b0503020204020204" charset="-122"/>
            </a:endParaRPr>
          </a:p>
        </p:txBody>
      </p:sp>
      <p:sp>
        <p:nvSpPr>
          <p:cNvPr id="198665" name="文本框 198664"/>
          <p:cNvSpPr txBox="1"/>
          <p:nvPr>
            <p:custDataLst>
              <p:tags r:id="rId11"/>
            </p:custDataLst>
          </p:nvPr>
        </p:nvSpPr>
        <p:spPr>
          <a:xfrm>
            <a:off x="179388" y="5229225"/>
            <a:ext cx="5037137"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兵</a:t>
            </a:r>
            <a:r>
              <a:rPr lang="zh-CN" altLang="en-US" sz="3200" noProof="1">
                <a:solidFill>
                  <a:srgbClr val="008000"/>
                </a:solidFill>
                <a:effectLst>
                  <a:outerShdw blurRad="38100" dist="38100" dir="2700000">
                    <a:srgbClr val="000000"/>
                  </a:outerShdw>
                </a:effectLst>
                <a:ea typeface="微软雅黑" panose="020b0503020204020204" charset="-122"/>
                <a:cs typeface="+mn-ea"/>
              </a:rPr>
              <a:t>挫</a:t>
            </a:r>
            <a:r>
              <a:rPr lang="zh-CN" altLang="en-US" sz="3200" noProof="1">
                <a:effectLst>
                  <a:outerShdw blurRad="38100" dist="38100" dir="2700000">
                    <a:srgbClr val="FFFFFF"/>
                  </a:outerShdw>
                </a:effectLst>
                <a:ea typeface="微软雅黑" panose="020b0503020204020204" charset="-122"/>
                <a:cs typeface="+mn-ea"/>
              </a:rPr>
              <a:t>地</a:t>
            </a:r>
            <a:r>
              <a:rPr lang="zh-CN" altLang="en-US" sz="3200" noProof="1">
                <a:solidFill>
                  <a:srgbClr val="008000"/>
                </a:solidFill>
                <a:effectLst>
                  <a:outerShdw blurRad="38100" dist="38100" dir="2700000">
                    <a:srgbClr val="000000"/>
                  </a:outerShdw>
                </a:effectLst>
                <a:ea typeface="微软雅黑" panose="020b0503020204020204" charset="-122"/>
                <a:cs typeface="+mn-ea"/>
              </a:rPr>
              <a:t>削，</a:t>
            </a:r>
            <a:r>
              <a:rPr lang="zh-CN" altLang="en-US" sz="3200" noProof="1">
                <a:effectLst>
                  <a:outerShdw blurRad="38100" dist="38100" dir="2700000">
                    <a:srgbClr val="FFFFFF"/>
                  </a:outerShdw>
                </a:effectLst>
                <a:ea typeface="微软雅黑" panose="020b0503020204020204" charset="-122"/>
                <a:cs typeface="+mn-ea"/>
              </a:rPr>
              <a:t>亡其六郡</a:t>
            </a:r>
            <a:r>
              <a:rPr lang="zh-CN" altLang="en-US" sz="3200" noProof="1">
                <a:solidFill>
                  <a:srgbClr val="008000"/>
                </a:solidFill>
                <a:effectLst>
                  <a:outerShdw blurRad="38100" dist="38100" dir="2700000">
                    <a:srgbClr val="000000"/>
                  </a:outerShdw>
                </a:effectLst>
                <a:ea typeface="微软雅黑" panose="020b0503020204020204" charset="-122"/>
                <a:cs typeface="+mn-ea"/>
              </a:rPr>
              <a:t> </a:t>
            </a:r>
            <a:endParaRPr lang="zh-CN" altLang="en-US" sz="3200" noProof="1">
              <a:solidFill>
                <a:srgbClr val="008000"/>
              </a:solidFill>
              <a:effectLst>
                <a:outerShdw blurRad="38100" dist="38100" dir="2700000">
                  <a:srgbClr val="000000"/>
                </a:outerShdw>
              </a:effectLst>
              <a:ea typeface="微软雅黑" panose="020b0503020204020204" charset="-122"/>
            </a:endParaRPr>
          </a:p>
        </p:txBody>
      </p:sp>
      <p:sp>
        <p:nvSpPr>
          <p:cNvPr id="198670" name="文本框 198669"/>
          <p:cNvSpPr txBox="1"/>
          <p:nvPr>
            <p:custDataLst>
              <p:tags r:id="rId12"/>
            </p:custDataLst>
          </p:nvPr>
        </p:nvSpPr>
        <p:spPr>
          <a:xfrm>
            <a:off x="250825" y="4365625"/>
            <a:ext cx="6346825" cy="579438"/>
          </a:xfrm>
          <a:prstGeom prst="rect">
            <a:avLst/>
          </a:prstGeom>
          <a:noFill/>
          <a:ln w="9525">
            <a:noFill/>
          </a:ln>
        </p:spPr>
        <p:txBody>
          <a:bodyPr>
            <a:spAutoFit/>
          </a:bodyPr>
          <a:lstStyle/>
          <a:p>
            <a:pPr>
              <a:spcBef>
                <a:spcPct val="50000"/>
              </a:spcBef>
            </a:pPr>
            <a:r>
              <a:rPr lang="zh-CN" altLang="en-US" sz="3200" noProof="1">
                <a:effectLst>
                  <a:outerShdw blurRad="38100" dist="38100" dir="2700000">
                    <a:srgbClr val="FFFFFF"/>
                  </a:outerShdw>
                </a:effectLst>
                <a:ea typeface="微软雅黑" panose="020b0503020204020204" charset="-122"/>
                <a:cs typeface="+mn-ea"/>
              </a:rPr>
              <a:t>信而</a:t>
            </a:r>
            <a:r>
              <a:rPr lang="zh-CN" altLang="en-US" sz="3200" noProof="1">
                <a:solidFill>
                  <a:srgbClr val="990000"/>
                </a:solidFill>
                <a:effectLst>
                  <a:outerShdw blurRad="38100" dist="38100" dir="2700000">
                    <a:srgbClr val="000000"/>
                  </a:outerShdw>
                </a:effectLst>
                <a:ea typeface="微软雅黑" panose="020b0503020204020204" charset="-122"/>
                <a:cs typeface="+mn-ea"/>
              </a:rPr>
              <a:t>见</a:t>
            </a:r>
            <a:r>
              <a:rPr lang="zh-CN" altLang="en-US" sz="3200" noProof="1">
                <a:effectLst>
                  <a:outerShdw blurRad="38100" dist="38100" dir="2700000">
                    <a:srgbClr val="FFFFFF"/>
                  </a:outerShdw>
                </a:effectLst>
                <a:ea typeface="微软雅黑" panose="020b0503020204020204" charset="-122"/>
                <a:cs typeface="+mn-ea"/>
              </a:rPr>
              <a:t>疑，忠而</a:t>
            </a:r>
            <a:r>
              <a:rPr lang="zh-CN" altLang="en-US" sz="3200" noProof="1">
                <a:solidFill>
                  <a:srgbClr val="FF3300"/>
                </a:solidFill>
                <a:effectLst>
                  <a:outerShdw blurRad="38100" dist="38100" dir="2700000">
                    <a:srgbClr val="000000"/>
                  </a:outerShdw>
                </a:effectLst>
                <a:ea typeface="微软雅黑" panose="020b0503020204020204" charset="-122"/>
                <a:cs typeface="+mn-ea"/>
              </a:rPr>
              <a:t>被</a:t>
            </a:r>
            <a:r>
              <a:rPr lang="zh-CN" altLang="en-US" sz="3200" noProof="1">
                <a:effectLst>
                  <a:outerShdw blurRad="38100" dist="38100" dir="2700000">
                    <a:srgbClr val="FFFFFF"/>
                  </a:outerShdw>
                </a:effectLst>
                <a:ea typeface="微软雅黑" panose="020b0503020204020204" charset="-122"/>
                <a:cs typeface="+mn-ea"/>
              </a:rPr>
              <a:t>谤</a:t>
            </a:r>
            <a:endParaRPr lang="zh-CN" altLang="en-US" sz="3200" noProof="1">
              <a:effectLst>
                <a:outerShdw blurRad="38100" dist="38100" dir="2700000">
                  <a:srgbClr val="FFFFFF"/>
                </a:outerShdw>
              </a:effectLst>
              <a:ea typeface="微软雅黑" panose="020b0503020204020204" charset="-122"/>
            </a:endParaRPr>
          </a:p>
        </p:txBody>
      </p:sp>
      <p:sp>
        <p:nvSpPr>
          <p:cNvPr id="198671" name="矩形 198670"/>
          <p:cNvSpPr/>
          <p:nvPr>
            <p:custDataLst>
              <p:tags r:id="rId13"/>
            </p:custDataLst>
          </p:nvPr>
        </p:nvSpPr>
        <p:spPr>
          <a:xfrm>
            <a:off x="179388" y="5876925"/>
            <a:ext cx="2622550" cy="579438"/>
          </a:xfrm>
          <a:prstGeom prst="rect">
            <a:avLst/>
          </a:prstGeom>
          <a:noFill/>
          <a:ln w="9525">
            <a:noFill/>
          </a:ln>
        </p:spPr>
        <p:txBody>
          <a:bodyPr wrap="none">
            <a:spAutoFit/>
          </a:bodyPr>
          <a:lstStyle/>
          <a:p>
            <a:r>
              <a:rPr lang="zh-CN" altLang="en-US" sz="3200" noProof="1">
                <a:ea typeface="微软雅黑" panose="020b0503020204020204" charset="-122"/>
                <a:cs typeface="+mn-ea"/>
              </a:rPr>
              <a:t>方正之不</a:t>
            </a:r>
            <a:r>
              <a:rPr lang="zh-CN" altLang="en-US" sz="3200" noProof="1">
                <a:solidFill>
                  <a:srgbClr val="008000"/>
                </a:solidFill>
                <a:effectLst>
                  <a:outerShdw blurRad="38100" dist="38100" dir="2700000">
                    <a:srgbClr val="000000"/>
                  </a:outerShdw>
                </a:effectLst>
                <a:ea typeface="微软雅黑" panose="020b0503020204020204" charset="-122"/>
                <a:cs typeface="+mn-ea"/>
              </a:rPr>
              <a:t>容</a:t>
            </a:r>
            <a:r>
              <a:rPr lang="zh-CN" altLang="en-US" sz="3200" noProof="1">
                <a:ea typeface="微软雅黑" panose="020b0503020204020204" charset="-122"/>
                <a:cs typeface="+mn-ea"/>
              </a:rPr>
              <a:t>也</a:t>
            </a:r>
            <a:endParaRPr lang="zh-CN" altLang="en-US" sz="3200" noProof="1">
              <a:ea typeface="微软雅黑" panose="020b0503020204020204" charset="-122"/>
            </a:endParaRPr>
          </a:p>
        </p:txBody>
      </p:sp>
      <p:sp>
        <p:nvSpPr>
          <p:cNvPr id="91147" name="矩形 198671"/>
          <p:cNvSpPr>
            <a:spLocks noChangeArrowheads="1" noChangeShapeType="1" noTextEdit="1"/>
          </p:cNvSpPr>
          <p:nvPr>
            <p:custDataLst>
              <p:tags r:id="rId14"/>
            </p:custDataLst>
          </p:nvPr>
        </p:nvSpPr>
        <p:spPr bwMode="auto">
          <a:xfrm rot="5400000">
            <a:off x="4500563" y="2781300"/>
            <a:ext cx="6191250" cy="1295400"/>
          </a:xfrm>
          <a:prstGeom prst="rect">
            <a:avLst/>
          </a:prstGeom>
        </p:spPr>
        <p:txBody>
          <a:bodyPr vert="eaVert" wrap="none" fromWordArt="1">
            <a:prstTxWarp prst="textPlain">
              <a:avLst>
                <a:gd name="adj" fmla="val 50000"/>
              </a:avLst>
            </a:prstTxWarp>
          </a:bodyPr>
          <a:lstStyle/>
          <a:p>
            <a:pPr algn="ctr" fontAlgn="auto"/>
            <a:r>
              <a:rPr lang="zh-CN" altLang="en-US" sz="1400" kern="10">
                <a:ln w="9525">
                  <a:solidFill>
                    <a:srgbClr val="000000"/>
                  </a:solidFill>
                  <a:round/>
                </a:ln>
                <a:solidFill>
                  <a:schemeClr val="tx2"/>
                </a:solidFill>
                <a:ea typeface="微软雅黑" panose="020b0503020204020204" charset="-122"/>
              </a:rPr>
              <a:t>被动句式的几种类型</a:t>
            </a:r>
            <a:endParaRPr lang="zh-CN" altLang="en-US" sz="1400" kern="10">
              <a:ln w="9525">
                <a:solidFill>
                  <a:srgbClr val="000000"/>
                </a:solidFill>
                <a:round/>
              </a:ln>
              <a:solidFill>
                <a:schemeClr val="tx2"/>
              </a:solidFill>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8658"/>
                                        </p:tgtEl>
                                        <p:attrNameLst>
                                          <p:attrName>style.visibility</p:attrName>
                                        </p:attrNameLst>
                                      </p:cBhvr>
                                      <p:to>
                                        <p:strVal val="visible"/>
                                      </p:to>
                                    </p:set>
                                    <p:anim calcmode="lin" valueType="num">
                                      <p:cBhvr additive="base">
                                        <p:cTn id="7" dur="500" fill="hold"/>
                                        <p:tgtEl>
                                          <p:spTgt spid="198658"/>
                                        </p:tgtEl>
                                        <p:attrNameLst>
                                          <p:attrName>ppt_x</p:attrName>
                                        </p:attrNameLst>
                                      </p:cBhvr>
                                      <p:tavLst>
                                        <p:tav tm="0">
                                          <p:val>
                                            <p:strVal val="0-#ppt_w/2"/>
                                          </p:val>
                                        </p:tav>
                                        <p:tav tm="100000">
                                          <p:val>
                                            <p:strVal val="#ppt_x"/>
                                          </p:val>
                                        </p:tav>
                                      </p:tavLst>
                                    </p:anim>
                                    <p:anim calcmode="lin" valueType="num">
                                      <p:cBhvr additive="base">
                                        <p:cTn id="8" dur="500" fill="hold"/>
                                        <p:tgtEl>
                                          <p:spTgt spid="19865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98659"/>
                                        </p:tgtEl>
                                        <p:attrNameLst>
                                          <p:attrName>style.visibility</p:attrName>
                                        </p:attrNameLst>
                                      </p:cBhvr>
                                      <p:to>
                                        <p:strVal val="visible"/>
                                      </p:to>
                                    </p:set>
                                    <p:anim calcmode="lin" valueType="num">
                                      <p:cBhvr additive="base">
                                        <p:cTn id="13" dur="500" fill="hold"/>
                                        <p:tgtEl>
                                          <p:spTgt spid="198659"/>
                                        </p:tgtEl>
                                        <p:attrNameLst>
                                          <p:attrName>ppt_x</p:attrName>
                                        </p:attrNameLst>
                                      </p:cBhvr>
                                      <p:tavLst>
                                        <p:tav tm="0">
                                          <p:val>
                                            <p:strVal val="0-#ppt_w/2"/>
                                          </p:val>
                                        </p:tav>
                                        <p:tav tm="100000">
                                          <p:val>
                                            <p:strVal val="#ppt_x"/>
                                          </p:val>
                                        </p:tav>
                                      </p:tavLst>
                                    </p:anim>
                                    <p:anim calcmode="lin" valueType="num">
                                      <p:cBhvr additive="base">
                                        <p:cTn id="14" dur="500" fill="hold"/>
                                        <p:tgtEl>
                                          <p:spTgt spid="19865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2" nodeType="clickEffect">
                                  <p:stCondLst>
                                    <p:cond delay="0"/>
                                  </p:stCondLst>
                                  <p:childTnLst>
                                    <p:set>
                                      <p:cBhvr>
                                        <p:cTn id="18" dur="1" fill="hold">
                                          <p:stCondLst>
                                            <p:cond delay="0"/>
                                          </p:stCondLst>
                                        </p:cTn>
                                        <p:tgtEl>
                                          <p:spTgt spid="198660"/>
                                        </p:tgtEl>
                                        <p:attrNameLst>
                                          <p:attrName>style.visibility</p:attrName>
                                        </p:attrNameLst>
                                      </p:cBhvr>
                                      <p:to>
                                        <p:strVal val="visible"/>
                                      </p:to>
                                    </p:set>
                                    <p:anim calcmode="lin" valueType="num">
                                      <p:cBhvr additive="base">
                                        <p:cTn id="19" dur="500" fill="hold"/>
                                        <p:tgtEl>
                                          <p:spTgt spid="198660"/>
                                        </p:tgtEl>
                                        <p:attrNameLst>
                                          <p:attrName>ppt_x</p:attrName>
                                        </p:attrNameLst>
                                      </p:cBhvr>
                                      <p:tavLst>
                                        <p:tav tm="0">
                                          <p:val>
                                            <p:strVal val="0-#ppt_w/2"/>
                                          </p:val>
                                        </p:tav>
                                        <p:tav tm="100000">
                                          <p:val>
                                            <p:strVal val="#ppt_x"/>
                                          </p:val>
                                        </p:tav>
                                      </p:tavLst>
                                    </p:anim>
                                    <p:anim calcmode="lin" valueType="num">
                                      <p:cBhvr additive="base">
                                        <p:cTn id="20" dur="500" fill="hold"/>
                                        <p:tgtEl>
                                          <p:spTgt spid="19866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3" nodeType="clickEffect">
                                  <p:stCondLst>
                                    <p:cond delay="0"/>
                                  </p:stCondLst>
                                  <p:childTnLst>
                                    <p:set>
                                      <p:cBhvr>
                                        <p:cTn id="24" dur="1" fill="hold">
                                          <p:stCondLst>
                                            <p:cond delay="0"/>
                                          </p:stCondLst>
                                        </p:cTn>
                                        <p:tgtEl>
                                          <p:spTgt spid="198661"/>
                                        </p:tgtEl>
                                        <p:attrNameLst>
                                          <p:attrName>style.visibility</p:attrName>
                                        </p:attrNameLst>
                                      </p:cBhvr>
                                      <p:to>
                                        <p:strVal val="visible"/>
                                      </p:to>
                                    </p:set>
                                    <p:anim calcmode="lin" valueType="num">
                                      <p:cBhvr additive="base">
                                        <p:cTn id="25" dur="500" fill="hold"/>
                                        <p:tgtEl>
                                          <p:spTgt spid="198661"/>
                                        </p:tgtEl>
                                        <p:attrNameLst>
                                          <p:attrName>ppt_x</p:attrName>
                                        </p:attrNameLst>
                                      </p:cBhvr>
                                      <p:tavLst>
                                        <p:tav tm="0">
                                          <p:val>
                                            <p:strVal val="0-#ppt_w/2"/>
                                          </p:val>
                                        </p:tav>
                                        <p:tav tm="100000">
                                          <p:val>
                                            <p:strVal val="#ppt_x"/>
                                          </p:val>
                                        </p:tav>
                                      </p:tavLst>
                                    </p:anim>
                                    <p:anim calcmode="lin" valueType="num">
                                      <p:cBhvr additive="base">
                                        <p:cTn id="26" dur="500" fill="hold"/>
                                        <p:tgtEl>
                                          <p:spTgt spid="198661"/>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4" nodeType="clickEffect">
                                  <p:stCondLst>
                                    <p:cond delay="0"/>
                                  </p:stCondLst>
                                  <p:childTnLst>
                                    <p:set>
                                      <p:cBhvr>
                                        <p:cTn id="30" dur="1" fill="hold">
                                          <p:stCondLst>
                                            <p:cond delay="0"/>
                                          </p:stCondLst>
                                        </p:cTn>
                                        <p:tgtEl>
                                          <p:spTgt spid="198662"/>
                                        </p:tgtEl>
                                        <p:attrNameLst>
                                          <p:attrName>style.visibility</p:attrName>
                                        </p:attrNameLst>
                                      </p:cBhvr>
                                      <p:to>
                                        <p:strVal val="visible"/>
                                      </p:to>
                                    </p:set>
                                    <p:anim calcmode="lin" valueType="num">
                                      <p:cBhvr additive="base">
                                        <p:cTn id="31" dur="500" fill="hold"/>
                                        <p:tgtEl>
                                          <p:spTgt spid="198662"/>
                                        </p:tgtEl>
                                        <p:attrNameLst>
                                          <p:attrName>ppt_x</p:attrName>
                                        </p:attrNameLst>
                                      </p:cBhvr>
                                      <p:tavLst>
                                        <p:tav tm="0">
                                          <p:val>
                                            <p:strVal val="0-#ppt_w/2"/>
                                          </p:val>
                                        </p:tav>
                                        <p:tav tm="100000">
                                          <p:val>
                                            <p:strVal val="#ppt_x"/>
                                          </p:val>
                                        </p:tav>
                                      </p:tavLst>
                                    </p:anim>
                                    <p:anim calcmode="lin" valueType="num">
                                      <p:cBhvr additive="base">
                                        <p:cTn id="32" dur="500" fill="hold"/>
                                        <p:tgtEl>
                                          <p:spTgt spid="198662"/>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5" nodeType="clickEffect">
                                  <p:stCondLst>
                                    <p:cond delay="0"/>
                                  </p:stCondLst>
                                  <p:childTnLst>
                                    <p:set>
                                      <p:cBhvr>
                                        <p:cTn id="36" dur="1" fill="hold">
                                          <p:stCondLst>
                                            <p:cond delay="0"/>
                                          </p:stCondLst>
                                        </p:cTn>
                                        <p:tgtEl>
                                          <p:spTgt spid="198663"/>
                                        </p:tgtEl>
                                        <p:attrNameLst>
                                          <p:attrName>style.visibility</p:attrName>
                                        </p:attrNameLst>
                                      </p:cBhvr>
                                      <p:to>
                                        <p:strVal val="visible"/>
                                      </p:to>
                                    </p:set>
                                    <p:anim calcmode="lin" valueType="num">
                                      <p:cBhvr additive="base">
                                        <p:cTn id="37" dur="500" fill="hold"/>
                                        <p:tgtEl>
                                          <p:spTgt spid="198663"/>
                                        </p:tgtEl>
                                        <p:attrNameLst>
                                          <p:attrName>ppt_x</p:attrName>
                                        </p:attrNameLst>
                                      </p:cBhvr>
                                      <p:tavLst>
                                        <p:tav tm="0">
                                          <p:val>
                                            <p:strVal val="0-#ppt_w/2"/>
                                          </p:val>
                                        </p:tav>
                                        <p:tav tm="100000">
                                          <p:val>
                                            <p:strVal val="#ppt_x"/>
                                          </p:val>
                                        </p:tav>
                                      </p:tavLst>
                                    </p:anim>
                                    <p:anim calcmode="lin" valueType="num">
                                      <p:cBhvr additive="base">
                                        <p:cTn id="38" dur="500" fill="hold"/>
                                        <p:tgtEl>
                                          <p:spTgt spid="198663"/>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6" nodeType="clickEffect">
                                  <p:stCondLst>
                                    <p:cond delay="0"/>
                                  </p:stCondLst>
                                  <p:childTnLst>
                                    <p:set>
                                      <p:cBhvr>
                                        <p:cTn id="42" dur="1" fill="hold">
                                          <p:stCondLst>
                                            <p:cond delay="0"/>
                                          </p:stCondLst>
                                        </p:cTn>
                                        <p:tgtEl>
                                          <p:spTgt spid="198664"/>
                                        </p:tgtEl>
                                        <p:attrNameLst>
                                          <p:attrName>style.visibility</p:attrName>
                                        </p:attrNameLst>
                                      </p:cBhvr>
                                      <p:to>
                                        <p:strVal val="visible"/>
                                      </p:to>
                                    </p:set>
                                    <p:anim calcmode="lin" valueType="num">
                                      <p:cBhvr additive="base">
                                        <p:cTn id="43" dur="500" fill="hold"/>
                                        <p:tgtEl>
                                          <p:spTgt spid="198664"/>
                                        </p:tgtEl>
                                        <p:attrNameLst>
                                          <p:attrName>ppt_x</p:attrName>
                                        </p:attrNameLst>
                                      </p:cBhvr>
                                      <p:tavLst>
                                        <p:tav tm="0">
                                          <p:val>
                                            <p:strVal val="0-#ppt_w/2"/>
                                          </p:val>
                                        </p:tav>
                                        <p:tav tm="100000">
                                          <p:val>
                                            <p:strVal val="#ppt_x"/>
                                          </p:val>
                                        </p:tav>
                                      </p:tavLst>
                                    </p:anim>
                                    <p:anim calcmode="lin" valueType="num">
                                      <p:cBhvr additive="base">
                                        <p:cTn id="44" dur="500" fill="hold"/>
                                        <p:tgtEl>
                                          <p:spTgt spid="198664"/>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1" fill="hold" grpId="8" nodeType="clickEffect">
                                  <p:stCondLst>
                                    <p:cond delay="0"/>
                                  </p:stCondLst>
                                  <p:childTnLst>
                                    <p:set>
                                      <p:cBhvr>
                                        <p:cTn id="48" dur="1" fill="hold">
                                          <p:stCondLst>
                                            <p:cond delay="0"/>
                                          </p:stCondLst>
                                        </p:cTn>
                                        <p:tgtEl>
                                          <p:spTgt spid="198670"/>
                                        </p:tgtEl>
                                        <p:attrNameLst>
                                          <p:attrName>style.visibility</p:attrName>
                                        </p:attrNameLst>
                                      </p:cBhvr>
                                      <p:to>
                                        <p:strVal val="visible"/>
                                      </p:to>
                                    </p:set>
                                    <p:anim calcmode="lin" valueType="num">
                                      <p:cBhvr additive="base">
                                        <p:cTn id="49" dur="500" fill="hold"/>
                                        <p:tgtEl>
                                          <p:spTgt spid="198670"/>
                                        </p:tgtEl>
                                        <p:attrNameLst>
                                          <p:attrName>ppt_x</p:attrName>
                                        </p:attrNameLst>
                                      </p:cBhvr>
                                      <p:tavLst>
                                        <p:tav tm="0">
                                          <p:val>
                                            <p:strVal val="#ppt_x"/>
                                          </p:val>
                                        </p:tav>
                                        <p:tav tm="100000">
                                          <p:val>
                                            <p:strVal val="#ppt_x"/>
                                          </p:val>
                                        </p:tav>
                                      </p:tavLst>
                                    </p:anim>
                                    <p:anim calcmode="lin" valueType="num">
                                      <p:cBhvr additive="base">
                                        <p:cTn id="50" dur="500" fill="hold"/>
                                        <p:tgtEl>
                                          <p:spTgt spid="198670"/>
                                        </p:tgtEl>
                                        <p:attrNameLst>
                                          <p:attrName>ppt_y</p:attrName>
                                        </p:attrNameLst>
                                      </p:cBhvr>
                                      <p:tavLst>
                                        <p:tav tm="0">
                                          <p:val>
                                            <p:strVal val="0-#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7" nodeType="clickEffect">
                                  <p:stCondLst>
                                    <p:cond delay="0"/>
                                  </p:stCondLst>
                                  <p:childTnLst>
                                    <p:set>
                                      <p:cBhvr>
                                        <p:cTn id="54" dur="1" fill="hold">
                                          <p:stCondLst>
                                            <p:cond delay="0"/>
                                          </p:stCondLst>
                                        </p:cTn>
                                        <p:tgtEl>
                                          <p:spTgt spid="198665"/>
                                        </p:tgtEl>
                                        <p:attrNameLst>
                                          <p:attrName>style.visibility</p:attrName>
                                        </p:attrNameLst>
                                      </p:cBhvr>
                                      <p:to>
                                        <p:strVal val="visible"/>
                                      </p:to>
                                    </p:set>
                                    <p:anim calcmode="lin" valueType="num">
                                      <p:cBhvr additive="base">
                                        <p:cTn id="55" dur="500" fill="hold"/>
                                        <p:tgtEl>
                                          <p:spTgt spid="198665"/>
                                        </p:tgtEl>
                                        <p:attrNameLst>
                                          <p:attrName>ppt_x</p:attrName>
                                        </p:attrNameLst>
                                      </p:cBhvr>
                                      <p:tavLst>
                                        <p:tav tm="0">
                                          <p:val>
                                            <p:strVal val="0-#ppt_w/2"/>
                                          </p:val>
                                        </p:tav>
                                        <p:tav tm="100000">
                                          <p:val>
                                            <p:strVal val="#ppt_x"/>
                                          </p:val>
                                        </p:tav>
                                      </p:tavLst>
                                    </p:anim>
                                    <p:anim calcmode="lin" valueType="num">
                                      <p:cBhvr additive="base">
                                        <p:cTn id="56" dur="500" fill="hold"/>
                                        <p:tgtEl>
                                          <p:spTgt spid="1986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8" grpId="0"/>
      <p:bldP spid="198659" grpId="1"/>
      <p:bldP spid="198660" grpId="2"/>
      <p:bldP spid="198661" grpId="3"/>
      <p:bldP spid="198662" grpId="4"/>
      <p:bldP spid="198663" grpId="5"/>
      <p:bldP spid="198664" grpId="6"/>
      <p:bldP spid="198665" grpId="7"/>
      <p:bldP spid="198670" grpId="8"/>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4" name="Rectangle 2"/>
          <p:cNvSpPr>
            <a:spLocks noGrp="1"/>
          </p:cNvSpPr>
          <p:nvPr>
            <p:ph idx="1"/>
            <p:custDataLst>
              <p:tags r:id="rId3"/>
            </p:custDataLst>
          </p:nvPr>
        </p:nvSpPr>
        <p:spPr>
          <a:xfrm>
            <a:off x="252730" y="0"/>
            <a:ext cx="8891270" cy="6480175"/>
          </a:xfrm>
        </p:spPr>
        <p:txBody>
          <a:bodyPr vert="horz" wrap="square" lIns="91440" tIns="45720" rIns="91440" bIns="45720" anchor="t"/>
          <a:lstStyle/>
          <a:p>
            <a:pPr eaLnBrk="1" hangingPunct="1"/>
            <a:endParaRPr lang="zh-CN" altLang="en-US"/>
          </a:p>
          <a:p>
            <a:pPr eaLnBrk="1" hangingPunct="1">
              <a:buNone/>
            </a:pPr>
            <a:r>
              <a:rPr lang="zh-CN" altLang="en-US" sz="3600" b="1">
                <a:solidFill>
                  <a:schemeClr val="accent2"/>
                </a:solidFill>
              </a:rPr>
              <a:t>风骚：</a:t>
            </a:r>
            <a:r>
              <a:rPr lang="zh-CN" altLang="en-US" sz="3600" b="1">
                <a:solidFill>
                  <a:srgbClr val="FF3300"/>
                </a:solidFill>
              </a:rPr>
              <a:t>后代用来泛称文学，在文坛居于领袖地位或在某方面领先叫领风骚。</a:t>
            </a:r>
            <a:r>
              <a:rPr lang="zh-CN" altLang="en-US" sz="3600" b="1"/>
              <a:t>现在常指妇女举止轻佻，行为放荡。</a:t>
            </a:r>
            <a:endParaRPr lang="zh-CN" altLang="en-US" sz="3600" b="1"/>
          </a:p>
          <a:p>
            <a:pPr eaLnBrk="1" hangingPunct="1">
              <a:buNone/>
            </a:pPr>
            <a:r>
              <a:rPr lang="zh-CN" altLang="en-US" sz="3600" b="1">
                <a:solidFill>
                  <a:srgbClr val="FF3300"/>
                </a:solidFill>
              </a:rPr>
              <a:t>江山代有才人出，各领风骚数百年</a:t>
            </a:r>
            <a:r>
              <a:rPr lang="zh-CN" altLang="en-US" sz="3600" b="1">
                <a:solidFill>
                  <a:schemeClr val="accent2"/>
                </a:solidFill>
              </a:rPr>
              <a:t>（赵翼）</a:t>
            </a:r>
            <a:endParaRPr lang="zh-CN" altLang="en-US" sz="3600" b="1">
              <a:solidFill>
                <a:schemeClr val="accent2"/>
              </a:solidFill>
            </a:endParaRPr>
          </a:p>
          <a:p>
            <a:pPr eaLnBrk="1" hangingPunct="1">
              <a:buNone/>
            </a:pPr>
            <a:r>
              <a:rPr lang="zh-CN" altLang="en-US" sz="3600" b="1">
                <a:solidFill>
                  <a:srgbClr val="FF3300"/>
                </a:solidFill>
              </a:rPr>
              <a:t>昔秦皇汉武，略输文采；唐宗宋祖，稍逊风骚 </a:t>
            </a:r>
            <a:r>
              <a:rPr lang="zh-CN" altLang="en-US" sz="3600" b="1">
                <a:solidFill>
                  <a:schemeClr val="accent2"/>
                </a:solidFill>
              </a:rPr>
              <a:t>-----毛泽东</a:t>
            </a:r>
            <a:endParaRPr lang="zh-CN" altLang="en-US" sz="3600" b="1">
              <a:solidFill>
                <a:schemeClr val="accent2"/>
              </a:solidFill>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xEl>
                                              <p:pRg st="1" end="1"/>
                                            </p:txEl>
                                          </p:spTgt>
                                        </p:tgtEl>
                                        <p:attrNameLst>
                                          <p:attrName>style.visibility</p:attrName>
                                        </p:attrNameLst>
                                      </p:cBhvr>
                                      <p:to>
                                        <p:strVal val="visible"/>
                                      </p:to>
                                    </p:set>
                                    <p:anim calcmode="lin" valueType="num">
                                      <p:cBhvr additive="base">
                                        <p:cTn id="7"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3314">
                                            <p:txEl>
                                              <p:charRg st="52" end="73"/>
                                            </p:txEl>
                                          </p:spTgt>
                                        </p:tgtEl>
                                        <p:attrNameLst>
                                          <p:attrName>style.visibility</p:attrName>
                                        </p:attrNameLst>
                                      </p:cBhvr>
                                      <p:to>
                                        <p:strVal val="visible"/>
                                      </p:to>
                                    </p:set>
                                    <p:animEffect transition="in" filter="box(in)">
                                      <p:cBhvr>
                                        <p:cTn id="13" dur="500"/>
                                        <p:tgtEl>
                                          <p:spTgt spid="13314">
                                            <p:txEl>
                                              <p:charRg st="52" end="73"/>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13314">
                                            <p:txEl>
                                              <p:charRg st="74" end="95"/>
                                            </p:txEl>
                                          </p:spTgt>
                                        </p:tgtEl>
                                        <p:attrNameLst>
                                          <p:attrName>style.visibility</p:attrName>
                                        </p:attrNameLst>
                                      </p:cBhvr>
                                      <p:to>
                                        <p:strVal val="visible"/>
                                      </p:to>
                                    </p:set>
                                    <p:animEffect transition="in" filter="box(in)">
                                      <p:cBhvr>
                                        <p:cTn id="18" dur="500"/>
                                        <p:tgtEl>
                                          <p:spTgt spid="13314">
                                            <p:txEl>
                                              <p:charRg st="74" end="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3185" name="文本框 138241"/>
          <p:cNvSpPr txBox="1">
            <a:spLocks noChangeArrowheads="1"/>
          </p:cNvSpPr>
          <p:nvPr>
            <p:custDataLst>
              <p:tags r:id="rId4"/>
            </p:custDataLst>
          </p:nvPr>
        </p:nvSpPr>
        <p:spPr bwMode="auto">
          <a:xfrm>
            <a:off x="250825" y="692150"/>
            <a:ext cx="8305800" cy="497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3200">
                <a:ea typeface="微软雅黑" panose="020b0503020204020204" charset="-122"/>
              </a:rPr>
              <a:t>  </a:t>
            </a:r>
            <a:r>
              <a:rPr lang="en-US" altLang="zh-CN" sz="3200">
                <a:ea typeface="微软雅黑" panose="020b0503020204020204" charset="-122"/>
              </a:rPr>
              <a:t>1</a:t>
            </a:r>
            <a:r>
              <a:rPr lang="zh-CN" altLang="en-US" sz="3200">
                <a:ea typeface="微软雅黑" panose="020b0503020204020204" charset="-122"/>
              </a:rPr>
              <a:t>、而设诡辩</a:t>
            </a:r>
            <a:r>
              <a:rPr lang="zh-CN" altLang="en-US" sz="3200" u="sng">
                <a:solidFill>
                  <a:schemeClr val="accent2"/>
                </a:solidFill>
                <a:ea typeface="微软雅黑" panose="020b0503020204020204" charset="-122"/>
              </a:rPr>
              <a:t>于怀王之宠姬郑袖</a:t>
            </a:r>
            <a:endParaRPr lang="zh-CN" altLang="en-US" sz="3200" u="sng">
              <a:solidFill>
                <a:schemeClr val="accent2"/>
              </a:solidFill>
              <a:ea typeface="微软雅黑" panose="020b0503020204020204" charset="-122"/>
            </a:endParaRPr>
          </a:p>
          <a:p>
            <a:pPr algn="just">
              <a:spcBef>
                <a:spcPct val="50000"/>
              </a:spcBef>
            </a:pPr>
            <a:r>
              <a:rPr lang="zh-CN" altLang="en-US" sz="3200">
                <a:ea typeface="微软雅黑" panose="020b0503020204020204" charset="-122"/>
              </a:rPr>
              <a:t>  </a:t>
            </a:r>
            <a:r>
              <a:rPr lang="en-US" altLang="zh-CN" sz="3200">
                <a:ea typeface="微软雅黑" panose="020b0503020204020204" charset="-122"/>
              </a:rPr>
              <a:t>2</a:t>
            </a:r>
            <a:r>
              <a:rPr lang="zh-CN" altLang="en-US" sz="3200">
                <a:ea typeface="微软雅黑" panose="020b0503020204020204" charset="-122"/>
              </a:rPr>
              <a:t>、卒使上官大夫短屈原</a:t>
            </a:r>
            <a:r>
              <a:rPr lang="zh-CN" altLang="en-US" sz="3200" u="sng">
                <a:solidFill>
                  <a:schemeClr val="accent2"/>
                </a:solidFill>
                <a:ea typeface="微软雅黑" panose="020b0503020204020204" charset="-122"/>
              </a:rPr>
              <a:t>于顷襄王</a:t>
            </a:r>
            <a:endParaRPr lang="zh-CN" altLang="en-US" sz="3200" u="sng">
              <a:solidFill>
                <a:schemeClr val="accent2"/>
              </a:solidFill>
              <a:ea typeface="微软雅黑" panose="020b0503020204020204" charset="-122"/>
            </a:endParaRPr>
          </a:p>
          <a:p>
            <a:pPr algn="just">
              <a:spcBef>
                <a:spcPct val="50000"/>
              </a:spcBef>
            </a:pPr>
            <a:r>
              <a:rPr lang="zh-CN" altLang="en-US" sz="3200">
                <a:ea typeface="微软雅黑" panose="020b0503020204020204" charset="-122"/>
              </a:rPr>
              <a:t>  </a:t>
            </a:r>
            <a:r>
              <a:rPr lang="en-US" altLang="zh-CN" sz="3200">
                <a:ea typeface="微软雅黑" panose="020b0503020204020204" charset="-122"/>
              </a:rPr>
              <a:t>3</a:t>
            </a:r>
            <a:r>
              <a:rPr lang="zh-CN" altLang="en-US" sz="3200">
                <a:ea typeface="微软雅黑" panose="020b0503020204020204" charset="-122"/>
              </a:rPr>
              <a:t>、以深入击秦，战</a:t>
            </a:r>
            <a:r>
              <a:rPr lang="zh-CN" altLang="en-US" sz="3200" u="sng">
                <a:solidFill>
                  <a:schemeClr val="accent2"/>
                </a:solidFill>
                <a:ea typeface="微软雅黑" panose="020b0503020204020204" charset="-122"/>
              </a:rPr>
              <a:t>于蓝田</a:t>
            </a:r>
            <a:r>
              <a:rPr lang="zh-CN" altLang="en-US" sz="3200">
                <a:ea typeface="微软雅黑" panose="020b0503020204020204" charset="-122"/>
              </a:rPr>
              <a:t> </a:t>
            </a:r>
            <a:endParaRPr lang="zh-CN" altLang="en-US" sz="3200">
              <a:ea typeface="微软雅黑" panose="020b0503020204020204" charset="-122"/>
            </a:endParaRPr>
          </a:p>
          <a:p>
            <a:pPr algn="just">
              <a:spcBef>
                <a:spcPct val="50000"/>
              </a:spcBef>
            </a:pPr>
            <a:r>
              <a:rPr lang="zh-CN" altLang="en-US" sz="3200">
                <a:ea typeface="微软雅黑" panose="020b0503020204020204" charset="-122"/>
              </a:rPr>
              <a:t> </a:t>
            </a:r>
            <a:endParaRPr lang="zh-CN" altLang="en-US" sz="3200">
              <a:ea typeface="微软雅黑" panose="020b0503020204020204" charset="-122"/>
            </a:endParaRPr>
          </a:p>
          <a:p>
            <a:pPr algn="just">
              <a:spcBef>
                <a:spcPct val="50000"/>
              </a:spcBef>
            </a:pPr>
            <a:r>
              <a:rPr lang="zh-CN" altLang="en-US" sz="3200">
                <a:ea typeface="微软雅黑" panose="020b0503020204020204" charset="-122"/>
              </a:rPr>
              <a:t>  </a:t>
            </a:r>
            <a:r>
              <a:rPr lang="en-US" altLang="zh-CN" sz="3200">
                <a:ea typeface="微软雅黑" panose="020b0503020204020204" charset="-122"/>
              </a:rPr>
              <a:t>4</a:t>
            </a:r>
            <a:r>
              <a:rPr lang="zh-CN" altLang="en-US" sz="3200">
                <a:ea typeface="微软雅黑" panose="020b0503020204020204" charset="-122"/>
              </a:rPr>
              <a:t>、人又谁能以身之</a:t>
            </a:r>
            <a:r>
              <a:rPr lang="zh-CN" altLang="en-US" sz="3200" u="sng">
                <a:solidFill>
                  <a:schemeClr val="accent2"/>
                </a:solidFill>
                <a:ea typeface="微软雅黑" panose="020b0503020204020204" charset="-122"/>
              </a:rPr>
              <a:t>察察</a:t>
            </a:r>
            <a:r>
              <a:rPr lang="zh-CN" altLang="en-US" sz="3200">
                <a:ea typeface="微软雅黑" panose="020b0503020204020204" charset="-122"/>
              </a:rPr>
              <a:t>，受物之</a:t>
            </a:r>
            <a:r>
              <a:rPr lang="zh-CN" altLang="en-US" sz="3200" u="sng">
                <a:solidFill>
                  <a:schemeClr val="accent2"/>
                </a:solidFill>
                <a:ea typeface="微软雅黑" panose="020b0503020204020204" charset="-122"/>
              </a:rPr>
              <a:t>汶汶</a:t>
            </a:r>
            <a:r>
              <a:rPr lang="zh-CN" altLang="en-US" sz="3200">
                <a:ea typeface="微软雅黑" panose="020b0503020204020204" charset="-122"/>
              </a:rPr>
              <a:t>者乎</a:t>
            </a:r>
            <a:endParaRPr lang="zh-CN" altLang="en-US" sz="3200">
              <a:ea typeface="微软雅黑" panose="020b0503020204020204" charset="-122"/>
            </a:endParaRPr>
          </a:p>
          <a:p>
            <a:pPr algn="just">
              <a:spcBef>
                <a:spcPct val="50000"/>
              </a:spcBef>
            </a:pPr>
            <a:endParaRPr lang="zh-CN" altLang="en-US" sz="3200">
              <a:ea typeface="微软雅黑" panose="020b0503020204020204" charset="-122"/>
            </a:endParaRPr>
          </a:p>
          <a:p>
            <a:pPr algn="just">
              <a:spcBef>
                <a:spcPct val="50000"/>
              </a:spcBef>
            </a:pPr>
            <a:r>
              <a:rPr lang="zh-CN" altLang="en-US" sz="3200">
                <a:ea typeface="微软雅黑" panose="020b0503020204020204" charset="-122"/>
              </a:rPr>
              <a:t>  </a:t>
            </a:r>
            <a:r>
              <a:rPr lang="en-US" altLang="zh-CN" sz="3200">
                <a:ea typeface="微软雅黑" panose="020b0503020204020204" charset="-122"/>
              </a:rPr>
              <a:t>5</a:t>
            </a:r>
            <a:r>
              <a:rPr lang="zh-CN" altLang="en-US" sz="3200">
                <a:ea typeface="微软雅黑" panose="020b0503020204020204" charset="-122"/>
              </a:rPr>
              <a:t>、莫不欲求忠以</a:t>
            </a:r>
            <a:r>
              <a:rPr lang="zh-CN" altLang="en-US" sz="3200" u="sng">
                <a:solidFill>
                  <a:srgbClr val="FF3300"/>
                </a:solidFill>
                <a:ea typeface="微软雅黑" panose="020b0503020204020204" charset="-122"/>
              </a:rPr>
              <a:t>自</a:t>
            </a:r>
            <a:r>
              <a:rPr lang="zh-CN" altLang="en-US" sz="3200">
                <a:ea typeface="微软雅黑" panose="020b0503020204020204" charset="-122"/>
              </a:rPr>
              <a:t>为，举贤以</a:t>
            </a:r>
            <a:r>
              <a:rPr lang="zh-CN" altLang="en-US" sz="3200">
                <a:solidFill>
                  <a:srgbClr val="FF3300"/>
                </a:solidFill>
                <a:ea typeface="微软雅黑" panose="020b0503020204020204" charset="-122"/>
              </a:rPr>
              <a:t>自</a:t>
            </a:r>
            <a:r>
              <a:rPr lang="zh-CN" altLang="en-US" sz="3200">
                <a:ea typeface="微软雅黑" panose="020b0503020204020204" charset="-122"/>
              </a:rPr>
              <a:t>佐</a:t>
            </a:r>
            <a:endParaRPr lang="zh-CN" altLang="en-US" sz="3200">
              <a:ea typeface="微软雅黑" panose="020b0503020204020204" charset="-122"/>
            </a:endParaRPr>
          </a:p>
        </p:txBody>
      </p:sp>
      <p:sp>
        <p:nvSpPr>
          <p:cNvPr id="138243" name="文本框 138242"/>
          <p:cNvSpPr txBox="1">
            <a:spLocks noChangeArrowheads="1"/>
          </p:cNvSpPr>
          <p:nvPr>
            <p:custDataLst>
              <p:tags r:id="rId5"/>
            </p:custDataLst>
          </p:nvPr>
        </p:nvSpPr>
        <p:spPr bwMode="auto">
          <a:xfrm>
            <a:off x="3419475" y="2924175"/>
            <a:ext cx="1943100" cy="588963"/>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FF3300"/>
                </a:solidFill>
                <a:ea typeface="微软雅黑" panose="020b0503020204020204" charset="-122"/>
              </a:rPr>
              <a:t>状语后置</a:t>
            </a:r>
            <a:endParaRPr lang="zh-CN" altLang="en-US" sz="3200">
              <a:solidFill>
                <a:srgbClr val="FF3300"/>
              </a:solidFill>
              <a:ea typeface="微软雅黑" panose="020b0503020204020204" charset="-122"/>
            </a:endParaRPr>
          </a:p>
        </p:txBody>
      </p:sp>
      <p:sp>
        <p:nvSpPr>
          <p:cNvPr id="138244" name="文本框 138243"/>
          <p:cNvSpPr txBox="1">
            <a:spLocks noChangeArrowheads="1"/>
          </p:cNvSpPr>
          <p:nvPr>
            <p:custDataLst>
              <p:tags r:id="rId6"/>
            </p:custDataLst>
          </p:nvPr>
        </p:nvSpPr>
        <p:spPr bwMode="auto">
          <a:xfrm>
            <a:off x="3419475" y="4437063"/>
            <a:ext cx="2016125" cy="588962"/>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FF3300"/>
                </a:solidFill>
                <a:ea typeface="微软雅黑" panose="020b0503020204020204" charset="-122"/>
              </a:rPr>
              <a:t>定语后置</a:t>
            </a:r>
            <a:endParaRPr lang="zh-CN" altLang="en-US" sz="3200">
              <a:solidFill>
                <a:srgbClr val="FF3300"/>
              </a:solidFill>
              <a:ea typeface="微软雅黑" panose="020b0503020204020204" charset="-122"/>
            </a:endParaRPr>
          </a:p>
        </p:txBody>
      </p:sp>
      <p:sp>
        <p:nvSpPr>
          <p:cNvPr id="138245" name="文本框 138244"/>
          <p:cNvSpPr txBox="1">
            <a:spLocks noChangeArrowheads="1"/>
          </p:cNvSpPr>
          <p:nvPr>
            <p:custDataLst>
              <p:tags r:id="rId7"/>
            </p:custDataLst>
          </p:nvPr>
        </p:nvSpPr>
        <p:spPr bwMode="auto">
          <a:xfrm>
            <a:off x="3419475" y="5876925"/>
            <a:ext cx="2016125" cy="588963"/>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FF3300"/>
                </a:solidFill>
                <a:ea typeface="微软雅黑" panose="020b0503020204020204" charset="-122"/>
              </a:rPr>
              <a:t>宾语前置</a:t>
            </a:r>
            <a:endParaRPr lang="zh-CN" altLang="en-US" sz="3200">
              <a:solidFill>
                <a:srgbClr val="FF3300"/>
              </a:solidFill>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8243"/>
                                        </p:tgtEl>
                                        <p:attrNameLst>
                                          <p:attrName>style.visibility</p:attrName>
                                        </p:attrNameLst>
                                      </p:cBhvr>
                                      <p:to>
                                        <p:strVal val="visible"/>
                                      </p:to>
                                    </p:set>
                                    <p:anim calcmode="lin" valueType="num">
                                      <p:cBhvr additive="base">
                                        <p:cTn id="7" dur="500" fill="hold"/>
                                        <p:tgtEl>
                                          <p:spTgt spid="138243"/>
                                        </p:tgtEl>
                                        <p:attrNameLst>
                                          <p:attrName>ppt_x</p:attrName>
                                        </p:attrNameLst>
                                      </p:cBhvr>
                                      <p:tavLst>
                                        <p:tav tm="0">
                                          <p:val>
                                            <p:strVal val="0-#ppt_w/2"/>
                                          </p:val>
                                        </p:tav>
                                        <p:tav tm="100000">
                                          <p:val>
                                            <p:strVal val="#ppt_x"/>
                                          </p:val>
                                        </p:tav>
                                      </p:tavLst>
                                    </p:anim>
                                    <p:anim calcmode="lin" valueType="num">
                                      <p:cBhvr additive="base">
                                        <p:cTn id="8" dur="500" fill="hold"/>
                                        <p:tgtEl>
                                          <p:spTgt spid="1382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38244"/>
                                        </p:tgtEl>
                                        <p:attrNameLst>
                                          <p:attrName>style.visibility</p:attrName>
                                        </p:attrNameLst>
                                      </p:cBhvr>
                                      <p:to>
                                        <p:strVal val="visible"/>
                                      </p:to>
                                    </p:set>
                                    <p:anim calcmode="lin" valueType="num">
                                      <p:cBhvr additive="base">
                                        <p:cTn id="13" dur="500" fill="hold"/>
                                        <p:tgtEl>
                                          <p:spTgt spid="138244"/>
                                        </p:tgtEl>
                                        <p:attrNameLst>
                                          <p:attrName>ppt_x</p:attrName>
                                        </p:attrNameLst>
                                      </p:cBhvr>
                                      <p:tavLst>
                                        <p:tav tm="0">
                                          <p:val>
                                            <p:strVal val="0-#ppt_w/2"/>
                                          </p:val>
                                        </p:tav>
                                        <p:tav tm="100000">
                                          <p:val>
                                            <p:strVal val="#ppt_x"/>
                                          </p:val>
                                        </p:tav>
                                      </p:tavLst>
                                    </p:anim>
                                    <p:anim calcmode="lin" valueType="num">
                                      <p:cBhvr additive="base">
                                        <p:cTn id="14" dur="500" fill="hold"/>
                                        <p:tgtEl>
                                          <p:spTgt spid="13824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2" nodeType="clickEffect">
                                  <p:stCondLst>
                                    <p:cond delay="0"/>
                                  </p:stCondLst>
                                  <p:childTnLst>
                                    <p:set>
                                      <p:cBhvr>
                                        <p:cTn id="18" dur="1" fill="hold">
                                          <p:stCondLst>
                                            <p:cond delay="0"/>
                                          </p:stCondLst>
                                        </p:cTn>
                                        <p:tgtEl>
                                          <p:spTgt spid="138245"/>
                                        </p:tgtEl>
                                        <p:attrNameLst>
                                          <p:attrName>style.visibility</p:attrName>
                                        </p:attrNameLst>
                                      </p:cBhvr>
                                      <p:to>
                                        <p:strVal val="visible"/>
                                      </p:to>
                                    </p:set>
                                    <p:anim calcmode="lin" valueType="num">
                                      <p:cBhvr additive="base">
                                        <p:cTn id="19" dur="500" fill="hold"/>
                                        <p:tgtEl>
                                          <p:spTgt spid="138245"/>
                                        </p:tgtEl>
                                        <p:attrNameLst>
                                          <p:attrName>ppt_x</p:attrName>
                                        </p:attrNameLst>
                                      </p:cBhvr>
                                      <p:tavLst>
                                        <p:tav tm="0">
                                          <p:val>
                                            <p:strVal val="0-#ppt_w/2"/>
                                          </p:val>
                                        </p:tav>
                                        <p:tav tm="100000">
                                          <p:val>
                                            <p:strVal val="#ppt_x"/>
                                          </p:val>
                                        </p:tav>
                                      </p:tavLst>
                                    </p:anim>
                                    <p:anim calcmode="lin" valueType="num">
                                      <p:cBhvr additive="base">
                                        <p:cTn id="20" dur="500" fill="hold"/>
                                        <p:tgtEl>
                                          <p:spTgt spid="1382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p:bldP spid="138244" grpId="1"/>
      <p:bldP spid="138245" grpId="2"/>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5233" name="文本框 139265"/>
          <p:cNvSpPr txBox="1">
            <a:spLocks noChangeArrowheads="1"/>
          </p:cNvSpPr>
          <p:nvPr>
            <p:custDataLst>
              <p:tags r:id="rId4"/>
            </p:custDataLst>
          </p:nvPr>
        </p:nvSpPr>
        <p:spPr bwMode="auto">
          <a:xfrm>
            <a:off x="152400" y="228600"/>
            <a:ext cx="8839200" cy="582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zh-CN" altLang="en-US" sz="4000">
                <a:solidFill>
                  <a:srgbClr val="FF0066"/>
                </a:solidFill>
                <a:ea typeface="微软雅黑" panose="020b0503020204020204" charset="-122"/>
              </a:rPr>
              <a:t>翻译</a:t>
            </a:r>
            <a:endParaRPr lang="zh-CN" altLang="en-US" sz="4000">
              <a:solidFill>
                <a:srgbClr val="FF0066"/>
              </a:solidFill>
              <a:ea typeface="微软雅黑" panose="020b0503020204020204" charset="-122"/>
            </a:endParaRPr>
          </a:p>
          <a:p>
            <a:pPr>
              <a:spcBef>
                <a:spcPct val="50000"/>
              </a:spcBef>
            </a:pPr>
            <a:r>
              <a:rPr lang="zh-CN" altLang="en-US" sz="2800">
                <a:ea typeface="微软雅黑" panose="020b0503020204020204" charset="-122"/>
              </a:rPr>
              <a:t> </a:t>
            </a:r>
            <a:r>
              <a:rPr lang="en-US" altLang="zh-CN" sz="2800">
                <a:ea typeface="微软雅黑" panose="020b0503020204020204" charset="-122"/>
              </a:rPr>
              <a:t>1</a:t>
            </a:r>
            <a:r>
              <a:rPr lang="zh-CN" altLang="en-US" sz="2800">
                <a:ea typeface="微软雅黑" panose="020b0503020204020204" charset="-122"/>
              </a:rPr>
              <a:t>、</a:t>
            </a:r>
            <a:r>
              <a:rPr lang="zh-CN" altLang="en-US" sz="3200">
                <a:ea typeface="微软雅黑" panose="020b0503020204020204" charset="-122"/>
              </a:rPr>
              <a:t>信而见疑，忠而被谤，能无怨乎？</a:t>
            </a:r>
            <a:endParaRPr lang="zh-CN" altLang="en-US" sz="2800">
              <a:ea typeface="微软雅黑" panose="020b0503020204020204" charset="-122"/>
            </a:endParaRPr>
          </a:p>
          <a:p>
            <a:pPr>
              <a:spcBef>
                <a:spcPct val="50000"/>
              </a:spcBef>
            </a:pPr>
            <a:endParaRPr lang="zh-CN" altLang="en-US" sz="3200">
              <a:ea typeface="微软雅黑" panose="020b0503020204020204" charset="-122"/>
            </a:endParaRPr>
          </a:p>
          <a:p>
            <a:pPr>
              <a:spcBef>
                <a:spcPct val="50000"/>
              </a:spcBef>
            </a:pPr>
            <a:r>
              <a:rPr lang="zh-CN" altLang="en-US" sz="3200">
                <a:ea typeface="微软雅黑" panose="020b0503020204020204" charset="-122"/>
              </a:rPr>
              <a:t>２、人君无愚、智、贤、不肖，莫不欲求忠以自</a:t>
            </a:r>
            <a:endParaRPr lang="zh-CN" altLang="en-US" sz="3200">
              <a:ea typeface="微软雅黑" panose="020b0503020204020204" charset="-122"/>
            </a:endParaRPr>
          </a:p>
          <a:p>
            <a:pPr>
              <a:spcBef>
                <a:spcPct val="50000"/>
              </a:spcBef>
            </a:pPr>
            <a:r>
              <a:rPr lang="zh-CN" altLang="en-US" sz="3200">
                <a:ea typeface="微软雅黑" panose="020b0503020204020204" charset="-122"/>
              </a:rPr>
              <a:t>    为，举贤以自佐，然亡国破家相随属。</a:t>
            </a:r>
            <a:endParaRPr lang="zh-CN" altLang="en-US" sz="3200">
              <a:ea typeface="微软雅黑" panose="020b0503020204020204" charset="-122"/>
            </a:endParaRPr>
          </a:p>
          <a:p>
            <a:pPr>
              <a:spcBef>
                <a:spcPct val="50000"/>
              </a:spcBef>
            </a:pPr>
            <a:endParaRPr lang="zh-CN" altLang="en-US" sz="3200">
              <a:ea typeface="微软雅黑" panose="020b0503020204020204" charset="-122"/>
            </a:endParaRPr>
          </a:p>
          <a:p>
            <a:pPr>
              <a:spcBef>
                <a:spcPct val="50000"/>
              </a:spcBef>
            </a:pPr>
            <a:endParaRPr lang="zh-CN" altLang="en-US" sz="3200">
              <a:ea typeface="微软雅黑" panose="020b0503020204020204" charset="-122"/>
            </a:endParaRPr>
          </a:p>
          <a:p>
            <a:pPr>
              <a:spcBef>
                <a:spcPct val="50000"/>
              </a:spcBef>
            </a:pPr>
            <a:r>
              <a:rPr lang="zh-CN" altLang="en-US" sz="3200">
                <a:ea typeface="微软雅黑" panose="020b0503020204020204" charset="-122"/>
              </a:rPr>
              <a:t> </a:t>
            </a:r>
            <a:endParaRPr lang="zh-CN" altLang="en-US" sz="3200" u="sng">
              <a:solidFill>
                <a:srgbClr val="0000FF"/>
              </a:solidFill>
              <a:ea typeface="微软雅黑" panose="020b0503020204020204" charset="-122"/>
            </a:endParaRPr>
          </a:p>
        </p:txBody>
      </p:sp>
      <p:sp>
        <p:nvSpPr>
          <p:cNvPr id="139267" name="文本框 139266"/>
          <p:cNvSpPr txBox="1">
            <a:spLocks noChangeArrowheads="1"/>
          </p:cNvSpPr>
          <p:nvPr>
            <p:custDataLst>
              <p:tags r:id="rId5"/>
            </p:custDataLst>
          </p:nvPr>
        </p:nvSpPr>
        <p:spPr bwMode="auto">
          <a:xfrm>
            <a:off x="228600" y="1752600"/>
            <a:ext cx="8458200" cy="528638"/>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a:ea typeface="微软雅黑" panose="020b0503020204020204" charset="-122"/>
              </a:rPr>
              <a:t>诚信的却</a:t>
            </a:r>
            <a:r>
              <a:rPr lang="zh-CN" altLang="en-US" sz="2800">
                <a:solidFill>
                  <a:srgbClr val="FF0066"/>
                </a:solidFill>
                <a:ea typeface="微软雅黑" panose="020b0503020204020204" charset="-122"/>
              </a:rPr>
              <a:t>被</a:t>
            </a:r>
            <a:r>
              <a:rPr lang="zh-CN" altLang="en-US" sz="2800">
                <a:ea typeface="微软雅黑" panose="020b0503020204020204" charset="-122"/>
              </a:rPr>
              <a:t>怀疑，忠心的却</a:t>
            </a:r>
            <a:r>
              <a:rPr lang="zh-CN" altLang="en-US" sz="2800">
                <a:solidFill>
                  <a:srgbClr val="FF0066"/>
                </a:solidFill>
                <a:ea typeface="微软雅黑" panose="020b0503020204020204" charset="-122"/>
              </a:rPr>
              <a:t>被</a:t>
            </a:r>
            <a:r>
              <a:rPr lang="zh-CN" altLang="en-US" sz="2800">
                <a:ea typeface="微软雅黑" panose="020b0503020204020204" charset="-122"/>
              </a:rPr>
              <a:t>诽谤，能没有怨愤吗？</a:t>
            </a:r>
            <a:endParaRPr lang="zh-CN" altLang="en-US" sz="2800">
              <a:ea typeface="微软雅黑" panose="020b0503020204020204" charset="-122"/>
            </a:endParaRPr>
          </a:p>
        </p:txBody>
      </p:sp>
      <p:sp>
        <p:nvSpPr>
          <p:cNvPr id="139268" name="文本框 139267"/>
          <p:cNvSpPr txBox="1">
            <a:spLocks noChangeArrowheads="1"/>
          </p:cNvSpPr>
          <p:nvPr>
            <p:custDataLst>
              <p:tags r:id="rId6"/>
            </p:custDataLst>
          </p:nvPr>
        </p:nvSpPr>
        <p:spPr bwMode="auto">
          <a:xfrm>
            <a:off x="228600" y="3962400"/>
            <a:ext cx="8686800" cy="2051050"/>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ea typeface="微软雅黑" panose="020b0503020204020204" charset="-122"/>
              </a:rPr>
              <a:t>君王</a:t>
            </a:r>
            <a:r>
              <a:rPr lang="zh-CN" altLang="en-US" sz="3200">
                <a:solidFill>
                  <a:srgbClr val="FF0066"/>
                </a:solidFill>
                <a:ea typeface="微软雅黑" panose="020b0503020204020204" charset="-122"/>
              </a:rPr>
              <a:t>无论</a:t>
            </a:r>
            <a:r>
              <a:rPr lang="zh-CN" altLang="en-US" sz="3200">
                <a:ea typeface="微软雅黑" panose="020b0503020204020204" charset="-122"/>
              </a:rPr>
              <a:t>愚昧、智慧、贤能，（还是）没有才能，</a:t>
            </a:r>
            <a:r>
              <a:rPr lang="zh-CN" altLang="en-US" sz="3200">
                <a:solidFill>
                  <a:srgbClr val="FF0066"/>
                </a:solidFill>
                <a:ea typeface="微软雅黑" panose="020b0503020204020204" charset="-122"/>
              </a:rPr>
              <a:t>没有不</a:t>
            </a:r>
            <a:r>
              <a:rPr lang="zh-CN" altLang="en-US" sz="3200">
                <a:ea typeface="微软雅黑" panose="020b0503020204020204" charset="-122"/>
              </a:rPr>
              <a:t>想得到忠臣来侍奉自己，</a:t>
            </a:r>
            <a:r>
              <a:rPr lang="zh-CN" altLang="en-US" sz="3200">
                <a:solidFill>
                  <a:srgbClr val="FF0066"/>
                </a:solidFill>
                <a:ea typeface="微软雅黑" panose="020b0503020204020204" charset="-122"/>
              </a:rPr>
              <a:t>选拔</a:t>
            </a:r>
            <a:r>
              <a:rPr lang="zh-CN" altLang="en-US" sz="3200">
                <a:ea typeface="微软雅黑" panose="020b0503020204020204" charset="-122"/>
              </a:rPr>
              <a:t>贤能的人来</a:t>
            </a:r>
            <a:r>
              <a:rPr lang="zh-CN" altLang="en-US" sz="3200">
                <a:solidFill>
                  <a:srgbClr val="FF0066"/>
                </a:solidFill>
                <a:ea typeface="微软雅黑" panose="020b0503020204020204" charset="-122"/>
              </a:rPr>
              <a:t>辅佐</a:t>
            </a:r>
            <a:r>
              <a:rPr lang="zh-CN" altLang="en-US" sz="3200">
                <a:ea typeface="微软雅黑" panose="020b0503020204020204" charset="-122"/>
              </a:rPr>
              <a:t>自己的，然而国破家亡的事（还是）一件接一件。</a:t>
            </a:r>
            <a:endParaRPr lang="zh-CN" altLang="en-US" sz="3200">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9267"/>
                                        </p:tgtEl>
                                        <p:attrNameLst>
                                          <p:attrName>style.visibility</p:attrName>
                                        </p:attrNameLst>
                                      </p:cBhvr>
                                      <p:to>
                                        <p:strVal val="visible"/>
                                      </p:to>
                                    </p:set>
                                    <p:anim calcmode="lin" valueType="num">
                                      <p:cBhvr additive="base">
                                        <p:cTn id="7" dur="500" fill="hold"/>
                                        <p:tgtEl>
                                          <p:spTgt spid="139267"/>
                                        </p:tgtEl>
                                        <p:attrNameLst>
                                          <p:attrName>ppt_x</p:attrName>
                                        </p:attrNameLst>
                                      </p:cBhvr>
                                      <p:tavLst>
                                        <p:tav tm="0">
                                          <p:val>
                                            <p:strVal val="0-#ppt_w/2"/>
                                          </p:val>
                                        </p:tav>
                                        <p:tav tm="100000">
                                          <p:val>
                                            <p:strVal val="#ppt_x"/>
                                          </p:val>
                                        </p:tav>
                                      </p:tavLst>
                                    </p:anim>
                                    <p:anim calcmode="lin" valueType="num">
                                      <p:cBhvr additive="base">
                                        <p:cTn id="8" dur="500" fill="hold"/>
                                        <p:tgtEl>
                                          <p:spTgt spid="13926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39268"/>
                                        </p:tgtEl>
                                        <p:attrNameLst>
                                          <p:attrName>style.visibility</p:attrName>
                                        </p:attrNameLst>
                                      </p:cBhvr>
                                      <p:to>
                                        <p:strVal val="visible"/>
                                      </p:to>
                                    </p:set>
                                    <p:anim calcmode="lin" valueType="num">
                                      <p:cBhvr additive="base">
                                        <p:cTn id="13" dur="500" fill="hold"/>
                                        <p:tgtEl>
                                          <p:spTgt spid="139268"/>
                                        </p:tgtEl>
                                        <p:attrNameLst>
                                          <p:attrName>ppt_x</p:attrName>
                                        </p:attrNameLst>
                                      </p:cBhvr>
                                      <p:tavLst>
                                        <p:tav tm="0">
                                          <p:val>
                                            <p:strVal val="0-#ppt_w/2"/>
                                          </p:val>
                                        </p:tav>
                                        <p:tav tm="100000">
                                          <p:val>
                                            <p:strVal val="#ppt_x"/>
                                          </p:val>
                                        </p:tav>
                                      </p:tavLst>
                                    </p:anim>
                                    <p:anim calcmode="lin" valueType="num">
                                      <p:cBhvr additive="base">
                                        <p:cTn id="14" dur="500" fill="hold"/>
                                        <p:tgtEl>
                                          <p:spTgt spid="139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p:bldP spid="139268" grpId="1"/>
    </p:bld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7281" name="矩形 140289"/>
          <p:cNvSpPr>
            <a:spLocks noChangeArrowheads="1"/>
          </p:cNvSpPr>
          <p:nvPr>
            <p:custDataLst>
              <p:tags r:id="rId4"/>
            </p:custDataLst>
          </p:nvPr>
        </p:nvSpPr>
        <p:spPr bwMode="auto">
          <a:xfrm>
            <a:off x="304800" y="304800"/>
            <a:ext cx="8610600"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ea typeface="微软雅黑" panose="020b0503020204020204" charset="-122"/>
              </a:rPr>
              <a:t>３、怀王以不知忠臣之分，故内惑于郑袖，外欺于张仪</a:t>
            </a:r>
            <a:endParaRPr lang="zh-CN" altLang="en-US" sz="3200">
              <a:ea typeface="微软雅黑" panose="020b0503020204020204" charset="-122"/>
            </a:endParaRPr>
          </a:p>
          <a:p>
            <a:pPr>
              <a:spcBef>
                <a:spcPct val="50000"/>
              </a:spcBef>
            </a:pPr>
            <a:endParaRPr lang="zh-CN" altLang="en-US" sz="3200">
              <a:ea typeface="微软雅黑" panose="020b0503020204020204" charset="-122"/>
            </a:endParaRPr>
          </a:p>
          <a:p>
            <a:pPr>
              <a:spcBef>
                <a:spcPct val="50000"/>
              </a:spcBef>
            </a:pPr>
            <a:endParaRPr lang="zh-CN" altLang="en-US" sz="3200">
              <a:ea typeface="微软雅黑" panose="020b0503020204020204" charset="-122"/>
            </a:endParaRPr>
          </a:p>
          <a:p>
            <a:pPr>
              <a:spcBef>
                <a:spcPct val="50000"/>
              </a:spcBef>
            </a:pPr>
            <a:r>
              <a:rPr lang="zh-CN" altLang="en-US" sz="3200">
                <a:ea typeface="微软雅黑" panose="020b0503020204020204" charset="-122"/>
              </a:rPr>
              <a:t>４、令尹子兰闻之大怒，</a:t>
            </a:r>
            <a:r>
              <a:rPr lang="zh-CN" altLang="en-US" sz="3200" u="sng">
                <a:solidFill>
                  <a:srgbClr val="0000FF"/>
                </a:solidFill>
                <a:ea typeface="微软雅黑" panose="020b0503020204020204" charset="-122"/>
              </a:rPr>
              <a:t>卒使上官大夫短屈原于顷襄王，顷襄王怒而迁之。</a:t>
            </a:r>
            <a:endParaRPr lang="zh-CN" altLang="en-US" sz="3200" u="sng">
              <a:solidFill>
                <a:srgbClr val="0000FF"/>
              </a:solidFill>
              <a:ea typeface="微软雅黑" panose="020b0503020204020204" charset="-122"/>
            </a:endParaRPr>
          </a:p>
        </p:txBody>
      </p:sp>
      <p:sp>
        <p:nvSpPr>
          <p:cNvPr id="140291" name="文本框 140290"/>
          <p:cNvSpPr txBox="1">
            <a:spLocks noChangeArrowheads="1"/>
          </p:cNvSpPr>
          <p:nvPr>
            <p:custDataLst>
              <p:tags r:id="rId5"/>
            </p:custDataLst>
          </p:nvPr>
        </p:nvSpPr>
        <p:spPr bwMode="auto">
          <a:xfrm>
            <a:off x="228600" y="1371600"/>
            <a:ext cx="8686800" cy="1076325"/>
          </a:xfrm>
          <a:prstGeom prst="rect">
            <a:avLst/>
          </a:prstGeom>
          <a:solidFill>
            <a:srgbClr val="FFFFCC"/>
          </a:solidFill>
          <a:ln w="9525">
            <a:solidFill>
              <a:schemeClr val="tx1"/>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FF0000"/>
                </a:solidFill>
                <a:ea typeface="微软雅黑" panose="020b0503020204020204" charset="-122"/>
              </a:rPr>
              <a:t>怀王</a:t>
            </a:r>
            <a:r>
              <a:rPr lang="zh-CN" altLang="en-US" sz="3200">
                <a:solidFill>
                  <a:schemeClr val="accent2"/>
                </a:solidFill>
                <a:ea typeface="微软雅黑" panose="020b0503020204020204" charset="-122"/>
              </a:rPr>
              <a:t>因为</a:t>
            </a:r>
            <a:r>
              <a:rPr lang="zh-CN" altLang="en-US" sz="3200">
                <a:solidFill>
                  <a:srgbClr val="FF0000"/>
                </a:solidFill>
                <a:ea typeface="微软雅黑" panose="020b0503020204020204" charset="-122"/>
              </a:rPr>
              <a:t>不知道忠臣的</a:t>
            </a:r>
            <a:r>
              <a:rPr lang="zh-CN" altLang="en-US" sz="3200">
                <a:solidFill>
                  <a:schemeClr val="accent2"/>
                </a:solidFill>
                <a:ea typeface="微软雅黑" panose="020b0503020204020204" charset="-122"/>
              </a:rPr>
              <a:t>区分</a:t>
            </a:r>
            <a:r>
              <a:rPr lang="zh-CN" altLang="en-US" sz="3200">
                <a:solidFill>
                  <a:srgbClr val="FF0000"/>
                </a:solidFill>
                <a:ea typeface="微软雅黑" panose="020b0503020204020204" charset="-122"/>
              </a:rPr>
              <a:t>，</a:t>
            </a:r>
            <a:r>
              <a:rPr lang="zh-CN" altLang="en-US" sz="3200">
                <a:solidFill>
                  <a:schemeClr val="accent2"/>
                </a:solidFill>
                <a:ea typeface="微软雅黑" panose="020b0503020204020204" charset="-122"/>
              </a:rPr>
              <a:t>所以</a:t>
            </a:r>
            <a:r>
              <a:rPr lang="zh-CN" altLang="en-US" sz="3200" u="sng">
                <a:solidFill>
                  <a:srgbClr val="00CC00"/>
                </a:solidFill>
                <a:ea typeface="微软雅黑" panose="020b0503020204020204" charset="-122"/>
              </a:rPr>
              <a:t>在内</a:t>
            </a:r>
            <a:r>
              <a:rPr lang="zh-CN" altLang="en-US" sz="3200">
                <a:solidFill>
                  <a:srgbClr val="FF0000"/>
                </a:solidFill>
                <a:ea typeface="微软雅黑" panose="020b0503020204020204" charset="-122"/>
              </a:rPr>
              <a:t>被郑袖所迷惑，</a:t>
            </a:r>
            <a:r>
              <a:rPr lang="zh-CN" altLang="en-US" sz="3200" u="sng">
                <a:solidFill>
                  <a:srgbClr val="00CC00"/>
                </a:solidFill>
                <a:ea typeface="微软雅黑" panose="020b0503020204020204" charset="-122"/>
              </a:rPr>
              <a:t>在外</a:t>
            </a:r>
            <a:r>
              <a:rPr lang="zh-CN" altLang="en-US" sz="3200">
                <a:solidFill>
                  <a:srgbClr val="FF0000"/>
                </a:solidFill>
                <a:ea typeface="微软雅黑" panose="020b0503020204020204" charset="-122"/>
              </a:rPr>
              <a:t>被张仪所欺骗</a:t>
            </a:r>
            <a:endParaRPr lang="zh-CN" altLang="en-US" sz="3200">
              <a:solidFill>
                <a:srgbClr val="FF0000"/>
              </a:solidFill>
              <a:ea typeface="微软雅黑" panose="020b0503020204020204" charset="-122"/>
            </a:endParaRPr>
          </a:p>
        </p:txBody>
      </p:sp>
      <p:sp>
        <p:nvSpPr>
          <p:cNvPr id="140292" name="文本框 140291"/>
          <p:cNvSpPr txBox="1">
            <a:spLocks noChangeArrowheads="1"/>
          </p:cNvSpPr>
          <p:nvPr>
            <p:custDataLst>
              <p:tags r:id="rId6"/>
            </p:custDataLst>
          </p:nvPr>
        </p:nvSpPr>
        <p:spPr bwMode="auto">
          <a:xfrm>
            <a:off x="228600" y="4267200"/>
            <a:ext cx="8458200" cy="1320800"/>
          </a:xfrm>
          <a:prstGeom prst="rect">
            <a:avLst/>
          </a:prstGeom>
          <a:solidFill>
            <a:srgbClr val="FFFFCC"/>
          </a:solidFill>
          <a:ln w="9525">
            <a:solidFill>
              <a:schemeClr val="tx1"/>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FF0066"/>
                </a:solidFill>
                <a:ea typeface="微软雅黑" panose="020b0503020204020204" charset="-122"/>
              </a:rPr>
              <a:t> 终于</a:t>
            </a:r>
            <a:r>
              <a:rPr lang="zh-CN" altLang="en-US" sz="3200">
                <a:solidFill>
                  <a:schemeClr val="accent2"/>
                </a:solidFill>
                <a:ea typeface="微软雅黑" panose="020b0503020204020204" charset="-122"/>
              </a:rPr>
              <a:t>指使</a:t>
            </a:r>
            <a:r>
              <a:rPr lang="zh-CN" altLang="en-US" sz="3200">
                <a:solidFill>
                  <a:srgbClr val="FF0066"/>
                </a:solidFill>
                <a:ea typeface="微软雅黑" panose="020b0503020204020204" charset="-122"/>
              </a:rPr>
              <a:t>上官大夫</a:t>
            </a:r>
            <a:r>
              <a:rPr lang="zh-CN" altLang="en-US" sz="3200" u="sng">
                <a:solidFill>
                  <a:srgbClr val="FF0066"/>
                </a:solidFill>
                <a:ea typeface="微软雅黑" panose="020b0503020204020204" charset="-122"/>
              </a:rPr>
              <a:t>在顷襄王的面前</a:t>
            </a:r>
            <a:r>
              <a:rPr lang="zh-CN" altLang="en-US" sz="3200">
                <a:solidFill>
                  <a:schemeClr val="accent2"/>
                </a:solidFill>
                <a:ea typeface="微软雅黑" panose="020b0503020204020204" charset="-122"/>
              </a:rPr>
              <a:t>诋毁</a:t>
            </a:r>
            <a:r>
              <a:rPr lang="zh-CN" altLang="en-US" sz="3200">
                <a:solidFill>
                  <a:srgbClr val="FF0066"/>
                </a:solidFill>
                <a:ea typeface="微软雅黑" panose="020b0503020204020204" charset="-122"/>
              </a:rPr>
              <a:t>屈原，</a:t>
            </a:r>
            <a:endParaRPr lang="zh-CN" altLang="en-US" sz="3200">
              <a:solidFill>
                <a:srgbClr val="FF0066"/>
              </a:solidFill>
              <a:ea typeface="微软雅黑" panose="020b0503020204020204" charset="-122"/>
            </a:endParaRPr>
          </a:p>
          <a:p>
            <a:pPr>
              <a:spcBef>
                <a:spcPct val="50000"/>
              </a:spcBef>
            </a:pPr>
            <a:r>
              <a:rPr lang="zh-CN" altLang="en-US" sz="3200">
                <a:solidFill>
                  <a:srgbClr val="FF0066"/>
                </a:solidFill>
                <a:ea typeface="微软雅黑" panose="020b0503020204020204" charset="-122"/>
              </a:rPr>
              <a:t>顷襄王生气地</a:t>
            </a:r>
            <a:r>
              <a:rPr lang="zh-CN" altLang="en-US" sz="3200">
                <a:ea typeface="微软雅黑" panose="020b0503020204020204" charset="-122"/>
              </a:rPr>
              <a:t>放逐</a:t>
            </a:r>
            <a:r>
              <a:rPr lang="zh-CN" altLang="en-US" sz="3200">
                <a:solidFill>
                  <a:srgbClr val="FF0066"/>
                </a:solidFill>
                <a:ea typeface="微软雅黑" panose="020b0503020204020204" charset="-122"/>
              </a:rPr>
              <a:t>了屈原。  </a:t>
            </a:r>
            <a:endParaRPr lang="zh-CN" altLang="en-US" sz="3200">
              <a:solidFill>
                <a:srgbClr val="FF0066"/>
              </a:solidFill>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0291"/>
                                        </p:tgtEl>
                                        <p:attrNameLst>
                                          <p:attrName>style.visibility</p:attrName>
                                        </p:attrNameLst>
                                      </p:cBhvr>
                                      <p:to>
                                        <p:strVal val="visible"/>
                                      </p:to>
                                    </p:set>
                                    <p:anim calcmode="lin" valueType="num">
                                      <p:cBhvr additive="base">
                                        <p:cTn id="7" dur="500" fill="hold"/>
                                        <p:tgtEl>
                                          <p:spTgt spid="140291"/>
                                        </p:tgtEl>
                                        <p:attrNameLst>
                                          <p:attrName>ppt_x</p:attrName>
                                        </p:attrNameLst>
                                      </p:cBhvr>
                                      <p:tavLst>
                                        <p:tav tm="0">
                                          <p:val>
                                            <p:strVal val="0-#ppt_w/2"/>
                                          </p:val>
                                        </p:tav>
                                        <p:tav tm="100000">
                                          <p:val>
                                            <p:strVal val="#ppt_x"/>
                                          </p:val>
                                        </p:tav>
                                      </p:tavLst>
                                    </p:anim>
                                    <p:anim calcmode="lin" valueType="num">
                                      <p:cBhvr additive="base">
                                        <p:cTn id="8" dur="500" fill="hold"/>
                                        <p:tgtEl>
                                          <p:spTgt spid="14029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40292"/>
                                        </p:tgtEl>
                                        <p:attrNameLst>
                                          <p:attrName>style.visibility</p:attrName>
                                        </p:attrNameLst>
                                      </p:cBhvr>
                                      <p:to>
                                        <p:strVal val="visible"/>
                                      </p:to>
                                    </p:set>
                                    <p:anim calcmode="lin" valueType="num">
                                      <p:cBhvr additive="base">
                                        <p:cTn id="13" dur="500" fill="hold"/>
                                        <p:tgtEl>
                                          <p:spTgt spid="140292"/>
                                        </p:tgtEl>
                                        <p:attrNameLst>
                                          <p:attrName>ppt_x</p:attrName>
                                        </p:attrNameLst>
                                      </p:cBhvr>
                                      <p:tavLst>
                                        <p:tav tm="0">
                                          <p:val>
                                            <p:strVal val="0-#ppt_w/2"/>
                                          </p:val>
                                        </p:tav>
                                        <p:tav tm="100000">
                                          <p:val>
                                            <p:strVal val="#ppt_x"/>
                                          </p:val>
                                        </p:tav>
                                      </p:tavLst>
                                    </p:anim>
                                    <p:anim calcmode="lin" valueType="num">
                                      <p:cBhvr additive="base">
                                        <p:cTn id="14" dur="500" fill="hold"/>
                                        <p:tgtEl>
                                          <p:spTgt spid="140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p:bldP spid="140292" grpId="1"/>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9329" name="文本框 141313"/>
          <p:cNvSpPr txBox="1">
            <a:spLocks noChangeArrowheads="1"/>
          </p:cNvSpPr>
          <p:nvPr>
            <p:custDataLst>
              <p:tags r:id="rId4"/>
            </p:custDataLst>
          </p:nvPr>
        </p:nvSpPr>
        <p:spPr bwMode="auto">
          <a:xfrm>
            <a:off x="457200" y="381000"/>
            <a:ext cx="8382000"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3200">
                <a:ea typeface="微软雅黑" panose="020b0503020204020204" charset="-122"/>
              </a:rPr>
              <a:t>5</a:t>
            </a:r>
            <a:r>
              <a:rPr lang="zh-CN" altLang="en-US" sz="3200">
                <a:ea typeface="微软雅黑" panose="020b0503020204020204" charset="-122"/>
              </a:rPr>
              <a:t>、举世混浊而我独清，众人皆醉而我独醒，</a:t>
            </a:r>
            <a:endParaRPr lang="zh-CN" altLang="en-US" sz="3200">
              <a:ea typeface="微软雅黑" panose="020b0503020204020204" charset="-122"/>
            </a:endParaRPr>
          </a:p>
          <a:p>
            <a:pPr>
              <a:spcBef>
                <a:spcPct val="50000"/>
              </a:spcBef>
            </a:pPr>
            <a:r>
              <a:rPr lang="zh-CN" altLang="en-US" sz="3200">
                <a:ea typeface="微软雅黑" panose="020b0503020204020204" charset="-122"/>
              </a:rPr>
              <a:t>   是以见放。</a:t>
            </a:r>
            <a:endParaRPr lang="zh-CN" altLang="en-US" sz="3200">
              <a:ea typeface="微软雅黑" panose="020b0503020204020204" charset="-122"/>
            </a:endParaRPr>
          </a:p>
          <a:p>
            <a:pPr>
              <a:spcBef>
                <a:spcPct val="50000"/>
              </a:spcBef>
            </a:pPr>
            <a:endParaRPr lang="zh-CN" altLang="en-US" sz="3200">
              <a:ea typeface="微软雅黑" panose="020b0503020204020204" charset="-122"/>
            </a:endParaRPr>
          </a:p>
          <a:p>
            <a:pPr>
              <a:spcBef>
                <a:spcPct val="50000"/>
              </a:spcBef>
            </a:pPr>
            <a:endParaRPr lang="zh-CN" altLang="en-US" sz="3200">
              <a:ea typeface="微软雅黑" panose="020b0503020204020204" charset="-122"/>
            </a:endParaRPr>
          </a:p>
          <a:p>
            <a:pPr>
              <a:spcBef>
                <a:spcPct val="50000"/>
              </a:spcBef>
            </a:pPr>
            <a:r>
              <a:rPr lang="en-US" altLang="zh-CN" sz="3200">
                <a:ea typeface="微软雅黑" panose="020b0503020204020204" charset="-122"/>
              </a:rPr>
              <a:t>6</a:t>
            </a:r>
            <a:r>
              <a:rPr lang="zh-CN" altLang="en-US" sz="3200">
                <a:ea typeface="微软雅黑" panose="020b0503020204020204" charset="-122"/>
              </a:rPr>
              <a:t>、夫圣人者，不凝滞于物而能与世推移。</a:t>
            </a:r>
            <a:endParaRPr lang="zh-CN" altLang="en-US" sz="3200">
              <a:ea typeface="微软雅黑" panose="020b0503020204020204" charset="-122"/>
            </a:endParaRPr>
          </a:p>
          <a:p>
            <a:pPr>
              <a:spcBef>
                <a:spcPct val="50000"/>
              </a:spcBef>
            </a:pPr>
            <a:r>
              <a:rPr lang="zh-CN" altLang="en-US" sz="3200">
                <a:ea typeface="微软雅黑" panose="020b0503020204020204" charset="-122"/>
              </a:rPr>
              <a:t> </a:t>
            </a:r>
            <a:endParaRPr lang="zh-CN" altLang="en-US" sz="3400">
              <a:ea typeface="微软雅黑" panose="020b0503020204020204" charset="-122"/>
            </a:endParaRPr>
          </a:p>
        </p:txBody>
      </p:sp>
      <p:sp>
        <p:nvSpPr>
          <p:cNvPr id="141315" name="文本框 141314"/>
          <p:cNvSpPr txBox="1">
            <a:spLocks noChangeArrowheads="1"/>
          </p:cNvSpPr>
          <p:nvPr>
            <p:custDataLst>
              <p:tags r:id="rId5"/>
            </p:custDataLst>
          </p:nvPr>
        </p:nvSpPr>
        <p:spPr bwMode="auto">
          <a:xfrm>
            <a:off x="457200" y="1752600"/>
            <a:ext cx="8305800" cy="1076325"/>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chemeClr val="accent2"/>
                </a:solidFill>
                <a:ea typeface="微软雅黑" panose="020b0503020204020204" charset="-122"/>
              </a:rPr>
              <a:t>整个</a:t>
            </a:r>
            <a:r>
              <a:rPr lang="zh-CN" altLang="en-US" sz="3200">
                <a:solidFill>
                  <a:srgbClr val="FF0066"/>
                </a:solidFill>
                <a:ea typeface="微软雅黑" panose="020b0503020204020204" charset="-122"/>
              </a:rPr>
              <a:t>社会都污浊，我一人洁净；众人都昏醉，我一人清醒，</a:t>
            </a:r>
            <a:r>
              <a:rPr lang="zh-CN" altLang="en-US" sz="3200">
                <a:solidFill>
                  <a:srgbClr val="A50021"/>
                </a:solidFill>
                <a:ea typeface="微软雅黑" panose="020b0503020204020204" charset="-122"/>
              </a:rPr>
              <a:t>因此</a:t>
            </a:r>
            <a:r>
              <a:rPr lang="zh-CN" altLang="en-US" sz="3200">
                <a:solidFill>
                  <a:schemeClr val="accent2"/>
                </a:solidFill>
                <a:ea typeface="微软雅黑" panose="020b0503020204020204" charset="-122"/>
              </a:rPr>
              <a:t>被</a:t>
            </a:r>
            <a:r>
              <a:rPr lang="zh-CN" altLang="en-US" sz="3200">
                <a:solidFill>
                  <a:srgbClr val="FF0066"/>
                </a:solidFill>
                <a:ea typeface="微软雅黑" panose="020b0503020204020204" charset="-122"/>
              </a:rPr>
              <a:t>放逐。</a:t>
            </a:r>
            <a:endParaRPr lang="zh-CN" altLang="en-US" sz="3200">
              <a:solidFill>
                <a:srgbClr val="FF0066"/>
              </a:solidFill>
              <a:ea typeface="微软雅黑" panose="020b0503020204020204" charset="-122"/>
            </a:endParaRPr>
          </a:p>
        </p:txBody>
      </p:sp>
      <p:sp>
        <p:nvSpPr>
          <p:cNvPr id="141316" name="文本框 141315"/>
          <p:cNvSpPr txBox="1">
            <a:spLocks noChangeArrowheads="1"/>
          </p:cNvSpPr>
          <p:nvPr>
            <p:custDataLst>
              <p:tags r:id="rId6"/>
            </p:custDataLst>
          </p:nvPr>
        </p:nvSpPr>
        <p:spPr bwMode="auto">
          <a:xfrm>
            <a:off x="152400" y="4114800"/>
            <a:ext cx="8610600" cy="1076325"/>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0000FF"/>
                </a:solidFill>
                <a:ea typeface="微软雅黑" panose="020b0503020204020204" charset="-122"/>
              </a:rPr>
              <a:t>那聪明通达的人，</a:t>
            </a:r>
            <a:r>
              <a:rPr lang="zh-CN" altLang="en-US" sz="3200">
                <a:solidFill>
                  <a:srgbClr val="A50021"/>
                </a:solidFill>
                <a:ea typeface="微软雅黑" panose="020b0503020204020204" charset="-122"/>
              </a:rPr>
              <a:t>不</a:t>
            </a:r>
            <a:r>
              <a:rPr lang="zh-CN" altLang="en-US" sz="3200">
                <a:solidFill>
                  <a:srgbClr val="FF0066"/>
                </a:solidFill>
                <a:ea typeface="微软雅黑" panose="020b0503020204020204" charset="-122"/>
              </a:rPr>
              <a:t>被</a:t>
            </a:r>
            <a:r>
              <a:rPr lang="zh-CN" altLang="en-US" sz="3200">
                <a:solidFill>
                  <a:srgbClr val="A50021"/>
                </a:solidFill>
                <a:ea typeface="微软雅黑" panose="020b0503020204020204" charset="-122"/>
              </a:rPr>
              <a:t>外界事物拘束，而能够跟世俗一道</a:t>
            </a:r>
            <a:r>
              <a:rPr lang="zh-CN" altLang="en-US" sz="3200">
                <a:solidFill>
                  <a:srgbClr val="FF0066"/>
                </a:solidFill>
                <a:ea typeface="微软雅黑" panose="020b0503020204020204" charset="-122"/>
              </a:rPr>
              <a:t>变化</a:t>
            </a:r>
            <a:r>
              <a:rPr lang="zh-CN" altLang="en-US" sz="3200">
                <a:solidFill>
                  <a:srgbClr val="A50021"/>
                </a:solidFill>
                <a:ea typeface="微软雅黑" panose="020b0503020204020204" charset="-122"/>
              </a:rPr>
              <a:t>。</a:t>
            </a:r>
            <a:endParaRPr lang="zh-CN" altLang="en-US" sz="3200">
              <a:solidFill>
                <a:srgbClr val="A50021"/>
              </a:solidFill>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1315"/>
                                        </p:tgtEl>
                                        <p:attrNameLst>
                                          <p:attrName>style.visibility</p:attrName>
                                        </p:attrNameLst>
                                      </p:cBhvr>
                                      <p:to>
                                        <p:strVal val="visible"/>
                                      </p:to>
                                    </p:set>
                                    <p:anim calcmode="lin" valueType="num">
                                      <p:cBhvr additive="base">
                                        <p:cTn id="7" dur="500" fill="hold"/>
                                        <p:tgtEl>
                                          <p:spTgt spid="141315"/>
                                        </p:tgtEl>
                                        <p:attrNameLst>
                                          <p:attrName>ppt_x</p:attrName>
                                        </p:attrNameLst>
                                      </p:cBhvr>
                                      <p:tavLst>
                                        <p:tav tm="0">
                                          <p:val>
                                            <p:strVal val="0-#ppt_w/2"/>
                                          </p:val>
                                        </p:tav>
                                        <p:tav tm="100000">
                                          <p:val>
                                            <p:strVal val="#ppt_x"/>
                                          </p:val>
                                        </p:tav>
                                      </p:tavLst>
                                    </p:anim>
                                    <p:anim calcmode="lin" valueType="num">
                                      <p:cBhvr additive="base">
                                        <p:cTn id="8" dur="500" fill="hold"/>
                                        <p:tgtEl>
                                          <p:spTgt spid="1413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41316"/>
                                        </p:tgtEl>
                                        <p:attrNameLst>
                                          <p:attrName>style.visibility</p:attrName>
                                        </p:attrNameLst>
                                      </p:cBhvr>
                                      <p:to>
                                        <p:strVal val="visible"/>
                                      </p:to>
                                    </p:set>
                                    <p:anim calcmode="lin" valueType="num">
                                      <p:cBhvr additive="base">
                                        <p:cTn id="13" dur="500" fill="hold"/>
                                        <p:tgtEl>
                                          <p:spTgt spid="141316"/>
                                        </p:tgtEl>
                                        <p:attrNameLst>
                                          <p:attrName>ppt_x</p:attrName>
                                        </p:attrNameLst>
                                      </p:cBhvr>
                                      <p:tavLst>
                                        <p:tav tm="0">
                                          <p:val>
                                            <p:strVal val="0-#ppt_w/2"/>
                                          </p:val>
                                        </p:tav>
                                        <p:tav tm="100000">
                                          <p:val>
                                            <p:strVal val="#ppt_x"/>
                                          </p:val>
                                        </p:tav>
                                      </p:tavLst>
                                    </p:anim>
                                    <p:anim calcmode="lin" valueType="num">
                                      <p:cBhvr additive="base">
                                        <p:cTn id="14" dur="500" fill="hold"/>
                                        <p:tgtEl>
                                          <p:spTgt spid="1413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p:bldP spid="141316" grpId="1"/>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1377" name="文本框 142337"/>
          <p:cNvSpPr txBox="1">
            <a:spLocks noChangeArrowheads="1"/>
          </p:cNvSpPr>
          <p:nvPr>
            <p:custDataLst>
              <p:tags r:id="rId4"/>
            </p:custDataLst>
          </p:nvPr>
        </p:nvSpPr>
        <p:spPr bwMode="auto">
          <a:xfrm>
            <a:off x="304800" y="304800"/>
            <a:ext cx="8534400" cy="509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3200">
                <a:ea typeface="微软雅黑" panose="020b0503020204020204" charset="-122"/>
              </a:rPr>
              <a:t>7</a:t>
            </a:r>
            <a:r>
              <a:rPr lang="zh-CN" altLang="en-US" sz="3200">
                <a:ea typeface="微软雅黑" panose="020b0503020204020204" charset="-122"/>
              </a:rPr>
              <a:t>、</a:t>
            </a:r>
            <a:r>
              <a:rPr lang="zh-CN" altLang="en-US" sz="3400">
                <a:ea typeface="微软雅黑" panose="020b0503020204020204" charset="-122"/>
              </a:rPr>
              <a:t>楚有宋玉</a:t>
            </a:r>
            <a:r>
              <a:rPr lang="en-US" altLang="zh-CN" sz="3400">
                <a:ea typeface="微软雅黑" panose="020b0503020204020204" charset="-122"/>
              </a:rPr>
              <a:t>﹑</a:t>
            </a:r>
            <a:r>
              <a:rPr lang="zh-CN" altLang="en-US" sz="3400">
                <a:ea typeface="微软雅黑" panose="020b0503020204020204" charset="-122"/>
              </a:rPr>
              <a:t>唐勒</a:t>
            </a:r>
            <a:r>
              <a:rPr lang="en-US" altLang="zh-CN" sz="3400">
                <a:ea typeface="微软雅黑" panose="020b0503020204020204" charset="-122"/>
              </a:rPr>
              <a:t>﹑</a:t>
            </a:r>
            <a:r>
              <a:rPr lang="zh-CN" altLang="en-US" sz="3400">
                <a:ea typeface="微软雅黑" panose="020b0503020204020204" charset="-122"/>
              </a:rPr>
              <a:t>景差之徒者，</a:t>
            </a:r>
            <a:r>
              <a:rPr lang="zh-CN" altLang="en-US" sz="3400" u="sng">
                <a:solidFill>
                  <a:srgbClr val="0000FF"/>
                </a:solidFill>
                <a:ea typeface="微软雅黑" panose="020b0503020204020204" charset="-122"/>
              </a:rPr>
              <a:t>皆好辞</a:t>
            </a:r>
            <a:endParaRPr lang="zh-CN" altLang="en-US" sz="3400" u="sng">
              <a:solidFill>
                <a:srgbClr val="0000FF"/>
              </a:solidFill>
              <a:ea typeface="微软雅黑" panose="020b0503020204020204" charset="-122"/>
            </a:endParaRPr>
          </a:p>
          <a:p>
            <a:pPr>
              <a:spcBef>
                <a:spcPct val="50000"/>
              </a:spcBef>
            </a:pPr>
            <a:r>
              <a:rPr lang="zh-CN" altLang="en-US" sz="3400">
                <a:solidFill>
                  <a:srgbClr val="0000FF"/>
                </a:solidFill>
                <a:ea typeface="微软雅黑" panose="020b0503020204020204" charset="-122"/>
              </a:rPr>
              <a:t>  </a:t>
            </a:r>
            <a:r>
              <a:rPr lang="zh-CN" altLang="en-US" sz="3400" u="sng">
                <a:solidFill>
                  <a:srgbClr val="0000FF"/>
                </a:solidFill>
                <a:ea typeface="微软雅黑" panose="020b0503020204020204" charset="-122"/>
              </a:rPr>
              <a:t>而以赋见称；然皆祖屈原之从容辞令，</a:t>
            </a:r>
            <a:endParaRPr lang="zh-CN" altLang="en-US" sz="3400" u="sng">
              <a:solidFill>
                <a:srgbClr val="0000FF"/>
              </a:solidFill>
              <a:ea typeface="微软雅黑" panose="020b0503020204020204" charset="-122"/>
            </a:endParaRPr>
          </a:p>
          <a:p>
            <a:pPr>
              <a:spcBef>
                <a:spcPct val="50000"/>
              </a:spcBef>
            </a:pPr>
            <a:r>
              <a:rPr lang="zh-CN" altLang="en-US" sz="3400">
                <a:solidFill>
                  <a:srgbClr val="0000FF"/>
                </a:solidFill>
                <a:ea typeface="微软雅黑" panose="020b0503020204020204" charset="-122"/>
              </a:rPr>
              <a:t>  </a:t>
            </a:r>
            <a:r>
              <a:rPr lang="zh-CN" altLang="en-US" sz="3400" u="sng">
                <a:solidFill>
                  <a:srgbClr val="0000FF"/>
                </a:solidFill>
                <a:ea typeface="微软雅黑" panose="020b0503020204020204" charset="-122"/>
              </a:rPr>
              <a:t>终莫敢直谏。</a:t>
            </a:r>
            <a:endParaRPr lang="zh-CN" altLang="en-US" sz="3400" u="sng">
              <a:solidFill>
                <a:srgbClr val="0000FF"/>
              </a:solidFill>
              <a:ea typeface="微软雅黑" panose="020b0503020204020204" charset="-122"/>
            </a:endParaRPr>
          </a:p>
          <a:p>
            <a:pPr>
              <a:spcBef>
                <a:spcPct val="50000"/>
              </a:spcBef>
            </a:pPr>
            <a:endParaRPr lang="zh-CN" altLang="en-US" sz="3400">
              <a:ea typeface="微软雅黑" panose="020b0503020204020204" charset="-122"/>
            </a:endParaRPr>
          </a:p>
          <a:p>
            <a:pPr>
              <a:spcBef>
                <a:spcPct val="50000"/>
              </a:spcBef>
            </a:pPr>
            <a:endParaRPr lang="zh-CN" altLang="en-US" sz="3400">
              <a:ea typeface="微软雅黑" panose="020b0503020204020204" charset="-122"/>
            </a:endParaRPr>
          </a:p>
          <a:p>
            <a:pPr>
              <a:spcBef>
                <a:spcPct val="50000"/>
              </a:spcBef>
            </a:pPr>
            <a:r>
              <a:rPr lang="en-US" altLang="zh-CN" sz="3400">
                <a:ea typeface="微软雅黑" panose="020b0503020204020204" charset="-122"/>
              </a:rPr>
              <a:t>8</a:t>
            </a:r>
            <a:r>
              <a:rPr lang="zh-CN" altLang="en-US" sz="3400">
                <a:ea typeface="微软雅黑" panose="020b0503020204020204" charset="-122"/>
              </a:rPr>
              <a:t>、其后楚日以削，数十年竟为秦所灭。</a:t>
            </a:r>
            <a:endParaRPr lang="zh-CN" altLang="en-US" sz="3400">
              <a:ea typeface="微软雅黑" panose="020b0503020204020204" charset="-122"/>
            </a:endParaRPr>
          </a:p>
          <a:p>
            <a:pPr>
              <a:spcBef>
                <a:spcPct val="50000"/>
              </a:spcBef>
            </a:pPr>
            <a:endParaRPr lang="zh-CN" altLang="en-US" sz="2400" b="0">
              <a:ea typeface="微软雅黑" panose="020b0503020204020204" charset="-122"/>
            </a:endParaRPr>
          </a:p>
        </p:txBody>
      </p:sp>
      <p:sp>
        <p:nvSpPr>
          <p:cNvPr id="142339" name="文本框 142338"/>
          <p:cNvSpPr txBox="1">
            <a:spLocks noChangeArrowheads="1"/>
          </p:cNvSpPr>
          <p:nvPr>
            <p:custDataLst>
              <p:tags r:id="rId5"/>
            </p:custDataLst>
          </p:nvPr>
        </p:nvSpPr>
        <p:spPr bwMode="auto">
          <a:xfrm>
            <a:off x="304800" y="2590800"/>
            <a:ext cx="8610600" cy="1563688"/>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ea typeface="微软雅黑" panose="020b0503020204020204" charset="-122"/>
              </a:rPr>
              <a:t>都爱好</a:t>
            </a:r>
            <a:r>
              <a:rPr lang="zh-CN" altLang="en-US" sz="3200">
                <a:solidFill>
                  <a:srgbClr val="0000FF"/>
                </a:solidFill>
                <a:ea typeface="微软雅黑" panose="020b0503020204020204" charset="-122"/>
              </a:rPr>
              <a:t>文学</a:t>
            </a:r>
            <a:r>
              <a:rPr lang="zh-CN" altLang="en-US" sz="3200">
                <a:ea typeface="微软雅黑" panose="020b0503020204020204" charset="-122"/>
              </a:rPr>
              <a:t>而以善于作赋</a:t>
            </a:r>
            <a:r>
              <a:rPr lang="zh-CN" altLang="en-US" sz="3200">
                <a:solidFill>
                  <a:srgbClr val="FF0066"/>
                </a:solidFill>
                <a:ea typeface="微软雅黑" panose="020b0503020204020204" charset="-122"/>
              </a:rPr>
              <a:t>被</a:t>
            </a:r>
            <a:r>
              <a:rPr lang="zh-CN" altLang="en-US" sz="3200">
                <a:ea typeface="微软雅黑" panose="020b0503020204020204" charset="-122"/>
              </a:rPr>
              <a:t>人称赞；</a:t>
            </a:r>
            <a:r>
              <a:rPr lang="zh-CN" altLang="en-US" sz="3200">
                <a:solidFill>
                  <a:srgbClr val="FF0066"/>
                </a:solidFill>
                <a:ea typeface="微软雅黑" panose="020b0503020204020204" charset="-122"/>
              </a:rPr>
              <a:t>然而</a:t>
            </a:r>
            <a:r>
              <a:rPr lang="zh-CN" altLang="en-US" sz="3200">
                <a:ea typeface="微软雅黑" panose="020b0503020204020204" charset="-122"/>
              </a:rPr>
              <a:t>他们都只</a:t>
            </a:r>
            <a:r>
              <a:rPr lang="zh-CN" altLang="en-US" sz="3200">
                <a:solidFill>
                  <a:srgbClr val="FF0066"/>
                </a:solidFill>
                <a:ea typeface="微软雅黑" panose="020b0503020204020204" charset="-122"/>
              </a:rPr>
              <a:t>效法</a:t>
            </a:r>
            <a:r>
              <a:rPr lang="zh-CN" altLang="en-US" sz="3200">
                <a:ea typeface="微软雅黑" panose="020b0503020204020204" charset="-122"/>
              </a:rPr>
              <a:t>屈原的</a:t>
            </a:r>
            <a:r>
              <a:rPr lang="zh-CN" altLang="en-US" sz="3200">
                <a:solidFill>
                  <a:srgbClr val="FF0066"/>
                </a:solidFill>
                <a:ea typeface="微软雅黑" panose="020b0503020204020204" charset="-122"/>
              </a:rPr>
              <a:t>说话得体、善于应酬</a:t>
            </a:r>
            <a:r>
              <a:rPr lang="zh-CN" altLang="en-US" sz="3200">
                <a:ea typeface="微软雅黑" panose="020b0503020204020204" charset="-122"/>
              </a:rPr>
              <a:t>的一面，始终不能像屈原那样敢于直言相谏。</a:t>
            </a:r>
            <a:endParaRPr lang="zh-CN" altLang="en-US" sz="3200">
              <a:ea typeface="微软雅黑" panose="020b0503020204020204" charset="-122"/>
            </a:endParaRPr>
          </a:p>
        </p:txBody>
      </p:sp>
      <p:sp>
        <p:nvSpPr>
          <p:cNvPr id="142340" name="文本框 142339"/>
          <p:cNvSpPr txBox="1">
            <a:spLocks noChangeArrowheads="1"/>
          </p:cNvSpPr>
          <p:nvPr>
            <p:custDataLst>
              <p:tags r:id="rId6"/>
            </p:custDataLst>
          </p:nvPr>
        </p:nvSpPr>
        <p:spPr bwMode="auto">
          <a:xfrm>
            <a:off x="228600" y="4953000"/>
            <a:ext cx="8686800" cy="1076325"/>
          </a:xfrm>
          <a:prstGeom prst="rect">
            <a:avLst/>
          </a:prstGeom>
          <a:solidFill>
            <a:srgbClr val="FFFFCC"/>
          </a:solidFill>
          <a:ln w="9525">
            <a:solidFill>
              <a:srgbClr val="FF3300"/>
            </a:solidFill>
            <a:miter lim="800000"/>
          </a:ln>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gn="just"/>
            <a:r>
              <a:rPr lang="zh-CN" altLang="en-US" sz="3200">
                <a:solidFill>
                  <a:srgbClr val="0000FF"/>
                </a:solidFill>
                <a:ea typeface="微软雅黑" panose="020b0503020204020204" charset="-122"/>
              </a:rPr>
              <a:t>此后楚国的领土</a:t>
            </a:r>
            <a:r>
              <a:rPr lang="zh-CN" altLang="en-US" sz="3200" u="sng">
                <a:solidFill>
                  <a:srgbClr val="FF0066"/>
                </a:solidFill>
                <a:ea typeface="微软雅黑" panose="020b0503020204020204" charset="-122"/>
              </a:rPr>
              <a:t>一天天</a:t>
            </a:r>
            <a:r>
              <a:rPr lang="zh-CN" altLang="en-US" sz="3200">
                <a:solidFill>
                  <a:srgbClr val="0000FF"/>
                </a:solidFill>
                <a:ea typeface="微软雅黑" panose="020b0503020204020204" charset="-122"/>
              </a:rPr>
              <a:t>缩小，几十年后，</a:t>
            </a:r>
            <a:r>
              <a:rPr lang="zh-CN" altLang="en-US" sz="3200" u="sng">
                <a:solidFill>
                  <a:srgbClr val="0000FF"/>
                </a:solidFill>
                <a:ea typeface="微软雅黑" panose="020b0503020204020204" charset="-122"/>
              </a:rPr>
              <a:t>终于</a:t>
            </a:r>
            <a:r>
              <a:rPr lang="zh-CN" altLang="en-US" sz="3200" u="sng">
                <a:solidFill>
                  <a:srgbClr val="FF0066"/>
                </a:solidFill>
                <a:ea typeface="微软雅黑" panose="020b0503020204020204" charset="-122"/>
              </a:rPr>
              <a:t>被</a:t>
            </a:r>
            <a:r>
              <a:rPr lang="zh-CN" altLang="en-US" sz="3200" u="sng">
                <a:solidFill>
                  <a:srgbClr val="0000FF"/>
                </a:solidFill>
                <a:ea typeface="微软雅黑" panose="020b0503020204020204" charset="-122"/>
              </a:rPr>
              <a:t>秦国灭了</a:t>
            </a:r>
            <a:r>
              <a:rPr lang="zh-CN" altLang="en-US" sz="3200">
                <a:solidFill>
                  <a:srgbClr val="0000FF"/>
                </a:solidFill>
                <a:ea typeface="微软雅黑" panose="020b0503020204020204" charset="-122"/>
              </a:rPr>
              <a:t>。 </a:t>
            </a:r>
            <a:endParaRPr lang="zh-CN" altLang="en-US" sz="2400" b="0">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 calcmode="lin" valueType="num">
                                      <p:cBhvr additive="base">
                                        <p:cTn id="7" dur="500" fill="hold"/>
                                        <p:tgtEl>
                                          <p:spTgt spid="142339"/>
                                        </p:tgtEl>
                                        <p:attrNameLst>
                                          <p:attrName>ppt_x</p:attrName>
                                        </p:attrNameLst>
                                      </p:cBhvr>
                                      <p:tavLst>
                                        <p:tav tm="0">
                                          <p:val>
                                            <p:strVal val="0-#ppt_w/2"/>
                                          </p:val>
                                        </p:tav>
                                        <p:tav tm="100000">
                                          <p:val>
                                            <p:strVal val="#ppt_x"/>
                                          </p:val>
                                        </p:tav>
                                      </p:tavLst>
                                    </p:anim>
                                    <p:anim calcmode="lin" valueType="num">
                                      <p:cBhvr additive="base">
                                        <p:cTn id="8" dur="500" fill="hold"/>
                                        <p:tgtEl>
                                          <p:spTgt spid="1423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42340"/>
                                        </p:tgtEl>
                                        <p:attrNameLst>
                                          <p:attrName>style.visibility</p:attrName>
                                        </p:attrNameLst>
                                      </p:cBhvr>
                                      <p:to>
                                        <p:strVal val="visible"/>
                                      </p:to>
                                    </p:set>
                                    <p:anim calcmode="lin" valueType="num">
                                      <p:cBhvr additive="base">
                                        <p:cTn id="13" dur="500" fill="hold"/>
                                        <p:tgtEl>
                                          <p:spTgt spid="142340"/>
                                        </p:tgtEl>
                                        <p:attrNameLst>
                                          <p:attrName>ppt_x</p:attrName>
                                        </p:attrNameLst>
                                      </p:cBhvr>
                                      <p:tavLst>
                                        <p:tav tm="0">
                                          <p:val>
                                            <p:strVal val="0-#ppt_w/2"/>
                                          </p:val>
                                        </p:tav>
                                        <p:tav tm="100000">
                                          <p:val>
                                            <p:strVal val="#ppt_x"/>
                                          </p:val>
                                        </p:tav>
                                      </p:tavLst>
                                    </p:anim>
                                    <p:anim calcmode="lin" valueType="num">
                                      <p:cBhvr additive="base">
                                        <p:cTn id="14" dur="500" fill="hold"/>
                                        <p:tgtEl>
                                          <p:spTgt spid="142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P spid="142340" grpId="1"/>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83300" name="文本框 183299"/>
          <p:cNvSpPr txBox="1">
            <a:spLocks noChangeArrowheads="1"/>
          </p:cNvSpPr>
          <p:nvPr>
            <p:custDataLst>
              <p:tags r:id="rId4"/>
            </p:custDataLst>
          </p:nvPr>
        </p:nvSpPr>
        <p:spPr bwMode="auto">
          <a:xfrm>
            <a:off x="3132138" y="260350"/>
            <a:ext cx="2808287" cy="641350"/>
          </a:xfrm>
          <a:prstGeom prst="rect">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3200">
                <a:solidFill>
                  <a:srgbClr val="FF0000"/>
                </a:solidFill>
                <a:ea typeface="微软雅黑" panose="020b0503020204020204" charset="-122"/>
              </a:rPr>
              <a:t> </a:t>
            </a:r>
            <a:r>
              <a:rPr lang="zh-CN" altLang="en-US" sz="3600">
                <a:solidFill>
                  <a:srgbClr val="FF0000"/>
                </a:solidFill>
                <a:ea typeface="微软雅黑" panose="020b0503020204020204" charset="-122"/>
              </a:rPr>
              <a:t>成语典故</a:t>
            </a:r>
            <a:r>
              <a:rPr lang="zh-CN" altLang="en-US" sz="3200">
                <a:solidFill>
                  <a:srgbClr val="FF0000"/>
                </a:solidFill>
                <a:ea typeface="微软雅黑" panose="020b0503020204020204" charset="-122"/>
              </a:rPr>
              <a:t> </a:t>
            </a:r>
            <a:endParaRPr lang="zh-CN" altLang="en-US" sz="3200">
              <a:solidFill>
                <a:srgbClr val="FF0000"/>
              </a:solidFill>
              <a:ea typeface="微软雅黑" panose="020b0503020204020204" charset="-122"/>
            </a:endParaRPr>
          </a:p>
        </p:txBody>
      </p:sp>
      <p:sp>
        <p:nvSpPr>
          <p:cNvPr id="183301" name="文本框 183300"/>
          <p:cNvSpPr txBox="1">
            <a:spLocks noChangeArrowheads="1"/>
          </p:cNvSpPr>
          <p:nvPr>
            <p:custDataLst>
              <p:tags r:id="rId5"/>
            </p:custDataLst>
          </p:nvPr>
        </p:nvSpPr>
        <p:spPr bwMode="auto">
          <a:xfrm>
            <a:off x="611188" y="908050"/>
            <a:ext cx="8305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a:solidFill>
                  <a:srgbClr val="FF0000"/>
                </a:solidFill>
                <a:ea typeface="微软雅黑" panose="020b0503020204020204" charset="-122"/>
              </a:rPr>
              <a:t>怀瑾握瑜</a:t>
            </a:r>
            <a:r>
              <a:rPr lang="en-US" altLang="zh-CN" sz="2800">
                <a:solidFill>
                  <a:srgbClr val="FF0000"/>
                </a:solidFill>
                <a:ea typeface="微软雅黑" panose="020b0503020204020204" charset="-122"/>
              </a:rPr>
              <a:t>:</a:t>
            </a:r>
            <a:r>
              <a:rPr lang="zh-CN" altLang="en-US" sz="2800">
                <a:ea typeface="微软雅黑" panose="020b0503020204020204" charset="-122"/>
              </a:rPr>
              <a:t>语出</a:t>
            </a:r>
            <a:r>
              <a:rPr lang="en-US" altLang="zh-CN" sz="2800">
                <a:ea typeface="微软雅黑" panose="020b0503020204020204" charset="-122"/>
              </a:rPr>
              <a:t>《</a:t>
            </a:r>
            <a:r>
              <a:rPr lang="zh-CN" altLang="en-US" sz="2800">
                <a:ea typeface="微软雅黑" panose="020b0503020204020204" charset="-122"/>
              </a:rPr>
              <a:t>楚辞</a:t>
            </a:r>
            <a:r>
              <a:rPr lang="en-US" altLang="zh-CN" sz="2800">
                <a:ea typeface="微软雅黑" panose="020b0503020204020204" charset="-122"/>
              </a:rPr>
              <a:t>·</a:t>
            </a:r>
            <a:r>
              <a:rPr lang="zh-CN" altLang="en-US" sz="2800">
                <a:ea typeface="微软雅黑" panose="020b0503020204020204" charset="-122"/>
              </a:rPr>
              <a:t>九音</a:t>
            </a:r>
            <a:r>
              <a:rPr lang="en-US" altLang="zh-CN" sz="2800">
                <a:ea typeface="微软雅黑" panose="020b0503020204020204" charset="-122"/>
              </a:rPr>
              <a:t>·</a:t>
            </a:r>
            <a:r>
              <a:rPr lang="zh-CN" altLang="en-US" sz="2800">
                <a:ea typeface="微软雅黑" panose="020b0503020204020204" charset="-122"/>
              </a:rPr>
              <a:t>怀沙</a:t>
            </a:r>
            <a:r>
              <a:rPr lang="en-US" altLang="zh-CN" sz="2800">
                <a:ea typeface="微软雅黑" panose="020b0503020204020204" charset="-122"/>
              </a:rPr>
              <a:t>》</a:t>
            </a:r>
            <a:r>
              <a:rPr lang="zh-CN" altLang="en-US" sz="2800">
                <a:ea typeface="微软雅黑" panose="020b0503020204020204" charset="-122"/>
              </a:rPr>
              <a:t>：“怀瑾握瑜兮，穷不知所示。”王逸注：“在衣为怀，在乎为握；瑾、瑜，美玉也。”比喻人具有纯洁优美的品德。 </a:t>
            </a:r>
            <a:endParaRPr lang="zh-CN" altLang="en-US" sz="2800">
              <a:ea typeface="微软雅黑" panose="020b0503020204020204" charset="-122"/>
            </a:endParaRPr>
          </a:p>
        </p:txBody>
      </p:sp>
      <p:sp>
        <p:nvSpPr>
          <p:cNvPr id="183302" name="文本框 183301"/>
          <p:cNvSpPr txBox="1">
            <a:spLocks noChangeArrowheads="1"/>
          </p:cNvSpPr>
          <p:nvPr>
            <p:custDataLst>
              <p:tags r:id="rId6"/>
            </p:custDataLst>
          </p:nvPr>
        </p:nvSpPr>
        <p:spPr bwMode="auto">
          <a:xfrm>
            <a:off x="539750" y="2205038"/>
            <a:ext cx="83820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a:solidFill>
                  <a:srgbClr val="FF0000"/>
                </a:solidFill>
                <a:ea typeface="微软雅黑" panose="020b0503020204020204" charset="-122"/>
              </a:rPr>
              <a:t>博闻强志</a:t>
            </a:r>
            <a:r>
              <a:rPr lang="en-US" altLang="zh-CN" sz="2800">
                <a:solidFill>
                  <a:srgbClr val="FF0000"/>
                </a:solidFill>
                <a:ea typeface="微软雅黑" panose="020b0503020204020204" charset="-122"/>
              </a:rPr>
              <a:t>:</a:t>
            </a:r>
            <a:r>
              <a:rPr lang="zh-CN" altLang="en-US" sz="2800">
                <a:ea typeface="微软雅黑" panose="020b0503020204020204" charset="-122"/>
              </a:rPr>
              <a:t>语出本文。见识广博，记忆力强。又作“博闻强记”“博闻强识”，</a:t>
            </a:r>
            <a:r>
              <a:rPr lang="en-US" altLang="zh-CN" sz="2800">
                <a:ea typeface="微软雅黑" panose="020b0503020204020204" charset="-122"/>
              </a:rPr>
              <a:t>《</a:t>
            </a:r>
            <a:r>
              <a:rPr lang="zh-CN" altLang="en-US" sz="2800">
                <a:ea typeface="微软雅黑" panose="020b0503020204020204" charset="-122"/>
              </a:rPr>
              <a:t>礼记</a:t>
            </a:r>
            <a:r>
              <a:rPr lang="en-US" altLang="zh-CN" sz="2800">
                <a:ea typeface="微软雅黑" panose="020b0503020204020204" charset="-122"/>
              </a:rPr>
              <a:t>·</a:t>
            </a:r>
            <a:r>
              <a:rPr lang="zh-CN" altLang="en-US" sz="2800">
                <a:ea typeface="微软雅黑" panose="020b0503020204020204" charset="-122"/>
              </a:rPr>
              <a:t>典礼上</a:t>
            </a:r>
            <a:r>
              <a:rPr lang="en-US" altLang="zh-CN" sz="2800">
                <a:ea typeface="微软雅黑" panose="020b0503020204020204" charset="-122"/>
              </a:rPr>
              <a:t>》</a:t>
            </a:r>
            <a:r>
              <a:rPr lang="zh-CN" altLang="en-US" sz="2800">
                <a:ea typeface="微软雅黑" panose="020b0503020204020204" charset="-122"/>
              </a:rPr>
              <a:t>：“博闻强识而让，敦善行而不怠。” </a:t>
            </a:r>
            <a:endParaRPr lang="zh-CN" altLang="en-US" sz="2800">
              <a:ea typeface="微软雅黑" panose="020b0503020204020204" charset="-122"/>
            </a:endParaRPr>
          </a:p>
        </p:txBody>
      </p:sp>
      <p:sp>
        <p:nvSpPr>
          <p:cNvPr id="183303" name="文本框 183302"/>
          <p:cNvSpPr txBox="1">
            <a:spLocks noChangeArrowheads="1"/>
          </p:cNvSpPr>
          <p:nvPr>
            <p:custDataLst>
              <p:tags r:id="rId7"/>
            </p:custDataLst>
          </p:nvPr>
        </p:nvSpPr>
        <p:spPr bwMode="auto">
          <a:xfrm>
            <a:off x="611188" y="3500438"/>
            <a:ext cx="8153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a:solidFill>
                  <a:srgbClr val="FF0000"/>
                </a:solidFill>
                <a:ea typeface="微软雅黑" panose="020b0503020204020204" charset="-122"/>
              </a:rPr>
              <a:t>随波逐流</a:t>
            </a:r>
            <a:r>
              <a:rPr lang="en-US" altLang="zh-CN" sz="2800">
                <a:solidFill>
                  <a:srgbClr val="FF0000"/>
                </a:solidFill>
                <a:ea typeface="微软雅黑" panose="020b0503020204020204" charset="-122"/>
              </a:rPr>
              <a:t>:</a:t>
            </a:r>
            <a:r>
              <a:rPr lang="zh-CN" altLang="en-US" sz="2800">
                <a:ea typeface="微软雅黑" panose="020b0503020204020204" charset="-122"/>
              </a:rPr>
              <a:t>语出本文。比喻无原则、无立场地与世相沉浮。 </a:t>
            </a:r>
            <a:endParaRPr lang="zh-CN" altLang="en-US" sz="2800">
              <a:ea typeface="微软雅黑" panose="020b0503020204020204" charset="-122"/>
            </a:endParaRPr>
          </a:p>
        </p:txBody>
      </p:sp>
      <p:sp>
        <p:nvSpPr>
          <p:cNvPr id="105477" name="矩形 183303"/>
          <p:cNvSpPr>
            <a:spLocks noChangeArrowheads="1"/>
          </p:cNvSpPr>
          <p:nvPr>
            <p:custDataLst>
              <p:tags r:id="rId8"/>
            </p:custDataLst>
          </p:nvPr>
        </p:nvSpPr>
        <p:spPr bwMode="auto">
          <a:xfrm>
            <a:off x="611188" y="4437063"/>
            <a:ext cx="55991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zh-CN" altLang="en-US" sz="2800">
                <a:solidFill>
                  <a:srgbClr val="FF0000"/>
                </a:solidFill>
                <a:ea typeface="微软雅黑" panose="020b0503020204020204" charset="-122"/>
              </a:rPr>
              <a:t>弹冠振衣</a:t>
            </a:r>
            <a:r>
              <a:rPr lang="en-US" altLang="zh-CN" sz="2800">
                <a:solidFill>
                  <a:srgbClr val="FF0000"/>
                </a:solidFill>
                <a:ea typeface="微软雅黑" panose="020b0503020204020204" charset="-122"/>
              </a:rPr>
              <a:t>:</a:t>
            </a:r>
            <a:r>
              <a:rPr lang="en-US" altLang="zh-CN" sz="2800">
                <a:ea typeface="微软雅黑" panose="020b0503020204020204" charset="-122"/>
              </a:rPr>
              <a:t>   </a:t>
            </a:r>
            <a:r>
              <a:rPr lang="zh-CN" altLang="en-US" sz="2800">
                <a:ea typeface="微软雅黑" panose="020b0503020204020204" charset="-122"/>
              </a:rPr>
              <a:t>语出本文。整洁衣冠。</a:t>
            </a:r>
            <a:endParaRPr lang="zh-CN" altLang="en-US" sz="2800">
              <a:ea typeface="微软雅黑" panose="020b0503020204020204" charset="-122"/>
            </a:endParaRPr>
          </a:p>
        </p:txBody>
      </p:sp>
      <p:sp>
        <p:nvSpPr>
          <p:cNvPr id="105478" name="矩形 183304"/>
          <p:cNvSpPr>
            <a:spLocks noChangeArrowheads="1"/>
          </p:cNvSpPr>
          <p:nvPr>
            <p:custDataLst>
              <p:tags r:id="rId9"/>
            </p:custDataLst>
          </p:nvPr>
        </p:nvSpPr>
        <p:spPr bwMode="auto">
          <a:xfrm>
            <a:off x="539750" y="5013325"/>
            <a:ext cx="794801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800">
                <a:solidFill>
                  <a:srgbClr val="FF0000"/>
                </a:solidFill>
                <a:ea typeface="微软雅黑" panose="020b0503020204020204" charset="-122"/>
              </a:rPr>
              <a:t>与世推移</a:t>
            </a:r>
            <a:r>
              <a:rPr lang="en-US" altLang="zh-CN" sz="2800">
                <a:solidFill>
                  <a:srgbClr val="FF0000"/>
                </a:solidFill>
                <a:ea typeface="微软雅黑" panose="020b0503020204020204" charset="-122"/>
              </a:rPr>
              <a:t>:</a:t>
            </a:r>
            <a:r>
              <a:rPr lang="en-US" altLang="zh-CN" sz="2800">
                <a:ea typeface="微软雅黑" panose="020b0503020204020204" charset="-122"/>
              </a:rPr>
              <a:t>   </a:t>
            </a:r>
            <a:r>
              <a:rPr lang="zh-CN" altLang="en-US" sz="2800">
                <a:ea typeface="微软雅黑" panose="020b0503020204020204" charset="-122"/>
              </a:rPr>
              <a:t>语出</a:t>
            </a:r>
            <a:r>
              <a:rPr lang="en-US" altLang="zh-CN" sz="2800">
                <a:ea typeface="微软雅黑" panose="020b0503020204020204" charset="-122"/>
              </a:rPr>
              <a:t>《</a:t>
            </a:r>
            <a:r>
              <a:rPr lang="zh-CN" altLang="en-US" sz="2800">
                <a:ea typeface="微软雅黑" panose="020b0503020204020204" charset="-122"/>
              </a:rPr>
              <a:t>楚辞</a:t>
            </a:r>
            <a:r>
              <a:rPr lang="en-US" altLang="zh-CN" sz="2800">
                <a:ea typeface="微软雅黑" panose="020b0503020204020204" charset="-122"/>
              </a:rPr>
              <a:t>·</a:t>
            </a:r>
            <a:r>
              <a:rPr lang="zh-CN" altLang="en-US" sz="2800">
                <a:ea typeface="微软雅黑" panose="020b0503020204020204" charset="-122"/>
              </a:rPr>
              <a:t>渔父</a:t>
            </a:r>
            <a:r>
              <a:rPr lang="en-US" altLang="zh-CN" sz="2800">
                <a:ea typeface="微软雅黑" panose="020b0503020204020204" charset="-122"/>
              </a:rPr>
              <a:t>》</a:t>
            </a:r>
            <a:r>
              <a:rPr lang="zh-CN" altLang="en-US" sz="2800">
                <a:ea typeface="微软雅黑" panose="020b0503020204020204" charset="-122"/>
              </a:rPr>
              <a:t>。随着世道的变化</a:t>
            </a:r>
            <a:endParaRPr lang="zh-CN" altLang="en-US" sz="2800">
              <a:ea typeface="微软雅黑" panose="020b0503020204020204" charset="-122"/>
            </a:endParaRPr>
          </a:p>
          <a:p>
            <a:pPr>
              <a:spcBef>
                <a:spcPct val="50000"/>
              </a:spcBef>
            </a:pPr>
            <a:r>
              <a:rPr lang="zh-CN" altLang="en-US" sz="2800">
                <a:ea typeface="微软雅黑" panose="020b0503020204020204" charset="-122"/>
              </a:rPr>
              <a:t>而变化以合时宜。</a:t>
            </a:r>
            <a:r>
              <a:rPr lang="zh-CN" altLang="en-US" sz="2800" b="0">
                <a:ea typeface="微软雅黑" panose="020b0503020204020204" charset="-122"/>
              </a:rPr>
              <a:t> </a:t>
            </a:r>
            <a:endParaRPr lang="zh-CN" altLang="en-US" sz="2800" b="0">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3300"/>
                                        </p:tgtEl>
                                        <p:attrNameLst>
                                          <p:attrName>style.visibility</p:attrName>
                                        </p:attrNameLst>
                                      </p:cBhvr>
                                      <p:to>
                                        <p:strVal val="visible"/>
                                      </p:to>
                                    </p:set>
                                    <p:animEffect transition="in" filter="slide(fromBottom)">
                                      <p:cBhvr>
                                        <p:cTn id="7" dur="500"/>
                                        <p:tgtEl>
                                          <p:spTgt spid="1833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grpId="1" nodeType="clickEffect">
                                  <p:stCondLst>
                                    <p:cond delay="0"/>
                                  </p:stCondLst>
                                  <p:childTnLst>
                                    <p:set>
                                      <p:cBhvr>
                                        <p:cTn id="11" dur="1" fill="hold">
                                          <p:stCondLst>
                                            <p:cond delay="0"/>
                                          </p:stCondLst>
                                        </p:cTn>
                                        <p:tgtEl>
                                          <p:spTgt spid="183301"/>
                                        </p:tgtEl>
                                        <p:attrNameLst>
                                          <p:attrName>style.visibility</p:attrName>
                                        </p:attrNameLst>
                                      </p:cBhvr>
                                      <p:to>
                                        <p:strVal val="visible"/>
                                      </p:to>
                                    </p:set>
                                    <p:anim calcmode="lin" valueType="num">
                                      <p:cBhvr>
                                        <p:cTn id="12" dur="500" fill="hold"/>
                                        <p:tgtEl>
                                          <p:spTgt spid="183301"/>
                                        </p:tgtEl>
                                        <p:attrNameLst>
                                          <p:attrName>ppt_w</p:attrName>
                                        </p:attrNameLst>
                                      </p:cBhvr>
                                      <p:tavLst>
                                        <p:tav tm="0">
                                          <p:val>
                                            <p:fltVal val="0"/>
                                          </p:val>
                                        </p:tav>
                                        <p:tav tm="100000">
                                          <p:val>
                                            <p:strVal val="#ppt_w"/>
                                          </p:val>
                                        </p:tav>
                                      </p:tavLst>
                                    </p:anim>
                                    <p:anim calcmode="lin" valueType="num">
                                      <p:cBhvr>
                                        <p:cTn id="13" dur="500" fill="hold"/>
                                        <p:tgtEl>
                                          <p:spTgt spid="183301"/>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2" nodeType="clickEffect">
                                  <p:stCondLst>
                                    <p:cond delay="0"/>
                                  </p:stCondLst>
                                  <p:childTnLst>
                                    <p:set>
                                      <p:cBhvr>
                                        <p:cTn id="17" dur="1" fill="hold">
                                          <p:stCondLst>
                                            <p:cond delay="0"/>
                                          </p:stCondLst>
                                        </p:cTn>
                                        <p:tgtEl>
                                          <p:spTgt spid="183302"/>
                                        </p:tgtEl>
                                        <p:attrNameLst>
                                          <p:attrName>style.visibility</p:attrName>
                                        </p:attrNameLst>
                                      </p:cBhvr>
                                      <p:to>
                                        <p:strVal val="visible"/>
                                      </p:to>
                                    </p:set>
                                    <p:animEffect transition="in" filter="dissolve">
                                      <p:cBhvr>
                                        <p:cTn id="18" dur="500"/>
                                        <p:tgtEl>
                                          <p:spTgt spid="18330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5" presetClass="entr" presetSubtype="0" fill="hold" grpId="3" nodeType="clickEffect">
                                  <p:stCondLst>
                                    <p:cond delay="0"/>
                                  </p:stCondLst>
                                  <p:childTnLst>
                                    <p:set>
                                      <p:cBhvr>
                                        <p:cTn id="22" dur="1" fill="hold">
                                          <p:stCondLst>
                                            <p:cond delay="0"/>
                                          </p:stCondLst>
                                        </p:cTn>
                                        <p:tgtEl>
                                          <p:spTgt spid="183303"/>
                                        </p:tgtEl>
                                        <p:attrNameLst>
                                          <p:attrName>style.visibility</p:attrName>
                                        </p:attrNameLst>
                                      </p:cBhvr>
                                      <p:to>
                                        <p:strVal val="visible"/>
                                      </p:to>
                                    </p:set>
                                    <p:anim calcmode="lin" valueType="num">
                                      <p:cBhvr>
                                        <p:cTn id="23" dur="1000" fill="hold"/>
                                        <p:tgtEl>
                                          <p:spTgt spid="183303"/>
                                        </p:tgtEl>
                                        <p:attrNameLst>
                                          <p:attrName>ppt_w</p:attrName>
                                        </p:attrNameLst>
                                      </p:cBhvr>
                                      <p:tavLst>
                                        <p:tav tm="0">
                                          <p:val>
                                            <p:fltVal val="0"/>
                                          </p:val>
                                        </p:tav>
                                        <p:tav tm="100000">
                                          <p:val>
                                            <p:strVal val="#ppt_w"/>
                                          </p:val>
                                        </p:tav>
                                      </p:tavLst>
                                    </p:anim>
                                    <p:anim calcmode="lin" valueType="num">
                                      <p:cBhvr>
                                        <p:cTn id="24" dur="1000" fill="hold"/>
                                        <p:tgtEl>
                                          <p:spTgt spid="183303"/>
                                        </p:tgtEl>
                                        <p:attrNameLst>
                                          <p:attrName>ppt_h</p:attrName>
                                        </p:attrNameLst>
                                      </p:cBhvr>
                                      <p:tavLst>
                                        <p:tav tm="0">
                                          <p:val>
                                            <p:fltVal val="0"/>
                                          </p:val>
                                        </p:tav>
                                        <p:tav tm="100000">
                                          <p:val>
                                            <p:strVal val="#ppt_h"/>
                                          </p:val>
                                        </p:tav>
                                      </p:tavLst>
                                    </p:anim>
                                    <p:anim calcmode="lin" valueType="num">
                                      <p:cBhvr>
                                        <p:cTn id="25" dur="1000" fill="hold"/>
                                        <p:tgtEl>
                                          <p:spTgt spid="18330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8330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0" grpId="0"/>
      <p:bldP spid="183301" grpId="1"/>
      <p:bldP spid="183302" grpId="2"/>
      <p:bldP spid="183303" grpId="3"/>
    </p:bld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7521" name="矩形 186370"/>
          <p:cNvSpPr>
            <a:spLocks noChangeArrowheads="1"/>
          </p:cNvSpPr>
          <p:nvPr>
            <p:custDataLst>
              <p:tags r:id="rId4"/>
            </p:custDataLst>
          </p:nvPr>
        </p:nvSpPr>
        <p:spPr bwMode="auto">
          <a:xfrm>
            <a:off x="107950" y="3402013"/>
            <a:ext cx="91440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105000"/>
              </a:lnSpc>
            </a:pPr>
            <a:br>
              <a:rPr lang="zh-CN" altLang="en-US" b="0">
                <a:ea typeface="微软雅黑" panose="020b0503020204020204" charset="-122"/>
              </a:rPr>
            </a:br>
            <a:r>
              <a:rPr lang="en-US" altLang="zh-CN" sz="3200">
                <a:solidFill>
                  <a:srgbClr val="0000CC"/>
                </a:solidFill>
                <a:ea typeface="微软雅黑" panose="020b0503020204020204" charset="-122"/>
              </a:rPr>
              <a:t>4</a:t>
            </a:r>
            <a:r>
              <a:rPr lang="zh-CN" altLang="en-US" sz="3200">
                <a:solidFill>
                  <a:srgbClr val="0000CC"/>
                </a:solidFill>
                <a:ea typeface="微软雅黑" panose="020b0503020204020204" charset="-122"/>
              </a:rPr>
              <a:t>、信而见疑，</a:t>
            </a:r>
            <a:r>
              <a:rPr lang="en-US" altLang="zh-CN" sz="3200">
                <a:solidFill>
                  <a:srgbClr val="0000CC"/>
                </a:solidFill>
                <a:ea typeface="微软雅黑" panose="020b0503020204020204" charset="-122"/>
              </a:rPr>
              <a:t>____________ </a:t>
            </a:r>
            <a:r>
              <a:rPr lang="zh-CN" altLang="en-US" sz="3200">
                <a:solidFill>
                  <a:srgbClr val="0000CC"/>
                </a:solidFill>
                <a:ea typeface="微软雅黑" panose="020b0503020204020204" charset="-122"/>
              </a:rPr>
              <a:t>，能无怨乎？</a:t>
            </a:r>
            <a:endParaRPr lang="zh-CN" altLang="en-US" sz="3200">
              <a:solidFill>
                <a:srgbClr val="0000CC"/>
              </a:solidFill>
              <a:ea typeface="微软雅黑" panose="020b0503020204020204" charset="-122"/>
            </a:endParaRPr>
          </a:p>
        </p:txBody>
      </p:sp>
      <p:sp>
        <p:nvSpPr>
          <p:cNvPr id="186372" name="文本框 186371"/>
          <p:cNvSpPr txBox="1">
            <a:spLocks noChangeArrowheads="1"/>
          </p:cNvSpPr>
          <p:nvPr>
            <p:custDataLst>
              <p:tags r:id="rId5"/>
            </p:custDataLst>
          </p:nvPr>
        </p:nvSpPr>
        <p:spPr bwMode="auto">
          <a:xfrm>
            <a:off x="4248150" y="1385888"/>
            <a:ext cx="3817938"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哀民生之多艰</a:t>
            </a:r>
            <a:r>
              <a:rPr lang="en-US" altLang="zh-CN" sz="3200">
                <a:solidFill>
                  <a:srgbClr val="009900"/>
                </a:solidFill>
                <a:ea typeface="微软雅黑" panose="020b0503020204020204" charset="-122"/>
              </a:rPr>
              <a:t>.</a:t>
            </a:r>
            <a:endParaRPr lang="en-US" altLang="zh-CN" sz="3200">
              <a:solidFill>
                <a:srgbClr val="009900"/>
              </a:solidFill>
              <a:ea typeface="微软雅黑" panose="020b0503020204020204" charset="-122"/>
            </a:endParaRPr>
          </a:p>
        </p:txBody>
      </p:sp>
      <p:sp>
        <p:nvSpPr>
          <p:cNvPr id="186373" name="文本框 186372"/>
          <p:cNvSpPr txBox="1">
            <a:spLocks noChangeArrowheads="1"/>
          </p:cNvSpPr>
          <p:nvPr>
            <p:custDataLst>
              <p:tags r:id="rId6"/>
            </p:custDataLst>
          </p:nvPr>
        </p:nvSpPr>
        <p:spPr bwMode="auto">
          <a:xfrm>
            <a:off x="4175125" y="2249488"/>
            <a:ext cx="471805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虽九死其犹未悔 。</a:t>
            </a:r>
            <a:endParaRPr lang="zh-CN" altLang="en-US" sz="3200">
              <a:solidFill>
                <a:srgbClr val="009900"/>
              </a:solidFill>
              <a:ea typeface="微软雅黑" panose="020b0503020204020204" charset="-122"/>
            </a:endParaRPr>
          </a:p>
        </p:txBody>
      </p:sp>
      <p:sp>
        <p:nvSpPr>
          <p:cNvPr id="186374" name="文本框 186373"/>
          <p:cNvSpPr txBox="1">
            <a:spLocks noChangeArrowheads="1"/>
          </p:cNvSpPr>
          <p:nvPr>
            <p:custDataLst>
              <p:tags r:id="rId7"/>
            </p:custDataLst>
          </p:nvPr>
        </p:nvSpPr>
        <p:spPr bwMode="auto">
          <a:xfrm>
            <a:off x="4175125" y="3041650"/>
            <a:ext cx="5076825"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吾将上下而求索 。</a:t>
            </a:r>
            <a:endParaRPr lang="zh-CN" altLang="en-US" sz="4400" b="0">
              <a:ea typeface="微软雅黑" panose="020b0503020204020204" charset="-122"/>
            </a:endParaRPr>
          </a:p>
        </p:txBody>
      </p:sp>
      <p:sp>
        <p:nvSpPr>
          <p:cNvPr id="186375" name="文本框 186374"/>
          <p:cNvSpPr txBox="1">
            <a:spLocks noChangeArrowheads="1"/>
          </p:cNvSpPr>
          <p:nvPr>
            <p:custDataLst>
              <p:tags r:id="rId8"/>
            </p:custDataLst>
          </p:nvPr>
        </p:nvSpPr>
        <p:spPr bwMode="auto">
          <a:xfrm>
            <a:off x="3095625" y="3833813"/>
            <a:ext cx="379730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忠而被谤</a:t>
            </a:r>
            <a:endParaRPr lang="zh-CN" altLang="en-US" sz="3200">
              <a:solidFill>
                <a:srgbClr val="009900"/>
              </a:solidFill>
              <a:ea typeface="微软雅黑" panose="020b0503020204020204" charset="-122"/>
            </a:endParaRPr>
          </a:p>
        </p:txBody>
      </p:sp>
      <p:sp>
        <p:nvSpPr>
          <p:cNvPr id="107526" name="平行四边形 186375"/>
          <p:cNvSpPr>
            <a:spLocks noChangeArrowheads="1"/>
          </p:cNvSpPr>
          <p:nvPr>
            <p:custDataLst>
              <p:tags r:id="rId9"/>
            </p:custDataLst>
          </p:nvPr>
        </p:nvSpPr>
        <p:spPr bwMode="auto">
          <a:xfrm>
            <a:off x="2232025" y="549275"/>
            <a:ext cx="4248150" cy="549275"/>
          </a:xfrm>
          <a:prstGeom prst="parallelogram">
            <a:avLst>
              <a:gd name="adj" fmla="val 193353"/>
            </a:avLst>
          </a:prstGeom>
          <a:solidFill>
            <a:srgbClr val="FFCC66"/>
          </a:solidFill>
          <a:ln w="9525">
            <a:solidFill>
              <a:srgbClr val="808000"/>
            </a:solidFill>
            <a:miter lim="800000"/>
          </a:ln>
        </p:spPr>
        <p:txBody>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a:ea typeface="微软雅黑" panose="020b0503020204020204" charset="-122"/>
            </a:endParaRPr>
          </a:p>
        </p:txBody>
      </p:sp>
      <p:sp>
        <p:nvSpPr>
          <p:cNvPr id="107527" name="矩形 186376"/>
          <p:cNvSpPr>
            <a:spLocks noChangeArrowheads="1"/>
          </p:cNvSpPr>
          <p:nvPr>
            <p:custDataLst>
              <p:tags r:id="rId10"/>
            </p:custDataLst>
          </p:nvPr>
        </p:nvSpPr>
        <p:spPr bwMode="auto">
          <a:xfrm>
            <a:off x="3095625" y="549275"/>
            <a:ext cx="2520950" cy="6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4400" b="0" i="1">
                <a:solidFill>
                  <a:srgbClr val="FF3300"/>
                </a:solidFill>
                <a:ea typeface="微软雅黑" panose="020b0503020204020204" charset="-122"/>
              </a:rPr>
              <a:t>名句默写</a:t>
            </a:r>
            <a:endParaRPr lang="zh-CN" altLang="en-US" sz="4400" b="0" i="1">
              <a:solidFill>
                <a:srgbClr val="FF3300"/>
              </a:solidFill>
              <a:ea typeface="微软雅黑" panose="020b0503020204020204" charset="-122"/>
            </a:endParaRPr>
          </a:p>
        </p:txBody>
      </p:sp>
      <p:sp>
        <p:nvSpPr>
          <p:cNvPr id="186378" name="文本框 186377"/>
          <p:cNvSpPr txBox="1">
            <a:spLocks noChangeArrowheads="1"/>
          </p:cNvSpPr>
          <p:nvPr>
            <p:custDataLst>
              <p:tags r:id="rId11"/>
            </p:custDataLst>
          </p:nvPr>
        </p:nvSpPr>
        <p:spPr bwMode="auto">
          <a:xfrm>
            <a:off x="1655763" y="4410075"/>
            <a:ext cx="2646878"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混浊而我独清</a:t>
            </a:r>
            <a:endParaRPr lang="zh-CN" altLang="en-US" sz="3200">
              <a:solidFill>
                <a:srgbClr val="009900"/>
              </a:solidFill>
              <a:ea typeface="微软雅黑" panose="020b0503020204020204" charset="-122"/>
            </a:endParaRPr>
          </a:p>
        </p:txBody>
      </p:sp>
      <p:sp>
        <p:nvSpPr>
          <p:cNvPr id="186379" name="文本框 186378"/>
          <p:cNvSpPr txBox="1">
            <a:spLocks noChangeArrowheads="1"/>
          </p:cNvSpPr>
          <p:nvPr>
            <p:custDataLst>
              <p:tags r:id="rId12"/>
            </p:custDataLst>
          </p:nvPr>
        </p:nvSpPr>
        <p:spPr bwMode="auto">
          <a:xfrm>
            <a:off x="4464050" y="4410075"/>
            <a:ext cx="3467616"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众人皆醉而我独醒</a:t>
            </a:r>
            <a:endParaRPr lang="zh-CN" altLang="en-US" sz="3200">
              <a:solidFill>
                <a:srgbClr val="009900"/>
              </a:solidFill>
              <a:ea typeface="微软雅黑" panose="020b0503020204020204" charset="-122"/>
            </a:endParaRPr>
          </a:p>
        </p:txBody>
      </p:sp>
      <p:sp>
        <p:nvSpPr>
          <p:cNvPr id="107530" name="矩形 186379"/>
          <p:cNvSpPr>
            <a:spLocks noChangeArrowheads="1"/>
          </p:cNvSpPr>
          <p:nvPr>
            <p:custDataLst>
              <p:tags r:id="rId13"/>
            </p:custDataLst>
          </p:nvPr>
        </p:nvSpPr>
        <p:spPr bwMode="auto">
          <a:xfrm>
            <a:off x="107950" y="5707063"/>
            <a:ext cx="813752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en-US" altLang="zh-CN" sz="3200">
                <a:solidFill>
                  <a:srgbClr val="0000CC"/>
                </a:solidFill>
                <a:ea typeface="微软雅黑" panose="020b0503020204020204" charset="-122"/>
              </a:rPr>
              <a:t>6</a:t>
            </a:r>
            <a:r>
              <a:rPr lang="zh-CN" altLang="en-US" sz="3200">
                <a:solidFill>
                  <a:srgbClr val="0000CC"/>
                </a:solidFill>
                <a:ea typeface="微软雅黑" panose="020b0503020204020204" charset="-122"/>
              </a:rPr>
              <a:t>、明道德之广崇，</a:t>
            </a:r>
            <a:r>
              <a:rPr lang="en-US" altLang="zh-CN" sz="3200">
                <a:solidFill>
                  <a:srgbClr val="0000CC"/>
                </a:solidFill>
                <a:ea typeface="微软雅黑" panose="020b0503020204020204" charset="-122"/>
              </a:rPr>
              <a:t>__________________</a:t>
            </a:r>
            <a:endParaRPr lang="en-US" altLang="zh-CN" sz="3200">
              <a:solidFill>
                <a:srgbClr val="0000CC"/>
              </a:solidFill>
              <a:ea typeface="微软雅黑" panose="020b0503020204020204" charset="-122"/>
            </a:endParaRPr>
          </a:p>
        </p:txBody>
      </p:sp>
      <p:sp>
        <p:nvSpPr>
          <p:cNvPr id="107531" name="矩形 186380"/>
          <p:cNvSpPr>
            <a:spLocks noChangeArrowheads="1"/>
          </p:cNvSpPr>
          <p:nvPr>
            <p:custDataLst>
              <p:tags r:id="rId14"/>
            </p:custDataLst>
          </p:nvPr>
        </p:nvSpPr>
        <p:spPr bwMode="auto">
          <a:xfrm>
            <a:off x="107950" y="4483100"/>
            <a:ext cx="8761413"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en-US" altLang="zh-CN" sz="3200">
                <a:solidFill>
                  <a:srgbClr val="0000CC"/>
                </a:solidFill>
                <a:ea typeface="微软雅黑" panose="020b0503020204020204" charset="-122"/>
              </a:rPr>
              <a:t>5</a:t>
            </a:r>
            <a:r>
              <a:rPr lang="zh-CN" altLang="en-US" sz="3200">
                <a:solidFill>
                  <a:srgbClr val="0000CC"/>
                </a:solidFill>
                <a:ea typeface="微软雅黑" panose="020b0503020204020204" charset="-122"/>
              </a:rPr>
              <a:t>、举世</a:t>
            </a:r>
            <a:r>
              <a:rPr lang="en-US" altLang="zh-CN" sz="3200">
                <a:solidFill>
                  <a:srgbClr val="0000CC"/>
                </a:solidFill>
                <a:ea typeface="微软雅黑" panose="020b0503020204020204" charset="-122"/>
              </a:rPr>
              <a:t>___________,________________,</a:t>
            </a:r>
            <a:r>
              <a:rPr lang="zh-CN" altLang="en-US" sz="3200">
                <a:solidFill>
                  <a:srgbClr val="0000CC"/>
                </a:solidFill>
                <a:ea typeface="微软雅黑" panose="020b0503020204020204" charset="-122"/>
              </a:rPr>
              <a:t>是以</a:t>
            </a:r>
            <a:endParaRPr lang="zh-CN" altLang="en-US" sz="3200">
              <a:solidFill>
                <a:srgbClr val="0000CC"/>
              </a:solidFill>
              <a:ea typeface="微软雅黑" panose="020b0503020204020204" charset="-122"/>
            </a:endParaRPr>
          </a:p>
          <a:p>
            <a:pPr>
              <a:lnSpc>
                <a:spcPct val="80000"/>
              </a:lnSpc>
              <a:spcBef>
                <a:spcPct val="50000"/>
              </a:spcBef>
            </a:pPr>
            <a:r>
              <a:rPr lang="zh-CN" altLang="en-US" sz="3200">
                <a:solidFill>
                  <a:srgbClr val="0000CC"/>
                </a:solidFill>
                <a:ea typeface="微软雅黑" panose="020b0503020204020204" charset="-122"/>
              </a:rPr>
              <a:t>见放。</a:t>
            </a:r>
            <a:endParaRPr lang="zh-CN" altLang="en-US" sz="4400">
              <a:solidFill>
                <a:srgbClr val="0000CC"/>
              </a:solidFill>
              <a:ea typeface="微软雅黑" panose="020b0503020204020204" charset="-122"/>
            </a:endParaRPr>
          </a:p>
        </p:txBody>
      </p:sp>
      <p:sp>
        <p:nvSpPr>
          <p:cNvPr id="107532" name="矩形 186381"/>
          <p:cNvSpPr>
            <a:spLocks noChangeArrowheads="1"/>
          </p:cNvSpPr>
          <p:nvPr>
            <p:custDataLst>
              <p:tags r:id="rId15"/>
            </p:custDataLst>
          </p:nvPr>
        </p:nvSpPr>
        <p:spPr bwMode="auto">
          <a:xfrm>
            <a:off x="107950" y="1457325"/>
            <a:ext cx="6837128" cy="5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105000"/>
              </a:lnSpc>
            </a:pPr>
            <a:r>
              <a:rPr lang="en-US" altLang="zh-CN" sz="3200">
                <a:solidFill>
                  <a:srgbClr val="0000CC"/>
                </a:solidFill>
                <a:ea typeface="微软雅黑" panose="020b0503020204020204" charset="-122"/>
              </a:rPr>
              <a:t>1</a:t>
            </a:r>
            <a:r>
              <a:rPr lang="zh-CN" altLang="en-US" sz="3200">
                <a:solidFill>
                  <a:srgbClr val="0000CC"/>
                </a:solidFill>
                <a:ea typeface="微软雅黑" panose="020b0503020204020204" charset="-122"/>
              </a:rPr>
              <a:t>、长太息以掩涕兮，</a:t>
            </a:r>
            <a:r>
              <a:rPr lang="en-US" altLang="zh-CN" sz="3200">
                <a:solidFill>
                  <a:srgbClr val="0000CC"/>
                </a:solidFill>
                <a:ea typeface="微软雅黑" panose="020b0503020204020204" charset="-122"/>
              </a:rPr>
              <a:t>____________</a:t>
            </a:r>
            <a:endParaRPr lang="en-US" altLang="zh-CN" sz="3200">
              <a:solidFill>
                <a:srgbClr val="0000CC"/>
              </a:solidFill>
              <a:ea typeface="微软雅黑" panose="020b0503020204020204" charset="-122"/>
            </a:endParaRPr>
          </a:p>
        </p:txBody>
      </p:sp>
      <p:sp>
        <p:nvSpPr>
          <p:cNvPr id="107533" name="矩形 186382"/>
          <p:cNvSpPr>
            <a:spLocks noChangeArrowheads="1"/>
          </p:cNvSpPr>
          <p:nvPr>
            <p:custDataLst>
              <p:tags r:id="rId16"/>
            </p:custDataLst>
          </p:nvPr>
        </p:nvSpPr>
        <p:spPr bwMode="auto">
          <a:xfrm>
            <a:off x="107950" y="2249488"/>
            <a:ext cx="7520007" cy="5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105000"/>
              </a:lnSpc>
            </a:pPr>
            <a:r>
              <a:rPr lang="en-US" altLang="zh-CN" sz="3200">
                <a:solidFill>
                  <a:srgbClr val="0000CC"/>
                </a:solidFill>
                <a:ea typeface="微软雅黑" panose="020b0503020204020204" charset="-122"/>
              </a:rPr>
              <a:t>2</a:t>
            </a:r>
            <a:r>
              <a:rPr lang="zh-CN" altLang="en-US" sz="3200">
                <a:solidFill>
                  <a:srgbClr val="0000CC"/>
                </a:solidFill>
                <a:ea typeface="微软雅黑" panose="020b0503020204020204" charset="-122"/>
              </a:rPr>
              <a:t>、亦余心之所善兮，</a:t>
            </a:r>
            <a:r>
              <a:rPr lang="en-US" altLang="zh-CN" sz="3200">
                <a:solidFill>
                  <a:srgbClr val="0000CC"/>
                </a:solidFill>
                <a:ea typeface="微软雅黑" panose="020b0503020204020204" charset="-122"/>
              </a:rPr>
              <a:t>_______________</a:t>
            </a:r>
            <a:endParaRPr lang="en-US" altLang="zh-CN" sz="3200">
              <a:solidFill>
                <a:srgbClr val="0000CC"/>
              </a:solidFill>
              <a:ea typeface="微软雅黑" panose="020b0503020204020204" charset="-122"/>
            </a:endParaRPr>
          </a:p>
        </p:txBody>
      </p:sp>
      <p:sp>
        <p:nvSpPr>
          <p:cNvPr id="107534" name="矩形 186383"/>
          <p:cNvSpPr>
            <a:spLocks noChangeArrowheads="1"/>
          </p:cNvSpPr>
          <p:nvPr>
            <p:custDataLst>
              <p:tags r:id="rId17"/>
            </p:custDataLst>
          </p:nvPr>
        </p:nvSpPr>
        <p:spPr bwMode="auto">
          <a:xfrm>
            <a:off x="107950" y="3041650"/>
            <a:ext cx="7747634" cy="5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105000"/>
              </a:lnSpc>
            </a:pPr>
            <a:r>
              <a:rPr lang="en-US" altLang="zh-CN" sz="3200">
                <a:solidFill>
                  <a:srgbClr val="0000CC"/>
                </a:solidFill>
                <a:ea typeface="微软雅黑" panose="020b0503020204020204" charset="-122"/>
              </a:rPr>
              <a:t>3</a:t>
            </a:r>
            <a:r>
              <a:rPr lang="zh-CN" altLang="en-US" sz="3200">
                <a:solidFill>
                  <a:srgbClr val="0000CC"/>
                </a:solidFill>
                <a:ea typeface="微软雅黑" panose="020b0503020204020204" charset="-122"/>
              </a:rPr>
              <a:t>、路漫漫其修远兮，</a:t>
            </a:r>
            <a:r>
              <a:rPr lang="en-US" altLang="zh-CN" sz="3200">
                <a:solidFill>
                  <a:srgbClr val="0000CC"/>
                </a:solidFill>
                <a:ea typeface="微软雅黑" panose="020b0503020204020204" charset="-122"/>
              </a:rPr>
              <a:t>________________</a:t>
            </a:r>
            <a:endParaRPr lang="en-US" altLang="zh-CN" sz="3200">
              <a:solidFill>
                <a:srgbClr val="0000CC"/>
              </a:solidFill>
              <a:ea typeface="微软雅黑" panose="020b0503020204020204" charset="-122"/>
            </a:endParaRPr>
          </a:p>
        </p:txBody>
      </p:sp>
      <p:sp>
        <p:nvSpPr>
          <p:cNvPr id="186385" name="矩形 186384"/>
          <p:cNvSpPr>
            <a:spLocks noChangeArrowheads="1"/>
          </p:cNvSpPr>
          <p:nvPr>
            <p:custDataLst>
              <p:tags r:id="rId18"/>
            </p:custDataLst>
          </p:nvPr>
        </p:nvSpPr>
        <p:spPr bwMode="auto">
          <a:xfrm>
            <a:off x="3600450" y="5562600"/>
            <a:ext cx="4698722"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治乱之条贯，靡不毕现。</a:t>
            </a:r>
            <a:endParaRPr lang="zh-CN" altLang="en-US" sz="3200">
              <a:solidFill>
                <a:srgbClr val="009900"/>
              </a:solidFill>
              <a:ea typeface="微软雅黑" panose="020b050302020402020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6372"/>
                                        </p:tgtEl>
                                        <p:attrNameLst>
                                          <p:attrName>style.visibility</p:attrName>
                                        </p:attrNameLst>
                                      </p:cBhvr>
                                      <p:to>
                                        <p:strVal val="visible"/>
                                      </p:to>
                                    </p:set>
                                    <p:animEffect transition="in" filter="box(in)">
                                      <p:cBhvr>
                                        <p:cTn id="7" dur="500"/>
                                        <p:tgtEl>
                                          <p:spTgt spid="18637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86373"/>
                                        </p:tgtEl>
                                        <p:attrNameLst>
                                          <p:attrName>style.visibility</p:attrName>
                                        </p:attrNameLst>
                                      </p:cBhvr>
                                      <p:to>
                                        <p:strVal val="visible"/>
                                      </p:to>
                                    </p:set>
                                    <p:animEffect transition="in" filter="box(in)">
                                      <p:cBhvr>
                                        <p:cTn id="12" dur="500"/>
                                        <p:tgtEl>
                                          <p:spTgt spid="18637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2" nodeType="clickEffect">
                                  <p:stCondLst>
                                    <p:cond delay="0"/>
                                  </p:stCondLst>
                                  <p:childTnLst>
                                    <p:set>
                                      <p:cBhvr>
                                        <p:cTn id="16" dur="1" fill="hold">
                                          <p:stCondLst>
                                            <p:cond delay="0"/>
                                          </p:stCondLst>
                                        </p:cTn>
                                        <p:tgtEl>
                                          <p:spTgt spid="186374"/>
                                        </p:tgtEl>
                                        <p:attrNameLst>
                                          <p:attrName>style.visibility</p:attrName>
                                        </p:attrNameLst>
                                      </p:cBhvr>
                                      <p:to>
                                        <p:strVal val="visible"/>
                                      </p:to>
                                    </p:set>
                                    <p:animEffect transition="in" filter="box(in)">
                                      <p:cBhvr>
                                        <p:cTn id="17" dur="500"/>
                                        <p:tgtEl>
                                          <p:spTgt spid="18637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3" nodeType="clickEffect">
                                  <p:stCondLst>
                                    <p:cond delay="0"/>
                                  </p:stCondLst>
                                  <p:childTnLst>
                                    <p:set>
                                      <p:cBhvr>
                                        <p:cTn id="21" dur="1" fill="hold">
                                          <p:stCondLst>
                                            <p:cond delay="0"/>
                                          </p:stCondLst>
                                        </p:cTn>
                                        <p:tgtEl>
                                          <p:spTgt spid="186375"/>
                                        </p:tgtEl>
                                        <p:attrNameLst>
                                          <p:attrName>style.visibility</p:attrName>
                                        </p:attrNameLst>
                                      </p:cBhvr>
                                      <p:to>
                                        <p:strVal val="visible"/>
                                      </p:to>
                                    </p:set>
                                    <p:animEffect transition="in" filter="box(in)">
                                      <p:cBhvr>
                                        <p:cTn id="22" dur="500"/>
                                        <p:tgtEl>
                                          <p:spTgt spid="18637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4" nodeType="clickEffect">
                                  <p:stCondLst>
                                    <p:cond delay="0"/>
                                  </p:stCondLst>
                                  <p:childTnLst>
                                    <p:set>
                                      <p:cBhvr>
                                        <p:cTn id="26" dur="1" fill="hold">
                                          <p:stCondLst>
                                            <p:cond delay="0"/>
                                          </p:stCondLst>
                                        </p:cTn>
                                        <p:tgtEl>
                                          <p:spTgt spid="186378"/>
                                        </p:tgtEl>
                                        <p:attrNameLst>
                                          <p:attrName>style.visibility</p:attrName>
                                        </p:attrNameLst>
                                      </p:cBhvr>
                                      <p:to>
                                        <p:strVal val="visible"/>
                                      </p:to>
                                    </p:set>
                                    <p:animEffect transition="in" filter="box(in)">
                                      <p:cBhvr>
                                        <p:cTn id="27" dur="500"/>
                                        <p:tgtEl>
                                          <p:spTgt spid="18637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5" nodeType="clickEffect">
                                  <p:stCondLst>
                                    <p:cond delay="0"/>
                                  </p:stCondLst>
                                  <p:childTnLst>
                                    <p:set>
                                      <p:cBhvr>
                                        <p:cTn id="31" dur="1" fill="hold">
                                          <p:stCondLst>
                                            <p:cond delay="0"/>
                                          </p:stCondLst>
                                        </p:cTn>
                                        <p:tgtEl>
                                          <p:spTgt spid="186379"/>
                                        </p:tgtEl>
                                        <p:attrNameLst>
                                          <p:attrName>style.visibility</p:attrName>
                                        </p:attrNameLst>
                                      </p:cBhvr>
                                      <p:to>
                                        <p:strVal val="visible"/>
                                      </p:to>
                                    </p:set>
                                    <p:animEffect transition="in" filter="box(in)">
                                      <p:cBhvr>
                                        <p:cTn id="32" dur="500"/>
                                        <p:tgtEl>
                                          <p:spTgt spid="18637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16" fill="hold" grpId="6" nodeType="clickEffect">
                                  <p:stCondLst>
                                    <p:cond delay="0"/>
                                  </p:stCondLst>
                                  <p:childTnLst>
                                    <p:set>
                                      <p:cBhvr>
                                        <p:cTn id="36" dur="1" fill="hold">
                                          <p:stCondLst>
                                            <p:cond delay="0"/>
                                          </p:stCondLst>
                                        </p:cTn>
                                        <p:tgtEl>
                                          <p:spTgt spid="186385"/>
                                        </p:tgtEl>
                                        <p:attrNameLst>
                                          <p:attrName>style.visibility</p:attrName>
                                        </p:attrNameLst>
                                      </p:cBhvr>
                                      <p:to>
                                        <p:strVal val="visible"/>
                                      </p:to>
                                    </p:set>
                                    <p:animEffect transition="in" filter="box(in)">
                                      <p:cBhvr>
                                        <p:cTn id="37" dur="500"/>
                                        <p:tgtEl>
                                          <p:spTgt spid="18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2" grpId="0"/>
      <p:bldP spid="186373" grpId="1"/>
      <p:bldP spid="186374" grpId="2"/>
      <p:bldP spid="186375" grpId="3"/>
      <p:bldP spid="186378" grpId="4"/>
      <p:bldP spid="186379" grpId="5"/>
      <p:bldP spid="186385" grpId="6"/>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9569" name="矩形 187393"/>
          <p:cNvSpPr>
            <a:spLocks noChangeArrowheads="1"/>
          </p:cNvSpPr>
          <p:nvPr>
            <p:custDataLst>
              <p:tags r:id="rId4"/>
            </p:custDataLst>
          </p:nvPr>
        </p:nvSpPr>
        <p:spPr bwMode="auto">
          <a:xfrm>
            <a:off x="323850" y="2636838"/>
            <a:ext cx="85105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en-US" altLang="zh-CN" sz="3200">
                <a:solidFill>
                  <a:srgbClr val="0000CC"/>
                </a:solidFill>
                <a:ea typeface="微软雅黑" panose="020b0503020204020204" charset="-122"/>
              </a:rPr>
              <a:t> 7</a:t>
            </a:r>
            <a:r>
              <a:rPr lang="zh-CN" altLang="en-US" sz="3200">
                <a:solidFill>
                  <a:srgbClr val="0000CC"/>
                </a:solidFill>
                <a:ea typeface="微软雅黑" panose="020b0503020204020204" charset="-122"/>
              </a:rPr>
              <a:t>、屈原至于江滨，被发行吟泽畔</a:t>
            </a:r>
            <a:r>
              <a:rPr lang="en-US" altLang="zh-CN" sz="3200">
                <a:solidFill>
                  <a:srgbClr val="0000CC"/>
                </a:solidFill>
                <a:ea typeface="微软雅黑" panose="020b0503020204020204" charset="-122"/>
              </a:rPr>
              <a:t>,_________-</a:t>
            </a:r>
            <a:endParaRPr lang="en-US" altLang="zh-CN" sz="3200">
              <a:solidFill>
                <a:srgbClr val="0000CC"/>
              </a:solidFill>
              <a:ea typeface="微软雅黑" panose="020b0503020204020204" charset="-122"/>
            </a:endParaRPr>
          </a:p>
          <a:p>
            <a:pPr>
              <a:lnSpc>
                <a:spcPct val="80000"/>
              </a:lnSpc>
              <a:spcBef>
                <a:spcPct val="50000"/>
              </a:spcBef>
            </a:pPr>
            <a:r>
              <a:rPr lang="en-US" altLang="zh-CN" sz="3200">
                <a:solidFill>
                  <a:srgbClr val="0000CC"/>
                </a:solidFill>
                <a:ea typeface="微软雅黑" panose="020b0503020204020204" charset="-122"/>
              </a:rPr>
              <a:t>____________________________________</a:t>
            </a:r>
            <a:endParaRPr lang="en-US" altLang="zh-CN" sz="3200">
              <a:solidFill>
                <a:srgbClr val="0000CC"/>
              </a:solidFill>
              <a:ea typeface="微软雅黑" panose="020b0503020204020204" charset="-122"/>
            </a:endParaRPr>
          </a:p>
        </p:txBody>
      </p:sp>
      <p:sp>
        <p:nvSpPr>
          <p:cNvPr id="109570" name="矩形 187394"/>
          <p:cNvSpPr>
            <a:spLocks noChangeArrowheads="1"/>
          </p:cNvSpPr>
          <p:nvPr>
            <p:custDataLst>
              <p:tags r:id="rId5"/>
            </p:custDataLst>
          </p:nvPr>
        </p:nvSpPr>
        <p:spPr bwMode="auto">
          <a:xfrm>
            <a:off x="457200" y="4437063"/>
            <a:ext cx="86868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en-US" altLang="zh-CN" sz="3200">
                <a:solidFill>
                  <a:srgbClr val="0000CC"/>
                </a:solidFill>
                <a:ea typeface="微软雅黑" panose="020b0503020204020204" charset="-122"/>
              </a:rPr>
              <a:t>8</a:t>
            </a:r>
            <a:r>
              <a:rPr lang="zh-CN" altLang="en-US" sz="3200">
                <a:solidFill>
                  <a:srgbClr val="0000CC"/>
                </a:solidFill>
                <a:ea typeface="微软雅黑" panose="020b0503020204020204" charset="-122"/>
              </a:rPr>
              <a:t>、吾闻之，新沐者必弹冠</a:t>
            </a:r>
            <a:r>
              <a:rPr lang="en-US" altLang="zh-CN" sz="3200">
                <a:solidFill>
                  <a:srgbClr val="0000CC"/>
                </a:solidFill>
                <a:ea typeface="微软雅黑" panose="020b0503020204020204" charset="-122"/>
              </a:rPr>
              <a:t>,______________ </a:t>
            </a:r>
            <a:r>
              <a:rPr lang="zh-CN" altLang="en-US" sz="3200">
                <a:solidFill>
                  <a:srgbClr val="0000CC"/>
                </a:solidFill>
                <a:ea typeface="微软雅黑" panose="020b0503020204020204" charset="-122"/>
              </a:rPr>
              <a:t>。</a:t>
            </a:r>
            <a:endParaRPr lang="zh-CN" altLang="en-US" sz="3200">
              <a:solidFill>
                <a:srgbClr val="0000CC"/>
              </a:solidFill>
              <a:ea typeface="微软雅黑" panose="020b0503020204020204" charset="-122"/>
            </a:endParaRPr>
          </a:p>
          <a:p>
            <a:pPr>
              <a:lnSpc>
                <a:spcPct val="80000"/>
              </a:lnSpc>
              <a:spcBef>
                <a:spcPct val="50000"/>
              </a:spcBef>
            </a:pPr>
            <a:r>
              <a:rPr lang="zh-CN" altLang="en-US" sz="3200">
                <a:solidFill>
                  <a:srgbClr val="0000CC"/>
                </a:solidFill>
                <a:ea typeface="微软雅黑" panose="020b0503020204020204" charset="-122"/>
              </a:rPr>
              <a:t>人又谁能以身之察察，</a:t>
            </a:r>
            <a:r>
              <a:rPr lang="en-US" altLang="zh-CN" sz="3200">
                <a:solidFill>
                  <a:srgbClr val="0000CC"/>
                </a:solidFill>
                <a:ea typeface="微软雅黑" panose="020b0503020204020204" charset="-122"/>
              </a:rPr>
              <a:t>__________________.</a:t>
            </a:r>
            <a:endParaRPr lang="en-US" altLang="zh-CN" sz="3200">
              <a:solidFill>
                <a:srgbClr val="0000CC"/>
              </a:solidFill>
              <a:ea typeface="微软雅黑" panose="020b0503020204020204" charset="-122"/>
            </a:endParaRPr>
          </a:p>
        </p:txBody>
      </p:sp>
      <p:sp>
        <p:nvSpPr>
          <p:cNvPr id="187396" name="矩形 187395"/>
          <p:cNvSpPr>
            <a:spLocks noChangeArrowheads="1"/>
          </p:cNvSpPr>
          <p:nvPr>
            <p:custDataLst>
              <p:tags r:id="rId6"/>
            </p:custDataLst>
          </p:nvPr>
        </p:nvSpPr>
        <p:spPr bwMode="auto">
          <a:xfrm>
            <a:off x="1187450" y="1677732"/>
            <a:ext cx="6697663"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文小而其指极大，举类迩而见义远</a:t>
            </a:r>
            <a:r>
              <a:rPr lang="en-US" altLang="zh-CN" sz="3200">
                <a:solidFill>
                  <a:srgbClr val="009900"/>
                </a:solidFill>
                <a:ea typeface="微软雅黑" panose="020b0503020204020204" charset="-122"/>
              </a:rPr>
              <a:t>.</a:t>
            </a:r>
            <a:endParaRPr lang="en-US" altLang="zh-CN" sz="3200">
              <a:solidFill>
                <a:srgbClr val="009900"/>
              </a:solidFill>
              <a:ea typeface="微软雅黑" panose="020b0503020204020204" charset="-122"/>
            </a:endParaRPr>
          </a:p>
        </p:txBody>
      </p:sp>
      <p:sp>
        <p:nvSpPr>
          <p:cNvPr id="109572" name="矩形 187396"/>
          <p:cNvSpPr>
            <a:spLocks noChangeArrowheads="1"/>
          </p:cNvSpPr>
          <p:nvPr>
            <p:custDataLst>
              <p:tags r:id="rId7"/>
            </p:custDataLst>
          </p:nvPr>
        </p:nvSpPr>
        <p:spPr bwMode="auto">
          <a:xfrm>
            <a:off x="395288" y="777875"/>
            <a:ext cx="7339012"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en-US" altLang="zh-CN" sz="3200">
                <a:solidFill>
                  <a:srgbClr val="0000CC"/>
                </a:solidFill>
                <a:ea typeface="微软雅黑" panose="020b0503020204020204" charset="-122"/>
              </a:rPr>
              <a:t>6.  </a:t>
            </a:r>
            <a:r>
              <a:rPr lang="zh-CN" altLang="en-US" sz="3200">
                <a:solidFill>
                  <a:srgbClr val="0000CC"/>
                </a:solidFill>
                <a:ea typeface="微软雅黑" panose="020b0503020204020204" charset="-122"/>
              </a:rPr>
              <a:t>其文约，</a:t>
            </a:r>
            <a:r>
              <a:rPr lang="en-US" altLang="zh-CN" sz="3200">
                <a:solidFill>
                  <a:srgbClr val="0000CC"/>
                </a:solidFill>
                <a:ea typeface="微软雅黑" panose="020b0503020204020204" charset="-122"/>
              </a:rPr>
              <a:t>______________________</a:t>
            </a:r>
            <a:endParaRPr lang="en-US" altLang="zh-CN" sz="3200">
              <a:solidFill>
                <a:srgbClr val="0000CC"/>
              </a:solidFill>
              <a:ea typeface="微软雅黑" panose="020b0503020204020204" charset="-122"/>
            </a:endParaRPr>
          </a:p>
        </p:txBody>
      </p:sp>
      <p:sp>
        <p:nvSpPr>
          <p:cNvPr id="187398" name="矩形 187397"/>
          <p:cNvSpPr>
            <a:spLocks noChangeArrowheads="1"/>
          </p:cNvSpPr>
          <p:nvPr>
            <p:custDataLst>
              <p:tags r:id="rId8"/>
            </p:custDataLst>
          </p:nvPr>
        </p:nvSpPr>
        <p:spPr bwMode="auto">
          <a:xfrm>
            <a:off x="2484438" y="692150"/>
            <a:ext cx="6659562"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其辞微，其志洁</a:t>
            </a:r>
            <a:r>
              <a:rPr lang="en-US" altLang="zh-CN" sz="3200">
                <a:solidFill>
                  <a:srgbClr val="009900"/>
                </a:solidFill>
                <a:ea typeface="微软雅黑" panose="020b0503020204020204" charset="-122"/>
              </a:rPr>
              <a:t>,</a:t>
            </a:r>
            <a:r>
              <a:rPr lang="zh-CN" altLang="en-US" sz="3200">
                <a:solidFill>
                  <a:srgbClr val="009900"/>
                </a:solidFill>
                <a:ea typeface="微软雅黑" panose="020b0503020204020204" charset="-122"/>
              </a:rPr>
              <a:t>其行廉，其称</a:t>
            </a:r>
            <a:endParaRPr lang="zh-CN" altLang="en-US" sz="4400">
              <a:solidFill>
                <a:srgbClr val="0000CC"/>
              </a:solidFill>
              <a:ea typeface="微软雅黑" panose="020b0503020204020204" charset="-122"/>
            </a:endParaRPr>
          </a:p>
        </p:txBody>
      </p:sp>
      <p:sp>
        <p:nvSpPr>
          <p:cNvPr id="109574" name="文本框 187398"/>
          <p:cNvSpPr txBox="1">
            <a:spLocks noChangeArrowheads="1"/>
          </p:cNvSpPr>
          <p:nvPr>
            <p:custDataLst>
              <p:tags r:id="rId9"/>
            </p:custDataLst>
          </p:nvPr>
        </p:nvSpPr>
        <p:spPr bwMode="auto">
          <a:xfrm>
            <a:off x="684213" y="1844675"/>
            <a:ext cx="717232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en-US" altLang="zh-CN" sz="3200">
                <a:solidFill>
                  <a:srgbClr val="0000CC"/>
                </a:solidFill>
                <a:ea typeface="微软雅黑" panose="020b0503020204020204" charset="-122"/>
              </a:rPr>
              <a:t>_______________________________</a:t>
            </a:r>
            <a:endParaRPr lang="en-US" altLang="zh-CN" sz="3200">
              <a:solidFill>
                <a:srgbClr val="0000CC"/>
              </a:solidFill>
              <a:ea typeface="微软雅黑" panose="020b0503020204020204" charset="-122"/>
            </a:endParaRPr>
          </a:p>
        </p:txBody>
      </p:sp>
      <p:sp>
        <p:nvSpPr>
          <p:cNvPr id="187400" name="文本框 187399"/>
          <p:cNvSpPr txBox="1">
            <a:spLocks noChangeArrowheads="1"/>
          </p:cNvSpPr>
          <p:nvPr>
            <p:custDataLst>
              <p:tags r:id="rId10"/>
            </p:custDataLst>
          </p:nvPr>
        </p:nvSpPr>
        <p:spPr bwMode="auto">
          <a:xfrm>
            <a:off x="6588125" y="2565400"/>
            <a:ext cx="223651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颜色憔悴，</a:t>
            </a:r>
            <a:endParaRPr lang="zh-CN" altLang="en-US" sz="3200">
              <a:solidFill>
                <a:srgbClr val="009900"/>
              </a:solidFill>
              <a:ea typeface="微软雅黑" panose="020b0503020204020204" charset="-122"/>
            </a:endParaRPr>
          </a:p>
        </p:txBody>
      </p:sp>
      <p:sp>
        <p:nvSpPr>
          <p:cNvPr id="187401" name="文本框 187400"/>
          <p:cNvSpPr txBox="1">
            <a:spLocks noChangeArrowheads="1"/>
          </p:cNvSpPr>
          <p:nvPr>
            <p:custDataLst>
              <p:tags r:id="rId11"/>
            </p:custDataLst>
          </p:nvPr>
        </p:nvSpPr>
        <p:spPr bwMode="auto">
          <a:xfrm>
            <a:off x="1258888" y="3141663"/>
            <a:ext cx="223651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形容枯槁。</a:t>
            </a:r>
            <a:endParaRPr lang="zh-CN" altLang="en-US" sz="3200">
              <a:solidFill>
                <a:srgbClr val="009900"/>
              </a:solidFill>
              <a:ea typeface="微软雅黑" panose="020b0503020204020204" charset="-122"/>
            </a:endParaRPr>
          </a:p>
        </p:txBody>
      </p:sp>
      <p:sp>
        <p:nvSpPr>
          <p:cNvPr id="187402" name="文本框 187401"/>
          <p:cNvSpPr txBox="1">
            <a:spLocks noChangeArrowheads="1"/>
          </p:cNvSpPr>
          <p:nvPr>
            <p:custDataLst>
              <p:tags r:id="rId12"/>
            </p:custDataLst>
          </p:nvPr>
        </p:nvSpPr>
        <p:spPr bwMode="auto">
          <a:xfrm>
            <a:off x="5651500" y="4365625"/>
            <a:ext cx="2646878"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新浴者必振衣</a:t>
            </a:r>
            <a:endParaRPr lang="zh-CN" altLang="en-US" sz="3200">
              <a:solidFill>
                <a:srgbClr val="009900"/>
              </a:solidFill>
              <a:ea typeface="微软雅黑" panose="020b0503020204020204" charset="-122"/>
            </a:endParaRPr>
          </a:p>
        </p:txBody>
      </p:sp>
      <p:sp>
        <p:nvSpPr>
          <p:cNvPr id="187403" name="文本框 187402"/>
          <p:cNvSpPr txBox="1">
            <a:spLocks noChangeArrowheads="1"/>
          </p:cNvSpPr>
          <p:nvPr>
            <p:custDataLst>
              <p:tags r:id="rId13"/>
            </p:custDataLst>
          </p:nvPr>
        </p:nvSpPr>
        <p:spPr bwMode="auto">
          <a:xfrm>
            <a:off x="4624388" y="5045075"/>
            <a:ext cx="3467616"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pPr>
              <a:lnSpc>
                <a:spcPct val="80000"/>
              </a:lnSpc>
              <a:spcBef>
                <a:spcPct val="50000"/>
              </a:spcBef>
            </a:pPr>
            <a:r>
              <a:rPr lang="zh-CN" altLang="en-US" sz="3200">
                <a:solidFill>
                  <a:srgbClr val="009900"/>
                </a:solidFill>
                <a:ea typeface="微软雅黑" panose="020b0503020204020204" charset="-122"/>
              </a:rPr>
              <a:t>受物之汶汶者乎。</a:t>
            </a:r>
            <a:endParaRPr lang="zh-CN" altLang="en-US" sz="3200">
              <a:solidFill>
                <a:srgbClr val="009900"/>
              </a:solidFill>
              <a:ea typeface="微软雅黑" panose="020b0503020204020204" charset="-122"/>
            </a:endParaRPr>
          </a:p>
        </p:txBody>
      </p:sp>
      <p:pic>
        <p:nvPicPr>
          <p:cNvPr id="187404" name="New picture" hidden="1"/>
          <p:cNvPicPr/>
          <p:nvPr>
            <p:custDataLst>
              <p:tags r:id="rId15"/>
            </p:custDataLst>
          </p:nvPr>
        </p:nvPicPr>
        <p:blipFill>
          <a:blip r:embed="rId14"/>
          <a:stretch>
            <a:fillRect/>
          </a:stretch>
        </p:blipFill>
        <p:spPr>
          <a:xfrm>
            <a:off x="10668000" y="12014200"/>
            <a:ext cx="304800" cy="431800"/>
          </a:xfrm>
          <a:prstGeom prst="cube">
            <a:avLst/>
          </a:prstGeom>
        </p:spPr>
      </p:pic>
      <p:pic>
        <p:nvPicPr>
          <p:cNvPr id="187405" name="New picture"/>
          <p:cNvPicPr/>
          <p:nvPr>
            <p:custDataLst>
              <p:tags r:id="rId17"/>
            </p:custDataLst>
          </p:nvPr>
        </p:nvPicPr>
        <p:blipFill>
          <a:blip r:embed="rId16"/>
          <a:stretch>
            <a:fillRect/>
          </a:stretch>
        </p:blipFill>
        <p:spPr>
          <a:xfrm>
            <a:off x="10744200" y="12649200"/>
            <a:ext cx="355600" cy="266700"/>
          </a:xfrm>
          <a:prstGeom prst="cube">
            <a:avLst/>
          </a:prstGeom>
        </p:spPr>
      </p:pic>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187398"/>
                                        </p:tgtEl>
                                        <p:attrNameLst>
                                          <p:attrName>style.visibility</p:attrName>
                                        </p:attrNameLst>
                                      </p:cBhvr>
                                      <p:to>
                                        <p:strVal val="visible"/>
                                      </p:to>
                                    </p:set>
                                    <p:animEffect transition="in" filter="box(in)">
                                      <p:cBhvr>
                                        <p:cTn id="7" dur="500"/>
                                        <p:tgtEl>
                                          <p:spTgt spid="1873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87396"/>
                                        </p:tgtEl>
                                        <p:attrNameLst>
                                          <p:attrName>style.visibility</p:attrName>
                                        </p:attrNameLst>
                                      </p:cBhvr>
                                      <p:to>
                                        <p:strVal val="visible"/>
                                      </p:to>
                                    </p:set>
                                    <p:animEffect transition="in" filter="box(in)">
                                      <p:cBhvr>
                                        <p:cTn id="12" dur="500"/>
                                        <p:tgtEl>
                                          <p:spTgt spid="18739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2" nodeType="clickEffect">
                                  <p:stCondLst>
                                    <p:cond delay="0"/>
                                  </p:stCondLst>
                                  <p:childTnLst>
                                    <p:set>
                                      <p:cBhvr>
                                        <p:cTn id="16" dur="1" fill="hold">
                                          <p:stCondLst>
                                            <p:cond delay="0"/>
                                          </p:stCondLst>
                                        </p:cTn>
                                        <p:tgtEl>
                                          <p:spTgt spid="187400"/>
                                        </p:tgtEl>
                                        <p:attrNameLst>
                                          <p:attrName>style.visibility</p:attrName>
                                        </p:attrNameLst>
                                      </p:cBhvr>
                                      <p:to>
                                        <p:strVal val="visible"/>
                                      </p:to>
                                    </p:set>
                                    <p:animEffect transition="in" filter="box(in)">
                                      <p:cBhvr>
                                        <p:cTn id="17" dur="500"/>
                                        <p:tgtEl>
                                          <p:spTgt spid="1874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3" nodeType="clickEffect">
                                  <p:stCondLst>
                                    <p:cond delay="0"/>
                                  </p:stCondLst>
                                  <p:childTnLst>
                                    <p:set>
                                      <p:cBhvr>
                                        <p:cTn id="21" dur="1" fill="hold">
                                          <p:stCondLst>
                                            <p:cond delay="0"/>
                                          </p:stCondLst>
                                        </p:cTn>
                                        <p:tgtEl>
                                          <p:spTgt spid="187401"/>
                                        </p:tgtEl>
                                        <p:attrNameLst>
                                          <p:attrName>style.visibility</p:attrName>
                                        </p:attrNameLst>
                                      </p:cBhvr>
                                      <p:to>
                                        <p:strVal val="visible"/>
                                      </p:to>
                                    </p:set>
                                    <p:animEffect transition="in" filter="box(in)">
                                      <p:cBhvr>
                                        <p:cTn id="22" dur="500"/>
                                        <p:tgtEl>
                                          <p:spTgt spid="18740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4" nodeType="clickEffect">
                                  <p:stCondLst>
                                    <p:cond delay="0"/>
                                  </p:stCondLst>
                                  <p:childTnLst>
                                    <p:set>
                                      <p:cBhvr>
                                        <p:cTn id="26" dur="1" fill="hold">
                                          <p:stCondLst>
                                            <p:cond delay="0"/>
                                          </p:stCondLst>
                                        </p:cTn>
                                        <p:tgtEl>
                                          <p:spTgt spid="187402"/>
                                        </p:tgtEl>
                                        <p:attrNameLst>
                                          <p:attrName>style.visibility</p:attrName>
                                        </p:attrNameLst>
                                      </p:cBhvr>
                                      <p:to>
                                        <p:strVal val="visible"/>
                                      </p:to>
                                    </p:set>
                                    <p:animEffect transition="in" filter="box(in)">
                                      <p:cBhvr>
                                        <p:cTn id="27" dur="500"/>
                                        <p:tgtEl>
                                          <p:spTgt spid="18740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5" nodeType="clickEffect">
                                  <p:stCondLst>
                                    <p:cond delay="0"/>
                                  </p:stCondLst>
                                  <p:childTnLst>
                                    <p:set>
                                      <p:cBhvr>
                                        <p:cTn id="31" dur="1" fill="hold">
                                          <p:stCondLst>
                                            <p:cond delay="0"/>
                                          </p:stCondLst>
                                        </p:cTn>
                                        <p:tgtEl>
                                          <p:spTgt spid="187403"/>
                                        </p:tgtEl>
                                        <p:attrNameLst>
                                          <p:attrName>style.visibility</p:attrName>
                                        </p:attrNameLst>
                                      </p:cBhvr>
                                      <p:to>
                                        <p:strVal val="visible"/>
                                      </p:to>
                                    </p:set>
                                    <p:animEffect transition="in" filter="box(in)">
                                      <p:cBhvr>
                                        <p:cTn id="32" dur="500"/>
                                        <p:tgtEl>
                                          <p:spTgt spid="187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6" grpId="0"/>
      <p:bldP spid="187398" grpId="1"/>
      <p:bldP spid="187400" grpId="2"/>
      <p:bldP spid="187401" grpId="3"/>
      <p:bldP spid="187402" grpId="4"/>
      <p:bldP spid="187403" grpId="5"/>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grpSp>
        <p:nvGrpSpPr>
          <p:cNvPr id="59395" name="组合 59394"/>
          <p:cNvGrpSpPr/>
          <p:nvPr>
            <p:custDataLst>
              <p:tags r:id="rId4"/>
            </p:custDataLst>
          </p:nvPr>
        </p:nvGrpSpPr>
        <p:grpSpPr>
          <a:xfrm>
            <a:off x="611188" y="908050"/>
            <a:ext cx="8229600" cy="3733465"/>
            <a:chExt cx="5760" cy="5328"/>
          </a:xfrm>
        </p:grpSpPr>
        <p:sp>
          <p:nvSpPr>
            <p:cNvPr id="11266" name="矩形 59395"/>
            <p:cNvSpPr>
              <a:spLocks noChangeArrowheads="1"/>
            </p:cNvSpPr>
            <p:nvPr>
              <p:custDataLst>
                <p:tags r:id="rId5"/>
              </p:custDataLst>
            </p:nvPr>
          </p:nvSpPr>
          <p:spPr bwMode="auto">
            <a:xfrm>
              <a:off x="0" y="0"/>
              <a:ext cx="5760" cy="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a:ea typeface="微软雅黑" panose="020b0503020204020204" charset="-122"/>
              </a:endParaRPr>
            </a:p>
          </p:txBody>
        </p:sp>
        <p:grpSp>
          <p:nvGrpSpPr>
            <p:cNvPr id="11267" name="组合 59396"/>
            <p:cNvGrpSpPr/>
            <p:nvPr>
              <p:custDataLst>
                <p:tags r:id="rId6"/>
              </p:custDataLst>
            </p:nvPr>
          </p:nvGrpSpPr>
          <p:grpSpPr>
            <a:xfrm>
              <a:off x="0" y="0"/>
              <a:ext cx="5760" cy="5328"/>
              <a:chOff x="0" y="5328"/>
              <a:chExt cx="5760" cy="5328"/>
            </a:xfrm>
          </p:grpSpPr>
          <p:sp>
            <p:nvSpPr>
              <p:cNvPr id="11268" name="矩形 59397"/>
              <p:cNvSpPr>
                <a:spLocks noChangeArrowheads="1"/>
              </p:cNvSpPr>
              <p:nvPr>
                <p:custDataLst>
                  <p:tags r:id="rId7"/>
                </p:custDataLst>
              </p:nvPr>
            </p:nvSpPr>
            <p:spPr bwMode="auto">
              <a:xfrm>
                <a:off x="0" y="5328"/>
                <a:ext cx="5544" cy="5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a:ea typeface="微软雅黑" panose="020b0503020204020204" charset="-122"/>
                </a:endParaRPr>
              </a:p>
            </p:txBody>
          </p:sp>
          <p:grpSp>
            <p:nvGrpSpPr>
              <p:cNvPr id="11269" name="组合 59398"/>
              <p:cNvGrpSpPr/>
              <p:nvPr>
                <p:custDataLst>
                  <p:tags r:id="rId8"/>
                </p:custDataLst>
              </p:nvPr>
            </p:nvGrpSpPr>
            <p:grpSpPr>
              <a:xfrm>
                <a:off x="0" y="5328"/>
                <a:ext cx="5760" cy="4523"/>
                <a:chOff x="0" y="5328"/>
                <a:chExt cx="5760" cy="4523"/>
              </a:xfrm>
            </p:grpSpPr>
            <p:sp>
              <p:nvSpPr>
                <p:cNvPr id="11270" name="矩形 59399"/>
                <p:cNvSpPr>
                  <a:spLocks noChangeArrowheads="1"/>
                </p:cNvSpPr>
                <p:nvPr>
                  <p:custDataLst>
                    <p:tags r:id="rId9"/>
                  </p:custDataLst>
                </p:nvPr>
              </p:nvSpPr>
              <p:spPr bwMode="auto">
                <a:xfrm flipH="1">
                  <a:off x="0" y="5328"/>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endParaRPr lang="zh-CN" altLang="en-US">
                    <a:ea typeface="微软雅黑" panose="020b0503020204020204" charset="-122"/>
                  </a:endParaRPr>
                </a:p>
              </p:txBody>
            </p:sp>
            <p:sp>
              <p:nvSpPr>
                <p:cNvPr id="11271" name="矩形 59400"/>
                <p:cNvSpPr>
                  <a:spLocks noChangeArrowheads="1"/>
                </p:cNvSpPr>
                <p:nvPr>
                  <p:custDataLst>
                    <p:tags r:id="rId10"/>
                  </p:custDataLst>
                </p:nvPr>
              </p:nvSpPr>
              <p:spPr bwMode="auto">
                <a:xfrm>
                  <a:off x="0" y="5328"/>
                  <a:ext cx="5760" cy="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Times New Roman" panose="02020603050405020304" pitchFamily="18" charset="0"/>
                      <a:ea typeface="宋体" panose="02010600030101010101" pitchFamily="2" charset="-122"/>
                    </a:defRPr>
                  </a:lvl1pPr>
                  <a:lvl2pPr>
                    <a:defRPr b="1">
                      <a:solidFill>
                        <a:schemeClr val="tx1"/>
                      </a:solidFill>
                      <a:latin typeface="Times New Roman" panose="02020603050405020304" pitchFamily="18" charset="0"/>
                      <a:ea typeface="宋体" panose="02010600030101010101" pitchFamily="2" charset="-122"/>
                    </a:defRPr>
                  </a:lvl2pPr>
                  <a:lvl3pPr>
                    <a:defRPr b="1">
                      <a:solidFill>
                        <a:schemeClr val="tx1"/>
                      </a:solidFill>
                      <a:latin typeface="Times New Roman" panose="02020603050405020304" pitchFamily="18" charset="0"/>
                      <a:ea typeface="宋体" panose="02010600030101010101" pitchFamily="2" charset="-122"/>
                    </a:defRPr>
                  </a:lvl3pPr>
                  <a:lvl4pPr>
                    <a:defRPr b="1">
                      <a:solidFill>
                        <a:schemeClr val="tx1"/>
                      </a:solidFill>
                      <a:latin typeface="Times New Roman" panose="02020603050405020304" pitchFamily="18" charset="0"/>
                      <a:ea typeface="宋体" panose="02010600030101010101" pitchFamily="2" charset="-122"/>
                    </a:defRPr>
                  </a:lvl4pPr>
                  <a:lvl5pPr>
                    <a:defRPr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Times New Roman" panose="02020603050405020304" pitchFamily="18" charset="0"/>
                      <a:ea typeface="宋体" panose="02010600030101010101" pitchFamily="2" charset="-122"/>
                    </a:defRPr>
                  </a:lvl9pPr>
                </a:lstStyle>
                <a:p>
                  <a:r>
                    <a:rPr lang="zh-CN" altLang="en-US" sz="4000">
                      <a:ea typeface="微软雅黑" panose="020b0503020204020204" charset="-122"/>
                    </a:rPr>
                    <a:t>  秦朝以前，古书中都不记载屈原的生平事迹。</a:t>
                  </a:r>
                  <a:endParaRPr lang="zh-CN" altLang="en-US" sz="4000">
                    <a:ea typeface="微软雅黑" panose="020b0503020204020204" charset="-122"/>
                  </a:endParaRPr>
                </a:p>
                <a:p>
                  <a:r>
                    <a:rPr lang="en-US" altLang="zh-CN" sz="4000">
                      <a:solidFill>
                        <a:srgbClr val="FF0000"/>
                      </a:solidFill>
                      <a:ea typeface="微软雅黑" panose="020b0503020204020204" charset="-122"/>
                    </a:rPr>
                    <a:t>《</a:t>
                  </a:r>
                  <a:r>
                    <a:rPr lang="zh-CN" altLang="en-US" sz="4000">
                      <a:solidFill>
                        <a:srgbClr val="FF0000"/>
                      </a:solidFill>
                      <a:ea typeface="微软雅黑" panose="020b0503020204020204" charset="-122"/>
                    </a:rPr>
                    <a:t>史记</a:t>
                  </a:r>
                  <a:r>
                    <a:rPr lang="en-US" altLang="zh-CN" sz="4000">
                      <a:solidFill>
                        <a:srgbClr val="FF0000"/>
                      </a:solidFill>
                      <a:ea typeface="微软雅黑" panose="020b0503020204020204" charset="-122"/>
                    </a:rPr>
                    <a:t>》</a:t>
                  </a:r>
                  <a:r>
                    <a:rPr lang="zh-CN" altLang="en-US" sz="4000">
                      <a:solidFill>
                        <a:srgbClr val="FF0000"/>
                      </a:solidFill>
                      <a:ea typeface="微软雅黑" panose="020b0503020204020204" charset="-122"/>
                    </a:rPr>
                    <a:t>中的这篇传记，是记载屈原生平事迹最早，最完整的文献。</a:t>
                  </a:r>
                  <a:endParaRPr lang="zh-CN" altLang="en-US" sz="4000">
                    <a:solidFill>
                      <a:srgbClr val="FF0000"/>
                    </a:solidFill>
                    <a:ea typeface="微软雅黑" panose="020b0503020204020204" charset="-122"/>
                  </a:endParaRPr>
                </a:p>
                <a:p>
                  <a:pPr eaLnBrk="0" hangingPunct="0"/>
                  <a:endParaRPr lang="zh-CN" altLang="en-US" sz="4000">
                    <a:ea typeface="微软雅黑" panose="020b0503020204020204" charset="-122"/>
                  </a:endParaRPr>
                </a:p>
              </p:txBody>
            </p:sp>
          </p:grpSp>
        </p:grpSp>
      </p:gr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strips(downLeft)">
                                      <p:cBhvr>
                                        <p:cTn id="7" dur="50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1114"/>
</p:tagLst>
</file>

<file path=ppt/tags/tag10.xml><?xml version="1.0" encoding="utf-8"?>
<p:tagLst xmlns:p="http://schemas.openxmlformats.org/presentationml/2006/main">
  <p:tag name="AS_UNIQUEID" val="760"/>
</p:tagLst>
</file>

<file path=ppt/tags/tag100.xml><?xml version="1.0" encoding="utf-8"?>
<p:tagLst xmlns:p="http://schemas.openxmlformats.org/presentationml/2006/main">
  <p:tag name="AS_UNIQUEID" val="1134"/>
</p:tagLst>
</file>

<file path=ppt/tags/tag101.xml><?xml version="1.0" encoding="utf-8"?>
<p:tagLst xmlns:p="http://schemas.openxmlformats.org/presentationml/2006/main">
  <p:tag name="AS_UNIQUEID" val="1135"/>
</p:tagLst>
</file>

<file path=ppt/tags/tag102.xml><?xml version="1.0" encoding="utf-8"?>
<p:tagLst xmlns:p="http://schemas.openxmlformats.org/presentationml/2006/main">
  <p:tag name="AS_UNIQUEID" val="1136"/>
</p:tagLst>
</file>

<file path=ppt/tags/tag103.xml><?xml version="1.0" encoding="utf-8"?>
<p:tagLst xmlns:p="http://schemas.openxmlformats.org/presentationml/2006/main">
  <p:tag name="AS_UNIQUEID" val="1137"/>
</p:tagLst>
</file>

<file path=ppt/tags/tag104.xml><?xml version="1.0" encoding="utf-8"?>
<p:tagLst xmlns:p="http://schemas.openxmlformats.org/presentationml/2006/main">
  <p:tag name="AS_UNIQUEID" val="1138"/>
</p:tagLst>
</file>

<file path=ppt/tags/tag105.xml><?xml version="1.0" encoding="utf-8"?>
<p:tagLst xmlns:p="http://schemas.openxmlformats.org/presentationml/2006/main">
  <p:tag name="AS_UNIQUEID" val="1139"/>
</p:tagLst>
</file>

<file path=ppt/tags/tag106.xml><?xml version="1.0" encoding="utf-8"?>
<p:tagLst xmlns:p="http://schemas.openxmlformats.org/presentationml/2006/main">
  <p:tag name="AS_UNIQUEID" val="1140"/>
</p:tagLst>
</file>

<file path=ppt/tags/tag107.xml><?xml version="1.0" encoding="utf-8"?>
<p:tagLst xmlns:p="http://schemas.openxmlformats.org/presentationml/2006/main">
  <p:tag name="AS_UNIQUEID" val="1141"/>
</p:tagLst>
</file>

<file path=ppt/tags/tag108.xml><?xml version="1.0" encoding="utf-8"?>
<p:tagLst xmlns:p="http://schemas.openxmlformats.org/presentationml/2006/main">
  <p:tag name="AS_UNIQUEID" val="1142"/>
</p:tagLst>
</file>

<file path=ppt/tags/tag109.xml><?xml version="1.0" encoding="utf-8"?>
<p:tagLst xmlns:p="http://schemas.openxmlformats.org/presentationml/2006/main">
  <p:tag name="AS_UNIQUEID" val="1143"/>
</p:tagLst>
</file>

<file path=ppt/tags/tag11.xml><?xml version="1.0" encoding="utf-8"?>
<p:tagLst xmlns:p="http://schemas.openxmlformats.org/presentationml/2006/main">
  <p:tag name="AS_UNIQUEID" val="761"/>
</p:tagLst>
</file>

<file path=ppt/tags/tag110.xml><?xml version="1.0" encoding="utf-8"?>
<p:tagLst xmlns:p="http://schemas.openxmlformats.org/presentationml/2006/main">
  <p:tag name="AS_UNIQUEID" val="1144"/>
</p:tagLst>
</file>

<file path=ppt/tags/tag111.xml><?xml version="1.0" encoding="utf-8"?>
<p:tagLst xmlns:p="http://schemas.openxmlformats.org/presentationml/2006/main">
  <p:tag name="AS_UNIQUEID" val="1145"/>
</p:tagLst>
</file>

<file path=ppt/tags/tag112.xml><?xml version="1.0" encoding="utf-8"?>
<p:tagLst xmlns:p="http://schemas.openxmlformats.org/presentationml/2006/main">
  <p:tag name="AS_UNIQUEID" val="848"/>
</p:tagLst>
</file>

<file path=ppt/tags/tag113.xml><?xml version="1.0" encoding="utf-8"?>
<p:tagLst xmlns:p="http://schemas.openxmlformats.org/presentationml/2006/main">
  <p:tag name="AS_UNIQUEID" val="849"/>
</p:tagLst>
</file>

<file path=ppt/tags/tag114.xml><?xml version="1.0" encoding="utf-8"?>
<p:tagLst xmlns:p="http://schemas.openxmlformats.org/presentationml/2006/main">
  <p:tag name="AS_UNIQUEID" val="850"/>
</p:tagLst>
</file>

<file path=ppt/tags/tag115.xml><?xml version="1.0" encoding="utf-8"?>
<p:tagLst xmlns:p="http://schemas.openxmlformats.org/presentationml/2006/main">
  <p:tag name="AS_UNIQUEID" val="1146"/>
</p:tagLst>
</file>

<file path=ppt/tags/tag116.xml><?xml version="1.0" encoding="utf-8"?>
<p:tagLst xmlns:p="http://schemas.openxmlformats.org/presentationml/2006/main">
  <p:tag name="AS_UNIQUEID" val="852"/>
</p:tagLst>
</file>

<file path=ppt/tags/tag117.xml><?xml version="1.0" encoding="utf-8"?>
<p:tagLst xmlns:p="http://schemas.openxmlformats.org/presentationml/2006/main">
  <p:tag name="AS_UNIQUEID" val="853"/>
</p:tagLst>
</file>

<file path=ppt/tags/tag118.xml><?xml version="1.0" encoding="utf-8"?>
<p:tagLst xmlns:p="http://schemas.openxmlformats.org/presentationml/2006/main">
  <p:tag name="AS_UNIQUEID" val="854"/>
</p:tagLst>
</file>

<file path=ppt/tags/tag119.xml><?xml version="1.0" encoding="utf-8"?>
<p:tagLst xmlns:p="http://schemas.openxmlformats.org/presentationml/2006/main">
  <p:tag name="AS_UNIQUEID" val="1147"/>
</p:tagLst>
</file>

<file path=ppt/tags/tag12.xml><?xml version="1.0" encoding="utf-8"?>
<p:tagLst xmlns:p="http://schemas.openxmlformats.org/presentationml/2006/main">
  <p:tag name="AS_UNIQUEID" val="762"/>
</p:tagLst>
</file>

<file path=ppt/tags/tag120.xml><?xml version="1.0" encoding="utf-8"?>
<p:tagLst xmlns:p="http://schemas.openxmlformats.org/presentationml/2006/main">
  <p:tag name="AS_UNIQUEID" val="856"/>
</p:tagLst>
</file>

<file path=ppt/tags/tag121.xml><?xml version="1.0" encoding="utf-8"?>
<p:tagLst xmlns:p="http://schemas.openxmlformats.org/presentationml/2006/main">
  <p:tag name="AS_UNIQUEID" val="1148"/>
</p:tagLst>
</file>

<file path=ppt/tags/tag122.xml><?xml version="1.0" encoding="utf-8"?>
<p:tagLst xmlns:p="http://schemas.openxmlformats.org/presentationml/2006/main">
  <p:tag name="AS_UNIQUEID" val="1149"/>
</p:tagLst>
</file>

<file path=ppt/tags/tag123.xml><?xml version="1.0" encoding="utf-8"?>
<p:tagLst xmlns:p="http://schemas.openxmlformats.org/presentationml/2006/main">
  <p:tag name="AS_UNIQUEID" val="858"/>
</p:tagLst>
</file>

<file path=ppt/tags/tag124.xml><?xml version="1.0" encoding="utf-8"?>
<p:tagLst xmlns:p="http://schemas.openxmlformats.org/presentationml/2006/main">
  <p:tag name="AS_UNIQUEID" val="859"/>
</p:tagLst>
</file>

<file path=ppt/tags/tag125.xml><?xml version="1.0" encoding="utf-8"?>
<p:tagLst xmlns:p="http://schemas.openxmlformats.org/presentationml/2006/main">
  <p:tag name="AS_UNIQUEID" val="860"/>
</p:tagLst>
</file>

<file path=ppt/tags/tag126.xml><?xml version="1.0" encoding="utf-8"?>
<p:tagLst xmlns:p="http://schemas.openxmlformats.org/presentationml/2006/main">
  <p:tag name="AS_UNIQUEID" val="1150"/>
</p:tagLst>
</file>

<file path=ppt/tags/tag127.xml><?xml version="1.0" encoding="utf-8"?>
<p:tagLst xmlns:p="http://schemas.openxmlformats.org/presentationml/2006/main">
  <p:tag name="AS_UNIQUEID" val="862"/>
</p:tagLst>
</file>

<file path=ppt/tags/tag128.xml><?xml version="1.0" encoding="utf-8"?>
<p:tagLst xmlns:p="http://schemas.openxmlformats.org/presentationml/2006/main">
  <p:tag name="AS_UNIQUEID" val="1151"/>
</p:tagLst>
</file>

<file path=ppt/tags/tag129.xml><?xml version="1.0" encoding="utf-8"?>
<p:tagLst xmlns:p="http://schemas.openxmlformats.org/presentationml/2006/main">
  <p:tag name="AS_UNIQUEID" val="864"/>
</p:tagLst>
</file>

<file path=ppt/tags/tag13.xml><?xml version="1.0" encoding="utf-8"?>
<p:tagLst xmlns:p="http://schemas.openxmlformats.org/presentationml/2006/main">
  <p:tag name="AS_UNIQUEID" val="1116"/>
</p:tagLst>
</file>

<file path=ppt/tags/tag130.xml><?xml version="1.0" encoding="utf-8"?>
<p:tagLst xmlns:p="http://schemas.openxmlformats.org/presentationml/2006/main">
  <p:tag name="AS_UNIQUEID" val="1152"/>
</p:tagLst>
</file>

<file path=ppt/tags/tag131.xml><?xml version="1.0" encoding="utf-8"?>
<p:tagLst xmlns:p="http://schemas.openxmlformats.org/presentationml/2006/main">
  <p:tag name="AS_UNIQUEID" val="866"/>
</p:tagLst>
</file>

<file path=ppt/tags/tag132.xml><?xml version="1.0" encoding="utf-8"?>
<p:tagLst xmlns:p="http://schemas.openxmlformats.org/presentationml/2006/main">
  <p:tag name="AS_UNIQUEID" val="867"/>
</p:tagLst>
</file>

<file path=ppt/tags/tag133.xml><?xml version="1.0" encoding="utf-8"?>
<p:tagLst xmlns:p="http://schemas.openxmlformats.org/presentationml/2006/main">
  <p:tag name="AS_UNIQUEID" val="868"/>
</p:tagLst>
</file>

<file path=ppt/tags/tag134.xml><?xml version="1.0" encoding="utf-8"?>
<p:tagLst xmlns:p="http://schemas.openxmlformats.org/presentationml/2006/main">
  <p:tag name="AS_UNIQUEID" val="1153"/>
</p:tagLst>
</file>

<file path=ppt/tags/tag135.xml><?xml version="1.0" encoding="utf-8"?>
<p:tagLst xmlns:p="http://schemas.openxmlformats.org/presentationml/2006/main">
  <p:tag name="AS_UNIQUEID" val="870"/>
</p:tagLst>
</file>

<file path=ppt/tags/tag136.xml><?xml version="1.0" encoding="utf-8"?>
<p:tagLst xmlns:p="http://schemas.openxmlformats.org/presentationml/2006/main">
  <p:tag name="AS_UNIQUEID" val="871"/>
</p:tagLst>
</file>

<file path=ppt/tags/tag137.xml><?xml version="1.0" encoding="utf-8"?>
<p:tagLst xmlns:p="http://schemas.openxmlformats.org/presentationml/2006/main">
  <p:tag name="AS_UNIQUEID" val="872"/>
</p:tagLst>
</file>

<file path=ppt/tags/tag138.xml><?xml version="1.0" encoding="utf-8"?>
<p:tagLst xmlns:p="http://schemas.openxmlformats.org/presentationml/2006/main">
  <p:tag name="AS_UNIQUEID" val="873"/>
</p:tagLst>
</file>

<file path=ppt/tags/tag139.xml><?xml version="1.0" encoding="utf-8"?>
<p:tagLst xmlns:p="http://schemas.openxmlformats.org/presentationml/2006/main">
  <p:tag name="AS_UNIQUEID" val="874"/>
</p:tagLst>
</file>

<file path=ppt/tags/tag14.xml><?xml version="1.0" encoding="utf-8"?>
<p:tagLst xmlns:p="http://schemas.openxmlformats.org/presentationml/2006/main">
  <p:tag name="AS_UNIQUEID" val="764"/>
</p:tagLst>
</file>

<file path=ppt/tags/tag140.xml><?xml version="1.0" encoding="utf-8"?>
<p:tagLst xmlns:p="http://schemas.openxmlformats.org/presentationml/2006/main">
  <p:tag name="AS_UNIQUEID" val="875"/>
</p:tagLst>
</file>

<file path=ppt/tags/tag141.xml><?xml version="1.0" encoding="utf-8"?>
<p:tagLst xmlns:p="http://schemas.openxmlformats.org/presentationml/2006/main">
  <p:tag name="AS_UNIQUEID" val="876"/>
</p:tagLst>
</file>

<file path=ppt/tags/tag142.xml><?xml version="1.0" encoding="utf-8"?>
<p:tagLst xmlns:p="http://schemas.openxmlformats.org/presentationml/2006/main">
  <p:tag name="AS_UNIQUEID" val="1154"/>
</p:tagLst>
</file>

<file path=ppt/tags/tag143.xml><?xml version="1.0" encoding="utf-8"?>
<p:tagLst xmlns:p="http://schemas.openxmlformats.org/presentationml/2006/main">
  <p:tag name="AS_UNIQUEID" val="878"/>
</p:tagLst>
</file>

<file path=ppt/tags/tag144.xml><?xml version="1.0" encoding="utf-8"?>
<p:tagLst xmlns:p="http://schemas.openxmlformats.org/presentationml/2006/main">
  <p:tag name="AS_UNIQUEID" val="1155"/>
</p:tagLst>
</file>

<file path=ppt/tags/tag145.xml><?xml version="1.0" encoding="utf-8"?>
<p:tagLst xmlns:p="http://schemas.openxmlformats.org/presentationml/2006/main">
  <p:tag name="AS_UNIQUEID" val="880"/>
</p:tagLst>
</file>

<file path=ppt/tags/tag146.xml><?xml version="1.0" encoding="utf-8"?>
<p:tagLst xmlns:p="http://schemas.openxmlformats.org/presentationml/2006/main">
  <p:tag name="AS_UNIQUEID" val="881"/>
</p:tagLst>
</file>

<file path=ppt/tags/tag147.xml><?xml version="1.0" encoding="utf-8"?>
<p:tagLst xmlns:p="http://schemas.openxmlformats.org/presentationml/2006/main">
  <p:tag name="AS_UNIQUEID" val="882"/>
</p:tagLst>
</file>

<file path=ppt/tags/tag148.xml><?xml version="1.0" encoding="utf-8"?>
<p:tagLst xmlns:p="http://schemas.openxmlformats.org/presentationml/2006/main">
  <p:tag name="AS_UNIQUEID" val="1156"/>
</p:tagLst>
</file>

<file path=ppt/tags/tag149.xml><?xml version="1.0" encoding="utf-8"?>
<p:tagLst xmlns:p="http://schemas.openxmlformats.org/presentationml/2006/main">
  <p:tag name="AS_UNIQUEID" val="884"/>
</p:tagLst>
</file>

<file path=ppt/tags/tag15.xml><?xml version="1.0" encoding="utf-8"?>
<p:tagLst xmlns:p="http://schemas.openxmlformats.org/presentationml/2006/main">
  <p:tag name="AS_UNIQUEID" val="765"/>
</p:tagLst>
</file>

<file path=ppt/tags/tag150.xml><?xml version="1.0" encoding="utf-8"?>
<p:tagLst xmlns:p="http://schemas.openxmlformats.org/presentationml/2006/main">
  <p:tag name="AS_UNIQUEID" val="1157"/>
  <p:tag name="KSO_WM_UNIT_TABLE_BEAUTIFY" val="smartTable{a3a7e0c6-1a7c-4d85-a46b-5c7d7cd95ab9}"/>
</p:tagLst>
</file>

<file path=ppt/tags/tag151.xml><?xml version="1.0" encoding="utf-8"?>
<p:tagLst xmlns:p="http://schemas.openxmlformats.org/presentationml/2006/main">
  <p:tag name="AS_UNIQUEID" val="1158"/>
</p:tagLst>
</file>

<file path=ppt/tags/tag152.xml><?xml version="1.0" encoding="utf-8"?>
<p:tagLst xmlns:p="http://schemas.openxmlformats.org/presentationml/2006/main">
  <p:tag name="AS_UNIQUEID" val="1159"/>
</p:tagLst>
</file>

<file path=ppt/tags/tag153.xml><?xml version="1.0" encoding="utf-8"?>
<p:tagLst xmlns:p="http://schemas.openxmlformats.org/presentationml/2006/main">
  <p:tag name="AS_UNIQUEID" val="1160"/>
</p:tagLst>
</file>

<file path=ppt/tags/tag154.xml><?xml version="1.0" encoding="utf-8"?>
<p:tagLst xmlns:p="http://schemas.openxmlformats.org/presentationml/2006/main">
  <p:tag name="AS_UNIQUEID" val="1161"/>
</p:tagLst>
</file>

<file path=ppt/tags/tag155.xml><?xml version="1.0" encoding="utf-8"?>
<p:tagLst xmlns:p="http://schemas.openxmlformats.org/presentationml/2006/main">
  <p:tag name="AS_UNIQUEID" val="1162"/>
</p:tagLst>
</file>

<file path=ppt/tags/tag156.xml><?xml version="1.0" encoding="utf-8"?>
<p:tagLst xmlns:p="http://schemas.openxmlformats.org/presentationml/2006/main">
  <p:tag name="AS_UNIQUEID" val="1163"/>
</p:tagLst>
</file>

<file path=ppt/tags/tag157.xml><?xml version="1.0" encoding="utf-8"?>
<p:tagLst xmlns:p="http://schemas.openxmlformats.org/presentationml/2006/main">
  <p:tag name="AS_UNIQUEID" val="1164"/>
  <p:tag name="KSO_WM_UNIT_PLACING_PICTURE_USER_VIEWPORT" val="{&quot;height&quot;:5011.4283464566925,&quot;width&quot;:4899.6283464566932}"/>
</p:tagLst>
</file>

<file path=ppt/tags/tag158.xml><?xml version="1.0" encoding="utf-8"?>
<p:tagLst xmlns:p="http://schemas.openxmlformats.org/presentationml/2006/main">
  <p:tag name="AS_UNIQUEID" val="1165"/>
</p:tagLst>
</file>

<file path=ppt/tags/tag159.xml><?xml version="1.0" encoding="utf-8"?>
<p:tagLst xmlns:p="http://schemas.openxmlformats.org/presentationml/2006/main">
  <p:tag name="AS_UNIQUEID" val="887"/>
</p:tagLst>
</file>

<file path=ppt/tags/tag16.xml><?xml version="1.0" encoding="utf-8"?>
<p:tagLst xmlns:p="http://schemas.openxmlformats.org/presentationml/2006/main">
  <p:tag name="AS_UNIQUEID" val="766"/>
</p:tagLst>
</file>

<file path=ppt/tags/tag160.xml><?xml version="1.0" encoding="utf-8"?>
<p:tagLst xmlns:p="http://schemas.openxmlformats.org/presentationml/2006/main">
  <p:tag name="AS_UNIQUEID" val="1166"/>
</p:tagLst>
</file>

<file path=ppt/tags/tag161.xml><?xml version="1.0" encoding="utf-8"?>
<p:tagLst xmlns:p="http://schemas.openxmlformats.org/presentationml/2006/main">
  <p:tag name="AS_UNIQUEID" val="1167"/>
</p:tagLst>
</file>

<file path=ppt/tags/tag162.xml><?xml version="1.0" encoding="utf-8"?>
<p:tagLst xmlns:p="http://schemas.openxmlformats.org/presentationml/2006/main">
  <p:tag name="AS_UNIQUEID" val="1168"/>
</p:tagLst>
</file>

<file path=ppt/tags/tag163.xml><?xml version="1.0" encoding="utf-8"?>
<p:tagLst xmlns:p="http://schemas.openxmlformats.org/presentationml/2006/main">
  <p:tag name="AS_UNIQUEID" val="1169"/>
</p:tagLst>
</file>

<file path=ppt/tags/tag164.xml><?xml version="1.0" encoding="utf-8"?>
<p:tagLst xmlns:p="http://schemas.openxmlformats.org/presentationml/2006/main">
  <p:tag name="AS_UNIQUEID" val="1170"/>
</p:tagLst>
</file>

<file path=ppt/tags/tag165.xml><?xml version="1.0" encoding="utf-8"?>
<p:tagLst xmlns:p="http://schemas.openxmlformats.org/presentationml/2006/main">
  <p:tag name="AS_UNIQUEID" val="1171"/>
</p:tagLst>
</file>

<file path=ppt/tags/tag166.xml><?xml version="1.0" encoding="utf-8"?>
<p:tagLst xmlns:p="http://schemas.openxmlformats.org/presentationml/2006/main">
  <p:tag name="AS_UNIQUEID" val="1172"/>
</p:tagLst>
</file>

<file path=ppt/tags/tag167.xml><?xml version="1.0" encoding="utf-8"?>
<p:tagLst xmlns:p="http://schemas.openxmlformats.org/presentationml/2006/main">
  <p:tag name="AS_UNIQUEID" val="1173"/>
</p:tagLst>
</file>

<file path=ppt/tags/tag168.xml><?xml version="1.0" encoding="utf-8"?>
<p:tagLst xmlns:p="http://schemas.openxmlformats.org/presentationml/2006/main">
  <p:tag name="AS_UNIQUEID" val="1174"/>
</p:tagLst>
</file>

<file path=ppt/tags/tag169.xml><?xml version="1.0" encoding="utf-8"?>
<p:tagLst xmlns:p="http://schemas.openxmlformats.org/presentationml/2006/main">
  <p:tag name="AS_UNIQUEID" val="889"/>
</p:tagLst>
</file>

<file path=ppt/tags/tag17.xml><?xml version="1.0" encoding="utf-8"?>
<p:tagLst xmlns:p="http://schemas.openxmlformats.org/presentationml/2006/main">
  <p:tag name="AS_UNIQUEID" val="767"/>
</p:tagLst>
</file>

<file path=ppt/tags/tag170.xml><?xml version="1.0" encoding="utf-8"?>
<p:tagLst xmlns:p="http://schemas.openxmlformats.org/presentationml/2006/main">
  <p:tag name="AS_UNIQUEID" val="890"/>
</p:tagLst>
</file>

<file path=ppt/tags/tag171.xml><?xml version="1.0" encoding="utf-8"?>
<p:tagLst xmlns:p="http://schemas.openxmlformats.org/presentationml/2006/main">
  <p:tag name="AS_UNIQUEID" val="891"/>
</p:tagLst>
</file>

<file path=ppt/tags/tag172.xml><?xml version="1.0" encoding="utf-8"?>
<p:tagLst xmlns:p="http://schemas.openxmlformats.org/presentationml/2006/main">
  <p:tag name="AS_UNIQUEID" val="1175"/>
</p:tagLst>
</file>

<file path=ppt/tags/tag173.xml><?xml version="1.0" encoding="utf-8"?>
<p:tagLst xmlns:p="http://schemas.openxmlformats.org/presentationml/2006/main">
  <p:tag name="AS_UNIQUEID" val="1176"/>
</p:tagLst>
</file>

<file path=ppt/tags/tag174.xml><?xml version="1.0" encoding="utf-8"?>
<p:tagLst xmlns:p="http://schemas.openxmlformats.org/presentationml/2006/main">
  <p:tag name="AS_UNIQUEID" val="1177"/>
</p:tagLst>
</file>

<file path=ppt/tags/tag175.xml><?xml version="1.0" encoding="utf-8"?>
<p:tagLst xmlns:p="http://schemas.openxmlformats.org/presentationml/2006/main">
  <p:tag name="AS_UNIQUEID" val="1178"/>
</p:tagLst>
</file>

<file path=ppt/tags/tag176.xml><?xml version="1.0" encoding="utf-8"?>
<p:tagLst xmlns:p="http://schemas.openxmlformats.org/presentationml/2006/main">
  <p:tag name="AS_UNIQUEID" val="893"/>
</p:tagLst>
</file>

<file path=ppt/tags/tag177.xml><?xml version="1.0" encoding="utf-8"?>
<p:tagLst xmlns:p="http://schemas.openxmlformats.org/presentationml/2006/main">
  <p:tag name="AS_UNIQUEID" val="895"/>
</p:tagLst>
</file>

<file path=ppt/tags/tag178.xml><?xml version="1.0" encoding="utf-8"?>
<p:tagLst xmlns:p="http://schemas.openxmlformats.org/presentationml/2006/main">
  <p:tag name="AS_UNIQUEID" val="894"/>
</p:tagLst>
</file>

<file path=ppt/tags/tag179.xml><?xml version="1.0" encoding="utf-8"?>
<p:tagLst xmlns:p="http://schemas.openxmlformats.org/presentationml/2006/main">
  <p:tag name="AS_UNIQUEID" val="1179"/>
</p:tagLst>
</file>

<file path=ppt/tags/tag18.xml><?xml version="1.0" encoding="utf-8"?>
<p:tagLst xmlns:p="http://schemas.openxmlformats.org/presentationml/2006/main">
  <p:tag name="AS_UNIQUEID" val="768"/>
</p:tagLst>
</file>

<file path=ppt/tags/tag180.xml><?xml version="1.0" encoding="utf-8"?>
<p:tagLst xmlns:p="http://schemas.openxmlformats.org/presentationml/2006/main">
  <p:tag name="AS_UNIQUEID" val="48"/>
</p:tagLst>
</file>

<file path=ppt/tags/tag181.xml><?xml version="1.0" encoding="utf-8"?>
<p:tagLst xmlns:p="http://schemas.openxmlformats.org/presentationml/2006/main">
  <p:tag name="AS_UNIQUEID" val="447"/>
</p:tagLst>
</file>

<file path=ppt/tags/tag182.xml><?xml version="1.0" encoding="utf-8"?>
<p:tagLst xmlns:p="http://schemas.openxmlformats.org/presentationml/2006/main">
  <p:tag name="AS_UNIQUEID" val="448"/>
</p:tagLst>
</file>

<file path=ppt/tags/tag183.xml><?xml version="1.0" encoding="utf-8"?>
<p:tagLst xmlns:p="http://schemas.openxmlformats.org/presentationml/2006/main">
  <p:tag name="AS_UNIQUEID" val="449"/>
</p:tagLst>
</file>

<file path=ppt/tags/tag184.xml><?xml version="1.0" encoding="utf-8"?>
<p:tagLst xmlns:p="http://schemas.openxmlformats.org/presentationml/2006/main">
  <p:tag name="AS_UNIQUEID" val="450"/>
</p:tagLst>
</file>

<file path=ppt/tags/tag185.xml><?xml version="1.0" encoding="utf-8"?>
<p:tagLst xmlns:p="http://schemas.openxmlformats.org/presentationml/2006/main">
  <p:tag name="AS_UNIQUEID" val="647"/>
</p:tagLst>
</file>

<file path=ppt/tags/tag186.xml><?xml version="1.0" encoding="utf-8"?>
<p:tagLst xmlns:p="http://schemas.openxmlformats.org/presentationml/2006/main">
  <p:tag name="AS_UNIQUEID" val="1180"/>
</p:tagLst>
</file>

<file path=ppt/tags/tag187.xml><?xml version="1.0" encoding="utf-8"?>
<p:tagLst xmlns:p="http://schemas.openxmlformats.org/presentationml/2006/main">
  <p:tag name="AS_UNIQUEID" val="898"/>
</p:tagLst>
</file>

<file path=ppt/tags/tag188.xml><?xml version="1.0" encoding="utf-8"?>
<p:tagLst xmlns:p="http://schemas.openxmlformats.org/presentationml/2006/main">
  <p:tag name="AS_UNIQUEID" val="900"/>
</p:tagLst>
</file>

<file path=ppt/tags/tag189.xml><?xml version="1.0" encoding="utf-8"?>
<p:tagLst xmlns:p="http://schemas.openxmlformats.org/presentationml/2006/main">
  <p:tag name="AS_UNIQUEID" val="899"/>
</p:tagLst>
</file>

<file path=ppt/tags/tag19.xml><?xml version="1.0" encoding="utf-8"?>
<p:tagLst xmlns:p="http://schemas.openxmlformats.org/presentationml/2006/main">
  <p:tag name="AS_UNIQUEID" val="1117"/>
</p:tagLst>
</file>

<file path=ppt/tags/tag190.xml><?xml version="1.0" encoding="utf-8"?>
<p:tagLst xmlns:p="http://schemas.openxmlformats.org/presentationml/2006/main">
  <p:tag name="AS_UNIQUEID" val="1181"/>
</p:tagLst>
</file>

<file path=ppt/tags/tag191.xml><?xml version="1.0" encoding="utf-8"?>
<p:tagLst xmlns:p="http://schemas.openxmlformats.org/presentationml/2006/main">
  <p:tag name="AS_UNIQUEID" val="1182"/>
</p:tagLst>
</file>

<file path=ppt/tags/tag192.xml><?xml version="1.0" encoding="utf-8"?>
<p:tagLst xmlns:p="http://schemas.openxmlformats.org/presentationml/2006/main">
  <p:tag name="AS_UNIQUEID" val="1183"/>
</p:tagLst>
</file>

<file path=ppt/tags/tag193.xml><?xml version="1.0" encoding="utf-8"?>
<p:tagLst xmlns:p="http://schemas.openxmlformats.org/presentationml/2006/main">
  <p:tag name="AS_UNIQUEID" val="1184"/>
</p:tagLst>
</file>

<file path=ppt/tags/tag194.xml><?xml version="1.0" encoding="utf-8"?>
<p:tagLst xmlns:p="http://schemas.openxmlformats.org/presentationml/2006/main">
  <p:tag name="AS_UNIQUEID" val="1185"/>
</p:tagLst>
</file>

<file path=ppt/tags/tag195.xml><?xml version="1.0" encoding="utf-8"?>
<p:tagLst xmlns:p="http://schemas.openxmlformats.org/presentationml/2006/main">
  <p:tag name="AS_UNIQUEID" val="1186"/>
</p:tagLst>
</file>

<file path=ppt/tags/tag196.xml><?xml version="1.0" encoding="utf-8"?>
<p:tagLst xmlns:p="http://schemas.openxmlformats.org/presentationml/2006/main">
  <p:tag name="AS_UNIQUEID" val="1187"/>
</p:tagLst>
</file>

<file path=ppt/tags/tag197.xml><?xml version="1.0" encoding="utf-8"?>
<p:tagLst xmlns:p="http://schemas.openxmlformats.org/presentationml/2006/main">
  <p:tag name="AS_UNIQUEID" val="903"/>
</p:tagLst>
</file>

<file path=ppt/tags/tag198.xml><?xml version="1.0" encoding="utf-8"?>
<p:tagLst xmlns:p="http://schemas.openxmlformats.org/presentationml/2006/main">
  <p:tag name="AS_UNIQUEID" val="904"/>
</p:tagLst>
</file>

<file path=ppt/tags/tag199.xml><?xml version="1.0" encoding="utf-8"?>
<p:tagLst xmlns:p="http://schemas.openxmlformats.org/presentationml/2006/main">
  <p:tag name="AS_UNIQUEID" val="905"/>
</p:tagLst>
</file>

<file path=ppt/tags/tag2.xml><?xml version="1.0" encoding="utf-8"?>
<p:tagLst xmlns:p="http://schemas.openxmlformats.org/presentationml/2006/main">
  <p:tag name="AS_UNIQUEID" val="752"/>
</p:tagLst>
</file>

<file path=ppt/tags/tag20.xml><?xml version="1.0" encoding="utf-8"?>
<p:tagLst xmlns:p="http://schemas.openxmlformats.org/presentationml/2006/main">
  <p:tag name="AS_UNIQUEID" val="770"/>
</p:tagLst>
</file>

<file path=ppt/tags/tag200.xml><?xml version="1.0" encoding="utf-8"?>
<p:tagLst xmlns:p="http://schemas.openxmlformats.org/presentationml/2006/main">
  <p:tag name="AS_UNIQUEID" val="1188"/>
</p:tagLst>
</file>

<file path=ppt/tags/tag201.xml><?xml version="1.0" encoding="utf-8"?>
<p:tagLst xmlns:p="http://schemas.openxmlformats.org/presentationml/2006/main">
  <p:tag name="AS_UNIQUEID" val="1189"/>
</p:tagLst>
</file>

<file path=ppt/tags/tag202.xml><?xml version="1.0" encoding="utf-8"?>
<p:tagLst xmlns:p="http://schemas.openxmlformats.org/presentationml/2006/main">
  <p:tag name="AS_UNIQUEID" val="1190"/>
</p:tagLst>
</file>

<file path=ppt/tags/tag203.xml><?xml version="1.0" encoding="utf-8"?>
<p:tagLst xmlns:p="http://schemas.openxmlformats.org/presentationml/2006/main">
  <p:tag name="AS_UNIQUEID" val="1191"/>
</p:tagLst>
</file>

<file path=ppt/tags/tag204.xml><?xml version="1.0" encoding="utf-8"?>
<p:tagLst xmlns:p="http://schemas.openxmlformats.org/presentationml/2006/main">
  <p:tag name="AS_UNIQUEID" val="1192"/>
</p:tagLst>
</file>

<file path=ppt/tags/tag205.xml><?xml version="1.0" encoding="utf-8"?>
<p:tagLst xmlns:p="http://schemas.openxmlformats.org/presentationml/2006/main">
  <p:tag name="AS_UNIQUEID" val="1193"/>
</p:tagLst>
</file>

<file path=ppt/tags/tag206.xml><?xml version="1.0" encoding="utf-8"?>
<p:tagLst xmlns:p="http://schemas.openxmlformats.org/presentationml/2006/main">
  <p:tag name="AS_UNIQUEID" val="1194"/>
</p:tagLst>
</file>

<file path=ppt/tags/tag207.xml><?xml version="1.0" encoding="utf-8"?>
<p:tagLst xmlns:p="http://schemas.openxmlformats.org/presentationml/2006/main">
  <p:tag name="AS_UNIQUEID" val="1195"/>
</p:tagLst>
</file>

<file path=ppt/tags/tag208.xml><?xml version="1.0" encoding="utf-8"?>
<p:tagLst xmlns:p="http://schemas.openxmlformats.org/presentationml/2006/main">
  <p:tag name="AS_UNIQUEID" val="1196"/>
</p:tagLst>
</file>

<file path=ppt/tags/tag209.xml><?xml version="1.0" encoding="utf-8"?>
<p:tagLst xmlns:p="http://schemas.openxmlformats.org/presentationml/2006/main">
  <p:tag name="AS_UNIQUEID" val="1197"/>
</p:tagLst>
</file>

<file path=ppt/tags/tag21.xml><?xml version="1.0" encoding="utf-8"?>
<p:tagLst xmlns:p="http://schemas.openxmlformats.org/presentationml/2006/main">
  <p:tag name="AS_UNIQUEID" val="771"/>
</p:tagLst>
</file>

<file path=ppt/tags/tag210.xml><?xml version="1.0" encoding="utf-8"?>
<p:tagLst xmlns:p="http://schemas.openxmlformats.org/presentationml/2006/main">
  <p:tag name="AS_UNIQUEID" val="1198"/>
</p:tagLst>
</file>

<file path=ppt/tags/tag211.xml><?xml version="1.0" encoding="utf-8"?>
<p:tagLst xmlns:p="http://schemas.openxmlformats.org/presentationml/2006/main">
  <p:tag name="AS_UNIQUEID" val="1199"/>
</p:tagLst>
</file>

<file path=ppt/tags/tag212.xml><?xml version="1.0" encoding="utf-8"?>
<p:tagLst xmlns:p="http://schemas.openxmlformats.org/presentationml/2006/main">
  <p:tag name="AS_UNIQUEID" val="903"/>
</p:tagLst>
</file>

<file path=ppt/tags/tag213.xml><?xml version="1.0" encoding="utf-8"?>
<p:tagLst xmlns:p="http://schemas.openxmlformats.org/presentationml/2006/main">
  <p:tag name="AS_UNIQUEID" val="904"/>
</p:tagLst>
</file>

<file path=ppt/tags/tag214.xml><?xml version="1.0" encoding="utf-8"?>
<p:tagLst xmlns:p="http://schemas.openxmlformats.org/presentationml/2006/main">
  <p:tag name="AS_UNIQUEID" val="905"/>
</p:tagLst>
</file>

<file path=ppt/tags/tag215.xml><?xml version="1.0" encoding="utf-8"?>
<p:tagLst xmlns:p="http://schemas.openxmlformats.org/presentationml/2006/main">
  <p:tag name="AS_UNIQUEID" val="1200"/>
</p:tagLst>
</file>

<file path=ppt/tags/tag216.xml><?xml version="1.0" encoding="utf-8"?>
<p:tagLst xmlns:p="http://schemas.openxmlformats.org/presentationml/2006/main">
  <p:tag name="AS_UNIQUEID" val="907"/>
</p:tagLst>
</file>

<file path=ppt/tags/tag217.xml><?xml version="1.0" encoding="utf-8"?>
<p:tagLst xmlns:p="http://schemas.openxmlformats.org/presentationml/2006/main">
  <p:tag name="AS_UNIQUEID" val="908"/>
</p:tagLst>
</file>

<file path=ppt/tags/tag218.xml><?xml version="1.0" encoding="utf-8"?>
<p:tagLst xmlns:p="http://schemas.openxmlformats.org/presentationml/2006/main">
  <p:tag name="AS_UNIQUEID" val="1201"/>
</p:tagLst>
</file>

<file path=ppt/tags/tag219.xml><?xml version="1.0" encoding="utf-8"?>
<p:tagLst xmlns:p="http://schemas.openxmlformats.org/presentationml/2006/main">
  <p:tag name="AS_UNIQUEID" val="1202"/>
</p:tagLst>
</file>

<file path=ppt/tags/tag22.xml><?xml version="1.0" encoding="utf-8"?>
<p:tagLst xmlns:p="http://schemas.openxmlformats.org/presentationml/2006/main">
  <p:tag name="AS_UNIQUEID" val="772"/>
</p:tagLst>
</file>

<file path=ppt/tags/tag220.xml><?xml version="1.0" encoding="utf-8"?>
<p:tagLst xmlns:p="http://schemas.openxmlformats.org/presentationml/2006/main">
  <p:tag name="AS_UNIQUEID" val="907"/>
</p:tagLst>
</file>

<file path=ppt/tags/tag221.xml><?xml version="1.0" encoding="utf-8"?>
<p:tagLst xmlns:p="http://schemas.openxmlformats.org/presentationml/2006/main">
  <p:tag name="AS_UNIQUEID" val="908"/>
</p:tagLst>
</file>

<file path=ppt/tags/tag222.xml><?xml version="1.0" encoding="utf-8"?>
<p:tagLst xmlns:p="http://schemas.openxmlformats.org/presentationml/2006/main">
  <p:tag name="AS_UNIQUEID" val="1203"/>
</p:tagLst>
</file>

<file path=ppt/tags/tag223.xml><?xml version="1.0" encoding="utf-8"?>
<p:tagLst xmlns:p="http://schemas.openxmlformats.org/presentationml/2006/main">
  <p:tag name="AS_UNIQUEID" val="1204"/>
</p:tagLst>
</file>

<file path=ppt/tags/tag224.xml><?xml version="1.0" encoding="utf-8"?>
<p:tagLst xmlns:p="http://schemas.openxmlformats.org/presentationml/2006/main">
  <p:tag name="AS_UNIQUEID" val="1205"/>
</p:tagLst>
</file>

<file path=ppt/tags/tag225.xml><?xml version="1.0" encoding="utf-8"?>
<p:tagLst xmlns:p="http://schemas.openxmlformats.org/presentationml/2006/main">
  <p:tag name="AS_UNIQUEID" val="1206"/>
</p:tagLst>
</file>

<file path=ppt/tags/tag226.xml><?xml version="1.0" encoding="utf-8"?>
<p:tagLst xmlns:p="http://schemas.openxmlformats.org/presentationml/2006/main">
  <p:tag name="AS_UNIQUEID" val="1207"/>
</p:tagLst>
</file>

<file path=ppt/tags/tag227.xml><?xml version="1.0" encoding="utf-8"?>
<p:tagLst xmlns:p="http://schemas.openxmlformats.org/presentationml/2006/main">
  <p:tag name="AS_UNIQUEID" val="1208"/>
</p:tagLst>
</file>

<file path=ppt/tags/tag228.xml><?xml version="1.0" encoding="utf-8"?>
<p:tagLst xmlns:p="http://schemas.openxmlformats.org/presentationml/2006/main">
  <p:tag name="AS_UNIQUEID" val="1209"/>
</p:tagLst>
</file>

<file path=ppt/tags/tag229.xml><?xml version="1.0" encoding="utf-8"?>
<p:tagLst xmlns:p="http://schemas.openxmlformats.org/presentationml/2006/main">
  <p:tag name="AS_UNIQUEID" val="1210"/>
</p:tagLst>
</file>

<file path=ppt/tags/tag23.xml><?xml version="1.0" encoding="utf-8"?>
<p:tagLst xmlns:p="http://schemas.openxmlformats.org/presentationml/2006/main">
  <p:tag name="AS_UNIQUEID" val="773"/>
</p:tagLst>
</file>

<file path=ppt/tags/tag230.xml><?xml version="1.0" encoding="utf-8"?>
<p:tagLst xmlns:p="http://schemas.openxmlformats.org/presentationml/2006/main">
  <p:tag name="AS_UNIQUEID" val="1211"/>
</p:tagLst>
</file>

<file path=ppt/tags/tag231.xml><?xml version="1.0" encoding="utf-8"?>
<p:tagLst xmlns:p="http://schemas.openxmlformats.org/presentationml/2006/main">
  <p:tag name="AS_UNIQUEID" val="1212"/>
</p:tagLst>
</file>

<file path=ppt/tags/tag232.xml><?xml version="1.0" encoding="utf-8"?>
<p:tagLst xmlns:p="http://schemas.openxmlformats.org/presentationml/2006/main">
  <p:tag name="AS_UNIQUEID" val="1213"/>
</p:tagLst>
</file>

<file path=ppt/tags/tag233.xml><?xml version="1.0" encoding="utf-8"?>
<p:tagLst xmlns:p="http://schemas.openxmlformats.org/presentationml/2006/main">
  <p:tag name="AS_UNIQUEID" val="1214"/>
</p:tagLst>
</file>

<file path=ppt/tags/tag234.xml><?xml version="1.0" encoding="utf-8"?>
<p:tagLst xmlns:p="http://schemas.openxmlformats.org/presentationml/2006/main">
  <p:tag name="AS_UNIQUEID" val="1215"/>
</p:tagLst>
</file>

<file path=ppt/tags/tag235.xml><?xml version="1.0" encoding="utf-8"?>
<p:tagLst xmlns:p="http://schemas.openxmlformats.org/presentationml/2006/main">
  <p:tag name="AS_UNIQUEID" val="912"/>
</p:tagLst>
</file>

<file path=ppt/tags/tag236.xml><?xml version="1.0" encoding="utf-8"?>
<p:tagLst xmlns:p="http://schemas.openxmlformats.org/presentationml/2006/main">
  <p:tag name="AS_UNIQUEID" val="914"/>
</p:tagLst>
</file>

<file path=ppt/tags/tag237.xml><?xml version="1.0" encoding="utf-8"?>
<p:tagLst xmlns:p="http://schemas.openxmlformats.org/presentationml/2006/main">
  <p:tag name="AS_UNIQUEID" val="1216"/>
</p:tagLst>
</file>

<file path=ppt/tags/tag238.xml><?xml version="1.0" encoding="utf-8"?>
<p:tagLst xmlns:p="http://schemas.openxmlformats.org/presentationml/2006/main">
  <p:tag name="AS_UNIQUEID" val="1217"/>
</p:tagLst>
</file>

<file path=ppt/tags/tag239.xml><?xml version="1.0" encoding="utf-8"?>
<p:tagLst xmlns:p="http://schemas.openxmlformats.org/presentationml/2006/main">
  <p:tag name="AS_UNIQUEID" val="912"/>
</p:tagLst>
</file>

<file path=ppt/tags/tag24.xml><?xml version="1.0" encoding="utf-8"?>
<p:tagLst xmlns:p="http://schemas.openxmlformats.org/presentationml/2006/main">
  <p:tag name="AS_UNIQUEID" val="774"/>
</p:tagLst>
</file>

<file path=ppt/tags/tag240.xml><?xml version="1.0" encoding="utf-8"?>
<p:tagLst xmlns:p="http://schemas.openxmlformats.org/presentationml/2006/main">
  <p:tag name="AS_UNIQUEID" val="913"/>
</p:tagLst>
</file>

<file path=ppt/tags/tag241.xml><?xml version="1.0" encoding="utf-8"?>
<p:tagLst xmlns:p="http://schemas.openxmlformats.org/presentationml/2006/main">
  <p:tag name="AS_UNIQUEID" val="914"/>
</p:tagLst>
</file>

<file path=ppt/tags/tag242.xml><?xml version="1.0" encoding="utf-8"?>
<p:tagLst xmlns:p="http://schemas.openxmlformats.org/presentationml/2006/main">
  <p:tag name="AS_UNIQUEID" val="1218"/>
</p:tagLst>
</file>

<file path=ppt/tags/tag243.xml><?xml version="1.0" encoding="utf-8"?>
<p:tagLst xmlns:p="http://schemas.openxmlformats.org/presentationml/2006/main">
  <p:tag name="AS_UNIQUEID" val="1219"/>
</p:tagLst>
</file>

<file path=ppt/tags/tag244.xml><?xml version="1.0" encoding="utf-8"?>
<p:tagLst xmlns:p="http://schemas.openxmlformats.org/presentationml/2006/main">
  <p:tag name="AS_UNIQUEID" val="1220"/>
</p:tagLst>
</file>

<file path=ppt/tags/tag245.xml><?xml version="1.0" encoding="utf-8"?>
<p:tagLst xmlns:p="http://schemas.openxmlformats.org/presentationml/2006/main">
  <p:tag name="AS_UNIQUEID" val="917"/>
</p:tagLst>
</file>

<file path=ppt/tags/tag246.xml><?xml version="1.0" encoding="utf-8"?>
<p:tagLst xmlns:p="http://schemas.openxmlformats.org/presentationml/2006/main">
  <p:tag name="AS_UNIQUEID" val="918"/>
</p:tagLst>
</file>

<file path=ppt/tags/tag247.xml><?xml version="1.0" encoding="utf-8"?>
<p:tagLst xmlns:p="http://schemas.openxmlformats.org/presentationml/2006/main">
  <p:tag name="AS_UNIQUEID" val="919"/>
</p:tagLst>
</file>

<file path=ppt/tags/tag248.xml><?xml version="1.0" encoding="utf-8"?>
<p:tagLst xmlns:p="http://schemas.openxmlformats.org/presentationml/2006/main">
  <p:tag name="AS_UNIQUEID" val="1221"/>
</p:tagLst>
</file>

<file path=ppt/tags/tag249.xml><?xml version="1.0" encoding="utf-8"?>
<p:tagLst xmlns:p="http://schemas.openxmlformats.org/presentationml/2006/main">
  <p:tag name="AS_UNIQUEID" val="1222"/>
</p:tagLst>
</file>

<file path=ppt/tags/tag25.xml><?xml version="1.0" encoding="utf-8"?>
<p:tagLst xmlns:p="http://schemas.openxmlformats.org/presentationml/2006/main">
  <p:tag name="AS_UNIQUEID" val="775"/>
</p:tagLst>
</file>

<file path=ppt/tags/tag250.xml><?xml version="1.0" encoding="utf-8"?>
<p:tagLst xmlns:p="http://schemas.openxmlformats.org/presentationml/2006/main">
  <p:tag name="AS_UNIQUEID" val="1223"/>
</p:tagLst>
</file>

<file path=ppt/tags/tag251.xml><?xml version="1.0" encoding="utf-8"?>
<p:tagLst xmlns:p="http://schemas.openxmlformats.org/presentationml/2006/main">
  <p:tag name="AS_UNIQUEID" val="922"/>
</p:tagLst>
</file>

<file path=ppt/tags/tag252.xml><?xml version="1.0" encoding="utf-8"?>
<p:tagLst xmlns:p="http://schemas.openxmlformats.org/presentationml/2006/main">
  <p:tag name="AS_UNIQUEID" val="923"/>
</p:tagLst>
</file>

<file path=ppt/tags/tag253.xml><?xml version="1.0" encoding="utf-8"?>
<p:tagLst xmlns:p="http://schemas.openxmlformats.org/presentationml/2006/main">
  <p:tag name="AS_UNIQUEID" val="1224"/>
</p:tagLst>
</file>

<file path=ppt/tags/tag254.xml><?xml version="1.0" encoding="utf-8"?>
<p:tagLst xmlns:p="http://schemas.openxmlformats.org/presentationml/2006/main">
  <p:tag name="AS_UNIQUEID" val="1225"/>
</p:tagLst>
</file>

<file path=ppt/tags/tag255.xml><?xml version="1.0" encoding="utf-8"?>
<p:tagLst xmlns:p="http://schemas.openxmlformats.org/presentationml/2006/main">
  <p:tag name="AS_UNIQUEID" val="1226"/>
</p:tagLst>
</file>

<file path=ppt/tags/tag256.xml><?xml version="1.0" encoding="utf-8"?>
<p:tagLst xmlns:p="http://schemas.openxmlformats.org/presentationml/2006/main">
  <p:tag name="AS_UNIQUEID" val="1227"/>
</p:tagLst>
</file>

<file path=ppt/tags/tag257.xml><?xml version="1.0" encoding="utf-8"?>
<p:tagLst xmlns:p="http://schemas.openxmlformats.org/presentationml/2006/main">
  <p:tag name="AS_UNIQUEID" val="507"/>
</p:tagLst>
</file>

<file path=ppt/tags/tag258.xml><?xml version="1.0" encoding="utf-8"?>
<p:tagLst xmlns:p="http://schemas.openxmlformats.org/presentationml/2006/main">
  <p:tag name="AS_UNIQUEID" val="508"/>
</p:tagLst>
</file>

<file path=ppt/tags/tag259.xml><?xml version="1.0" encoding="utf-8"?>
<p:tagLst xmlns:p="http://schemas.openxmlformats.org/presentationml/2006/main">
  <p:tag name="AS_UNIQUEID" val="511"/>
</p:tagLst>
</file>

<file path=ppt/tags/tag26.xml><?xml version="1.0" encoding="utf-8"?>
<p:tagLst xmlns:p="http://schemas.openxmlformats.org/presentationml/2006/main">
  <p:tag name="AS_UNIQUEID" val="1118"/>
</p:tagLst>
</file>

<file path=ppt/tags/tag260.xml><?xml version="1.0" encoding="utf-8"?>
<p:tagLst xmlns:p="http://schemas.openxmlformats.org/presentationml/2006/main">
  <p:tag name="AS_UNIQUEID" val="704"/>
</p:tagLst>
</file>

<file path=ppt/tags/tag261.xml><?xml version="1.0" encoding="utf-8"?>
<p:tagLst xmlns:p="http://schemas.openxmlformats.org/presentationml/2006/main">
  <p:tag name="AS_UNIQUEID" val="1228"/>
</p:tagLst>
</file>

<file path=ppt/tags/tag262.xml><?xml version="1.0" encoding="utf-8"?>
<p:tagLst xmlns:p="http://schemas.openxmlformats.org/presentationml/2006/main">
  <p:tag name="AS_UNIQUEID" val="1229"/>
</p:tagLst>
</file>

<file path=ppt/tags/tag263.xml><?xml version="1.0" encoding="utf-8"?>
<p:tagLst xmlns:p="http://schemas.openxmlformats.org/presentationml/2006/main">
  <p:tag name="AS_UNIQUEID" val="1230"/>
</p:tagLst>
</file>

<file path=ppt/tags/tag264.xml><?xml version="1.0" encoding="utf-8"?>
<p:tagLst xmlns:p="http://schemas.openxmlformats.org/presentationml/2006/main">
  <p:tag name="AS_UNIQUEID" val="1231"/>
</p:tagLst>
</file>

<file path=ppt/tags/tag265.xml><?xml version="1.0" encoding="utf-8"?>
<p:tagLst xmlns:p="http://schemas.openxmlformats.org/presentationml/2006/main">
  <p:tag name="AS_UNIQUEID" val="1232"/>
</p:tagLst>
</file>

<file path=ppt/tags/tag266.xml><?xml version="1.0" encoding="utf-8"?>
<p:tagLst xmlns:p="http://schemas.openxmlformats.org/presentationml/2006/main">
  <p:tag name="AS_UNIQUEID" val="1233"/>
</p:tagLst>
</file>

<file path=ppt/tags/tag267.xml><?xml version="1.0" encoding="utf-8"?>
<p:tagLst xmlns:p="http://schemas.openxmlformats.org/presentationml/2006/main">
  <p:tag name="AS_UNIQUEID" val="1234"/>
</p:tagLst>
</file>

<file path=ppt/tags/tag268.xml><?xml version="1.0" encoding="utf-8"?>
<p:tagLst xmlns:p="http://schemas.openxmlformats.org/presentationml/2006/main">
  <p:tag name="AS_UNIQUEID" val="1235"/>
</p:tagLst>
</file>

<file path=ppt/tags/tag269.xml><?xml version="1.0" encoding="utf-8"?>
<p:tagLst xmlns:p="http://schemas.openxmlformats.org/presentationml/2006/main">
  <p:tag name="AS_UNIQUEID" val="48"/>
</p:tagLst>
</file>

<file path=ppt/tags/tag27.xml><?xml version="1.0" encoding="utf-8"?>
<p:tagLst xmlns:p="http://schemas.openxmlformats.org/presentationml/2006/main">
  <p:tag name="AS_UNIQUEID" val="777"/>
</p:tagLst>
</file>

<file path=ppt/tags/tag270.xml><?xml version="1.0" encoding="utf-8"?>
<p:tagLst xmlns:p="http://schemas.openxmlformats.org/presentationml/2006/main">
  <p:tag name="AS_UNIQUEID" val="519"/>
</p:tagLst>
</file>

<file path=ppt/tags/tag271.xml><?xml version="1.0" encoding="utf-8"?>
<p:tagLst xmlns:p="http://schemas.openxmlformats.org/presentationml/2006/main">
  <p:tag name="AS_UNIQUEID" val="520"/>
</p:tagLst>
</file>

<file path=ppt/tags/tag272.xml><?xml version="1.0" encoding="utf-8"?>
<p:tagLst xmlns:p="http://schemas.openxmlformats.org/presentationml/2006/main">
  <p:tag name="AS_UNIQUEID" val="521"/>
</p:tagLst>
</file>

<file path=ppt/tags/tag273.xml><?xml version="1.0" encoding="utf-8"?>
<p:tagLst xmlns:p="http://schemas.openxmlformats.org/presentationml/2006/main">
  <p:tag name="AS_UNIQUEID" val="927"/>
</p:tagLst>
</file>

<file path=ppt/tags/tag274.xml><?xml version="1.0" encoding="utf-8"?>
<p:tagLst xmlns:p="http://schemas.openxmlformats.org/presentationml/2006/main">
  <p:tag name="AS_UNIQUEID" val="1236"/>
</p:tagLst>
</file>

<file path=ppt/tags/tag275.xml><?xml version="1.0" encoding="utf-8"?>
<p:tagLst xmlns:p="http://schemas.openxmlformats.org/presentationml/2006/main">
  <p:tag name="AS_UNIQUEID" val="1237"/>
</p:tagLst>
</file>

<file path=ppt/tags/tag276.xml><?xml version="1.0" encoding="utf-8"?>
<p:tagLst xmlns:p="http://schemas.openxmlformats.org/presentationml/2006/main">
  <p:tag name="AS_UNIQUEID" val="691"/>
</p:tagLst>
</file>

<file path=ppt/tags/tag277.xml><?xml version="1.0" encoding="utf-8"?>
<p:tagLst xmlns:p="http://schemas.openxmlformats.org/presentationml/2006/main">
  <p:tag name="AS_UNIQUEID" val="692"/>
</p:tagLst>
</file>

<file path=ppt/tags/tag278.xml><?xml version="1.0" encoding="utf-8"?>
<p:tagLst xmlns:p="http://schemas.openxmlformats.org/presentationml/2006/main">
  <p:tag name="AS_UNIQUEID" val="694"/>
</p:tagLst>
</file>

<file path=ppt/tags/tag279.xml><?xml version="1.0" encoding="utf-8"?>
<p:tagLst xmlns:p="http://schemas.openxmlformats.org/presentationml/2006/main">
  <p:tag name="AS_UNIQUEID" val="1238"/>
</p:tagLst>
</file>

<file path=ppt/tags/tag28.xml><?xml version="1.0" encoding="utf-8"?>
<p:tagLst xmlns:p="http://schemas.openxmlformats.org/presentationml/2006/main">
  <p:tag name="AS_UNIQUEID" val="778"/>
</p:tagLst>
</file>

<file path=ppt/tags/tag280.xml><?xml version="1.0" encoding="utf-8"?>
<p:tagLst xmlns:p="http://schemas.openxmlformats.org/presentationml/2006/main">
  <p:tag name="AS_UNIQUEID" val="696"/>
</p:tagLst>
</file>

<file path=ppt/tags/tag281.xml><?xml version="1.0" encoding="utf-8"?>
<p:tagLst xmlns:p="http://schemas.openxmlformats.org/presentationml/2006/main">
  <p:tag name="AS_UNIQUEID" val="697"/>
</p:tagLst>
</file>

<file path=ppt/tags/tag282.xml><?xml version="1.0" encoding="utf-8"?>
<p:tagLst xmlns:p="http://schemas.openxmlformats.org/presentationml/2006/main">
  <p:tag name="AS_UNIQUEID" val="1239"/>
</p:tagLst>
</file>

<file path=ppt/tags/tag283.xml><?xml version="1.0" encoding="utf-8"?>
<p:tagLst xmlns:p="http://schemas.openxmlformats.org/presentationml/2006/main">
  <p:tag name="AS_UNIQUEID" val="1240"/>
</p:tagLst>
</file>

<file path=ppt/tags/tag284.xml><?xml version="1.0" encoding="utf-8"?>
<p:tagLst xmlns:p="http://schemas.openxmlformats.org/presentationml/2006/main">
  <p:tag name="AS_UNIQUEID" val="48"/>
</p:tagLst>
</file>

<file path=ppt/tags/tag285.xml><?xml version="1.0" encoding="utf-8"?>
<p:tagLst xmlns:p="http://schemas.openxmlformats.org/presentationml/2006/main">
  <p:tag name="AS_UNIQUEID" val="525"/>
</p:tagLst>
</file>

<file path=ppt/tags/tag286.xml><?xml version="1.0" encoding="utf-8"?>
<p:tagLst xmlns:p="http://schemas.openxmlformats.org/presentationml/2006/main">
  <p:tag name="AS_UNIQUEID" val="527"/>
</p:tagLst>
</file>

<file path=ppt/tags/tag287.xml><?xml version="1.0" encoding="utf-8"?>
<p:tagLst xmlns:p="http://schemas.openxmlformats.org/presentationml/2006/main">
  <p:tag name="AS_UNIQUEID" val="1241"/>
</p:tagLst>
</file>

<file path=ppt/tags/tag288.xml><?xml version="1.0" encoding="utf-8"?>
<p:tagLst xmlns:p="http://schemas.openxmlformats.org/presentationml/2006/main">
  <p:tag name="AS_UNIQUEID" val="48"/>
</p:tagLst>
</file>

<file path=ppt/tags/tag289.xml><?xml version="1.0" encoding="utf-8"?>
<p:tagLst xmlns:p="http://schemas.openxmlformats.org/presentationml/2006/main">
  <p:tag name="AS_UNIQUEID" val="530"/>
</p:tagLst>
</file>

<file path=ppt/tags/tag29.xml><?xml version="1.0" encoding="utf-8"?>
<p:tagLst xmlns:p="http://schemas.openxmlformats.org/presentationml/2006/main">
  <p:tag name="AS_UNIQUEID" val="779"/>
</p:tagLst>
</file>

<file path=ppt/tags/tag290.xml><?xml version="1.0" encoding="utf-8"?>
<p:tagLst xmlns:p="http://schemas.openxmlformats.org/presentationml/2006/main">
  <p:tag name="AS_UNIQUEID" val="531"/>
</p:tagLst>
</file>

<file path=ppt/tags/tag291.xml><?xml version="1.0" encoding="utf-8"?>
<p:tagLst xmlns:p="http://schemas.openxmlformats.org/presentationml/2006/main">
  <p:tag name="AS_UNIQUEID" val="533"/>
</p:tagLst>
</file>

<file path=ppt/tags/tag292.xml><?xml version="1.0" encoding="utf-8"?>
<p:tagLst xmlns:p="http://schemas.openxmlformats.org/presentationml/2006/main">
  <p:tag name="AS_UNIQUEID" val="706"/>
</p:tagLst>
</file>

<file path=ppt/tags/tag293.xml><?xml version="1.0" encoding="utf-8"?>
<p:tagLst xmlns:p="http://schemas.openxmlformats.org/presentationml/2006/main">
  <p:tag name="AS_UNIQUEID" val="1242"/>
</p:tagLst>
</file>

<file path=ppt/tags/tag294.xml><?xml version="1.0" encoding="utf-8"?>
<p:tagLst xmlns:p="http://schemas.openxmlformats.org/presentationml/2006/main">
  <p:tag name="AS_UNIQUEID" val="1243"/>
</p:tagLst>
</file>

<file path=ppt/tags/tag295.xml><?xml version="1.0" encoding="utf-8"?>
<p:tagLst xmlns:p="http://schemas.openxmlformats.org/presentationml/2006/main">
  <p:tag name="AS_UNIQUEID" val="48"/>
</p:tagLst>
</file>

<file path=ppt/tags/tag296.xml><?xml version="1.0" encoding="utf-8"?>
<p:tagLst xmlns:p="http://schemas.openxmlformats.org/presentationml/2006/main">
  <p:tag name="AS_UNIQUEID" val="537"/>
</p:tagLst>
</file>

<file path=ppt/tags/tag297.xml><?xml version="1.0" encoding="utf-8"?>
<p:tagLst xmlns:p="http://schemas.openxmlformats.org/presentationml/2006/main">
  <p:tag name="AS_UNIQUEID" val="538"/>
</p:tagLst>
</file>

<file path=ppt/tags/tag298.xml><?xml version="1.0" encoding="utf-8"?>
<p:tagLst xmlns:p="http://schemas.openxmlformats.org/presentationml/2006/main">
  <p:tag name="AS_UNIQUEID" val="539"/>
</p:tagLst>
</file>

<file path=ppt/tags/tag299.xml><?xml version="1.0" encoding="utf-8"?>
<p:tagLst xmlns:p="http://schemas.openxmlformats.org/presentationml/2006/main">
  <p:tag name="AS_UNIQUEID" val="71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3.xml><?xml version="1.0" encoding="utf-8"?>
<p:tagLst xmlns:p="http://schemas.openxmlformats.org/presentationml/2006/main">
  <p:tag name="AS_UNIQUEID" val="753"/>
</p:tagLst>
</file>

<file path=ppt/tags/tag30.xml><?xml version="1.0" encoding="utf-8"?>
<p:tagLst xmlns:p="http://schemas.openxmlformats.org/presentationml/2006/main">
  <p:tag name="AS_UNIQUEID" val="780"/>
</p:tagLst>
</file>

<file path=ppt/tags/tag300.xml><?xml version="1.0" encoding="utf-8"?>
<p:tagLst xmlns:p="http://schemas.openxmlformats.org/presentationml/2006/main">
  <p:tag name="AS_UNIQUEID" val="71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301.xml><?xml version="1.0" encoding="utf-8"?>
<p:tagLst xmlns:p="http://schemas.openxmlformats.org/presentationml/2006/main">
  <p:tag name="AS_UNIQUEID" val="720"/>
</p:tagLst>
</file>

<file path=ppt/tags/tag302.xml><?xml version="1.0" encoding="utf-8"?>
<p:tagLst xmlns:p="http://schemas.openxmlformats.org/presentationml/2006/main">
  <p:tag name="AS_UNIQUEID" val="1244"/>
</p:tagLst>
</file>

<file path=ppt/tags/tag303.xml><?xml version="1.0" encoding="utf-8"?>
<p:tagLst xmlns:p="http://schemas.openxmlformats.org/presentationml/2006/main">
  <p:tag name="AS_UNIQUEID" val="1245"/>
</p:tagLst>
</file>

<file path=ppt/tags/tag304.xml><?xml version="1.0" encoding="utf-8"?>
<p:tagLst xmlns:p="http://schemas.openxmlformats.org/presentationml/2006/main">
  <p:tag name="AS_UNIQUEID" val="1246"/>
</p:tagLst>
</file>

<file path=ppt/tags/tag305.xml><?xml version="1.0" encoding="utf-8"?>
<p:tagLst xmlns:p="http://schemas.openxmlformats.org/presentationml/2006/main">
  <p:tag name="AS_UNIQUEID" val="1247"/>
</p:tagLst>
</file>

<file path=ppt/tags/tag306.xml><?xml version="1.0" encoding="utf-8"?>
<p:tagLst xmlns:p="http://schemas.openxmlformats.org/presentationml/2006/main">
  <p:tag name="AS_UNIQUEID" val="708"/>
</p:tagLst>
</file>

<file path=ppt/tags/tag307.xml><?xml version="1.0" encoding="utf-8"?>
<p:tagLst xmlns:p="http://schemas.openxmlformats.org/presentationml/2006/main">
  <p:tag name="AS_UNIQUEID" val="709"/>
</p:tagLst>
</file>

<file path=ppt/tags/tag308.xml><?xml version="1.0" encoding="utf-8"?>
<p:tagLst xmlns:p="http://schemas.openxmlformats.org/presentationml/2006/main">
  <p:tag name="AS_UNIQUEID" val="1248"/>
</p:tagLst>
</file>

<file path=ppt/tags/tag309.xml><?xml version="1.0" encoding="utf-8"?>
<p:tagLst xmlns:p="http://schemas.openxmlformats.org/presentationml/2006/main">
  <p:tag name="AS_UNIQUEID" val="1249"/>
</p:tagLst>
</file>

<file path=ppt/tags/tag31.xml><?xml version="1.0" encoding="utf-8"?>
<p:tagLst xmlns:p="http://schemas.openxmlformats.org/presentationml/2006/main">
  <p:tag name="AS_UNIQUEID" val="781"/>
</p:tagLst>
</file>

<file path=ppt/tags/tag310.xml><?xml version="1.0" encoding="utf-8"?>
<p:tagLst xmlns:p="http://schemas.openxmlformats.org/presentationml/2006/main">
  <p:tag name="AS_UNIQUEID" val="715"/>
</p:tagLst>
</file>

<file path=ppt/tags/tag311.xml><?xml version="1.0" encoding="utf-8"?>
<p:tagLst xmlns:p="http://schemas.openxmlformats.org/presentationml/2006/main">
  <p:tag name="AS_UNIQUEID" val="1250"/>
</p:tagLst>
</file>

<file path=ppt/tags/tag312.xml><?xml version="1.0" encoding="utf-8"?>
<p:tagLst xmlns:p="http://schemas.openxmlformats.org/presentationml/2006/main">
  <p:tag name="AS_UNIQUEID" val="1251"/>
</p:tagLst>
</file>

<file path=ppt/tags/tag313.xml><?xml version="1.0" encoding="utf-8"?>
<p:tagLst xmlns:p="http://schemas.openxmlformats.org/presentationml/2006/main">
  <p:tag name="AS_UNIQUEID" val="1252"/>
</p:tagLst>
</file>

<file path=ppt/tags/tag314.xml><?xml version="1.0" encoding="utf-8"?>
<p:tagLst xmlns:p="http://schemas.openxmlformats.org/presentationml/2006/main">
  <p:tag name="AS_UNIQUEID" val="540"/>
</p:tagLst>
</file>

<file path=ppt/tags/tag315.xml><?xml version="1.0" encoding="utf-8"?>
<p:tagLst xmlns:p="http://schemas.openxmlformats.org/presentationml/2006/main">
  <p:tag name="AS_UNIQUEID" val="1253"/>
</p:tagLst>
</file>

<file path=ppt/tags/tag316.xml><?xml version="1.0" encoding="utf-8"?>
<p:tagLst xmlns:p="http://schemas.openxmlformats.org/presentationml/2006/main">
  <p:tag name="AS_UNIQUEID" val="598"/>
</p:tagLst>
</file>

<file path=ppt/tags/tag317.xml><?xml version="1.0" encoding="utf-8"?>
<p:tagLst xmlns:p="http://schemas.openxmlformats.org/presentationml/2006/main">
  <p:tag name="AS_UNIQUEID" val="1254"/>
</p:tagLst>
</file>

<file path=ppt/tags/tag318.xml><?xml version="1.0" encoding="utf-8"?>
<p:tagLst xmlns:p="http://schemas.openxmlformats.org/presentationml/2006/main">
  <p:tag name="AS_UNIQUEID" val="724"/>
</p:tagLst>
</file>

<file path=ppt/tags/tag319.xml><?xml version="1.0" encoding="utf-8"?>
<p:tagLst xmlns:p="http://schemas.openxmlformats.org/presentationml/2006/main">
  <p:tag name="AS_UNIQUEID" val="1255"/>
</p:tagLst>
</file>

<file path=ppt/tags/tag32.xml><?xml version="1.0" encoding="utf-8"?>
<p:tagLst xmlns:p="http://schemas.openxmlformats.org/presentationml/2006/main">
  <p:tag name="AS_UNIQUEID" val="782"/>
</p:tagLst>
</file>

<file path=ppt/tags/tag320.xml><?xml version="1.0" encoding="utf-8"?>
<p:tagLst xmlns:p="http://schemas.openxmlformats.org/presentationml/2006/main">
  <p:tag name="AS_UNIQUEID" val="940"/>
</p:tagLst>
</file>

<file path=ppt/tags/tag321.xml><?xml version="1.0" encoding="utf-8"?>
<p:tagLst xmlns:p="http://schemas.openxmlformats.org/presentationml/2006/main">
  <p:tag name="AS_UNIQUEID" val="941"/>
</p:tagLst>
</file>

<file path=ppt/tags/tag322.xml><?xml version="1.0" encoding="utf-8"?>
<p:tagLst xmlns:p="http://schemas.openxmlformats.org/presentationml/2006/main">
  <p:tag name="AS_UNIQUEID" val="1256"/>
</p:tagLst>
</file>

<file path=ppt/tags/tag323.xml><?xml version="1.0" encoding="utf-8"?>
<p:tagLst xmlns:p="http://schemas.openxmlformats.org/presentationml/2006/main">
  <p:tag name="AS_UNIQUEID" val="943"/>
</p:tagLst>
</file>

<file path=ppt/tags/tag324.xml><?xml version="1.0" encoding="utf-8"?>
<p:tagLst xmlns:p="http://schemas.openxmlformats.org/presentationml/2006/main">
  <p:tag name="AS_UNIQUEID" val="944"/>
</p:tagLst>
</file>

<file path=ppt/tags/tag325.xml><?xml version="1.0" encoding="utf-8"?>
<p:tagLst xmlns:p="http://schemas.openxmlformats.org/presentationml/2006/main">
  <p:tag name="AS_UNIQUEID" val="1257"/>
</p:tagLst>
</file>

<file path=ppt/tags/tag326.xml><?xml version="1.0" encoding="utf-8"?>
<p:tagLst xmlns:p="http://schemas.openxmlformats.org/presentationml/2006/main">
  <p:tag name="AS_UNIQUEID" val="746"/>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327.xml><?xml version="1.0" encoding="utf-8"?>
<p:tagLst xmlns:p="http://schemas.openxmlformats.org/presentationml/2006/main">
  <p:tag name="AS_UNIQUEID" val="74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328.xml><?xml version="1.0" encoding="utf-8"?>
<p:tagLst xmlns:p="http://schemas.openxmlformats.org/presentationml/2006/main">
  <p:tag name="AS_UNIQUEID" val="1258"/>
</p:tagLst>
</file>

<file path=ppt/tags/tag329.xml><?xml version="1.0" encoding="utf-8"?>
<p:tagLst xmlns:p="http://schemas.openxmlformats.org/presentationml/2006/main">
  <p:tag name="AS_UNIQUEID" val="74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33.xml><?xml version="1.0" encoding="utf-8"?>
<p:tagLst xmlns:p="http://schemas.openxmlformats.org/presentationml/2006/main">
  <p:tag name="AS_UNIQUEID" val="783"/>
</p:tagLst>
</file>

<file path=ppt/tags/tag330.xml><?xml version="1.0" encoding="utf-8"?>
<p:tagLst xmlns:p="http://schemas.openxmlformats.org/presentationml/2006/main">
  <p:tag name="AS_UNIQUEID" val="750"/>
</p:tagLst>
</file>

<file path=ppt/tags/tag331.xml><?xml version="1.0" encoding="utf-8"?>
<p:tagLst xmlns:p="http://schemas.openxmlformats.org/presentationml/2006/main">
  <p:tag name="AS_UNIQUEID" val="1259"/>
</p:tagLst>
</file>

<file path=ppt/tags/tag332.xml><?xml version="1.0" encoding="utf-8"?>
<p:tagLst xmlns:p="http://schemas.openxmlformats.org/presentationml/2006/main">
  <p:tag name="AS_UNIQUEID" val="948"/>
</p:tagLst>
</file>

<file path=ppt/tags/tag333.xml><?xml version="1.0" encoding="utf-8"?>
<p:tagLst xmlns:p="http://schemas.openxmlformats.org/presentationml/2006/main">
  <p:tag name="AS_UNIQUEID" val="949"/>
</p:tagLst>
</file>

<file path=ppt/tags/tag334.xml><?xml version="1.0" encoding="utf-8"?>
<p:tagLst xmlns:p="http://schemas.openxmlformats.org/presentationml/2006/main">
  <p:tag name="AS_UNIQUEID" val="1260"/>
</p:tagLst>
</file>

<file path=ppt/tags/tag335.xml><?xml version="1.0" encoding="utf-8"?>
<p:tagLst xmlns:p="http://schemas.openxmlformats.org/presentationml/2006/main">
  <p:tag name="AS_UNIQUEID" val="1261"/>
</p:tagLst>
</file>

<file path=ppt/tags/tag336.xml><?xml version="1.0" encoding="utf-8"?>
<p:tagLst xmlns:p="http://schemas.openxmlformats.org/presentationml/2006/main">
  <p:tag name="AS_UNIQUEID" val="1262"/>
</p:tagLst>
</file>

<file path=ppt/tags/tag337.xml><?xml version="1.0" encoding="utf-8"?>
<p:tagLst xmlns:p="http://schemas.openxmlformats.org/presentationml/2006/main">
  <p:tag name="AS_UNIQUEID" val="1263"/>
</p:tagLst>
</file>

<file path=ppt/tags/tag338.xml><?xml version="1.0" encoding="utf-8"?>
<p:tagLst xmlns:p="http://schemas.openxmlformats.org/presentationml/2006/main">
  <p:tag name="AS_UNIQUEID" val="48"/>
</p:tagLst>
</file>

<file path=ppt/tags/tag339.xml><?xml version="1.0" encoding="utf-8"?>
<p:tagLst xmlns:p="http://schemas.openxmlformats.org/presentationml/2006/main">
  <p:tag name="AS_UNIQUEID" val="543"/>
</p:tagLst>
</file>

<file path=ppt/tags/tag34.xml><?xml version="1.0" encoding="utf-8"?>
<p:tagLst xmlns:p="http://schemas.openxmlformats.org/presentationml/2006/main">
  <p:tag name="AS_UNIQUEID" val="784"/>
</p:tagLst>
</file>

<file path=ppt/tags/tag340.xml><?xml version="1.0" encoding="utf-8"?>
<p:tagLst xmlns:p="http://schemas.openxmlformats.org/presentationml/2006/main">
  <p:tag name="AS_UNIQUEID" val="544"/>
</p:tagLst>
</file>

<file path=ppt/tags/tag341.xml><?xml version="1.0" encoding="utf-8"?>
<p:tagLst xmlns:p="http://schemas.openxmlformats.org/presentationml/2006/main">
  <p:tag name="AS_UNIQUEID" val="545"/>
</p:tagLst>
</file>

<file path=ppt/tags/tag342.xml><?xml version="1.0" encoding="utf-8"?>
<p:tagLst xmlns:p="http://schemas.openxmlformats.org/presentationml/2006/main">
  <p:tag name="AS_UNIQUEID" val="546"/>
</p:tagLst>
</file>

<file path=ppt/tags/tag343.xml><?xml version="1.0" encoding="utf-8"?>
<p:tagLst xmlns:p="http://schemas.openxmlformats.org/presentationml/2006/main">
  <p:tag name="AS_UNIQUEID" val="726"/>
</p:tagLst>
</file>

<file path=ppt/tags/tag344.xml><?xml version="1.0" encoding="utf-8"?>
<p:tagLst xmlns:p="http://schemas.openxmlformats.org/presentationml/2006/main">
  <p:tag name="AS_UNIQUEID" val="1264"/>
</p:tagLst>
</file>

<file path=ppt/tags/tag345.xml><?xml version="1.0" encoding="utf-8"?>
<p:tagLst xmlns:p="http://schemas.openxmlformats.org/presentationml/2006/main">
  <p:tag name="AS_UNIQUEID" val="1265"/>
</p:tagLst>
</file>

<file path=ppt/tags/tag346.xml><?xml version="1.0" encoding="utf-8"?>
<p:tagLst xmlns:p="http://schemas.openxmlformats.org/presentationml/2006/main">
  <p:tag name="AS_UNIQUEID" val="48"/>
</p:tagLst>
</file>

<file path=ppt/tags/tag347.xml><?xml version="1.0" encoding="utf-8"?>
<p:tagLst xmlns:p="http://schemas.openxmlformats.org/presentationml/2006/main">
  <p:tag name="AS_UNIQUEID" val="550"/>
</p:tagLst>
</file>

<file path=ppt/tags/tag348.xml><?xml version="1.0" encoding="utf-8"?>
<p:tagLst xmlns:p="http://schemas.openxmlformats.org/presentationml/2006/main">
  <p:tag name="AS_UNIQUEID" val="551"/>
</p:tagLst>
</file>

<file path=ppt/tags/tag349.xml><?xml version="1.0" encoding="utf-8"?>
<p:tagLst xmlns:p="http://schemas.openxmlformats.org/presentationml/2006/main">
  <p:tag name="AS_UNIQUEID" val="552"/>
</p:tagLst>
</file>

<file path=ppt/tags/tag35.xml><?xml version="1.0" encoding="utf-8"?>
<p:tagLst xmlns:p="http://schemas.openxmlformats.org/presentationml/2006/main">
  <p:tag name="AS_UNIQUEID" val="1119"/>
</p:tagLst>
</file>

<file path=ppt/tags/tag350.xml><?xml version="1.0" encoding="utf-8"?>
<p:tagLst xmlns:p="http://schemas.openxmlformats.org/presentationml/2006/main">
  <p:tag name="AS_UNIQUEID" val="553"/>
</p:tagLst>
</file>

<file path=ppt/tags/tag351.xml><?xml version="1.0" encoding="utf-8"?>
<p:tagLst xmlns:p="http://schemas.openxmlformats.org/presentationml/2006/main">
  <p:tag name="AS_UNIQUEID" val="1266"/>
</p:tagLst>
</file>

<file path=ppt/tags/tag352.xml><?xml version="1.0" encoding="utf-8"?>
<p:tagLst xmlns:p="http://schemas.openxmlformats.org/presentationml/2006/main">
  <p:tag name="AS_UNIQUEID" val="730"/>
</p:tagLst>
</file>

<file path=ppt/tags/tag353.xml><?xml version="1.0" encoding="utf-8"?>
<p:tagLst xmlns:p="http://schemas.openxmlformats.org/presentationml/2006/main">
  <p:tag name="AS_UNIQUEID" val="1267"/>
</p:tagLst>
</file>

<file path=ppt/tags/tag354.xml><?xml version="1.0" encoding="utf-8"?>
<p:tagLst xmlns:p="http://schemas.openxmlformats.org/presentationml/2006/main">
  <p:tag name="AS_UNIQUEID" val="1268"/>
</p:tagLst>
</file>

<file path=ppt/tags/tag355.xml><?xml version="1.0" encoding="utf-8"?>
<p:tagLst xmlns:p="http://schemas.openxmlformats.org/presentationml/2006/main">
  <p:tag name="AS_UNIQUEID" val="1269"/>
</p:tagLst>
</file>

<file path=ppt/tags/tag356.xml><?xml version="1.0" encoding="utf-8"?>
<p:tagLst xmlns:p="http://schemas.openxmlformats.org/presentationml/2006/main">
  <p:tag name="AS_UNIQUEID" val="954"/>
</p:tagLst>
</file>

<file path=ppt/tags/tag357.xml><?xml version="1.0" encoding="utf-8"?>
<p:tagLst xmlns:p="http://schemas.openxmlformats.org/presentationml/2006/main">
  <p:tag name="AS_UNIQUEID" val="955"/>
</p:tagLst>
</file>

<file path=ppt/tags/tag358.xml><?xml version="1.0" encoding="utf-8"?>
<p:tagLst xmlns:p="http://schemas.openxmlformats.org/presentationml/2006/main">
  <p:tag name="AS_UNIQUEID" val="956"/>
</p:tagLst>
</file>

<file path=ppt/tags/tag359.xml><?xml version="1.0" encoding="utf-8"?>
<p:tagLst xmlns:p="http://schemas.openxmlformats.org/presentationml/2006/main">
  <p:tag name="AS_UNIQUEID" val="1270"/>
</p:tagLst>
</file>

<file path=ppt/tags/tag36.xml><?xml version="1.0" encoding="utf-8"?>
<p:tagLst xmlns:p="http://schemas.openxmlformats.org/presentationml/2006/main">
  <p:tag name="AS_UNIQUEID" val="786"/>
</p:tagLst>
</file>

<file path=ppt/tags/tag360.xml><?xml version="1.0" encoding="utf-8"?>
<p:tagLst xmlns:p="http://schemas.openxmlformats.org/presentationml/2006/main">
  <p:tag name="AS_UNIQUEID" val="958"/>
</p:tagLst>
</file>

<file path=ppt/tags/tag361.xml><?xml version="1.0" encoding="utf-8"?>
<p:tagLst xmlns:p="http://schemas.openxmlformats.org/presentationml/2006/main">
  <p:tag name="AS_UNIQUEID" val="1271"/>
</p:tagLst>
</file>

<file path=ppt/tags/tag362.xml><?xml version="1.0" encoding="utf-8"?>
<p:tagLst xmlns:p="http://schemas.openxmlformats.org/presentationml/2006/main">
  <p:tag name="AS_UNIQUEID" val="960"/>
</p:tagLst>
</file>

<file path=ppt/tags/tag363.xml><?xml version="1.0" encoding="utf-8"?>
<p:tagLst xmlns:p="http://schemas.openxmlformats.org/presentationml/2006/main">
  <p:tag name="AS_UNIQUEID" val="961"/>
</p:tagLst>
</file>

<file path=ppt/tags/tag364.xml><?xml version="1.0" encoding="utf-8"?>
<p:tagLst xmlns:p="http://schemas.openxmlformats.org/presentationml/2006/main">
  <p:tag name="AS_UNIQUEID" val="962"/>
</p:tagLst>
</file>

<file path=ppt/tags/tag365.xml><?xml version="1.0" encoding="utf-8"?>
<p:tagLst xmlns:p="http://schemas.openxmlformats.org/presentationml/2006/main">
  <p:tag name="AS_UNIQUEID" val="1272"/>
</p:tagLst>
</file>

<file path=ppt/tags/tag366.xml><?xml version="1.0" encoding="utf-8"?>
<p:tagLst xmlns:p="http://schemas.openxmlformats.org/presentationml/2006/main">
  <p:tag name="AS_UNIQUEID" val="964"/>
</p:tagLst>
</file>

<file path=ppt/tags/tag367.xml><?xml version="1.0" encoding="utf-8"?>
<p:tagLst xmlns:p="http://schemas.openxmlformats.org/presentationml/2006/main">
  <p:tag name="AS_UNIQUEID" val="965"/>
</p:tagLst>
</file>

<file path=ppt/tags/tag368.xml><?xml version="1.0" encoding="utf-8"?>
<p:tagLst xmlns:p="http://schemas.openxmlformats.org/presentationml/2006/main">
  <p:tag name="AS_UNIQUEID" val="966"/>
</p:tagLst>
</file>

<file path=ppt/tags/tag369.xml><?xml version="1.0" encoding="utf-8"?>
<p:tagLst xmlns:p="http://schemas.openxmlformats.org/presentationml/2006/main">
  <p:tag name="AS_UNIQUEID" val="967"/>
</p:tagLst>
</file>

<file path=ppt/tags/tag37.xml><?xml version="1.0" encoding="utf-8"?>
<p:tagLst xmlns:p="http://schemas.openxmlformats.org/presentationml/2006/main">
  <p:tag name="AS_UNIQUEID" val="787"/>
</p:tagLst>
</file>

<file path=ppt/tags/tag370.xml><?xml version="1.0" encoding="utf-8"?>
<p:tagLst xmlns:p="http://schemas.openxmlformats.org/presentationml/2006/main">
  <p:tag name="AS_UNIQUEID" val="968"/>
</p:tagLst>
</file>

<file path=ppt/tags/tag371.xml><?xml version="1.0" encoding="utf-8"?>
<p:tagLst xmlns:p="http://schemas.openxmlformats.org/presentationml/2006/main">
  <p:tag name="AS_UNIQUEID" val="969"/>
</p:tagLst>
</file>

<file path=ppt/tags/tag372.xml><?xml version="1.0" encoding="utf-8"?>
<p:tagLst xmlns:p="http://schemas.openxmlformats.org/presentationml/2006/main">
  <p:tag name="AS_UNIQUEID" val="970"/>
</p:tagLst>
</file>

<file path=ppt/tags/tag373.xml><?xml version="1.0" encoding="utf-8"?>
<p:tagLst xmlns:p="http://schemas.openxmlformats.org/presentationml/2006/main">
  <p:tag name="AS_UNIQUEID" val="971"/>
</p:tagLst>
</file>

<file path=ppt/tags/tag374.xml><?xml version="1.0" encoding="utf-8"?>
<p:tagLst xmlns:p="http://schemas.openxmlformats.org/presentationml/2006/main">
  <p:tag name="AS_UNIQUEID" val="972"/>
</p:tagLst>
</file>

<file path=ppt/tags/tag375.xml><?xml version="1.0" encoding="utf-8"?>
<p:tagLst xmlns:p="http://schemas.openxmlformats.org/presentationml/2006/main">
  <p:tag name="AS_UNIQUEID" val="973"/>
</p:tagLst>
</file>

<file path=ppt/tags/tag376.xml><?xml version="1.0" encoding="utf-8"?>
<p:tagLst xmlns:p="http://schemas.openxmlformats.org/presentationml/2006/main">
  <p:tag name="AS_UNIQUEID" val="1273"/>
</p:tagLst>
</file>

<file path=ppt/tags/tag377.xml><?xml version="1.0" encoding="utf-8"?>
<p:tagLst xmlns:p="http://schemas.openxmlformats.org/presentationml/2006/main">
  <p:tag name="AS_UNIQUEID" val="975"/>
</p:tagLst>
</file>

<file path=ppt/tags/tag378.xml><?xml version="1.0" encoding="utf-8"?>
<p:tagLst xmlns:p="http://schemas.openxmlformats.org/presentationml/2006/main">
  <p:tag name="AS_UNIQUEID" val="976"/>
</p:tagLst>
</file>

<file path=ppt/tags/tag379.xml><?xml version="1.0" encoding="utf-8"?>
<p:tagLst xmlns:p="http://schemas.openxmlformats.org/presentationml/2006/main">
  <p:tag name="AS_UNIQUEID" val="977"/>
</p:tagLst>
</file>

<file path=ppt/tags/tag38.xml><?xml version="1.0" encoding="utf-8"?>
<p:tagLst xmlns:p="http://schemas.openxmlformats.org/presentationml/2006/main">
  <p:tag name="AS_UNIQUEID" val="788"/>
</p:tagLst>
</file>

<file path=ppt/tags/tag380.xml><?xml version="1.0" encoding="utf-8"?>
<p:tagLst xmlns:p="http://schemas.openxmlformats.org/presentationml/2006/main">
  <p:tag name="AS_UNIQUEID" val="1274"/>
</p:tagLst>
</file>

<file path=ppt/tags/tag381.xml><?xml version="1.0" encoding="utf-8"?>
<p:tagLst xmlns:p="http://schemas.openxmlformats.org/presentationml/2006/main">
  <p:tag name="AS_UNIQUEID" val="979"/>
</p:tagLst>
</file>

<file path=ppt/tags/tag382.xml><?xml version="1.0" encoding="utf-8"?>
<p:tagLst xmlns:p="http://schemas.openxmlformats.org/presentationml/2006/main">
  <p:tag name="AS_UNIQUEID" val="980"/>
</p:tagLst>
</file>

<file path=ppt/tags/tag383.xml><?xml version="1.0" encoding="utf-8"?>
<p:tagLst xmlns:p="http://schemas.openxmlformats.org/presentationml/2006/main">
  <p:tag name="AS_UNIQUEID" val="981"/>
</p:tagLst>
</file>

<file path=ppt/tags/tag384.xml><?xml version="1.0" encoding="utf-8"?>
<p:tagLst xmlns:p="http://schemas.openxmlformats.org/presentationml/2006/main">
  <p:tag name="AS_UNIQUEID" val="1275"/>
</p:tagLst>
</file>

<file path=ppt/tags/tag385.xml><?xml version="1.0" encoding="utf-8"?>
<p:tagLst xmlns:p="http://schemas.openxmlformats.org/presentationml/2006/main">
  <p:tag name="AS_UNIQUEID" val="735"/>
</p:tagLst>
</file>

<file path=ppt/tags/tag386.xml><?xml version="1.0" encoding="utf-8"?>
<p:tagLst xmlns:p="http://schemas.openxmlformats.org/presentationml/2006/main">
  <p:tag name="AS_UNIQUEID" val="1276"/>
</p:tagLst>
</file>

<file path=ppt/tags/tag387.xml><?xml version="1.0" encoding="utf-8"?>
<p:tagLst xmlns:p="http://schemas.openxmlformats.org/presentationml/2006/main">
  <p:tag name="AS_UNIQUEID" val="73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1"/>
  <p:tag name="KSO_WM_UNIT_INDEX" val="1"/>
  <p:tag name="KSO_WM_UNIT_LAYERLEVEL" val="1"/>
  <p:tag name="KSO_WM_UNIT_NOCLEAR" val="0"/>
  <p:tag name="KSO_WM_UNIT_PRESET_TEXT" val="点击此处添加正文，文字是您思想的提炼，为了最终呈现发布的良好效果，请尽量言简意赅的阐述观点。"/>
  <p:tag name="KSO_WM_UNIT_SUBTYPE" val="a"/>
  <p:tag name="KSO_WM_UNIT_TEXT_FILL_FORE_SCHEMECOLOR_INDEX" val="14"/>
  <p:tag name="KSO_WM_UNIT_TEXT_FILL_FORE_SCHEMECOLOR_INDEX_BRIGHTNESS" val="0"/>
  <p:tag name="KSO_WM_UNIT_TEXT_FILL_TYPE" val="1"/>
  <p:tag name="KSO_WM_UNIT_TYPE" val="f"/>
  <p:tag name="KSO_WM_UNIT_VALUE" val="74"/>
</p:tagLst>
</file>

<file path=ppt/tags/tag388.xml><?xml version="1.0" encoding="utf-8"?>
<p:tagLst xmlns:p="http://schemas.openxmlformats.org/presentationml/2006/main">
  <p:tag name="AS_UNIQUEID" val="73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2"/>
  <p:tag name="KSO_WM_UNIT_INDEX" val="2"/>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389.xml><?xml version="1.0" encoding="utf-8"?>
<p:tagLst xmlns:p="http://schemas.openxmlformats.org/presentationml/2006/main">
  <p:tag name="AS_UNIQUEID" val="73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3"/>
  <p:tag name="KSO_WM_UNIT_INDEX" val="3"/>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39.xml><?xml version="1.0" encoding="utf-8"?>
<p:tagLst xmlns:p="http://schemas.openxmlformats.org/presentationml/2006/main">
  <p:tag name="AS_UNIQUEID" val="789"/>
</p:tagLst>
</file>

<file path=ppt/tags/tag390.xml><?xml version="1.0" encoding="utf-8"?>
<p:tagLst xmlns:p="http://schemas.openxmlformats.org/presentationml/2006/main">
  <p:tag name="AS_UNIQUEID" val="1277"/>
</p:tagLst>
</file>

<file path=ppt/tags/tag391.xml><?xml version="1.0" encoding="utf-8"?>
<p:tagLst xmlns:p="http://schemas.openxmlformats.org/presentationml/2006/main">
  <p:tag name="AS_UNIQUEID" val="741"/>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92.xml><?xml version="1.0" encoding="utf-8"?>
<p:tagLst xmlns:p="http://schemas.openxmlformats.org/presentationml/2006/main">
  <p:tag name="AS_UNIQUEID" val="742"/>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93.xml><?xml version="1.0" encoding="utf-8"?>
<p:tagLst xmlns:p="http://schemas.openxmlformats.org/presentationml/2006/main">
  <p:tag name="AS_UNIQUEID" val="743"/>
</p:tagLst>
</file>

<file path=ppt/tags/tag394.xml><?xml version="1.0" encoding="utf-8"?>
<p:tagLst xmlns:p="http://schemas.openxmlformats.org/presentationml/2006/main">
  <p:tag name="AS_UNIQUEID" val="744"/>
</p:tagLst>
</file>

<file path=ppt/tags/tag395.xml><?xml version="1.0" encoding="utf-8"?>
<p:tagLst xmlns:p="http://schemas.openxmlformats.org/presentationml/2006/main">
  <p:tag name="AS_UNIQUEID" val="1278"/>
</p:tagLst>
</file>

<file path=ppt/tags/tag396.xml><?xml version="1.0" encoding="utf-8"?>
<p:tagLst xmlns:p="http://schemas.openxmlformats.org/presentationml/2006/main">
  <p:tag name="AS_UNIQUEID" val="986"/>
</p:tagLst>
</file>

<file path=ppt/tags/tag397.xml><?xml version="1.0" encoding="utf-8"?>
<p:tagLst xmlns:p="http://schemas.openxmlformats.org/presentationml/2006/main">
  <p:tag name="AS_UNIQUEID" val="987"/>
</p:tagLst>
</file>

<file path=ppt/tags/tag398.xml><?xml version="1.0" encoding="utf-8"?>
<p:tagLst xmlns:p="http://schemas.openxmlformats.org/presentationml/2006/main">
  <p:tag name="AS_UNIQUEID" val="1279"/>
</p:tagLst>
</file>

<file path=ppt/tags/tag399.xml><?xml version="1.0" encoding="utf-8"?>
<p:tagLst xmlns:p="http://schemas.openxmlformats.org/presentationml/2006/main">
  <p:tag name="AS_UNIQUEID" val="989"/>
</p:tagLst>
</file>

<file path=ppt/tags/tag4.xml><?xml version="1.0" encoding="utf-8"?>
<p:tagLst xmlns:p="http://schemas.openxmlformats.org/presentationml/2006/main">
  <p:tag name="AS_UNIQUEID" val="754"/>
</p:tagLst>
</file>

<file path=ppt/tags/tag40.xml><?xml version="1.0" encoding="utf-8"?>
<p:tagLst xmlns:p="http://schemas.openxmlformats.org/presentationml/2006/main">
  <p:tag name="AS_UNIQUEID" val="1120"/>
</p:tagLst>
</file>

<file path=ppt/tags/tag400.xml><?xml version="1.0" encoding="utf-8"?>
<p:tagLst xmlns:p="http://schemas.openxmlformats.org/presentationml/2006/main">
  <p:tag name="AS_UNIQUEID" val="1280"/>
</p:tagLst>
</file>

<file path=ppt/tags/tag401.xml><?xml version="1.0" encoding="utf-8"?>
<p:tagLst xmlns:p="http://schemas.openxmlformats.org/presentationml/2006/main">
  <p:tag name="AS_UNIQUEID" val="991"/>
</p:tagLst>
</file>

<file path=ppt/tags/tag402.xml><?xml version="1.0" encoding="utf-8"?>
<p:tagLst xmlns:p="http://schemas.openxmlformats.org/presentationml/2006/main">
  <p:tag name="AS_UNIQUEID" val="1281"/>
</p:tagLst>
</file>

<file path=ppt/tags/tag403.xml><?xml version="1.0" encoding="utf-8"?>
<p:tagLst xmlns:p="http://schemas.openxmlformats.org/presentationml/2006/main">
  <p:tag name="AS_UNIQUEID" val="993"/>
</p:tagLst>
</file>

<file path=ppt/tags/tag404.xml><?xml version="1.0" encoding="utf-8"?>
<p:tagLst xmlns:p="http://schemas.openxmlformats.org/presentationml/2006/main">
  <p:tag name="AS_UNIQUEID" val="1282"/>
</p:tagLst>
</file>

<file path=ppt/tags/tag405.xml><?xml version="1.0" encoding="utf-8"?>
<p:tagLst xmlns:p="http://schemas.openxmlformats.org/presentationml/2006/main">
  <p:tag name="AS_UNIQUEID" val="995"/>
</p:tagLst>
</file>

<file path=ppt/tags/tag406.xml><?xml version="1.0" encoding="utf-8"?>
<p:tagLst xmlns:p="http://schemas.openxmlformats.org/presentationml/2006/main">
  <p:tag name="AS_UNIQUEID" val="1283"/>
</p:tagLst>
</file>

<file path=ppt/tags/tag407.xml><?xml version="1.0" encoding="utf-8"?>
<p:tagLst xmlns:p="http://schemas.openxmlformats.org/presentationml/2006/main">
  <p:tag name="AS_UNIQUEID" val="997"/>
</p:tagLst>
</file>

<file path=ppt/tags/tag408.xml><?xml version="1.0" encoding="utf-8"?>
<p:tagLst xmlns:p="http://schemas.openxmlformats.org/presentationml/2006/main">
  <p:tag name="AS_UNIQUEID" val="998"/>
</p:tagLst>
</file>

<file path=ppt/tags/tag409.xml><?xml version="1.0" encoding="utf-8"?>
<p:tagLst xmlns:p="http://schemas.openxmlformats.org/presentationml/2006/main">
  <p:tag name="AS_UNIQUEID" val="999"/>
</p:tagLst>
</file>

<file path=ppt/tags/tag41.xml><?xml version="1.0" encoding="utf-8"?>
<p:tagLst xmlns:p="http://schemas.openxmlformats.org/presentationml/2006/main">
  <p:tag name="AS_UNIQUEID" val="791"/>
</p:tagLst>
</file>

<file path=ppt/tags/tag410.xml><?xml version="1.0" encoding="utf-8"?>
<p:tagLst xmlns:p="http://schemas.openxmlformats.org/presentationml/2006/main">
  <p:tag name="AS_UNIQUEID" val="1284"/>
</p:tagLst>
</file>

<file path=ppt/tags/tag411.xml><?xml version="1.0" encoding="utf-8"?>
<p:tagLst xmlns:p="http://schemas.openxmlformats.org/presentationml/2006/main">
  <p:tag name="AS_UNIQUEID" val="1001"/>
</p:tagLst>
</file>

<file path=ppt/tags/tag412.xml><?xml version="1.0" encoding="utf-8"?>
<p:tagLst xmlns:p="http://schemas.openxmlformats.org/presentationml/2006/main">
  <p:tag name="AS_UNIQUEID" val="1002"/>
</p:tagLst>
</file>

<file path=ppt/tags/tag413.xml><?xml version="1.0" encoding="utf-8"?>
<p:tagLst xmlns:p="http://schemas.openxmlformats.org/presentationml/2006/main">
  <p:tag name="AS_UNIQUEID" val="1285"/>
</p:tagLst>
</file>

<file path=ppt/tags/tag414.xml><?xml version="1.0" encoding="utf-8"?>
<p:tagLst xmlns:p="http://schemas.openxmlformats.org/presentationml/2006/main">
  <p:tag name="AS_UNIQUEID" val="1286"/>
</p:tagLst>
</file>

<file path=ppt/tags/tag415.xml><?xml version="1.0" encoding="utf-8"?>
<p:tagLst xmlns:p="http://schemas.openxmlformats.org/presentationml/2006/main">
  <p:tag name="AS_UNIQUEID" val="1287"/>
</p:tagLst>
</file>

<file path=ppt/tags/tag416.xml><?xml version="1.0" encoding="utf-8"?>
<p:tagLst xmlns:p="http://schemas.openxmlformats.org/presentationml/2006/main">
  <p:tag name="AS_UNIQUEID" val="1288"/>
</p:tagLst>
</file>

<file path=ppt/tags/tag417.xml><?xml version="1.0" encoding="utf-8"?>
<p:tagLst xmlns:p="http://schemas.openxmlformats.org/presentationml/2006/main">
  <p:tag name="AS_UNIQUEID" val="1289"/>
</p:tagLst>
</file>

<file path=ppt/tags/tag418.xml><?xml version="1.0" encoding="utf-8"?>
<p:tagLst xmlns:p="http://schemas.openxmlformats.org/presentationml/2006/main">
  <p:tag name="AS_UNIQUEID" val="1290"/>
</p:tagLst>
</file>

<file path=ppt/tags/tag419.xml><?xml version="1.0" encoding="utf-8"?>
<p:tagLst xmlns:p="http://schemas.openxmlformats.org/presentationml/2006/main">
  <p:tag name="AS_UNIQUEID" val="1291"/>
</p:tagLst>
</file>

<file path=ppt/tags/tag42.xml><?xml version="1.0" encoding="utf-8"?>
<p:tagLst xmlns:p="http://schemas.openxmlformats.org/presentationml/2006/main">
  <p:tag name="AS_UNIQUEID" val="792"/>
</p:tagLst>
</file>

<file path=ppt/tags/tag420.xml><?xml version="1.0" encoding="utf-8"?>
<p:tagLst xmlns:p="http://schemas.openxmlformats.org/presentationml/2006/main">
  <p:tag name="AS_UNIQUEID" val="1292"/>
</p:tagLst>
</file>

<file path=ppt/tags/tag421.xml><?xml version="1.0" encoding="utf-8"?>
<p:tagLst xmlns:p="http://schemas.openxmlformats.org/presentationml/2006/main">
  <p:tag name="AS_UNIQUEID" val="1293"/>
</p:tagLst>
</file>

<file path=ppt/tags/tag422.xml><?xml version="1.0" encoding="utf-8"?>
<p:tagLst xmlns:p="http://schemas.openxmlformats.org/presentationml/2006/main">
  <p:tag name="AS_UNIQUEID" val="1294"/>
</p:tagLst>
</file>

<file path=ppt/tags/tag423.xml><?xml version="1.0" encoding="utf-8"?>
<p:tagLst xmlns:p="http://schemas.openxmlformats.org/presentationml/2006/main">
  <p:tag name="AS_UNIQUEID" val="1295"/>
</p:tagLst>
</file>

<file path=ppt/tags/tag424.xml><?xml version="1.0" encoding="utf-8"?>
<p:tagLst xmlns:p="http://schemas.openxmlformats.org/presentationml/2006/main">
  <p:tag name="AS_UNIQUEID" val="1296"/>
</p:tagLst>
</file>

<file path=ppt/tags/tag425.xml><?xml version="1.0" encoding="utf-8"?>
<p:tagLst xmlns:p="http://schemas.openxmlformats.org/presentationml/2006/main">
  <p:tag name="AS_UNIQUEID" val="1297"/>
</p:tagLst>
</file>

<file path=ppt/tags/tag426.xml><?xml version="1.0" encoding="utf-8"?>
<p:tagLst xmlns:p="http://schemas.openxmlformats.org/presentationml/2006/main">
  <p:tag name="AS_UNIQUEID" val="1298"/>
</p:tagLst>
</file>

<file path=ppt/tags/tag427.xml><?xml version="1.0" encoding="utf-8"?>
<p:tagLst xmlns:p="http://schemas.openxmlformats.org/presentationml/2006/main">
  <p:tag name="AS_UNIQUEID" val="1299"/>
</p:tagLst>
</file>

<file path=ppt/tags/tag428.xml><?xml version="1.0" encoding="utf-8"?>
<p:tagLst xmlns:p="http://schemas.openxmlformats.org/presentationml/2006/main">
  <p:tag name="AS_UNIQUEID" val="1300"/>
</p:tagLst>
</file>

<file path=ppt/tags/tag429.xml><?xml version="1.0" encoding="utf-8"?>
<p:tagLst xmlns:p="http://schemas.openxmlformats.org/presentationml/2006/main">
  <p:tag name="AS_UNIQUEID" val="1301"/>
</p:tagLst>
</file>

<file path=ppt/tags/tag43.xml><?xml version="1.0" encoding="utf-8"?>
<p:tagLst xmlns:p="http://schemas.openxmlformats.org/presentationml/2006/main">
  <p:tag name="AS_UNIQUEID" val="793"/>
</p:tagLst>
</file>

<file path=ppt/tags/tag430.xml><?xml version="1.0" encoding="utf-8"?>
<p:tagLst xmlns:p="http://schemas.openxmlformats.org/presentationml/2006/main">
  <p:tag name="AS_UNIQUEID" val="1302"/>
</p:tagLst>
</file>

<file path=ppt/tags/tag431.xml><?xml version="1.0" encoding="utf-8"?>
<p:tagLst xmlns:p="http://schemas.openxmlformats.org/presentationml/2006/main">
  <p:tag name="AS_UNIQUEID" val="1010"/>
</p:tagLst>
</file>

<file path=ppt/tags/tag432.xml><?xml version="1.0" encoding="utf-8"?>
<p:tagLst xmlns:p="http://schemas.openxmlformats.org/presentationml/2006/main">
  <p:tag name="AS_UNIQUEID" val="1011"/>
</p:tagLst>
</file>

<file path=ppt/tags/tag433.xml><?xml version="1.0" encoding="utf-8"?>
<p:tagLst xmlns:p="http://schemas.openxmlformats.org/presentationml/2006/main">
  <p:tag name="AS_UNIQUEID" val="1012"/>
</p:tagLst>
</file>

<file path=ppt/tags/tag434.xml><?xml version="1.0" encoding="utf-8"?>
<p:tagLst xmlns:p="http://schemas.openxmlformats.org/presentationml/2006/main">
  <p:tag name="AS_UNIQUEID" val="1303"/>
</p:tagLst>
</file>

<file path=ppt/tags/tag435.xml><?xml version="1.0" encoding="utf-8"?>
<p:tagLst xmlns:p="http://schemas.openxmlformats.org/presentationml/2006/main">
  <p:tag name="AS_UNIQUEID" val="1014"/>
</p:tagLst>
</file>

<file path=ppt/tags/tag436.xml><?xml version="1.0" encoding="utf-8"?>
<p:tagLst xmlns:p="http://schemas.openxmlformats.org/presentationml/2006/main">
  <p:tag name="AS_UNIQUEID" val="1015"/>
</p:tagLst>
</file>

<file path=ppt/tags/tag437.xml><?xml version="1.0" encoding="utf-8"?>
<p:tagLst xmlns:p="http://schemas.openxmlformats.org/presentationml/2006/main">
  <p:tag name="AS_UNIQUEID" val="1016"/>
</p:tagLst>
</file>

<file path=ppt/tags/tag438.xml><?xml version="1.0" encoding="utf-8"?>
<p:tagLst xmlns:p="http://schemas.openxmlformats.org/presentationml/2006/main">
  <p:tag name="AS_UNIQUEID" val="1017"/>
</p:tagLst>
</file>

<file path=ppt/tags/tag439.xml><?xml version="1.0" encoding="utf-8"?>
<p:tagLst xmlns:p="http://schemas.openxmlformats.org/presentationml/2006/main">
  <p:tag name="AS_UNIQUEID" val="1018"/>
</p:tagLst>
</file>

<file path=ppt/tags/tag44.xml><?xml version="1.0" encoding="utf-8"?>
<p:tagLst xmlns:p="http://schemas.openxmlformats.org/presentationml/2006/main">
  <p:tag name="AS_UNIQUEID" val="1121"/>
</p:tagLst>
</file>

<file path=ppt/tags/tag440.xml><?xml version="1.0" encoding="utf-8"?>
<p:tagLst xmlns:p="http://schemas.openxmlformats.org/presentationml/2006/main">
  <p:tag name="AS_UNIQUEID" val="1019"/>
</p:tagLst>
</file>

<file path=ppt/tags/tag441.xml><?xml version="1.0" encoding="utf-8"?>
<p:tagLst xmlns:p="http://schemas.openxmlformats.org/presentationml/2006/main">
  <p:tag name="AS_UNIQUEID" val="1020"/>
</p:tagLst>
</file>

<file path=ppt/tags/tag442.xml><?xml version="1.0" encoding="utf-8"?>
<p:tagLst xmlns:p="http://schemas.openxmlformats.org/presentationml/2006/main">
  <p:tag name="AS_UNIQUEID" val="1021"/>
</p:tagLst>
</file>

<file path=ppt/tags/tag443.xml><?xml version="1.0" encoding="utf-8"?>
<p:tagLst xmlns:p="http://schemas.openxmlformats.org/presentationml/2006/main">
  <p:tag name="AS_UNIQUEID" val="1022"/>
</p:tagLst>
</file>

<file path=ppt/tags/tag444.xml><?xml version="1.0" encoding="utf-8"?>
<p:tagLst xmlns:p="http://schemas.openxmlformats.org/presentationml/2006/main">
  <p:tag name="AS_UNIQUEID" val="1023"/>
</p:tagLst>
</file>

<file path=ppt/tags/tag445.xml><?xml version="1.0" encoding="utf-8"?>
<p:tagLst xmlns:p="http://schemas.openxmlformats.org/presentationml/2006/main">
  <p:tag name="AS_UNIQUEID" val="1024"/>
</p:tagLst>
</file>

<file path=ppt/tags/tag446.xml><?xml version="1.0" encoding="utf-8"?>
<p:tagLst xmlns:p="http://schemas.openxmlformats.org/presentationml/2006/main">
  <p:tag name="AS_UNIQUEID" val="1304"/>
</p:tagLst>
</file>

<file path=ppt/tags/tag447.xml><?xml version="1.0" encoding="utf-8"?>
<p:tagLst xmlns:p="http://schemas.openxmlformats.org/presentationml/2006/main">
  <p:tag name="AS_UNIQUEID" val="1026"/>
</p:tagLst>
</file>

<file path=ppt/tags/tag448.xml><?xml version="1.0" encoding="utf-8"?>
<p:tagLst xmlns:p="http://schemas.openxmlformats.org/presentationml/2006/main">
  <p:tag name="AS_UNIQUEID" val="1027"/>
</p:tagLst>
</file>

<file path=ppt/tags/tag449.xml><?xml version="1.0" encoding="utf-8"?>
<p:tagLst xmlns:p="http://schemas.openxmlformats.org/presentationml/2006/main">
  <p:tag name="AS_UNIQUEID" val="1028"/>
</p:tagLst>
</file>

<file path=ppt/tags/tag45.xml><?xml version="1.0" encoding="utf-8"?>
<p:tagLst xmlns:p="http://schemas.openxmlformats.org/presentationml/2006/main">
  <p:tag name="AS_UNIQUEID" val="795"/>
</p:tagLst>
</file>

<file path=ppt/tags/tag450.xml><?xml version="1.0" encoding="utf-8"?>
<p:tagLst xmlns:p="http://schemas.openxmlformats.org/presentationml/2006/main">
  <p:tag name="AS_UNIQUEID" val="1305"/>
</p:tagLst>
</file>

<file path=ppt/tags/tag451.xml><?xml version="1.0" encoding="utf-8"?>
<p:tagLst xmlns:p="http://schemas.openxmlformats.org/presentationml/2006/main">
  <p:tag name="AS_UNIQUEID" val="1030"/>
</p:tagLst>
</file>

<file path=ppt/tags/tag452.xml><?xml version="1.0" encoding="utf-8"?>
<p:tagLst xmlns:p="http://schemas.openxmlformats.org/presentationml/2006/main">
  <p:tag name="AS_UNIQUEID" val="1031"/>
</p:tagLst>
</file>

<file path=ppt/tags/tag453.xml><?xml version="1.0" encoding="utf-8"?>
<p:tagLst xmlns:p="http://schemas.openxmlformats.org/presentationml/2006/main">
  <p:tag name="AS_UNIQUEID" val="1032"/>
</p:tagLst>
</file>

<file path=ppt/tags/tag454.xml><?xml version="1.0" encoding="utf-8"?>
<p:tagLst xmlns:p="http://schemas.openxmlformats.org/presentationml/2006/main">
  <p:tag name="AS_UNIQUEID" val="1033"/>
</p:tagLst>
</file>

<file path=ppt/tags/tag455.xml><?xml version="1.0" encoding="utf-8"?>
<p:tagLst xmlns:p="http://schemas.openxmlformats.org/presentationml/2006/main">
  <p:tag name="AS_UNIQUEID" val="1306"/>
</p:tagLst>
</file>

<file path=ppt/tags/tag456.xml><?xml version="1.0" encoding="utf-8"?>
<p:tagLst xmlns:p="http://schemas.openxmlformats.org/presentationml/2006/main">
  <p:tag name="AS_UNIQUEID" val="1035"/>
</p:tagLst>
</file>

<file path=ppt/tags/tag457.xml><?xml version="1.0" encoding="utf-8"?>
<p:tagLst xmlns:p="http://schemas.openxmlformats.org/presentationml/2006/main">
  <p:tag name="AS_UNIQUEID" val="1036"/>
</p:tagLst>
</file>

<file path=ppt/tags/tag458.xml><?xml version="1.0" encoding="utf-8"?>
<p:tagLst xmlns:p="http://schemas.openxmlformats.org/presentationml/2006/main">
  <p:tag name="AS_UNIQUEID" val="1037"/>
</p:tagLst>
</file>

<file path=ppt/tags/tag459.xml><?xml version="1.0" encoding="utf-8"?>
<p:tagLst xmlns:p="http://schemas.openxmlformats.org/presentationml/2006/main">
  <p:tag name="AS_UNIQUEID" val="1307"/>
</p:tagLst>
</file>

<file path=ppt/tags/tag46.xml><?xml version="1.0" encoding="utf-8"?>
<p:tagLst xmlns:p="http://schemas.openxmlformats.org/presentationml/2006/main">
  <p:tag name="AS_UNIQUEID" val="796"/>
</p:tagLst>
</file>

<file path=ppt/tags/tag460.xml><?xml version="1.0" encoding="utf-8"?>
<p:tagLst xmlns:p="http://schemas.openxmlformats.org/presentationml/2006/main">
  <p:tag name="AS_UNIQUEID" val="1039"/>
</p:tagLst>
</file>

<file path=ppt/tags/tag461.xml><?xml version="1.0" encoding="utf-8"?>
<p:tagLst xmlns:p="http://schemas.openxmlformats.org/presentationml/2006/main">
  <p:tag name="AS_UNIQUEID" val="1040"/>
</p:tagLst>
</file>

<file path=ppt/tags/tag462.xml><?xml version="1.0" encoding="utf-8"?>
<p:tagLst xmlns:p="http://schemas.openxmlformats.org/presentationml/2006/main">
  <p:tag name="AS_UNIQUEID" val="1041"/>
</p:tagLst>
</file>

<file path=ppt/tags/tag463.xml><?xml version="1.0" encoding="utf-8"?>
<p:tagLst xmlns:p="http://schemas.openxmlformats.org/presentationml/2006/main">
  <p:tag name="AS_UNIQUEID" val="1308"/>
</p:tagLst>
</file>

<file path=ppt/tags/tag464.xml><?xml version="1.0" encoding="utf-8"?>
<p:tagLst xmlns:p="http://schemas.openxmlformats.org/presentationml/2006/main">
  <p:tag name="AS_UNIQUEID" val="1043"/>
</p:tagLst>
</file>

<file path=ppt/tags/tag465.xml><?xml version="1.0" encoding="utf-8"?>
<p:tagLst xmlns:p="http://schemas.openxmlformats.org/presentationml/2006/main">
  <p:tag name="AS_UNIQUEID" val="1044"/>
</p:tagLst>
</file>

<file path=ppt/tags/tag466.xml><?xml version="1.0" encoding="utf-8"?>
<p:tagLst xmlns:p="http://schemas.openxmlformats.org/presentationml/2006/main">
  <p:tag name="AS_UNIQUEID" val="1045"/>
</p:tagLst>
</file>

<file path=ppt/tags/tag467.xml><?xml version="1.0" encoding="utf-8"?>
<p:tagLst xmlns:p="http://schemas.openxmlformats.org/presentationml/2006/main">
  <p:tag name="AS_UNIQUEID" val="1309"/>
</p:tagLst>
</file>

<file path=ppt/tags/tag468.xml><?xml version="1.0" encoding="utf-8"?>
<p:tagLst xmlns:p="http://schemas.openxmlformats.org/presentationml/2006/main">
  <p:tag name="AS_UNIQUEID" val="1047"/>
</p:tagLst>
</file>

<file path=ppt/tags/tag469.xml><?xml version="1.0" encoding="utf-8"?>
<p:tagLst xmlns:p="http://schemas.openxmlformats.org/presentationml/2006/main">
  <p:tag name="AS_UNIQUEID" val="1048"/>
</p:tagLst>
</file>

<file path=ppt/tags/tag47.xml><?xml version="1.0" encoding="utf-8"?>
<p:tagLst xmlns:p="http://schemas.openxmlformats.org/presentationml/2006/main">
  <p:tag name="AS_UNIQUEID" val="797"/>
</p:tagLst>
</file>

<file path=ppt/tags/tag470.xml><?xml version="1.0" encoding="utf-8"?>
<p:tagLst xmlns:p="http://schemas.openxmlformats.org/presentationml/2006/main">
  <p:tag name="AS_UNIQUEID" val="1049"/>
</p:tagLst>
</file>

<file path=ppt/tags/tag471.xml><?xml version="1.0" encoding="utf-8"?>
<p:tagLst xmlns:p="http://schemas.openxmlformats.org/presentationml/2006/main">
  <p:tag name="AS_UNIQUEID" val="1310"/>
</p:tagLst>
</file>

<file path=ppt/tags/tag472.xml><?xml version="1.0" encoding="utf-8"?>
<p:tagLst xmlns:p="http://schemas.openxmlformats.org/presentationml/2006/main">
  <p:tag name="AS_UNIQUEID" val="1051"/>
</p:tagLst>
</file>

<file path=ppt/tags/tag473.xml><?xml version="1.0" encoding="utf-8"?>
<p:tagLst xmlns:p="http://schemas.openxmlformats.org/presentationml/2006/main">
  <p:tag name="AS_UNIQUEID" val="1052"/>
</p:tagLst>
</file>

<file path=ppt/tags/tag474.xml><?xml version="1.0" encoding="utf-8"?>
<p:tagLst xmlns:p="http://schemas.openxmlformats.org/presentationml/2006/main">
  <p:tag name="AS_UNIQUEID" val="1053"/>
</p:tagLst>
</file>

<file path=ppt/tags/tag475.xml><?xml version="1.0" encoding="utf-8"?>
<p:tagLst xmlns:p="http://schemas.openxmlformats.org/presentationml/2006/main">
  <p:tag name="AS_UNIQUEID" val="1311"/>
</p:tagLst>
</file>

<file path=ppt/tags/tag476.xml><?xml version="1.0" encoding="utf-8"?>
<p:tagLst xmlns:p="http://schemas.openxmlformats.org/presentationml/2006/main">
  <p:tag name="AS_UNIQUEID" val="1055"/>
</p:tagLst>
</file>

<file path=ppt/tags/tag477.xml><?xml version="1.0" encoding="utf-8"?>
<p:tagLst xmlns:p="http://schemas.openxmlformats.org/presentationml/2006/main">
  <p:tag name="AS_UNIQUEID" val="1056"/>
</p:tagLst>
</file>

<file path=ppt/tags/tag478.xml><?xml version="1.0" encoding="utf-8"?>
<p:tagLst xmlns:p="http://schemas.openxmlformats.org/presentationml/2006/main">
  <p:tag name="AS_UNIQUEID" val="1057"/>
</p:tagLst>
</file>

<file path=ppt/tags/tag479.xml><?xml version="1.0" encoding="utf-8"?>
<p:tagLst xmlns:p="http://schemas.openxmlformats.org/presentationml/2006/main">
  <p:tag name="AS_UNIQUEID" val="1312"/>
</p:tagLst>
</file>

<file path=ppt/tags/tag48.xml><?xml version="1.0" encoding="utf-8"?>
<p:tagLst xmlns:p="http://schemas.openxmlformats.org/presentationml/2006/main">
  <p:tag name="AS_UNIQUEID" val="798"/>
</p:tagLst>
</file>

<file path=ppt/tags/tag480.xml><?xml version="1.0" encoding="utf-8"?>
<p:tagLst xmlns:p="http://schemas.openxmlformats.org/presentationml/2006/main">
  <p:tag name="AS_UNIQUEID" val="1059"/>
</p:tagLst>
</file>

<file path=ppt/tags/tag481.xml><?xml version="1.0" encoding="utf-8"?>
<p:tagLst xmlns:p="http://schemas.openxmlformats.org/presentationml/2006/main">
  <p:tag name="AS_UNIQUEID" val="1060"/>
</p:tagLst>
</file>

<file path=ppt/tags/tag482.xml><?xml version="1.0" encoding="utf-8"?>
<p:tagLst xmlns:p="http://schemas.openxmlformats.org/presentationml/2006/main">
  <p:tag name="AS_UNIQUEID" val="1061"/>
</p:tagLst>
</file>

<file path=ppt/tags/tag483.xml><?xml version="1.0" encoding="utf-8"?>
<p:tagLst xmlns:p="http://schemas.openxmlformats.org/presentationml/2006/main">
  <p:tag name="AS_UNIQUEID" val="1313"/>
</p:tagLst>
</file>

<file path=ppt/tags/tag484.xml><?xml version="1.0" encoding="utf-8"?>
<p:tagLst xmlns:p="http://schemas.openxmlformats.org/presentationml/2006/main">
  <p:tag name="AS_UNIQUEID" val="1063"/>
</p:tagLst>
</file>

<file path=ppt/tags/tag485.xml><?xml version="1.0" encoding="utf-8"?>
<p:tagLst xmlns:p="http://schemas.openxmlformats.org/presentationml/2006/main">
  <p:tag name="AS_UNIQUEID" val="1064"/>
</p:tagLst>
</file>

<file path=ppt/tags/tag486.xml><?xml version="1.0" encoding="utf-8"?>
<p:tagLst xmlns:p="http://schemas.openxmlformats.org/presentationml/2006/main">
  <p:tag name="AS_UNIQUEID" val="1065"/>
</p:tagLst>
</file>

<file path=ppt/tags/tag487.xml><?xml version="1.0" encoding="utf-8"?>
<p:tagLst xmlns:p="http://schemas.openxmlformats.org/presentationml/2006/main">
  <p:tag name="AS_UNIQUEID" val="1314"/>
</p:tagLst>
</file>

<file path=ppt/tags/tag488.xml><?xml version="1.0" encoding="utf-8"?>
<p:tagLst xmlns:p="http://schemas.openxmlformats.org/presentationml/2006/main">
  <p:tag name="AS_UNIQUEID" val="1067"/>
</p:tagLst>
</file>

<file path=ppt/tags/tag489.xml><?xml version="1.0" encoding="utf-8"?>
<p:tagLst xmlns:p="http://schemas.openxmlformats.org/presentationml/2006/main">
  <p:tag name="AS_UNIQUEID" val="1068"/>
</p:tagLst>
</file>

<file path=ppt/tags/tag49.xml><?xml version="1.0" encoding="utf-8"?>
<p:tagLst xmlns:p="http://schemas.openxmlformats.org/presentationml/2006/main">
  <p:tag name="AS_UNIQUEID" val="799"/>
</p:tagLst>
</file>

<file path=ppt/tags/tag490.xml><?xml version="1.0" encoding="utf-8"?>
<p:tagLst xmlns:p="http://schemas.openxmlformats.org/presentationml/2006/main">
  <p:tag name="AS_UNIQUEID" val="1069"/>
</p:tagLst>
</file>

<file path=ppt/tags/tag491.xml><?xml version="1.0" encoding="utf-8"?>
<p:tagLst xmlns:p="http://schemas.openxmlformats.org/presentationml/2006/main">
  <p:tag name="AS_UNIQUEID" val="1315"/>
</p:tagLst>
</file>

<file path=ppt/tags/tag492.xml><?xml version="1.0" encoding="utf-8"?>
<p:tagLst xmlns:p="http://schemas.openxmlformats.org/presentationml/2006/main">
  <p:tag name="AS_UNIQUEID" val="1071"/>
</p:tagLst>
</file>

<file path=ppt/tags/tag493.xml><?xml version="1.0" encoding="utf-8"?>
<p:tagLst xmlns:p="http://schemas.openxmlformats.org/presentationml/2006/main">
  <p:tag name="AS_UNIQUEID" val="1072"/>
</p:tagLst>
</file>

<file path=ppt/tags/tag494.xml><?xml version="1.0" encoding="utf-8"?>
<p:tagLst xmlns:p="http://schemas.openxmlformats.org/presentationml/2006/main">
  <p:tag name="AS_UNIQUEID" val="1073"/>
</p:tagLst>
</file>

<file path=ppt/tags/tag495.xml><?xml version="1.0" encoding="utf-8"?>
<p:tagLst xmlns:p="http://schemas.openxmlformats.org/presentationml/2006/main">
  <p:tag name="AS_UNIQUEID" val="1074"/>
</p:tagLst>
</file>

<file path=ppt/tags/tag496.xml><?xml version="1.0" encoding="utf-8"?>
<p:tagLst xmlns:p="http://schemas.openxmlformats.org/presentationml/2006/main">
  <p:tag name="AS_UNIQUEID" val="1075"/>
</p:tagLst>
</file>

<file path=ppt/tags/tag497.xml><?xml version="1.0" encoding="utf-8"?>
<p:tagLst xmlns:p="http://schemas.openxmlformats.org/presentationml/2006/main">
  <p:tag name="AS_UNIQUEID" val="1076"/>
</p:tagLst>
</file>

<file path=ppt/tags/tag498.xml><?xml version="1.0" encoding="utf-8"?>
<p:tagLst xmlns:p="http://schemas.openxmlformats.org/presentationml/2006/main">
  <p:tag name="AS_UNIQUEID" val="1316"/>
</p:tagLst>
</file>

<file path=ppt/tags/tag499.xml><?xml version="1.0" encoding="utf-8"?>
<p:tagLst xmlns:p="http://schemas.openxmlformats.org/presentationml/2006/main">
  <p:tag name="AS_UNIQUEID" val="1078"/>
</p:tagLst>
</file>

<file path=ppt/tags/tag5.xml><?xml version="1.0" encoding="utf-8"?>
<p:tagLst xmlns:p="http://schemas.openxmlformats.org/presentationml/2006/main">
  <p:tag name="AS_UNIQUEID" val="755"/>
</p:tagLst>
</file>

<file path=ppt/tags/tag50.xml><?xml version="1.0" encoding="utf-8"?>
<p:tagLst xmlns:p="http://schemas.openxmlformats.org/presentationml/2006/main">
  <p:tag name="AS_UNIQUEID" val="800"/>
</p:tagLst>
</file>

<file path=ppt/tags/tag500.xml><?xml version="1.0" encoding="utf-8"?>
<p:tagLst xmlns:p="http://schemas.openxmlformats.org/presentationml/2006/main">
  <p:tag name="AS_UNIQUEID" val="1079"/>
</p:tagLst>
</file>

<file path=ppt/tags/tag501.xml><?xml version="1.0" encoding="utf-8"?>
<p:tagLst xmlns:p="http://schemas.openxmlformats.org/presentationml/2006/main">
  <p:tag name="AS_UNIQUEID" val="1080"/>
</p:tagLst>
</file>

<file path=ppt/tags/tag502.xml><?xml version="1.0" encoding="utf-8"?>
<p:tagLst xmlns:p="http://schemas.openxmlformats.org/presentationml/2006/main">
  <p:tag name="AS_UNIQUEID" val="1317"/>
</p:tagLst>
</file>

<file path=ppt/tags/tag503.xml><?xml version="1.0" encoding="utf-8"?>
<p:tagLst xmlns:p="http://schemas.openxmlformats.org/presentationml/2006/main">
  <p:tag name="AS_UNIQUEID" val="1082"/>
</p:tagLst>
</file>

<file path=ppt/tags/tag504.xml><?xml version="1.0" encoding="utf-8"?>
<p:tagLst xmlns:p="http://schemas.openxmlformats.org/presentationml/2006/main">
  <p:tag name="AS_UNIQUEID" val="1083"/>
</p:tagLst>
</file>

<file path=ppt/tags/tag505.xml><?xml version="1.0" encoding="utf-8"?>
<p:tagLst xmlns:p="http://schemas.openxmlformats.org/presentationml/2006/main">
  <p:tag name="AS_UNIQUEID" val="1084"/>
</p:tagLst>
</file>

<file path=ppt/tags/tag506.xml><?xml version="1.0" encoding="utf-8"?>
<p:tagLst xmlns:p="http://schemas.openxmlformats.org/presentationml/2006/main">
  <p:tag name="AS_UNIQUEID" val="1085"/>
</p:tagLst>
</file>

<file path=ppt/tags/tag507.xml><?xml version="1.0" encoding="utf-8"?>
<p:tagLst xmlns:p="http://schemas.openxmlformats.org/presentationml/2006/main">
  <p:tag name="AS_UNIQUEID" val="1086"/>
</p:tagLst>
</file>

<file path=ppt/tags/tag508.xml><?xml version="1.0" encoding="utf-8"?>
<p:tagLst xmlns:p="http://schemas.openxmlformats.org/presentationml/2006/main">
  <p:tag name="AS_UNIQUEID" val="1087"/>
</p:tagLst>
</file>

<file path=ppt/tags/tag509.xml><?xml version="1.0" encoding="utf-8"?>
<p:tagLst xmlns:p="http://schemas.openxmlformats.org/presentationml/2006/main">
  <p:tag name="AS_UNIQUEID" val="1088"/>
</p:tagLst>
</file>

<file path=ppt/tags/tag51.xml><?xml version="1.0" encoding="utf-8"?>
<p:tagLst xmlns:p="http://schemas.openxmlformats.org/presentationml/2006/main">
  <p:tag name="AS_UNIQUEID" val="1122"/>
</p:tagLst>
</file>

<file path=ppt/tags/tag510.xml><?xml version="1.0" encoding="utf-8"?>
<p:tagLst xmlns:p="http://schemas.openxmlformats.org/presentationml/2006/main">
  <p:tag name="AS_UNIQUEID" val="1089"/>
</p:tagLst>
</file>

<file path=ppt/tags/tag511.xml><?xml version="1.0" encoding="utf-8"?>
<p:tagLst xmlns:p="http://schemas.openxmlformats.org/presentationml/2006/main">
  <p:tag name="AS_UNIQUEID" val="1090"/>
</p:tagLst>
</file>

<file path=ppt/tags/tag512.xml><?xml version="1.0" encoding="utf-8"?>
<p:tagLst xmlns:p="http://schemas.openxmlformats.org/presentationml/2006/main">
  <p:tag name="AS_UNIQUEID" val="1091"/>
</p:tagLst>
</file>

<file path=ppt/tags/tag513.xml><?xml version="1.0" encoding="utf-8"?>
<p:tagLst xmlns:p="http://schemas.openxmlformats.org/presentationml/2006/main">
  <p:tag name="AS_UNIQUEID" val="1092"/>
</p:tagLst>
</file>

<file path=ppt/tags/tag514.xml><?xml version="1.0" encoding="utf-8"?>
<p:tagLst xmlns:p="http://schemas.openxmlformats.org/presentationml/2006/main">
  <p:tag name="AS_UNIQUEID" val="1093"/>
</p:tagLst>
</file>

<file path=ppt/tags/tag515.xml><?xml version="1.0" encoding="utf-8"?>
<p:tagLst xmlns:p="http://schemas.openxmlformats.org/presentationml/2006/main">
  <p:tag name="AS_UNIQUEID" val="1094"/>
</p:tagLst>
</file>

<file path=ppt/tags/tag516.xml><?xml version="1.0" encoding="utf-8"?>
<p:tagLst xmlns:p="http://schemas.openxmlformats.org/presentationml/2006/main">
  <p:tag name="AS_UNIQUEID" val="1095"/>
</p:tagLst>
</file>

<file path=ppt/tags/tag517.xml><?xml version="1.0" encoding="utf-8"?>
<p:tagLst xmlns:p="http://schemas.openxmlformats.org/presentationml/2006/main">
  <p:tag name="AS_UNIQUEID" val="1096"/>
</p:tagLst>
</file>

<file path=ppt/tags/tag518.xml><?xml version="1.0" encoding="utf-8"?>
<p:tagLst xmlns:p="http://schemas.openxmlformats.org/presentationml/2006/main">
  <p:tag name="AS_UNIQUEID" val="1318"/>
</p:tagLst>
</file>

<file path=ppt/tags/tag519.xml><?xml version="1.0" encoding="utf-8"?>
<p:tagLst xmlns:p="http://schemas.openxmlformats.org/presentationml/2006/main">
  <p:tag name="AS_UNIQUEID" val="1098"/>
</p:tagLst>
</file>

<file path=ppt/tags/tag52.xml><?xml version="1.0" encoding="utf-8"?>
<p:tagLst xmlns:p="http://schemas.openxmlformats.org/presentationml/2006/main">
  <p:tag name="AS_UNIQUEID" val="802"/>
</p:tagLst>
</file>

<file path=ppt/tags/tag520.xml><?xml version="1.0" encoding="utf-8"?>
<p:tagLst xmlns:p="http://schemas.openxmlformats.org/presentationml/2006/main">
  <p:tag name="AS_UNIQUEID" val="1099"/>
</p:tagLst>
</file>

<file path=ppt/tags/tag521.xml><?xml version="1.0" encoding="utf-8"?>
<p:tagLst xmlns:p="http://schemas.openxmlformats.org/presentationml/2006/main">
  <p:tag name="AS_UNIQUEID" val="1100"/>
</p:tagLst>
</file>

<file path=ppt/tags/tag522.xml><?xml version="1.0" encoding="utf-8"?>
<p:tagLst xmlns:p="http://schemas.openxmlformats.org/presentationml/2006/main">
  <p:tag name="AS_UNIQUEID" val="1319"/>
</p:tagLst>
</file>

<file path=ppt/tags/tag523.xml><?xml version="1.0" encoding="utf-8"?>
<p:tagLst xmlns:p="http://schemas.openxmlformats.org/presentationml/2006/main">
  <p:tag name="AS_UNIQUEID" val="1102"/>
</p:tagLst>
</file>

<file path=ppt/tags/tag524.xml><?xml version="1.0" encoding="utf-8"?>
<p:tagLst xmlns:p="http://schemas.openxmlformats.org/presentationml/2006/main">
  <p:tag name="AS_UNIQUEID" val="1103"/>
</p:tagLst>
</file>

<file path=ppt/tags/tag525.xml><?xml version="1.0" encoding="utf-8"?>
<p:tagLst xmlns:p="http://schemas.openxmlformats.org/presentationml/2006/main">
  <p:tag name="AS_UNIQUEID" val="1104"/>
</p:tagLst>
</file>

<file path=ppt/tags/tag526.xml><?xml version="1.0" encoding="utf-8"?>
<p:tagLst xmlns:p="http://schemas.openxmlformats.org/presentationml/2006/main">
  <p:tag name="AS_UNIQUEID" val="1105"/>
</p:tagLst>
</file>

<file path=ppt/tags/tag527.xml><?xml version="1.0" encoding="utf-8"?>
<p:tagLst xmlns:p="http://schemas.openxmlformats.org/presentationml/2006/main">
  <p:tag name="AS_UNIQUEID" val="1106"/>
</p:tagLst>
</file>

<file path=ppt/tags/tag528.xml><?xml version="1.0" encoding="utf-8"?>
<p:tagLst xmlns:p="http://schemas.openxmlformats.org/presentationml/2006/main">
  <p:tag name="AS_UNIQUEID" val="1107"/>
</p:tagLst>
</file>

<file path=ppt/tags/tag529.xml><?xml version="1.0" encoding="utf-8"?>
<p:tagLst xmlns:p="http://schemas.openxmlformats.org/presentationml/2006/main">
  <p:tag name="AS_UNIQUEID" val="1108"/>
</p:tagLst>
</file>

<file path=ppt/tags/tag53.xml><?xml version="1.0" encoding="utf-8"?>
<p:tagLst xmlns:p="http://schemas.openxmlformats.org/presentationml/2006/main">
  <p:tag name="AS_UNIQUEID" val="803"/>
</p:tagLst>
</file>

<file path=ppt/tags/tag530.xml><?xml version="1.0" encoding="utf-8"?>
<p:tagLst xmlns:p="http://schemas.openxmlformats.org/presentationml/2006/main">
  <p:tag name="AS_UNIQUEID" val="1109"/>
</p:tagLst>
</file>

<file path=ppt/tags/tag531.xml><?xml version="1.0" encoding="utf-8"?>
<p:tagLst xmlns:p="http://schemas.openxmlformats.org/presentationml/2006/main">
  <p:tag name="AS_UNIQUEID" val="1110"/>
</p:tagLst>
</file>

<file path=ppt/tags/tag532.xml><?xml version="1.0" encoding="utf-8"?>
<p:tagLst xmlns:p="http://schemas.openxmlformats.org/presentationml/2006/main">
  <p:tag name="AS_UNIQUEID" val="1111"/>
</p:tagLst>
</file>

<file path=ppt/tags/tag533.xml><?xml version="1.0" encoding="utf-8"?>
<p:tagLst xmlns:p="http://schemas.openxmlformats.org/presentationml/2006/main">
  <p:tag name="AS_UNIQUEID" val="1112"/>
</p:tagLst>
</file>

<file path=ppt/tags/tag534.xml><?xml version="1.0" encoding="utf-8"?>
<p:tagLst xmlns:p="http://schemas.openxmlformats.org/presentationml/2006/main">
  <p:tag name="AS_UNIQUEID" val="1113"/>
</p:tagLst>
</file>

<file path=ppt/tags/tag535.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54.xml><?xml version="1.0" encoding="utf-8"?>
<p:tagLst xmlns:p="http://schemas.openxmlformats.org/presentationml/2006/main">
  <p:tag name="AS_UNIQUEID" val="804"/>
</p:tagLst>
</file>

<file path=ppt/tags/tag55.xml><?xml version="1.0" encoding="utf-8"?>
<p:tagLst xmlns:p="http://schemas.openxmlformats.org/presentationml/2006/main">
  <p:tag name="AS_UNIQUEID" val="805"/>
</p:tagLst>
</file>

<file path=ppt/tags/tag56.xml><?xml version="1.0" encoding="utf-8"?>
<p:tagLst xmlns:p="http://schemas.openxmlformats.org/presentationml/2006/main">
  <p:tag name="AS_UNIQUEID" val="806"/>
</p:tagLst>
</file>

<file path=ppt/tags/tag57.xml><?xml version="1.0" encoding="utf-8"?>
<p:tagLst xmlns:p="http://schemas.openxmlformats.org/presentationml/2006/main">
  <p:tag name="AS_UNIQUEID" val="807"/>
</p:tagLst>
</file>

<file path=ppt/tags/tag58.xml><?xml version="1.0" encoding="utf-8"?>
<p:tagLst xmlns:p="http://schemas.openxmlformats.org/presentationml/2006/main">
  <p:tag name="AS_UNIQUEID" val="1123"/>
</p:tagLst>
</file>

<file path=ppt/tags/tag59.xml><?xml version="1.0" encoding="utf-8"?>
<p:tagLst xmlns:p="http://schemas.openxmlformats.org/presentationml/2006/main">
  <p:tag name="AS_UNIQUEID" val="809"/>
</p:tagLst>
</file>

<file path=ppt/tags/tag6.xml><?xml version="1.0" encoding="utf-8"?>
<p:tagLst xmlns:p="http://schemas.openxmlformats.org/presentationml/2006/main">
  <p:tag name="AS_UNIQUEID" val="756"/>
</p:tagLst>
</file>

<file path=ppt/tags/tag60.xml><?xml version="1.0" encoding="utf-8"?>
<p:tagLst xmlns:p="http://schemas.openxmlformats.org/presentationml/2006/main">
  <p:tag name="AS_UNIQUEID" val="810"/>
</p:tagLst>
</file>

<file path=ppt/tags/tag61.xml><?xml version="1.0" encoding="utf-8"?>
<p:tagLst xmlns:p="http://schemas.openxmlformats.org/presentationml/2006/main">
  <p:tag name="AS_UNIQUEID" val="811"/>
</p:tagLst>
</file>

<file path=ppt/tags/tag62.xml><?xml version="1.0" encoding="utf-8"?>
<p:tagLst xmlns:p="http://schemas.openxmlformats.org/presentationml/2006/main">
  <p:tag name="AS_UNIQUEID" val="812"/>
</p:tagLst>
</file>

<file path=ppt/tags/tag63.xml><?xml version="1.0" encoding="utf-8"?>
<p:tagLst xmlns:p="http://schemas.openxmlformats.org/presentationml/2006/main">
  <p:tag name="AS_UNIQUEID" val="813"/>
</p:tagLst>
</file>

<file path=ppt/tags/tag64.xml><?xml version="1.0" encoding="utf-8"?>
<p:tagLst xmlns:p="http://schemas.openxmlformats.org/presentationml/2006/main">
  <p:tag name="AS_UNIQUEID" val="1124"/>
</p:tagLst>
</file>

<file path=ppt/tags/tag65.xml><?xml version="1.0" encoding="utf-8"?>
<p:tagLst xmlns:p="http://schemas.openxmlformats.org/presentationml/2006/main">
  <p:tag name="AS_UNIQUEID" val="815"/>
</p:tagLst>
</file>

<file path=ppt/tags/tag66.xml><?xml version="1.0" encoding="utf-8"?>
<p:tagLst xmlns:p="http://schemas.openxmlformats.org/presentationml/2006/main">
  <p:tag name="AS_UNIQUEID" val="816"/>
</p:tagLst>
</file>

<file path=ppt/tags/tag67.xml><?xml version="1.0" encoding="utf-8"?>
<p:tagLst xmlns:p="http://schemas.openxmlformats.org/presentationml/2006/main">
  <p:tag name="AS_UNIQUEID" val="817"/>
</p:tagLst>
</file>

<file path=ppt/tags/tag68.xml><?xml version="1.0" encoding="utf-8"?>
<p:tagLst xmlns:p="http://schemas.openxmlformats.org/presentationml/2006/main">
  <p:tag name="AS_UNIQUEID" val="818"/>
</p:tagLst>
</file>

<file path=ppt/tags/tag69.xml><?xml version="1.0" encoding="utf-8"?>
<p:tagLst xmlns:p="http://schemas.openxmlformats.org/presentationml/2006/main">
  <p:tag name="AS_UNIQUEID" val="819"/>
</p:tagLst>
</file>

<file path=ppt/tags/tag7.xml><?xml version="1.0" encoding="utf-8"?>
<p:tagLst xmlns:p="http://schemas.openxmlformats.org/presentationml/2006/main">
  <p:tag name="AS_UNIQUEID" val="1115"/>
</p:tagLst>
</file>

<file path=ppt/tags/tag70.xml><?xml version="1.0" encoding="utf-8"?>
<p:tagLst xmlns:p="http://schemas.openxmlformats.org/presentationml/2006/main">
  <p:tag name="AS_UNIQUEID" val="1125"/>
</p:tagLst>
</file>

<file path=ppt/tags/tag71.xml><?xml version="1.0" encoding="utf-8"?>
<p:tagLst xmlns:p="http://schemas.openxmlformats.org/presentationml/2006/main">
  <p:tag name="AS_UNIQUEID" val="821"/>
</p:tagLst>
</file>

<file path=ppt/tags/tag72.xml><?xml version="1.0" encoding="utf-8"?>
<p:tagLst xmlns:p="http://schemas.openxmlformats.org/presentationml/2006/main">
  <p:tag name="AS_UNIQUEID" val="822"/>
</p:tagLst>
</file>

<file path=ppt/tags/tag73.xml><?xml version="1.0" encoding="utf-8"?>
<p:tagLst xmlns:p="http://schemas.openxmlformats.org/presentationml/2006/main">
  <p:tag name="AS_UNIQUEID" val="823"/>
</p:tagLst>
</file>

<file path=ppt/tags/tag74.xml><?xml version="1.0" encoding="utf-8"?>
<p:tagLst xmlns:p="http://schemas.openxmlformats.org/presentationml/2006/main">
  <p:tag name="AS_UNIQUEID" val="824"/>
</p:tagLst>
</file>

<file path=ppt/tags/tag75.xml><?xml version="1.0" encoding="utf-8"?>
<p:tagLst xmlns:p="http://schemas.openxmlformats.org/presentationml/2006/main">
  <p:tag name="AS_UNIQUEID" val="825"/>
</p:tagLst>
</file>

<file path=ppt/tags/tag76.xml><?xml version="1.0" encoding="utf-8"?>
<p:tagLst xmlns:p="http://schemas.openxmlformats.org/presentationml/2006/main">
  <p:tag name="AS_UNIQUEID" val="826"/>
</p:tagLst>
</file>

<file path=ppt/tags/tag77.xml><?xml version="1.0" encoding="utf-8"?>
<p:tagLst xmlns:p="http://schemas.openxmlformats.org/presentationml/2006/main">
  <p:tag name="AS_UNIQUEID" val="1126"/>
</p:tagLst>
</file>

<file path=ppt/tags/tag78.xml><?xml version="1.0" encoding="utf-8"?>
<p:tagLst xmlns:p="http://schemas.openxmlformats.org/presentationml/2006/main">
  <p:tag name="AS_UNIQUEID" val="1127"/>
</p:tagLst>
</file>

<file path=ppt/tags/tag79.xml><?xml version="1.0" encoding="utf-8"?>
<p:tagLst xmlns:p="http://schemas.openxmlformats.org/presentationml/2006/main">
  <p:tag name="AS_UNIQUEID" val="1128"/>
</p:tagLst>
</file>

<file path=ppt/tags/tag8.xml><?xml version="1.0" encoding="utf-8"?>
<p:tagLst xmlns:p="http://schemas.openxmlformats.org/presentationml/2006/main">
  <p:tag name="AS_UNIQUEID" val="758"/>
</p:tagLst>
</file>

<file path=ppt/tags/tag80.xml><?xml version="1.0" encoding="utf-8"?>
<p:tagLst xmlns:p="http://schemas.openxmlformats.org/presentationml/2006/main">
  <p:tag name="AS_UNIQUEID" val="1129"/>
</p:tagLst>
</file>

<file path=ppt/tags/tag81.xml><?xml version="1.0" encoding="utf-8"?>
<p:tagLst xmlns:p="http://schemas.openxmlformats.org/presentationml/2006/main">
  <p:tag name="AS_UNIQUEID" val="1130"/>
</p:tagLst>
</file>

<file path=ppt/tags/tag82.xml><?xml version="1.0" encoding="utf-8"?>
<p:tagLst xmlns:p="http://schemas.openxmlformats.org/presentationml/2006/main">
  <p:tag name="AS_UNIQUEID" val="1131"/>
</p:tagLst>
</file>

<file path=ppt/tags/tag83.xml><?xml version="1.0" encoding="utf-8"?>
<p:tagLst xmlns:p="http://schemas.openxmlformats.org/presentationml/2006/main">
  <p:tag name="AS_UNIQUEID" val="828"/>
</p:tagLst>
</file>

<file path=ppt/tags/tag84.xml><?xml version="1.0" encoding="utf-8"?>
<p:tagLst xmlns:p="http://schemas.openxmlformats.org/presentationml/2006/main">
  <p:tag name="AS_UNIQUEID" val="829"/>
</p:tagLst>
</file>

<file path=ppt/tags/tag85.xml><?xml version="1.0" encoding="utf-8"?>
<p:tagLst xmlns:p="http://schemas.openxmlformats.org/presentationml/2006/main">
  <p:tag name="AS_UNIQUEID" val="830"/>
</p:tagLst>
</file>

<file path=ppt/tags/tag86.xml><?xml version="1.0" encoding="utf-8"?>
<p:tagLst xmlns:p="http://schemas.openxmlformats.org/presentationml/2006/main">
  <p:tag name="AS_UNIQUEID" val="831"/>
</p:tagLst>
</file>

<file path=ppt/tags/tag87.xml><?xml version="1.0" encoding="utf-8"?>
<p:tagLst xmlns:p="http://schemas.openxmlformats.org/presentationml/2006/main">
  <p:tag name="AS_UNIQUEID" val="832"/>
</p:tagLst>
</file>

<file path=ppt/tags/tag88.xml><?xml version="1.0" encoding="utf-8"?>
<p:tagLst xmlns:p="http://schemas.openxmlformats.org/presentationml/2006/main">
  <p:tag name="AS_UNIQUEID" val="1132"/>
</p:tagLst>
</file>

<file path=ppt/tags/tag89.xml><?xml version="1.0" encoding="utf-8"?>
<p:tagLst xmlns:p="http://schemas.openxmlformats.org/presentationml/2006/main">
  <p:tag name="AS_UNIQUEID" val="834"/>
</p:tagLst>
</file>

<file path=ppt/tags/tag9.xml><?xml version="1.0" encoding="utf-8"?>
<p:tagLst xmlns:p="http://schemas.openxmlformats.org/presentationml/2006/main">
  <p:tag name="AS_UNIQUEID" val="759"/>
</p:tagLst>
</file>

<file path=ppt/tags/tag90.xml><?xml version="1.0" encoding="utf-8"?>
<p:tagLst xmlns:p="http://schemas.openxmlformats.org/presentationml/2006/main">
  <p:tag name="AS_UNIQUEID" val="835"/>
</p:tagLst>
</file>

<file path=ppt/tags/tag91.xml><?xml version="1.0" encoding="utf-8"?>
<p:tagLst xmlns:p="http://schemas.openxmlformats.org/presentationml/2006/main">
  <p:tag name="AS_UNIQUEID" val="836"/>
</p:tagLst>
</file>

<file path=ppt/tags/tag92.xml><?xml version="1.0" encoding="utf-8"?>
<p:tagLst xmlns:p="http://schemas.openxmlformats.org/presentationml/2006/main">
  <p:tag name="AS_UNIQUEID" val="837"/>
</p:tagLst>
</file>

<file path=ppt/tags/tag93.xml><?xml version="1.0" encoding="utf-8"?>
<p:tagLst xmlns:p="http://schemas.openxmlformats.org/presentationml/2006/main">
  <p:tag name="AS_UNIQUEID" val="838"/>
</p:tagLst>
</file>

<file path=ppt/tags/tag94.xml><?xml version="1.0" encoding="utf-8"?>
<p:tagLst xmlns:p="http://schemas.openxmlformats.org/presentationml/2006/main">
  <p:tag name="AS_UNIQUEID" val="839"/>
</p:tagLst>
</file>

<file path=ppt/tags/tag95.xml><?xml version="1.0" encoding="utf-8"?>
<p:tagLst xmlns:p="http://schemas.openxmlformats.org/presentationml/2006/main">
  <p:tag name="AS_UNIQUEID" val="1133"/>
</p:tagLst>
</file>

<file path=ppt/tags/tag96.xml><?xml version="1.0" encoding="utf-8"?>
<p:tagLst xmlns:p="http://schemas.openxmlformats.org/presentationml/2006/main">
  <p:tag name="AS_UNIQUEID" val="841"/>
</p:tagLst>
</file>

<file path=ppt/tags/tag97.xml><?xml version="1.0" encoding="utf-8"?>
<p:tagLst xmlns:p="http://schemas.openxmlformats.org/presentationml/2006/main">
  <p:tag name="AS_UNIQUEID" val="842"/>
</p:tagLst>
</file>

<file path=ppt/tags/tag98.xml><?xml version="1.0" encoding="utf-8"?>
<p:tagLst xmlns:p="http://schemas.openxmlformats.org/presentationml/2006/main">
  <p:tag name="AS_UNIQUEID" val="843"/>
</p:tagLst>
</file>

<file path=ppt/tags/tag99.xml><?xml version="1.0" encoding="utf-8"?>
<p:tagLst xmlns:p="http://schemas.openxmlformats.org/presentationml/2006/main">
  <p:tag name="AS_UNIQUEID" val="844"/>
</p:tagLst>
</file>

<file path=ppt/theme/theme1.xml><?xml version="1.0" encoding="utf-8"?>
<a:theme xmlns:r="http://schemas.openxmlformats.org/officeDocument/2006/relationships"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511</Paragraphs>
  <Slides>87</Slides>
  <Notes>15</Notes>
  <TotalTime>0</TotalTime>
  <HiddenSlides>1</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87</vt:i4>
      </vt:variant>
    </vt:vector>
  </HeadingPairs>
  <TitlesOfParts>
    <vt:vector baseType="lpstr" size="108">
      <vt:lpstr>Arial</vt:lpstr>
      <vt:lpstr>宋体</vt:lpstr>
      <vt:lpstr>Wingdings</vt:lpstr>
      <vt:lpstr>Tahoma</vt:lpstr>
      <vt:lpstr>Times New Roman</vt:lpstr>
      <vt:lpstr>Cambria</vt:lpstr>
      <vt:lpstr>Calibri</vt:lpstr>
      <vt:lpstr>隶书</vt:lpstr>
      <vt:lpstr>仿宋</vt:lpstr>
      <vt:lpstr>楷体</vt:lpstr>
      <vt:lpstr>华文行楷</vt:lpstr>
      <vt:lpstr>微软雅黑</vt:lpstr>
      <vt:lpstr>新宋体</vt:lpstr>
      <vt:lpstr>黑体</vt:lpstr>
      <vt:lpstr>幼圆</vt:lpstr>
      <vt:lpstr>Arial Unicode MS</vt:lpstr>
      <vt:lpstr>楷体_GB2312</vt:lpstr>
      <vt:lpstr>Montserrat</vt:lpstr>
      <vt:lpstr>Segoe UI</vt:lpstr>
      <vt:lpstr>华文新魏</vt:lpstr>
      <vt:lpstr>诗情画意</vt:lpstr>
      <vt:lpstr>下面对联说的都是谁？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目标展示</vt:lpstr>
      <vt:lpstr>PowerPoint Presentation</vt:lpstr>
      <vt:lpstr>PowerPoint Presentation</vt:lpstr>
      <vt:lpstr>PowerPoint Presentation</vt:lpstr>
      <vt:lpstr>朗诵课文1、读准字音、读清句读。2、理清课文层次。</vt:lpstr>
      <vt:lpstr>PowerPoint Presentation</vt:lpstr>
      <vt:lpstr>第一部分（1—3） 写屈原由见“任”而见“疏”， 以致忧愁幽思而作《离骚》；第二部分（4-9）写屈原由“黜”到“迁”和楚国由强到衰的过程；第三部分（10-11）写屈原自沉汨罗以及死后的影响，以回答渔父让屈原抒发矢志不渝的信念；第四部分（12）司马迁对屈原的赞词。</vt:lpstr>
      <vt:lpstr>第一部分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概括第一部分1—3段内容</vt:lpstr>
      <vt:lpstr>第二部分</vt:lpstr>
      <vt:lpstr>PowerPoint Presentation</vt:lpstr>
      <vt:lpstr>PowerPoint Presentation</vt:lpstr>
      <vt:lpstr>PowerPoint Presentation</vt:lpstr>
      <vt:lpstr>PowerPoint Presentation</vt:lpstr>
      <vt:lpstr>第二次受骗（第5段）：    楚怀王听信郑袖之言，放走张仪，屈原坚决反对，怀王悔之已晚。</vt:lpstr>
      <vt:lpstr>PowerPoint Presentation</vt:lpstr>
      <vt:lpstr>第三次受骗（第6、7段） ：     楚怀王听信子兰之言而入秦，秦设骗局绝其后援扣留怀王以求割地，怀王最终客死于秦，为天下耻笑。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第三部分</vt:lpstr>
      <vt:lpstr>PowerPoint Presentation</vt:lpstr>
      <vt:lpstr>PowerPoint Presentation</vt:lpstr>
      <vt:lpstr>PowerPoint Presentation</vt:lpstr>
      <vt:lpstr>PowerPoint Presentation</vt:lpstr>
      <vt:lpstr>PowerPoint Presentation</vt:lpstr>
      <vt:lpstr>PowerPoint Presentation</vt:lpstr>
      <vt:lpstr>屈原与渔父的对话的思想内容</vt:lpstr>
      <vt:lpstr>PowerPoint Presentation</vt:lpstr>
      <vt:lpstr>PowerPoint Presentation</vt:lpstr>
      <vt:lpstr>生与死</vt:lpstr>
      <vt:lpstr>第四部分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作文素材运用</vt:lpstr>
      <vt:lpstr>PowerPoint Presentation</vt:lpstr>
      <vt:lpstr>PowerPoint Presentation</vt:lpstr>
      <vt:lpstr>PowerPoint Presentation</vt:lpstr>
      <vt:lpstr>PowerPoint Presentation</vt:lpstr>
      <vt:lpstr>  屈原</vt:lpstr>
      <vt:lpstr>PowerPoint Presentation</vt:lpstr>
      <vt:lpstr>屈原给我们留下了什么？</vt:lpstr>
      <vt:lpstr>屈原给我们留下了什么？</vt:lpstr>
      <vt:lpstr>       其实,中华民族从不缺少像屈原一样有”存君兴(爱)国”之志的人。       他们，共同筑成了我们中华民族的“精神长城”……</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2021-10-18T21:35:09.974</cp:lastPrinted>
  <dcterms:created xsi:type="dcterms:W3CDTF">2021-10-18T21:35:09Z</dcterms:created>
  <dcterms:modified xsi:type="dcterms:W3CDTF">2021-10-18T13:35:11Z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