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 id="2147483699" r:id="rId5"/>
    <p:sldMasterId id="2147483718" r:id="rId6"/>
  </p:sldMasterIdLst>
  <p:notesMasterIdLst>
    <p:notesMasterId r:id="rId7"/>
  </p:notesMasterIdLst>
  <p:sldIdLst>
    <p:sldId id="256" r:id="rId8"/>
    <p:sldId id="257" r:id="rId9"/>
    <p:sldId id="310" r:id="rId10"/>
    <p:sldId id="311" r:id="rId11"/>
    <p:sldId id="312" r:id="rId12"/>
    <p:sldId id="313" r:id="rId13"/>
    <p:sldId id="314" r:id="rId14"/>
    <p:sldId id="315" r:id="rId15"/>
    <p:sldId id="316" r:id="rId16"/>
    <p:sldId id="317" r:id="rId17"/>
    <p:sldId id="318" r:id="rId18"/>
    <p:sldId id="319" r:id="rId19"/>
    <p:sldId id="258" r:id="rId20"/>
    <p:sldId id="320" r:id="rId21"/>
    <p:sldId id="283" r:id="rId22"/>
    <p:sldId id="282" r:id="rId23"/>
    <p:sldId id="323" r:id="rId24"/>
    <p:sldId id="324" r:id="rId25"/>
    <p:sldId id="325" r:id="rId26"/>
    <p:sldId id="321" r:id="rId27"/>
    <p:sldId id="322" r:id="rId28"/>
    <p:sldId id="326" r:id="rId29"/>
    <p:sldId id="327" r:id="rId30"/>
    <p:sldId id="328" r:id="rId31"/>
    <p:sldId id="329" r:id="rId32"/>
    <p:sldId id="330" r:id="rId33"/>
    <p:sldId id="331" r:id="rId34"/>
    <p:sldId id="333" r:id="rId35"/>
    <p:sldId id="334" r:id="rId36"/>
    <p:sldId id="259"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0" name="童柳明" initials="TLM" lastIdx="0" clrIdx="1"/>
  <p:cmAuthor id="1" name="user" initials="u" lastIdx="0" clrIdx="0"/>
  <p:cmAuthor id="3" name="Wangzhi gang" initials="W" lastIdx="0" clrIdx="0"/>
  <p:cmAuthor id="4" name="姜伟光" initials="姜" lastIdx="0" clrIdx="0"/>
  <p:cmAuthor id="6" name="lenovo" initials="l" lastIdx="0" clrIdx="2"/>
  <p:cmAuthor id="7" name="Administrator" initials="A" lastIdx="0" clrIdx="3"/>
  <p:cmAuthor id="8" name="宋洁然" initials="宋" lastIdx="0" clrIdx="1"/>
  <p:cmAuthor id="9" name="ming qiu" initials="m"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tags" Target="tags/tag604.xml" /><Relationship Id="rId39" Type="http://schemas.openxmlformats.org/officeDocument/2006/relationships/presProps" Target="presProps.xml" /><Relationship Id="rId4" Type="http://schemas.openxmlformats.org/officeDocument/2006/relationships/slideMaster" Target="slideMasters/slideMaster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notesMaster" Target="notesMasters/notesMaster1.xml" /><Relationship Id="rId8" Type="http://schemas.openxmlformats.org/officeDocument/2006/relationships/slide" Target="slides/slide1.xml" /><Relationship Id="rId9" Type="http://schemas.openxmlformats.org/officeDocument/2006/relationships/slide" Target="slides/slide2.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2337"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2</a:t>
            </a:fld>
            <a:endParaRPr lang="zh-CN" altLang="en-US" sz="1200">
              <a:latin typeface="Arial" panose="020b0604020202020204" pitchFamily="34" charset="0"/>
              <a:ea typeface="宋体" panose="02010600030101010101" pitchFamily="2" charset="-122"/>
            </a:endParaRPr>
          </a:p>
        </p:txBody>
      </p:sp>
      <p:sp>
        <p:nvSpPr>
          <p:cNvPr id="142338" name="幻灯片图像占位符 1"/>
          <p:cNvSpPr>
            <a:spLocks noGrp="1" noRot="1" noChangeAspect="1" noTextEdit="1"/>
          </p:cNvSpPr>
          <p:nvPr>
            <p:ph type="sldImg" idx="1"/>
          </p:nvPr>
        </p:nvSpPr>
        <p:spPr/>
      </p:sp>
      <p:sp>
        <p:nvSpPr>
          <p:cNvPr id="142339" name="备注占位符 2"/>
          <p:cNvSpPr>
            <a:spLocks noGrp="1"/>
          </p:cNvSpPr>
          <p:nvPr>
            <p:ph type="body" idx="2"/>
          </p:nvPr>
        </p:nvSpPr>
        <p:spPr/>
        <p:txBody>
          <a:bodyPr wrap="square" lIns="91440" tIns="45720" rIns="91440" bIns="45720" anchor="t" anchorCtr="0"/>
          <a:lstStyle/>
          <a:p>
            <a:pPr lvl="0">
              <a:spcBef>
                <a:spcPct val="0"/>
              </a:spcBef>
            </a:pPr>
            <a:endParaRPr lang="zh-CN" altLang="zh-CN"/>
          </a:p>
        </p:txBody>
      </p:sp>
      <p:sp>
        <p:nvSpPr>
          <p:cNvPr id="142340"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a:latin typeface="Calibri"/>
                <a:ea typeface="华文楷体" panose="02010600040101010101" charset="-122"/>
              </a:rPr>
              <a:t>2</a:t>
            </a:fld>
            <a:endParaRPr lang="zh-CN" altLang="en-US" sz="1200">
              <a:latin typeface="Calibri"/>
              <a:ea typeface="华文楷体" panose="02010600040101010101"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1"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6</a:t>
            </a:fld>
            <a:endParaRPr lang="zh-CN" altLang="en-US" sz="1200">
              <a:latin typeface="Arial" panose="020b0604020202020204" pitchFamily="34" charset="0"/>
              <a:ea typeface="宋体" panose="02010600030101010101" pitchFamily="2" charset="-122"/>
            </a:endParaRPr>
          </a:p>
        </p:txBody>
      </p:sp>
      <p:sp>
        <p:nvSpPr>
          <p:cNvPr id="15362" name="幻灯片图像占位符 1"/>
          <p:cNvSpPr>
            <a:spLocks noGrp="1" noRot="1" noChangeAspect="1" noTextEdit="1"/>
          </p:cNvSpPr>
          <p:nvPr>
            <p:ph type="sldImg" idx="1"/>
          </p:nvPr>
        </p:nvSpPr>
        <p:spPr/>
      </p:sp>
      <p:sp>
        <p:nvSpPr>
          <p:cNvPr id="15363" name="备注占位符 2"/>
          <p:cNvSpPr>
            <a:spLocks noGrp="1"/>
          </p:cNvSpPr>
          <p:nvPr>
            <p:ph type="body" idx="2"/>
          </p:nvPr>
        </p:nvSpPr>
        <p:spPr/>
        <p:txBody>
          <a:bodyPr wrap="square" lIns="91440" tIns="45720" rIns="91440" bIns="45720" anchor="t" anchorCtr="0"/>
          <a:lstStyle/>
          <a:p>
            <a:pPr lvl="0">
              <a:spcBef>
                <a:spcPct val="0"/>
              </a:spcBef>
            </a:pPr>
            <a:endParaRPr lang="zh-CN" altLang="zh-CN"/>
          </a:p>
        </p:txBody>
      </p:sp>
      <p:sp>
        <p:nvSpPr>
          <p:cNvPr id="15364"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a:latin typeface="Calibri"/>
                <a:ea typeface="华文楷体" panose="02010600040101010101" charset="-122"/>
              </a:rPr>
              <a:t>6</a:t>
            </a:fld>
            <a:endParaRPr lang="zh-CN" altLang="en-US" sz="1200">
              <a:latin typeface="Calibri"/>
              <a:ea typeface="华文楷体" panose="02010600040101010101"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7</a:t>
            </a:fld>
            <a:endParaRPr lang="zh-CN" altLang="en-US" sz="1200">
              <a:latin typeface="Arial" panose="020b0604020202020204" pitchFamily="34" charset="0"/>
              <a:ea typeface="宋体" panose="02010600030101010101" pitchFamily="2" charset="-122"/>
            </a:endParaRPr>
          </a:p>
        </p:txBody>
      </p:sp>
      <p:sp>
        <p:nvSpPr>
          <p:cNvPr id="17410" name="幻灯片图像占位符 1"/>
          <p:cNvSpPr>
            <a:spLocks noGrp="1" noRot="1" noChangeAspect="1" noTextEdit="1"/>
          </p:cNvSpPr>
          <p:nvPr>
            <p:ph type="sldImg" idx="1"/>
          </p:nvPr>
        </p:nvSpPr>
        <p:spPr/>
      </p:sp>
      <p:sp>
        <p:nvSpPr>
          <p:cNvPr id="17411" name="备注占位符 2"/>
          <p:cNvSpPr>
            <a:spLocks noGrp="1"/>
          </p:cNvSpPr>
          <p:nvPr>
            <p:ph type="body" idx="2"/>
          </p:nvPr>
        </p:nvSpPr>
        <p:spPr/>
        <p:txBody>
          <a:bodyPr wrap="square" lIns="91440" tIns="45720" rIns="91440" bIns="45720" anchor="t" anchorCtr="0"/>
          <a:lstStyle/>
          <a:p>
            <a:pPr lvl="0">
              <a:spcBef>
                <a:spcPct val="0"/>
              </a:spcBef>
            </a:pPr>
            <a:endParaRPr lang="zh-CN" altLang="zh-CN"/>
          </a:p>
        </p:txBody>
      </p:sp>
      <p:sp>
        <p:nvSpPr>
          <p:cNvPr id="17412"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a:latin typeface="Calibri"/>
                <a:ea typeface="华文楷体" panose="02010600040101010101" charset="-122"/>
              </a:rPr>
              <a:t>7</a:t>
            </a:fld>
            <a:endParaRPr lang="zh-CN" altLang="en-US" sz="1200">
              <a:latin typeface="Calibri"/>
              <a:ea typeface="华文楷体" panose="02010600040101010101"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8481" name="幻灯片图像占位符 1"/>
          <p:cNvSpPr>
            <a:spLocks noGrp="1" noRot="1" noChangeAspect="1"/>
          </p:cNvSpPr>
          <p:nvPr>
            <p:ph type="sldImg"/>
          </p:nvPr>
        </p:nvSpPr>
        <p:spPr/>
      </p:sp>
      <p:sp>
        <p:nvSpPr>
          <p:cNvPr id="148482" name="备注占位符 2"/>
          <p:cNvSpPr>
            <a:spLocks noGrp="1"/>
          </p:cNvSpPr>
          <p:nvPr>
            <p:ph type="body" idx="1"/>
          </p:nvPr>
        </p:nvSpPr>
        <p:spPr/>
        <p:txBody>
          <a:bodyPr lIns="91440" tIns="45720" rIns="91440" bIns="45720" anchor="t" anchorCtr="0"/>
          <a:lstStyle/>
          <a:p>
            <a:pPr lvl="0"/>
            <a:endParaRPr lang="zh-CN" altLang="en-US"/>
          </a:p>
        </p:txBody>
      </p:sp>
      <p:sp>
        <p:nvSpPr>
          <p:cNvPr id="1484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13</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tags" Target="../tags/tag14.xml" /><Relationship Id="rId16" Type="http://schemas.openxmlformats.org/officeDocument/2006/relationships/tags" Target="../tags/tag15.xml" /><Relationship Id="rId17" Type="http://schemas.openxmlformats.org/officeDocument/2006/relationships/tags" Target="../tags/tag16.xml" /><Relationship Id="rId18" Type="http://schemas.openxmlformats.org/officeDocument/2006/relationships/tags" Target="../tags/tag17.xml" /><Relationship Id="rId19" Type="http://schemas.openxmlformats.org/officeDocument/2006/relationships/tags" Target="../tags/tag18.xml" /><Relationship Id="rId2" Type="http://schemas.openxmlformats.org/officeDocument/2006/relationships/tags" Target="../tags/tag2.xml" /><Relationship Id="rId20" Type="http://schemas.openxmlformats.org/officeDocument/2006/relationships/tags" Target="../tags/tag19.xml" /><Relationship Id="rId21" Type="http://schemas.openxmlformats.org/officeDocument/2006/relationships/tags" Target="../tags/tag20.xml" /><Relationship Id="rId22" Type="http://schemas.openxmlformats.org/officeDocument/2006/relationships/tags" Target="../tags/tag21.xml" /><Relationship Id="rId23" Type="http://schemas.openxmlformats.org/officeDocument/2006/relationships/tags" Target="../tags/tag22.xml" /><Relationship Id="rId24" Type="http://schemas.openxmlformats.org/officeDocument/2006/relationships/tags" Target="../tags/tag23.xml" /><Relationship Id="rId25" Type="http://schemas.openxmlformats.org/officeDocument/2006/relationships/slideMaster" Target="../slideMasters/slideMaster2.xml" /><Relationship Id="rId3" Type="http://schemas.openxmlformats.org/officeDocument/2006/relationships/image" Target="../media/image1.png"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4.xml" /><Relationship Id="rId3" Type="http://schemas.openxmlformats.org/officeDocument/2006/relationships/image" Target="../media/image3.png"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9.xml" /><Relationship Id="rId10" Type="http://schemas.openxmlformats.org/officeDocument/2006/relationships/tags" Target="../tags/tag37.xml" /><Relationship Id="rId11" Type="http://schemas.openxmlformats.org/officeDocument/2006/relationships/tags" Target="../tags/tag38.xml" /><Relationship Id="rId12" Type="http://schemas.openxmlformats.org/officeDocument/2006/relationships/tags" Target="../tags/tag39.xml" /><Relationship Id="rId13" Type="http://schemas.openxmlformats.org/officeDocument/2006/relationships/tags" Target="../tags/tag40.xml" /><Relationship Id="rId14" Type="http://schemas.openxmlformats.org/officeDocument/2006/relationships/tags" Target="../tags/tag41.xml" /><Relationship Id="rId15" Type="http://schemas.openxmlformats.org/officeDocument/2006/relationships/tags" Target="../tags/tag42.xml" /><Relationship Id="rId16" Type="http://schemas.openxmlformats.org/officeDocument/2006/relationships/tags" Target="../tags/tag43.xml" /><Relationship Id="rId17" Type="http://schemas.openxmlformats.org/officeDocument/2006/relationships/tags" Target="../tags/tag44.xml" /><Relationship Id="rId18" Type="http://schemas.openxmlformats.org/officeDocument/2006/relationships/tags" Target="../tags/tag45.xml" /><Relationship Id="rId19" Type="http://schemas.openxmlformats.org/officeDocument/2006/relationships/tags" Target="../tags/tag46.xml" /><Relationship Id="rId2" Type="http://schemas.openxmlformats.org/officeDocument/2006/relationships/tags" Target="../tags/tag30.xml" /><Relationship Id="rId20" Type="http://schemas.openxmlformats.org/officeDocument/2006/relationships/tags" Target="../tags/tag47.xml" /><Relationship Id="rId21" Type="http://schemas.openxmlformats.org/officeDocument/2006/relationships/tags" Target="../tags/tag48.xml" /><Relationship Id="rId22" Type="http://schemas.openxmlformats.org/officeDocument/2006/relationships/tags" Target="../tags/tag49.xml" /><Relationship Id="rId23" Type="http://schemas.openxmlformats.org/officeDocument/2006/relationships/tags" Target="../tags/tag50.xml" /><Relationship Id="rId24" Type="http://schemas.openxmlformats.org/officeDocument/2006/relationships/tags" Target="../tags/tag51.xml" /><Relationship Id="rId25" Type="http://schemas.openxmlformats.org/officeDocument/2006/relationships/tags" Target="../tags/tag52.xml" /><Relationship Id="rId26" Type="http://schemas.openxmlformats.org/officeDocument/2006/relationships/slideMaster" Target="../slideMasters/slideMaster2.xml" /><Relationship Id="rId3" Type="http://schemas.openxmlformats.org/officeDocument/2006/relationships/image" Target="../media/image4.png"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53.xml" /><Relationship Id="rId3" Type="http://schemas.openxmlformats.org/officeDocument/2006/relationships/image" Target="../media/image3.png"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58.xml" /><Relationship Id="rId3" Type="http://schemas.openxmlformats.org/officeDocument/2006/relationships/image" Target="../media/image3.png"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70.xml" /><Relationship Id="rId11" Type="http://schemas.openxmlformats.org/officeDocument/2006/relationships/tags" Target="../tags/tag71.xml" /><Relationship Id="rId12" Type="http://schemas.openxmlformats.org/officeDocument/2006/relationships/tags" Target="../tags/tag72.xml" /><Relationship Id="rId13" Type="http://schemas.openxmlformats.org/officeDocument/2006/relationships/tags" Target="../tags/tag73.xml" /><Relationship Id="rId14" Type="http://schemas.openxmlformats.org/officeDocument/2006/relationships/tags" Target="../tags/tag74.xml"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tags" Target="../tags/tag79.xml" /><Relationship Id="rId2" Type="http://schemas.openxmlformats.org/officeDocument/2006/relationships/tags" Target="../tags/tag63.xml" /><Relationship Id="rId20" Type="http://schemas.openxmlformats.org/officeDocument/2006/relationships/tags" Target="../tags/tag80.xml" /><Relationship Id="rId21" Type="http://schemas.openxmlformats.org/officeDocument/2006/relationships/tags" Target="../tags/tag81.xml" /><Relationship Id="rId22" Type="http://schemas.openxmlformats.org/officeDocument/2006/relationships/tags" Target="../tags/tag82.xml" /><Relationship Id="rId23" Type="http://schemas.openxmlformats.org/officeDocument/2006/relationships/tags" Target="../tags/tag83.xml" /><Relationship Id="rId24" Type="http://schemas.openxmlformats.org/officeDocument/2006/relationships/tags" Target="../tags/tag84.xml" /><Relationship Id="rId25" Type="http://schemas.openxmlformats.org/officeDocument/2006/relationships/slideMaster" Target="../slideMasters/slideMaster2.xml" /><Relationship Id="rId3" Type="http://schemas.openxmlformats.org/officeDocument/2006/relationships/image" Target="../media/image6.png"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85.xml" /><Relationship Id="rId3" Type="http://schemas.openxmlformats.org/officeDocument/2006/relationships/image" Target="../media/image3.png"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90.xml" /><Relationship Id="rId3" Type="http://schemas.openxmlformats.org/officeDocument/2006/relationships/image" Target="../media/image3.png"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95.xml" /><Relationship Id="rId3" Type="http://schemas.openxmlformats.org/officeDocument/2006/relationships/image" Target="../media/image3.png"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0.xml"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tags" Target="../tags/tag111.xml" /><Relationship Id="rId13" Type="http://schemas.openxmlformats.org/officeDocument/2006/relationships/tags" Target="../tags/tag112.xml" /><Relationship Id="rId14" Type="http://schemas.openxmlformats.org/officeDocument/2006/relationships/tags" Target="../tags/tag113.xml" /><Relationship Id="rId15" Type="http://schemas.openxmlformats.org/officeDocument/2006/relationships/tags" Target="../tags/tag114.xml" /><Relationship Id="rId16" Type="http://schemas.openxmlformats.org/officeDocument/2006/relationships/tags" Target="../tags/tag115.xml" /><Relationship Id="rId17" Type="http://schemas.openxmlformats.org/officeDocument/2006/relationships/tags" Target="../tags/tag116.xml" /><Relationship Id="rId18" Type="http://schemas.openxmlformats.org/officeDocument/2006/relationships/tags" Target="../tags/tag117.xml" /><Relationship Id="rId19" Type="http://schemas.openxmlformats.org/officeDocument/2006/relationships/tags" Target="../tags/tag118.xml" /><Relationship Id="rId2" Type="http://schemas.openxmlformats.org/officeDocument/2006/relationships/tags" Target="../tags/tag101.xml" /><Relationship Id="rId20" Type="http://schemas.openxmlformats.org/officeDocument/2006/relationships/image" Target="../media/image7.png" /><Relationship Id="rId21" Type="http://schemas.openxmlformats.org/officeDocument/2006/relationships/tags" Target="../tags/tag119.xml" /><Relationship Id="rId22" Type="http://schemas.openxmlformats.org/officeDocument/2006/relationships/tags" Target="../tags/tag120.xml" /><Relationship Id="rId23" Type="http://schemas.openxmlformats.org/officeDocument/2006/relationships/tags" Target="../tags/tag121.xml" /><Relationship Id="rId24" Type="http://schemas.openxmlformats.org/officeDocument/2006/relationships/tags" Target="../tags/tag122.xml" /><Relationship Id="rId25" Type="http://schemas.openxmlformats.org/officeDocument/2006/relationships/slideMaster" Target="../slideMasters/slideMaster2.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123.xml" /><Relationship Id="rId3" Type="http://schemas.openxmlformats.org/officeDocument/2006/relationships/image" Target="../media/image9.png"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image" Target="../media/image10.png" /><Relationship Id="rId3" Type="http://schemas.openxmlformats.org/officeDocument/2006/relationships/tags" Target="../tags/tag129.xml" /><Relationship Id="rId4" Type="http://schemas.openxmlformats.org/officeDocument/2006/relationships/image" Target="../media/image11.png"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image" Target="../media/image12.pn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image" Target="../media/image13.png"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4.xml" /><Relationship Id="rId2" Type="http://schemas.openxmlformats.org/officeDocument/2006/relationships/image" Target="../media/image2.png" /><Relationship Id="rId3" Type="http://schemas.openxmlformats.org/officeDocument/2006/relationships/tags" Target="../tags/tag145.xml" /><Relationship Id="rId4" Type="http://schemas.openxmlformats.org/officeDocument/2006/relationships/image" Target="../media/image3.png"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image" Target="../media/image14.png" /><Relationship Id="rId3" Type="http://schemas.openxmlformats.org/officeDocument/2006/relationships/tags" Target="../tags/tag151.xml" /><Relationship Id="rId4" Type="http://schemas.openxmlformats.org/officeDocument/2006/relationships/image" Target="../media/image15.png"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image" Target="../media/image16.png" /><Relationship Id="rId3" Type="http://schemas.openxmlformats.org/officeDocument/2006/relationships/tags" Target="../tags/tag157.xml" /><Relationship Id="rId4" Type="http://schemas.openxmlformats.org/officeDocument/2006/relationships/image" Target="../media/image17.png"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68.xml" /><Relationship Id="rId10" Type="http://schemas.openxmlformats.org/officeDocument/2006/relationships/tags" Target="../tags/tag176.xml" /><Relationship Id="rId11" Type="http://schemas.openxmlformats.org/officeDocument/2006/relationships/tags" Target="../tags/tag177.xml" /><Relationship Id="rId12" Type="http://schemas.openxmlformats.org/officeDocument/2006/relationships/tags" Target="../tags/tag178.xml" /><Relationship Id="rId13" Type="http://schemas.openxmlformats.org/officeDocument/2006/relationships/tags" Target="../tags/tag179.xml" /><Relationship Id="rId14" Type="http://schemas.openxmlformats.org/officeDocument/2006/relationships/tags" Target="../tags/tag180.xml" /><Relationship Id="rId15" Type="http://schemas.openxmlformats.org/officeDocument/2006/relationships/tags" Target="../tags/tag181.xml" /><Relationship Id="rId16" Type="http://schemas.openxmlformats.org/officeDocument/2006/relationships/tags" Target="../tags/tag182.xml" /><Relationship Id="rId17" Type="http://schemas.openxmlformats.org/officeDocument/2006/relationships/tags" Target="../tags/tag183.xml" /><Relationship Id="rId18" Type="http://schemas.openxmlformats.org/officeDocument/2006/relationships/tags" Target="../tags/tag184.xml" /><Relationship Id="rId19" Type="http://schemas.openxmlformats.org/officeDocument/2006/relationships/tags" Target="../tags/tag185.xml" /><Relationship Id="rId2" Type="http://schemas.openxmlformats.org/officeDocument/2006/relationships/tags" Target="../tags/tag169.xml" /><Relationship Id="rId20" Type="http://schemas.openxmlformats.org/officeDocument/2006/relationships/tags" Target="../tags/tag186.xml" /><Relationship Id="rId21" Type="http://schemas.openxmlformats.org/officeDocument/2006/relationships/tags" Target="../tags/tag187.xml" /><Relationship Id="rId22" Type="http://schemas.openxmlformats.org/officeDocument/2006/relationships/tags" Target="../tags/tag188.xml" /><Relationship Id="rId23" Type="http://schemas.openxmlformats.org/officeDocument/2006/relationships/tags" Target="../tags/tag189.xml" /><Relationship Id="rId24" Type="http://schemas.openxmlformats.org/officeDocument/2006/relationships/tags" Target="../tags/tag190.xml" /><Relationship Id="rId25" Type="http://schemas.openxmlformats.org/officeDocument/2006/relationships/slideMaster" Target="../slideMasters/slideMaster3.xml" /><Relationship Id="rId3" Type="http://schemas.openxmlformats.org/officeDocument/2006/relationships/image" Target="../media/image1.png"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91.xml" /><Relationship Id="rId3" Type="http://schemas.openxmlformats.org/officeDocument/2006/relationships/image" Target="../media/image3.png"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6.xml" /><Relationship Id="rId10" Type="http://schemas.openxmlformats.org/officeDocument/2006/relationships/tags" Target="../tags/tag204.xml" /><Relationship Id="rId11" Type="http://schemas.openxmlformats.org/officeDocument/2006/relationships/tags" Target="../tags/tag205.xml" /><Relationship Id="rId12" Type="http://schemas.openxmlformats.org/officeDocument/2006/relationships/tags" Target="../tags/tag206.xml" /><Relationship Id="rId13" Type="http://schemas.openxmlformats.org/officeDocument/2006/relationships/tags" Target="../tags/tag207.xml" /><Relationship Id="rId14" Type="http://schemas.openxmlformats.org/officeDocument/2006/relationships/tags" Target="../tags/tag208.xml" /><Relationship Id="rId15" Type="http://schemas.openxmlformats.org/officeDocument/2006/relationships/tags" Target="../tags/tag209.xml" /><Relationship Id="rId16" Type="http://schemas.openxmlformats.org/officeDocument/2006/relationships/tags" Target="../tags/tag210.xml" /><Relationship Id="rId17" Type="http://schemas.openxmlformats.org/officeDocument/2006/relationships/tags" Target="../tags/tag211.xml" /><Relationship Id="rId18" Type="http://schemas.openxmlformats.org/officeDocument/2006/relationships/tags" Target="../tags/tag212.xml" /><Relationship Id="rId19" Type="http://schemas.openxmlformats.org/officeDocument/2006/relationships/tags" Target="../tags/tag213.xml" /><Relationship Id="rId2" Type="http://schemas.openxmlformats.org/officeDocument/2006/relationships/tags" Target="../tags/tag197.xml" /><Relationship Id="rId20" Type="http://schemas.openxmlformats.org/officeDocument/2006/relationships/tags" Target="../tags/tag214.xml" /><Relationship Id="rId21" Type="http://schemas.openxmlformats.org/officeDocument/2006/relationships/tags" Target="../tags/tag215.xml" /><Relationship Id="rId22" Type="http://schemas.openxmlformats.org/officeDocument/2006/relationships/tags" Target="../tags/tag216.xml" /><Relationship Id="rId23" Type="http://schemas.openxmlformats.org/officeDocument/2006/relationships/tags" Target="../tags/tag217.xml" /><Relationship Id="rId24" Type="http://schemas.openxmlformats.org/officeDocument/2006/relationships/tags" Target="../tags/tag218.xml" /><Relationship Id="rId25" Type="http://schemas.openxmlformats.org/officeDocument/2006/relationships/tags" Target="../tags/tag219.xml" /><Relationship Id="rId26" Type="http://schemas.openxmlformats.org/officeDocument/2006/relationships/slideMaster" Target="../slideMasters/slideMaster3.xml" /><Relationship Id="rId3" Type="http://schemas.openxmlformats.org/officeDocument/2006/relationships/image" Target="../media/image4.png"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0.xml" /><Relationship Id="rId3" Type="http://schemas.openxmlformats.org/officeDocument/2006/relationships/image" Target="../media/image3.png"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5.xml" /><Relationship Id="rId3" Type="http://schemas.openxmlformats.org/officeDocument/2006/relationships/image" Target="../media/image3.png"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tags" Target="../tags/tag242.xml" /><Relationship Id="rId16" Type="http://schemas.openxmlformats.org/officeDocument/2006/relationships/tags" Target="../tags/tag243.xml" /><Relationship Id="rId17" Type="http://schemas.openxmlformats.org/officeDocument/2006/relationships/tags" Target="../tags/tag244.xml" /><Relationship Id="rId18" Type="http://schemas.openxmlformats.org/officeDocument/2006/relationships/tags" Target="../tags/tag245.xml" /><Relationship Id="rId19" Type="http://schemas.openxmlformats.org/officeDocument/2006/relationships/tags" Target="../tags/tag246.xml" /><Relationship Id="rId2" Type="http://schemas.openxmlformats.org/officeDocument/2006/relationships/tags" Target="../tags/tag230.xml" /><Relationship Id="rId20" Type="http://schemas.openxmlformats.org/officeDocument/2006/relationships/tags" Target="../tags/tag247.xml" /><Relationship Id="rId21" Type="http://schemas.openxmlformats.org/officeDocument/2006/relationships/tags" Target="../tags/tag248.xml" /><Relationship Id="rId22" Type="http://schemas.openxmlformats.org/officeDocument/2006/relationships/tags" Target="../tags/tag249.xml" /><Relationship Id="rId23" Type="http://schemas.openxmlformats.org/officeDocument/2006/relationships/tags" Target="../tags/tag250.xml" /><Relationship Id="rId24" Type="http://schemas.openxmlformats.org/officeDocument/2006/relationships/tags" Target="../tags/tag251.xml" /><Relationship Id="rId25" Type="http://schemas.openxmlformats.org/officeDocument/2006/relationships/slideMaster" Target="../slideMasters/slideMaster3.xml" /><Relationship Id="rId3" Type="http://schemas.openxmlformats.org/officeDocument/2006/relationships/image" Target="../media/image6.png"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52.xml" /><Relationship Id="rId3" Type="http://schemas.openxmlformats.org/officeDocument/2006/relationships/image" Target="../media/image3.png"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57.xml" /><Relationship Id="rId3" Type="http://schemas.openxmlformats.org/officeDocument/2006/relationships/image" Target="../media/image3.png"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tags" Target="../tags/tag261.xml"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62.xml" /><Relationship Id="rId3" Type="http://schemas.openxmlformats.org/officeDocument/2006/relationships/image" Target="../media/image3.png"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67.xml" /><Relationship Id="rId10" Type="http://schemas.openxmlformats.org/officeDocument/2006/relationships/tags" Target="../tags/tag276.xml" /><Relationship Id="rId11" Type="http://schemas.openxmlformats.org/officeDocument/2006/relationships/tags" Target="../tags/tag277.xml" /><Relationship Id="rId12" Type="http://schemas.openxmlformats.org/officeDocument/2006/relationships/tags" Target="../tags/tag278.xml" /><Relationship Id="rId13" Type="http://schemas.openxmlformats.org/officeDocument/2006/relationships/tags" Target="../tags/tag279.xml" /><Relationship Id="rId14" Type="http://schemas.openxmlformats.org/officeDocument/2006/relationships/tags" Target="../tags/tag280.xml" /><Relationship Id="rId15" Type="http://schemas.openxmlformats.org/officeDocument/2006/relationships/tags" Target="../tags/tag281.xml" /><Relationship Id="rId16" Type="http://schemas.openxmlformats.org/officeDocument/2006/relationships/tags" Target="../tags/tag282.xml" /><Relationship Id="rId17" Type="http://schemas.openxmlformats.org/officeDocument/2006/relationships/tags" Target="../tags/tag283.xml" /><Relationship Id="rId18" Type="http://schemas.openxmlformats.org/officeDocument/2006/relationships/tags" Target="../tags/tag284.xml" /><Relationship Id="rId19" Type="http://schemas.openxmlformats.org/officeDocument/2006/relationships/tags" Target="../tags/tag285.xml" /><Relationship Id="rId2" Type="http://schemas.openxmlformats.org/officeDocument/2006/relationships/tags" Target="../tags/tag268.xml" /><Relationship Id="rId20" Type="http://schemas.openxmlformats.org/officeDocument/2006/relationships/image" Target="../media/image7.png" /><Relationship Id="rId21" Type="http://schemas.openxmlformats.org/officeDocument/2006/relationships/tags" Target="../tags/tag286.xml" /><Relationship Id="rId22" Type="http://schemas.openxmlformats.org/officeDocument/2006/relationships/tags" Target="../tags/tag287.xml" /><Relationship Id="rId23" Type="http://schemas.openxmlformats.org/officeDocument/2006/relationships/tags" Target="../tags/tag288.xml" /><Relationship Id="rId24" Type="http://schemas.openxmlformats.org/officeDocument/2006/relationships/tags" Target="../tags/tag289.xml" /><Relationship Id="rId25" Type="http://schemas.openxmlformats.org/officeDocument/2006/relationships/slideMaster" Target="../slideMasters/slideMaster3.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290.xml" /><Relationship Id="rId3" Type="http://schemas.openxmlformats.org/officeDocument/2006/relationships/image" Target="../media/image9.pn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95.xml" /><Relationship Id="rId2" Type="http://schemas.openxmlformats.org/officeDocument/2006/relationships/image" Target="../media/image10.png" /><Relationship Id="rId3" Type="http://schemas.openxmlformats.org/officeDocument/2006/relationships/tags" Target="../tags/tag296.xml" /><Relationship Id="rId4" Type="http://schemas.openxmlformats.org/officeDocument/2006/relationships/image" Target="../media/image11.png"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01.xml" /><Relationship Id="rId2" Type="http://schemas.openxmlformats.org/officeDocument/2006/relationships/image" Target="../media/image12.png"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06.xml" /><Relationship Id="rId2" Type="http://schemas.openxmlformats.org/officeDocument/2006/relationships/image" Target="../media/image13.png"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11.xml" /><Relationship Id="rId2" Type="http://schemas.openxmlformats.org/officeDocument/2006/relationships/image" Target="../media/image2.png" /><Relationship Id="rId3" Type="http://schemas.openxmlformats.org/officeDocument/2006/relationships/tags" Target="../tags/tag312.xml" /><Relationship Id="rId4" Type="http://schemas.openxmlformats.org/officeDocument/2006/relationships/image" Target="../media/image3.png"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image" Target="../media/image14.png" /><Relationship Id="rId3" Type="http://schemas.openxmlformats.org/officeDocument/2006/relationships/tags" Target="../tags/tag318.xml" /><Relationship Id="rId4" Type="http://schemas.openxmlformats.org/officeDocument/2006/relationships/image" Target="../media/image15.png"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tags" Target="../tags/tag322.xml" /><Relationship Id="rId9"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23.xml" /><Relationship Id="rId2" Type="http://schemas.openxmlformats.org/officeDocument/2006/relationships/image" Target="../media/image16.png" /><Relationship Id="rId3" Type="http://schemas.openxmlformats.org/officeDocument/2006/relationships/tags" Target="../tags/tag324.xml" /><Relationship Id="rId4" Type="http://schemas.openxmlformats.org/officeDocument/2006/relationships/image" Target="../media/image17.png"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tags" Target="../tags/tag327.xml" /><Relationship Id="rId8" Type="http://schemas.openxmlformats.org/officeDocument/2006/relationships/tags" Target="../tags/tag328.xml" /><Relationship Id="rId9"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35.xml" /><Relationship Id="rId10" Type="http://schemas.openxmlformats.org/officeDocument/2006/relationships/tags" Target="../tags/tag343.xml" /><Relationship Id="rId11" Type="http://schemas.openxmlformats.org/officeDocument/2006/relationships/tags" Target="../tags/tag344.xml" /><Relationship Id="rId12" Type="http://schemas.openxmlformats.org/officeDocument/2006/relationships/tags" Target="../tags/tag345.xml" /><Relationship Id="rId13" Type="http://schemas.openxmlformats.org/officeDocument/2006/relationships/tags" Target="../tags/tag346.xml" /><Relationship Id="rId14" Type="http://schemas.openxmlformats.org/officeDocument/2006/relationships/tags" Target="../tags/tag347.xml" /><Relationship Id="rId15" Type="http://schemas.openxmlformats.org/officeDocument/2006/relationships/tags" Target="../tags/tag348.xml" /><Relationship Id="rId16" Type="http://schemas.openxmlformats.org/officeDocument/2006/relationships/tags" Target="../tags/tag349.xml" /><Relationship Id="rId17" Type="http://schemas.openxmlformats.org/officeDocument/2006/relationships/tags" Target="../tags/tag350.xml" /><Relationship Id="rId18" Type="http://schemas.openxmlformats.org/officeDocument/2006/relationships/tags" Target="../tags/tag351.xml" /><Relationship Id="rId19" Type="http://schemas.openxmlformats.org/officeDocument/2006/relationships/tags" Target="../tags/tag352.xml" /><Relationship Id="rId2" Type="http://schemas.openxmlformats.org/officeDocument/2006/relationships/tags" Target="../tags/tag336.xml" /><Relationship Id="rId20" Type="http://schemas.openxmlformats.org/officeDocument/2006/relationships/tags" Target="../tags/tag353.xml" /><Relationship Id="rId21" Type="http://schemas.openxmlformats.org/officeDocument/2006/relationships/tags" Target="../tags/tag354.xml" /><Relationship Id="rId22" Type="http://schemas.openxmlformats.org/officeDocument/2006/relationships/tags" Target="../tags/tag355.xml" /><Relationship Id="rId23" Type="http://schemas.openxmlformats.org/officeDocument/2006/relationships/tags" Target="../tags/tag356.xml" /><Relationship Id="rId24" Type="http://schemas.openxmlformats.org/officeDocument/2006/relationships/tags" Target="../tags/tag357.xml" /><Relationship Id="rId25" Type="http://schemas.openxmlformats.org/officeDocument/2006/relationships/tags" Target="../tags/tag358.xml" /><Relationship Id="rId26" Type="http://schemas.openxmlformats.org/officeDocument/2006/relationships/tags" Target="../tags/tag359.xml" /><Relationship Id="rId27" Type="http://schemas.openxmlformats.org/officeDocument/2006/relationships/tags" Target="../tags/tag360.xml" /><Relationship Id="rId28" Type="http://schemas.openxmlformats.org/officeDocument/2006/relationships/tags" Target="../tags/tag361.xml" /><Relationship Id="rId29" Type="http://schemas.openxmlformats.org/officeDocument/2006/relationships/tags" Target="../tags/tag362.xml" /><Relationship Id="rId3" Type="http://schemas.openxmlformats.org/officeDocument/2006/relationships/tags" Target="../tags/tag337.xml" /><Relationship Id="rId30" Type="http://schemas.openxmlformats.org/officeDocument/2006/relationships/tags" Target="../tags/tag363.xml" /><Relationship Id="rId31" Type="http://schemas.openxmlformats.org/officeDocument/2006/relationships/tags" Target="../tags/tag364.xml" /><Relationship Id="rId32" Type="http://schemas.openxmlformats.org/officeDocument/2006/relationships/slideMaster" Target="../slideMasters/slideMaster4.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image" Target="../media/image1.png" /><Relationship Id="rId8" Type="http://schemas.openxmlformats.org/officeDocument/2006/relationships/tags" Target="../tags/tag341.xml" /><Relationship Id="rId9" Type="http://schemas.openxmlformats.org/officeDocument/2006/relationships/tags" Target="../tags/tag34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65.xml" /><Relationship Id="rId10" Type="http://schemas.openxmlformats.org/officeDocument/2006/relationships/tags" Target="../tags/tag372.xml" /><Relationship Id="rId11"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366.xml" /><Relationship Id="rId4" Type="http://schemas.openxmlformats.org/officeDocument/2006/relationships/image" Target="../media/image3.png"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73.xml" /><Relationship Id="rId10" Type="http://schemas.openxmlformats.org/officeDocument/2006/relationships/tags" Target="../tags/tag381.xml" /><Relationship Id="rId11" Type="http://schemas.openxmlformats.org/officeDocument/2006/relationships/tags" Target="../tags/tag382.xml" /><Relationship Id="rId12" Type="http://schemas.openxmlformats.org/officeDocument/2006/relationships/tags" Target="../tags/tag383.xml" /><Relationship Id="rId13" Type="http://schemas.openxmlformats.org/officeDocument/2006/relationships/tags" Target="../tags/tag384.xml" /><Relationship Id="rId14" Type="http://schemas.openxmlformats.org/officeDocument/2006/relationships/tags" Target="../tags/tag385.xml" /><Relationship Id="rId15" Type="http://schemas.openxmlformats.org/officeDocument/2006/relationships/tags" Target="../tags/tag386.xml" /><Relationship Id="rId16" Type="http://schemas.openxmlformats.org/officeDocument/2006/relationships/tags" Target="../tags/tag387.xml" /><Relationship Id="rId17" Type="http://schemas.openxmlformats.org/officeDocument/2006/relationships/tags" Target="../tags/tag388.xml" /><Relationship Id="rId18" Type="http://schemas.openxmlformats.org/officeDocument/2006/relationships/tags" Target="../tags/tag389.xml" /><Relationship Id="rId19" Type="http://schemas.openxmlformats.org/officeDocument/2006/relationships/tags" Target="../tags/tag390.xml" /><Relationship Id="rId2" Type="http://schemas.openxmlformats.org/officeDocument/2006/relationships/tags" Target="../tags/tag374.xml" /><Relationship Id="rId20" Type="http://schemas.openxmlformats.org/officeDocument/2006/relationships/tags" Target="../tags/tag391.xml" /><Relationship Id="rId21" Type="http://schemas.openxmlformats.org/officeDocument/2006/relationships/tags" Target="../tags/tag392.xml" /><Relationship Id="rId22" Type="http://schemas.openxmlformats.org/officeDocument/2006/relationships/tags" Target="../tags/tag393.xml" /><Relationship Id="rId23" Type="http://schemas.openxmlformats.org/officeDocument/2006/relationships/tags" Target="../tags/tag394.xml" /><Relationship Id="rId24" Type="http://schemas.openxmlformats.org/officeDocument/2006/relationships/tags" Target="../tags/tag395.xml" /><Relationship Id="rId25" Type="http://schemas.openxmlformats.org/officeDocument/2006/relationships/tags" Target="../tags/tag396.xml" /><Relationship Id="rId26" Type="http://schemas.openxmlformats.org/officeDocument/2006/relationships/tags" Target="../tags/tag397.xml" /><Relationship Id="rId27" Type="http://schemas.openxmlformats.org/officeDocument/2006/relationships/tags" Target="../tags/tag398.xml" /><Relationship Id="rId28" Type="http://schemas.openxmlformats.org/officeDocument/2006/relationships/tags" Target="../tags/tag399.xml" /><Relationship Id="rId29" Type="http://schemas.openxmlformats.org/officeDocument/2006/relationships/tags" Target="../tags/tag400.xml" /><Relationship Id="rId3" Type="http://schemas.openxmlformats.org/officeDocument/2006/relationships/tags" Target="../tags/tag375.xml" /><Relationship Id="rId30" Type="http://schemas.openxmlformats.org/officeDocument/2006/relationships/tags" Target="../tags/tag401.xml" /><Relationship Id="rId31" Type="http://schemas.openxmlformats.org/officeDocument/2006/relationships/tags" Target="../tags/tag402.xml" /><Relationship Id="rId32" Type="http://schemas.openxmlformats.org/officeDocument/2006/relationships/tags" Target="../tags/tag403.xml" /><Relationship Id="rId33" Type="http://schemas.openxmlformats.org/officeDocument/2006/relationships/slideMaster" Target="../slideMasters/slideMaster4.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image" Target="../media/image4.png"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tags" Target="../tags/tag380.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404.xml" /><Relationship Id="rId10" Type="http://schemas.openxmlformats.org/officeDocument/2006/relationships/tags" Target="../tags/tag411.xml" /><Relationship Id="rId11" Type="http://schemas.openxmlformats.org/officeDocument/2006/relationships/tags" Target="../tags/tag412.xml" /><Relationship Id="rId12"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405.xml" /><Relationship Id="rId4" Type="http://schemas.openxmlformats.org/officeDocument/2006/relationships/image" Target="../media/image3.png"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tags" Target="../tags/tag408.xml" /><Relationship Id="rId8" Type="http://schemas.openxmlformats.org/officeDocument/2006/relationships/tags" Target="../tags/tag409.xml" /><Relationship Id="rId9" Type="http://schemas.openxmlformats.org/officeDocument/2006/relationships/tags" Target="../tags/tag410.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413.xml" /><Relationship Id="rId10" Type="http://schemas.openxmlformats.org/officeDocument/2006/relationships/tags" Target="../tags/tag420.xml" /><Relationship Id="rId11" Type="http://schemas.openxmlformats.org/officeDocument/2006/relationships/tags" Target="../tags/tag421.xml" /><Relationship Id="rId12" Type="http://schemas.openxmlformats.org/officeDocument/2006/relationships/tags" Target="../tags/tag422.xml" /><Relationship Id="rId13" Type="http://schemas.openxmlformats.org/officeDocument/2006/relationships/tags" Target="../tags/tag423.xml" /><Relationship Id="rId14"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414.xml" /><Relationship Id="rId4" Type="http://schemas.openxmlformats.org/officeDocument/2006/relationships/image" Target="../media/image3.png"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tags" Target="../tags/tag417.xml" /><Relationship Id="rId8" Type="http://schemas.openxmlformats.org/officeDocument/2006/relationships/tags" Target="../tags/tag418.xml" /><Relationship Id="rId9" Type="http://schemas.openxmlformats.org/officeDocument/2006/relationships/tags" Target="../tags/tag419.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424.xml" /><Relationship Id="rId10" Type="http://schemas.openxmlformats.org/officeDocument/2006/relationships/tags" Target="../tags/tag431.xml" /><Relationship Id="rId11" Type="http://schemas.openxmlformats.org/officeDocument/2006/relationships/tags" Target="../tags/tag432.xml" /><Relationship Id="rId12" Type="http://schemas.openxmlformats.org/officeDocument/2006/relationships/tags" Target="../tags/tag433.xml" /><Relationship Id="rId13" Type="http://schemas.openxmlformats.org/officeDocument/2006/relationships/tags" Target="../tags/tag434.xml" /><Relationship Id="rId14" Type="http://schemas.openxmlformats.org/officeDocument/2006/relationships/tags" Target="../tags/tag435.xml" /><Relationship Id="rId15" Type="http://schemas.openxmlformats.org/officeDocument/2006/relationships/tags" Target="../tags/tag436.xml" /><Relationship Id="rId16" Type="http://schemas.openxmlformats.org/officeDocument/2006/relationships/tags" Target="../tags/tag437.xml" /><Relationship Id="rId17" Type="http://schemas.openxmlformats.org/officeDocument/2006/relationships/tags" Target="../tags/tag438.xml" /><Relationship Id="rId18" Type="http://schemas.openxmlformats.org/officeDocument/2006/relationships/tags" Target="../tags/tag439.xml" /><Relationship Id="rId19" Type="http://schemas.openxmlformats.org/officeDocument/2006/relationships/tags" Target="../tags/tag440.xml" /><Relationship Id="rId2" Type="http://schemas.openxmlformats.org/officeDocument/2006/relationships/tags" Target="../tags/tag425.xml" /><Relationship Id="rId20" Type="http://schemas.openxmlformats.org/officeDocument/2006/relationships/tags" Target="../tags/tag441.xml" /><Relationship Id="rId21" Type="http://schemas.openxmlformats.org/officeDocument/2006/relationships/tags" Target="../tags/tag442.xml" /><Relationship Id="rId22" Type="http://schemas.openxmlformats.org/officeDocument/2006/relationships/tags" Target="../tags/tag443.xml" /><Relationship Id="rId23" Type="http://schemas.openxmlformats.org/officeDocument/2006/relationships/tags" Target="../tags/tag444.xml" /><Relationship Id="rId24" Type="http://schemas.openxmlformats.org/officeDocument/2006/relationships/tags" Target="../tags/tag445.xml" /><Relationship Id="rId25" Type="http://schemas.openxmlformats.org/officeDocument/2006/relationships/tags" Target="../tags/tag446.xml" /><Relationship Id="rId26" Type="http://schemas.openxmlformats.org/officeDocument/2006/relationships/tags" Target="../tags/tag447.xml" /><Relationship Id="rId27" Type="http://schemas.openxmlformats.org/officeDocument/2006/relationships/tags" Target="../tags/tag448.xml" /><Relationship Id="rId28" Type="http://schemas.openxmlformats.org/officeDocument/2006/relationships/slideMaster" Target="../slideMasters/slideMaster4.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image" Target="../media/image5.png" /><Relationship Id="rId6" Type="http://schemas.openxmlformats.org/officeDocument/2006/relationships/tags" Target="../tags/tag428.xml" /><Relationship Id="rId7" Type="http://schemas.openxmlformats.org/officeDocument/2006/relationships/image" Target="../media/image6.png" /><Relationship Id="rId8" Type="http://schemas.openxmlformats.org/officeDocument/2006/relationships/tags" Target="../tags/tag429.xml" /><Relationship Id="rId9" Type="http://schemas.openxmlformats.org/officeDocument/2006/relationships/tags" Target="../tags/tag430.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449.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452.xml" /><Relationship Id="rId10" Type="http://schemas.openxmlformats.org/officeDocument/2006/relationships/tags" Target="../tags/tag459.xml" /><Relationship Id="rId11" Type="http://schemas.openxmlformats.org/officeDocument/2006/relationships/tags" Target="../tags/tag460.xml" /><Relationship Id="rId12"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453.xml" /><Relationship Id="rId4" Type="http://schemas.openxmlformats.org/officeDocument/2006/relationships/image" Target="../media/image3.png"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tags" Target="../tags/tag456.xml" /><Relationship Id="rId8" Type="http://schemas.openxmlformats.org/officeDocument/2006/relationships/tags" Target="../tags/tag457.xml" /><Relationship Id="rId9" Type="http://schemas.openxmlformats.org/officeDocument/2006/relationships/tags" Target="../tags/tag458.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61.xml" /><Relationship Id="rId10" Type="http://schemas.openxmlformats.org/officeDocument/2006/relationships/tags" Target="../tags/tag468.xml" /><Relationship Id="rId11"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462.xml" /><Relationship Id="rId4" Type="http://schemas.openxmlformats.org/officeDocument/2006/relationships/image" Target="../media/image3.png" /><Relationship Id="rId5" Type="http://schemas.openxmlformats.org/officeDocument/2006/relationships/tags" Target="../tags/tag463.xml" /><Relationship Id="rId6" Type="http://schemas.openxmlformats.org/officeDocument/2006/relationships/tags" Target="../tags/tag464.xml" /><Relationship Id="rId7" Type="http://schemas.openxmlformats.org/officeDocument/2006/relationships/tags" Target="../tags/tag465.xml" /><Relationship Id="rId8" Type="http://schemas.openxmlformats.org/officeDocument/2006/relationships/tags" Target="../tags/tag466.xml" /><Relationship Id="rId9" Type="http://schemas.openxmlformats.org/officeDocument/2006/relationships/tags" Target="../tags/tag467.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69.xml" /><Relationship Id="rId10" Type="http://schemas.openxmlformats.org/officeDocument/2006/relationships/slideMaster" Target="../slideMasters/slideMaster4.xml" /><Relationship Id="rId2" Type="http://schemas.openxmlformats.org/officeDocument/2006/relationships/image" Target="../media/image2.png" /><Relationship Id="rId3" Type="http://schemas.openxmlformats.org/officeDocument/2006/relationships/tags" Target="../tags/tag470.xml" /><Relationship Id="rId4" Type="http://schemas.openxmlformats.org/officeDocument/2006/relationships/image" Target="../media/image3.png" /><Relationship Id="rId5" Type="http://schemas.openxmlformats.org/officeDocument/2006/relationships/tags" Target="../tags/tag471.xml" /><Relationship Id="rId6" Type="http://schemas.openxmlformats.org/officeDocument/2006/relationships/tags" Target="../tags/tag472.xml" /><Relationship Id="rId7" Type="http://schemas.openxmlformats.org/officeDocument/2006/relationships/tags" Target="../tags/tag473.xml" /><Relationship Id="rId8" Type="http://schemas.openxmlformats.org/officeDocument/2006/relationships/tags" Target="../tags/tag474.xml" /><Relationship Id="rId9" Type="http://schemas.openxmlformats.org/officeDocument/2006/relationships/tags" Target="../tags/tag475.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76.xml" /><Relationship Id="rId10" Type="http://schemas.openxmlformats.org/officeDocument/2006/relationships/tags" Target="../tags/tag485.xml" /><Relationship Id="rId11" Type="http://schemas.openxmlformats.org/officeDocument/2006/relationships/tags" Target="../tags/tag486.xml" /><Relationship Id="rId12" Type="http://schemas.openxmlformats.org/officeDocument/2006/relationships/tags" Target="../tags/tag487.xml" /><Relationship Id="rId13" Type="http://schemas.openxmlformats.org/officeDocument/2006/relationships/tags" Target="../tags/tag488.xml" /><Relationship Id="rId14" Type="http://schemas.openxmlformats.org/officeDocument/2006/relationships/tags" Target="../tags/tag489.xml" /><Relationship Id="rId15" Type="http://schemas.openxmlformats.org/officeDocument/2006/relationships/tags" Target="../tags/tag490.xml" /><Relationship Id="rId16" Type="http://schemas.openxmlformats.org/officeDocument/2006/relationships/tags" Target="../tags/tag491.xml" /><Relationship Id="rId17" Type="http://schemas.openxmlformats.org/officeDocument/2006/relationships/tags" Target="../tags/tag492.xml" /><Relationship Id="rId18" Type="http://schemas.openxmlformats.org/officeDocument/2006/relationships/tags" Target="../tags/tag493.xml" /><Relationship Id="rId19" Type="http://schemas.openxmlformats.org/officeDocument/2006/relationships/tags" Target="../tags/tag494.xml" /><Relationship Id="rId2" Type="http://schemas.openxmlformats.org/officeDocument/2006/relationships/tags" Target="../tags/tag477.xml" /><Relationship Id="rId20" Type="http://schemas.openxmlformats.org/officeDocument/2006/relationships/tags" Target="../tags/tag495.xml" /><Relationship Id="rId21" Type="http://schemas.openxmlformats.org/officeDocument/2006/relationships/tags" Target="../tags/tag496.xml" /><Relationship Id="rId22" Type="http://schemas.openxmlformats.org/officeDocument/2006/relationships/image" Target="../media/image7.png" /><Relationship Id="rId23" Type="http://schemas.openxmlformats.org/officeDocument/2006/relationships/tags" Target="../tags/tag497.xml" /><Relationship Id="rId24" Type="http://schemas.openxmlformats.org/officeDocument/2006/relationships/tags" Target="../tags/tag498.xml" /><Relationship Id="rId25" Type="http://schemas.openxmlformats.org/officeDocument/2006/relationships/tags" Target="../tags/tag499.xml" /><Relationship Id="rId26" Type="http://schemas.openxmlformats.org/officeDocument/2006/relationships/tags" Target="../tags/tag500.xml" /><Relationship Id="rId27" Type="http://schemas.openxmlformats.org/officeDocument/2006/relationships/tags" Target="../tags/tag501.xml" /><Relationship Id="rId28" Type="http://schemas.openxmlformats.org/officeDocument/2006/relationships/tags" Target="../tags/tag502.xml" /><Relationship Id="rId29" Type="http://schemas.openxmlformats.org/officeDocument/2006/relationships/slideMaster" Target="../slideMasters/slideMaster4.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503.xml" /><Relationship Id="rId2" Type="http://schemas.openxmlformats.org/officeDocument/2006/relationships/tags" Target="../tags/tag504.xml" /><Relationship Id="rId3" Type="http://schemas.openxmlformats.org/officeDocument/2006/relationships/tags" Target="../tags/tag505.xml" /><Relationship Id="rId4" Type="http://schemas.openxmlformats.org/officeDocument/2006/relationships/tags" Target="../tags/tag506.xml" /><Relationship Id="rId5" Type="http://schemas.openxmlformats.org/officeDocument/2006/relationships/image" Target="../media/image8.png" /><Relationship Id="rId6" Type="http://schemas.openxmlformats.org/officeDocument/2006/relationships/tags" Target="../tags/tag507.xml" /><Relationship Id="rId7" Type="http://schemas.openxmlformats.org/officeDocument/2006/relationships/image" Target="../media/image9.png" /><Relationship Id="rId8" Type="http://schemas.openxmlformats.org/officeDocument/2006/relationships/tags" Target="../tags/tag508.xml" /><Relationship Id="rId9"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509.xml" /><Relationship Id="rId10" Type="http://schemas.openxmlformats.org/officeDocument/2006/relationships/tags" Target="../tags/tag516.xml" /><Relationship Id="rId11" Type="http://schemas.openxmlformats.org/officeDocument/2006/relationships/slideMaster" Target="../slideMasters/slideMaster4.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image" Target="../media/image10.png" /><Relationship Id="rId8" Type="http://schemas.openxmlformats.org/officeDocument/2006/relationships/tags" Target="../tags/tag515.xml" /><Relationship Id="rId9" Type="http://schemas.openxmlformats.org/officeDocument/2006/relationships/image" Target="../media/image11.png"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517.xml" /><Relationship Id="rId10" Type="http://schemas.openxmlformats.org/officeDocument/2006/relationships/slideMaster" Target="../slideMasters/slideMaster4.xml" /><Relationship Id="rId2" Type="http://schemas.openxmlformats.org/officeDocument/2006/relationships/tags" Target="../tags/tag518.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tags" Target="../tags/tag522.xml" /><Relationship Id="rId7" Type="http://schemas.openxmlformats.org/officeDocument/2006/relationships/tags" Target="../tags/tag523.xml" /><Relationship Id="rId8" Type="http://schemas.openxmlformats.org/officeDocument/2006/relationships/image" Target="../media/image12.png" /><Relationship Id="rId9" Type="http://schemas.openxmlformats.org/officeDocument/2006/relationships/tags" Target="../tags/tag524.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525.xml" /><Relationship Id="rId10" Type="http://schemas.openxmlformats.org/officeDocument/2006/relationships/slideMaster" Target="../slideMasters/slideMaster4.xml" /><Relationship Id="rId2" Type="http://schemas.openxmlformats.org/officeDocument/2006/relationships/tags" Target="../tags/tag526.xml" /><Relationship Id="rId3" Type="http://schemas.openxmlformats.org/officeDocument/2006/relationships/tags" Target="../tags/tag527.xml" /><Relationship Id="rId4" Type="http://schemas.openxmlformats.org/officeDocument/2006/relationships/tags" Target="../tags/tag528.xml" /><Relationship Id="rId5" Type="http://schemas.openxmlformats.org/officeDocument/2006/relationships/tags" Target="../tags/tag529.xml" /><Relationship Id="rId6" Type="http://schemas.openxmlformats.org/officeDocument/2006/relationships/tags" Target="../tags/tag530.xml" /><Relationship Id="rId7" Type="http://schemas.openxmlformats.org/officeDocument/2006/relationships/tags" Target="../tags/tag531.xml" /><Relationship Id="rId8" Type="http://schemas.openxmlformats.org/officeDocument/2006/relationships/image" Target="../media/image13.png" /><Relationship Id="rId9" Type="http://schemas.openxmlformats.org/officeDocument/2006/relationships/tags" Target="../tags/tag532.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533.xml" /><Relationship Id="rId10" Type="http://schemas.openxmlformats.org/officeDocument/2006/relationships/image" Target="../media/image3.png" /><Relationship Id="rId11" Type="http://schemas.openxmlformats.org/officeDocument/2006/relationships/tags" Target="../tags/tag541.xml" /><Relationship Id="rId12" Type="http://schemas.openxmlformats.org/officeDocument/2006/relationships/slideMaster" Target="../slideMasters/slideMaster4.xml" /><Relationship Id="rId2" Type="http://schemas.openxmlformats.org/officeDocument/2006/relationships/tags" Target="../tags/tag534.xml" /><Relationship Id="rId3" Type="http://schemas.openxmlformats.org/officeDocument/2006/relationships/tags" Target="../tags/tag535.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tags" Target="../tags/tag539.xml" /><Relationship Id="rId8" Type="http://schemas.openxmlformats.org/officeDocument/2006/relationships/image" Target="../media/image2.png" /><Relationship Id="rId9" Type="http://schemas.openxmlformats.org/officeDocument/2006/relationships/tags" Target="../tags/tag540.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542.xml" /><Relationship Id="rId10" Type="http://schemas.openxmlformats.org/officeDocument/2006/relationships/image" Target="../media/image14.png" /><Relationship Id="rId11" Type="http://schemas.openxmlformats.org/officeDocument/2006/relationships/tags" Target="../tags/tag551.xml" /><Relationship Id="rId12" Type="http://schemas.openxmlformats.org/officeDocument/2006/relationships/image" Target="../media/image15.png" /><Relationship Id="rId13" Type="http://schemas.openxmlformats.org/officeDocument/2006/relationships/tags" Target="../tags/tag552.xml" /><Relationship Id="rId14" Type="http://schemas.openxmlformats.org/officeDocument/2006/relationships/slideMaster" Target="../slideMasters/slideMaster4.xml" /><Relationship Id="rId2" Type="http://schemas.openxmlformats.org/officeDocument/2006/relationships/tags" Target="../tags/tag543.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tags" Target="../tags/tag547.xml" /><Relationship Id="rId7" Type="http://schemas.openxmlformats.org/officeDocument/2006/relationships/tags" Target="../tags/tag548.xml" /><Relationship Id="rId8" Type="http://schemas.openxmlformats.org/officeDocument/2006/relationships/tags" Target="../tags/tag549.xml" /><Relationship Id="rId9" Type="http://schemas.openxmlformats.org/officeDocument/2006/relationships/tags" Target="../tags/tag550.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553.xml" /><Relationship Id="rId10" Type="http://schemas.openxmlformats.org/officeDocument/2006/relationships/tags" Target="../tags/tag560.xml" /><Relationship Id="rId11" Type="http://schemas.openxmlformats.org/officeDocument/2006/relationships/slideMaster" Target="../slideMasters/slideMaster4.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tags" Target="../tags/tag556.xml" /><Relationship Id="rId5" Type="http://schemas.openxmlformats.org/officeDocument/2006/relationships/tags" Target="../tags/tag557.xml" /><Relationship Id="rId6" Type="http://schemas.openxmlformats.org/officeDocument/2006/relationships/tags" Target="../tags/tag558.xml" /><Relationship Id="rId7" Type="http://schemas.openxmlformats.org/officeDocument/2006/relationships/image" Target="../media/image16.png" /><Relationship Id="rId8" Type="http://schemas.openxmlformats.org/officeDocument/2006/relationships/tags" Target="../tags/tag559.xml" /><Relationship Id="rId9" Type="http://schemas.openxmlformats.org/officeDocument/2006/relationships/image" Target="../media/image17.png"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cross">
          <a:fgClr>
            <a:srgbClr val="F2F2F2"/>
          </a:fgClr>
          <a:bgClr>
            <a:schemeClr val="bg1"/>
          </a:bgClr>
        </a:pattFill>
        <a:effectLst/>
      </p:bgPr>
    </p:bg>
    <p:spTree>
      <p:nvGrpSpPr>
        <p:cNvPr id="1" name=""/>
        <p:cNvGrpSpPr/>
        <p:nvPr/>
      </p:nvGrpSpPr>
      <p:grpSpPr>
        <a:xfrm>
          <a:off x="0" y="0"/>
          <a:ext cx="0" cy="0"/>
        </a:xfrm>
      </p:grpSpPr>
      <p:grpSp>
        <p:nvGrpSpPr>
          <p:cNvPr id="9219" name="组合 6"/>
          <p:cNvGrpSpPr/>
          <p:nvPr userDrawn="1"/>
        </p:nvGrpSpPr>
        <p:grpSpPr>
          <a:xfrm>
            <a:off x="1944688" y="849313"/>
            <a:ext cx="8302625" cy="3525837"/>
            <a:chOff x="3066" y="1500"/>
            <a:chExt cx="12429" cy="6080"/>
          </a:xfrm>
        </p:grpSpPr>
        <p:sp>
          <p:nvSpPr>
            <p:cNvPr id="8" name="矩形 7"/>
            <p:cNvSpPr/>
            <p:nvPr>
              <p:custDataLst>
                <p:tags r:id="rId1"/>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2"/>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9222" name="图片 9"/>
          <p:cNvPicPr>
            <a:picLocks noChangeAspect="1"/>
          </p:cNvPicPr>
          <p:nvPr userDrawn="1">
            <p:custDataLst>
              <p:tags r:id="rId4"/>
            </p:custDataLst>
          </p:nvPr>
        </p:nvPicPr>
        <p:blipFill>
          <a:blip r:embed="rId3"/>
          <a:stretch>
            <a:fillRect/>
          </a:stretch>
        </p:blipFill>
        <p:spPr>
          <a:xfrm>
            <a:off x="0" y="0"/>
            <a:ext cx="12192000" cy="6858000"/>
          </a:xfrm>
          <a:prstGeom prst="rect">
            <a:avLst/>
          </a:prstGeom>
          <a:noFill/>
          <a:ln w="9525">
            <a:noFill/>
          </a:ln>
        </p:spPr>
      </p:pic>
      <p:grpSp>
        <p:nvGrpSpPr>
          <p:cNvPr id="9223" name="组合 10"/>
          <p:cNvGrpSpPr/>
          <p:nvPr userDrawn="1"/>
        </p:nvGrpSpPr>
        <p:grpSpPr>
          <a:xfrm>
            <a:off x="3873500" y="536575"/>
            <a:ext cx="635000" cy="568325"/>
            <a:chOff x="4052094" y="7246145"/>
            <a:chExt cx="1625600" cy="1458911"/>
          </a:xfrm>
        </p:grpSpPr>
        <p:sp>
          <p:nvSpPr>
            <p:cNvPr id="12" name="矩形 11"/>
            <p:cNvSpPr/>
            <p:nvPr>
              <p:custDataLst>
                <p:tags r:id="rId5"/>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6"/>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7"/>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9"/>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0"/>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9231" name="组合 21"/>
          <p:cNvGrpSpPr/>
          <p:nvPr userDrawn="1"/>
        </p:nvGrpSpPr>
        <p:grpSpPr>
          <a:xfrm>
            <a:off x="7620000" y="536575"/>
            <a:ext cx="633413" cy="568325"/>
            <a:chOff x="4052094" y="7246145"/>
            <a:chExt cx="1625600" cy="1458911"/>
          </a:xfrm>
        </p:grpSpPr>
        <p:sp>
          <p:nvSpPr>
            <p:cNvPr id="23" name="矩形 22"/>
            <p:cNvSpPr/>
            <p:nvPr>
              <p:custDataLst>
                <p:tags r:id="rId12"/>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3"/>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14"/>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17"/>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18"/>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19"/>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0"/>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1"/>
            </p:custDataLst>
          </p:nvPr>
        </p:nvCxnSpPr>
        <p:spPr>
          <a:xfrm>
            <a:off x="4587875" y="2916238"/>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lang="zh-CN" altLang="en-US" strike="noStrike" noProof="1"/>
              <a:t>单击编辑文本</a:t>
            </a:r>
            <a:endParaRPr lang="zh-CN" altLang="en-US" strike="noStrike" noProof="1"/>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lang="zh-CN" altLang="en-US" strike="noStrike" noProof="1"/>
              <a:t>单击编辑文本</a:t>
            </a:r>
            <a:endParaRPr lang="zh-CN" altLang="en-US" strike="noStrike" noProof="1"/>
          </a:p>
        </p:txBody>
      </p:sp>
      <p:sp>
        <p:nvSpPr>
          <p:cNvPr id="16" name="日期占位符 15"/>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17" name="页脚占位符 16"/>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grpSp>
        <p:nvGrpSpPr>
          <p:cNvPr id="10243" name="组合 6"/>
          <p:cNvGrpSpPr/>
          <p:nvPr userDrawn="1"/>
        </p:nvGrpSpPr>
        <p:grpSpPr>
          <a:xfrm>
            <a:off x="0" y="-7937"/>
            <a:ext cx="12192000" cy="963612"/>
            <a:chOff x="0" y="-7620"/>
            <a:chExt cx="12192000" cy="962660"/>
          </a:xfrm>
        </p:grpSpPr>
        <p:pic>
          <p:nvPicPr>
            <p:cNvPr id="10244"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0245"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sp>
        <p:nvSpPr>
          <p:cNvPr id="7" name="PA-矩形 60"/>
          <p:cNvSpPr/>
          <p:nvPr userDrawn="1">
            <p:custDataLst>
              <p:tags r:id="rId1"/>
            </p:custDataLst>
          </p:nvPr>
        </p:nvSpPr>
        <p:spPr>
          <a:xfrm>
            <a:off x="1155700" y="846138"/>
            <a:ext cx="9736138" cy="5067300"/>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2"/>
            </p:custDataLst>
          </p:nvPr>
        </p:nvSpPr>
        <p:spPr>
          <a:xfrm>
            <a:off x="1319213" y="1028700"/>
            <a:ext cx="9736138" cy="506730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11269" name="PA-图片 3"/>
          <p:cNvPicPr>
            <a:picLocks noChangeAspect="1"/>
          </p:cNvPicPr>
          <p:nvPr userDrawn="1">
            <p:custDataLst>
              <p:tags r:id="rId4"/>
            </p:custDataLst>
          </p:nvPr>
        </p:nvPicPr>
        <p:blipFill>
          <a:blip r:embed="rId3"/>
          <a:stretch>
            <a:fillRect/>
          </a:stretch>
        </p:blipFill>
        <p:spPr>
          <a:xfrm>
            <a:off x="0" y="-12700"/>
            <a:ext cx="12192000" cy="68992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grpSp>
        <p:nvGrpSpPr>
          <p:cNvPr id="11271" name="PA-组合 24"/>
          <p:cNvGrpSpPr/>
          <p:nvPr userDrawn="1"/>
        </p:nvGrpSpPr>
        <p:grpSpPr>
          <a:xfrm>
            <a:off x="2525713" y="-12700"/>
            <a:ext cx="925512" cy="1100138"/>
            <a:chOff x="2471687" y="0"/>
            <a:chExt cx="918749" cy="1091504"/>
          </a:xfrm>
        </p:grpSpPr>
        <p:grpSp>
          <p:nvGrpSpPr>
            <p:cNvPr id="11272" name="组合 16"/>
            <p:cNvGrpSpPr/>
            <p:nvPr/>
          </p:nvGrpSpPr>
          <p:grpSpPr>
            <a:xfrm>
              <a:off x="2471687" y="251208"/>
              <a:ext cx="918749" cy="840296"/>
              <a:chOff x="4052089" y="7246140"/>
              <a:chExt cx="1625600" cy="1458925"/>
            </a:xfrm>
          </p:grpSpPr>
          <p:sp>
            <p:nvSpPr>
              <p:cNvPr id="19" name="PA-矩形 26"/>
              <p:cNvSpPr/>
              <p:nvPr>
                <p:custDataLst>
                  <p:tags r:id="rId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1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1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281" name="PA-组合 35"/>
          <p:cNvGrpSpPr/>
          <p:nvPr userDrawn="1"/>
        </p:nvGrpSpPr>
        <p:grpSpPr>
          <a:xfrm>
            <a:off x="8785225" y="-12700"/>
            <a:ext cx="927100" cy="1100138"/>
            <a:chOff x="2471687" y="0"/>
            <a:chExt cx="918749" cy="1091504"/>
          </a:xfrm>
        </p:grpSpPr>
        <p:grpSp>
          <p:nvGrpSpPr>
            <p:cNvPr id="11282" name="组合 26"/>
            <p:cNvGrpSpPr/>
            <p:nvPr/>
          </p:nvGrpSpPr>
          <p:grpSpPr>
            <a:xfrm>
              <a:off x="2471687" y="251208"/>
              <a:ext cx="918749" cy="840296"/>
              <a:chOff x="4052089" y="7246140"/>
              <a:chExt cx="1625600" cy="1458925"/>
            </a:xfrm>
          </p:grpSpPr>
          <p:sp>
            <p:nvSpPr>
              <p:cNvPr id="29" name="PA-矩形 37"/>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PA-组合 9"/>
          <p:cNvGrpSpPr>
            <a:grpSpLocks noChangeAspect="1"/>
          </p:cNvGrpSpPr>
          <p:nvPr userDrawn="1">
            <p:custDataLst>
              <p:tags r:id="rId21"/>
            </p:custDataLst>
          </p:nvPr>
        </p:nvGrpSpPr>
        <p:grpSpPr>
          <a:xfrm>
            <a:off x="3154044" y="1960879"/>
            <a:ext cx="541656" cy="473075"/>
            <a:chOff x="1168400" y="1347856"/>
            <a:chExt cx="723913" cy="631688"/>
          </a:xfrm>
          <a:solidFill>
            <a:schemeClr val="bg1">
              <a:lumMod val="85000"/>
            </a:schemeClr>
          </a:solidFill>
        </p:grpSpPr>
        <p:sp>
          <p:nvSpPr>
            <p:cNvPr id="11"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2"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grpSp>
        <p:nvGrpSpPr>
          <p:cNvPr id="13" name="PA-组合 19"/>
          <p:cNvGrpSpPr>
            <a:grpSpLocks noChangeAspect="1"/>
          </p:cNvGrpSpPr>
          <p:nvPr userDrawn="1">
            <p:custDataLst>
              <p:tags r:id="rId22"/>
            </p:custDataLst>
          </p:nvPr>
        </p:nvGrpSpPr>
        <p:grpSpPr>
          <a:xfrm rot="10800000">
            <a:off x="8682355" y="1960879"/>
            <a:ext cx="541655" cy="473075"/>
            <a:chOff x="1168400" y="1347856"/>
            <a:chExt cx="723913" cy="631688"/>
          </a:xfrm>
          <a:solidFill>
            <a:schemeClr val="bg1">
              <a:lumMod val="85000"/>
            </a:schemeClr>
          </a:solidFill>
        </p:grpSpPr>
        <p:sp>
          <p:nvSpPr>
            <p:cNvPr id="14"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5"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sp>
        <p:nvSpPr>
          <p:cNvPr id="4" name="日期占位符 3"/>
          <p:cNvSpPr>
            <a:spLocks noGrp="1"/>
          </p:cNvSpPr>
          <p:nvPr>
            <p:ph type="dt" sz="half" idx="10"/>
            <p:custDataLst>
              <p:tags r:id="rId2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2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2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grpSp>
        <p:nvGrpSpPr>
          <p:cNvPr id="12291" name="组合 7"/>
          <p:cNvGrpSpPr/>
          <p:nvPr userDrawn="1"/>
        </p:nvGrpSpPr>
        <p:grpSpPr>
          <a:xfrm>
            <a:off x="0" y="-7937"/>
            <a:ext cx="12192000" cy="963612"/>
            <a:chOff x="0" y="-7620"/>
            <a:chExt cx="12192000" cy="962660"/>
          </a:xfrm>
        </p:grpSpPr>
        <p:pic>
          <p:nvPicPr>
            <p:cNvPr id="1229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229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grpSp>
        <p:nvGrpSpPr>
          <p:cNvPr id="13315" name="组合 9"/>
          <p:cNvGrpSpPr/>
          <p:nvPr userDrawn="1"/>
        </p:nvGrpSpPr>
        <p:grpSpPr>
          <a:xfrm>
            <a:off x="0" y="-7937"/>
            <a:ext cx="12192000" cy="963612"/>
            <a:chOff x="0" y="-7620"/>
            <a:chExt cx="12192000" cy="962660"/>
          </a:xfrm>
        </p:grpSpPr>
        <p:pic>
          <p:nvPicPr>
            <p:cNvPr id="13316" name="图片 10"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3317" name="图片 11"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8" name="页脚占位符 7"/>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cross">
          <a:fgClr>
            <a:srgbClr val="F2F2F2"/>
          </a:fgClr>
          <a:bgClr>
            <a:schemeClr val="bg1"/>
          </a:bgClr>
        </a:pattFill>
        <a:effectLst/>
      </p:bgPr>
    </p:bg>
    <p:spTree>
      <p:nvGrpSpPr>
        <p:cNvPr id="1" name=""/>
        <p:cNvGrpSpPr/>
        <p:nvPr/>
      </p:nvGrpSpPr>
      <p:grpSpPr>
        <a:xfrm>
          <a:off x="0" y="0"/>
          <a:ext cx="0" cy="0"/>
        </a:xfrm>
      </p:grpSpPr>
      <p:pic>
        <p:nvPicPr>
          <p:cNvPr id="14339" name="图片 5" descr="图片1"/>
          <p:cNvPicPr>
            <a:picLocks noChangeAspect="1"/>
          </p:cNvPicPr>
          <p:nvPr userDrawn="1">
            <p:custDataLst>
              <p:tags r:id="rId2"/>
            </p:custDataLst>
          </p:nvPr>
        </p:nvPicPr>
        <p:blipFill>
          <a:blip r:embed="rId1"/>
          <a:stretch>
            <a:fillRect/>
          </a:stretch>
        </p:blipFill>
        <p:spPr>
          <a:xfrm>
            <a:off x="0" y="-41275"/>
            <a:ext cx="12192000" cy="6899275"/>
          </a:xfrm>
          <a:prstGeom prst="rect">
            <a:avLst/>
          </a:prstGeom>
          <a:noFill/>
          <a:ln w="9525">
            <a:noFill/>
          </a:ln>
        </p:spPr>
      </p:pic>
      <p:pic>
        <p:nvPicPr>
          <p:cNvPr id="14340" name="图片 6"/>
          <p:cNvPicPr>
            <a:picLocks noChangeAspect="1"/>
          </p:cNvPicPr>
          <p:nvPr userDrawn="1">
            <p:custDataLst>
              <p:tags r:id="rId4"/>
            </p:custDataLst>
          </p:nvPr>
        </p:nvPicPr>
        <p:blipFill>
          <a:blip r:embed="rId3"/>
          <a:stretch>
            <a:fillRect/>
          </a:stretch>
        </p:blipFill>
        <p:spPr>
          <a:xfrm>
            <a:off x="9718675" y="4854575"/>
            <a:ext cx="2138363" cy="2197100"/>
          </a:xfrm>
          <a:prstGeom prst="rect">
            <a:avLst/>
          </a:prstGeom>
          <a:noFill/>
          <a:ln w="9525">
            <a:noFill/>
          </a:ln>
        </p:spPr>
      </p:pic>
      <p:sp>
        <p:nvSpPr>
          <p:cNvPr id="8" name="矩形 7"/>
          <p:cNvSpPr/>
          <p:nvPr userDrawn="1">
            <p:custDataLst>
              <p:tags r:id="rId5"/>
            </p:custDataLst>
          </p:nvPr>
        </p:nvSpPr>
        <p:spPr>
          <a:xfrm>
            <a:off x="2016125" y="914400"/>
            <a:ext cx="8159750" cy="849313"/>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4342" name="组合 8"/>
          <p:cNvGrpSpPr/>
          <p:nvPr userDrawn="1"/>
        </p:nvGrpSpPr>
        <p:grpSpPr>
          <a:xfrm>
            <a:off x="3873500" y="536575"/>
            <a:ext cx="635000" cy="568325"/>
            <a:chOff x="4052094" y="7246145"/>
            <a:chExt cx="1625600" cy="1458911"/>
          </a:xfrm>
        </p:grpSpPr>
        <p:sp>
          <p:nvSpPr>
            <p:cNvPr id="10" name="矩形 9"/>
            <p:cNvSpPr/>
            <p:nvPr>
              <p:custDataLst>
                <p:tags r:id="rId6"/>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7"/>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8"/>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1"/>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2"/>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350" name="组合 16"/>
          <p:cNvGrpSpPr/>
          <p:nvPr userDrawn="1"/>
        </p:nvGrpSpPr>
        <p:grpSpPr>
          <a:xfrm>
            <a:off x="7620000" y="536575"/>
            <a:ext cx="633413" cy="568325"/>
            <a:chOff x="4052094" y="7246145"/>
            <a:chExt cx="1625600" cy="1458911"/>
          </a:xfrm>
        </p:grpSpPr>
        <p:sp>
          <p:nvSpPr>
            <p:cNvPr id="18" name="矩形 17"/>
            <p:cNvSpPr/>
            <p:nvPr>
              <p:custDataLst>
                <p:tags r:id="rId13"/>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14"/>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5"/>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18"/>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0"/>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1"/>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xfrm>
      </p:grpSpPr>
      <p:grpSp>
        <p:nvGrpSpPr>
          <p:cNvPr id="15363" name="组合 7"/>
          <p:cNvGrpSpPr/>
          <p:nvPr userDrawn="1"/>
        </p:nvGrpSpPr>
        <p:grpSpPr>
          <a:xfrm>
            <a:off x="0" y="-7937"/>
            <a:ext cx="12192000" cy="963612"/>
            <a:chOff x="0" y="-7620"/>
            <a:chExt cx="12192000" cy="962660"/>
          </a:xfrm>
        </p:grpSpPr>
        <p:pic>
          <p:nvPicPr>
            <p:cNvPr id="15364"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5365"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xfrm>
      </p:grpSpPr>
      <p:grpSp>
        <p:nvGrpSpPr>
          <p:cNvPr id="16387" name="组合 6"/>
          <p:cNvGrpSpPr/>
          <p:nvPr userDrawn="1"/>
        </p:nvGrpSpPr>
        <p:grpSpPr>
          <a:xfrm>
            <a:off x="0" y="-7937"/>
            <a:ext cx="12192000" cy="963612"/>
            <a:chOff x="0" y="-7620"/>
            <a:chExt cx="12192000" cy="962660"/>
          </a:xfrm>
        </p:grpSpPr>
        <p:pic>
          <p:nvPicPr>
            <p:cNvPr id="16388"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6389"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1"/>
        </a:solidFill>
        <a:effectLst/>
      </p:bgPr>
    </p:bg>
    <p:spTree>
      <p:nvGrpSpPr>
        <p:cNvPr id="1" name=""/>
        <p:cNvGrpSpPr/>
        <p:nvPr/>
      </p:nvGrpSpPr>
      <p:grpSpPr>
        <a:xfrm>
          <a:off x="0" y="0"/>
          <a:ext cx="0" cy="0"/>
        </a:xfrm>
      </p:grpSpPr>
      <p:grpSp>
        <p:nvGrpSpPr>
          <p:cNvPr id="17411" name="组合 5"/>
          <p:cNvGrpSpPr/>
          <p:nvPr userDrawn="1"/>
        </p:nvGrpSpPr>
        <p:grpSpPr>
          <a:xfrm>
            <a:off x="0" y="-7937"/>
            <a:ext cx="12192000" cy="963612"/>
            <a:chOff x="0" y="-7620"/>
            <a:chExt cx="12192000" cy="962660"/>
          </a:xfrm>
        </p:grpSpPr>
        <p:pic>
          <p:nvPicPr>
            <p:cNvPr id="1741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741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cross">
          <a:fgClr>
            <a:srgbClr val="F2F2F2"/>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463"/>
            <a:ext cx="10953750" cy="5618163"/>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463"/>
            <a:ext cx="10953750" cy="5570538"/>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8437" name="组合 7"/>
          <p:cNvGrpSpPr/>
          <p:nvPr userDrawn="1"/>
        </p:nvGrpSpPr>
        <p:grpSpPr>
          <a:xfrm>
            <a:off x="2079625" y="-12700"/>
            <a:ext cx="1041400" cy="1238250"/>
            <a:chOff x="2471687" y="0"/>
            <a:chExt cx="918749" cy="1091504"/>
          </a:xfrm>
        </p:grpSpPr>
        <p:grpSp>
          <p:nvGrpSpPr>
            <p:cNvPr id="18438" name="组合 8"/>
            <p:cNvGrpSpPr/>
            <p:nvPr/>
          </p:nvGrpSpPr>
          <p:grpSpPr>
            <a:xfrm>
              <a:off x="2471687" y="251208"/>
              <a:ext cx="918749" cy="840296"/>
              <a:chOff x="4052089" y="7246140"/>
              <a:chExt cx="1625600" cy="1458925"/>
            </a:xfrm>
          </p:grpSpPr>
          <p:sp>
            <p:nvSpPr>
              <p:cNvPr id="11" name="矩形 10"/>
              <p:cNvSpPr/>
              <p:nvPr>
                <p:custDataLst>
                  <p:tags r:id="rId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447" name="组合 17"/>
          <p:cNvGrpSpPr/>
          <p:nvPr userDrawn="1"/>
        </p:nvGrpSpPr>
        <p:grpSpPr>
          <a:xfrm>
            <a:off x="9121775" y="-12700"/>
            <a:ext cx="1041400" cy="1238250"/>
            <a:chOff x="2471687" y="0"/>
            <a:chExt cx="918749" cy="1091504"/>
          </a:xfrm>
        </p:grpSpPr>
        <p:grpSp>
          <p:nvGrpSpPr>
            <p:cNvPr id="18448" name="组合 18"/>
            <p:cNvGrpSpPr/>
            <p:nvPr/>
          </p:nvGrpSpPr>
          <p:grpSpPr>
            <a:xfrm>
              <a:off x="2471687" y="251208"/>
              <a:ext cx="918749" cy="840296"/>
              <a:chOff x="4052089" y="7246140"/>
              <a:chExt cx="1625600" cy="1458925"/>
            </a:xfrm>
          </p:grpSpPr>
          <p:sp>
            <p:nvSpPr>
              <p:cNvPr id="21" name="矩形 20"/>
              <p:cNvSpPr/>
              <p:nvPr>
                <p:custDataLst>
                  <p:tags r:id="rId11"/>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2"/>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3"/>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4"/>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6"/>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18"/>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19"/>
            </p:custDataLst>
          </p:nvPr>
        </p:nvCxnSpPr>
        <p:spPr>
          <a:xfrm>
            <a:off x="4587875" y="3857625"/>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8458" name="图片 28"/>
          <p:cNvPicPr>
            <a:picLocks noChangeAspect="1"/>
          </p:cNvPicPr>
          <p:nvPr userDrawn="1">
            <p:custDataLst>
              <p:tags r:id="rId21"/>
            </p:custDataLst>
          </p:nvPr>
        </p:nvPicPr>
        <p:blipFill>
          <a:blip r:embed="rId20"/>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fontAlgn="auto"/>
            <a:r>
              <a:rPr strike="noStrike" noProof="1">
                <a:sym typeface="+mn-ea"/>
              </a:rPr>
              <a:t>编辑标题</a:t>
            </a:r>
            <a:endParaRPr strike="noStrike" noProof="1">
              <a:sym typeface="+mn-ea"/>
            </a:endParaRP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endParaRPr lang="zh-CN" altLang="en-US" strike="noStrike" noProof="1"/>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1"/>
        </a:solidFill>
        <a:effectLst/>
      </p:bgPr>
    </p:bg>
    <p:spTree>
      <p:nvGrpSpPr>
        <p:cNvPr id="1" name=""/>
        <p:cNvGrpSpPr/>
        <p:nvPr/>
      </p:nvGrpSpPr>
      <p:grpSpPr>
        <a:xfrm>
          <a:off x="0" y="0"/>
          <a:ext cx="0" cy="0"/>
        </a:xfrm>
      </p:grpSpPr>
      <p:pic>
        <p:nvPicPr>
          <p:cNvPr id="19459" name="图片 5"/>
          <p:cNvPicPr>
            <a:picLocks noChangeAspect="1"/>
          </p:cNvPicPr>
          <p:nvPr userDrawn="1">
            <p:custDataLst>
              <p:tags r:id="rId2"/>
            </p:custDataLst>
          </p:nvPr>
        </p:nvPicPr>
        <p:blipFill>
          <a:blip r:embed="rId1"/>
          <a:stretch>
            <a:fillRect/>
          </a:stretch>
        </p:blipFill>
        <p:spPr>
          <a:xfrm>
            <a:off x="10839450" y="5789613"/>
            <a:ext cx="1235075" cy="1068387"/>
          </a:xfrm>
          <a:prstGeom prst="rect">
            <a:avLst/>
          </a:prstGeom>
          <a:noFill/>
          <a:ln w="9525">
            <a:noFill/>
          </a:ln>
        </p:spPr>
      </p:pic>
      <p:pic>
        <p:nvPicPr>
          <p:cNvPr id="19460" name="图片 6" descr="图层 3"/>
          <p:cNvPicPr>
            <a:picLocks noChangeAspect="1"/>
          </p:cNvPicPr>
          <p:nvPr userDrawn="1">
            <p:custDataLst>
              <p:tags r:id="rId4"/>
            </p:custDataLst>
          </p:nvPr>
        </p:nvPicPr>
        <p:blipFill>
          <a:blip r:embed="rId3"/>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p:txBody>
          <a:bodyPr/>
          <a:lstStyle>
            <a:lvl1pPr>
              <a:defRPr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20484" name="图片 8"/>
          <p:cNvPicPr>
            <a:picLocks noChangeAspect="1"/>
          </p:cNvPicPr>
          <p:nvPr userDrawn="1">
            <p:custDataLst>
              <p:tags r:id="rId3"/>
            </p:custDataLst>
          </p:nvPr>
        </p:nvPicPr>
        <p:blipFill>
          <a:blip r:embed="rId2"/>
          <a:stretch>
            <a:fillRect/>
          </a:stretch>
        </p:blipFill>
        <p:spPr>
          <a:xfrm>
            <a:off x="3175" y="63500"/>
            <a:ext cx="1154113" cy="1185863"/>
          </a:xfrm>
          <a:prstGeom prst="rect">
            <a:avLst/>
          </a:prstGeom>
          <a:noFill/>
          <a:ln w="9525">
            <a:noFill/>
          </a:ln>
        </p:spPr>
      </p:pic>
      <p:pic>
        <p:nvPicPr>
          <p:cNvPr id="20485" name="内容占位符 18" descr="图层 4"/>
          <p:cNvPicPr>
            <a:picLocks noChangeAspect="1"/>
          </p:cNvPicPr>
          <p:nvPr userDrawn="1">
            <p:custDataLst>
              <p:tags r:id="rId5"/>
            </p:custDataLst>
          </p:nvPr>
        </p:nvPicPr>
        <p:blipFill>
          <a:blip r:embed="rId4"/>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1508" name="图片 9" descr="图层 3"/>
          <p:cNvPicPr>
            <a:picLocks noChangeAspect="1"/>
          </p:cNvPicPr>
          <p:nvPr userDrawn="1">
            <p:custDataLst>
              <p:tags r:id="rId3"/>
            </p:custDataLst>
          </p:nvPr>
        </p:nvPicPr>
        <p:blipFill>
          <a:blip r:embed="rId2"/>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单击编辑标题</a:t>
            </a:r>
            <a:endParaRPr lang="zh-CN" altLang="en-US" strike="noStrike" noProof="1"/>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2532" name="图片 10" descr="图层 3"/>
          <p:cNvPicPr>
            <a:picLocks noChangeAspect="1"/>
          </p:cNvPicPr>
          <p:nvPr userDrawn="1">
            <p:custDataLst>
              <p:tags r:id="rId3"/>
            </p:custDataLst>
          </p:nvPr>
        </p:nvPicPr>
        <p:blipFill>
          <a:blip r:embed="rId2"/>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3556" name="图片 9" descr="图层 3"/>
          <p:cNvPicPr>
            <a:picLocks noChangeAspect="1"/>
          </p:cNvPicPr>
          <p:nvPr userDrawn="1">
            <p:custDataLst>
              <p:tags r:id="rId3"/>
            </p:custDataLst>
          </p:nvPr>
        </p:nvPicPr>
        <p:blipFill>
          <a:blip r:embed="rId2"/>
          <a:stretch>
            <a:fillRect/>
          </a:stretch>
        </p:blipFill>
        <p:spPr>
          <a:xfrm rot="10800000">
            <a:off x="10440988" y="-7937"/>
            <a:ext cx="1751012" cy="715962"/>
          </a:xfrm>
          <a:prstGeom prst="rect">
            <a:avLst/>
          </a:prstGeom>
          <a:noFill/>
          <a:ln w="9525">
            <a:noFill/>
          </a:ln>
        </p:spPr>
      </p:pic>
      <p:pic>
        <p:nvPicPr>
          <p:cNvPr id="23557" name="图片 10" descr="图层 4"/>
          <p:cNvPicPr>
            <a:picLocks noChangeAspect="1"/>
          </p:cNvPicPr>
          <p:nvPr userDrawn="1">
            <p:custDataLst>
              <p:tags r:id="rId5"/>
            </p:custDataLst>
          </p:nvPr>
        </p:nvPicPr>
        <p:blipFill>
          <a:blip r:embed="rId4"/>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4580" name="图片 11" descr="图层 3"/>
          <p:cNvPicPr>
            <a:picLocks noChangeAspect="1"/>
          </p:cNvPicPr>
          <p:nvPr userDrawn="1">
            <p:custDataLst>
              <p:tags r:id="rId3"/>
            </p:custDataLst>
          </p:nvPr>
        </p:nvPicPr>
        <p:blipFill>
          <a:blip r:embed="rId2"/>
          <a:stretch>
            <a:fillRect/>
          </a:stretch>
        </p:blipFill>
        <p:spPr>
          <a:xfrm>
            <a:off x="4763" y="5992813"/>
            <a:ext cx="2114550" cy="865187"/>
          </a:xfrm>
          <a:prstGeom prst="rect">
            <a:avLst/>
          </a:prstGeom>
          <a:noFill/>
          <a:ln w="9525">
            <a:noFill/>
          </a:ln>
        </p:spPr>
      </p:pic>
      <p:pic>
        <p:nvPicPr>
          <p:cNvPr id="24581" name="图片 13" descr="图层 4"/>
          <p:cNvPicPr>
            <a:picLocks noChangeAspect="1"/>
          </p:cNvPicPr>
          <p:nvPr userDrawn="1">
            <p:custDataLst>
              <p:tags r:id="rId5"/>
            </p:custDataLst>
          </p:nvPr>
        </p:nvPicPr>
        <p:blipFill>
          <a:blip r:embed="rId4"/>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5604" name="图片 7" descr="图层 4"/>
          <p:cNvPicPr>
            <a:picLocks noChangeAspect="1"/>
          </p:cNvPicPr>
          <p:nvPr userDrawn="1">
            <p:custDataLst>
              <p:tags r:id="rId3"/>
            </p:custDataLst>
          </p:nvPr>
        </p:nvPicPr>
        <p:blipFill>
          <a:blip r:embed="rId2"/>
          <a:stretch>
            <a:fillRect/>
          </a:stretch>
        </p:blipFill>
        <p:spPr>
          <a:xfrm>
            <a:off x="10013950" y="4865688"/>
            <a:ext cx="2181225" cy="1992312"/>
          </a:xfrm>
          <a:prstGeom prst="rect">
            <a:avLst/>
          </a:prstGeom>
          <a:noFill/>
          <a:ln w="9525">
            <a:noFill/>
          </a:ln>
        </p:spPr>
      </p:pic>
      <p:pic>
        <p:nvPicPr>
          <p:cNvPr id="25605" name="图片 8" descr="图层 4"/>
          <p:cNvPicPr>
            <a:picLocks noChangeAspect="1"/>
          </p:cNvPicPr>
          <p:nvPr userDrawn="1">
            <p:custDataLst>
              <p:tags r:id="rId5"/>
            </p:custDataLst>
          </p:nvPr>
        </p:nvPicPr>
        <p:blipFill>
          <a:blip r:embed="rId4"/>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cross">
          <a:fgClr>
            <a:srgbClr val="F2F2F2"/>
          </a:fgClr>
          <a:bgClr>
            <a:schemeClr val="bg1"/>
          </a:bgClr>
        </a:pattFill>
        <a:effectLst/>
      </p:bgPr>
    </p:bg>
    <p:spTree>
      <p:nvGrpSpPr>
        <p:cNvPr id="1" name=""/>
        <p:cNvGrpSpPr/>
        <p:nvPr/>
      </p:nvGrpSpPr>
      <p:grpSpPr>
        <a:xfrm>
          <a:off x="0" y="0"/>
          <a:ext cx="0" cy="0"/>
        </a:xfrm>
      </p:grpSpPr>
      <p:grpSp>
        <p:nvGrpSpPr>
          <p:cNvPr id="26627" name="组合 6"/>
          <p:cNvGrpSpPr/>
          <p:nvPr userDrawn="1"/>
        </p:nvGrpSpPr>
        <p:grpSpPr>
          <a:xfrm>
            <a:off x="1944688" y="849313"/>
            <a:ext cx="8302625" cy="3525837"/>
            <a:chOff x="3066" y="1500"/>
            <a:chExt cx="12429" cy="6080"/>
          </a:xfrm>
        </p:grpSpPr>
        <p:sp>
          <p:nvSpPr>
            <p:cNvPr id="8" name="矩形 7"/>
            <p:cNvSpPr/>
            <p:nvPr>
              <p:custDataLst>
                <p:tags r:id="rId1"/>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2"/>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26630" name="图片 9"/>
          <p:cNvPicPr>
            <a:picLocks noChangeAspect="1"/>
          </p:cNvPicPr>
          <p:nvPr userDrawn="1">
            <p:custDataLst>
              <p:tags r:id="rId4"/>
            </p:custDataLst>
          </p:nvPr>
        </p:nvPicPr>
        <p:blipFill>
          <a:blip r:embed="rId3"/>
          <a:stretch>
            <a:fillRect/>
          </a:stretch>
        </p:blipFill>
        <p:spPr>
          <a:xfrm>
            <a:off x="0" y="0"/>
            <a:ext cx="12192000" cy="6858000"/>
          </a:xfrm>
          <a:prstGeom prst="rect">
            <a:avLst/>
          </a:prstGeom>
          <a:noFill/>
          <a:ln w="9525">
            <a:noFill/>
          </a:ln>
        </p:spPr>
      </p:pic>
      <p:grpSp>
        <p:nvGrpSpPr>
          <p:cNvPr id="26631" name="组合 10"/>
          <p:cNvGrpSpPr/>
          <p:nvPr userDrawn="1"/>
        </p:nvGrpSpPr>
        <p:grpSpPr>
          <a:xfrm>
            <a:off x="3873500" y="536575"/>
            <a:ext cx="635000" cy="568325"/>
            <a:chOff x="4052094" y="7246145"/>
            <a:chExt cx="1625600" cy="1458911"/>
          </a:xfrm>
        </p:grpSpPr>
        <p:sp>
          <p:nvSpPr>
            <p:cNvPr id="12" name="矩形 11"/>
            <p:cNvSpPr/>
            <p:nvPr>
              <p:custDataLst>
                <p:tags r:id="rId5"/>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6"/>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7"/>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9"/>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0"/>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6639" name="组合 21"/>
          <p:cNvGrpSpPr/>
          <p:nvPr userDrawn="1"/>
        </p:nvGrpSpPr>
        <p:grpSpPr>
          <a:xfrm>
            <a:off x="7620000" y="536575"/>
            <a:ext cx="633413" cy="568325"/>
            <a:chOff x="4052094" y="7246145"/>
            <a:chExt cx="1625600" cy="1458911"/>
          </a:xfrm>
        </p:grpSpPr>
        <p:sp>
          <p:nvSpPr>
            <p:cNvPr id="23" name="矩形 22"/>
            <p:cNvSpPr/>
            <p:nvPr>
              <p:custDataLst>
                <p:tags r:id="rId12"/>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3"/>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14"/>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17"/>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18"/>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19"/>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0"/>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1"/>
            </p:custDataLst>
          </p:nvPr>
        </p:nvCxnSpPr>
        <p:spPr>
          <a:xfrm>
            <a:off x="4587875" y="2916238"/>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lang="zh-CN" altLang="en-US" strike="noStrike" noProof="1"/>
              <a:t>单击编辑文本</a:t>
            </a:r>
            <a:endParaRPr lang="zh-CN" altLang="en-US" strike="noStrike" noProof="1"/>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lang="zh-CN" altLang="en-US" strike="noStrike" noProof="1"/>
              <a:t>单击编辑文本</a:t>
            </a:r>
            <a:endParaRPr lang="zh-CN" altLang="en-US" strike="noStrike" noProof="1"/>
          </a:p>
        </p:txBody>
      </p:sp>
      <p:sp>
        <p:nvSpPr>
          <p:cNvPr id="16" name="日期占位符 15"/>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17" name="页脚占位符 16"/>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grpSp>
        <p:nvGrpSpPr>
          <p:cNvPr id="27651" name="组合 6"/>
          <p:cNvGrpSpPr/>
          <p:nvPr userDrawn="1"/>
        </p:nvGrpSpPr>
        <p:grpSpPr>
          <a:xfrm>
            <a:off x="0" y="-7937"/>
            <a:ext cx="12192000" cy="963612"/>
            <a:chOff x="0" y="-7620"/>
            <a:chExt cx="12192000" cy="962660"/>
          </a:xfrm>
        </p:grpSpPr>
        <p:pic>
          <p:nvPicPr>
            <p:cNvPr id="2765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2765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sp>
        <p:nvSpPr>
          <p:cNvPr id="7" name="PA-矩形 60"/>
          <p:cNvSpPr/>
          <p:nvPr userDrawn="1">
            <p:custDataLst>
              <p:tags r:id="rId1"/>
            </p:custDataLst>
          </p:nvPr>
        </p:nvSpPr>
        <p:spPr>
          <a:xfrm>
            <a:off x="1155700" y="846138"/>
            <a:ext cx="9736138" cy="5067300"/>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2"/>
            </p:custDataLst>
          </p:nvPr>
        </p:nvSpPr>
        <p:spPr>
          <a:xfrm>
            <a:off x="1319213" y="1028700"/>
            <a:ext cx="9736138" cy="506730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8677" name="PA-图片 3"/>
          <p:cNvPicPr>
            <a:picLocks noChangeAspect="1"/>
          </p:cNvPicPr>
          <p:nvPr userDrawn="1">
            <p:custDataLst>
              <p:tags r:id="rId4"/>
            </p:custDataLst>
          </p:nvPr>
        </p:nvPicPr>
        <p:blipFill>
          <a:blip r:embed="rId3"/>
          <a:stretch>
            <a:fillRect/>
          </a:stretch>
        </p:blipFill>
        <p:spPr>
          <a:xfrm>
            <a:off x="0" y="-12700"/>
            <a:ext cx="12192000" cy="68992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grpSp>
        <p:nvGrpSpPr>
          <p:cNvPr id="28679" name="PA-组合 24"/>
          <p:cNvGrpSpPr/>
          <p:nvPr userDrawn="1"/>
        </p:nvGrpSpPr>
        <p:grpSpPr>
          <a:xfrm>
            <a:off x="2525713" y="-12700"/>
            <a:ext cx="925512" cy="1100138"/>
            <a:chOff x="2471687" y="0"/>
            <a:chExt cx="918749" cy="1091504"/>
          </a:xfrm>
        </p:grpSpPr>
        <p:grpSp>
          <p:nvGrpSpPr>
            <p:cNvPr id="28680" name="组合 16"/>
            <p:cNvGrpSpPr/>
            <p:nvPr/>
          </p:nvGrpSpPr>
          <p:grpSpPr>
            <a:xfrm>
              <a:off x="2471687" y="251208"/>
              <a:ext cx="918749" cy="840296"/>
              <a:chOff x="4052089" y="7246140"/>
              <a:chExt cx="1625600" cy="1458925"/>
            </a:xfrm>
          </p:grpSpPr>
          <p:sp>
            <p:nvSpPr>
              <p:cNvPr id="19" name="PA-矩形 26"/>
              <p:cNvSpPr/>
              <p:nvPr>
                <p:custDataLst>
                  <p:tags r:id="rId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1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1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689" name="PA-组合 35"/>
          <p:cNvGrpSpPr/>
          <p:nvPr userDrawn="1"/>
        </p:nvGrpSpPr>
        <p:grpSpPr>
          <a:xfrm>
            <a:off x="8785225" y="-12700"/>
            <a:ext cx="927100" cy="1100138"/>
            <a:chOff x="2471687" y="0"/>
            <a:chExt cx="918749" cy="1091504"/>
          </a:xfrm>
        </p:grpSpPr>
        <p:grpSp>
          <p:nvGrpSpPr>
            <p:cNvPr id="28690" name="组合 26"/>
            <p:cNvGrpSpPr/>
            <p:nvPr/>
          </p:nvGrpSpPr>
          <p:grpSpPr>
            <a:xfrm>
              <a:off x="2471687" y="251208"/>
              <a:ext cx="918749" cy="840296"/>
              <a:chOff x="4052089" y="7246140"/>
              <a:chExt cx="1625600" cy="1458925"/>
            </a:xfrm>
          </p:grpSpPr>
          <p:sp>
            <p:nvSpPr>
              <p:cNvPr id="29" name="PA-矩形 37"/>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PA-组合 9"/>
          <p:cNvGrpSpPr>
            <a:grpSpLocks noChangeAspect="1"/>
          </p:cNvGrpSpPr>
          <p:nvPr userDrawn="1">
            <p:custDataLst>
              <p:tags r:id="rId21"/>
            </p:custDataLst>
          </p:nvPr>
        </p:nvGrpSpPr>
        <p:grpSpPr>
          <a:xfrm>
            <a:off x="3154044" y="1960879"/>
            <a:ext cx="541656" cy="473075"/>
            <a:chOff x="1168400" y="1347856"/>
            <a:chExt cx="723913" cy="631688"/>
          </a:xfrm>
          <a:solidFill>
            <a:schemeClr val="bg1">
              <a:lumMod val="85000"/>
            </a:schemeClr>
          </a:solidFill>
        </p:grpSpPr>
        <p:sp>
          <p:nvSpPr>
            <p:cNvPr id="11"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2"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grpSp>
        <p:nvGrpSpPr>
          <p:cNvPr id="13" name="PA-组合 19"/>
          <p:cNvGrpSpPr>
            <a:grpSpLocks noChangeAspect="1"/>
          </p:cNvGrpSpPr>
          <p:nvPr userDrawn="1">
            <p:custDataLst>
              <p:tags r:id="rId22"/>
            </p:custDataLst>
          </p:nvPr>
        </p:nvGrpSpPr>
        <p:grpSpPr>
          <a:xfrm rot="10800000">
            <a:off x="8682355" y="1960879"/>
            <a:ext cx="541655" cy="473075"/>
            <a:chOff x="1168400" y="1347856"/>
            <a:chExt cx="723913" cy="631688"/>
          </a:xfrm>
          <a:solidFill>
            <a:schemeClr val="bg1">
              <a:lumMod val="85000"/>
            </a:schemeClr>
          </a:solidFill>
        </p:grpSpPr>
        <p:sp>
          <p:nvSpPr>
            <p:cNvPr id="14"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5"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sp>
        <p:nvSpPr>
          <p:cNvPr id="4" name="日期占位符 3"/>
          <p:cNvSpPr>
            <a:spLocks noGrp="1"/>
          </p:cNvSpPr>
          <p:nvPr>
            <p:ph type="dt" sz="half" idx="10"/>
            <p:custDataLst>
              <p:tags r:id="rId2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2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2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grpSp>
        <p:nvGrpSpPr>
          <p:cNvPr id="29699" name="组合 7"/>
          <p:cNvGrpSpPr/>
          <p:nvPr userDrawn="1"/>
        </p:nvGrpSpPr>
        <p:grpSpPr>
          <a:xfrm>
            <a:off x="0" y="-7937"/>
            <a:ext cx="12192000" cy="963612"/>
            <a:chOff x="0" y="-7620"/>
            <a:chExt cx="12192000" cy="962660"/>
          </a:xfrm>
        </p:grpSpPr>
        <p:pic>
          <p:nvPicPr>
            <p:cNvPr id="29700"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29701"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grpSp>
        <p:nvGrpSpPr>
          <p:cNvPr id="30723" name="组合 9"/>
          <p:cNvGrpSpPr/>
          <p:nvPr userDrawn="1"/>
        </p:nvGrpSpPr>
        <p:grpSpPr>
          <a:xfrm>
            <a:off x="0" y="-7937"/>
            <a:ext cx="12192000" cy="963612"/>
            <a:chOff x="0" y="-7620"/>
            <a:chExt cx="12192000" cy="962660"/>
          </a:xfrm>
        </p:grpSpPr>
        <p:pic>
          <p:nvPicPr>
            <p:cNvPr id="30724" name="图片 10"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0725" name="图片 11"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8" name="页脚占位符 7"/>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cross">
          <a:fgClr>
            <a:srgbClr val="F2F2F2"/>
          </a:fgClr>
          <a:bgClr>
            <a:schemeClr val="bg1"/>
          </a:bgClr>
        </a:pattFill>
        <a:effectLst/>
      </p:bgPr>
    </p:bg>
    <p:spTree>
      <p:nvGrpSpPr>
        <p:cNvPr id="1" name=""/>
        <p:cNvGrpSpPr/>
        <p:nvPr/>
      </p:nvGrpSpPr>
      <p:grpSpPr>
        <a:xfrm>
          <a:off x="0" y="0"/>
          <a:ext cx="0" cy="0"/>
        </a:xfrm>
      </p:grpSpPr>
      <p:pic>
        <p:nvPicPr>
          <p:cNvPr id="31747" name="图片 5" descr="图片1"/>
          <p:cNvPicPr>
            <a:picLocks noChangeAspect="1"/>
          </p:cNvPicPr>
          <p:nvPr userDrawn="1">
            <p:custDataLst>
              <p:tags r:id="rId2"/>
            </p:custDataLst>
          </p:nvPr>
        </p:nvPicPr>
        <p:blipFill>
          <a:blip r:embed="rId1"/>
          <a:stretch>
            <a:fillRect/>
          </a:stretch>
        </p:blipFill>
        <p:spPr>
          <a:xfrm>
            <a:off x="0" y="-41275"/>
            <a:ext cx="12192000" cy="6899275"/>
          </a:xfrm>
          <a:prstGeom prst="rect">
            <a:avLst/>
          </a:prstGeom>
          <a:noFill/>
          <a:ln w="9525">
            <a:noFill/>
          </a:ln>
        </p:spPr>
      </p:pic>
      <p:pic>
        <p:nvPicPr>
          <p:cNvPr id="31748" name="图片 6"/>
          <p:cNvPicPr>
            <a:picLocks noChangeAspect="1"/>
          </p:cNvPicPr>
          <p:nvPr userDrawn="1">
            <p:custDataLst>
              <p:tags r:id="rId4"/>
            </p:custDataLst>
          </p:nvPr>
        </p:nvPicPr>
        <p:blipFill>
          <a:blip r:embed="rId3"/>
          <a:stretch>
            <a:fillRect/>
          </a:stretch>
        </p:blipFill>
        <p:spPr>
          <a:xfrm>
            <a:off x="9718675" y="4854575"/>
            <a:ext cx="2138363" cy="2197100"/>
          </a:xfrm>
          <a:prstGeom prst="rect">
            <a:avLst/>
          </a:prstGeom>
          <a:noFill/>
          <a:ln w="9525">
            <a:noFill/>
          </a:ln>
        </p:spPr>
      </p:pic>
      <p:sp>
        <p:nvSpPr>
          <p:cNvPr id="8" name="矩形 7"/>
          <p:cNvSpPr/>
          <p:nvPr userDrawn="1">
            <p:custDataLst>
              <p:tags r:id="rId5"/>
            </p:custDataLst>
          </p:nvPr>
        </p:nvSpPr>
        <p:spPr>
          <a:xfrm>
            <a:off x="2016125" y="914400"/>
            <a:ext cx="8159750" cy="849313"/>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1750" name="组合 8"/>
          <p:cNvGrpSpPr/>
          <p:nvPr userDrawn="1"/>
        </p:nvGrpSpPr>
        <p:grpSpPr>
          <a:xfrm>
            <a:off x="3873500" y="536575"/>
            <a:ext cx="635000" cy="568325"/>
            <a:chOff x="4052094" y="7246145"/>
            <a:chExt cx="1625600" cy="1458911"/>
          </a:xfrm>
        </p:grpSpPr>
        <p:sp>
          <p:nvSpPr>
            <p:cNvPr id="10" name="矩形 9"/>
            <p:cNvSpPr/>
            <p:nvPr>
              <p:custDataLst>
                <p:tags r:id="rId6"/>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7"/>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8"/>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1"/>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2"/>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758" name="组合 16"/>
          <p:cNvGrpSpPr/>
          <p:nvPr userDrawn="1"/>
        </p:nvGrpSpPr>
        <p:grpSpPr>
          <a:xfrm>
            <a:off x="7620000" y="536575"/>
            <a:ext cx="633413" cy="568325"/>
            <a:chOff x="4052094" y="7246145"/>
            <a:chExt cx="1625600" cy="1458911"/>
          </a:xfrm>
        </p:grpSpPr>
        <p:sp>
          <p:nvSpPr>
            <p:cNvPr id="18" name="矩形 17"/>
            <p:cNvSpPr/>
            <p:nvPr>
              <p:custDataLst>
                <p:tags r:id="rId13"/>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14"/>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5"/>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18"/>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0"/>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1"/>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xfrm>
      </p:grpSpPr>
      <p:grpSp>
        <p:nvGrpSpPr>
          <p:cNvPr id="32771" name="组合 7"/>
          <p:cNvGrpSpPr/>
          <p:nvPr userDrawn="1"/>
        </p:nvGrpSpPr>
        <p:grpSpPr>
          <a:xfrm>
            <a:off x="0" y="-7937"/>
            <a:ext cx="12192000" cy="963612"/>
            <a:chOff x="0" y="-7620"/>
            <a:chExt cx="12192000" cy="962660"/>
          </a:xfrm>
        </p:grpSpPr>
        <p:pic>
          <p:nvPicPr>
            <p:cNvPr id="3277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277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xfrm>
      </p:grpSpPr>
      <p:grpSp>
        <p:nvGrpSpPr>
          <p:cNvPr id="33795" name="组合 6"/>
          <p:cNvGrpSpPr/>
          <p:nvPr userDrawn="1"/>
        </p:nvGrpSpPr>
        <p:grpSpPr>
          <a:xfrm>
            <a:off x="0" y="-7937"/>
            <a:ext cx="12192000" cy="963612"/>
            <a:chOff x="0" y="-7620"/>
            <a:chExt cx="12192000" cy="962660"/>
          </a:xfrm>
        </p:grpSpPr>
        <p:pic>
          <p:nvPicPr>
            <p:cNvPr id="33796"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3797"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1"/>
        </a:solidFill>
        <a:effectLst/>
      </p:bgPr>
    </p:bg>
    <p:spTree>
      <p:nvGrpSpPr>
        <p:cNvPr id="1" name=""/>
        <p:cNvGrpSpPr/>
        <p:nvPr/>
      </p:nvGrpSpPr>
      <p:grpSpPr>
        <a:xfrm>
          <a:off x="0" y="0"/>
          <a:ext cx="0" cy="0"/>
        </a:xfrm>
      </p:grpSpPr>
      <p:grpSp>
        <p:nvGrpSpPr>
          <p:cNvPr id="34819" name="组合 5"/>
          <p:cNvGrpSpPr/>
          <p:nvPr userDrawn="1"/>
        </p:nvGrpSpPr>
        <p:grpSpPr>
          <a:xfrm>
            <a:off x="0" y="-7937"/>
            <a:ext cx="12192000" cy="963612"/>
            <a:chOff x="0" y="-7620"/>
            <a:chExt cx="12192000" cy="962660"/>
          </a:xfrm>
        </p:grpSpPr>
        <p:pic>
          <p:nvPicPr>
            <p:cNvPr id="34820"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4821"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cross">
          <a:fgClr>
            <a:srgbClr val="F2F2F2"/>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463"/>
            <a:ext cx="10953750" cy="5618163"/>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463"/>
            <a:ext cx="10953750" cy="5570538"/>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5845" name="组合 7"/>
          <p:cNvGrpSpPr/>
          <p:nvPr userDrawn="1"/>
        </p:nvGrpSpPr>
        <p:grpSpPr>
          <a:xfrm>
            <a:off x="2079625" y="-12700"/>
            <a:ext cx="1041400" cy="1238250"/>
            <a:chOff x="2471687" y="0"/>
            <a:chExt cx="918749" cy="1091504"/>
          </a:xfrm>
        </p:grpSpPr>
        <p:grpSp>
          <p:nvGrpSpPr>
            <p:cNvPr id="35846" name="组合 8"/>
            <p:cNvGrpSpPr/>
            <p:nvPr/>
          </p:nvGrpSpPr>
          <p:grpSpPr>
            <a:xfrm>
              <a:off x="2471687" y="251208"/>
              <a:ext cx="918749" cy="840296"/>
              <a:chOff x="4052089" y="7246140"/>
              <a:chExt cx="1625600" cy="1458925"/>
            </a:xfrm>
          </p:grpSpPr>
          <p:sp>
            <p:nvSpPr>
              <p:cNvPr id="11" name="矩形 10"/>
              <p:cNvSpPr/>
              <p:nvPr>
                <p:custDataLst>
                  <p:tags r:id="rId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855" name="组合 17"/>
          <p:cNvGrpSpPr/>
          <p:nvPr userDrawn="1"/>
        </p:nvGrpSpPr>
        <p:grpSpPr>
          <a:xfrm>
            <a:off x="9121775" y="-12700"/>
            <a:ext cx="1041400" cy="1238250"/>
            <a:chOff x="2471687" y="0"/>
            <a:chExt cx="918749" cy="1091504"/>
          </a:xfrm>
        </p:grpSpPr>
        <p:grpSp>
          <p:nvGrpSpPr>
            <p:cNvPr id="35856" name="组合 18"/>
            <p:cNvGrpSpPr/>
            <p:nvPr/>
          </p:nvGrpSpPr>
          <p:grpSpPr>
            <a:xfrm>
              <a:off x="2471687" y="251208"/>
              <a:ext cx="918749" cy="840296"/>
              <a:chOff x="4052089" y="7246140"/>
              <a:chExt cx="1625600" cy="1458925"/>
            </a:xfrm>
          </p:grpSpPr>
          <p:sp>
            <p:nvSpPr>
              <p:cNvPr id="21" name="矩形 20"/>
              <p:cNvSpPr/>
              <p:nvPr>
                <p:custDataLst>
                  <p:tags r:id="rId11"/>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2"/>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3"/>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4"/>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6"/>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18"/>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19"/>
            </p:custDataLst>
          </p:nvPr>
        </p:nvCxnSpPr>
        <p:spPr>
          <a:xfrm>
            <a:off x="4587875" y="3857625"/>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35866" name="图片 28"/>
          <p:cNvPicPr>
            <a:picLocks noChangeAspect="1"/>
          </p:cNvPicPr>
          <p:nvPr userDrawn="1">
            <p:custDataLst>
              <p:tags r:id="rId21"/>
            </p:custDataLst>
          </p:nvPr>
        </p:nvPicPr>
        <p:blipFill>
          <a:blip r:embed="rId20"/>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fontAlgn="auto"/>
            <a:r>
              <a:rPr strike="noStrike" noProof="1">
                <a:sym typeface="+mn-ea"/>
              </a:rPr>
              <a:t>编辑标题</a:t>
            </a:r>
            <a:endParaRPr strike="noStrike" noProof="1">
              <a:sym typeface="+mn-ea"/>
            </a:endParaRP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endParaRPr lang="zh-CN" altLang="en-US" strike="noStrike" noProof="1"/>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1"/>
        </a:solidFill>
        <a:effectLst/>
      </p:bgPr>
    </p:bg>
    <p:spTree>
      <p:nvGrpSpPr>
        <p:cNvPr id="1" name=""/>
        <p:cNvGrpSpPr/>
        <p:nvPr/>
      </p:nvGrpSpPr>
      <p:grpSpPr>
        <a:xfrm>
          <a:off x="0" y="0"/>
          <a:ext cx="0" cy="0"/>
        </a:xfrm>
      </p:grpSpPr>
      <p:pic>
        <p:nvPicPr>
          <p:cNvPr id="36867" name="图片 5"/>
          <p:cNvPicPr>
            <a:picLocks noChangeAspect="1"/>
          </p:cNvPicPr>
          <p:nvPr userDrawn="1">
            <p:custDataLst>
              <p:tags r:id="rId2"/>
            </p:custDataLst>
          </p:nvPr>
        </p:nvPicPr>
        <p:blipFill>
          <a:blip r:embed="rId1"/>
          <a:stretch>
            <a:fillRect/>
          </a:stretch>
        </p:blipFill>
        <p:spPr>
          <a:xfrm>
            <a:off x="10839450" y="5789613"/>
            <a:ext cx="1235075" cy="1068387"/>
          </a:xfrm>
          <a:prstGeom prst="rect">
            <a:avLst/>
          </a:prstGeom>
          <a:noFill/>
          <a:ln w="9525">
            <a:noFill/>
          </a:ln>
        </p:spPr>
      </p:pic>
      <p:pic>
        <p:nvPicPr>
          <p:cNvPr id="36868" name="图片 6" descr="图层 3"/>
          <p:cNvPicPr>
            <a:picLocks noChangeAspect="1"/>
          </p:cNvPicPr>
          <p:nvPr userDrawn="1">
            <p:custDataLst>
              <p:tags r:id="rId4"/>
            </p:custDataLst>
          </p:nvPr>
        </p:nvPicPr>
        <p:blipFill>
          <a:blip r:embed="rId3"/>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p:txBody>
          <a:bodyPr/>
          <a:lstStyle>
            <a:lvl1pPr>
              <a:defRPr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37892" name="图片 8"/>
          <p:cNvPicPr>
            <a:picLocks noChangeAspect="1"/>
          </p:cNvPicPr>
          <p:nvPr userDrawn="1">
            <p:custDataLst>
              <p:tags r:id="rId3"/>
            </p:custDataLst>
          </p:nvPr>
        </p:nvPicPr>
        <p:blipFill>
          <a:blip r:embed="rId2"/>
          <a:stretch>
            <a:fillRect/>
          </a:stretch>
        </p:blipFill>
        <p:spPr>
          <a:xfrm>
            <a:off x="3175" y="63500"/>
            <a:ext cx="1154113" cy="1185863"/>
          </a:xfrm>
          <a:prstGeom prst="rect">
            <a:avLst/>
          </a:prstGeom>
          <a:noFill/>
          <a:ln w="9525">
            <a:noFill/>
          </a:ln>
        </p:spPr>
      </p:pic>
      <p:pic>
        <p:nvPicPr>
          <p:cNvPr id="37893" name="内容占位符 18" descr="图层 4"/>
          <p:cNvPicPr>
            <a:picLocks noChangeAspect="1"/>
          </p:cNvPicPr>
          <p:nvPr userDrawn="1">
            <p:custDataLst>
              <p:tags r:id="rId5"/>
            </p:custDataLst>
          </p:nvPr>
        </p:nvPicPr>
        <p:blipFill>
          <a:blip r:embed="rId4"/>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38916" name="图片 9" descr="图层 3"/>
          <p:cNvPicPr>
            <a:picLocks noChangeAspect="1"/>
          </p:cNvPicPr>
          <p:nvPr userDrawn="1">
            <p:custDataLst>
              <p:tags r:id="rId3"/>
            </p:custDataLst>
          </p:nvPr>
        </p:nvPicPr>
        <p:blipFill>
          <a:blip r:embed="rId2"/>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单击编辑标题</a:t>
            </a:r>
            <a:endParaRPr lang="zh-CN" altLang="en-US" strike="noStrike" noProof="1"/>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39940" name="图片 10" descr="图层 3"/>
          <p:cNvPicPr>
            <a:picLocks noChangeAspect="1"/>
          </p:cNvPicPr>
          <p:nvPr userDrawn="1">
            <p:custDataLst>
              <p:tags r:id="rId3"/>
            </p:custDataLst>
          </p:nvPr>
        </p:nvPicPr>
        <p:blipFill>
          <a:blip r:embed="rId2"/>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0964" name="图片 9" descr="图层 3"/>
          <p:cNvPicPr>
            <a:picLocks noChangeAspect="1"/>
          </p:cNvPicPr>
          <p:nvPr userDrawn="1">
            <p:custDataLst>
              <p:tags r:id="rId3"/>
            </p:custDataLst>
          </p:nvPr>
        </p:nvPicPr>
        <p:blipFill>
          <a:blip r:embed="rId2"/>
          <a:stretch>
            <a:fillRect/>
          </a:stretch>
        </p:blipFill>
        <p:spPr>
          <a:xfrm rot="10800000">
            <a:off x="10440988" y="-7937"/>
            <a:ext cx="1751012" cy="715962"/>
          </a:xfrm>
          <a:prstGeom prst="rect">
            <a:avLst/>
          </a:prstGeom>
          <a:noFill/>
          <a:ln w="9525">
            <a:noFill/>
          </a:ln>
        </p:spPr>
      </p:pic>
      <p:pic>
        <p:nvPicPr>
          <p:cNvPr id="40965" name="图片 10" descr="图层 4"/>
          <p:cNvPicPr>
            <a:picLocks noChangeAspect="1"/>
          </p:cNvPicPr>
          <p:nvPr userDrawn="1">
            <p:custDataLst>
              <p:tags r:id="rId5"/>
            </p:custDataLst>
          </p:nvPr>
        </p:nvPicPr>
        <p:blipFill>
          <a:blip r:embed="rId4"/>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1988" name="图片 11" descr="图层 3"/>
          <p:cNvPicPr>
            <a:picLocks noChangeAspect="1"/>
          </p:cNvPicPr>
          <p:nvPr userDrawn="1">
            <p:custDataLst>
              <p:tags r:id="rId3"/>
            </p:custDataLst>
          </p:nvPr>
        </p:nvPicPr>
        <p:blipFill>
          <a:blip r:embed="rId2"/>
          <a:stretch>
            <a:fillRect/>
          </a:stretch>
        </p:blipFill>
        <p:spPr>
          <a:xfrm>
            <a:off x="4763" y="5992813"/>
            <a:ext cx="2114550" cy="865187"/>
          </a:xfrm>
          <a:prstGeom prst="rect">
            <a:avLst/>
          </a:prstGeom>
          <a:noFill/>
          <a:ln w="9525">
            <a:noFill/>
          </a:ln>
        </p:spPr>
      </p:pic>
      <p:pic>
        <p:nvPicPr>
          <p:cNvPr id="41989" name="图片 13" descr="图层 4"/>
          <p:cNvPicPr>
            <a:picLocks noChangeAspect="1"/>
          </p:cNvPicPr>
          <p:nvPr userDrawn="1">
            <p:custDataLst>
              <p:tags r:id="rId5"/>
            </p:custDataLst>
          </p:nvPr>
        </p:nvPicPr>
        <p:blipFill>
          <a:blip r:embed="rId4"/>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3012" name="图片 7" descr="图层 4"/>
          <p:cNvPicPr>
            <a:picLocks noChangeAspect="1"/>
          </p:cNvPicPr>
          <p:nvPr userDrawn="1">
            <p:custDataLst>
              <p:tags r:id="rId3"/>
            </p:custDataLst>
          </p:nvPr>
        </p:nvPicPr>
        <p:blipFill>
          <a:blip r:embed="rId2"/>
          <a:stretch>
            <a:fillRect/>
          </a:stretch>
        </p:blipFill>
        <p:spPr>
          <a:xfrm>
            <a:off x="10013950" y="4865688"/>
            <a:ext cx="2181225" cy="1992312"/>
          </a:xfrm>
          <a:prstGeom prst="rect">
            <a:avLst/>
          </a:prstGeom>
          <a:noFill/>
          <a:ln w="9525">
            <a:noFill/>
          </a:ln>
        </p:spPr>
      </p:pic>
      <p:pic>
        <p:nvPicPr>
          <p:cNvPr id="43013" name="图片 8" descr="图层 4"/>
          <p:cNvPicPr>
            <a:picLocks noChangeAspect="1"/>
          </p:cNvPicPr>
          <p:nvPr userDrawn="1">
            <p:custDataLst>
              <p:tags r:id="rId5"/>
            </p:custDataLst>
          </p:nvPr>
        </p:nvPicPr>
        <p:blipFill>
          <a:blip r:embed="rId4"/>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16" name="日期占位符 15"/>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
            </p:custDataLst>
          </p:nvPr>
        </p:nvSpPr>
        <p:spPr/>
        <p:txBody>
          <a:bodyPr/>
          <a:lstStyle/>
          <a:p>
            <a:endParaRPr lang="zh-CN" altLang="en-US"/>
          </a:p>
        </p:txBody>
      </p:sp>
      <p:sp>
        <p:nvSpPr>
          <p:cNvPr id="18" name="灯片编号占位符 17"/>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grpSp>
        <p:nvGrpSpPr>
          <p:cNvPr id="7" name="组合 6"/>
          <p:cNvGrpSpPr/>
          <p:nvPr userDrawn="1">
            <p:custDataLst>
              <p:tags r:id="rId4"/>
            </p:custDataLst>
          </p:nvPr>
        </p:nvGrpSpPr>
        <p:grpSpPr>
          <a:xfrm>
            <a:off x="1944688" y="848995"/>
            <a:ext cx="8302625" cy="3526155"/>
            <a:chOff x="3066" y="1500"/>
            <a:chExt cx="12429" cy="6080"/>
          </a:xfrm>
        </p:grpSpPr>
        <p:sp>
          <p:nvSpPr>
            <p:cNvPr id="8" name="矩形 7"/>
            <p:cNvSpPr/>
            <p:nvPr>
              <p:custDataLst>
                <p:tags r:id="rId5"/>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10" name="图片 9"/>
          <p:cNvPicPr>
            <a:picLocks noChangeAspect="1"/>
          </p:cNvPicPr>
          <p:nvPr userDrawn="1">
            <p:custDataLst>
              <p:tags r:id="rId8"/>
            </p:custDataLst>
          </p:nvPr>
        </p:nvPicPr>
        <p:blipFill>
          <a:blip r:embed="rId7"/>
          <a:stretch>
            <a:fillRect/>
          </a:stretch>
        </p:blipFill>
        <p:spPr>
          <a:xfrm>
            <a:off x="0" y="343"/>
            <a:ext cx="12192000" cy="6857657"/>
          </a:xfrm>
          <a:prstGeom prst="rect">
            <a:avLst/>
          </a:prstGeom>
        </p:spPr>
      </p:pic>
      <p:grpSp>
        <p:nvGrpSpPr>
          <p:cNvPr id="11" name="组合 10"/>
          <p:cNvGrpSpPr/>
          <p:nvPr userDrawn="1">
            <p:custDataLst>
              <p:tags r:id="rId9"/>
            </p:custDataLst>
          </p:nvPr>
        </p:nvGrpSpPr>
        <p:grpSpPr>
          <a:xfrm>
            <a:off x="3874135" y="535940"/>
            <a:ext cx="634365" cy="568960"/>
            <a:chOff x="4052094" y="7246145"/>
            <a:chExt cx="1625600" cy="1458911"/>
          </a:xfrm>
        </p:grpSpPr>
        <p:sp>
          <p:nvSpPr>
            <p:cNvPr id="12" name="矩形 11"/>
            <p:cNvSpPr/>
            <p:nvPr>
              <p:custDataLst>
                <p:tags r:id="rId10"/>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11"/>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12"/>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3"/>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5"/>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6"/>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userDrawn="1">
            <p:custDataLst>
              <p:tags r:id="rId17"/>
            </p:custDataLst>
          </p:nvPr>
        </p:nvGrpSpPr>
        <p:grpSpPr>
          <a:xfrm>
            <a:off x="7619365" y="535940"/>
            <a:ext cx="634365" cy="568960"/>
            <a:chOff x="4052094" y="7246145"/>
            <a:chExt cx="1625600" cy="1458911"/>
          </a:xfrm>
        </p:grpSpPr>
        <p:sp>
          <p:nvSpPr>
            <p:cNvPr id="23" name="矩形 22"/>
            <p:cNvSpPr/>
            <p:nvPr>
              <p:custDataLst>
                <p:tags r:id="rId18"/>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9"/>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20"/>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1"/>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2"/>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23"/>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24"/>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25"/>
            </p:custDataLst>
          </p:nvPr>
        </p:nvCxnSpPr>
        <p:spPr>
          <a:xfrm flipH="1" flipV="1">
            <a:off x="4186555"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6"/>
            </p:custDataLst>
          </p:nvPr>
        </p:nvCxnSpPr>
        <p:spPr>
          <a:xfrm flipH="1" flipV="1">
            <a:off x="7936230"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7"/>
            </p:custDataLst>
          </p:nvPr>
        </p:nvCxnSpPr>
        <p:spPr>
          <a:xfrm>
            <a:off x="4587875" y="2915704"/>
            <a:ext cx="3232785"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28"/>
            </p:custDataLst>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9"/>
            </p:custDataLst>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33" name="文本占位符 4"/>
          <p:cNvSpPr>
            <a:spLocks noGrp="1"/>
          </p:cNvSpPr>
          <p:nvPr>
            <p:ph type="body" sz="quarter" idx="14" hasCustomPrompt="1"/>
            <p:custDataLst>
              <p:tags r:id="rId30"/>
            </p:custDataLst>
          </p:nvPr>
        </p:nvSpPr>
        <p:spPr>
          <a:xfrm>
            <a:off x="6299518" y="3617784"/>
            <a:ext cx="1617662" cy="455427"/>
          </a:xfrm>
        </p:spPr>
        <p:txBody>
          <a:bodyPr anchor="ctr"/>
          <a:lstStyle>
            <a:lvl1pPr marL="0" indent="0" algn="r">
              <a:buNone/>
              <a:defRPr/>
            </a:lvl1pPr>
          </a:lstStyle>
          <a:p>
            <a:pPr lvl="0"/>
            <a:r>
              <a:rPr lang="zh-CN" altLang="en-US"/>
              <a:t>单击编辑文本</a:t>
            </a:r>
            <a:endParaRPr lang="zh-CN" altLang="en-US"/>
          </a:p>
        </p:txBody>
      </p:sp>
      <p:sp>
        <p:nvSpPr>
          <p:cNvPr id="35" name="文本占位符 34"/>
          <p:cNvSpPr>
            <a:spLocks noGrp="1"/>
          </p:cNvSpPr>
          <p:nvPr>
            <p:ph type="body" sz="quarter" idx="15" hasCustomPrompt="1"/>
            <p:custDataLst>
              <p:tags r:id="rId31"/>
            </p:custDataLst>
          </p:nvPr>
        </p:nvSpPr>
        <p:spPr>
          <a:xfrm>
            <a:off x="4262438" y="3615656"/>
            <a:ext cx="1617662" cy="455612"/>
          </a:xfrm>
        </p:spPr>
        <p:txBody>
          <a:bodyPr lIns="100800" tIns="0" rIns="82800" bIns="0" anchor="ctr"/>
          <a:lstStyle>
            <a:lvl1pPr marL="0" indent="0" algn="l">
              <a:buNone/>
              <a:defRPr baseline="0"/>
            </a:lvl1pPr>
          </a:lstStyle>
          <a:p>
            <a:pPr lvl="0"/>
            <a:r>
              <a:rPr lang="zh-CN" altLang="en-US"/>
              <a:t>单击编辑文本</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7" name="组合 6"/>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PA-矩形 60"/>
          <p:cNvSpPr/>
          <p:nvPr userDrawn="1">
            <p:custDataLst>
              <p:tags r:id="rId4"/>
            </p:custDataLst>
          </p:nvPr>
        </p:nvSpPr>
        <p:spPr>
          <a:xfrm>
            <a:off x="1155700" y="845820"/>
            <a:ext cx="9736455" cy="5067935"/>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5"/>
            </p:custDataLst>
          </p:nvPr>
        </p:nvSpPr>
        <p:spPr>
          <a:xfrm>
            <a:off x="1318895" y="1028065"/>
            <a:ext cx="9736455" cy="5067935"/>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9" name="PA-图片 3"/>
          <p:cNvPicPr>
            <a:picLocks noChangeAspect="1"/>
          </p:cNvPicPr>
          <p:nvPr userDrawn="1">
            <p:custDataLst>
              <p:tags r:id="rId7"/>
            </p:custDataLst>
          </p:nvPr>
        </p:nvPicPr>
        <p:blipFill>
          <a:blip r:embed="rId6"/>
          <a:stretch>
            <a:fillRect/>
          </a:stretch>
        </p:blipFill>
        <p:spPr>
          <a:xfrm>
            <a:off x="-1" y="-12381"/>
            <a:ext cx="12192001" cy="6899591"/>
          </a:xfrm>
          <a:prstGeom prst="rect">
            <a:avLst/>
          </a:prstGeom>
        </p:spPr>
      </p:pic>
      <p:grpSp>
        <p:nvGrpSpPr>
          <p:cNvPr id="10" name="PA-组合 9"/>
          <p:cNvGrpSpPr>
            <a:grpSpLocks noChangeAspect="1"/>
          </p:cNvGrpSpPr>
          <p:nvPr userDrawn="1">
            <p:custDataLst>
              <p:tags r:id="rId8"/>
            </p:custDataLst>
          </p:nvPr>
        </p:nvGrpSpPr>
        <p:grpSpPr>
          <a:xfrm>
            <a:off x="3154045" y="1960880"/>
            <a:ext cx="541655" cy="473075"/>
            <a:chOff x="1168400" y="1347856"/>
            <a:chExt cx="723913" cy="631688"/>
          </a:xfrm>
          <a:solidFill>
            <a:schemeClr val="bg1">
              <a:lumMod val="85000"/>
            </a:schemeClr>
          </a:solidFill>
        </p:grpSpPr>
        <p:sp>
          <p:nvSpPr>
            <p:cNvPr id="11" name="PA-任意多边形: 形状 8"/>
            <p:cNvSpPr>
              <a:spLocks noChangeAspect="1"/>
            </p:cNvSpPr>
            <p:nvPr>
              <p:custDataLst>
                <p:tags r:id="rId9"/>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PA-任意多边形: 形状 9"/>
            <p:cNvSpPr>
              <a:spLocks noChangeAspect="1"/>
            </p:cNvSpPr>
            <p:nvPr>
              <p:custDataLst>
                <p:tags r:id="rId10"/>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PA-组合 19"/>
          <p:cNvGrpSpPr>
            <a:grpSpLocks noChangeAspect="1"/>
          </p:cNvGrpSpPr>
          <p:nvPr userDrawn="1">
            <p:custDataLst>
              <p:tags r:id="rId11"/>
            </p:custDataLst>
          </p:nvPr>
        </p:nvGrpSpPr>
        <p:grpSpPr>
          <a:xfrm rot="10800000">
            <a:off x="8682355" y="1960880"/>
            <a:ext cx="541655" cy="473075"/>
            <a:chOff x="1168400" y="1347856"/>
            <a:chExt cx="723913" cy="631688"/>
          </a:xfrm>
          <a:solidFill>
            <a:schemeClr val="bg1">
              <a:lumMod val="85000"/>
            </a:schemeClr>
          </a:solidFill>
        </p:grpSpPr>
        <p:sp>
          <p:nvSpPr>
            <p:cNvPr id="14" name="PA-任意多边形: 形状 8"/>
            <p:cNvSpPr>
              <a:spLocks noChangeAspect="1"/>
            </p:cNvSpPr>
            <p:nvPr>
              <p:custDataLst>
                <p:tags r:id="rId12"/>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PA-任意多边形: 形状 9"/>
            <p:cNvSpPr>
              <a:spLocks noChangeAspect="1"/>
            </p:cNvSpPr>
            <p:nvPr>
              <p:custDataLst>
                <p:tags r:id="rId13"/>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 name="PA-组合 24"/>
          <p:cNvGrpSpPr/>
          <p:nvPr userDrawn="1">
            <p:custDataLst>
              <p:tags r:id="rId14"/>
            </p:custDataLst>
          </p:nvPr>
        </p:nvGrpSpPr>
        <p:grpSpPr>
          <a:xfrm>
            <a:off x="2525395" y="-12065"/>
            <a:ext cx="925830" cy="1099820"/>
            <a:chOff x="2471687" y="0"/>
            <a:chExt cx="918749" cy="1091504"/>
          </a:xfrm>
        </p:grpSpPr>
        <p:grpSp>
          <p:nvGrpSpPr>
            <p:cNvPr id="17" name="组合 16"/>
            <p:cNvGrpSpPr/>
            <p:nvPr/>
          </p:nvGrpSpPr>
          <p:grpSpPr>
            <a:xfrm>
              <a:off x="2471687" y="251208"/>
              <a:ext cx="918749" cy="840296"/>
              <a:chOff x="4052089" y="7246140"/>
              <a:chExt cx="1625600" cy="1458925"/>
            </a:xfrm>
          </p:grpSpPr>
          <p:sp>
            <p:nvSpPr>
              <p:cNvPr id="19" name="PA-矩形 26"/>
              <p:cNvSpPr/>
              <p:nvPr>
                <p:custDataLst>
                  <p:tags r:id="rId1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1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1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1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1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2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2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2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 name="PA-组合 35"/>
          <p:cNvGrpSpPr/>
          <p:nvPr userDrawn="1">
            <p:custDataLst>
              <p:tags r:id="rId23"/>
            </p:custDataLst>
          </p:nvPr>
        </p:nvGrpSpPr>
        <p:grpSpPr>
          <a:xfrm>
            <a:off x="8785860" y="-12065"/>
            <a:ext cx="925830" cy="1099820"/>
            <a:chOff x="2471687" y="0"/>
            <a:chExt cx="918749" cy="1091504"/>
          </a:xfrm>
        </p:grpSpPr>
        <p:grpSp>
          <p:nvGrpSpPr>
            <p:cNvPr id="27" name="组合 26"/>
            <p:cNvGrpSpPr/>
            <p:nvPr/>
          </p:nvGrpSpPr>
          <p:grpSpPr>
            <a:xfrm>
              <a:off x="2471687" y="251208"/>
              <a:ext cx="918749" cy="840296"/>
              <a:chOff x="4052089" y="7246140"/>
              <a:chExt cx="1625600" cy="1458925"/>
            </a:xfrm>
          </p:grpSpPr>
          <p:sp>
            <p:nvSpPr>
              <p:cNvPr id="29" name="PA-矩形 37"/>
              <p:cNvSpPr/>
              <p:nvPr>
                <p:custDataLst>
                  <p:tags r:id="rId24"/>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25"/>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26"/>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27"/>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28"/>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29"/>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30"/>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31"/>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hasCustomPrompt="1"/>
            <p:custDataLst>
              <p:tags r:id="rId32"/>
            </p:custDataLst>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8" name="组合 7"/>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0" name="组合 9"/>
          <p:cNvGrpSpPr/>
          <p:nvPr userDrawn="1">
            <p:custDataLst>
              <p:tags r:id="rId1"/>
            </p:custDataLst>
          </p:nvPr>
        </p:nvGrpSpPr>
        <p:grpSpPr>
          <a:xfrm>
            <a:off x="0" y="-7620"/>
            <a:ext cx="12192000" cy="962660"/>
            <a:chOff x="0" y="-7620"/>
            <a:chExt cx="12192000" cy="962660"/>
          </a:xfrm>
        </p:grpSpPr>
        <p:pic>
          <p:nvPicPr>
            <p:cNvPr id="11" name="图片 10"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2" name="图片 11"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pic>
        <p:nvPicPr>
          <p:cNvPr id="6" name="图片 5" descr="图片1"/>
          <p:cNvPicPr>
            <a:picLocks noChangeAspect="1"/>
          </p:cNvPicPr>
          <p:nvPr userDrawn="1">
            <p:custDataLst>
              <p:tags r:id="rId6"/>
            </p:custDataLst>
          </p:nvPr>
        </p:nvPicPr>
        <p:blipFill>
          <a:blip r:embed="rId5"/>
          <a:stretch>
            <a:fillRect/>
          </a:stretch>
        </p:blipFill>
        <p:spPr>
          <a:xfrm>
            <a:off x="-49" y="-41030"/>
            <a:ext cx="12192098" cy="6899030"/>
          </a:xfrm>
          <a:prstGeom prst="rect">
            <a:avLst/>
          </a:prstGeom>
        </p:spPr>
      </p:pic>
      <p:pic>
        <p:nvPicPr>
          <p:cNvPr id="7" name="图片 6"/>
          <p:cNvPicPr>
            <a:picLocks noChangeAspect="1"/>
          </p:cNvPicPr>
          <p:nvPr userDrawn="1">
            <p:custDataLst>
              <p:tags r:id="rId8"/>
            </p:custDataLst>
          </p:nvPr>
        </p:nvPicPr>
        <p:blipFill>
          <a:blip r:embed="rId7"/>
          <a:stretch>
            <a:fillRect/>
          </a:stretch>
        </p:blipFill>
        <p:spPr>
          <a:xfrm>
            <a:off x="9718675" y="4854575"/>
            <a:ext cx="2138680" cy="2197100"/>
          </a:xfrm>
          <a:prstGeom prst="rect">
            <a:avLst/>
          </a:prstGeom>
        </p:spPr>
      </p:pic>
      <p:sp>
        <p:nvSpPr>
          <p:cNvPr id="8" name="矩形 7"/>
          <p:cNvSpPr/>
          <p:nvPr userDrawn="1">
            <p:custDataLst>
              <p:tags r:id="rId9"/>
            </p:custDataLst>
          </p:nvPr>
        </p:nvSpPr>
        <p:spPr>
          <a:xfrm>
            <a:off x="2015490" y="913765"/>
            <a:ext cx="8161020" cy="84963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userDrawn="1">
            <p:custDataLst>
              <p:tags r:id="rId10"/>
            </p:custDataLst>
          </p:nvPr>
        </p:nvGrpSpPr>
        <p:grpSpPr>
          <a:xfrm>
            <a:off x="3874135" y="535940"/>
            <a:ext cx="634365" cy="568960"/>
            <a:chOff x="4052094" y="7246145"/>
            <a:chExt cx="1625600" cy="1458911"/>
          </a:xfrm>
        </p:grpSpPr>
        <p:sp>
          <p:nvSpPr>
            <p:cNvPr id="10" name="矩形 9"/>
            <p:cNvSpPr/>
            <p:nvPr>
              <p:custDataLst>
                <p:tags r:id="rId11"/>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12"/>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13"/>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5"/>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6"/>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7" name="组合 16"/>
          <p:cNvGrpSpPr/>
          <p:nvPr userDrawn="1">
            <p:custDataLst>
              <p:tags r:id="rId18"/>
            </p:custDataLst>
          </p:nvPr>
        </p:nvGrpSpPr>
        <p:grpSpPr>
          <a:xfrm>
            <a:off x="7619365" y="535940"/>
            <a:ext cx="634365" cy="568960"/>
            <a:chOff x="4052094" y="7246145"/>
            <a:chExt cx="1625600" cy="1458911"/>
          </a:xfrm>
        </p:grpSpPr>
        <p:sp>
          <p:nvSpPr>
            <p:cNvPr id="18" name="矩形 17"/>
            <p:cNvSpPr/>
            <p:nvPr>
              <p:custDataLst>
                <p:tags r:id="rId19"/>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20"/>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21"/>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24"/>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25"/>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6"/>
            </p:custDataLst>
          </p:nvPr>
        </p:nvCxnSpPr>
        <p:spPr>
          <a:xfrm flipH="1" flipV="1">
            <a:off x="4186555"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7"/>
            </p:custDataLst>
          </p:nvPr>
        </p:nvCxnSpPr>
        <p:spPr>
          <a:xfrm flipH="1" flipV="1">
            <a:off x="7936230"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8" name="组合 7"/>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7" name="组合 6"/>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6" name="组合 5"/>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780"/>
            <a:ext cx="10953750" cy="561848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780"/>
            <a:ext cx="10953750" cy="557022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8" name="组合 7"/>
          <p:cNvGrpSpPr/>
          <p:nvPr userDrawn="1">
            <p:custDataLst>
              <p:tags r:id="rId3"/>
            </p:custDataLst>
          </p:nvPr>
        </p:nvGrpSpPr>
        <p:grpSpPr>
          <a:xfrm>
            <a:off x="2078990" y="-12065"/>
            <a:ext cx="1041400" cy="1237615"/>
            <a:chOff x="2471687" y="0"/>
            <a:chExt cx="918749" cy="1091504"/>
          </a:xfrm>
        </p:grpSpPr>
        <p:grpSp>
          <p:nvGrpSpPr>
            <p:cNvPr id="9" name="组合 8"/>
            <p:cNvGrpSpPr/>
            <p:nvPr/>
          </p:nvGrpSpPr>
          <p:grpSpPr>
            <a:xfrm>
              <a:off x="2471687" y="251208"/>
              <a:ext cx="918749" cy="840296"/>
              <a:chOff x="4052089" y="7246140"/>
              <a:chExt cx="1625600" cy="1458925"/>
            </a:xfrm>
          </p:grpSpPr>
          <p:sp>
            <p:nvSpPr>
              <p:cNvPr id="11" name="矩形 10"/>
              <p:cNvSpPr/>
              <p:nvPr>
                <p:custDataLst>
                  <p:tags r:id="rId4"/>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5"/>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6"/>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9"/>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10"/>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1"/>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userDrawn="1">
            <p:custDataLst>
              <p:tags r:id="rId12"/>
            </p:custDataLst>
          </p:nvPr>
        </p:nvGrpSpPr>
        <p:grpSpPr>
          <a:xfrm>
            <a:off x="9122410" y="-12065"/>
            <a:ext cx="1041400" cy="1237615"/>
            <a:chOff x="2471687" y="0"/>
            <a:chExt cx="918749" cy="1091504"/>
          </a:xfrm>
        </p:grpSpPr>
        <p:grpSp>
          <p:nvGrpSpPr>
            <p:cNvPr id="19" name="组合 18"/>
            <p:cNvGrpSpPr/>
            <p:nvPr/>
          </p:nvGrpSpPr>
          <p:grpSpPr>
            <a:xfrm>
              <a:off x="2471687" y="251208"/>
              <a:ext cx="918749" cy="840296"/>
              <a:chOff x="4052089" y="7246140"/>
              <a:chExt cx="1625600" cy="1458925"/>
            </a:xfrm>
          </p:grpSpPr>
          <p:sp>
            <p:nvSpPr>
              <p:cNvPr id="21" name="矩形 20"/>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21"/>
            </p:custDataLst>
          </p:nvPr>
        </p:nvCxnSpPr>
        <p:spPr>
          <a:xfrm>
            <a:off x="4587875" y="3858260"/>
            <a:ext cx="3232785"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userDrawn="1">
            <p:custDataLst>
              <p:tags r:id="rId23"/>
            </p:custDataLst>
          </p:nvPr>
        </p:nvPicPr>
        <p:blipFill>
          <a:blip r:embed="rId22"/>
          <a:stretch>
            <a:fillRect/>
          </a:stretch>
        </p:blipFill>
        <p:spPr>
          <a:xfrm>
            <a:off x="711235" y="471306"/>
            <a:ext cx="10953512" cy="5982475"/>
          </a:xfrm>
          <a:prstGeom prst="rect">
            <a:avLst/>
          </a:prstGeom>
          <a:ln>
            <a:noFill/>
          </a:ln>
        </p:spPr>
      </p:pic>
      <p:sp>
        <p:nvSpPr>
          <p:cNvPr id="3" name="日期占位符 2"/>
          <p:cNvSpPr>
            <a:spLocks noGrp="1"/>
          </p:cNvSpPr>
          <p:nvPr>
            <p:ph type="dt" sz="half" idx="10"/>
            <p:custDataLst>
              <p:tags r:id="rId2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5"/>
            </p:custDataLst>
          </p:nvPr>
        </p:nvSpPr>
        <p:spPr/>
        <p:txBody>
          <a:bodyPr/>
          <a:lstStyle/>
          <a:p>
            <a:endParaRPr lang="zh-CN" altLang="en-US"/>
          </a:p>
        </p:txBody>
      </p:sp>
      <p:sp>
        <p:nvSpPr>
          <p:cNvPr id="5" name="灯片编号占位符 4"/>
          <p:cNvSpPr>
            <a:spLocks noGrp="1"/>
          </p:cNvSpPr>
          <p:nvPr>
            <p:ph type="sldNum" sz="quarter" idx="12"/>
            <p:custDataLst>
              <p:tags r:id="rId26"/>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27"/>
            </p:custDataLst>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31" name="文本占位符 30"/>
          <p:cNvSpPr>
            <a:spLocks noGrp="1"/>
          </p:cNvSpPr>
          <p:nvPr>
            <p:ph type="body" sz="quarter" idx="13" hasCustomPrompt="1"/>
            <p:custDataLst>
              <p:tags r:id="rId28"/>
            </p:custDataLst>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单击此处编辑副标题</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pic>
        <p:nvPicPr>
          <p:cNvPr id="6" name="图片 5"/>
          <p:cNvPicPr>
            <a:picLocks noChangeAspect="1"/>
          </p:cNvPicPr>
          <p:nvPr userDrawn="1">
            <p:custDataLst>
              <p:tags r:id="rId6"/>
            </p:custDataLst>
          </p:nvPr>
        </p:nvPicPr>
        <p:blipFill>
          <a:blip r:embed="rId5"/>
          <a:stretch>
            <a:fillRect/>
          </a:stretch>
        </p:blipFill>
        <p:spPr>
          <a:xfrm>
            <a:off x="10839450" y="5789295"/>
            <a:ext cx="1235710" cy="1068705"/>
          </a:xfrm>
          <a:prstGeom prst="rect">
            <a:avLst/>
          </a:prstGeom>
        </p:spPr>
      </p:pic>
      <p:pic>
        <p:nvPicPr>
          <p:cNvPr id="7" name="图片 6" descr="图层 3"/>
          <p:cNvPicPr>
            <a:picLocks noChangeAspect="1"/>
          </p:cNvPicPr>
          <p:nvPr userDrawn="1">
            <p:custDataLst>
              <p:tags r:id="rId8"/>
            </p:custDataLst>
          </p:nvPr>
        </p:nvPicPr>
        <p:blipFill>
          <a:blip r:embed="rId7"/>
          <a:stretch>
            <a:fillRect/>
          </a:stretch>
        </p:blipFill>
        <p:spPr>
          <a:xfrm>
            <a:off x="-18415" y="5976620"/>
            <a:ext cx="2155825" cy="881380"/>
          </a:xfrm>
          <a:prstGeom prst="rect">
            <a:avLst/>
          </a:prstGeom>
        </p:spPr>
      </p:pic>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pic>
        <p:nvPicPr>
          <p:cNvPr id="9" name="图片 8"/>
          <p:cNvPicPr>
            <a:picLocks noChangeAspect="1"/>
          </p:cNvPicPr>
          <p:nvPr userDrawn="1">
            <p:custDataLst>
              <p:tags r:id="rId8"/>
            </p:custDataLst>
          </p:nvPr>
        </p:nvPicPr>
        <p:blipFill>
          <a:blip r:embed="rId7"/>
          <a:stretch>
            <a:fillRect/>
          </a:stretch>
        </p:blipFill>
        <p:spPr>
          <a:xfrm>
            <a:off x="3810" y="64135"/>
            <a:ext cx="1153160" cy="1184910"/>
          </a:xfrm>
          <a:prstGeom prst="rect">
            <a:avLst/>
          </a:prstGeom>
        </p:spPr>
      </p:pic>
      <p:pic>
        <p:nvPicPr>
          <p:cNvPr id="10" name="内容占位符 18" descr="图层 4"/>
          <p:cNvPicPr>
            <a:picLocks noChangeAspect="1"/>
          </p:cNvPicPr>
          <p:nvPr userDrawn="1">
            <p:custDataLst>
              <p:tags r:id="rId10"/>
            </p:custDataLst>
          </p:nvPr>
        </p:nvPicPr>
        <p:blipFill>
          <a:blip r:embed="rId9"/>
          <a:stretch>
            <a:fillRect/>
          </a:stretch>
        </p:blipFill>
        <p:spPr>
          <a:xfrm>
            <a:off x="10121265" y="4966970"/>
            <a:ext cx="2070735" cy="1891030"/>
          </a:xfrm>
          <a:prstGeom prst="rect">
            <a:avLst/>
          </a:prstGeom>
        </p:spPr>
      </p:pic>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0" name="图片 9" descr="图层 3"/>
          <p:cNvPicPr>
            <a:picLocks noChangeAspect="1"/>
          </p:cNvPicPr>
          <p:nvPr userDrawn="1">
            <p:custDataLst>
              <p:tags r:id="rId9"/>
            </p:custDataLst>
          </p:nvPr>
        </p:nvPicPr>
        <p:blipFill>
          <a:blip r:embed="rId8"/>
          <a:stretch>
            <a:fillRect/>
          </a:stretch>
        </p:blipFill>
        <p:spPr>
          <a:xfrm flipH="1">
            <a:off x="10552430" y="6189345"/>
            <a:ext cx="1655445" cy="676910"/>
          </a:xfrm>
          <a:prstGeom prst="rect">
            <a:avLst/>
          </a:prstGeom>
        </p:spPr>
      </p:pic>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descr="图层 3"/>
          <p:cNvPicPr>
            <a:picLocks noChangeAspect="1"/>
          </p:cNvPicPr>
          <p:nvPr userDrawn="1">
            <p:custDataLst>
              <p:tags r:id="rId9"/>
            </p:custDataLst>
          </p:nvPr>
        </p:nvPicPr>
        <p:blipFill>
          <a:blip r:embed="rId8"/>
          <a:stretch>
            <a:fillRect/>
          </a:stretch>
        </p:blipFill>
        <p:spPr>
          <a:xfrm>
            <a:off x="4445" y="6304280"/>
            <a:ext cx="1353820" cy="553720"/>
          </a:xfrm>
          <a:prstGeom prst="rect">
            <a:avLst/>
          </a:prstGeom>
        </p:spPr>
      </p:pic>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10" name="图片 9" descr="图层 3"/>
          <p:cNvPicPr>
            <a:picLocks noChangeAspect="1"/>
          </p:cNvPicPr>
          <p:nvPr userDrawn="1">
            <p:custDataLst>
              <p:tags r:id="rId9"/>
            </p:custDataLst>
          </p:nvPr>
        </p:nvPicPr>
        <p:blipFill>
          <a:blip r:embed="rId8"/>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11"/>
            </p:custDataLst>
          </p:nvPr>
        </p:nvPicPr>
        <p:blipFill>
          <a:blip r:embed="rId10"/>
          <a:stretch>
            <a:fillRect/>
          </a:stretch>
        </p:blipFill>
        <p:spPr>
          <a:xfrm rot="10800000">
            <a:off x="0" y="-7620"/>
            <a:ext cx="1053465" cy="962660"/>
          </a:xfrm>
          <a:prstGeom prst="rect">
            <a:avLst/>
          </a:prstGeom>
        </p:spPr>
      </p:pic>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12" name="图片 11" descr="图层 3"/>
          <p:cNvPicPr>
            <a:picLocks noChangeAspect="1"/>
          </p:cNvPicPr>
          <p:nvPr userDrawn="1">
            <p:custDataLst>
              <p:tags r:id="rId11"/>
            </p:custDataLst>
          </p:nvPr>
        </p:nvPicPr>
        <p:blipFill>
          <a:blip r:embed="rId10"/>
          <a:stretch>
            <a:fillRect/>
          </a:stretch>
        </p:blipFill>
        <p:spPr>
          <a:xfrm>
            <a:off x="4445" y="5993130"/>
            <a:ext cx="2114550" cy="864870"/>
          </a:xfrm>
          <a:prstGeom prst="rect">
            <a:avLst/>
          </a:prstGeom>
        </p:spPr>
      </p:pic>
      <p:pic>
        <p:nvPicPr>
          <p:cNvPr id="14" name="图片 13" descr="图层 4"/>
          <p:cNvPicPr>
            <a:picLocks noChangeAspect="1"/>
          </p:cNvPicPr>
          <p:nvPr userDrawn="1">
            <p:custDataLst>
              <p:tags r:id="rId13"/>
            </p:custDataLst>
          </p:nvPr>
        </p:nvPicPr>
        <p:blipFill>
          <a:blip r:embed="rId12"/>
          <a:stretch>
            <a:fillRect/>
          </a:stretch>
        </p:blipFill>
        <p:spPr>
          <a:xfrm>
            <a:off x="10727055" y="5516880"/>
            <a:ext cx="1467485" cy="1341120"/>
          </a:xfrm>
          <a:prstGeom prst="rect">
            <a:avLst/>
          </a:prstGeom>
        </p:spPr>
      </p:pic>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8" name="图片 7" descr="图层 4"/>
          <p:cNvPicPr>
            <a:picLocks noChangeAspect="1"/>
          </p:cNvPicPr>
          <p:nvPr userDrawn="1">
            <p:custDataLst>
              <p:tags r:id="rId8"/>
            </p:custDataLst>
          </p:nvPr>
        </p:nvPicPr>
        <p:blipFill>
          <a:blip r:embed="rId7"/>
          <a:stretch>
            <a:fillRect/>
          </a:stretch>
        </p:blipFill>
        <p:spPr>
          <a:xfrm>
            <a:off x="10014585" y="4865370"/>
            <a:ext cx="2179955" cy="1992630"/>
          </a:xfrm>
          <a:prstGeom prst="rect">
            <a:avLst/>
          </a:prstGeom>
        </p:spPr>
      </p:pic>
      <p:pic>
        <p:nvPicPr>
          <p:cNvPr id="9" name="图片 8" descr="图层 4"/>
          <p:cNvPicPr>
            <a:picLocks noChangeAspect="1"/>
          </p:cNvPicPr>
          <p:nvPr userDrawn="1">
            <p:custDataLst>
              <p:tags r:id="rId10"/>
            </p:custDataLst>
          </p:nvPr>
        </p:nvPicPr>
        <p:blipFill>
          <a:blip r:embed="rId9"/>
          <a:stretch>
            <a:fillRect/>
          </a:stretch>
        </p:blipFill>
        <p:spPr>
          <a:xfrm rot="10800000">
            <a:off x="0" y="-7620"/>
            <a:ext cx="1941830" cy="1774825"/>
          </a:xfrm>
          <a:prstGeom prst="rect">
            <a:avLst/>
          </a:prstGeom>
        </p:spPr>
      </p:pic>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auto"/>
            <a:r>
              <a:rPr lang="zh-CN" altLang="en-US" strike="noStrike" noProof="1" smtClean="0"/>
              <a:t>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fontAlgn="base"/>
            <a:fld id="{C5CB53DE-EE23-4B8E-89D8-5E2555BCB9AB}" type="datetime1">
              <a:rPr lang="zh-CN" altLang="en-US" sz="1200">
                <a:solidFill>
                  <a:srgbClr val="898989"/>
                </a:solidFill>
              </a:rPr>
              <a:t/>
            </a:fld>
            <a:endParaRPr lang="zh-CN" altLang="en-US" sz="1200">
              <a:solidFill>
                <a:srgbClr val="898989"/>
              </a:solidFill>
            </a:endParaRPr>
          </a:p>
        </p:txBody>
      </p:sp>
      <p:sp>
        <p:nvSpPr>
          <p:cNvPr id="4"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fontAlgn="base"/>
            <a:endParaRPr lang="zh-CN" altLang="en-US" sz="1200">
              <a:solidFill>
                <a:srgbClr val="898989"/>
              </a:solidFill>
            </a:endParaRPr>
          </a:p>
        </p:txBody>
      </p:sp>
      <p:sp>
        <p:nvSpPr>
          <p:cNvPr id="5"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fontAlgn="base"/>
            <a:fld id="{97321F68-79E0-42C5-AC95-2FC5A797CA4F}" type="slidenum">
              <a:rPr lang="zh-CN" altLang="en-US" sz="1200">
                <a:solidFill>
                  <a:srgbClr val="898989"/>
                </a:solidFill>
              </a:rPr>
              <a:t/>
            </a:fld>
            <a:endParaRPr lang="zh-CN"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2.xml" /><Relationship Id="rId2" Type="http://schemas.openxmlformats.org/officeDocument/2006/relationships/slideLayout" Target="../slideLayouts/slideLayout13.xml" /><Relationship Id="rId20" Type="http://schemas.openxmlformats.org/officeDocument/2006/relationships/tags" Target="../tags/tag163.xml" /><Relationship Id="rId21" Type="http://schemas.openxmlformats.org/officeDocument/2006/relationships/tags" Target="../tags/tag164.xml" /><Relationship Id="rId22" Type="http://schemas.openxmlformats.org/officeDocument/2006/relationships/tags" Target="../tags/tag165.xml" /><Relationship Id="rId23" Type="http://schemas.openxmlformats.org/officeDocument/2006/relationships/tags" Target="../tags/tag166.xml" /><Relationship Id="rId24" Type="http://schemas.openxmlformats.org/officeDocument/2006/relationships/tags" Target="../tags/tag167.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slideLayout" Target="../slideLayouts/slideLayout48.xml" /><Relationship Id="rId2" Type="http://schemas.openxmlformats.org/officeDocument/2006/relationships/slideLayout" Target="../slideLayouts/slideLayout31.xml" /><Relationship Id="rId20" Type="http://schemas.openxmlformats.org/officeDocument/2006/relationships/tags" Target="../tags/tag329.xml" /><Relationship Id="rId21" Type="http://schemas.openxmlformats.org/officeDocument/2006/relationships/tags" Target="../tags/tag330.xml" /><Relationship Id="rId22" Type="http://schemas.openxmlformats.org/officeDocument/2006/relationships/tags" Target="../tags/tag331.xml" /><Relationship Id="rId23" Type="http://schemas.openxmlformats.org/officeDocument/2006/relationships/tags" Target="../tags/tag332.xml" /><Relationship Id="rId24" Type="http://schemas.openxmlformats.org/officeDocument/2006/relationships/tags" Target="../tags/tag333.xml" /><Relationship Id="rId25" Type="http://schemas.openxmlformats.org/officeDocument/2006/relationships/tags" Target="../tags/tag334.xml" /><Relationship Id="rId26"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9.xml" /><Relationship Id="rId10" Type="http://schemas.openxmlformats.org/officeDocument/2006/relationships/slideLayout" Target="../slideLayouts/slideLayout58.xml" /><Relationship Id="rId11" Type="http://schemas.openxmlformats.org/officeDocument/2006/relationships/slideLayout" Target="../slideLayouts/slideLayout59.xml" /><Relationship Id="rId12" Type="http://schemas.openxmlformats.org/officeDocument/2006/relationships/slideLayout" Target="../slideLayouts/slideLayout60.xml" /><Relationship Id="rId13" Type="http://schemas.openxmlformats.org/officeDocument/2006/relationships/slideLayout" Target="../slideLayouts/slideLayout61.xml" /><Relationship Id="rId14" Type="http://schemas.openxmlformats.org/officeDocument/2006/relationships/slideLayout" Target="../slideLayouts/slideLayout62.xml" /><Relationship Id="rId15" Type="http://schemas.openxmlformats.org/officeDocument/2006/relationships/slideLayout" Target="../slideLayouts/slideLayout63.xml" /><Relationship Id="rId16" Type="http://schemas.openxmlformats.org/officeDocument/2006/relationships/slideLayout" Target="../slideLayouts/slideLayout64.xml" /><Relationship Id="rId17" Type="http://schemas.openxmlformats.org/officeDocument/2006/relationships/slideLayout" Target="../slideLayouts/slideLayout65.xml" /><Relationship Id="rId18" Type="http://schemas.openxmlformats.org/officeDocument/2006/relationships/slideLayout" Target="../slideLayouts/slideLayout66.xml" /><Relationship Id="rId19" Type="http://schemas.openxmlformats.org/officeDocument/2006/relationships/tags" Target="../tags/tag561.xml" /><Relationship Id="rId2" Type="http://schemas.openxmlformats.org/officeDocument/2006/relationships/slideLayout" Target="../slideLayouts/slideLayout50.xml" /><Relationship Id="rId20" Type="http://schemas.openxmlformats.org/officeDocument/2006/relationships/tags" Target="../tags/tag562.xml" /><Relationship Id="rId21" Type="http://schemas.openxmlformats.org/officeDocument/2006/relationships/tags" Target="../tags/tag563.xml" /><Relationship Id="rId22" Type="http://schemas.openxmlformats.org/officeDocument/2006/relationships/tags" Target="../tags/tag564.xml" /><Relationship Id="rId23" Type="http://schemas.openxmlformats.org/officeDocument/2006/relationships/tags" Target="../tags/tag565.xml" /><Relationship Id="rId24" Type="http://schemas.openxmlformats.org/officeDocument/2006/relationships/tags" Target="../tags/tag566.xml" /><Relationship Id="rId25" Type="http://schemas.openxmlformats.org/officeDocument/2006/relationships/theme" Target="../theme/theme4.xml" /><Relationship Id="rId3" Type="http://schemas.openxmlformats.org/officeDocument/2006/relationships/slideLayout" Target="../slideLayouts/slideLayout51.xml" /><Relationship Id="rId4" Type="http://schemas.openxmlformats.org/officeDocument/2006/relationships/slideLayout" Target="../slideLayouts/slideLayout52.xml" /><Relationship Id="rId5" Type="http://schemas.openxmlformats.org/officeDocument/2006/relationships/slideLayout" Target="../slideLayouts/slideLayout53.xml" /><Relationship Id="rId6" Type="http://schemas.openxmlformats.org/officeDocument/2006/relationships/slideLayout" Target="../slideLayouts/slideLayout54.xml" /><Relationship Id="rId7" Type="http://schemas.openxmlformats.org/officeDocument/2006/relationships/slideLayout" Target="../slideLayouts/slideLayout55.xml" /><Relationship Id="rId8" Type="http://schemas.openxmlformats.org/officeDocument/2006/relationships/slideLayout" Target="../slideLayouts/slideLayout56.xml" /><Relationship Id="rId9" Type="http://schemas.openxmlformats.org/officeDocument/2006/relationships/slideLayout" Target="../slideLayouts/slideLayout57.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heme" Target="../theme/theme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101600" tIns="38100" rIns="76200" bIns="38100" anchor="t" anchorCtr="0"/>
          <a:lstStyle/>
          <a:p>
            <a:pPr lvl="0"/>
            <a:r>
              <a:rPr lang="zh-CN" altLang="en-US"/>
              <a:t>单击此处编辑母版标题样式</a:t>
            </a:r>
            <a:endParaRPr lang="zh-CN" altLang="en-US"/>
          </a:p>
        </p:txBody>
      </p:sp>
      <p:sp>
        <p:nvSpPr>
          <p:cNvPr id="2051" name="文本占位符 2"/>
          <p:cNvSpPr>
            <a:spLocks noGrp="1"/>
          </p:cNvSpPr>
          <p:nvPr>
            <p:ph type="body" idx="5"/>
            <p:custDataLst>
              <p:tags r:id="rId20"/>
            </p:custDataLst>
          </p:nvPr>
        </p:nvSpPr>
        <p:spPr>
          <a:xfrm>
            <a:off x="669925" y="952500"/>
            <a:ext cx="10852150" cy="538956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vert="horz" lIns="101600" tIns="38100" rIns="76200" bIns="38100" anchor="t" anchorCtr="0"/>
          <a:lstStyle/>
          <a:p>
            <a:pPr lvl="0"/>
            <a:r>
              <a:rPr lang="zh-CN" altLang="en-US"/>
              <a:t>单击此处编辑母版标题样式</a:t>
            </a:r>
            <a:endParaRPr lang="zh-CN" altLang="en-US"/>
          </a:p>
        </p:txBody>
      </p:sp>
      <p:sp>
        <p:nvSpPr>
          <p:cNvPr id="3075" name="文本占位符 2"/>
          <p:cNvSpPr>
            <a:spLocks noGrp="1"/>
          </p:cNvSpPr>
          <p:nvPr>
            <p:ph type="body" idx="5"/>
            <p:custDataLst>
              <p:tags r:id="rId21"/>
            </p:custDataLst>
          </p:nvPr>
        </p:nvSpPr>
        <p:spPr>
          <a:xfrm>
            <a:off x="669925" y="952500"/>
            <a:ext cx="10852150" cy="538956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3"/>
            <p:custDataLst>
              <p:tags r:id="rId23"/>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custDataLst>
              <p:tags r:id="rId24"/>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p:sp>
        <p:nvSpPr>
          <p:cNvPr id="4098" name="标题占位符 1"/>
          <p:cNvSpPr/>
          <p:nvPr>
            <p:ph type="title" idx="4294967295"/>
          </p:nvPr>
        </p:nvSpPr>
        <p:spPr>
          <a:xfrm>
            <a:off x="838200" y="365125"/>
            <a:ext cx="10515600" cy="1325562"/>
          </a:xfrm>
          <a:prstGeom prst="rect">
            <a:avLst/>
          </a:prstGeom>
          <a:noFill/>
          <a:ln>
            <a:noFill/>
            <a:miter lim="800000"/>
          </a:ln>
        </p:spPr>
        <p:txBody>
          <a:bodyPr vert="horz"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4400">
                <a:solidFill>
                  <a:schemeClr val="tx1"/>
                </a:solidFill>
                <a:latin typeface="等线 Light" panose="02010600030101010101" charset="-122"/>
                <a:ea typeface="等线 Light" panose="02010600030101010101" charset="-122"/>
              </a:defRPr>
            </a:lvl1pPr>
          </a:lstStyle>
          <a:p>
            <a:pPr lvl="0"/>
            <a:r>
              <a:t>单击此处编辑母版标题样式</a:t>
            </a:r>
          </a:p>
        </p:txBody>
      </p:sp>
      <p:sp>
        <p:nvSpPr>
          <p:cNvPr id="4099" name="文本占位符 2"/>
          <p:cNvSpPr/>
          <p:nvPr>
            <p:ph type="body" idx="9"/>
          </p:nvPr>
        </p:nvSpPr>
        <p:spPr>
          <a:xfrm>
            <a:off x="838200" y="1825625"/>
            <a:ext cx="10515600" cy="4351338"/>
          </a:xfrm>
          <a:prstGeom prst="rect">
            <a:avLst/>
          </a:prstGeom>
          <a:noFill/>
          <a:ln>
            <a:noFill/>
            <a:miter lim="800000"/>
          </a:ln>
        </p:spPr>
        <p:txBody>
          <a:bodyPr vert="horz" lIns="91440" tIns="45720" rIns="91440" bIns="45720" anchor="t" anchorCtr="0"/>
          <a:lstStyle>
            <a:lvl1pPr marL="228600" indent="-228600" algn="l" defTabSz="914400" rtl="0" eaLnBrk="1" fontAlgn="base" hangingPunct="1">
              <a:lnSpc>
                <a:spcPct val="90000"/>
              </a:lnSpc>
              <a:spcBef>
                <a:spcPts val="1000"/>
              </a:spcBef>
              <a:spcAft>
                <a:spcPct val="0"/>
              </a:spcAft>
              <a:buClrTx/>
              <a:buSzTx/>
              <a:buFont typeface="Arial" panose="020b0604020202020204" pitchFamily="34" charset="0"/>
              <a:buChar char="•"/>
              <a:defRPr lang="zh-CN" altLang="en-US" sz="2800">
                <a:solidFill>
                  <a:schemeClr val="tx1"/>
                </a:solidFill>
                <a:latin typeface="等线" panose="02010600030101010101" charset="-122"/>
                <a:ea typeface="等线" panose="02010600030101010101" charset="-122"/>
              </a:defRPr>
            </a:lvl1pPr>
            <a:lvl2pPr marL="6858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2400">
                <a:solidFill>
                  <a:schemeClr val="tx1"/>
                </a:solidFill>
                <a:latin typeface="等线" panose="02010600030101010101" charset="-122"/>
                <a:ea typeface="等线" panose="02010600030101010101" charset="-122"/>
              </a:defRPr>
            </a:lvl2pPr>
            <a:lvl3pPr marL="11430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2000">
                <a:solidFill>
                  <a:schemeClr val="tx1"/>
                </a:solidFill>
                <a:latin typeface="等线" panose="02010600030101010101" charset="-122"/>
                <a:ea typeface="等线" panose="02010600030101010101" charset="-122"/>
              </a:defRPr>
            </a:lvl3pPr>
            <a:lvl4pPr marL="16002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4pPr>
            <a:lvl5pPr marL="20574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5pPr>
          </a:lstStyle>
          <a:p>
            <a:pPr marL="228600" lvl="0" indent="-228600"/>
            <a:r>
              <a:t>编辑母版文本样式</a:t>
            </a:r>
          </a:p>
          <a:p>
            <a:pPr marL="685800" lvl="1" indent="-228600"/>
            <a:r>
              <a:t>第二级</a:t>
            </a:r>
          </a:p>
          <a:p>
            <a:pPr marL="1143000" lvl="2" indent="-228600"/>
            <a:r>
              <a:t>第三级</a:t>
            </a:r>
          </a:p>
          <a:p>
            <a:pPr marL="1600200" lvl="3" indent="-228600"/>
            <a:r>
              <a:t>第四级</a:t>
            </a:r>
          </a:p>
          <a:p>
            <a:pPr marL="2057400" lvl="4" indent="-228600"/>
            <a:r>
              <a:t>第五级</a:t>
            </a:r>
          </a:p>
        </p:txBody>
      </p:sp>
      <p:sp>
        <p:nvSpPr>
          <p:cNvPr id="4100"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fontAlgn="base"/>
            <a:fld id="{9B64737C-B700-497A-870B-D0CFB0568983}" type="datetime1">
              <a:rPr lang="zh-CN" altLang="en-US" sz="1200">
                <a:solidFill>
                  <a:srgbClr val="898989"/>
                </a:solidFill>
              </a:rPr>
              <a:t/>
            </a:fld>
            <a:endParaRPr lang="zh-CN" altLang="en-US" sz="1200">
              <a:solidFill>
                <a:srgbClr val="898989"/>
              </a:solidFill>
            </a:endParaRPr>
          </a:p>
        </p:txBody>
      </p:sp>
      <p:sp>
        <p:nvSpPr>
          <p:cNvPr id="4101"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fontAlgn="base"/>
            <a:endParaRPr lang="zh-CN" altLang="en-US" sz="1200">
              <a:solidFill>
                <a:srgbClr val="898989"/>
              </a:solidFill>
            </a:endParaRPr>
          </a:p>
        </p:txBody>
      </p:sp>
      <p:sp>
        <p:nvSpPr>
          <p:cNvPr id="4102"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r" fontAlgn="base"/>
            <a:fld id="{574F6F7A-3907-4BC8-9184-EB3D035D5795}" type="slidenum">
              <a:rPr lang="zh-CN" altLang="en-US" sz="1200">
                <a:solidFill>
                  <a:srgbClr val="898989"/>
                </a:solidFill>
              </a:rPr>
              <a:t/>
            </a:fld>
            <a:endParaRPr lang="zh-CN" altLang="en-US" sz="1200">
              <a:solidFill>
                <a:srgbClr val="898989"/>
              </a:solidFill>
            </a:endParaRPr>
          </a:p>
        </p:txBody>
      </p:sp>
    </p:spTree>
  </p:cSld>
  <p:clrMap bg1="lt1" tx1="dk1" bg2="lt2" tx2="dk2" accent1="accent1" accent2="accent2" accent3="accent3" accent4="accent4" accent5="accent5" accent6="accent6" hlink="hlink" folHlink="folHlink"/>
  <p:sldLayoutIdLst>
    <p:sldLayoutId id="2147483719" r:id="rId1"/>
  </p:sldLayoutIdLst>
  <p:transition/>
  <p:timing/>
  <p:txStyles>
    <p:titleStyle>
      <a:lvl1pPr marL="0" indent="0" algn="l" defTabSz="914400" rtl="0" eaLnBrk="1" fontAlgn="base" hangingPunct="1">
        <a:lnSpc>
          <a:spcPct val="90000"/>
        </a:lnSpc>
        <a:spcBef>
          <a:spcPct val="0"/>
        </a:spcBef>
        <a:spcAft>
          <a:spcPct val="0"/>
        </a:spcAft>
        <a:buClrTx/>
        <a:buSzTx/>
        <a:buFontTx/>
        <a:buNone/>
        <a:defRPr sz="4400">
          <a:solidFill>
            <a:schemeClr val="tx1"/>
          </a:solidFill>
          <a:latin typeface="等线 Light" panose="02010600030101010101" charset="-122"/>
          <a:ea typeface="等线 Light" panose="02010600030101010101" charset="-122"/>
        </a:defRPr>
      </a:lvl1pPr>
    </p:titleStyle>
    <p:bodyStyle>
      <a:lvl1pPr marL="228600" indent="-228600" algn="l" defTabSz="914400" rtl="0" eaLnBrk="1" fontAlgn="base" hangingPunct="1">
        <a:lnSpc>
          <a:spcPct val="90000"/>
        </a:lnSpc>
        <a:spcBef>
          <a:spcPts val="1000"/>
        </a:spcBef>
        <a:spcAft>
          <a:spcPct val="0"/>
        </a:spcAft>
        <a:buClrTx/>
        <a:buSzTx/>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1800">
          <a:solidFill>
            <a:schemeClr val="tx1"/>
          </a:solidFill>
          <a:latin typeface="等线" panose="02010600030101010101" charset="-122"/>
          <a:ea typeface="等线" panose="02010600030101010101" charset="-122"/>
        </a:defRPr>
      </a:lvl4pPr>
      <a:lvl5pPr marL="20574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1800">
          <a:solidFill>
            <a:schemeClr val="tx1"/>
          </a:solidFill>
          <a:latin typeface="等线" panose="02010600030101010101" charset="-122"/>
          <a:ea typeface="等线" panose="02010600030101010101" charset="-122"/>
        </a:defRPr>
      </a:lvl5pPr>
    </p:bodyStyle>
    <p:otherStyle>
      <a:lvl1pPr marL="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5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67.xml" /><Relationship Id="rId3" Type="http://schemas.openxmlformats.org/officeDocument/2006/relationships/tags" Target="../tags/tag5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 Id="rId3" Type="http://schemas.openxmlformats.org/officeDocument/2006/relationships/tags" Target="../tags/tag5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3.jpeg" /><Relationship Id="rId3" Type="http://schemas.openxmlformats.org/officeDocument/2006/relationships/tags" Target="../tags/tag57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notesSlide" Target="../notesSlides/notesSlide4.xml"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tags" Target="../tags/tag58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ags" Target="../tags/tag58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8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85.xml" /><Relationship Id="rId3" Type="http://schemas.openxmlformats.org/officeDocument/2006/relationships/tags" Target="../tags/tag58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8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8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8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18.jpeg" /><Relationship Id="rId4" Type="http://schemas.openxmlformats.org/officeDocument/2006/relationships/tags" Target="../tags/tag56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59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9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9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png" /><Relationship Id="rId3" Type="http://schemas.openxmlformats.org/officeDocument/2006/relationships/tags" Target="../tags/tag599.xml" /><Relationship Id="rId4" Type="http://schemas.openxmlformats.org/officeDocument/2006/relationships/tags" Target="../tags/tag60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tags" Target="../tags/tag57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notesSlide" Target="../notesSlides/notesSlide5.xml" /><Relationship Id="rId3" Type="http://schemas.openxmlformats.org/officeDocument/2006/relationships/tags" Target="../tags/tag601.xml" /><Relationship Id="rId4" Type="http://schemas.openxmlformats.org/officeDocument/2006/relationships/tags" Target="../tags/tag602.xml" /><Relationship Id="rId5" Type="http://schemas.openxmlformats.org/officeDocument/2006/relationships/image" Target="../media/image25.png" /><Relationship Id="rId6" Type="http://schemas.openxmlformats.org/officeDocument/2006/relationships/tags" Target="../tags/tag60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7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0.png" /><Relationship Id="rId3" Type="http://schemas.openxmlformats.org/officeDocument/2006/relationships/tags" Target="../tags/tag57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xml" /><Relationship Id="rId3" Type="http://schemas.openxmlformats.org/officeDocument/2006/relationships/tags" Target="../tags/tag57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 Id="rId3" Type="http://schemas.openxmlformats.org/officeDocument/2006/relationships/tags" Target="../tags/tag57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7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1.png" /><Relationship Id="rId3" Type="http://schemas.openxmlformats.org/officeDocument/2006/relationships/tags" Target="../tags/tag57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hasCustomPrompt="1"/>
            <p:custDataLst>
              <p:tags r:id="rId2"/>
            </p:custDataLst>
          </p:nvPr>
        </p:nvSpPr>
        <p:spPr>
          <a:xfrm>
            <a:off x="1992313" y="2636838"/>
            <a:ext cx="7869238" cy="1120775"/>
          </a:xfrm>
        </p:spPr>
        <p:txBody>
          <a:bodyPr lIns="90000" tIns="46800" rIns="90000" bIns="46800" anchor="b" anchorCtr="0">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en-US"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  </a:t>
            </a:r>
            <a:r>
              <a:rPr kumimoji="0" lang="zh-CN"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文学类文本</a:t>
            </a:r>
            <a:br>
              <a:rPr lang="zh-CN" altLang="zh-CN" kern="100">
                <a:solidFill>
                  <a:schemeClr val="tx1">
                    <a:lumMod val="85000"/>
                    <a:lumOff val="15000"/>
                  </a:schemeClr>
                </a:solidFill>
                <a:latin typeface="Times New Roman" panose="02020603050405020304"/>
                <a:ea typeface="微软雅黑" panose="020b0503020204020204" charset="-122"/>
                <a:cs typeface="Times New Roman" panose="02020603050405020304"/>
                <a:sym typeface="+mn-ea"/>
              </a:rPr>
            </a:br>
            <a:r>
              <a:rPr kumimoji="0" lang="en-US"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  </a:t>
            </a:r>
            <a:r>
              <a:rPr kumimoji="0" lang="zh-CN" altLang="en-US"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小说阅读</a:t>
            </a:r>
            <a:endParaRPr kumimoji="0" lang="zh-CN" altLang="en-US" sz="54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5" name="object 16"/>
          <p:cNvSpPr txBox="1">
            <a:spLocks noGrp="1"/>
          </p:cNvSpPr>
          <p:nvPr/>
        </p:nvSpPr>
        <p:spPr>
          <a:xfrm>
            <a:off x="1619250" y="-158"/>
            <a:ext cx="6878638" cy="840105"/>
          </a:xfrm>
          <a:prstGeom prst="rect">
            <a:avLst/>
          </a:prstGeom>
          <a:noFill/>
          <a:ln w="9525">
            <a:noFill/>
          </a:ln>
        </p:spPr>
        <p:txBody>
          <a:bodyPr wrap="square" lIns="0" tIns="9525" rIns="0" bIns="0" anchor="ctr" anchorCtr="0">
            <a:spAutoFit/>
          </a:bodyPr>
          <a:lstStyle/>
          <a:p>
            <a:pPr marL="12700">
              <a:spcBef>
                <a:spcPts val="100"/>
              </a:spcBef>
            </a:pPr>
            <a:r>
              <a:rPr lang="zh-CN" altLang="zh-CN" sz="5400">
                <a:solidFill>
                  <a:srgbClr val="FF0000"/>
                </a:solidFill>
                <a:latin typeface="方正粗黑宋简体" panose="02000000000000000000" charset="-122"/>
                <a:ea typeface="方正粗黑宋简体" panose="02000000000000000000" charset="-122"/>
              </a:rPr>
              <a:t>复习整体安排</a:t>
            </a:r>
            <a:endParaRPr lang="zh-CN" altLang="zh-CN" sz="5400">
              <a:solidFill>
                <a:srgbClr val="FF0000"/>
              </a:solidFill>
              <a:latin typeface="方正粗黑宋简体" panose="02000000000000000000" charset="-122"/>
              <a:ea typeface="方正粗黑宋简体" panose="02000000000000000000" charset="-122"/>
            </a:endParaRPr>
          </a:p>
        </p:txBody>
      </p:sp>
      <p:sp>
        <p:nvSpPr>
          <p:cNvPr id="7" name="object 7"/>
          <p:cNvSpPr txBox="1">
            <a:spLocks noGrp="1"/>
          </p:cNvSpPr>
          <p:nvPr/>
        </p:nvSpPr>
        <p:spPr>
          <a:xfrm>
            <a:off x="1868169" y="1458277"/>
            <a:ext cx="8799831" cy="748030"/>
          </a:xfrm>
          <a:prstGeom prst="rect">
            <a:avLst/>
          </a:prstGeom>
          <a:noFill/>
          <a:ln w="9525">
            <a:noFill/>
          </a:ln>
        </p:spPr>
        <p:txBody>
          <a:bodyPr vert="horz" wrap="square" lIns="0" tIns="10001" rIns="0" bIns="0" rtlCol="0" anchor="ctr">
            <a:spAutoFit/>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12700" marR="5080" algn="l" fontAlgn="base">
              <a:lnSpc>
                <a:spcPct val="100000"/>
              </a:lnSpc>
              <a:spcBef>
                <a:spcPts val="105"/>
              </a:spcBef>
            </a:pPr>
            <a:r>
              <a:rPr lang="zh-CN" sz="4800" b="1"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典型小说：课内文本</a:t>
            </a:r>
            <a:r>
              <a:rPr lang="en-US" altLang="zh-CN" sz="4800" b="1"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a:t>
            </a:r>
            <a:r>
              <a:rPr lang="zh-CN" sz="4800" b="1"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高考真题</a:t>
            </a:r>
            <a:endParaRPr lang="zh-CN" sz="4800" b="1"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endParaRPr>
          </a:p>
        </p:txBody>
      </p:sp>
      <p:sp>
        <p:nvSpPr>
          <p:cNvPr id="26" name="object 26"/>
          <p:cNvSpPr txBox="1"/>
          <p:nvPr/>
        </p:nvSpPr>
        <p:spPr>
          <a:xfrm>
            <a:off x="1868805" y="5174615"/>
            <a:ext cx="9594850" cy="686435"/>
          </a:xfrm>
          <a:prstGeom prst="rect">
            <a:avLst/>
          </a:prstGeom>
        </p:spPr>
        <p:txBody>
          <a:bodyPr vert="horz" wrap="square" lIns="0" tIns="10001" rIns="0" bIns="0" rtlCol="0">
            <a:spAutoFit/>
            <a:scene3d>
              <a:camera prst="orthographicFront"/>
              <a:lightRig rig="threePt" dir="t"/>
            </a:scene3d>
          </a:bodyPr>
          <a:lstStyle/>
          <a:p>
            <a:pPr marR="1141095">
              <a:spcBef>
                <a:spcPct val="0"/>
              </a:spcBef>
            </a:pPr>
            <a:r>
              <a:rPr 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储备常规知识  了解</a:t>
            </a:r>
            <a:r>
              <a:rPr lang="en-US" alt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a:t>
            </a:r>
            <a:r>
              <a:rPr 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特殊</a:t>
            </a:r>
            <a:r>
              <a:rPr lang="en-US" alt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a:t>
            </a:r>
            <a:r>
              <a:rPr 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规律</a:t>
            </a:r>
            <a:endParaRPr lang="zh-CN" sz="44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endParaRPr>
          </a:p>
        </p:txBody>
      </p:sp>
      <p:sp>
        <p:nvSpPr>
          <p:cNvPr id="27" name="文本框 26"/>
          <p:cNvSpPr txBox="1"/>
          <p:nvPr/>
        </p:nvSpPr>
        <p:spPr>
          <a:xfrm>
            <a:off x="1868801" y="3369309"/>
            <a:ext cx="8270875" cy="768350"/>
          </a:xfrm>
          <a:prstGeom prst="rect">
            <a:avLst/>
          </a:prstGeom>
          <a:noFill/>
        </p:spPr>
        <p:txBody>
          <a:bodyPr wrap="square" rtlCol="0" anchor="t">
            <a:spAutoFit/>
            <a:scene3d>
              <a:camera prst="orthographicFront"/>
              <a:lightRig rig="threePt" dir="t"/>
            </a:scene3d>
          </a:bodyPr>
          <a:lstStyle/>
          <a:p>
            <a:r>
              <a:rPr lang="zh-CN" sz="4400" b="1" noProof="1">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散文化小说：课内到高考</a:t>
            </a:r>
            <a:endParaRPr lang="zh-CN" altLang="zh-CN" sz="4400" b="1" noProof="1">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29" name="图片 -2147482588"/>
          <p:cNvPicPr>
            <a:picLocks noChangeAspect="1"/>
          </p:cNvPicPr>
          <p:nvPr/>
        </p:nvPicPr>
        <p:blipFill>
          <a:blip r:embed="rId2">
            <a:lum contrast="12000"/>
          </a:blip>
          <a:stretch>
            <a:fillRect/>
          </a:stretch>
        </p:blipFill>
        <p:spPr>
          <a:xfrm>
            <a:off x="1524000" y="955675"/>
            <a:ext cx="9144000" cy="5703888"/>
          </a:xfrm>
          <a:prstGeom prst="rect">
            <a:avLst/>
          </a:prstGeom>
          <a:noFill/>
          <a:ln w="9525">
            <a:noFill/>
          </a:ln>
        </p:spPr>
      </p:pic>
      <p:sp>
        <p:nvSpPr>
          <p:cNvPr id="10" name="object 10"/>
          <p:cNvSpPr txBox="1"/>
          <p:nvPr/>
        </p:nvSpPr>
        <p:spPr>
          <a:xfrm>
            <a:off x="1644650" y="209550"/>
            <a:ext cx="6515100" cy="747395"/>
          </a:xfrm>
          <a:prstGeom prst="rect">
            <a:avLst/>
          </a:prstGeom>
        </p:spPr>
        <p:txBody>
          <a:bodyPr vert="horz" wrap="square" lIns="0" tIns="9048" rIns="0" bIns="0" rtlCol="0">
            <a:spAutoFit/>
          </a:bodyPr>
          <a:lstStyle/>
          <a:p>
            <a:pPr marL="12700">
              <a:spcBef>
                <a:spcPts val="95"/>
              </a:spcBef>
            </a:pPr>
            <a:r>
              <a:rPr lang="zh-CN" sz="4800" spc="-5" noProof="1">
                <a:solidFill>
                  <a:srgbClr val="7030A0"/>
                </a:solidFill>
                <a:latin typeface="方正粗黑宋简体" panose="02000000000000000000" charset="-122"/>
                <a:ea typeface="方正粗黑宋简体" panose="02000000000000000000" charset="-122"/>
                <a:cs typeface="方正粗黑宋简体" panose="02000000000000000000" charset="-122"/>
              </a:rPr>
              <a:t>课内小说篇目回顾</a:t>
            </a:r>
            <a:endParaRPr lang="zh-CN" sz="4800" spc="-5" noProof="1">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3" name="图片 13"/>
          <p:cNvPicPr>
            <a:picLocks noChangeAspect="1"/>
          </p:cNvPicPr>
          <p:nvPr/>
        </p:nvPicPr>
        <p:blipFill>
          <a:blip r:embed="rId2"/>
          <a:stretch>
            <a:fillRect/>
          </a:stretch>
        </p:blipFill>
        <p:spPr>
          <a:xfrm>
            <a:off x="1506855" y="154940"/>
            <a:ext cx="9023350" cy="6989763"/>
          </a:xfrm>
          <a:prstGeom prst="rect">
            <a:avLst/>
          </a:prstGeom>
          <a:noFill/>
          <a:ln w="9525">
            <a:noFill/>
          </a:ln>
        </p:spPr>
      </p:pic>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cross">
          <a:fgClr>
            <a:srgbClr val="F2F2F2"/>
          </a:fgClr>
          <a:bgClr>
            <a:schemeClr val="bg1"/>
          </a:bgClr>
        </a:pattFill>
        <a:effectLst/>
      </p:bgPr>
    </p:bg>
    <p:spTree>
      <p:nvGrpSpPr>
        <p:cNvPr id="1" name=""/>
        <p:cNvGrpSpPr/>
        <p:nvPr/>
      </p:nvGrpSpPr>
      <p:grpSpPr>
        <a:xfrm>
          <a:off x="0" y="0"/>
          <a:ext cx="0" cy="0"/>
        </a:xfrm>
      </p:grpSpPr>
      <p:sp>
        <p:nvSpPr>
          <p:cNvPr id="5" name="PA-文本框 4"/>
          <p:cNvSpPr txBox="1"/>
          <p:nvPr>
            <p:custDataLst>
              <p:tags r:id="rId3"/>
            </p:custDataLst>
          </p:nvPr>
        </p:nvSpPr>
        <p:spPr>
          <a:xfrm>
            <a:off x="4178300" y="1565275"/>
            <a:ext cx="4016375" cy="1536700"/>
          </a:xfrm>
          <a:prstGeom prst="rect">
            <a:avLst/>
          </a:prstGeom>
          <a:noFill/>
        </p:spPr>
        <p:txBody>
          <a:bodyPr wrap="square" rtlCol="0" anchor="ctr" anchorCtr="0">
            <a:normAutofit/>
          </a:bodyPr>
          <a:lstStyle/>
          <a:p>
            <a:pPr algn="ctr" fontAlgn="auto"/>
            <a:r>
              <a:rPr lang="zh-CN" altLang="en-US" sz="5400" b="1" spc="600" noProof="1">
                <a:solidFill>
                  <a:schemeClr val="accent6"/>
                </a:solidFill>
                <a:latin typeface="Arial" panose="020b0604020202020204" pitchFamily="34" charset="0"/>
                <a:ea typeface="幼圆" panose="02010509060101010101" pitchFamily="49" charset="-122"/>
                <a:cs typeface="+mn-cs"/>
              </a:rPr>
              <a:t>题型一</a:t>
            </a:r>
            <a:endParaRPr lang="zh-CN" altLang="en-US" sz="5400" b="1" spc="600" noProof="1">
              <a:solidFill>
                <a:schemeClr val="accent6"/>
              </a:solidFill>
              <a:latin typeface="Arial" panose="020b0604020202020204" pitchFamily="34" charset="0"/>
              <a:ea typeface="幼圆" panose="02010509060101010101" pitchFamily="49" charset="-122"/>
            </a:endParaRPr>
          </a:p>
        </p:txBody>
      </p:sp>
      <p:sp>
        <p:nvSpPr>
          <p:cNvPr id="2" name="标题 1"/>
          <p:cNvSpPr>
            <a:spLocks noGrp="1"/>
          </p:cNvSpPr>
          <p:nvPr>
            <p:ph type="title" hasCustomPrompt="1"/>
            <p:custDataLst>
              <p:tags r:id="rId4"/>
            </p:custDataLst>
          </p:nvPr>
        </p:nvSpPr>
        <p:spPr>
          <a:xfrm>
            <a:off x="2649220" y="3324860"/>
            <a:ext cx="6874510" cy="1410970"/>
          </a:xfrm>
        </p:spPr>
        <p:txBody>
          <a:bodyPr lIns="90000" tIns="46800" rIns="90000" bIns="46800" anchor="ctr" anchorCtr="0">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b="1" i="0" u="none" strike="noStrike" kern="1200" cap="none" normalizeH="0" baseline="0">
                <a:uFillTx/>
                <a:latin typeface="Arial" panose="020b0604020202020204" pitchFamily="34" charset="0"/>
                <a:ea typeface="汉仪乐喵体W" panose="00020600040101010101" pitchFamily="18" charset="-122"/>
                <a:cs typeface="+mj-cs"/>
              </a:rPr>
              <a:t>小说标题的含义（意蕴）</a:t>
            </a:r>
            <a:endParaRPr kumimoji="0" lang="zh-CN" altLang="en-US" b="1" i="0" u="none" strike="noStrike" kern="1200" cap="none" normalizeH="0" baseline="0">
              <a:uFillTx/>
              <a:latin typeface="Arial" panose="020b0604020202020204" pitchFamily="34" charset="0"/>
              <a:ea typeface="汉仪乐喵体W" panose="00020600040101010101" pitchFamily="18" charset="-122"/>
              <a:cs typeface="+mj-cs"/>
            </a:endParaRPr>
          </a:p>
        </p:txBody>
      </p:sp>
    </p:spTree>
    <p:custDataLst>
      <p:tags r:id="rId5"/>
    </p:custDataLst>
  </p:cSld>
  <p:clrMapOvr>
    <a:overrideClrMapping bg1="lt1" tx1="dk1" bg2="lt2" tx2="dk2" accent1="accent1" accent2="accent2" accent3="accent3" accent4="accent4" accent5="accent5" accent6="accent6" hlink="hlink" folHlink="folHlink"/>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文本框 5"/>
          <p:cNvSpPr txBox="1"/>
          <p:nvPr/>
        </p:nvSpPr>
        <p:spPr>
          <a:xfrm>
            <a:off x="236536" y="222884"/>
            <a:ext cx="8006080" cy="768350"/>
          </a:xfrm>
          <a:prstGeom prst="rect">
            <a:avLst/>
          </a:prstGeom>
          <a:noFill/>
        </p:spPr>
        <p:txBody>
          <a:bodyPr wrap="none" rtlCol="0">
            <a:spAutoFit/>
            <a:scene3d>
              <a:camera prst="orthographicFront"/>
              <a:lightRig rig="threePt" dir="t"/>
            </a:scene3d>
          </a:bodyPr>
          <a:lstStyle/>
          <a:p>
            <a:pPr fontAlgn="auto"/>
            <a:r>
              <a:rPr lang="zh-CN" altLang="en-US" sz="4400"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（一）小说标题的含义（意蕴）</a:t>
            </a:r>
            <a:endParaRPr lang="zh-CN" altLang="en-US" sz="4400"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endParaRPr>
          </a:p>
        </p:txBody>
      </p:sp>
      <p:sp>
        <p:nvSpPr>
          <p:cNvPr id="37890" name="文本框 8"/>
          <p:cNvSpPr txBox="1"/>
          <p:nvPr/>
        </p:nvSpPr>
        <p:spPr>
          <a:xfrm>
            <a:off x="3934460" y="3106419"/>
            <a:ext cx="7669530" cy="645160"/>
          </a:xfrm>
          <a:prstGeom prst="rect">
            <a:avLst/>
          </a:prstGeom>
          <a:noFill/>
        </p:spPr>
        <p:txBody>
          <a:bodyPr wrap="square" rtlCol="0">
            <a:spAutoFit/>
            <a:scene3d>
              <a:camera prst="orthographicFront"/>
              <a:lightRig rig="threePt" dir="t"/>
            </a:scene3d>
          </a:bodyPr>
          <a:lstStyle/>
          <a:p>
            <a:pPr fontAlgn="auto"/>
            <a:r>
              <a:rPr lang="zh-CN" altLang="en-US" sz="3600" strike="noStrike" noProof="1">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深层含义：</a:t>
            </a:r>
            <a:r>
              <a:rPr lang="zh-CN" altLang="en-US" sz="3600" strike="noStrike"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引申义、比喻义、象征义</a:t>
            </a:r>
            <a:endParaRPr lang="zh-CN" altLang="en-US" sz="3600" strike="noStrike"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endParaRPr>
          </a:p>
        </p:txBody>
      </p:sp>
      <p:sp>
        <p:nvSpPr>
          <p:cNvPr id="37891" name="椭圆 12"/>
          <p:cNvSpPr/>
          <p:nvPr/>
        </p:nvSpPr>
        <p:spPr>
          <a:xfrm flipH="1">
            <a:off x="236220" y="1282065"/>
            <a:ext cx="3296920" cy="1049020"/>
          </a:xfrm>
          <a:prstGeom prst="ellipse">
            <a:avLst/>
          </a:prstGeom>
          <a:solidFill>
            <a:schemeClr val="bg1"/>
          </a:solidFill>
          <a:ln>
            <a:solidFill>
              <a:srgbClr val="3189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fontAlgn="base"/>
            <a:r>
              <a:rPr lang="zh-CN" altLang="en-US" sz="3200"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rPr>
              <a:t>表层含义</a:t>
            </a:r>
            <a:endParaRPr lang="zh-CN" altLang="en-US" sz="3200"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endParaRPr>
          </a:p>
        </p:txBody>
      </p:sp>
      <p:sp>
        <p:nvSpPr>
          <p:cNvPr id="37892" name="椭圆 13"/>
          <p:cNvSpPr/>
          <p:nvPr/>
        </p:nvSpPr>
        <p:spPr>
          <a:xfrm>
            <a:off x="236220" y="2876550"/>
            <a:ext cx="3415030" cy="1104900"/>
          </a:xfrm>
          <a:prstGeom prst="ellipse">
            <a:avLst/>
          </a:prstGeom>
          <a:solidFill>
            <a:schemeClr val="bg1"/>
          </a:solidFill>
          <a:ln>
            <a:solidFill>
              <a:srgbClr val="3189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fontAlgn="base"/>
            <a:r>
              <a:rPr lang="zh-CN" altLang="en-US" sz="3200"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rPr>
              <a:t>深层含义</a:t>
            </a:r>
            <a:endParaRPr lang="zh-CN" altLang="en-US" sz="3200"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endParaRPr>
          </a:p>
        </p:txBody>
      </p:sp>
      <p:sp>
        <p:nvSpPr>
          <p:cNvPr id="37893" name="文本框 14"/>
          <p:cNvSpPr txBox="1"/>
          <p:nvPr/>
        </p:nvSpPr>
        <p:spPr>
          <a:xfrm>
            <a:off x="3791585" y="1282065"/>
            <a:ext cx="8067675" cy="645160"/>
          </a:xfrm>
          <a:prstGeom prst="rect">
            <a:avLst/>
          </a:prstGeom>
          <a:noFill/>
        </p:spPr>
        <p:txBody>
          <a:bodyPr wrap="square" rtlCol="0">
            <a:spAutoFit/>
            <a:scene3d>
              <a:camera prst="orthographicFront"/>
              <a:lightRig rig="threePt" dir="t"/>
            </a:scene3d>
          </a:bodyPr>
          <a:lstStyle/>
          <a:p>
            <a:pPr fontAlgn="auto"/>
            <a:r>
              <a:rPr lang="zh-CN" altLang="en-US" sz="3600" strike="noStrike" noProof="1">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表层含义：</a:t>
            </a:r>
            <a:r>
              <a:rPr lang="zh-CN" altLang="en-US" sz="3600" strike="noStrike"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标题的字面含义、文中内容</a:t>
            </a:r>
            <a:endParaRPr lang="zh-CN" altLang="en-US" sz="3600" strike="noStrike"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endParaRPr>
          </a:p>
        </p:txBody>
      </p:sp>
      <p:sp>
        <p:nvSpPr>
          <p:cNvPr id="37894" name="文本框 4"/>
          <p:cNvSpPr/>
          <p:nvPr/>
        </p:nvSpPr>
        <p:spPr>
          <a:xfrm>
            <a:off x="8486775" y="346075"/>
            <a:ext cx="2967038" cy="52228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en-US" sz="2800">
                <a:solidFill>
                  <a:srgbClr val="FF0000"/>
                </a:solidFill>
                <a:latin typeface="方正粗黑宋简体" panose="02000000000000000000" charset="-122"/>
                <a:ea typeface="方正粗黑宋简体" panose="02000000000000000000" charset="-122"/>
              </a:rPr>
              <a:t>意蕴</a:t>
            </a:r>
            <a:r>
              <a:rPr lang="en-US" altLang="zh-CN" sz="2800">
                <a:solidFill>
                  <a:srgbClr val="FF0000"/>
                </a:solidFill>
                <a:latin typeface="方正粗黑宋简体" panose="02000000000000000000" charset="-122"/>
                <a:ea typeface="方正粗黑宋简体" panose="02000000000000000000" charset="-122"/>
              </a:rPr>
              <a:t>:</a:t>
            </a:r>
            <a:r>
              <a:rPr lang="zh-CN" altLang="zh-CN" sz="2800">
                <a:solidFill>
                  <a:srgbClr val="FF0000"/>
                </a:solidFill>
                <a:latin typeface="方正粗黑宋简体" panose="02000000000000000000" charset="-122"/>
                <a:ea typeface="方正粗黑宋简体" panose="02000000000000000000" charset="-122"/>
              </a:rPr>
              <a:t>内容和含义</a:t>
            </a:r>
            <a:endParaRPr lang="zh-CN" altLang="zh-CN" sz="2800">
              <a:solidFill>
                <a:srgbClr val="FF0000"/>
              </a:solidFill>
              <a:latin typeface="方正粗黑宋简体" panose="02000000000000000000" charset="-122"/>
              <a:ea typeface="方正粗黑宋简体" panose="02000000000000000000" charset="-122"/>
            </a:endParaRPr>
          </a:p>
        </p:txBody>
      </p:sp>
      <p:sp>
        <p:nvSpPr>
          <p:cNvPr id="37895" name="文本框 99"/>
          <p:cNvSpPr/>
          <p:nvPr/>
        </p:nvSpPr>
        <p:spPr>
          <a:xfrm>
            <a:off x="71438" y="4292600"/>
            <a:ext cx="12049125" cy="225583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110000"/>
              </a:lnSpc>
            </a:pPr>
            <a:r>
              <a:rPr lang="zh-CN" altLang="zh-CN" sz="3200" b="1">
                <a:latin typeface="方正粗黑宋简体" panose="02000000000000000000" charset="-122"/>
                <a:ea typeface="方正粗黑宋简体" panose="02000000000000000000" charset="-122"/>
                <a:sym typeface="等线" panose="02010600030101010101" charset="-122"/>
              </a:rPr>
              <a:t>①</a:t>
            </a:r>
            <a:r>
              <a:rPr lang="zh-CN" altLang="en-US" sz="3200" b="1">
                <a:solidFill>
                  <a:srgbClr val="0000FF"/>
                </a:solidFill>
                <a:latin typeface="方正粗黑宋简体" panose="02000000000000000000" charset="-122"/>
                <a:ea typeface="方正粗黑宋简体" panose="02000000000000000000" charset="-122"/>
                <a:sym typeface="等线" panose="02010600030101010101" charset="-122"/>
              </a:rPr>
              <a:t>文中具体的意思</a:t>
            </a:r>
            <a:r>
              <a:rPr lang="zh-CN" altLang="en-US" sz="3200" b="1">
                <a:latin typeface="方正粗黑宋简体" panose="02000000000000000000" charset="-122"/>
                <a:ea typeface="方正粗黑宋简体" panose="02000000000000000000" charset="-122"/>
                <a:sym typeface="等线" panose="02010600030101010101" charset="-122"/>
              </a:rPr>
              <a:t>（表层含义</a:t>
            </a:r>
            <a:r>
              <a:rPr lang="en-US" altLang="zh-CN" sz="3200" b="1">
                <a:latin typeface="方正粗黑宋简体" panose="02000000000000000000" charset="-122"/>
                <a:ea typeface="方正粗黑宋简体" panose="02000000000000000000" charset="-122"/>
                <a:sym typeface="等线" panose="02010600030101010101" charset="-122"/>
              </a:rPr>
              <a:t>)</a:t>
            </a:r>
            <a:br>
              <a:rPr lang="zh-CN" altLang="en-US" sz="3200" b="1">
                <a:latin typeface="方正粗黑宋简体" panose="02000000000000000000" charset="-122"/>
                <a:ea typeface="方正粗黑宋简体" panose="02000000000000000000" charset="-122"/>
                <a:sym typeface="等线" panose="02010600030101010101" charset="-122"/>
              </a:rPr>
            </a:br>
            <a:r>
              <a:rPr lang="zh-CN" altLang="zh-CN" sz="3200" b="1">
                <a:latin typeface="方正粗黑宋简体" panose="02000000000000000000" charset="-122"/>
                <a:ea typeface="方正粗黑宋简体" panose="02000000000000000000" charset="-122"/>
                <a:sym typeface="等线" panose="02010600030101010101" charset="-122"/>
              </a:rPr>
              <a:t>②</a:t>
            </a:r>
            <a:r>
              <a:rPr lang="zh-CN" altLang="en-US" sz="3200" b="1">
                <a:solidFill>
                  <a:srgbClr val="0000FF"/>
                </a:solidFill>
                <a:latin typeface="方正粗黑宋简体" panose="02000000000000000000" charset="-122"/>
                <a:ea typeface="方正粗黑宋简体" panose="02000000000000000000" charset="-122"/>
                <a:sym typeface="等线" panose="02010600030101010101" charset="-122"/>
              </a:rPr>
              <a:t>与主题相关的意思</a:t>
            </a:r>
            <a:r>
              <a:rPr lang="zh-CN" altLang="en-US" sz="3200" b="1">
                <a:latin typeface="方正粗黑宋简体" panose="02000000000000000000" charset="-122"/>
                <a:ea typeface="方正粗黑宋简体" panose="02000000000000000000" charset="-122"/>
                <a:sym typeface="等线" panose="02010600030101010101" charset="-122"/>
              </a:rPr>
              <a:t>（深层含义）</a:t>
            </a:r>
            <a:r>
              <a:rPr lang="zh-CN" altLang="zh-CN" sz="3200" b="1">
                <a:latin typeface="方正粗黑宋简体" panose="02000000000000000000" charset="-122"/>
                <a:ea typeface="方正粗黑宋简体" panose="02000000000000000000" charset="-122"/>
                <a:sym typeface="等线" panose="02010600030101010101" charset="-122"/>
              </a:rPr>
              <a:t>深层义的挖掘要联系小说情节、人物、环境、主题等方面。如</a:t>
            </a:r>
            <a:r>
              <a:rPr lang="zh-CN" altLang="en-US" sz="3200" b="1">
                <a:latin typeface="方正粗黑宋简体" panose="02000000000000000000" charset="-122"/>
                <a:ea typeface="方正粗黑宋简体" panose="02000000000000000000" charset="-122"/>
                <a:sym typeface="等线" panose="02010600030101010101" charset="-122"/>
              </a:rPr>
              <a:t>对</a:t>
            </a:r>
            <a:r>
              <a:rPr lang="zh-CN" altLang="en-US" sz="3200" b="1">
                <a:solidFill>
                  <a:srgbClr val="0000FF"/>
                </a:solidFill>
                <a:latin typeface="方正粗黑宋简体" panose="02000000000000000000" charset="-122"/>
                <a:ea typeface="方正粗黑宋简体" panose="02000000000000000000" charset="-122"/>
                <a:sym typeface="等线" panose="02010600030101010101" charset="-122"/>
              </a:rPr>
              <a:t>揭示主题、塑造人物形象</a:t>
            </a:r>
            <a:r>
              <a:rPr lang="zh-CN" altLang="en-US" sz="3200" b="1">
                <a:latin typeface="方正粗黑宋简体" panose="02000000000000000000" charset="-122"/>
                <a:ea typeface="方正粗黑宋简体" panose="02000000000000000000" charset="-122"/>
                <a:sym typeface="等线" panose="02010600030101010101" charset="-122"/>
              </a:rPr>
              <a:t>等作用</a:t>
            </a:r>
            <a:endParaRPr lang="en-US" altLang="zh-CN" sz="3200" b="1">
              <a:latin typeface="方正粗黑宋简体" panose="02000000000000000000" charset="-122"/>
              <a:ea typeface="方正粗黑宋简体" panose="02000000000000000000" charset="-122"/>
            </a:endParaRPr>
          </a:p>
          <a:p>
            <a:pPr lvl="0">
              <a:lnSpc>
                <a:spcPct val="110000"/>
              </a:lnSpc>
            </a:pPr>
            <a:r>
              <a:rPr lang="zh-CN" altLang="zh-CN" sz="3200" b="1">
                <a:latin typeface="方正粗黑宋简体" panose="02000000000000000000" charset="-122"/>
                <a:ea typeface="方正粗黑宋简体" panose="02000000000000000000" charset="-122"/>
                <a:sym typeface="等线" panose="02010600030101010101" charset="-122"/>
              </a:rPr>
              <a:t>③</a:t>
            </a:r>
            <a:r>
              <a:rPr lang="zh-CN" altLang="en-US" sz="3200" b="1">
                <a:latin typeface="方正粗黑宋简体" panose="02000000000000000000" charset="-122"/>
                <a:ea typeface="方正粗黑宋简体" panose="02000000000000000000" charset="-122"/>
                <a:sym typeface="等线" panose="02010600030101010101" charset="-122"/>
              </a:rPr>
              <a:t>关联</a:t>
            </a:r>
            <a:r>
              <a:rPr lang="zh-CN" altLang="en-US" sz="3200" b="1">
                <a:solidFill>
                  <a:srgbClr val="0000FF"/>
                </a:solidFill>
                <a:latin typeface="方正粗黑宋简体" panose="02000000000000000000" charset="-122"/>
                <a:ea typeface="方正粗黑宋简体" panose="02000000000000000000" charset="-122"/>
                <a:sym typeface="等线" panose="02010600030101010101" charset="-122"/>
              </a:rPr>
              <a:t>手法技巧，如</a:t>
            </a:r>
            <a:r>
              <a:rPr lang="zh-CN" altLang="zh-CN" sz="3200" b="1">
                <a:latin typeface="方正粗黑宋简体" panose="02000000000000000000" charset="-122"/>
                <a:ea typeface="方正粗黑宋简体" panose="02000000000000000000" charset="-122"/>
                <a:sym typeface="等线" panose="02010600030101010101" charset="-122"/>
              </a:rPr>
              <a:t>双关、比喻、反讽</a:t>
            </a:r>
            <a:r>
              <a:rPr lang="en-US" altLang="zh-CN" sz="3200" b="1">
                <a:latin typeface="方正粗黑宋简体" panose="02000000000000000000" charset="-122"/>
                <a:ea typeface="方正粗黑宋简体" panose="02000000000000000000" charset="-122"/>
              </a:rPr>
              <a:t>(</a:t>
            </a:r>
            <a:r>
              <a:rPr lang="zh-CN" altLang="zh-CN" sz="3200" b="1">
                <a:latin typeface="方正粗黑宋简体" panose="02000000000000000000" charset="-122"/>
                <a:ea typeface="方正粗黑宋简体" panose="02000000000000000000" charset="-122"/>
                <a:sym typeface="等线" panose="02010600030101010101" charset="-122"/>
              </a:rPr>
              <a:t>反语</a:t>
            </a:r>
            <a:r>
              <a:rPr lang="en-US" altLang="zh-CN" sz="3200" b="1">
                <a:latin typeface="方正粗黑宋简体" panose="02000000000000000000" charset="-122"/>
                <a:ea typeface="方正粗黑宋简体" panose="02000000000000000000" charset="-122"/>
              </a:rPr>
              <a:t>)</a:t>
            </a:r>
            <a:r>
              <a:rPr lang="zh-CN" altLang="zh-CN" sz="3200" b="1">
                <a:latin typeface="方正粗黑宋简体" panose="02000000000000000000" charset="-122"/>
                <a:ea typeface="方正粗黑宋简体" panose="02000000000000000000" charset="-122"/>
                <a:sym typeface="等线" panose="02010600030101010101" charset="-122"/>
              </a:rPr>
              <a:t>、反问、引用等</a:t>
            </a:r>
            <a:endParaRPr lang="zh-CN" altLang="zh-CN" sz="3200" b="1">
              <a:latin typeface="方正粗黑宋简体" panose="02000000000000000000" charset="-122"/>
              <a:ea typeface="方正粗黑宋简体" panose="02000000000000000000" charset="-122"/>
              <a:sym typeface="等线" panose="02010600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37891"/>
                                        </p:tgtEl>
                                        <p:attrNameLst>
                                          <p:attrName>style.visibility</p:attrName>
                                        </p:attrNameLst>
                                      </p:cBhvr>
                                      <p:to>
                                        <p:strVal val="visible"/>
                                      </p:to>
                                    </p:set>
                                    <p:anim calcmode="lin" valueType="num">
                                      <p:cBhvr additive="base">
                                        <p:cTn id="7" dur="500" fill="hold"/>
                                        <p:tgtEl>
                                          <p:spTgt spid="37891"/>
                                        </p:tgtEl>
                                        <p:attrNameLst>
                                          <p:attrName>ppt_x</p:attrName>
                                        </p:attrNameLst>
                                      </p:cBhvr>
                                      <p:tavLst>
                                        <p:tav tm="0">
                                          <p:val>
                                            <p:strVal val="#ppt_x"/>
                                          </p:val>
                                        </p:tav>
                                        <p:tav tm="100000">
                                          <p:val>
                                            <p:strVal val="#ppt_x"/>
                                          </p:val>
                                        </p:tav>
                                      </p:tavLst>
                                    </p:anim>
                                    <p:anim calcmode="lin" valueType="num">
                                      <p:cBhvr additive="base">
                                        <p:cTn id="8"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additive="base">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ppt_x"/>
                                          </p:val>
                                        </p:tav>
                                        <p:tav tm="100000">
                                          <p:val>
                                            <p:strVal val="#ppt_x"/>
                                          </p:val>
                                        </p:tav>
                                      </p:tavLst>
                                    </p:anim>
                                    <p:anim calcmode="lin" valueType="num">
                                      <p:cBhvr additive="base">
                                        <p:cTn id="14"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3" nodeType="clickEffect">
                                  <p:stCondLst>
                                    <p:cond delay="0"/>
                                  </p:stCondLst>
                                  <p:childTnLst>
                                    <p:set>
                                      <p:cBhvr additive="base">
                                        <p:cTn id="18" dur="1" fill="hold">
                                          <p:stCondLst>
                                            <p:cond delay="0"/>
                                          </p:stCondLst>
                                        </p:cTn>
                                        <p:tgtEl>
                                          <p:spTgt spid="37892"/>
                                        </p:tgtEl>
                                        <p:attrNameLst>
                                          <p:attrName>style.visibility</p:attrName>
                                        </p:attrNameLst>
                                      </p:cBhvr>
                                      <p:to>
                                        <p:strVal val="visible"/>
                                      </p:to>
                                    </p:set>
                                    <p:anim calcmode="lin" valueType="num">
                                      <p:cBhvr additive="base">
                                        <p:cTn id="19" dur="500" fill="hold"/>
                                        <p:tgtEl>
                                          <p:spTgt spid="37892"/>
                                        </p:tgtEl>
                                        <p:attrNameLst>
                                          <p:attrName>ppt_x</p:attrName>
                                        </p:attrNameLst>
                                      </p:cBhvr>
                                      <p:tavLst>
                                        <p:tav tm="0">
                                          <p:val>
                                            <p:strVal val="#ppt_x"/>
                                          </p:val>
                                        </p:tav>
                                        <p:tav tm="100000">
                                          <p:val>
                                            <p:strVal val="#ppt_x"/>
                                          </p:val>
                                        </p:tav>
                                      </p:tavLst>
                                    </p:anim>
                                    <p:anim calcmode="lin" valueType="num">
                                      <p:cBhvr additive="base">
                                        <p:cTn id="20"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4" nodeType="clickEffect">
                                  <p:stCondLst>
                                    <p:cond delay="0"/>
                                  </p:stCondLst>
                                  <p:childTnLst>
                                    <p:set>
                                      <p:cBhvr additive="base">
                                        <p:cTn id="24" dur="1" fill="hold">
                                          <p:stCondLst>
                                            <p:cond delay="0"/>
                                          </p:stCondLst>
                                        </p:cTn>
                                        <p:tgtEl>
                                          <p:spTgt spid="37890"/>
                                        </p:tgtEl>
                                        <p:attrNameLst>
                                          <p:attrName>style.visibility</p:attrName>
                                        </p:attrNameLst>
                                      </p:cBhvr>
                                      <p:to>
                                        <p:strVal val="visible"/>
                                      </p:to>
                                    </p:set>
                                    <p:anim calcmode="lin" valueType="num">
                                      <p:cBhvr additive="base">
                                        <p:cTn id="25" dur="500" fill="hold"/>
                                        <p:tgtEl>
                                          <p:spTgt spid="37890"/>
                                        </p:tgtEl>
                                        <p:attrNameLst>
                                          <p:attrName>ppt_x</p:attrName>
                                        </p:attrNameLst>
                                      </p:cBhvr>
                                      <p:tavLst>
                                        <p:tav tm="0">
                                          <p:val>
                                            <p:strVal val="#ppt_x"/>
                                          </p:val>
                                        </p:tav>
                                        <p:tav tm="100000">
                                          <p:val>
                                            <p:strVal val="#ppt_x"/>
                                          </p:val>
                                        </p:tav>
                                      </p:tavLst>
                                    </p:anim>
                                    <p:anim calcmode="lin" valueType="num">
                                      <p:cBhvr additive="base">
                                        <p:cTn id="26"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5" nodeType="clickEffect">
                                  <p:stCondLst>
                                    <p:cond delay="0"/>
                                  </p:stCondLst>
                                  <p:childTnLst>
                                    <p:set>
                                      <p:cBhvr additive="base">
                                        <p:cTn id="30" dur="1" fill="hold">
                                          <p:stCondLst>
                                            <p:cond delay="0"/>
                                          </p:stCondLst>
                                        </p:cTn>
                                        <p:tgtEl>
                                          <p:spTgt spid="37895"/>
                                        </p:tgtEl>
                                        <p:attrNameLst>
                                          <p:attrName>style.visibility</p:attrName>
                                        </p:attrNameLst>
                                      </p:cBhvr>
                                      <p:to>
                                        <p:strVal val="visible"/>
                                      </p:to>
                                    </p:set>
                                    <p:animEffect transition="in" filter="blinds(horizontal)">
                                      <p:cBhvr additive="base">
                                        <p:cTn id="31" dur="500" fill="hold"/>
                                        <p:tgtEl>
                                          <p:spTgt spid="3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3" grpId="1"/>
      <p:bldP spid="37895" grpId="5"/>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61925" y="331470"/>
            <a:ext cx="11842115" cy="5262245"/>
          </a:xfrm>
          <a:prstGeom prst="rect">
            <a:avLst/>
          </a:prstGeom>
          <a:noFill/>
          <a:ln w="9525">
            <a:noFill/>
          </a:ln>
        </p:spPr>
        <p:txBody>
          <a:bodyPr wrap="square">
            <a:spAutoFit/>
          </a:bodyPr>
          <a:lstStyle/>
          <a:p>
            <a:pPr indent="266700"/>
            <a:r>
              <a:rPr lang="zh-CN" sz="2400" b="1">
                <a:solidFill>
                  <a:srgbClr val="0000FF"/>
                </a:solidFill>
                <a:latin typeface="黑体" panose="02010609060101010101" charset="-122"/>
                <a:ea typeface="黑体" panose="02010609060101010101" charset="-122"/>
                <a:cs typeface="黑体" panose="02010609060101010101" charset="-122"/>
              </a:rPr>
              <a:t>探究小说标题意蕴</a:t>
            </a:r>
            <a:r>
              <a:rPr lang="zh-CN" sz="2400" b="1">
                <a:latin typeface="黑体" panose="02010609060101010101" charset="-122"/>
                <a:ea typeface="黑体" panose="02010609060101010101" charset="-122"/>
                <a:cs typeface="黑体" panose="02010609060101010101" charset="-122"/>
              </a:rPr>
              <a:t>(一)双关和象征的区别</a:t>
            </a:r>
            <a:r>
              <a:rPr lang="zh-CN" sz="2400" b="1">
                <a:solidFill>
                  <a:srgbClr val="FF0000"/>
                </a:solidFill>
                <a:latin typeface="黑体" panose="02010609060101010101" charset="-122"/>
                <a:ea typeface="黑体" panose="02010609060101010101" charset="-122"/>
                <a:cs typeface="黑体" panose="02010609060101010101" charset="-122"/>
              </a:rPr>
              <a:t>1．双关</a:t>
            </a:r>
            <a:r>
              <a:rPr lang="zh-CN" sz="2400" b="1">
                <a:latin typeface="黑体" panose="02010609060101010101" charset="-122"/>
                <a:ea typeface="黑体" panose="02010609060101010101" charset="-122"/>
                <a:cs typeface="黑体" panose="02010609060101010101" charset="-122"/>
              </a:rPr>
              <a:t>在一定的语言环境中，利用词的多义或同音条件，有意使语句具有两种意思，言在此而意在彼。包括谐音双关和意义双关。(1)谐音双关：利用词的同音，有意使语句具有双重意义叫作谐音双关。如：“道是无晴却有晴”中的“晴”表面上是晴天的“晴”，内含感情的“情”。(2)意义双关：利用词的多义，有意使语句具有双重意义叫作意义双关。如“夜正长，路也正长，我不如忘却，不说的好罢”(鲁迅《为了忘却的记念》)中的“夜”，表面上指夜晚，实际上指黑暗统治；“路”表面上指道路，实际上指革命征途。</a:t>
            </a:r>
            <a:r>
              <a:rPr lang="zh-CN" sz="2400" b="1">
                <a:solidFill>
                  <a:srgbClr val="FF0000"/>
                </a:solidFill>
                <a:latin typeface="黑体" panose="02010609060101010101" charset="-122"/>
                <a:ea typeface="黑体" panose="02010609060101010101" charset="-122"/>
                <a:cs typeface="黑体" panose="02010609060101010101" charset="-122"/>
              </a:rPr>
              <a:t>2．象征</a:t>
            </a:r>
            <a:r>
              <a:rPr lang="zh-CN" sz="2400" b="1">
                <a:latin typeface="黑体" panose="02010609060101010101" charset="-122"/>
                <a:ea typeface="黑体" panose="02010609060101010101" charset="-122"/>
                <a:cs typeface="黑体" panose="02010609060101010101" charset="-122"/>
              </a:rPr>
              <a:t>根据事物之间的某种联系，借助某人、某物的具体形象(象征体)，以表现某种抽象的概念、思想和情感。如茅盾《白杨礼赞》中，用白杨树象征北方广大的抗日军民和不屈的精神意志。
</a:t>
            </a:r>
            <a:endParaRPr lang="zh-CN" altLang="en-US" sz="2400" b="1">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48995" y="152400"/>
            <a:ext cx="10261600" cy="398780"/>
          </a:xfrm>
          <a:prstGeom prst="rect">
            <a:avLst/>
          </a:prstGeom>
          <a:noFill/>
          <a:ln w="9525">
            <a:noFill/>
          </a:ln>
        </p:spPr>
        <p:txBody>
          <a:bodyPr wrap="square">
            <a:spAutoFit/>
          </a:bodyPr>
          <a:lstStyle/>
          <a:p>
            <a:pPr indent="266700"/>
            <a:r>
              <a:rPr lang="zh-CN" sz="2000" b="1">
                <a:solidFill>
                  <a:srgbClr val="FF0000"/>
                </a:solidFill>
                <a:latin typeface="黑体" panose="02010609060101010101" charset="-122"/>
                <a:ea typeface="黑体" panose="02010609060101010101" charset="-122"/>
              </a:rPr>
              <a:t>怎样考标题类探究</a:t>
            </a:r>
            <a:r>
              <a:rPr lang="en-US" altLang="zh-CN" sz="2000" b="1">
                <a:solidFill>
                  <a:srgbClr val="FF0000"/>
                </a:solidFill>
                <a:latin typeface="黑体" panose="02010609060101010101" charset="-122"/>
                <a:ea typeface="黑体" panose="02010609060101010101" charset="-122"/>
              </a:rPr>
              <a:t>?</a:t>
            </a:r>
            <a:endParaRPr lang="en-US" altLang="zh-CN" sz="2000" b="1">
              <a:solidFill>
                <a:srgbClr val="FF0000"/>
              </a:solidFill>
              <a:latin typeface="黑体" panose="02010609060101010101" charset="-122"/>
              <a:ea typeface="黑体" panose="02010609060101010101" charset="-122"/>
            </a:endParaRPr>
          </a:p>
        </p:txBody>
      </p:sp>
      <p:graphicFrame>
        <p:nvGraphicFramePr>
          <p:cNvPr id="2" name="表格 1"/>
          <p:cNvGraphicFramePr>
            <a:graphicFrameLocks noGrp="1"/>
          </p:cNvGraphicFramePr>
          <p:nvPr>
            <p:custDataLst>
              <p:tags r:id="rId2"/>
            </p:custDataLst>
          </p:nvPr>
        </p:nvGraphicFramePr>
        <p:xfrm>
          <a:off x="233045" y="655320"/>
          <a:ext cx="11725910" cy="5749290"/>
        </p:xfrm>
        <a:graphic>
          <a:graphicData uri="http://schemas.openxmlformats.org/drawingml/2006/table">
            <a:tbl>
              <a:tblPr firstRow="1" bandRow="1">
                <a:tableStyleId>{5940675A-B579-460E-94D1-54222C63F5DA}</a:tableStyleId>
              </a:tblPr>
              <a:tblGrid>
                <a:gridCol w="2077085"/>
                <a:gridCol w="5199380"/>
                <a:gridCol w="4449445"/>
              </a:tblGrid>
              <a:tr h="304800">
                <a:tc>
                  <a:txBody>
                    <a:bodyPr vert="horz" wrap="square"/>
                    <a:lstStyle/>
                    <a:p>
                      <a:pPr indent="0" algn="ctr">
                        <a:buNone/>
                      </a:pPr>
                      <a:r>
                        <a:rPr lang="en-US" sz="2000" b="1">
                          <a:highlight>
                            <a:srgbClr val="FFFF00"/>
                          </a:highlight>
                          <a:latin typeface="黑体" panose="02010609060101010101" charset="-122"/>
                          <a:ea typeface="黑体" panose="02010609060101010101" charset="-122"/>
                          <a:cs typeface="Times New Roman" panose="02020603050405020304"/>
                        </a:rPr>
                        <a:t>类型</a:t>
                      </a:r>
                      <a:endParaRPr lang="en-US" altLang="en-US" sz="2000" b="1">
                        <a:highlight>
                          <a:srgbClr val="FFFF00"/>
                        </a:highlight>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a:highlight>
                            <a:srgbClr val="FFFF00"/>
                          </a:highlight>
                          <a:latin typeface="黑体" panose="02010609060101010101" charset="-122"/>
                          <a:ea typeface="黑体" panose="02010609060101010101" charset="-122"/>
                          <a:cs typeface="Times New Roman" panose="02020603050405020304"/>
                        </a:rPr>
                        <a:t>题干示例</a:t>
                      </a:r>
                      <a:endParaRPr lang="en-US" altLang="en-US" sz="2000" b="1">
                        <a:highlight>
                          <a:srgbClr val="FFFF00"/>
                        </a:highlight>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a:highlight>
                            <a:srgbClr val="FFFF00"/>
                          </a:highlight>
                          <a:latin typeface="黑体" panose="02010609060101010101" charset="-122"/>
                          <a:ea typeface="黑体" panose="02010609060101010101" charset="-122"/>
                          <a:cs typeface="Times New Roman" panose="02020603050405020304"/>
                        </a:rPr>
                        <a:t>审题定向</a:t>
                      </a:r>
                      <a:endParaRPr lang="en-US" altLang="en-US" sz="2000" b="1">
                        <a:highlight>
                          <a:srgbClr val="FFFF00"/>
                        </a:highlight>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0">
                <a:tc>
                  <a:txBody>
                    <a:bodyPr vert="horz" wrap="square"/>
                    <a:lstStyle/>
                    <a:p>
                      <a:pPr indent="0" algn="ctr">
                        <a:buNone/>
                      </a:pPr>
                      <a:r>
                        <a:rPr lang="en-US" sz="2000" b="1">
                          <a:latin typeface="黑体" panose="02010609060101010101" charset="-122"/>
                          <a:ea typeface="黑体" panose="02010609060101010101" charset="-122"/>
                          <a:cs typeface="Times New Roman" panose="02020603050405020304"/>
                        </a:rPr>
                        <a:t>理解标题意蕴型</a:t>
                      </a:r>
                      <a:endParaRPr lang="en-US" altLang="en-US" sz="2000" b="1">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(1)(2019·江苏卷)小说刻画了两个人物，作者以“表妹”为题，表达了哪些</a:t>
                      </a:r>
                      <a:r>
                        <a:rPr lang="en-US" sz="2000" b="1" u="wavy">
                          <a:latin typeface="黑体" panose="02010609060101010101" charset="-122"/>
                          <a:ea typeface="黑体" panose="02010609060101010101" charset="-122"/>
                          <a:cs typeface="黑体" panose="02010609060101010101" charset="-122"/>
                        </a:rPr>
                        <a:t>思想感情</a:t>
                      </a:r>
                      <a:r>
                        <a:rPr lang="en-US" sz="2000" b="1">
                          <a:latin typeface="黑体" panose="02010609060101010101" charset="-122"/>
                          <a:ea typeface="黑体" panose="02010609060101010101" charset="-122"/>
                          <a:cs typeface="黑体" panose="02010609060101010101" charset="-122"/>
                        </a:rPr>
                        <a:t>？(《表妹》)</a:t>
                      </a:r>
                      <a:endParaRPr lang="en-US" sz="2000" b="1">
                        <a:latin typeface="黑体" panose="02010609060101010101" charset="-122"/>
                        <a:ea typeface="黑体" panose="02010609060101010101" charset="-122"/>
                        <a:cs typeface="黑体" panose="02010609060101010101" charset="-122"/>
                      </a:endParaRPr>
                    </a:p>
                    <a:p>
                      <a:pPr indent="0">
                        <a:buNone/>
                      </a:pPr>
                      <a:r>
                        <a:rPr lang="en-US" sz="2000" b="1">
                          <a:latin typeface="黑体" panose="02010609060101010101" charset="-122"/>
                          <a:ea typeface="黑体" panose="02010609060101010101" charset="-122"/>
                          <a:cs typeface="黑体" panose="02010609060101010101" charset="-122"/>
                        </a:rPr>
                        <a:t>(2)(2017·浙江卷)“一种美味”有</a:t>
                      </a:r>
                      <a:r>
                        <a:rPr lang="en-US" sz="2000" b="1" u="wavy">
                          <a:latin typeface="黑体" panose="02010609060101010101" charset="-122"/>
                          <a:ea typeface="黑体" panose="02010609060101010101" charset="-122"/>
                          <a:cs typeface="黑体" panose="02010609060101010101" charset="-122"/>
                        </a:rPr>
                        <a:t>多重意蕴</a:t>
                      </a:r>
                      <a:r>
                        <a:rPr lang="en-US" sz="2000" b="1">
                          <a:latin typeface="黑体" panose="02010609060101010101" charset="-122"/>
                          <a:ea typeface="黑体" panose="02010609060101010101" charset="-122"/>
                          <a:cs typeface="黑体" panose="02010609060101010101" charset="-122"/>
                        </a:rPr>
                        <a:t>，试简要</a:t>
                      </a:r>
                      <a:r>
                        <a:rPr lang="en-US" sz="2000" b="1" u="wavy">
                          <a:latin typeface="黑体" panose="02010609060101010101" charset="-122"/>
                          <a:ea typeface="黑体" panose="02010609060101010101" charset="-122"/>
                          <a:cs typeface="黑体" panose="02010609060101010101" charset="-122"/>
                        </a:rPr>
                        <a:t>分析</a:t>
                      </a:r>
                      <a:r>
                        <a:rPr lang="en-US" sz="2000" b="1">
                          <a:latin typeface="黑体" panose="02010609060101010101" charset="-122"/>
                          <a:ea typeface="黑体" panose="02010609060101010101" charset="-122"/>
                          <a:cs typeface="黑体" panose="02010609060101010101" charset="-122"/>
                        </a:rPr>
                        <a:t>。(《一种美味》)</a:t>
                      </a:r>
                      <a:endParaRPr lang="en-US" sz="2000" b="1">
                        <a:latin typeface="黑体" panose="02010609060101010101" charset="-122"/>
                        <a:ea typeface="黑体" panose="02010609060101010101" charset="-122"/>
                        <a:cs typeface="黑体" panose="02010609060101010101" charset="-122"/>
                      </a:endParaRPr>
                    </a:p>
                    <a:p>
                      <a:pPr indent="0">
                        <a:buNone/>
                      </a:pPr>
                      <a:r>
                        <a:rPr lang="en-US" sz="2000" b="1">
                          <a:latin typeface="黑体" panose="02010609060101010101" charset="-122"/>
                          <a:ea typeface="黑体" panose="02010609060101010101" charset="-122"/>
                          <a:cs typeface="黑体" panose="02010609060101010101" charset="-122"/>
                        </a:rPr>
                        <a:t>(3)(2016·全国卷Ⅰ)小说以“锄”为</a:t>
                      </a:r>
                      <a:r>
                        <a:rPr lang="en-US" sz="2000" b="1" u="wavy">
                          <a:latin typeface="黑体" panose="02010609060101010101" charset="-122"/>
                          <a:ea typeface="黑体" panose="02010609060101010101" charset="-122"/>
                          <a:cs typeface="黑体" panose="02010609060101010101" charset="-122"/>
                        </a:rPr>
                        <a:t>标题</a:t>
                      </a:r>
                      <a:r>
                        <a:rPr lang="en-US" sz="2000" b="1">
                          <a:latin typeface="黑体" panose="02010609060101010101" charset="-122"/>
                          <a:ea typeface="黑体" panose="02010609060101010101" charset="-122"/>
                          <a:cs typeface="黑体" panose="02010609060101010101" charset="-122"/>
                        </a:rPr>
                        <a:t>，有什么</a:t>
                      </a:r>
                      <a:r>
                        <a:rPr lang="en-US" sz="2000" b="1" u="wavy">
                          <a:latin typeface="黑体" panose="02010609060101010101" charset="-122"/>
                          <a:ea typeface="黑体" panose="02010609060101010101" charset="-122"/>
                          <a:cs typeface="黑体" panose="02010609060101010101" charset="-122"/>
                        </a:rPr>
                        <a:t>寓意</a:t>
                      </a:r>
                      <a:r>
                        <a:rPr lang="en-US" sz="2000" b="1">
                          <a:latin typeface="黑体" panose="02010609060101010101" charset="-122"/>
                          <a:ea typeface="黑体" panose="02010609060101010101" charset="-122"/>
                          <a:cs typeface="黑体" panose="02010609060101010101" charset="-122"/>
                        </a:rPr>
                        <a:t>？请结合全文简要</a:t>
                      </a:r>
                      <a:r>
                        <a:rPr lang="en-US" sz="2000" b="1" u="wavy">
                          <a:latin typeface="黑体" panose="02010609060101010101" charset="-122"/>
                          <a:ea typeface="黑体" panose="02010609060101010101" charset="-122"/>
                          <a:cs typeface="黑体" panose="02010609060101010101" charset="-122"/>
                        </a:rPr>
                        <a:t>分析</a:t>
                      </a:r>
                      <a:r>
                        <a:rPr lang="en-US" sz="2000" b="1">
                          <a:latin typeface="黑体" panose="02010609060101010101" charset="-122"/>
                          <a:ea typeface="黑体" panose="02010609060101010101" charset="-122"/>
                          <a:cs typeface="黑体" panose="02010609060101010101" charset="-122"/>
                        </a:rPr>
                        <a:t>。(《锄》)</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即理解标题的表层义、深层义。题干中往往有“理解”“分析”等作答动词和“标题”“寓意”等表答题方向的名词。</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6090">
                <a:tc>
                  <a:txBody>
                    <a:bodyPr vert="horz" wrap="square"/>
                    <a:lstStyle/>
                    <a:p>
                      <a:pPr indent="0" algn="ctr">
                        <a:buNone/>
                      </a:pPr>
                      <a:r>
                        <a:rPr lang="en-US" sz="2000" b="1">
                          <a:latin typeface="黑体" panose="02010609060101010101" charset="-122"/>
                          <a:ea typeface="黑体" panose="02010609060101010101" charset="-122"/>
                          <a:cs typeface="Times New Roman" panose="02020603050405020304"/>
                        </a:rPr>
                        <a:t>分析标题作用型</a:t>
                      </a:r>
                      <a:endParaRPr lang="en-US" altLang="en-US" sz="2000" b="1">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(1)(2019·浙江卷)如果给本文拟一个标题，你会选“磨房里外”还是“冯歪嘴子”？</a:t>
                      </a:r>
                      <a:r>
                        <a:rPr lang="en-US" sz="2000" b="1" u="wavy">
                          <a:latin typeface="黑体" panose="02010609060101010101" charset="-122"/>
                          <a:ea typeface="黑体" panose="02010609060101010101" charset="-122"/>
                          <a:cs typeface="黑体" panose="02010609060101010101" charset="-122"/>
                        </a:rPr>
                        <a:t>为什么</a:t>
                      </a:r>
                      <a:r>
                        <a:rPr lang="en-US" sz="2000" b="1">
                          <a:latin typeface="黑体" panose="02010609060101010101" charset="-122"/>
                          <a:ea typeface="黑体" panose="02010609060101010101" charset="-122"/>
                          <a:cs typeface="黑体" panose="02010609060101010101" charset="-122"/>
                        </a:rPr>
                        <a:t>？[《呼兰河传(节选)》]</a:t>
                      </a:r>
                      <a:endParaRPr lang="en-US" sz="2000" b="1">
                        <a:latin typeface="黑体" panose="02010609060101010101" charset="-122"/>
                        <a:ea typeface="黑体" panose="02010609060101010101" charset="-122"/>
                        <a:cs typeface="黑体" panose="02010609060101010101" charset="-122"/>
                      </a:endParaRPr>
                    </a:p>
                    <a:p>
                      <a:pPr indent="0">
                        <a:buNone/>
                      </a:pPr>
                      <a:r>
                        <a:rPr lang="en-US" sz="2000" b="1">
                          <a:latin typeface="黑体" panose="02010609060101010101" charset="-122"/>
                          <a:ea typeface="黑体" panose="02010609060101010101" charset="-122"/>
                          <a:cs typeface="黑体" panose="02010609060101010101" charset="-122"/>
                        </a:rPr>
                        <a:t>(2)(山东卷)结合文本，</a:t>
                      </a:r>
                      <a:r>
                        <a:rPr lang="en-US" sz="2000" b="1" u="wavy">
                          <a:latin typeface="黑体" panose="02010609060101010101" charset="-122"/>
                          <a:ea typeface="黑体" panose="02010609060101010101" charset="-122"/>
                          <a:cs typeface="黑体" panose="02010609060101010101" charset="-122"/>
                        </a:rPr>
                        <a:t>谈谈</a:t>
                      </a:r>
                      <a:r>
                        <a:rPr lang="en-US" sz="2000" b="1">
                          <a:latin typeface="黑体" panose="02010609060101010101" charset="-122"/>
                          <a:ea typeface="黑体" panose="02010609060101010101" charset="-122"/>
                          <a:cs typeface="黑体" panose="02010609060101010101" charset="-122"/>
                        </a:rPr>
                        <a:t>本文以“活着”为题目有什么</a:t>
                      </a:r>
                      <a:r>
                        <a:rPr lang="en-US" sz="2000" b="1" u="wavy">
                          <a:latin typeface="黑体" panose="02010609060101010101" charset="-122"/>
                          <a:ea typeface="黑体" panose="02010609060101010101" charset="-122"/>
                          <a:cs typeface="黑体" panose="02010609060101010101" charset="-122"/>
                        </a:rPr>
                        <a:t>好处</a:t>
                      </a:r>
                      <a:r>
                        <a:rPr lang="en-US" sz="2000" b="1">
                          <a:latin typeface="黑体" panose="02010609060101010101" charset="-122"/>
                          <a:ea typeface="黑体" panose="02010609060101010101" charset="-122"/>
                          <a:cs typeface="黑体" panose="02010609060101010101" charset="-122"/>
                        </a:rPr>
                        <a:t>。(《活着》)</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即分析标题与文本(情节、人物、主旨、环境)的联系及给读者的感受。题干中往往有“谈谈”“分析”等作答动词和“题目”“观点”“好处”“理由”等表答题方向的名词。</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523365" y="1303020"/>
            <a:ext cx="7213600" cy="706755"/>
          </a:xfrm>
          <a:prstGeom prst="rect">
            <a:avLst/>
          </a:prstGeom>
          <a:noFill/>
          <a:ln w="9525">
            <a:noFill/>
          </a:ln>
        </p:spPr>
        <p:txBody>
          <a:bodyPr wrap="square">
            <a:spAutoFit/>
          </a:bodyPr>
          <a:lstStyle/>
          <a:p>
            <a:pPr indent="0" algn="ctr"/>
            <a:r>
              <a:rPr lang="zh-CN" sz="4000" b="1">
                <a:latin typeface="黑体" panose="02010609060101010101" charset="-122"/>
                <a:ea typeface="黑体" panose="02010609060101010101" charset="-122"/>
              </a:rPr>
              <a:t>标题意蕴（含义）类答题思路</a:t>
            </a:r>
            <a:endParaRPr lang="zh-CN" altLang="en-US" sz="4000" b="1">
              <a:latin typeface="黑体" panose="02010609060101010101" charset="-122"/>
              <a:ea typeface="黑体" panose="02010609060101010101" charset="-122"/>
            </a:endParaRPr>
          </a:p>
        </p:txBody>
      </p:sp>
      <p:sp>
        <p:nvSpPr>
          <p:cNvPr id="2" name="文本框 1"/>
          <p:cNvSpPr txBox="1"/>
          <p:nvPr/>
        </p:nvSpPr>
        <p:spPr>
          <a:xfrm>
            <a:off x="1523365" y="2090420"/>
            <a:ext cx="9131935" cy="4030980"/>
          </a:xfrm>
          <a:prstGeom prst="rect">
            <a:avLst/>
          </a:prstGeom>
          <a:noFill/>
          <a:ln w="9525">
            <a:solidFill>
              <a:srgbClr val="FF0000"/>
            </a:solidFill>
          </a:ln>
        </p:spPr>
        <p:txBody>
          <a:bodyPr wrap="square">
            <a:spAutoFit/>
          </a:bodyPr>
          <a:lstStyle/>
          <a:p>
            <a:pPr indent="0" algn="l"/>
            <a:r>
              <a:rPr lang="zh-CN" sz="3600" b="1">
                <a:solidFill>
                  <a:srgbClr val="FF0000"/>
                </a:solidFill>
                <a:ea typeface="黑体" panose="02010609060101010101" charset="-122"/>
              </a:rPr>
              <a:t>第一步：</a:t>
            </a:r>
            <a:r>
              <a:rPr lang="zh-CN" sz="3600" b="1">
                <a:solidFill>
                  <a:srgbClr val="FF0000"/>
                </a:solidFill>
                <a:ea typeface="宋体" panose="02010600030101010101" pitchFamily="2" charset="-122"/>
              </a:rPr>
              <a:t>点出标题所用的表达技巧及效果</a:t>
            </a:r>
            <a:r>
              <a:rPr lang="en-US" sz="3600" b="1">
                <a:solidFill>
                  <a:srgbClr val="FF0000"/>
                </a:solidFill>
                <a:latin typeface="Times New Roman" panose="02020603050405020304"/>
              </a:rPr>
              <a:t>(</a:t>
            </a:r>
            <a:r>
              <a:rPr lang="zh-CN" sz="3600" b="1">
                <a:solidFill>
                  <a:srgbClr val="FF0000"/>
                </a:solidFill>
                <a:cs typeface="楷体_GB2312" charset="0"/>
              </a:rPr>
              <a:t>自身表达特点</a:t>
            </a:r>
            <a:r>
              <a:rPr lang="en-US" sz="3600" b="1">
                <a:solidFill>
                  <a:srgbClr val="FF0000"/>
                </a:solidFill>
                <a:latin typeface="Times New Roman" panose="02020603050405020304"/>
              </a:rPr>
              <a:t>)</a:t>
            </a:r>
            <a:endParaRPr lang="zh-CN" sz="3600" b="1">
              <a:ea typeface="宋体" panose="02010600030101010101" pitchFamily="2" charset="-122"/>
            </a:endParaRPr>
          </a:p>
          <a:p>
            <a:pPr indent="0" algn="l"/>
            <a:r>
              <a:rPr lang="zh-CN" sz="2800" b="1">
                <a:ea typeface="宋体" panose="02010600030101010101" pitchFamily="2" charset="-122"/>
              </a:rPr>
              <a:t>比如：双关、比喻、反讽</a:t>
            </a:r>
            <a:r>
              <a:rPr lang="en-US" sz="2800" b="1">
                <a:latin typeface="Times New Roman" panose="02020603050405020304"/>
              </a:rPr>
              <a:t>(</a:t>
            </a:r>
            <a:r>
              <a:rPr lang="zh-CN" sz="2800" b="1">
                <a:cs typeface="楷体_GB2312" charset="0"/>
              </a:rPr>
              <a:t>反语</a:t>
            </a:r>
            <a:r>
              <a:rPr lang="en-US" sz="2800" b="1">
                <a:latin typeface="Times New Roman" panose="02020603050405020304"/>
              </a:rPr>
              <a:t>)</a:t>
            </a:r>
            <a:r>
              <a:rPr lang="zh-CN" sz="2800" b="1">
                <a:ea typeface="宋体" panose="02010600030101010101" pitchFamily="2" charset="-122"/>
              </a:rPr>
              <a:t>、反问、引用等。</a:t>
            </a:r>
            <a:endParaRPr lang="zh-CN" sz="2800" b="1">
              <a:ea typeface="黑体" panose="02010609060101010101" charset="-122"/>
            </a:endParaRPr>
          </a:p>
          <a:p>
            <a:pPr indent="0" algn="l"/>
            <a:r>
              <a:rPr lang="zh-CN" sz="3600" b="1">
                <a:solidFill>
                  <a:srgbClr val="FF0000"/>
                </a:solidFill>
                <a:ea typeface="黑体" panose="02010609060101010101" charset="-122"/>
              </a:rPr>
              <a:t>第二步：</a:t>
            </a:r>
            <a:r>
              <a:rPr lang="zh-CN" sz="3600" b="1">
                <a:solidFill>
                  <a:srgbClr val="FF0000"/>
                </a:solidFill>
                <a:ea typeface="宋体" panose="02010600030101010101" pitchFamily="2" charset="-122"/>
              </a:rPr>
              <a:t>分析标题的表层义</a:t>
            </a:r>
            <a:endParaRPr lang="zh-CN" sz="3600" b="1">
              <a:ea typeface="宋体" panose="02010600030101010101" pitchFamily="2" charset="-122"/>
            </a:endParaRPr>
          </a:p>
          <a:p>
            <a:pPr indent="0" algn="l"/>
            <a:r>
              <a:rPr lang="zh-CN" sz="2800" b="1">
                <a:ea typeface="宋体" panose="02010600030101010101" pitchFamily="2" charset="-122"/>
              </a:rPr>
              <a:t>即把标题在文中所表示的最浅层的意思分析出来。</a:t>
            </a:r>
            <a:endParaRPr lang="zh-CN" sz="2800" b="1">
              <a:ea typeface="黑体" panose="02010609060101010101" charset="-122"/>
            </a:endParaRPr>
          </a:p>
          <a:p>
            <a:pPr indent="0" algn="l"/>
            <a:r>
              <a:rPr lang="zh-CN" sz="3600" b="1">
                <a:solidFill>
                  <a:srgbClr val="FF0000"/>
                </a:solidFill>
                <a:ea typeface="黑体" panose="02010609060101010101" charset="-122"/>
              </a:rPr>
              <a:t>第三步：</a:t>
            </a:r>
            <a:r>
              <a:rPr lang="zh-CN" sz="3600" b="1">
                <a:solidFill>
                  <a:srgbClr val="FF0000"/>
                </a:solidFill>
                <a:ea typeface="宋体" panose="02010600030101010101" pitchFamily="2" charset="-122"/>
              </a:rPr>
              <a:t>分析标题的深层义</a:t>
            </a:r>
            <a:endParaRPr lang="zh-CN" sz="2800" b="1">
              <a:ea typeface="宋体" panose="02010600030101010101" pitchFamily="2" charset="-122"/>
            </a:endParaRPr>
          </a:p>
          <a:p>
            <a:pPr indent="0" algn="l"/>
            <a:r>
              <a:rPr lang="zh-CN" sz="2800" b="1">
                <a:ea typeface="宋体" panose="02010600030101010101" pitchFamily="2" charset="-122"/>
              </a:rPr>
              <a:t>深层义的挖掘要联系标题对小说情节、人物、环境、主题等方面的作用。</a:t>
            </a:r>
            <a:endParaRPr lang="zh-CN" altLang="en-US" sz="2800" b="1">
              <a:ea typeface="宋体" panose="02010600030101010101" pitchFamily="2"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3"/>
          <p:cNvSpPr>
            <a:spLocks noGrp="1"/>
          </p:cNvSpPr>
          <p:nvPr>
            <p:ph type="body" idx="4294967295"/>
          </p:nvPr>
        </p:nvSpPr>
        <p:spPr>
          <a:xfrm>
            <a:off x="1107440" y="790575"/>
            <a:ext cx="9904730" cy="1231900"/>
          </a:xfrm>
          <a:solidFill>
            <a:schemeClr val="bg1"/>
          </a:solidFill>
          <a:ln w="28575">
            <a:solidFill>
              <a:srgbClr val="FF0000"/>
            </a:solidFill>
            <a:miter/>
          </a:ln>
        </p:spPr>
        <p:txBody>
          <a:bodyPr wrap="square" lIns="91440" tIns="45720" rIns="91440" bIns="45720" anchor="t"/>
          <a:lstStyle/>
          <a:p>
            <a:pPr marL="0" indent="0" eaLnBrk="1" hangingPunct="1">
              <a:lnSpc>
                <a:spcPct val="100000"/>
              </a:lnSpc>
              <a:buNone/>
            </a:pPr>
            <a:r>
              <a:rPr lang="en-US" altLang="zh-CN" sz="3600" b="1">
                <a:latin typeface="华文中宋" panose="02010600040101010101" pitchFamily="2" charset="-122"/>
                <a:ea typeface="华文中宋" panose="02010600040101010101" pitchFamily="2" charset="-122"/>
              </a:rPr>
              <a:t>1</a:t>
            </a:r>
            <a:r>
              <a:rPr lang="zh-CN" altLang="en-US" sz="3600" b="1">
                <a:latin typeface="华文中宋" panose="02010600040101010101" pitchFamily="2" charset="-122"/>
                <a:ea typeface="华文中宋" panose="02010600040101010101" pitchFamily="2" charset="-122"/>
              </a:rPr>
              <a:t>、在理解题目本意的基础上，首先要注意它在文中是否有</a:t>
            </a:r>
            <a:r>
              <a:rPr lang="zh-CN" altLang="en-US" sz="3600" b="1">
                <a:solidFill>
                  <a:srgbClr val="FF0000"/>
                </a:solidFill>
                <a:latin typeface="华文中宋" panose="02010600040101010101" pitchFamily="2" charset="-122"/>
                <a:ea typeface="华文中宋" panose="02010600040101010101" pitchFamily="2" charset="-122"/>
              </a:rPr>
              <a:t>指代意义或比喻或象征意义</a:t>
            </a:r>
            <a:r>
              <a:rPr lang="zh-CN" altLang="en-US" sz="3600" b="1">
                <a:latin typeface="华文中宋" panose="02010600040101010101" pitchFamily="2" charset="-122"/>
                <a:ea typeface="华文中宋" panose="02010600040101010101" pitchFamily="2" charset="-122"/>
              </a:rPr>
              <a:t>。</a:t>
            </a:r>
            <a:endParaRPr lang="zh-CN" altLang="en-US" sz="3600" b="1">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301115" y="2290445"/>
            <a:ext cx="2303463" cy="571500"/>
          </a:xfrm>
          <a:prstGeom prst="rect">
            <a:avLst/>
          </a:prstGeom>
          <a:solidFill>
            <a:schemeClr val="bg1"/>
          </a:solidFill>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0" cap="none" spc="0" normalizeH="0" baseline="0" noProof="0" smtClean="0">
                <a:ln>
                  <a:noFill/>
                </a:ln>
                <a:solidFill>
                  <a:srgbClr val="000000"/>
                </a:solidFill>
                <a:effectLst/>
                <a:uLnTx/>
                <a:uFillTx/>
                <a:latin typeface="华文中宋" panose="02010600040101010101" pitchFamily="2" charset="-122"/>
                <a:ea typeface="华文中宋" panose="02010600040101010101" pitchFamily="2" charset="-122"/>
                <a:cs typeface="+mj-cs"/>
              </a:rPr>
              <a:t>《</a:t>
            </a:r>
            <a:r>
              <a:rPr kumimoji="0" lang="zh-CN" altLang="en-US" sz="3200" b="1" i="0" u="none" strike="noStrike" kern="0" cap="none" spc="0" normalizeH="0" baseline="0" noProof="0" smtClean="0">
                <a:ln>
                  <a:noFill/>
                </a:ln>
                <a:solidFill>
                  <a:schemeClr val="tx1"/>
                </a:solidFill>
                <a:effectLst/>
                <a:uLnTx/>
                <a:uFillTx/>
                <a:latin typeface="华文中宋" panose="02010600040101010101" pitchFamily="2" charset="-122"/>
                <a:ea typeface="华文中宋" panose="02010600040101010101" pitchFamily="2" charset="-122"/>
                <a:cs typeface="+mj-cs"/>
              </a:rPr>
              <a:t>变色龙</a:t>
            </a:r>
            <a:r>
              <a:rPr kumimoji="0" lang="en-US" altLang="zh-CN" sz="3200" b="1" i="0" u="none" strike="noStrike" kern="0" cap="none" spc="0" normalizeH="0" baseline="0" noProof="0" smtClean="0">
                <a:ln>
                  <a:noFill/>
                </a:ln>
                <a:solidFill>
                  <a:schemeClr val="tx1"/>
                </a:solidFill>
                <a:effectLst/>
                <a:uLnTx/>
                <a:uFillTx/>
                <a:latin typeface="华文中宋" panose="02010600040101010101" pitchFamily="2" charset="-122"/>
                <a:ea typeface="华文中宋" panose="02010600040101010101" pitchFamily="2" charset="-122"/>
                <a:cs typeface="+mj-cs"/>
              </a:rPr>
              <a:t>》</a:t>
            </a:r>
            <a:endParaRPr kumimoji="0" lang="en-US" altLang="zh-CN" sz="3200" b="0" i="0" u="none" strike="noStrike" kern="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j-cs"/>
            </a:endParaRPr>
          </a:p>
        </p:txBody>
      </p:sp>
      <p:sp>
        <p:nvSpPr>
          <p:cNvPr id="6" name="Rectangle 3"/>
          <p:cNvSpPr txBox="1">
            <a:spLocks noChangeArrowheads="1"/>
          </p:cNvSpPr>
          <p:nvPr/>
        </p:nvSpPr>
        <p:spPr>
          <a:xfrm>
            <a:off x="3796665" y="2074545"/>
            <a:ext cx="2062480" cy="1224280"/>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1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smtClean="0">
                <a:ln>
                  <a:noFill/>
                </a:ln>
                <a:solidFill>
                  <a:srgbClr val="000000"/>
                </a:solidFill>
                <a:effectLst/>
                <a:uLnTx/>
                <a:uFillTx/>
                <a:latin typeface="华文中宋" panose="02010600040101010101" pitchFamily="2" charset="-122"/>
                <a:ea typeface="华文中宋" panose="02010600040101010101" pitchFamily="2" charset="-122"/>
                <a:cs typeface="+mn-cs"/>
              </a:rPr>
              <a:t>表层含义：</a:t>
            </a:r>
            <a:endParaRPr kumimoji="0" lang="zh-CN" altLang="en-US" sz="2800" b="1" i="0" u="none" strike="noStrike" kern="0" cap="none" spc="0" normalizeH="0" baseline="0" noProof="0" smtClean="0">
              <a:ln>
                <a:noFill/>
              </a:ln>
              <a:solidFill>
                <a:srgbClr val="000000"/>
              </a:solidFill>
              <a:effectLst/>
              <a:uLnTx/>
              <a:uFillTx/>
              <a:latin typeface="华文中宋" panose="02010600040101010101" pitchFamily="2" charset="-122"/>
              <a:ea typeface="华文中宋" panose="02010600040101010101" pitchFamily="2" charset="-122"/>
              <a:cs typeface="+mn-cs"/>
            </a:endParaRPr>
          </a:p>
          <a:p>
            <a:pPr marL="342900" marR="0" lvl="0" indent="-342900" algn="l" defTabSz="914400" rtl="0" eaLnBrk="0" fontAlgn="base" latinLnBrk="0" hangingPunct="0">
              <a:lnSpc>
                <a:spcPct val="11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smtClean="0">
                <a:ln>
                  <a:noFill/>
                </a:ln>
                <a:solidFill>
                  <a:srgbClr val="000000"/>
                </a:solidFill>
                <a:effectLst/>
                <a:uLnTx/>
                <a:uFillTx/>
                <a:latin typeface="华文中宋" panose="02010600040101010101" pitchFamily="2" charset="-122"/>
                <a:ea typeface="华文中宋" panose="02010600040101010101" pitchFamily="2" charset="-122"/>
                <a:cs typeface="+mn-cs"/>
              </a:rPr>
              <a:t>深层含义：</a:t>
            </a:r>
            <a:endParaRPr kumimoji="0" lang="zh-CN" altLang="en-US" sz="2800" b="1" i="0" u="none" strike="noStrike" kern="0" cap="none" spc="0" normalizeH="0" baseline="0" noProof="0">
              <a:ln>
                <a:noFill/>
              </a:ln>
              <a:solidFill>
                <a:srgbClr val="000000"/>
              </a:solidFill>
              <a:effectLst/>
              <a:uLnTx/>
              <a:uFillTx/>
              <a:latin typeface="华文中宋" panose="02010600040101010101" pitchFamily="2" charset="-122"/>
              <a:ea typeface="华文中宋" panose="02010600040101010101" pitchFamily="2" charset="-122"/>
              <a:cs typeface="+mn-cs"/>
            </a:endParaRPr>
          </a:p>
        </p:txBody>
      </p:sp>
      <p:sp>
        <p:nvSpPr>
          <p:cNvPr id="7" name="Text Box 4"/>
          <p:cNvSpPr txBox="1"/>
          <p:nvPr/>
        </p:nvSpPr>
        <p:spPr>
          <a:xfrm>
            <a:off x="6075680" y="2022475"/>
            <a:ext cx="3529013" cy="583565"/>
          </a:xfrm>
          <a:prstGeom prst="rect">
            <a:avLst/>
          </a:prstGeom>
          <a:solidFill>
            <a:schemeClr val="bg1"/>
          </a:solidFill>
          <a:ln w="9525">
            <a:noFill/>
          </a:ln>
        </p:spPr>
        <p:txBody>
          <a:bodyPr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善于变色的蜥蜴</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8" name="Text Box 5"/>
          <p:cNvSpPr txBox="1"/>
          <p:nvPr/>
        </p:nvSpPr>
        <p:spPr>
          <a:xfrm>
            <a:off x="5858828" y="2714943"/>
            <a:ext cx="3962400" cy="583565"/>
          </a:xfrm>
          <a:prstGeom prst="rect">
            <a:avLst/>
          </a:prstGeom>
          <a:solidFill>
            <a:schemeClr val="bg1"/>
          </a:solidFill>
          <a:ln w="9525">
            <a:noFill/>
          </a:ln>
        </p:spPr>
        <p:txBody>
          <a:bodyPr anchor="t">
            <a:spAutoFit/>
          </a:bodyPr>
          <a:lstStyle/>
          <a:p>
            <a:r>
              <a:rPr lang="zh-CN" altLang="en-US" sz="3200" b="1">
                <a:solidFill>
                  <a:srgbClr val="000000"/>
                </a:solidFill>
                <a:latin typeface="华文中宋" panose="02010600040101010101" pitchFamily="2" charset="-122"/>
                <a:ea typeface="华文中宋" panose="02010600040101010101" pitchFamily="2" charset="-122"/>
              </a:rPr>
              <a:t>见风使舵的沙皇警察</a:t>
            </a:r>
            <a:endParaRPr lang="zh-CN" altLang="en-US" sz="3200" b="1">
              <a:solidFill>
                <a:srgbClr val="000000"/>
              </a:solidFill>
              <a:latin typeface="华文中宋" panose="02010600040101010101" pitchFamily="2" charset="-122"/>
              <a:ea typeface="华文中宋" panose="02010600040101010101" pitchFamily="2" charset="-122"/>
            </a:endParaRPr>
          </a:p>
        </p:txBody>
      </p:sp>
      <p:sp>
        <p:nvSpPr>
          <p:cNvPr id="9" name="Text Box 6"/>
          <p:cNvSpPr txBox="1"/>
          <p:nvPr/>
        </p:nvSpPr>
        <p:spPr>
          <a:xfrm>
            <a:off x="1108075" y="3524885"/>
            <a:ext cx="9904095" cy="2749550"/>
          </a:xfrm>
          <a:prstGeom prst="rect">
            <a:avLst/>
          </a:prstGeom>
          <a:solidFill>
            <a:schemeClr val="bg1"/>
          </a:solidFill>
          <a:ln w="9525">
            <a:solidFill>
              <a:srgbClr val="FF0000"/>
            </a:solidFill>
          </a:ln>
        </p:spPr>
        <p:txBody>
          <a:bodyPr wrap="square" anchor="t">
            <a:spAutoFit/>
          </a:bodyPr>
          <a:lstStyle/>
          <a:p>
            <a:pPr>
              <a:lnSpc>
                <a:spcPct val="120000"/>
              </a:lnSpc>
            </a:pPr>
            <a:r>
              <a:rPr lang="zh-CN" altLang="en-US" sz="2400" b="1">
                <a:latin typeface="华文中宋" panose="02010600040101010101" pitchFamily="2" charset="-122"/>
                <a:ea typeface="华文中宋" panose="02010600040101010101" pitchFamily="2" charset="-122"/>
              </a:rPr>
              <a:t>解析：变色龙是蜥蜴类的一种，能随时改变皮肤的颜色，以适应环境的需要。</a:t>
            </a:r>
            <a:r>
              <a:rPr lang="zh-CN" altLang="en-US" sz="2400" b="1">
                <a:solidFill>
                  <a:srgbClr val="FF0000"/>
                </a:solidFill>
                <a:latin typeface="华文中宋" panose="02010600040101010101" pitchFamily="2" charset="-122"/>
                <a:ea typeface="华文中宋" panose="02010600040101010101" pitchFamily="2" charset="-122"/>
              </a:rPr>
              <a:t>联系课文内容</a:t>
            </a:r>
            <a:r>
              <a:rPr lang="zh-CN" altLang="en-US" sz="2400" b="1">
                <a:latin typeface="华文中宋" panose="02010600040101010101" pitchFamily="2" charset="-122"/>
                <a:ea typeface="华文中宋" panose="02010600040101010101" pitchFamily="2" charset="-122"/>
              </a:rPr>
              <a:t>，小说主人公奥楚蔑洛夫警官在处理狗咬人事件中围绕“小狗的主人是谁”态度发生五次变化，这种反复无常的态度和变色龙极为相似。</a:t>
            </a:r>
            <a:endParaRPr lang="zh-CN" altLang="en-US" sz="2400" b="1">
              <a:latin typeface="华文中宋" panose="02010600040101010101" pitchFamily="2" charset="-122"/>
              <a:ea typeface="华文中宋" panose="02010600040101010101" pitchFamily="2" charset="-122"/>
            </a:endParaRPr>
          </a:p>
          <a:p>
            <a:pPr>
              <a:lnSpc>
                <a:spcPct val="120000"/>
              </a:lnSpc>
            </a:pPr>
            <a:r>
              <a:rPr lang="zh-CN" altLang="en-US" sz="2400" b="1">
                <a:latin typeface="华文中宋" panose="02010600040101010101" pitchFamily="2" charset="-122"/>
                <a:ea typeface="华文中宋" panose="02010600040101010101" pitchFamily="2" charset="-122"/>
              </a:rPr>
              <a:t>     因此，文题的含义其实是指像奥楚蔑洛夫这样见风使舵、趋炎附势、媚上欺下的</a:t>
            </a:r>
            <a:r>
              <a:rPr lang="zh-CN" altLang="en-US" sz="2400" b="1">
                <a:solidFill>
                  <a:srgbClr val="000000"/>
                </a:solidFill>
                <a:latin typeface="华文中宋" panose="02010600040101010101" pitchFamily="2" charset="-122"/>
                <a:ea typeface="华文中宋" panose="02010600040101010101" pitchFamily="2" charset="-122"/>
              </a:rPr>
              <a:t>沙皇警察</a:t>
            </a:r>
            <a:r>
              <a:rPr lang="zh-CN" altLang="en-US" sz="2400" b="1">
                <a:latin typeface="华文中宋" panose="02010600040101010101" pitchFamily="2" charset="-122"/>
                <a:ea typeface="华文中宋" panose="02010600040101010101" pitchFamily="2" charset="-122"/>
              </a:rPr>
              <a:t>。</a:t>
            </a:r>
            <a:r>
              <a:rPr lang="en-US" altLang="zh-CN" sz="2400" b="1">
                <a:solidFill>
                  <a:srgbClr val="FF0000"/>
                </a:solidFill>
                <a:latin typeface="华文中宋" panose="02010600040101010101" pitchFamily="2" charset="-122"/>
                <a:ea typeface="华文中宋" panose="02010600040101010101" pitchFamily="2" charset="-122"/>
              </a:rPr>
              <a:t>(</a:t>
            </a:r>
            <a:r>
              <a:rPr lang="zh-CN" altLang="en-US" sz="2400" b="1">
                <a:solidFill>
                  <a:srgbClr val="FF0000"/>
                </a:solidFill>
                <a:latin typeface="华文中宋" panose="02010600040101010101" pitchFamily="2" charset="-122"/>
                <a:ea typeface="华文中宋" panose="02010600040101010101" pitchFamily="2" charset="-122"/>
              </a:rPr>
              <a:t>结合主旨</a:t>
            </a:r>
            <a:r>
              <a:rPr lang="en-US" altLang="zh-CN" sz="2400" b="1">
                <a:solidFill>
                  <a:srgbClr val="FF0000"/>
                </a:solidFill>
                <a:latin typeface="华文中宋" panose="02010600040101010101" pitchFamily="2" charset="-122"/>
                <a:ea typeface="华文中宋" panose="02010600040101010101" pitchFamily="2" charset="-122"/>
              </a:rPr>
              <a:t>)</a:t>
            </a:r>
            <a:r>
              <a:rPr lang="en-US" altLang="zh-CN" sz="2400">
                <a:solidFill>
                  <a:srgbClr val="FF0000"/>
                </a:solidFill>
                <a:latin typeface="华文中宋" panose="02010600040101010101" pitchFamily="2" charset="-122"/>
                <a:ea typeface="华文中宋" panose="02010600040101010101" pitchFamily="2" charset="-122"/>
              </a:rPr>
              <a:t> </a:t>
            </a:r>
            <a:endParaRPr lang="en-US" altLang="zh-CN" sz="2400">
              <a:solidFill>
                <a:srgbClr val="FF0000"/>
              </a:solidFill>
              <a:latin typeface="华文中宋" panose="02010600040101010101" pitchFamily="2" charset="-122"/>
              <a:ea typeface="华文中宋"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218">
                                            <p:bg/>
                                          </p:spTgt>
                                        </p:tgtEl>
                                        <p:attrNameLst>
                                          <p:attrName>style.visibility</p:attrName>
                                        </p:attrNameLst>
                                      </p:cBhvr>
                                      <p:to>
                                        <p:strVal val="visible"/>
                                      </p:to>
                                    </p:set>
                                    <p:anim calcmode="lin" valueType="num">
                                      <p:cBhvr additive="base">
                                        <p:cTn id="24" dur="500" fill="hold"/>
                                        <p:tgtEl>
                                          <p:spTgt spid="9218">
                                            <p:bg/>
                                          </p:spTgt>
                                        </p:tgtEl>
                                        <p:attrNameLst>
                                          <p:attrName>ppt_x</p:attrName>
                                        </p:attrNameLst>
                                      </p:cBhvr>
                                      <p:tavLst>
                                        <p:tav tm="0">
                                          <p:val>
                                            <p:strVal val="#ppt_x"/>
                                          </p:val>
                                        </p:tav>
                                        <p:tav tm="100000">
                                          <p:val>
                                            <p:strVal val="#ppt_x"/>
                                          </p:val>
                                        </p:tav>
                                      </p:tavLst>
                                    </p:anim>
                                    <p:anim calcmode="lin" valueType="num">
                                      <p:cBhvr additive="base">
                                        <p:cTn id="25" dur="500" fill="hold"/>
                                        <p:tgtEl>
                                          <p:spTgt spid="9218">
                                            <p:bg/>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218">
                                            <p:txEl>
                                              <p:pRg st="0" end="0"/>
                                            </p:txEl>
                                          </p:spTgt>
                                        </p:tgtEl>
                                        <p:attrNameLst>
                                          <p:attrName>style.visibility</p:attrName>
                                        </p:attrNameLst>
                                      </p:cBhvr>
                                      <p:to>
                                        <p:strVal val="visible"/>
                                      </p:to>
                                    </p:set>
                                    <p:anim calcmode="lin" valueType="num">
                                      <p:cBhvr additive="base">
                                        <p:cTn id="30"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uiExpand="1" build="p" animBg="1"/>
      <p:bldP spid="7" grpId="0"/>
      <p:bldP spid="8" grpId="0"/>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a:spLocks noGrp="1"/>
          </p:cNvSpPr>
          <p:nvPr>
            <p:ph type="title" idx="4294967295"/>
          </p:nvPr>
        </p:nvSpPr>
        <p:spPr>
          <a:xfrm>
            <a:off x="1228090" y="885190"/>
            <a:ext cx="9561195" cy="1226185"/>
          </a:xfrm>
          <a:solidFill>
            <a:schemeClr val="bg1"/>
          </a:solidFill>
          <a:ln w="28575">
            <a:solidFill>
              <a:srgbClr val="FF0000"/>
            </a:solidFill>
            <a:miter/>
          </a:ln>
        </p:spPr>
        <p:txBody>
          <a:bodyPr wrap="square" lIns="91440" tIns="45720" rIns="91440" bIns="45720" anchor="ctr"/>
          <a:lstStyle/>
          <a:p>
            <a:pPr algn="l" eaLnBrk="1" hangingPunct="1">
              <a:lnSpc>
                <a:spcPct val="110000"/>
              </a:lnSpc>
            </a:pPr>
            <a:r>
              <a:rPr lang="en-US" altLang="zh-CN" sz="3600" b="1">
                <a:latin typeface="华文中宋" panose="02010600040101010101" pitchFamily="2" charset="-122"/>
                <a:ea typeface="华文中宋" panose="02010600040101010101" pitchFamily="2" charset="-122"/>
              </a:rPr>
              <a:t>2</a:t>
            </a:r>
            <a:r>
              <a:rPr lang="zh-CN" altLang="en-US" sz="3600" b="1">
                <a:latin typeface="华文中宋" panose="02010600040101010101" pitchFamily="2" charset="-122"/>
                <a:ea typeface="华文中宋" panose="02010600040101010101" pitchFamily="2" charset="-122"/>
              </a:rPr>
              <a:t>、其次要注意它在表面含义之外是否有</a:t>
            </a:r>
            <a:r>
              <a:rPr lang="zh-CN" altLang="en-US" sz="3600" b="1">
                <a:solidFill>
                  <a:srgbClr val="FF0000"/>
                </a:solidFill>
                <a:latin typeface="华文中宋" panose="02010600040101010101" pitchFamily="2" charset="-122"/>
                <a:ea typeface="华文中宋" panose="02010600040101010101" pitchFamily="2" charset="-122"/>
              </a:rPr>
              <a:t>语意双关</a:t>
            </a:r>
            <a:r>
              <a:rPr lang="zh-CN" altLang="en-US" sz="3600" b="1">
                <a:latin typeface="华文中宋" panose="02010600040101010101" pitchFamily="2" charset="-122"/>
                <a:ea typeface="华文中宋" panose="02010600040101010101" pitchFamily="2" charset="-122"/>
              </a:rPr>
              <a:t>或</a:t>
            </a:r>
            <a:r>
              <a:rPr lang="zh-CN" altLang="en-US" sz="3600" b="1">
                <a:solidFill>
                  <a:srgbClr val="FF0000"/>
                </a:solidFill>
                <a:latin typeface="华文中宋" panose="02010600040101010101" pitchFamily="2" charset="-122"/>
                <a:ea typeface="华文中宋" panose="02010600040101010101" pitchFamily="2" charset="-122"/>
              </a:rPr>
              <a:t>文章主旨意义</a:t>
            </a:r>
            <a:r>
              <a:rPr lang="zh-CN" altLang="en-US" sz="3600" b="1">
                <a:latin typeface="华文中宋" panose="02010600040101010101" pitchFamily="2" charset="-122"/>
                <a:ea typeface="华文中宋" panose="02010600040101010101" pitchFamily="2" charset="-122"/>
              </a:rPr>
              <a:t>。</a:t>
            </a:r>
            <a:endParaRPr lang="zh-CN" altLang="en-US" sz="3600" b="1">
              <a:latin typeface="华文中宋" panose="02010600040101010101" pitchFamily="2" charset="-122"/>
              <a:ea typeface="华文中宋" panose="02010600040101010101" pitchFamily="2" charset="-122"/>
            </a:endParaRPr>
          </a:p>
        </p:txBody>
      </p:sp>
      <p:sp>
        <p:nvSpPr>
          <p:cNvPr id="4" name="Rectangle 2"/>
          <p:cNvSpPr txBox="1">
            <a:spLocks noChangeArrowheads="1"/>
          </p:cNvSpPr>
          <p:nvPr/>
        </p:nvSpPr>
        <p:spPr>
          <a:xfrm>
            <a:off x="4664075" y="2110740"/>
            <a:ext cx="2137410" cy="1097280"/>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smtClean="0">
                <a:ln>
                  <a:noFill/>
                </a:ln>
                <a:solidFill>
                  <a:schemeClr val="tx1"/>
                </a:solidFill>
                <a:effectLst/>
                <a:uLnTx/>
                <a:uFillTx/>
                <a:latin typeface="华文中宋" panose="02010600040101010101" pitchFamily="2" charset="-122"/>
                <a:ea typeface="华文中宋" panose="02010600040101010101" pitchFamily="2" charset="-122"/>
                <a:cs typeface="+mn-cs"/>
              </a:rPr>
              <a:t>表层含义：</a:t>
            </a:r>
            <a:endParaRPr kumimoji="0" lang="zh-CN" altLang="en-US" sz="2800" b="1" i="0" u="none" strike="noStrike" kern="0" cap="none" spc="0" normalizeH="0" baseline="0" noProof="0" smtClean="0">
              <a:ln>
                <a:noFill/>
              </a:ln>
              <a:solidFill>
                <a:schemeClr val="tx1"/>
              </a:solidFill>
              <a:effectLst/>
              <a:uLnTx/>
              <a:uFillTx/>
              <a:latin typeface="华文中宋" panose="02010600040101010101" pitchFamily="2" charset="-122"/>
              <a:ea typeface="华文中宋"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smtClean="0">
                <a:ln>
                  <a:noFill/>
                </a:ln>
                <a:solidFill>
                  <a:schemeClr val="tx1"/>
                </a:solidFill>
                <a:effectLst/>
                <a:uLnTx/>
                <a:uFillTx/>
                <a:latin typeface="华文中宋" panose="02010600040101010101" pitchFamily="2" charset="-122"/>
                <a:ea typeface="华文中宋" panose="02010600040101010101" pitchFamily="2" charset="-122"/>
                <a:cs typeface="+mn-cs"/>
              </a:rPr>
              <a:t>深层含义：</a:t>
            </a:r>
            <a:endParaRPr kumimoji="0" lang="zh-CN" altLang="en-US" sz="2800" b="1" i="0" u="none" strike="noStrike" kern="0" cap="none" spc="0" normalizeH="0" baseline="0" noProof="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9219" name="Rectangle 3"/>
          <p:cNvSpPr/>
          <p:nvPr/>
        </p:nvSpPr>
        <p:spPr>
          <a:xfrm>
            <a:off x="1228090" y="2216785"/>
            <a:ext cx="3319145" cy="713105"/>
          </a:xfrm>
          <a:prstGeom prst="rect">
            <a:avLst/>
          </a:prstGeom>
          <a:solidFill>
            <a:schemeClr val="bg1"/>
          </a:solidFill>
          <a:ln w="9525">
            <a:noFill/>
          </a:ln>
        </p:spPr>
        <p:txBody>
          <a:bodyPr anchor="b"/>
          <a:lstStyle/>
          <a:p>
            <a:r>
              <a:rPr lang="en-US" altLang="zh-CN"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rPr>
              <a:t>爸爸的花儿落了</a:t>
            </a:r>
            <a:r>
              <a:rPr lang="en-US" altLang="zh-CN" sz="2800" b="1">
                <a:solidFill>
                  <a:srgbClr val="000000"/>
                </a:solidFill>
                <a:latin typeface="华文中宋" panose="02010600040101010101" pitchFamily="2" charset="-122"/>
                <a:ea typeface="华文中宋" panose="02010600040101010101" pitchFamily="2" charset="-122"/>
              </a:rPr>
              <a:t>》</a:t>
            </a:r>
            <a:endParaRPr lang="en-US" altLang="zh-CN" sz="2800" b="1">
              <a:solidFill>
                <a:srgbClr val="000000"/>
              </a:solidFill>
              <a:latin typeface="华文中宋" panose="02010600040101010101" pitchFamily="2" charset="-122"/>
              <a:ea typeface="华文中宋" panose="02010600040101010101" pitchFamily="2" charset="-122"/>
            </a:endParaRPr>
          </a:p>
        </p:txBody>
      </p:sp>
      <p:sp>
        <p:nvSpPr>
          <p:cNvPr id="6" name="Text Box 4"/>
          <p:cNvSpPr txBox="1"/>
          <p:nvPr/>
        </p:nvSpPr>
        <p:spPr>
          <a:xfrm>
            <a:off x="6328093" y="2110423"/>
            <a:ext cx="2519362" cy="521970"/>
          </a:xfrm>
          <a:prstGeom prst="rect">
            <a:avLst/>
          </a:prstGeom>
          <a:solidFill>
            <a:schemeClr val="bg1"/>
          </a:solidFill>
          <a:ln w="9525">
            <a:noFill/>
          </a:ln>
        </p:spPr>
        <p:txBody>
          <a:bodyPr anchor="t">
            <a:spAutoFit/>
          </a:bodyPr>
          <a:lstStyle/>
          <a:p>
            <a:pPr>
              <a:spcBef>
                <a:spcPct val="20000"/>
              </a:spcBef>
              <a:buClr>
                <a:schemeClr val="accent2"/>
              </a:buClr>
              <a:buFont typeface="Wingdings" panose="05000000000000000000" pitchFamily="2" charset="2"/>
            </a:pPr>
            <a:r>
              <a:rPr lang="zh-CN" altLang="en-US" sz="2800" b="1">
                <a:latin typeface="华文中宋" panose="02010600040101010101" pitchFamily="2" charset="-122"/>
                <a:ea typeface="华文中宋" panose="02010600040101010101" pitchFamily="2" charset="-122"/>
              </a:rPr>
              <a:t>夹竹桃凋谢</a:t>
            </a:r>
            <a:endParaRPr lang="en-US" altLang="zh-CN">
              <a:latin typeface="Verdana" panose="020b0604030504040204" pitchFamily="34" charset="0"/>
              <a:ea typeface="宋体" panose="02010600030101010101" pitchFamily="2" charset="-122"/>
            </a:endParaRPr>
          </a:p>
        </p:txBody>
      </p:sp>
      <p:sp>
        <p:nvSpPr>
          <p:cNvPr id="7" name="Text Box 5"/>
          <p:cNvSpPr txBox="1"/>
          <p:nvPr/>
        </p:nvSpPr>
        <p:spPr>
          <a:xfrm>
            <a:off x="6328410" y="2632710"/>
            <a:ext cx="4620895" cy="521970"/>
          </a:xfrm>
          <a:prstGeom prst="rect">
            <a:avLst/>
          </a:prstGeom>
          <a:solidFill>
            <a:schemeClr val="bg1"/>
          </a:solidFill>
          <a:ln w="9525">
            <a:noFill/>
          </a:ln>
        </p:spPr>
        <p:txBody>
          <a:bodyPr wrap="square" anchor="t">
            <a:spAutoFit/>
          </a:bodyPr>
          <a:lstStyle/>
          <a:p>
            <a:pPr>
              <a:spcBef>
                <a:spcPct val="20000"/>
              </a:spcBef>
              <a:buClr>
                <a:schemeClr val="accent2"/>
              </a:buClr>
              <a:buFont typeface="Wingdings" panose="05000000000000000000" pitchFamily="2" charset="2"/>
            </a:pPr>
            <a:r>
              <a:rPr lang="zh-CN" altLang="en-US" sz="2800" b="1">
                <a:latin typeface="华文中宋" panose="02010600040101010101" pitchFamily="2" charset="-122"/>
                <a:ea typeface="华文中宋" panose="02010600040101010101" pitchFamily="2" charset="-122"/>
              </a:rPr>
              <a:t>父亲去世，也预示我长大了</a:t>
            </a:r>
            <a:endParaRPr lang="en-US" altLang="zh-CN" sz="3200">
              <a:latin typeface="Verdana" panose="020b0604030504040204" pitchFamily="34" charset="0"/>
              <a:ea typeface="宋体" panose="02010600030101010101" pitchFamily="2" charset="-122"/>
            </a:endParaRPr>
          </a:p>
        </p:txBody>
      </p:sp>
      <p:sp>
        <p:nvSpPr>
          <p:cNvPr id="8" name="Text Box 6"/>
          <p:cNvSpPr txBox="1"/>
          <p:nvPr/>
        </p:nvSpPr>
        <p:spPr>
          <a:xfrm>
            <a:off x="1228090" y="3289300"/>
            <a:ext cx="9721850" cy="3014980"/>
          </a:xfrm>
          <a:prstGeom prst="rect">
            <a:avLst/>
          </a:prstGeom>
          <a:solidFill>
            <a:schemeClr val="bg1"/>
          </a:solidFill>
          <a:ln w="9525">
            <a:solidFill>
              <a:srgbClr val="FF0000"/>
            </a:solidFill>
          </a:ln>
        </p:spPr>
        <p:txBody>
          <a:bodyPr wrap="square" anchor="t">
            <a:spAutoFit/>
          </a:bodyPr>
          <a:lstStyle/>
          <a:p>
            <a:pPr>
              <a:lnSpc>
                <a:spcPts val="3800"/>
              </a:lnSpc>
            </a:pPr>
            <a:r>
              <a:rPr lang="zh-CN" altLang="en-US" sz="2800" b="1">
                <a:latin typeface="华文中宋" panose="02010600040101010101" pitchFamily="2" charset="-122"/>
                <a:ea typeface="华文中宋" panose="02010600040101010101" pitchFamily="2" charset="-122"/>
              </a:rPr>
              <a:t>解析：文题</a:t>
            </a:r>
            <a:r>
              <a:rPr lang="zh-CN" altLang="en-US" sz="2800" b="1">
                <a:solidFill>
                  <a:srgbClr val="FF0000"/>
                </a:solidFill>
                <a:latin typeface="华文中宋" panose="02010600040101010101" pitchFamily="2" charset="-122"/>
                <a:ea typeface="华文中宋" panose="02010600040101010101" pitchFamily="2" charset="-122"/>
              </a:rPr>
              <a:t>一语双关 </a:t>
            </a:r>
            <a:r>
              <a:rPr lang="zh-CN" altLang="en-US" sz="2800" b="1">
                <a:latin typeface="华文中宋" panose="02010600040101010101" pitchFamily="2" charset="-122"/>
                <a:ea typeface="华文中宋" panose="02010600040101010101" pitchFamily="2" charset="-122"/>
              </a:rPr>
              <a:t>。“爸爸的花儿落了”</a:t>
            </a:r>
            <a:r>
              <a:rPr lang="zh-CN" altLang="en-US" sz="2800" b="1">
                <a:solidFill>
                  <a:srgbClr val="FF0000"/>
                </a:solidFill>
                <a:latin typeface="华文中宋" panose="02010600040101010101" pitchFamily="2" charset="-122"/>
                <a:ea typeface="华文中宋" panose="02010600040101010101" pitchFamily="2" charset="-122"/>
              </a:rPr>
              <a:t>一方面</a:t>
            </a:r>
            <a:r>
              <a:rPr lang="zh-CN" altLang="en-US" sz="2800" b="1">
                <a:latin typeface="华文中宋" panose="02010600040101010101" pitchFamily="2" charset="-122"/>
                <a:ea typeface="华文中宋" panose="02010600040101010101" pitchFamily="2" charset="-122"/>
              </a:rPr>
              <a:t>实指夹竹桃的败落，</a:t>
            </a:r>
            <a:r>
              <a:rPr lang="zh-CN" altLang="en-US" sz="2800" b="1">
                <a:solidFill>
                  <a:srgbClr val="FF0000"/>
                </a:solidFill>
                <a:latin typeface="华文中宋" panose="02010600040101010101" pitchFamily="2" charset="-122"/>
                <a:ea typeface="华文中宋" panose="02010600040101010101" pitchFamily="2" charset="-122"/>
              </a:rPr>
              <a:t>一方面</a:t>
            </a:r>
            <a:r>
              <a:rPr lang="zh-CN" altLang="en-US" sz="2800" b="1">
                <a:latin typeface="华文中宋" panose="02010600040101010101" pitchFamily="2" charset="-122"/>
                <a:ea typeface="华文中宋" panose="02010600040101010101" pitchFamily="2" charset="-122"/>
              </a:rPr>
              <a:t>象征天性爱花的爸爸的辞世。</a:t>
            </a:r>
            <a:endParaRPr lang="zh-CN" altLang="en-US" sz="2800" b="1">
              <a:latin typeface="华文中宋" panose="02010600040101010101" pitchFamily="2" charset="-122"/>
              <a:ea typeface="华文中宋" panose="02010600040101010101" pitchFamily="2" charset="-122"/>
            </a:endParaRPr>
          </a:p>
          <a:p>
            <a:pPr>
              <a:lnSpc>
                <a:spcPts val="3800"/>
              </a:lnSpc>
            </a:pPr>
            <a:r>
              <a:rPr lang="zh-CN" altLang="en-US" sz="2800" b="1">
                <a:latin typeface="华文中宋" panose="02010600040101010101" pitchFamily="2" charset="-122"/>
                <a:ea typeface="华文中宋" panose="02010600040101010101" pitchFamily="2" charset="-122"/>
              </a:rPr>
              <a:t>      结合文末</a:t>
            </a:r>
            <a:r>
              <a:rPr lang="zh-CN" altLang="en-US" sz="2800" b="1">
                <a:solidFill>
                  <a:srgbClr val="FF0000"/>
                </a:solidFill>
                <a:latin typeface="华文中宋" panose="02010600040101010101" pitchFamily="2" charset="-122"/>
                <a:ea typeface="华文中宋" panose="02010600040101010101" pitchFamily="2" charset="-122"/>
              </a:rPr>
              <a:t>主旨句</a:t>
            </a:r>
            <a:r>
              <a:rPr lang="zh-CN" altLang="en-US" sz="2800" b="1">
                <a:latin typeface="华文中宋" panose="02010600040101010101" pitchFamily="2" charset="-122"/>
                <a:ea typeface="华文中宋" panose="02010600040101010101" pitchFamily="2" charset="-122"/>
              </a:rPr>
              <a:t>揣摩标题深意，“走过院子，看那垂落的夹竹桃，我默念着：爸爸的花儿落了。 我已不再是小孩子。” 因此文题也暗含着另一层含义：我在爸爸去世之时，终于体会到自己已经长大了，不再是小孩子了。 </a:t>
            </a:r>
            <a:endParaRPr lang="zh-CN" altLang="en-US" sz="2800" b="1">
              <a:latin typeface="华文中宋" panose="02010600040101010101" pitchFamily="2" charset="-122"/>
              <a:ea typeface="华文中宋"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242"/>
                                        </p:tgtEl>
                                        <p:attrNameLst>
                                          <p:attrName>style.visibility</p:attrName>
                                        </p:attrNameLst>
                                      </p:cBhvr>
                                      <p:to>
                                        <p:strVal val="visible"/>
                                      </p:to>
                                    </p:set>
                                    <p:anim calcmode="lin" valueType="num">
                                      <p:cBhvr additive="base">
                                        <p:cTn id="22" dur="500" fill="hold"/>
                                        <p:tgtEl>
                                          <p:spTgt spid="10242"/>
                                        </p:tgtEl>
                                        <p:attrNameLst>
                                          <p:attrName>ppt_x</p:attrName>
                                        </p:attrNameLst>
                                      </p:cBhvr>
                                      <p:tavLst>
                                        <p:tav tm="0">
                                          <p:val>
                                            <p:strVal val="#ppt_x"/>
                                          </p:val>
                                        </p:tav>
                                        <p:tav tm="100000">
                                          <p:val>
                                            <p:strVal val="#ppt_x"/>
                                          </p:val>
                                        </p:tav>
                                      </p:tavLst>
                                    </p:anim>
                                    <p:anim calcmode="lin" valueType="num">
                                      <p:cBhvr additive="base">
                                        <p:cTn id="23"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6" grpId="0"/>
      <p:bldP spid="7"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3" name="灯片编号占位符 3"/>
          <p:cNvSpPr txBox="1">
            <a:spLocks noGrp="1"/>
          </p:cNvSpPr>
          <p:nvPr/>
        </p:nvSpPr>
        <p:spPr>
          <a:xfrm>
            <a:off x="9696450" y="508000"/>
            <a:ext cx="971550" cy="365125"/>
          </a:xfrm>
          <a:prstGeom prst="rect">
            <a:avLst/>
          </a:prstGeom>
          <a:noFill/>
          <a:ln w="9525">
            <a:noFill/>
          </a:ln>
        </p:spPr>
        <p:txBody>
          <a:bodyPr anchor="t" anchorCtr="0"/>
          <a:lstStyle/>
          <a:p>
            <a:pPr algn="ctr"/>
            <a:r>
              <a:rPr lang="en-US" altLang="zh-CN" sz="1200">
                <a:solidFill>
                  <a:schemeClr val="bg1"/>
                </a:solidFill>
                <a:latin typeface="隶书" panose="02010509060101010101" pitchFamily="49" charset="-122"/>
                <a:ea typeface="隶书" panose="02010509060101010101" pitchFamily="49" charset="-122"/>
              </a:rPr>
              <a:t>-</a:t>
            </a:r>
            <a:fld id="{9A0DB2DC-4C9A-4742-B13C-FB6460FD3503}" type="slidenum">
              <a:rPr lang="zh-CN" altLang="en-US" sz="1200">
                <a:solidFill>
                  <a:schemeClr val="bg1"/>
                </a:solidFill>
                <a:latin typeface="隶书" panose="02010509060101010101" pitchFamily="49" charset="-122"/>
                <a:ea typeface="隶书" panose="02010509060101010101" pitchFamily="49" charset="-122"/>
              </a:rPr>
              <a:t>2</a:t>
            </a:fld>
            <a:r>
              <a:rPr lang="en-US" altLang="zh-CN" sz="1200">
                <a:solidFill>
                  <a:schemeClr val="bg1"/>
                </a:solidFill>
                <a:latin typeface="隶书" panose="02010509060101010101" pitchFamily="49" charset="-122"/>
                <a:ea typeface="隶书" panose="02010509060101010101" pitchFamily="49" charset="-122"/>
              </a:rPr>
              <a:t>-</a:t>
            </a:r>
            <a:endParaRPr lang="en-US" altLang="zh-CN" sz="1200">
              <a:solidFill>
                <a:schemeClr val="bg1"/>
              </a:solidFill>
              <a:latin typeface="隶书" panose="02010509060101010101" pitchFamily="49" charset="-122"/>
              <a:ea typeface="隶书" panose="02010509060101010101" pitchFamily="49" charset="-122"/>
            </a:endParaRPr>
          </a:p>
        </p:txBody>
      </p:sp>
      <p:pic>
        <p:nvPicPr>
          <p:cNvPr id="141314" name="C04.eps"/>
          <p:cNvPicPr>
            <a:picLocks noChangeAspect="1"/>
          </p:cNvPicPr>
          <p:nvPr/>
        </p:nvPicPr>
        <p:blipFill>
          <a:blip r:embed="rId3"/>
          <a:stretch>
            <a:fillRect/>
          </a:stretch>
        </p:blipFill>
        <p:spPr>
          <a:xfrm>
            <a:off x="984250" y="873125"/>
            <a:ext cx="11090275" cy="5807075"/>
          </a:xfrm>
          <a:prstGeom prst="rect">
            <a:avLst/>
          </a:prstGeom>
          <a:noFill/>
          <a:ln w="9525">
            <a:noFill/>
          </a:ln>
        </p:spPr>
      </p:pic>
      <p:sp>
        <p:nvSpPr>
          <p:cNvPr id="1048609" name="矩形 4"/>
          <p:cNvSpPr/>
          <p:nvPr/>
        </p:nvSpPr>
        <p:spPr>
          <a:xfrm>
            <a:off x="35560" y="1139190"/>
            <a:ext cx="948055" cy="4707890"/>
          </a:xfrm>
          <a:prstGeom prst="rect">
            <a:avLst/>
          </a:prstGeom>
          <a:solidFill>
            <a:srgbClr val="FF0000"/>
          </a:solidFill>
          <a:ln>
            <a:solidFill>
              <a:srgbClr val="FFFF00"/>
            </a:solidFill>
          </a:ln>
        </p:spPr>
        <p:txBody>
          <a:bodyPr wrap="none" rtlCol="0" anchor="t">
            <a:spAutoFit/>
          </a:bodyPr>
          <a:lstStyle/>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小</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说</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考</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什</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么</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p:txBody>
      </p:sp>
    </p:spTree>
    <p:custDataLst>
      <p:tags r:id="rId4"/>
    </p:custDataLst>
  </p:cSld>
  <p:clrMapOvr>
    <a:masterClrMapping/>
  </p:clrMapOvr>
  <p:transition spd="slow">
    <p:checke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文本框 25613"/>
          <p:cNvSpPr txBox="1"/>
          <p:nvPr/>
        </p:nvSpPr>
        <p:spPr>
          <a:xfrm>
            <a:off x="96838" y="1366838"/>
            <a:ext cx="11999913" cy="5322888"/>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fontAlgn="base"/>
            <a:r>
              <a:rPr lang="zh-CN" altLang="en-US" sz="3600" b="1">
                <a:solidFill>
                  <a:srgbClr val="7030A0"/>
                </a:solidFill>
                <a:latin typeface="方正粗黑宋简体" panose="02000000000000000000" charset="-122"/>
                <a:ea typeface="方正粗黑宋简体" panose="02000000000000000000" charset="-122"/>
              </a:rPr>
              <a:t>标题的</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表层义</a:t>
            </a:r>
            <a:r>
              <a:rPr lang="zh-CN" altLang="en-US" sz="3600" b="1">
                <a:solidFill>
                  <a:srgbClr val="7030A0"/>
                </a:solidFill>
                <a:latin typeface="方正粗黑宋简体" panose="02000000000000000000" charset="-122"/>
                <a:ea typeface="方正粗黑宋简体" panose="02000000000000000000" charset="-122"/>
              </a:rPr>
              <a:t>是林教头在风雪之夜投宿山神庙杀敌报仇，</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该题目高度概括了文章所叙故事情节</a:t>
            </a:r>
            <a:r>
              <a:rPr lang="zh-CN" altLang="en-US" sz="3600" b="1">
                <a:solidFill>
                  <a:srgbClr val="7030A0"/>
                </a:solidFill>
                <a:latin typeface="方正粗黑宋简体" panose="02000000000000000000" charset="-122"/>
                <a:ea typeface="方正粗黑宋简体" panose="02000000000000000000" charset="-122"/>
              </a:rPr>
              <a:t>。“林教头”点明故事的</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主人公</a:t>
            </a:r>
            <a:r>
              <a:rPr lang="zh-CN" altLang="en-US" sz="3600" b="1">
                <a:solidFill>
                  <a:srgbClr val="7030A0"/>
                </a:solidFill>
                <a:latin typeface="方正粗黑宋简体" panose="02000000000000000000" charset="-122"/>
                <a:ea typeface="方正粗黑宋简体" panose="02000000000000000000" charset="-122"/>
              </a:rPr>
              <a:t>，“风雪”交代了故事发生的</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环境</a:t>
            </a:r>
            <a:r>
              <a:rPr lang="zh-CN" altLang="en-US" sz="3600" b="1">
                <a:solidFill>
                  <a:srgbClr val="7030A0"/>
                </a:solidFill>
                <a:latin typeface="方正粗黑宋简体" panose="02000000000000000000" charset="-122"/>
                <a:ea typeface="方正粗黑宋简体" panose="02000000000000000000" charset="-122"/>
              </a:rPr>
              <a:t>，“山神庙”是人物活动的</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场所</a:t>
            </a:r>
            <a:r>
              <a:rPr lang="zh-CN" altLang="en-US" sz="3600" b="1">
                <a:solidFill>
                  <a:srgbClr val="7030A0"/>
                </a:solidFill>
                <a:latin typeface="方正粗黑宋简体" panose="02000000000000000000" charset="-122"/>
                <a:ea typeface="方正粗黑宋简体" panose="02000000000000000000" charset="-122"/>
              </a:rPr>
              <a:t>，三个名词连用，构成了一幅有人有物、有景有情的画面，</a:t>
            </a:r>
            <a:r>
              <a:rPr lang="zh-CN" altLang="en-US" sz="3600" b="1">
                <a:effectLst>
                  <a:outerShdw blurRad="38100" dist="38100" dir="2700000" algn="tl">
                    <a:schemeClr val="bg2"/>
                  </a:outerShdw>
                </a:effectLst>
                <a:latin typeface="方正粗黑宋简体" panose="02000000000000000000" charset="-122"/>
                <a:ea typeface="方正粗黑宋简体" panose="02000000000000000000" charset="-122"/>
              </a:rPr>
              <a:t>创造了一种凄凉、悲壮的诗一般的意境</a:t>
            </a:r>
            <a:r>
              <a:rPr lang="zh-CN" altLang="en-US" sz="3600" b="1">
                <a:solidFill>
                  <a:srgbClr val="7030A0"/>
                </a:solidFill>
                <a:latin typeface="方正粗黑宋简体" panose="02000000000000000000" charset="-122"/>
                <a:ea typeface="方正粗黑宋简体" panose="02000000000000000000" charset="-122"/>
              </a:rPr>
              <a:t>。</a:t>
            </a:r>
            <a:endParaRPr lang="zh-CN" altLang="en-US" sz="3600" b="1">
              <a:solidFill>
                <a:srgbClr val="7030A0"/>
              </a:solidFill>
              <a:latin typeface="方正粗黑宋简体" panose="02000000000000000000" charset="-122"/>
              <a:ea typeface="方正粗黑宋简体" panose="02000000000000000000" charset="-122"/>
            </a:endParaRPr>
          </a:p>
          <a:p>
            <a:pPr lvl="0" fontAlgn="base"/>
            <a:endParaRPr lang="zh-CN" altLang="en-US" sz="3200" b="1">
              <a:solidFill>
                <a:srgbClr val="FF0000"/>
              </a:solidFill>
              <a:latin typeface="方正粗黑宋简体" panose="02000000000000000000" charset="-122"/>
              <a:ea typeface="方正粗黑宋简体" panose="02000000000000000000" charset="-122"/>
            </a:endParaRPr>
          </a:p>
          <a:p>
            <a:pPr lvl="0" fontAlgn="base"/>
            <a:r>
              <a:rPr lang="zh-CN" altLang="en-US" sz="3200" b="1">
                <a:solidFill>
                  <a:srgbClr val="FF0000"/>
                </a:solidFill>
                <a:latin typeface="方正粗黑宋简体" panose="02000000000000000000" charset="-122"/>
                <a:ea typeface="方正粗黑宋简体" panose="02000000000000000000" charset="-122"/>
              </a:rPr>
              <a:t>答案分析：本题考查理解标题意蕴，先看标题是否使用表达技巧，本标题将三个名词组合；然后理解标题的表层义，本标题概括了故事情节；最后理解标题的深层义，本标题意在构成一幅有人有物、有景有情的画面，创造一种凄凉、悲壮的诗一般的意境。</a:t>
            </a:r>
            <a:endParaRPr lang="zh-CN" altLang="en-US" sz="2800">
              <a:solidFill>
                <a:srgbClr val="7030A0"/>
              </a:solidFill>
              <a:latin typeface="方正粗黑宋简体" panose="02000000000000000000" charset="-122"/>
              <a:ea typeface="方正粗黑宋简体" panose="02000000000000000000" charset="-122"/>
            </a:endParaRPr>
          </a:p>
        </p:txBody>
      </p:sp>
      <p:sp>
        <p:nvSpPr>
          <p:cNvPr id="39938" name="标题 28673"/>
          <p:cNvSpPr/>
          <p:nvPr/>
        </p:nvSpPr>
        <p:spPr>
          <a:xfrm>
            <a:off x="117475" y="-14288"/>
            <a:ext cx="2886075" cy="596900"/>
          </a:xfrm>
          <a:prstGeom prst="rect">
            <a:avLst/>
          </a:prstGeom>
          <a:noFill/>
          <a:ln>
            <a:noFill/>
            <a:miter lim="800000"/>
          </a:ln>
        </p:spPr>
        <p:txBody>
          <a:bodyPr lIns="91440" tIns="45720" rIns="91440" bIns="4572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90000"/>
              </a:lnSpc>
            </a:pPr>
            <a:r>
              <a:rPr lang="zh-CN" altLang="en-US" sz="3200" b="1">
                <a:solidFill>
                  <a:srgbClr val="FF0000"/>
                </a:solidFill>
                <a:latin typeface="腾祥伯当行楷繁" panose="01010104010101010101" charset="-122"/>
                <a:ea typeface="腾祥伯当行楷繁" panose="01010104010101010101" charset="-122"/>
              </a:rPr>
              <a:t>回扣教材</a:t>
            </a:r>
            <a:endParaRPr lang="zh-CN" altLang="en-US" sz="3200" b="1">
              <a:solidFill>
                <a:srgbClr val="FF0000"/>
              </a:solidFill>
              <a:latin typeface="腾祥伯当行楷繁" panose="01010104010101010101" charset="-122"/>
              <a:ea typeface="腾祥伯当行楷繁" panose="01010104010101010101" charset="-122"/>
            </a:endParaRPr>
          </a:p>
        </p:txBody>
      </p:sp>
      <p:sp>
        <p:nvSpPr>
          <p:cNvPr id="39939" name="文本框 1"/>
          <p:cNvSpPr/>
          <p:nvPr/>
        </p:nvSpPr>
        <p:spPr>
          <a:xfrm>
            <a:off x="0" y="582612"/>
            <a:ext cx="11564938" cy="64611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3600" b="1">
                <a:latin typeface="华文新魏" panose="02010800040101010101" pitchFamily="2" charset="-122"/>
                <a:ea typeface="华文新魏" panose="02010800040101010101" pitchFamily="2" charset="-122"/>
                <a:sym typeface="等线" panose="02010600030101010101" charset="-122"/>
              </a:rPr>
              <a:t>《</a:t>
            </a:r>
            <a:r>
              <a:rPr lang="zh-CN" altLang="en-US" sz="3600" b="1">
                <a:latin typeface="华文新魏" panose="02010800040101010101" pitchFamily="2" charset="-122"/>
                <a:ea typeface="华文新魏" panose="02010800040101010101" pitchFamily="2" charset="-122"/>
                <a:sym typeface="等线" panose="02010600030101010101" charset="-122"/>
              </a:rPr>
              <a:t>林教头风雪山神庙</a:t>
            </a:r>
            <a:r>
              <a:rPr lang="en-US" altLang="zh-CN" sz="3600" b="1">
                <a:latin typeface="华文新魏" panose="02010800040101010101" pitchFamily="2" charset="-122"/>
                <a:ea typeface="华文新魏" panose="02010800040101010101" pitchFamily="2" charset="-122"/>
                <a:sym typeface="等线" panose="02010600030101010101" charset="-122"/>
              </a:rPr>
              <a:t>》</a:t>
            </a:r>
            <a:r>
              <a:rPr lang="zh-CN" altLang="en-US" sz="3600" b="1">
                <a:latin typeface="华文新魏" panose="02010800040101010101" pitchFamily="2" charset="-122"/>
                <a:ea typeface="华文新魏" panose="02010800040101010101" pitchFamily="2" charset="-122"/>
                <a:sym typeface="等线" panose="02010600030101010101" charset="-122"/>
              </a:rPr>
              <a:t>一文的标题有何丰富含义？</a:t>
            </a:r>
            <a:endParaRPr lang="en-US" altLang="zh-CN" sz="3600" b="1">
              <a:latin typeface="华文新魏" panose="02010800040101010101" pitchFamily="2" charset="-122"/>
              <a:ea typeface="华文新魏" panose="02010800040101010101" pitchFamily="2" charset="-122"/>
              <a:sym typeface="等线" panose="02010600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additive="base">
                                        <p:cTn id="6" dur="1" fill="hold">
                                          <p:stCondLst>
                                            <p:cond delay="0"/>
                                          </p:stCondLst>
                                        </p:cTn>
                                        <p:tgtEl>
                                          <p:spTgt spid="39937">
                                            <p:txEl>
                                              <p:charRg st="0" end="149"/>
                                            </p:txEl>
                                          </p:spTgt>
                                        </p:tgtEl>
                                        <p:attrNameLst>
                                          <p:attrName>style.visibility</p:attrName>
                                        </p:attrNameLst>
                                      </p:cBhvr>
                                      <p:to>
                                        <p:strVal val="visible"/>
                                      </p:to>
                                    </p:set>
                                    <p:anim calcmode="lin" valueType="num">
                                      <p:cBhvr additive="base">
                                        <p:cTn id="7" dur="500" fill="hold"/>
                                        <p:tgtEl>
                                          <p:spTgt spid="39937">
                                            <p:txEl>
                                              <p:charRg st="0" end="149"/>
                                            </p:txEl>
                                          </p:spTgt>
                                        </p:tgtEl>
                                        <p:attrNameLst>
                                          <p:attrName>ppt_w</p:attrName>
                                        </p:attrNameLst>
                                      </p:cBhvr>
                                      <p:tavLst>
                                        <p:tav tm="0">
                                          <p:val>
                                            <p:fltVal val="0"/>
                                          </p:val>
                                        </p:tav>
                                        <p:tav tm="100000">
                                          <p:val>
                                            <p:strVal val="#ppt_w"/>
                                          </p:val>
                                        </p:tav>
                                      </p:tavLst>
                                    </p:anim>
                                    <p:anim calcmode="lin" valueType="num">
                                      <p:cBhvr additive="base">
                                        <p:cTn id="8" dur="500" fill="hold"/>
                                        <p:tgtEl>
                                          <p:spTgt spid="39937">
                                            <p:txEl>
                                              <p:charRg st="0" end="149"/>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additive="base">
                                        <p:cTn id="12" dur="1" fill="hold">
                                          <p:stCondLst>
                                            <p:cond delay="0"/>
                                          </p:stCondLst>
                                        </p:cTn>
                                        <p:tgtEl>
                                          <p:spTgt spid="39937">
                                            <p:txEl>
                                              <p:pRg st="2" end="2"/>
                                            </p:txEl>
                                          </p:spTgt>
                                        </p:tgtEl>
                                        <p:attrNameLst>
                                          <p:attrName>style.visibility</p:attrName>
                                        </p:attrNameLst>
                                      </p:cBhvr>
                                      <p:to>
                                        <p:strVal val="visible"/>
                                      </p:to>
                                    </p:set>
                                    <p:animEffect transition="in" filter="blinds(horizontal)">
                                      <p:cBhvr additive="base">
                                        <p:cTn id="13" dur="500" fill="hold"/>
                                        <p:tgtEl>
                                          <p:spTgt spid="399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build="allAtOnce"/>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标题 1"/>
          <p:cNvSpPr/>
          <p:nvPr>
            <p:ph type="title" idx="4294967295"/>
          </p:nvPr>
        </p:nvSpPr>
        <p:spPr>
          <a:xfrm>
            <a:off x="3003550" y="0"/>
            <a:ext cx="8312150" cy="1058862"/>
          </a:xfrm>
          <a:prstGeom prst="rect">
            <a:avLst/>
          </a:prstGeom>
          <a:noFill/>
          <a:ln>
            <a:solidFill>
              <a:prstClr val="black"/>
            </a:solidFill>
            <a:miter lim="800000"/>
          </a:ln>
        </p:spPr>
        <p:txBody>
          <a:bodyPr vert="horz"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4400">
                <a:solidFill>
                  <a:schemeClr val="tx1"/>
                </a:solidFill>
                <a:latin typeface="等线 Light" panose="02010600030101010101" charset="-122"/>
                <a:ea typeface="等线 Light" panose="02010600030101010101" charset="-122"/>
              </a:defRPr>
            </a:lvl1pPr>
          </a:lstStyle>
          <a:p>
            <a:pPr lvl="0"/>
            <a:r>
              <a:rPr lang="zh-CN" altLang="en-US" sz="4000">
                <a:solidFill>
                  <a:srgbClr val="7030A0"/>
                </a:solidFill>
                <a:latin typeface="方正粗黑宋简体" panose="02000000000000000000" charset="-122"/>
                <a:ea typeface="方正粗黑宋简体" panose="02000000000000000000" charset="-122"/>
              </a:rPr>
              <a:t>以</a:t>
            </a:r>
            <a:r>
              <a:rPr lang="en-US" altLang="zh-CN" sz="4000">
                <a:solidFill>
                  <a:srgbClr val="7030A0"/>
                </a:solidFill>
                <a:latin typeface="方正粗黑宋简体" panose="02000000000000000000" charset="-122"/>
                <a:ea typeface="方正粗黑宋简体" panose="02000000000000000000" charset="-122"/>
              </a:rPr>
              <a:t>“</a:t>
            </a:r>
            <a:r>
              <a:rPr lang="zh-CN" altLang="en-US" sz="4000">
                <a:solidFill>
                  <a:srgbClr val="7030A0"/>
                </a:solidFill>
                <a:latin typeface="方正粗黑宋简体" panose="02000000000000000000" charset="-122"/>
                <a:ea typeface="方正粗黑宋简体" panose="02000000000000000000" charset="-122"/>
              </a:rPr>
              <a:t>边城</a:t>
            </a:r>
            <a:r>
              <a:rPr lang="en-US" altLang="zh-CN" sz="4000">
                <a:solidFill>
                  <a:srgbClr val="7030A0"/>
                </a:solidFill>
                <a:latin typeface="方正粗黑宋简体" panose="02000000000000000000" charset="-122"/>
                <a:ea typeface="方正粗黑宋简体" panose="02000000000000000000" charset="-122"/>
              </a:rPr>
              <a:t>”</a:t>
            </a:r>
            <a:r>
              <a:rPr lang="zh-CN" altLang="en-US" sz="4000">
                <a:solidFill>
                  <a:srgbClr val="7030A0"/>
                </a:solidFill>
                <a:latin typeface="方正粗黑宋简体" panose="02000000000000000000" charset="-122"/>
                <a:ea typeface="方正粗黑宋简体" panose="02000000000000000000" charset="-122"/>
              </a:rPr>
              <a:t>为题有什么深刻的意蕴？</a:t>
            </a:r>
            <a:endParaRPr lang="zh-CN" altLang="en-US" sz="4000">
              <a:solidFill>
                <a:srgbClr val="7030A0"/>
              </a:solidFill>
              <a:latin typeface="方正粗黑宋简体" panose="02000000000000000000" charset="-122"/>
              <a:ea typeface="方正粗黑宋简体" panose="02000000000000000000" charset="-122"/>
            </a:endParaRPr>
          </a:p>
        </p:txBody>
      </p:sp>
      <p:sp>
        <p:nvSpPr>
          <p:cNvPr id="41986" name="内容占位符 2"/>
          <p:cNvSpPr/>
          <p:nvPr>
            <p:ph idx="4294967295"/>
          </p:nvPr>
        </p:nvSpPr>
        <p:spPr>
          <a:xfrm>
            <a:off x="42862" y="1392238"/>
            <a:ext cx="12107862" cy="5605462"/>
          </a:xfrm>
          <a:prstGeom prst="rect">
            <a:avLst/>
          </a:prstGeom>
          <a:noFill/>
          <a:ln>
            <a:solidFill>
              <a:prstClr val="black"/>
            </a:solidFill>
            <a:miter lim="800000"/>
          </a:ln>
        </p:spPr>
        <p:txBody>
          <a:bodyPr vert="horz" lIns="91440" tIns="45720" rIns="91440" bIns="45720" anchor="t" anchorCtr="0"/>
          <a:lstStyle>
            <a:lvl1pPr marL="0" indent="0" algn="l" rtl="0" eaLnBrk="1" fontAlgn="base" hangingPunct="1">
              <a:lnSpc>
                <a:spcPct val="90000"/>
              </a:lnSpc>
              <a:spcBef>
                <a:spcPts val="1000"/>
              </a:spcBef>
              <a:spcAft>
                <a:spcPct val="0"/>
              </a:spcAft>
              <a:buClrTx/>
              <a:buSzTx/>
              <a:buFont typeface="Arial" panose="020b0604020202020204" pitchFamily="34" charset="0"/>
              <a:buChar char="•"/>
              <a:defRPr lang="zh-CN" altLang="en-US" sz="2800">
                <a:solidFill>
                  <a:schemeClr val="tx1"/>
                </a:solidFill>
                <a:latin typeface="等线" panose="02010600030101010101" charset="-122"/>
                <a:ea typeface="等线" panose="02010600030101010101" charset="-122"/>
              </a:defRPr>
            </a:lvl1pPr>
            <a:lvl2pPr marL="6858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2400">
                <a:solidFill>
                  <a:schemeClr val="tx1"/>
                </a:solidFill>
                <a:latin typeface="等线" panose="02010600030101010101" charset="-122"/>
                <a:ea typeface="等线" panose="02010600030101010101" charset="-122"/>
              </a:defRPr>
            </a:lvl2pPr>
            <a:lvl3pPr marL="11430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2000">
                <a:solidFill>
                  <a:schemeClr val="tx1"/>
                </a:solidFill>
                <a:latin typeface="等线" panose="02010600030101010101" charset="-122"/>
                <a:ea typeface="等线" panose="02010600030101010101" charset="-122"/>
              </a:defRPr>
            </a:lvl3pPr>
            <a:lvl4pPr marL="16002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4pPr>
            <a:lvl5pPr marL="20574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5pPr>
          </a:lstStyle>
          <a:p>
            <a:pPr marL="0" lvl="0" indent="0">
              <a:buNone/>
            </a:pPr>
            <a:r>
              <a:rPr lang="zh-CN" altLang="en-US" sz="4800" b="1">
                <a:latin typeface="方正粗黑宋简体" panose="02000000000000000000" charset="-122"/>
                <a:ea typeface="方正粗黑宋简体" panose="02000000000000000000" charset="-122"/>
              </a:rPr>
              <a:t>“边”有边缘的意思，和“中心”相对。</a:t>
            </a:r>
            <a:r>
              <a:rPr lang="zh-CN" altLang="en-US" sz="4800" b="1">
                <a:solidFill>
                  <a:srgbClr val="FF0000"/>
                </a:solidFill>
                <a:latin typeface="方正粗黑宋简体" panose="02000000000000000000" charset="-122"/>
                <a:ea typeface="方正粗黑宋简体" panose="02000000000000000000" charset="-122"/>
              </a:rPr>
              <a:t>点明故事发生在地理位置偏远之地。</a:t>
            </a:r>
            <a:endParaRPr lang="zh-CN" altLang="en-US" sz="4800" b="1">
              <a:solidFill>
                <a:srgbClr val="FF0000"/>
              </a:solidFill>
              <a:latin typeface="方正粗黑宋简体" panose="02000000000000000000" charset="-122"/>
              <a:ea typeface="方正粗黑宋简体" panose="02000000000000000000" charset="-122"/>
            </a:endParaRPr>
          </a:p>
          <a:p>
            <a:pPr marL="0" lvl="0" indent="0">
              <a:buNone/>
            </a:pPr>
            <a:r>
              <a:rPr lang="zh-CN" altLang="en-US" sz="4800" b="1">
                <a:latin typeface="方正粗黑宋简体" panose="02000000000000000000" charset="-122"/>
                <a:ea typeface="方正粗黑宋简体" panose="02000000000000000000" charset="-122"/>
                <a:sym typeface="等线" panose="02010600030101010101" charset="-122"/>
              </a:rPr>
              <a:t>边城人的人生形式，未被现代文明侵蚀，与大城市上流社会的庸俗、腐化、浅薄、金钱至上的观念形成鲜明的对比，表明作者对故乡尚未完全被现代物质文明所摧残的淳朴民风的怀念和追求。</a:t>
            </a:r>
            <a:endParaRPr lang="zh-CN" altLang="en-US" sz="4800" b="1">
              <a:latin typeface="方正粗黑宋简体" panose="02000000000000000000" charset="-122"/>
              <a:ea typeface="方正粗黑宋简体" panose="02000000000000000000" charset="-122"/>
              <a:sym typeface="等线" panose="02010600030101010101" charset="-122"/>
            </a:endParaRPr>
          </a:p>
        </p:txBody>
      </p:sp>
      <p:sp>
        <p:nvSpPr>
          <p:cNvPr id="41987" name="标题 28673"/>
          <p:cNvSpPr/>
          <p:nvPr/>
        </p:nvSpPr>
        <p:spPr>
          <a:xfrm>
            <a:off x="117475" y="80962"/>
            <a:ext cx="2886075" cy="596900"/>
          </a:xfrm>
          <a:prstGeom prst="rect">
            <a:avLst/>
          </a:prstGeom>
          <a:noFill/>
          <a:ln>
            <a:noFill/>
            <a:miter lim="800000"/>
          </a:ln>
        </p:spPr>
        <p:txBody>
          <a:bodyPr lIns="91440" tIns="45720" rIns="91440" bIns="4572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90000"/>
              </a:lnSpc>
            </a:pPr>
            <a:r>
              <a:rPr lang="zh-CN" altLang="en-US" sz="4000" b="1">
                <a:solidFill>
                  <a:srgbClr val="FF0000"/>
                </a:solidFill>
                <a:latin typeface="腾祥伯当行楷繁" panose="01010104010101010101" charset="-122"/>
                <a:ea typeface="腾祥伯当行楷繁" panose="01010104010101010101" charset="-122"/>
              </a:rPr>
              <a:t>回扣教材</a:t>
            </a:r>
            <a:endParaRPr lang="zh-CN" altLang="en-US" sz="4000" b="1">
              <a:solidFill>
                <a:srgbClr val="FF0000"/>
              </a:solidFill>
              <a:latin typeface="腾祥伯当行楷繁" panose="01010104010101010101" charset="-122"/>
              <a:ea typeface="腾祥伯当行楷繁" panose="0101010401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additive="base">
                                        <p:cTn id="6" dur="1" fill="hold">
                                          <p:stCondLst>
                                            <p:cond delay="0"/>
                                          </p:stCondLst>
                                        </p:cTn>
                                        <p:tgtEl>
                                          <p:spTgt spid="41986"/>
                                        </p:tgtEl>
                                        <p:attrNameLst>
                                          <p:attrName>style.visibility</p:attrName>
                                        </p:attrNameLst>
                                      </p:cBhvr>
                                      <p:to>
                                        <p:strVal val="visible"/>
                                      </p:to>
                                    </p:set>
                                    <p:animEffect transition="in" filter="blinds(horizontal)">
                                      <p:cBhvr additive="base">
                                        <p:cTn id="7" dur="500" fill="hold"/>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41986">
                                            <p:txEl>
                                              <p:pRg st="0" end="0"/>
                                            </p:txEl>
                                          </p:spTgt>
                                        </p:tgtEl>
                                        <p:attrNameLst>
                                          <p:attrName>style.visibility</p:attrName>
                                        </p:attrNameLst>
                                      </p:cBhvr>
                                      <p:to>
                                        <p:strVal val="visible"/>
                                      </p:to>
                                    </p:set>
                                    <p:animEffect transition="in" filter="blinds(horizontal)">
                                      <p:cBhvr additive="base">
                                        <p:cTn id="12" dur="500" fill="hold"/>
                                        <p:tgtEl>
                                          <p:spTgt spid="4198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1" nodeType="clickEffect">
                                  <p:stCondLst>
                                    <p:cond delay="0"/>
                                  </p:stCondLst>
                                  <p:childTnLst>
                                    <p:set>
                                      <p:cBhvr additive="base">
                                        <p:cTn id="16" dur="1" fill="hold">
                                          <p:stCondLst>
                                            <p:cond delay="0"/>
                                          </p:stCondLst>
                                        </p:cTn>
                                        <p:tgtEl>
                                          <p:spTgt spid="41986">
                                            <p:txEl>
                                              <p:pRg st="1" end="1"/>
                                            </p:txEl>
                                          </p:spTgt>
                                        </p:tgtEl>
                                        <p:attrNameLst>
                                          <p:attrName>style.visibility</p:attrName>
                                        </p:attrNameLst>
                                      </p:cBhvr>
                                      <p:to>
                                        <p:strVal val="visible"/>
                                      </p:to>
                                    </p:set>
                                    <p:animEffect transition="in" filter="blinds(horizontal)">
                                      <p:cBhvr additive="base">
                                        <p:cTn id="17" dur="500" fill="hold"/>
                                        <p:tgtEl>
                                          <p:spTgt spid="419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1"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1" name="object 4"/>
          <p:cNvSpPr txBox="1"/>
          <p:nvPr/>
        </p:nvSpPr>
        <p:spPr>
          <a:xfrm>
            <a:off x="34925" y="885825"/>
            <a:ext cx="12122150" cy="6080125"/>
          </a:xfrm>
          <a:prstGeom prst="rect">
            <a:avLst/>
          </a:prstGeom>
        </p:spPr>
        <p:txBody>
          <a:bodyPr vert="horz" wrap="square" lIns="0" tIns="9525"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marR="5080" lvl="0" indent="671830" algn="just">
              <a:lnSpc>
                <a:spcPct val="101000"/>
              </a:lnSpc>
              <a:spcBef>
                <a:spcPts val="75"/>
              </a:spcBef>
            </a:pP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矮凳</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桥</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街背后</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是</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溪</a:t>
            </a:r>
            <a:r>
              <a:rPr lang="zh-CN" sz="3000" b="1" spc="70">
                <a:solidFill>
                  <a:srgbClr val="000000"/>
                </a:solidFill>
                <a:latin typeface="方正粗黑宋简体" panose="02000000000000000000" charset="-122"/>
                <a:ea typeface="方正粗黑宋简体" panose="02000000000000000000" charset="-122"/>
                <a:sym typeface="等线" panose="02010600030101010101" charset="-122"/>
              </a:rPr>
              <a:t>滩</a:t>
            </a:r>
            <a:r>
              <a:rPr lang="zh-CN" sz="3000" b="1" spc="50">
                <a:solidFill>
                  <a:srgbClr val="000000"/>
                </a:solidFill>
                <a:latin typeface="方正粗黑宋简体" panose="02000000000000000000" charset="-122"/>
                <a:ea typeface="方正粗黑宋简体" panose="02000000000000000000" charset="-122"/>
                <a:sym typeface="等线" panose="02010600030101010101" charset="-122"/>
              </a:rPr>
              <a:t>，</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那</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滩上铺</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满</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了大的</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碎</a:t>
            </a:r>
            <a:r>
              <a:rPr lang="zh-CN" sz="3000" b="1" spc="50">
                <a:solidFill>
                  <a:srgbClr val="000000"/>
                </a:solidFill>
                <a:latin typeface="方正粗黑宋简体" panose="02000000000000000000" charset="-122"/>
                <a:ea typeface="方正粗黑宋简体" panose="02000000000000000000" charset="-122"/>
                <a:sym typeface="等线" panose="02010600030101010101" charset="-122"/>
              </a:rPr>
              <a:t>石，开阔</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到叫人</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觉</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着是不</a:t>
            </a:r>
            <a:r>
              <a:rPr lang="zh-CN" sz="3000" b="1" spc="60">
                <a:solidFill>
                  <a:srgbClr val="000000"/>
                </a:solidFill>
                <a:latin typeface="方正粗黑宋简体" panose="02000000000000000000" charset="-122"/>
                <a:ea typeface="方正粗黑宋简体" panose="02000000000000000000" charset="-122"/>
                <a:sym typeface="等线" panose="02010600030101010101" charset="-122"/>
              </a:rPr>
              <a:t>毛</a:t>
            </a:r>
            <a:r>
              <a:rPr lang="zh-CN" sz="3000" b="1" spc="45">
                <a:solidFill>
                  <a:srgbClr val="000000"/>
                </a:solidFill>
                <a:latin typeface="方正粗黑宋简体" panose="02000000000000000000" charset="-122"/>
                <a:ea typeface="方正粗黑宋简体" panose="02000000000000000000" charset="-122"/>
                <a:sym typeface="等线" panose="02010600030101010101" charset="-122"/>
              </a:rPr>
              <a:t>之</a:t>
            </a:r>
            <a:r>
              <a:rPr lang="zh-CN" sz="3000" b="1" spc="50">
                <a:solidFill>
                  <a:srgbClr val="000000"/>
                </a:solidFill>
                <a:latin typeface="方正粗黑宋简体" panose="02000000000000000000" charset="-122"/>
                <a:ea typeface="方正粗黑宋简体" panose="02000000000000000000" charset="-122"/>
                <a:sym typeface="等线" panose="02010600030101010101" charset="-122"/>
              </a:rPr>
              <a:t>地。幸好有一条溪，时宽时</a:t>
            </a:r>
            <a:r>
              <a:rPr lang="zh-CN" sz="3000" b="1" spc="40">
                <a:solidFill>
                  <a:srgbClr val="000000"/>
                </a:solidFill>
                <a:latin typeface="方正粗黑宋简体" panose="02000000000000000000" charset="-122"/>
                <a:ea typeface="方正粗黑宋简体" panose="02000000000000000000" charset="-122"/>
                <a:sym typeface="等线" panose="02010600030101010101" charset="-122"/>
              </a:rPr>
              <a:t>窄</a:t>
            </a:r>
            <a:r>
              <a:rPr lang="zh-CN" sz="3000" b="1" spc="50">
                <a:solidFill>
                  <a:srgbClr val="000000"/>
                </a:solidFill>
                <a:latin typeface="方正粗黑宋简体" panose="02000000000000000000" charset="-122"/>
                <a:ea typeface="方正粗黑宋简体" panose="02000000000000000000" charset="-122"/>
                <a:sym typeface="等线" panose="02010600030101010101" charset="-122"/>
              </a:rPr>
              <a:t>，自由</a:t>
            </a:r>
            <a:r>
              <a:rPr lang="zh-CN" sz="3000" b="1">
                <a:solidFill>
                  <a:srgbClr val="000000"/>
                </a:solidFill>
                <a:latin typeface="方正粗黑宋简体" panose="02000000000000000000" charset="-122"/>
                <a:ea typeface="方正粗黑宋简体" panose="02000000000000000000" charset="-122"/>
                <a:sym typeface="等线" panose="02010600030101010101" charset="-122"/>
              </a:rPr>
              <a:t>自在穿过石头</a:t>
            </a:r>
            <a:r>
              <a:rPr lang="zh-CN" sz="3000" b="1" spc="-10">
                <a:solidFill>
                  <a:srgbClr val="000000"/>
                </a:solidFill>
                <a:latin typeface="方正粗黑宋简体" panose="02000000000000000000" charset="-122"/>
                <a:ea typeface="方正粗黑宋简体" panose="02000000000000000000" charset="-122"/>
                <a:sym typeface="等线" panose="02010600030101010101" charset="-122"/>
              </a:rPr>
              <a:t>滩</a:t>
            </a:r>
            <a:r>
              <a:rPr lang="zh-CN" sz="3000" b="1">
                <a:solidFill>
                  <a:srgbClr val="000000"/>
                </a:solidFill>
                <a:latin typeface="方正粗黑宋简体" panose="02000000000000000000" charset="-122"/>
                <a:ea typeface="方正粗黑宋简体" panose="02000000000000000000" charset="-122"/>
                <a:sym typeface="等线" panose="02010600030101010101" charset="-122"/>
              </a:rPr>
              <a:t>，带来水草</a:t>
            </a:r>
            <a:r>
              <a:rPr lang="zh-CN" sz="3000" b="1" spc="-10">
                <a:solidFill>
                  <a:srgbClr val="000000"/>
                </a:solidFill>
                <a:latin typeface="方正粗黑宋简体" panose="02000000000000000000" charset="-122"/>
                <a:ea typeface="方正粗黑宋简体" panose="02000000000000000000" charset="-122"/>
                <a:sym typeface="等线" panose="02010600030101010101" charset="-122"/>
              </a:rPr>
              <a:t>野</a:t>
            </a:r>
            <a:r>
              <a:rPr lang="zh-CN" sz="3000" b="1" spc="10">
                <a:solidFill>
                  <a:srgbClr val="000000"/>
                </a:solidFill>
                <a:latin typeface="方正粗黑宋简体" panose="02000000000000000000" charset="-122"/>
                <a:ea typeface="方正粗黑宋简体" panose="02000000000000000000" charset="-122"/>
                <a:sym typeface="等线" panose="02010600030101010101" charset="-122"/>
              </a:rPr>
              <a:t>树</a:t>
            </a:r>
            <a:r>
              <a:rPr lang="zh-CN" sz="3000" b="1">
                <a:solidFill>
                  <a:srgbClr val="000000"/>
                </a:solidFill>
                <a:latin typeface="方正粗黑宋简体" panose="02000000000000000000" charset="-122"/>
                <a:ea typeface="方正粗黑宋简体" panose="02000000000000000000" charset="-122"/>
                <a:sym typeface="等线" panose="02010600030101010101" charset="-122"/>
              </a:rPr>
              <a:t>，</a:t>
            </a:r>
            <a:r>
              <a:rPr lang="zh-CN" sz="3000" b="1" spc="-10">
                <a:solidFill>
                  <a:srgbClr val="000000"/>
                </a:solidFill>
                <a:latin typeface="方正粗黑宋简体" panose="02000000000000000000" charset="-122"/>
                <a:ea typeface="方正粗黑宋简体" panose="02000000000000000000" charset="-122"/>
                <a:sym typeface="等线" panose="02010600030101010101" charset="-122"/>
              </a:rPr>
              <a:t>带</a:t>
            </a:r>
            <a:r>
              <a:rPr lang="zh-CN" sz="3000" b="1">
                <a:solidFill>
                  <a:srgbClr val="000000"/>
                </a:solidFill>
                <a:latin typeface="方正粗黑宋简体" panose="02000000000000000000" charset="-122"/>
                <a:ea typeface="方正粗黑宋简体" panose="02000000000000000000" charset="-122"/>
                <a:sym typeface="等线" panose="02010600030101010101" charset="-122"/>
              </a:rPr>
              <a:t>来</a:t>
            </a:r>
            <a:r>
              <a:rPr lang="zh-CN" sz="3000" b="1">
                <a:solidFill>
                  <a:srgbClr val="FF0000"/>
                </a:solidFill>
                <a:latin typeface="方正粗黑宋简体" panose="02000000000000000000" charset="-122"/>
                <a:ea typeface="方正粗黑宋简体" panose="02000000000000000000" charset="-122"/>
                <a:sym typeface="等线" panose="02010600030101010101" charset="-122"/>
              </a:rPr>
              <a:t>生</a:t>
            </a:r>
            <a:r>
              <a:rPr lang="zh-CN" sz="3000" b="1" spc="-10">
                <a:solidFill>
                  <a:srgbClr val="FF0000"/>
                </a:solidFill>
                <a:latin typeface="方正粗黑宋简体" panose="02000000000000000000" charset="-122"/>
                <a:ea typeface="方正粗黑宋简体" panose="02000000000000000000" charset="-122"/>
                <a:sym typeface="等线" panose="02010600030101010101" charset="-122"/>
              </a:rPr>
              <a:t>命</a:t>
            </a:r>
            <a:r>
              <a:rPr lang="zh-CN" sz="3000" b="1">
                <a:solidFill>
                  <a:srgbClr val="FF0000"/>
                </a:solidFill>
                <a:latin typeface="方正粗黑宋简体" panose="02000000000000000000" charset="-122"/>
                <a:ea typeface="方正粗黑宋简体" panose="02000000000000000000" charset="-122"/>
                <a:sym typeface="等线" panose="02010600030101010101" charset="-122"/>
              </a:rPr>
              <a:t>的欢</a:t>
            </a:r>
            <a:r>
              <a:rPr lang="zh-CN" sz="3000" b="1" spc="5">
                <a:solidFill>
                  <a:srgbClr val="FF0000"/>
                </a:solidFill>
                <a:latin typeface="方正粗黑宋简体" panose="02000000000000000000" charset="-122"/>
                <a:ea typeface="方正粗黑宋简体" panose="02000000000000000000" charset="-122"/>
                <a:sym typeface="等线" panose="02010600030101010101" charset="-122"/>
              </a:rPr>
              <a:t>喜</a:t>
            </a:r>
            <a:r>
              <a:rPr lang="zh-CN" sz="3000" b="1" spc="-10">
                <a:solidFill>
                  <a:srgbClr val="000000"/>
                </a:solidFill>
                <a:latin typeface="方正粗黑宋简体" panose="02000000000000000000" charset="-122"/>
                <a:ea typeface="方正粗黑宋简体" panose="02000000000000000000" charset="-122"/>
                <a:sym typeface="等线" panose="02010600030101010101" charset="-122"/>
              </a:rPr>
              <a:t>。</a:t>
            </a:r>
            <a:endParaRPr lang="zh-CN" sz="3000" b="1" baseline="0">
              <a:solidFill>
                <a:srgbClr val="000000"/>
              </a:solidFill>
              <a:latin typeface="方正粗黑宋简体" panose="02000000000000000000" charset="-122"/>
              <a:ea typeface="方正粗黑宋简体" panose="02000000000000000000" charset="-122"/>
            </a:endParaRPr>
          </a:p>
          <a:p>
            <a:pPr marL="12700" marR="5080" lvl="0" indent="671830" algn="just">
              <a:lnSpc>
                <a:spcPct val="101000"/>
              </a:lnSpc>
              <a:spcBef>
                <a:spcPts val="75"/>
              </a:spcBef>
            </a:pPr>
            <a:r>
              <a:rPr lang="zh-CN" sz="3000" b="1" spc="45">
                <a:latin typeface="方正粗黑宋简体" panose="02000000000000000000" charset="-122"/>
                <a:ea typeface="方正粗黑宋简体" panose="02000000000000000000" charset="-122"/>
              </a:rPr>
              <a:t>滩上</a:t>
            </a:r>
            <a:r>
              <a:rPr lang="zh-CN" sz="3000" b="1" spc="60">
                <a:latin typeface="方正粗黑宋简体" panose="02000000000000000000" charset="-122"/>
                <a:ea typeface="方正粗黑宋简体" panose="02000000000000000000" charset="-122"/>
              </a:rPr>
              <a:t>走</a:t>
            </a:r>
            <a:r>
              <a:rPr lang="zh-CN" sz="3000" b="1" spc="45">
                <a:latin typeface="方正粗黑宋简体" panose="02000000000000000000" charset="-122"/>
                <a:ea typeface="方正粗黑宋简体" panose="02000000000000000000" charset="-122"/>
              </a:rPr>
              <a:t>过来两</a:t>
            </a:r>
            <a:r>
              <a:rPr lang="zh-CN" sz="3000" b="1" spc="60">
                <a:latin typeface="方正粗黑宋简体" panose="02000000000000000000" charset="-122"/>
                <a:ea typeface="方正粗黑宋简体" panose="02000000000000000000" charset="-122"/>
              </a:rPr>
              <a:t>个</a:t>
            </a:r>
            <a:r>
              <a:rPr lang="zh-CN" sz="3000" b="1" spc="45">
                <a:latin typeface="方正粗黑宋简体" panose="02000000000000000000" charset="-122"/>
                <a:ea typeface="方正粗黑宋简体" panose="02000000000000000000" charset="-122"/>
              </a:rPr>
              <a:t>女</a:t>
            </a:r>
            <a:r>
              <a:rPr lang="zh-CN" sz="3000" b="1" spc="70">
                <a:latin typeface="方正粗黑宋简体" panose="02000000000000000000" charset="-122"/>
                <a:ea typeface="方正粗黑宋简体" panose="02000000000000000000" charset="-122"/>
              </a:rPr>
              <a:t>人</a:t>
            </a:r>
            <a:r>
              <a:rPr lang="zh-CN" sz="3000" b="1" spc="50">
                <a:latin typeface="方正粗黑宋简体" panose="02000000000000000000" charset="-122"/>
                <a:ea typeface="方正粗黑宋简体" panose="02000000000000000000" charset="-122"/>
              </a:rPr>
              <a:t>，</a:t>
            </a:r>
            <a:r>
              <a:rPr lang="zh-CN" sz="3000" b="1" spc="60">
                <a:latin typeface="方正粗黑宋简体" panose="02000000000000000000" charset="-122"/>
                <a:ea typeface="方正粗黑宋简体" panose="02000000000000000000" charset="-122"/>
              </a:rPr>
              <a:t>一</a:t>
            </a:r>
            <a:r>
              <a:rPr lang="zh-CN" sz="3000" b="1" spc="45">
                <a:latin typeface="方正粗黑宋简体" panose="02000000000000000000" charset="-122"/>
                <a:ea typeface="方正粗黑宋简体" panose="02000000000000000000" charset="-122"/>
              </a:rPr>
              <a:t>前一</a:t>
            </a:r>
            <a:r>
              <a:rPr lang="zh-CN" sz="3000" b="1" spc="50">
                <a:latin typeface="方正粗黑宋简体" panose="02000000000000000000" charset="-122"/>
                <a:ea typeface="方正粗黑宋简体" panose="02000000000000000000" charset="-122"/>
              </a:rPr>
              <a:t>后，</a:t>
            </a:r>
            <a:r>
              <a:rPr lang="zh-CN" sz="3000" b="1" spc="70">
                <a:solidFill>
                  <a:srgbClr val="001F5F"/>
                </a:solidFill>
                <a:latin typeface="方正粗黑宋简体" panose="02000000000000000000" charset="-122"/>
                <a:ea typeface="方正粗黑宋简体" panose="02000000000000000000" charset="-122"/>
              </a:rPr>
              <a:t>前</a:t>
            </a:r>
            <a:r>
              <a:rPr lang="zh-CN" sz="3000" b="1" spc="55">
                <a:solidFill>
                  <a:srgbClr val="001F5F"/>
                </a:solidFill>
                <a:latin typeface="方正粗黑宋简体" panose="02000000000000000000" charset="-122"/>
                <a:ea typeface="方正粗黑宋简体" panose="02000000000000000000" charset="-122"/>
              </a:rPr>
              <a:t>边的</a:t>
            </a:r>
            <a:r>
              <a:rPr lang="zh-CN" sz="3000" b="1" spc="70">
                <a:solidFill>
                  <a:srgbClr val="001F5F"/>
                </a:solidFill>
                <a:latin typeface="方正粗黑宋简体" panose="02000000000000000000" charset="-122"/>
                <a:ea typeface="方正粗黑宋简体" panose="02000000000000000000" charset="-122"/>
              </a:rPr>
              <a:t>挎</a:t>
            </a:r>
            <a:r>
              <a:rPr lang="zh-CN" sz="3000" b="1" spc="55">
                <a:solidFill>
                  <a:srgbClr val="001F5F"/>
                </a:solidFill>
                <a:latin typeface="方正粗黑宋简体" panose="02000000000000000000" charset="-122"/>
                <a:ea typeface="方正粗黑宋简体" panose="02000000000000000000" charset="-122"/>
              </a:rPr>
              <a:t>着个竹</a:t>
            </a:r>
            <a:r>
              <a:rPr lang="zh-CN" sz="3000" b="1">
                <a:solidFill>
                  <a:srgbClr val="001F5F"/>
                </a:solidFill>
                <a:latin typeface="方正粗黑宋简体" panose="02000000000000000000" charset="-122"/>
                <a:ea typeface="方正粗黑宋简体" panose="02000000000000000000" charset="-122"/>
              </a:rPr>
              <a:t>篮</a:t>
            </a:r>
            <a:r>
              <a:rPr lang="zh-CN" sz="3000" b="1" spc="60">
                <a:solidFill>
                  <a:srgbClr val="001F5F"/>
                </a:solidFill>
                <a:latin typeface="方正粗黑宋简体" panose="02000000000000000000" charset="-122"/>
                <a:ea typeface="方正粗黑宋简体" panose="02000000000000000000" charset="-122"/>
              </a:rPr>
              <a:t>子，</a:t>
            </a:r>
            <a:r>
              <a:rPr lang="zh-CN" sz="3000" b="1" spc="70">
                <a:solidFill>
                  <a:srgbClr val="001F5F"/>
                </a:solidFill>
                <a:latin typeface="方正粗黑宋简体" panose="02000000000000000000" charset="-122"/>
                <a:ea typeface="方正粗黑宋简体" panose="02000000000000000000" charset="-122"/>
              </a:rPr>
              <a:t>简</a:t>
            </a:r>
            <a:r>
              <a:rPr lang="zh-CN" sz="3000" b="1" spc="55">
                <a:solidFill>
                  <a:srgbClr val="001F5F"/>
                </a:solidFill>
                <a:latin typeface="方正粗黑宋简体" panose="02000000000000000000" charset="-122"/>
                <a:ea typeface="方正粗黑宋简体" panose="02000000000000000000" charset="-122"/>
              </a:rPr>
              <a:t>直有摇</a:t>
            </a:r>
            <a:r>
              <a:rPr lang="zh-CN" sz="3000" b="1" spc="70">
                <a:solidFill>
                  <a:srgbClr val="001F5F"/>
                </a:solidFill>
                <a:latin typeface="方正粗黑宋简体" panose="02000000000000000000" charset="-122"/>
                <a:ea typeface="方正粗黑宋简体" panose="02000000000000000000" charset="-122"/>
              </a:rPr>
              <a:t>篮</a:t>
            </a:r>
            <a:r>
              <a:rPr lang="zh-CN" sz="3000" b="1" spc="55">
                <a:solidFill>
                  <a:srgbClr val="001F5F"/>
                </a:solidFill>
                <a:latin typeface="方正粗黑宋简体" panose="02000000000000000000" charset="-122"/>
                <a:ea typeface="方正粗黑宋简体" panose="02000000000000000000" charset="-122"/>
              </a:rPr>
              <a:t>般</a:t>
            </a:r>
            <a:r>
              <a:rPr lang="zh-CN" sz="3000" b="1" spc="75">
                <a:solidFill>
                  <a:srgbClr val="001F5F"/>
                </a:solidFill>
                <a:latin typeface="方正粗黑宋简体" panose="02000000000000000000" charset="-122"/>
                <a:ea typeface="方正粗黑宋简体" panose="02000000000000000000" charset="-122"/>
              </a:rPr>
              <a:t>大</a:t>
            </a:r>
            <a:r>
              <a:rPr lang="zh-CN" sz="3000" b="1" spc="60">
                <a:solidFill>
                  <a:srgbClr val="001F5F"/>
                </a:solidFill>
                <a:latin typeface="方正粗黑宋简体" panose="02000000000000000000" charset="-122"/>
                <a:ea typeface="方正粗黑宋简体" panose="02000000000000000000" charset="-122"/>
              </a:rPr>
              <a:t>，里面是衣服，很有点分量，一路拱</a:t>
            </a:r>
            <a:r>
              <a:rPr lang="zh-CN" sz="3000" b="1" spc="65">
                <a:solidFill>
                  <a:srgbClr val="001F5F"/>
                </a:solidFill>
                <a:latin typeface="方正粗黑宋简体" panose="02000000000000000000" charset="-122"/>
                <a:ea typeface="方正粗黑宋简体" panose="02000000000000000000" charset="-122"/>
              </a:rPr>
              <a:t>着腰</a:t>
            </a:r>
            <a:r>
              <a:rPr lang="zh-CN" sz="3000" b="1" spc="70">
                <a:solidFill>
                  <a:srgbClr val="001F5F"/>
                </a:solidFill>
                <a:latin typeface="方正粗黑宋简体" panose="02000000000000000000" charset="-122"/>
                <a:ea typeface="方正粗黑宋简体" panose="02000000000000000000" charset="-122"/>
              </a:rPr>
              <a:t>身</a:t>
            </a:r>
            <a:r>
              <a:rPr lang="zh-CN" sz="3000" b="1" spc="60">
                <a:solidFill>
                  <a:srgbClr val="001F5F"/>
                </a:solidFill>
                <a:latin typeface="方正粗黑宋简体" panose="02000000000000000000" charset="-122"/>
                <a:ea typeface="方正粗黑宋简体" panose="02000000000000000000" charset="-122"/>
              </a:rPr>
              <a:t>，</a:t>
            </a:r>
            <a:r>
              <a:rPr lang="zh-CN" sz="3000" b="1" spc="55">
                <a:solidFill>
                  <a:srgbClr val="001F5F"/>
                </a:solidFill>
                <a:latin typeface="方正粗黑宋简体" panose="02000000000000000000" charset="-122"/>
                <a:ea typeface="方正粗黑宋简体" panose="02000000000000000000" charset="-122"/>
              </a:rPr>
              <a:t>支撑</a:t>
            </a:r>
            <a:r>
              <a:rPr lang="zh-CN" sz="3000" b="1" spc="70">
                <a:solidFill>
                  <a:srgbClr val="001F5F"/>
                </a:solidFill>
                <a:latin typeface="方正粗黑宋简体" panose="02000000000000000000" charset="-122"/>
                <a:ea typeface="方正粗黑宋简体" panose="02000000000000000000" charset="-122"/>
              </a:rPr>
              <a:t>着</a:t>
            </a:r>
            <a:r>
              <a:rPr lang="zh-CN" sz="3000" b="1" spc="55">
                <a:solidFill>
                  <a:srgbClr val="001F5F"/>
                </a:solidFill>
                <a:latin typeface="方正粗黑宋简体" panose="02000000000000000000" charset="-122"/>
                <a:ea typeface="方正粗黑宋简体" panose="02000000000000000000" charset="-122"/>
              </a:rPr>
              <a:t>篮</a:t>
            </a:r>
            <a:r>
              <a:rPr lang="zh-CN" sz="3000" b="1" spc="85">
                <a:solidFill>
                  <a:srgbClr val="001F5F"/>
                </a:solidFill>
                <a:latin typeface="方正粗黑宋简体" panose="02000000000000000000" charset="-122"/>
                <a:ea typeface="方正粗黑宋简体" panose="02000000000000000000" charset="-122"/>
              </a:rPr>
              <a:t>底</a:t>
            </a:r>
            <a:r>
              <a:rPr lang="zh-CN" sz="3000" b="1" spc="40">
                <a:latin typeface="方正粗黑宋简体" panose="02000000000000000000" charset="-122"/>
                <a:ea typeface="方正粗黑宋简体" panose="02000000000000000000" charset="-122"/>
              </a:rPr>
              <a:t>。</a:t>
            </a:r>
            <a:r>
              <a:rPr lang="zh-CN" sz="3000" b="1" spc="50">
                <a:solidFill>
                  <a:srgbClr val="FF0000"/>
                </a:solidFill>
                <a:latin typeface="方正粗黑宋简体" panose="02000000000000000000" charset="-122"/>
                <a:ea typeface="方正粗黑宋简体" panose="02000000000000000000" charset="-122"/>
              </a:rPr>
              <a:t>后边的女人空着两</a:t>
            </a:r>
            <a:r>
              <a:rPr lang="zh-CN" sz="3000" b="1" spc="55">
                <a:solidFill>
                  <a:srgbClr val="FF0000"/>
                </a:solidFill>
                <a:latin typeface="方正粗黑宋简体" panose="02000000000000000000" charset="-122"/>
                <a:ea typeface="方正粗黑宋简体" panose="02000000000000000000" charset="-122"/>
              </a:rPr>
              <a:t>手</a:t>
            </a:r>
            <a:r>
              <a:rPr lang="zh-CN" sz="3000" b="1" spc="50">
                <a:solidFill>
                  <a:srgbClr val="FF0000"/>
                </a:solidFill>
                <a:latin typeface="方正粗黑宋简体" panose="02000000000000000000" charset="-122"/>
                <a:ea typeface="方正粗黑宋简体" panose="02000000000000000000" charset="-122"/>
              </a:rPr>
              <a:t>，</a:t>
            </a:r>
            <a:r>
              <a:rPr lang="zh-CN" sz="3000" b="1" u="sng" spc="50">
                <a:solidFill>
                  <a:srgbClr val="FF0000"/>
                </a:solidFill>
                <a:latin typeface="方正粗黑宋简体" panose="02000000000000000000" charset="-122"/>
                <a:ea typeface="方正粗黑宋简体" panose="02000000000000000000" charset="-122"/>
              </a:rPr>
              <a:t>几次伸手前来帮</a:t>
            </a:r>
            <a:r>
              <a:rPr lang="zh-CN" sz="3000" b="1" u="sng" spc="55">
                <a:solidFill>
                  <a:srgbClr val="FF0000"/>
                </a:solidFill>
                <a:latin typeface="方正粗黑宋简体" panose="02000000000000000000" charset="-122"/>
                <a:ea typeface="方正粗黑宋简体" panose="02000000000000000000" charset="-122"/>
              </a:rPr>
              <a:t>忙</a:t>
            </a:r>
            <a:r>
              <a:rPr lang="zh-CN" sz="3000" b="1" spc="50">
                <a:solidFill>
                  <a:srgbClr val="FF0000"/>
                </a:solidFill>
                <a:latin typeface="方正粗黑宋简体" panose="02000000000000000000" charset="-122"/>
                <a:ea typeface="方正粗黑宋简体" panose="02000000000000000000" charset="-122"/>
              </a:rPr>
              <a:t>，</a:t>
            </a:r>
            <a:r>
              <a:rPr lang="zh-CN" sz="3000" b="1" spc="45">
                <a:solidFill>
                  <a:srgbClr val="FF0000"/>
                </a:solidFill>
                <a:latin typeface="方正粗黑宋简体" panose="02000000000000000000" charset="-122"/>
                <a:ea typeface="方正粗黑宋简体" panose="02000000000000000000" charset="-122"/>
              </a:rPr>
              <a:t>前边</a:t>
            </a:r>
            <a:r>
              <a:rPr lang="zh-CN" sz="3000" b="1" spc="60">
                <a:solidFill>
                  <a:srgbClr val="FF0000"/>
                </a:solidFill>
                <a:latin typeface="方正粗黑宋简体" panose="02000000000000000000" charset="-122"/>
                <a:ea typeface="方正粗黑宋简体" panose="02000000000000000000" charset="-122"/>
              </a:rPr>
              <a:t>的</a:t>
            </a:r>
            <a:r>
              <a:rPr lang="zh-CN" sz="3000" b="1" spc="45">
                <a:solidFill>
                  <a:srgbClr val="FF0000"/>
                </a:solidFill>
                <a:latin typeface="方正粗黑宋简体" panose="02000000000000000000" charset="-122"/>
                <a:ea typeface="方正粗黑宋简体" panose="02000000000000000000" charset="-122"/>
              </a:rPr>
              <a:t>不</a:t>
            </a:r>
            <a:r>
              <a:rPr lang="zh-CN" sz="3000" b="1" spc="70">
                <a:solidFill>
                  <a:srgbClr val="FF0000"/>
                </a:solidFill>
                <a:latin typeface="方正粗黑宋简体" panose="02000000000000000000" charset="-122"/>
                <a:ea typeface="方正粗黑宋简体" panose="02000000000000000000" charset="-122"/>
              </a:rPr>
              <a:t>让</a:t>
            </a:r>
            <a:r>
              <a:rPr lang="zh-CN" sz="3000" b="1" spc="50">
                <a:latin typeface="方正粗黑宋简体" panose="02000000000000000000" charset="-122"/>
                <a:ea typeface="方正粗黑宋简体" panose="02000000000000000000" charset="-122"/>
              </a:rPr>
              <a:t>。</a:t>
            </a:r>
            <a:r>
              <a:rPr lang="zh-CN" sz="3000" b="1" spc="45">
                <a:latin typeface="方正粗黑宋简体" panose="02000000000000000000" charset="-122"/>
                <a:ea typeface="方正粗黑宋简体" panose="02000000000000000000" charset="-122"/>
              </a:rPr>
              <a:t>前</a:t>
            </a:r>
            <a:r>
              <a:rPr lang="zh-CN" sz="3000" b="1" spc="30">
                <a:latin typeface="方正粗黑宋简体" panose="02000000000000000000" charset="-122"/>
                <a:ea typeface="方正粗黑宋简体" panose="02000000000000000000" charset="-122"/>
              </a:rPr>
              <a:t>边</a:t>
            </a:r>
            <a:r>
              <a:rPr lang="zh-CN" sz="3000" b="1" spc="45">
                <a:latin typeface="方正粗黑宋简体" panose="02000000000000000000" charset="-122"/>
                <a:ea typeface="方正粗黑宋简体" panose="02000000000000000000" charset="-122"/>
              </a:rPr>
              <a:t>的女人看来四十往</a:t>
            </a:r>
            <a:r>
              <a:rPr lang="zh-CN" sz="3000" b="1" spc="80">
                <a:latin typeface="方正粗黑宋简体" panose="02000000000000000000" charset="-122"/>
                <a:ea typeface="方正粗黑宋简体" panose="02000000000000000000" charset="-122"/>
              </a:rPr>
              <a:t>里</a:t>
            </a:r>
            <a:r>
              <a:rPr lang="zh-CN" sz="3000" b="1" spc="50">
                <a:latin typeface="方正粗黑宋简体" panose="02000000000000000000" charset="-122"/>
                <a:ea typeface="方正粗黑宋简体" panose="02000000000000000000" charset="-122"/>
              </a:rPr>
              <a:t>，后边的四十以</a:t>
            </a:r>
            <a:r>
              <a:rPr lang="zh-CN" sz="3000" b="1" spc="55">
                <a:latin typeface="方正粗黑宋简体" panose="02000000000000000000" charset="-122"/>
                <a:ea typeface="方正粗黑宋简体" panose="02000000000000000000" charset="-122"/>
              </a:rPr>
              <a:t>外</a:t>
            </a:r>
            <a:r>
              <a:rPr lang="zh-CN" sz="3000" b="1" spc="50">
                <a:latin typeface="方正粗黑宋简体" panose="02000000000000000000" charset="-122"/>
                <a:ea typeface="方正粗黑宋简体" panose="02000000000000000000" charset="-122"/>
              </a:rPr>
              <a:t>。</a:t>
            </a:r>
            <a:r>
              <a:rPr lang="zh-CN" sz="3000" b="1" spc="45">
                <a:latin typeface="方正粗黑宋简体" panose="02000000000000000000" charset="-122"/>
                <a:ea typeface="方正粗黑宋简体" panose="02000000000000000000" charset="-122"/>
              </a:rPr>
              <a:t>前边</a:t>
            </a:r>
            <a:r>
              <a:rPr lang="zh-CN" sz="3000" b="1" spc="60">
                <a:latin typeface="方正粗黑宋简体" panose="02000000000000000000" charset="-122"/>
                <a:ea typeface="方正粗黑宋简体" panose="02000000000000000000" charset="-122"/>
              </a:rPr>
              <a:t>的</a:t>
            </a:r>
            <a:r>
              <a:rPr lang="zh-CN" sz="3000" b="1" spc="45">
                <a:latin typeface="方正粗黑宋简体" panose="02000000000000000000" charset="-122"/>
                <a:ea typeface="方正粗黑宋简体" panose="02000000000000000000" charset="-122"/>
              </a:rPr>
              <a:t>女人不走现成的小</a:t>
            </a:r>
            <a:r>
              <a:rPr lang="zh-CN" sz="3000" b="1" spc="80">
                <a:latin typeface="方正粗黑宋简体" panose="02000000000000000000" charset="-122"/>
                <a:ea typeface="方正粗黑宋简体" panose="02000000000000000000" charset="-122"/>
              </a:rPr>
              <a:t>路</a:t>
            </a:r>
            <a:r>
              <a:rPr lang="zh-CN" sz="3000" b="1" spc="50">
                <a:latin typeface="方正粗黑宋简体" panose="02000000000000000000" charset="-122"/>
                <a:ea typeface="方正粗黑宋简体" panose="02000000000000000000" charset="-122"/>
              </a:rPr>
              <a:t>，从石头滩上斜插 过去，</a:t>
            </a:r>
            <a:r>
              <a:rPr lang="zh-CN" sz="3000" b="1" spc="60">
                <a:latin typeface="方正粗黑宋简体" panose="02000000000000000000" charset="-122"/>
                <a:ea typeface="方正粗黑宋简体" panose="02000000000000000000" charset="-122"/>
              </a:rPr>
              <a:t>走</a:t>
            </a:r>
            <a:r>
              <a:rPr lang="zh-CN" sz="3000" b="1" spc="45">
                <a:latin typeface="方正粗黑宋简体" panose="02000000000000000000" charset="-122"/>
                <a:ea typeface="方正粗黑宋简体" panose="02000000000000000000" charset="-122"/>
              </a:rPr>
              <a:t>到一个</a:t>
            </a:r>
            <a:r>
              <a:rPr lang="zh-CN" sz="3000" b="1" spc="60">
                <a:latin typeface="方正粗黑宋简体" panose="02000000000000000000" charset="-122"/>
                <a:ea typeface="方正粗黑宋简体" panose="02000000000000000000" charset="-122"/>
              </a:rPr>
              <a:t>石</a:t>
            </a:r>
            <a:r>
              <a:rPr lang="zh-CN" sz="3000" b="1" spc="45">
                <a:latin typeface="方正粗黑宋简体" panose="02000000000000000000" charset="-122"/>
                <a:ea typeface="方正粗黑宋简体" panose="02000000000000000000" charset="-122"/>
              </a:rPr>
              <a:t>头圈起来的水潭</a:t>
            </a:r>
            <a:r>
              <a:rPr lang="zh-CN" sz="3000" b="1" spc="85">
                <a:latin typeface="方正粗黑宋简体" panose="02000000000000000000" charset="-122"/>
                <a:ea typeface="方正粗黑宋简体" panose="02000000000000000000" charset="-122"/>
              </a:rPr>
              <a:t>边</a:t>
            </a:r>
            <a:r>
              <a:rPr lang="zh-CN" sz="3000" b="1" spc="50">
                <a:latin typeface="方正粗黑宋简体" panose="02000000000000000000" charset="-122"/>
                <a:ea typeface="方正粗黑宋简体" panose="02000000000000000000" charset="-122"/>
              </a:rPr>
              <a:t>，把竹篮里的东西一下子控</a:t>
            </a:r>
            <a:r>
              <a:rPr lang="zh-CN" sz="3000" b="1" spc="65">
                <a:latin typeface="方正粗黑宋简体" panose="02000000000000000000" charset="-122"/>
                <a:ea typeface="方正粗黑宋简体" panose="02000000000000000000" charset="-122"/>
              </a:rPr>
              <a:t>在</a:t>
            </a:r>
            <a:r>
              <a:rPr lang="zh-CN" sz="3000" b="1" spc="50">
                <a:latin typeface="方正粗黑宋简体" panose="02000000000000000000" charset="-122"/>
                <a:ea typeface="方正粗黑宋简体" panose="02000000000000000000" charset="-122"/>
              </a:rPr>
              <a:t>水</a:t>
            </a:r>
            <a:r>
              <a:rPr lang="zh-CN" sz="3000" b="1" spc="55">
                <a:latin typeface="方正粗黑宋简体" panose="02000000000000000000" charset="-122"/>
                <a:ea typeface="方正粗黑宋简体" panose="02000000000000000000" charset="-122"/>
              </a:rPr>
              <a:t>里</a:t>
            </a:r>
            <a:r>
              <a:rPr lang="zh-CN" sz="3000" b="1" spc="50">
                <a:latin typeface="方正粗黑宋简体" panose="02000000000000000000" charset="-122"/>
                <a:ea typeface="方正粗黑宋简体" panose="02000000000000000000" charset="-122"/>
              </a:rPr>
              <a:t>，</a:t>
            </a:r>
            <a:r>
              <a:rPr lang="zh-CN" sz="3000" b="1" spc="60">
                <a:latin typeface="方正粗黑宋简体" panose="02000000000000000000" charset="-122"/>
                <a:ea typeface="方正粗黑宋简体" panose="02000000000000000000" charset="-122"/>
              </a:rPr>
              <a:t>全</a:t>
            </a:r>
            <a:r>
              <a:rPr lang="zh-CN" sz="3000" b="1" spc="45">
                <a:latin typeface="方正粗黑宋简体" panose="02000000000000000000" charset="-122"/>
                <a:ea typeface="方正粗黑宋简体" panose="02000000000000000000" charset="-122"/>
              </a:rPr>
              <a:t>身轻松</a:t>
            </a:r>
            <a:r>
              <a:rPr lang="zh-CN" sz="3000" b="1" spc="60">
                <a:latin typeface="方正粗黑宋简体" panose="02000000000000000000" charset="-122"/>
                <a:ea typeface="方正粗黑宋简体" panose="02000000000000000000" charset="-122"/>
              </a:rPr>
              <a:t>了</a:t>
            </a:r>
            <a:r>
              <a:rPr lang="zh-CN" sz="3000" b="1" spc="55">
                <a:latin typeface="方正粗黑宋简体" panose="02000000000000000000" charset="-122"/>
                <a:ea typeface="方正粗黑宋简体" panose="02000000000000000000" charset="-122"/>
              </a:rPr>
              <a:t>，</a:t>
            </a:r>
            <a:r>
              <a:rPr lang="zh-CN" sz="3000" b="1" spc="50">
                <a:latin typeface="方正粗黑宋简体" panose="02000000000000000000" charset="-122"/>
                <a:ea typeface="方正粗黑宋简体" panose="02000000000000000000" charset="-122"/>
              </a:rPr>
              <a:t>透出来一口长气，望着后边的。</a:t>
            </a:r>
            <a:r>
              <a:rPr lang="zh-CN" sz="3000" b="1" spc="60">
                <a:solidFill>
                  <a:srgbClr val="FF0000"/>
                </a:solidFill>
                <a:latin typeface="方正粗黑宋简体" panose="02000000000000000000" charset="-122"/>
                <a:ea typeface="方正粗黑宋简体" panose="02000000000000000000" charset="-122"/>
              </a:rPr>
              <a:t>后</a:t>
            </a:r>
            <a:r>
              <a:rPr lang="zh-CN" sz="3000" b="1" spc="45">
                <a:solidFill>
                  <a:srgbClr val="FF0000"/>
                </a:solidFill>
                <a:latin typeface="方正粗黑宋简体" panose="02000000000000000000" charset="-122"/>
                <a:ea typeface="方正粗黑宋简体" panose="02000000000000000000" charset="-122"/>
              </a:rPr>
              <a:t>边的走</a:t>
            </a:r>
            <a:r>
              <a:rPr lang="zh-CN" sz="3000" b="1" spc="60">
                <a:solidFill>
                  <a:srgbClr val="FF0000"/>
                </a:solidFill>
                <a:latin typeface="方正粗黑宋简体" panose="02000000000000000000" charset="-122"/>
                <a:ea typeface="方正粗黑宋简体" panose="02000000000000000000" charset="-122"/>
              </a:rPr>
              <a:t>不</a:t>
            </a:r>
            <a:r>
              <a:rPr lang="zh-CN" sz="3000" b="1" spc="45">
                <a:solidFill>
                  <a:srgbClr val="FF0000"/>
                </a:solidFill>
                <a:latin typeface="方正粗黑宋简体" panose="02000000000000000000" charset="-122"/>
                <a:ea typeface="方正粗黑宋简体" panose="02000000000000000000" charset="-122"/>
              </a:rPr>
              <a:t>惯石头</a:t>
            </a:r>
            <a:r>
              <a:rPr lang="zh-CN" sz="3000" b="1" spc="70">
                <a:solidFill>
                  <a:srgbClr val="FF0000"/>
                </a:solidFill>
                <a:latin typeface="方正粗黑宋简体" panose="02000000000000000000" charset="-122"/>
                <a:ea typeface="方正粗黑宋简体" panose="02000000000000000000" charset="-122"/>
              </a:rPr>
              <a:t>滩</a:t>
            </a:r>
            <a:r>
              <a:rPr lang="zh-CN" sz="3000" b="1" spc="50">
                <a:solidFill>
                  <a:srgbClr val="FF0000"/>
                </a:solidFill>
                <a:latin typeface="方正粗黑宋简体" panose="02000000000000000000" charset="-122"/>
                <a:ea typeface="方正粗黑宋简体" panose="02000000000000000000" charset="-122"/>
              </a:rPr>
              <a:t>，盯着脚</a:t>
            </a:r>
            <a:r>
              <a:rPr lang="zh-CN" sz="3000" b="1" spc="45">
                <a:solidFill>
                  <a:srgbClr val="FF0000"/>
                </a:solidFill>
                <a:latin typeface="方正粗黑宋简体" panose="02000000000000000000" charset="-122"/>
                <a:ea typeface="方正粗黑宋简体" panose="02000000000000000000" charset="-122"/>
              </a:rPr>
              <a:t>下</a:t>
            </a:r>
            <a:r>
              <a:rPr lang="zh-CN" sz="3000" b="1" spc="50">
                <a:solidFill>
                  <a:srgbClr val="FF0000"/>
                </a:solidFill>
                <a:latin typeface="方正粗黑宋简体" panose="02000000000000000000" charset="-122"/>
                <a:ea typeface="方正粗黑宋简体" panose="02000000000000000000" charset="-122"/>
              </a:rPr>
              <a:t>，挑着下脚的地方</a:t>
            </a:r>
            <a:r>
              <a:rPr lang="zh-CN" sz="3000" b="1" spc="-10">
                <a:solidFill>
                  <a:srgbClr val="FF0000"/>
                </a:solidFill>
                <a:latin typeface="方正粗黑宋简体" panose="02000000000000000000" charset="-122"/>
                <a:ea typeface="方正粗黑宋简体" panose="02000000000000000000" charset="-122"/>
              </a:rPr>
              <a:t>。</a:t>
            </a:r>
            <a:r>
              <a:rPr lang="zh-CN" altLang="zh-CN" sz="3000" b="1">
                <a:latin typeface="方正粗黑宋简体" panose="02000000000000000000" charset="-122"/>
                <a:ea typeface="方正粗黑宋简体" panose="02000000000000000000" charset="-122"/>
                <a:sym typeface="等线" panose="02010600030101010101" charset="-122"/>
              </a:rPr>
              <a:t>前边的说：</a:t>
            </a:r>
            <a:r>
              <a:rPr lang="zh-CN" sz="3000" b="1" spc="25">
                <a:latin typeface="方正粗黑宋简体" panose="02000000000000000000" charset="-122"/>
                <a:ea typeface="方正粗黑宋简体" panose="02000000000000000000" charset="-122"/>
                <a:sym typeface="等线" panose="02010600030101010101" charset="-122"/>
              </a:rPr>
              <a:t>“</a:t>
            </a:r>
            <a:r>
              <a:rPr lang="zh-CN" sz="3000" b="1" spc="20">
                <a:latin typeface="方正粗黑宋简体" panose="02000000000000000000" charset="-122"/>
                <a:ea typeface="方正粗黑宋简体" panose="02000000000000000000" charset="-122"/>
                <a:sym typeface="等线" panose="02010600030101010101" charset="-122"/>
              </a:rPr>
              <a:t>这</a:t>
            </a:r>
            <a:r>
              <a:rPr lang="zh-CN" sz="3000" b="1" spc="30">
                <a:latin typeface="方正粗黑宋简体" panose="02000000000000000000" charset="-122"/>
                <a:ea typeface="方正粗黑宋简体" panose="02000000000000000000" charset="-122"/>
                <a:sym typeface="等线" panose="02010600030101010101" charset="-122"/>
              </a:rPr>
              <a:t>里</a:t>
            </a:r>
            <a:r>
              <a:rPr lang="zh-CN" sz="3000" b="1" spc="20">
                <a:latin typeface="方正粗黑宋简体" panose="02000000000000000000" charset="-122"/>
                <a:ea typeface="方正粗黑宋简体" panose="02000000000000000000" charset="-122"/>
                <a:sym typeface="等线" panose="02010600030101010101" charset="-122"/>
              </a:rPr>
              <a:t>比</a:t>
            </a:r>
            <a:r>
              <a:rPr lang="zh-CN" sz="3000" b="1" spc="30">
                <a:latin typeface="方正粗黑宋简体" panose="02000000000000000000" charset="-122"/>
                <a:ea typeface="方正粗黑宋简体" panose="02000000000000000000" charset="-122"/>
                <a:sym typeface="等线" panose="02010600030101010101" charset="-122"/>
              </a:rPr>
              <a:t>屋</a:t>
            </a:r>
            <a:r>
              <a:rPr lang="zh-CN" sz="3000" b="1" spc="20">
                <a:latin typeface="方正粗黑宋简体" panose="02000000000000000000" charset="-122"/>
                <a:ea typeface="方正粗黑宋简体" panose="02000000000000000000" charset="-122"/>
                <a:sym typeface="等线" panose="02010600030101010101" charset="-122"/>
              </a:rPr>
              <a:t>里</a:t>
            </a:r>
            <a:r>
              <a:rPr lang="zh-CN" sz="3000" b="1" spc="30">
                <a:latin typeface="方正粗黑宋简体" panose="02000000000000000000" charset="-122"/>
                <a:ea typeface="方正粗黑宋简体" panose="02000000000000000000" charset="-122"/>
                <a:sym typeface="等线" panose="02010600030101010101" charset="-122"/>
              </a:rPr>
              <a:t>清</a:t>
            </a:r>
            <a:r>
              <a:rPr lang="zh-CN" sz="3000" b="1" spc="45">
                <a:latin typeface="方正粗黑宋简体" panose="02000000000000000000" charset="-122"/>
                <a:ea typeface="方正粗黑宋简体" panose="02000000000000000000" charset="-122"/>
                <a:sym typeface="等线" panose="02010600030101010101" charset="-122"/>
              </a:rPr>
              <a:t>静</a:t>
            </a:r>
            <a:r>
              <a:rPr lang="zh-CN" sz="3000" b="1" spc="35">
                <a:latin typeface="方正粗黑宋简体" panose="02000000000000000000" charset="-122"/>
                <a:ea typeface="方正粗黑宋简体" panose="02000000000000000000" charset="-122"/>
                <a:sym typeface="等线" panose="02010600030101010101" charset="-122"/>
              </a:rPr>
              <a:t>，</a:t>
            </a:r>
            <a:r>
              <a:rPr lang="zh-CN" sz="3000" b="1" spc="20">
                <a:latin typeface="方正粗黑宋简体" panose="02000000000000000000" charset="-122"/>
                <a:ea typeface="方正粗黑宋简体" panose="02000000000000000000" charset="-122"/>
                <a:sym typeface="等线" panose="02010600030101010101" charset="-122"/>
              </a:rPr>
              <a:t>出</a:t>
            </a:r>
            <a:r>
              <a:rPr lang="zh-CN" sz="3000" b="1" spc="30">
                <a:latin typeface="方正粗黑宋简体" panose="02000000000000000000" charset="-122"/>
                <a:ea typeface="方正粗黑宋简体" panose="02000000000000000000" charset="-122"/>
                <a:sym typeface="等线" panose="02010600030101010101" charset="-122"/>
              </a:rPr>
              <a:t>来</a:t>
            </a:r>
            <a:r>
              <a:rPr lang="zh-CN" sz="3000" b="1" spc="20">
                <a:latin typeface="方正粗黑宋简体" panose="02000000000000000000" charset="-122"/>
                <a:ea typeface="方正粗黑宋简体" panose="02000000000000000000" charset="-122"/>
                <a:sym typeface="等线" panose="02010600030101010101" charset="-122"/>
              </a:rPr>
              <a:t>走</a:t>
            </a:r>
            <a:r>
              <a:rPr lang="zh-CN" sz="3000" b="1" spc="45">
                <a:latin typeface="方正粗黑宋简体" panose="02000000000000000000" charset="-122"/>
                <a:ea typeface="方正粗黑宋简体" panose="02000000000000000000" charset="-122"/>
                <a:sym typeface="等线" panose="02010600030101010101" charset="-122"/>
              </a:rPr>
              <a:t>走</a:t>
            </a:r>
            <a:r>
              <a:rPr lang="zh-CN" sz="3000" b="1" spc="25">
                <a:latin typeface="方正粗黑宋简体" panose="02000000000000000000" charset="-122"/>
                <a:ea typeface="方正粗黑宋简体" panose="02000000000000000000" charset="-122"/>
                <a:sym typeface="等线" panose="02010600030101010101" charset="-122"/>
              </a:rPr>
              <a:t>，</a:t>
            </a:r>
            <a:r>
              <a:rPr lang="zh-CN" sz="3000" b="1" spc="30">
                <a:latin typeface="方正粗黑宋简体" panose="02000000000000000000" charset="-122"/>
                <a:ea typeface="方正粗黑宋简体" panose="02000000000000000000" charset="-122"/>
                <a:sym typeface="等线" panose="02010600030101010101" charset="-122"/>
              </a:rPr>
              <a:t>说</a:t>
            </a:r>
            <a:r>
              <a:rPr lang="zh-CN" sz="3000" b="1" spc="20">
                <a:latin typeface="方正粗黑宋简体" panose="02000000000000000000" charset="-122"/>
                <a:ea typeface="方正粗黑宋简体" panose="02000000000000000000" charset="-122"/>
                <a:sym typeface="等线" panose="02010600030101010101" charset="-122"/>
              </a:rPr>
              <a:t>说</a:t>
            </a:r>
            <a:r>
              <a:rPr lang="zh-CN" sz="3000" b="1" spc="45">
                <a:latin typeface="方正粗黑宋简体" panose="02000000000000000000" charset="-122"/>
                <a:ea typeface="方正粗黑宋简体" panose="02000000000000000000" charset="-122"/>
                <a:sym typeface="等线" panose="02010600030101010101" charset="-122"/>
              </a:rPr>
              <a:t>话</a:t>
            </a:r>
            <a:r>
              <a:rPr lang="zh-CN" sz="3000" b="1" spc="5">
                <a:latin typeface="方正粗黑宋简体" panose="02000000000000000000" charset="-122"/>
                <a:ea typeface="方正粗黑宋简体" panose="02000000000000000000" charset="-122"/>
                <a:sym typeface="等线" panose="02010600030101010101" charset="-122"/>
              </a:rPr>
              <a:t>……</a:t>
            </a:r>
            <a:r>
              <a:rPr lang="zh-CN" sz="3000" b="1" spc="35">
                <a:latin typeface="方正粗黑宋简体" panose="02000000000000000000" charset="-122"/>
                <a:ea typeface="方正粗黑宋简体" panose="02000000000000000000" charset="-122"/>
                <a:sym typeface="等线" panose="02010600030101010101" charset="-122"/>
              </a:rPr>
              <a:t>再</a:t>
            </a:r>
            <a:r>
              <a:rPr lang="zh-CN" sz="3000" b="1" spc="25">
                <a:latin typeface="方正粗黑宋简体" panose="02000000000000000000" charset="-122"/>
                <a:ea typeface="方正粗黑宋简体" panose="02000000000000000000" charset="-122"/>
                <a:sym typeface="等线" panose="02010600030101010101" charset="-122"/>
              </a:rPr>
              <a:t>呢，我要</a:t>
            </a:r>
            <a:r>
              <a:rPr lang="zh-CN" sz="3000" b="1" spc="5">
                <a:latin typeface="方正粗黑宋简体" panose="02000000000000000000" charset="-122"/>
                <a:ea typeface="方正粗黑宋简体" panose="02000000000000000000" charset="-122"/>
                <a:sym typeface="等线" panose="02010600030101010101" charset="-122"/>
              </a:rPr>
              <a:t>把这些东西洗出</a:t>
            </a:r>
            <a:r>
              <a:rPr lang="zh-CN" sz="3000" b="1" spc="-10">
                <a:latin typeface="方正粗黑宋简体" panose="02000000000000000000" charset="-122"/>
                <a:ea typeface="方正粗黑宋简体" panose="02000000000000000000" charset="-122"/>
                <a:sym typeface="等线" panose="02010600030101010101" charset="-122"/>
              </a:rPr>
              <a:t>来</a:t>
            </a:r>
            <a:r>
              <a:rPr lang="zh-CN" sz="3000" b="1">
                <a:latin typeface="方正粗黑宋简体" panose="02000000000000000000" charset="-122"/>
                <a:ea typeface="方正粗黑宋简体" panose="02000000000000000000" charset="-122"/>
                <a:sym typeface="等线" panose="02010600030101010101" charset="-122"/>
              </a:rPr>
              <a:t>，也就不</a:t>
            </a:r>
            <a:r>
              <a:rPr lang="zh-CN" sz="3000" b="1" spc="-5">
                <a:latin typeface="方正粗黑宋简体" panose="02000000000000000000" charset="-122"/>
                <a:ea typeface="方正粗黑宋简体" panose="02000000000000000000" charset="-122"/>
                <a:sym typeface="等线" panose="02010600030101010101" charset="-122"/>
              </a:rPr>
              <a:t>客气</a:t>
            </a:r>
            <a:r>
              <a:rPr lang="zh-CN" sz="3000" b="1" spc="20">
                <a:latin typeface="方正粗黑宋简体" panose="02000000000000000000" charset="-122"/>
                <a:ea typeface="方正粗黑宋简体" panose="02000000000000000000" charset="-122"/>
                <a:sym typeface="等线" panose="02010600030101010101" charset="-122"/>
              </a:rPr>
              <a:t>了</a:t>
            </a:r>
            <a:r>
              <a:rPr lang="zh-CN" sz="3000" b="1" spc="-10">
                <a:latin typeface="方正粗黑宋简体" panose="02000000000000000000" charset="-122"/>
                <a:ea typeface="方正粗黑宋简体" panose="02000000000000000000" charset="-122"/>
                <a:sym typeface="等线" panose="02010600030101010101" charset="-122"/>
              </a:rPr>
              <a:t>。</a:t>
            </a:r>
            <a:r>
              <a:rPr lang="zh-CN" sz="3000" b="1" spc="-5">
                <a:latin typeface="方正粗黑宋简体" panose="02000000000000000000" charset="-122"/>
                <a:ea typeface="方正粗黑宋简体" panose="02000000000000000000" charset="-122"/>
                <a:sym typeface="等线" panose="02010600030101010101" charset="-122"/>
              </a:rPr>
              <a:t>”</a:t>
            </a:r>
            <a:r>
              <a:rPr lang="zh-CN" sz="3000" b="1">
                <a:latin typeface="方正粗黑宋简体" panose="02000000000000000000" charset="-122"/>
                <a:ea typeface="方正粗黑宋简体" panose="02000000000000000000" charset="-122"/>
                <a:sym typeface="等线" panose="02010600030101010101" charset="-122"/>
              </a:rPr>
              <a:t>说</a:t>
            </a:r>
            <a:r>
              <a:rPr lang="zh-CN" sz="3000" b="1" spc="-10">
                <a:latin typeface="方正粗黑宋简体" panose="02000000000000000000" charset="-122"/>
                <a:ea typeface="方正粗黑宋简体" panose="02000000000000000000" charset="-122"/>
                <a:sym typeface="等线" panose="02010600030101010101" charset="-122"/>
              </a:rPr>
              <a:t>着</a:t>
            </a:r>
            <a:r>
              <a:rPr lang="zh-CN" sz="3000" b="1">
                <a:latin typeface="方正粗黑宋简体" panose="02000000000000000000" charset="-122"/>
                <a:ea typeface="方正粗黑宋简体" panose="02000000000000000000" charset="-122"/>
                <a:sym typeface="等线" panose="02010600030101010101" charset="-122"/>
              </a:rPr>
              <a:t>就蹲下</a:t>
            </a:r>
            <a:r>
              <a:rPr lang="zh-CN" sz="3000" b="1" spc="-5">
                <a:latin typeface="方正粗黑宋简体" panose="02000000000000000000" charset="-122"/>
                <a:ea typeface="方正粗黑宋简体" panose="02000000000000000000" charset="-122"/>
                <a:sym typeface="等线" panose="02010600030101010101" charset="-122"/>
              </a:rPr>
              <a:t>来</a:t>
            </a:r>
            <a:r>
              <a:rPr lang="zh-CN" sz="3000" b="1">
                <a:latin typeface="方正粗黑宋简体" panose="02000000000000000000" charset="-122"/>
                <a:ea typeface="方正粗黑宋简体" panose="02000000000000000000" charset="-122"/>
                <a:sym typeface="等线" panose="02010600030101010101" charset="-122"/>
              </a:rPr>
              <a:t>，抓过</a:t>
            </a:r>
            <a:r>
              <a:rPr lang="zh-CN" sz="3000" b="1" spc="-10">
                <a:latin typeface="方正粗黑宋简体" panose="02000000000000000000" charset="-122"/>
                <a:ea typeface="方正粗黑宋简体" panose="02000000000000000000" charset="-122"/>
                <a:sym typeface="等线" panose="02010600030101010101" charset="-122"/>
              </a:rPr>
              <a:t>一</a:t>
            </a:r>
            <a:r>
              <a:rPr lang="zh-CN" sz="3000" b="1">
                <a:latin typeface="方正粗黑宋简体" panose="02000000000000000000" charset="-122"/>
                <a:ea typeface="方正粗黑宋简体" panose="02000000000000000000" charset="-122"/>
                <a:sym typeface="等线" panose="02010600030101010101" charset="-122"/>
              </a:rPr>
              <a:t>团按在</a:t>
            </a:r>
            <a:r>
              <a:rPr lang="zh-CN" sz="3000" b="1" spc="-10">
                <a:latin typeface="方正粗黑宋简体" panose="02000000000000000000" charset="-122"/>
                <a:ea typeface="方正粗黑宋简体" panose="02000000000000000000" charset="-122"/>
                <a:sym typeface="等线" panose="02010600030101010101" charset="-122"/>
              </a:rPr>
              <a:t>早</a:t>
            </a:r>
            <a:r>
              <a:rPr lang="zh-CN" sz="3000" b="1">
                <a:latin typeface="方正粗黑宋简体" panose="02000000000000000000" charset="-122"/>
                <a:ea typeface="方正粗黑宋简体" panose="02000000000000000000" charset="-122"/>
                <a:sym typeface="等线" panose="02010600030101010101" charset="-122"/>
              </a:rPr>
              <a:t>铺平好</a:t>
            </a:r>
            <a:r>
              <a:rPr lang="zh-CN" sz="3000" b="1" spc="-10">
                <a:latin typeface="方正粗黑宋简体" panose="02000000000000000000" charset="-122"/>
                <a:ea typeface="方正粗黑宋简体" panose="02000000000000000000" charset="-122"/>
                <a:sym typeface="等线" panose="02010600030101010101" charset="-122"/>
              </a:rPr>
              <a:t>了</a:t>
            </a:r>
            <a:r>
              <a:rPr lang="zh-CN" sz="3000" b="1">
                <a:latin typeface="方正粗黑宋简体" panose="02000000000000000000" charset="-122"/>
                <a:ea typeface="方正粗黑宋简体" panose="02000000000000000000" charset="-122"/>
                <a:sym typeface="等线" panose="02010600030101010101" charset="-122"/>
              </a:rPr>
              <a:t>的石板</a:t>
            </a:r>
            <a:r>
              <a:rPr lang="zh-CN" sz="3000" b="1" spc="20">
                <a:latin typeface="方正粗黑宋简体" panose="02000000000000000000" charset="-122"/>
                <a:ea typeface="方正粗黑宋简体" panose="02000000000000000000" charset="-122"/>
                <a:sym typeface="等线" panose="02010600030101010101" charset="-122"/>
              </a:rPr>
              <a:t>上</a:t>
            </a:r>
            <a:r>
              <a:rPr lang="zh-CN" sz="3000" b="1" spc="-10">
                <a:latin typeface="方正粗黑宋简体" panose="02000000000000000000" charset="-122"/>
                <a:ea typeface="方正粗黑宋简体" panose="02000000000000000000" charset="-122"/>
                <a:sym typeface="等线" panose="02010600030101010101" charset="-122"/>
              </a:rPr>
              <a:t>，  </a:t>
            </a:r>
            <a:r>
              <a:rPr lang="zh-CN" sz="3000" b="1">
                <a:latin typeface="方正粗黑宋简体" panose="02000000000000000000" charset="-122"/>
                <a:ea typeface="方正粗黑宋简体" panose="02000000000000000000" charset="-122"/>
                <a:sym typeface="等线" panose="02010600030101010101" charset="-122"/>
              </a:rPr>
              <a:t>拿起棒槌捶打起</a:t>
            </a:r>
            <a:r>
              <a:rPr lang="zh-CN" sz="3000" b="1" spc="-15">
                <a:latin typeface="方正粗黑宋简体" panose="02000000000000000000" charset="-122"/>
                <a:ea typeface="方正粗黑宋简体" panose="02000000000000000000" charset="-122"/>
                <a:sym typeface="等线" panose="02010600030101010101" charset="-122"/>
              </a:rPr>
              <a:t>来</a:t>
            </a:r>
            <a:r>
              <a:rPr lang="zh-CN" sz="3000" b="1">
                <a:latin typeface="方正粗黑宋简体" panose="02000000000000000000" charset="-122"/>
                <a:ea typeface="方正粗黑宋简体" panose="02000000000000000000" charset="-122"/>
                <a:sym typeface="等线" panose="02010600030101010101" charset="-122"/>
              </a:rPr>
              <a:t>，</a:t>
            </a:r>
            <a:r>
              <a:rPr lang="zh-CN" sz="3000" b="1" spc="10">
                <a:solidFill>
                  <a:srgbClr val="001F5F"/>
                </a:solidFill>
                <a:latin typeface="方正粗黑宋简体" panose="02000000000000000000" charset="-122"/>
                <a:ea typeface="方正粗黑宋简体" panose="02000000000000000000" charset="-122"/>
                <a:sym typeface="等线" panose="02010600030101010101" charset="-122"/>
              </a:rPr>
              <a:t>真是擦</a:t>
            </a:r>
            <a:r>
              <a:rPr lang="zh-CN" sz="3000" b="1">
                <a:solidFill>
                  <a:srgbClr val="001F5F"/>
                </a:solidFill>
                <a:latin typeface="方正粗黑宋简体" panose="02000000000000000000" charset="-122"/>
                <a:ea typeface="方正粗黑宋简体" panose="02000000000000000000" charset="-122"/>
                <a:sym typeface="等线" panose="02010600030101010101" charset="-122"/>
              </a:rPr>
              <a:t>把</a:t>
            </a:r>
            <a:r>
              <a:rPr lang="zh-CN" sz="3000" b="1" spc="10">
                <a:solidFill>
                  <a:srgbClr val="001F5F"/>
                </a:solidFill>
                <a:latin typeface="方正粗黑宋简体" panose="02000000000000000000" charset="-122"/>
                <a:ea typeface="方正粗黑宋简体" panose="02000000000000000000" charset="-122"/>
                <a:sym typeface="等线" panose="02010600030101010101" charset="-122"/>
              </a:rPr>
              <a:t>汗的</a:t>
            </a:r>
            <a:r>
              <a:rPr lang="zh-CN" sz="3000" b="1">
                <a:solidFill>
                  <a:srgbClr val="001F5F"/>
                </a:solidFill>
                <a:latin typeface="方正粗黑宋简体" panose="02000000000000000000" charset="-122"/>
                <a:ea typeface="方正粗黑宋简体" panose="02000000000000000000" charset="-122"/>
                <a:sym typeface="等线" panose="02010600030101010101" charset="-122"/>
              </a:rPr>
              <a:t>工</a:t>
            </a:r>
            <a:r>
              <a:rPr lang="zh-CN" sz="3000" b="1" spc="10">
                <a:solidFill>
                  <a:srgbClr val="001F5F"/>
                </a:solidFill>
                <a:latin typeface="方正粗黑宋简体" panose="02000000000000000000" charset="-122"/>
                <a:ea typeface="方正粗黑宋简体" panose="02000000000000000000" charset="-122"/>
                <a:sym typeface="等线" panose="02010600030101010101" charset="-122"/>
              </a:rPr>
              <a:t>夫也</a:t>
            </a:r>
            <a:r>
              <a:rPr lang="zh-CN" sz="3000" b="1">
                <a:solidFill>
                  <a:srgbClr val="001F5F"/>
                </a:solidFill>
                <a:latin typeface="方正粗黑宋简体" panose="02000000000000000000" charset="-122"/>
                <a:ea typeface="方正粗黑宋简体" panose="02000000000000000000" charset="-122"/>
                <a:sym typeface="等线" panose="02010600030101010101" charset="-122"/>
              </a:rPr>
              <a:t>节</a:t>
            </a:r>
            <a:r>
              <a:rPr lang="zh-CN" sz="3000" b="1" spc="10">
                <a:solidFill>
                  <a:srgbClr val="001F5F"/>
                </a:solidFill>
                <a:latin typeface="方正粗黑宋简体" panose="02000000000000000000" charset="-122"/>
                <a:ea typeface="方正粗黑宋简体" panose="02000000000000000000" charset="-122"/>
                <a:sym typeface="等线" panose="02010600030101010101" charset="-122"/>
              </a:rPr>
              <a:t>约</a:t>
            </a:r>
            <a:r>
              <a:rPr lang="zh-CN" sz="3000" b="1" spc="25">
                <a:solidFill>
                  <a:srgbClr val="001F5F"/>
                </a:solidFill>
                <a:latin typeface="方正粗黑宋简体" panose="02000000000000000000" charset="-122"/>
                <a:ea typeface="方正粗黑宋简体" panose="02000000000000000000" charset="-122"/>
                <a:sym typeface="等线" panose="02010600030101010101" charset="-122"/>
              </a:rPr>
              <a:t>了</a:t>
            </a:r>
            <a:r>
              <a:rPr lang="zh-CN" sz="3000" b="1" spc="-10">
                <a:latin typeface="方正粗黑宋简体" panose="02000000000000000000" charset="-122"/>
                <a:ea typeface="方正粗黑宋简体" panose="02000000000000000000" charset="-122"/>
                <a:sym typeface="等线" panose="02010600030101010101" charset="-122"/>
              </a:rPr>
              <a:t>。</a:t>
            </a:r>
            <a:endParaRPr lang="zh-CN" sz="3200">
              <a:latin typeface="方正粗黑宋简体" panose="02000000000000000000" charset="-122"/>
              <a:ea typeface="方正粗黑宋简体" panose="02000000000000000000" charset="-122"/>
            </a:endParaRPr>
          </a:p>
        </p:txBody>
      </p:sp>
      <p:sp>
        <p:nvSpPr>
          <p:cNvPr id="138242" name="object 3"/>
          <p:cNvSpPr txBox="1"/>
          <p:nvPr/>
        </p:nvSpPr>
        <p:spPr>
          <a:xfrm>
            <a:off x="5231448" y="188595"/>
            <a:ext cx="3959225" cy="566738"/>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00"/>
              </a:spcBef>
            </a:pPr>
            <a:r>
              <a:rPr lang="zh-CN" sz="3600" b="1">
                <a:solidFill>
                  <a:srgbClr val="00AFEF"/>
                </a:solidFill>
                <a:latin typeface="微软雅黑" panose="020b0503020204020204" charset="-122"/>
                <a:ea typeface="微软雅黑" panose="020b0503020204020204" charset="-122"/>
              </a:rPr>
              <a:t>201</a:t>
            </a:r>
            <a:r>
              <a:rPr lang="zh-CN" sz="3600" b="1" spc="-5">
                <a:solidFill>
                  <a:srgbClr val="00AFEF"/>
                </a:solidFill>
                <a:latin typeface="微软雅黑" panose="020b0503020204020204" charset="-122"/>
                <a:ea typeface="微软雅黑" panose="020b0503020204020204" charset="-122"/>
              </a:rPr>
              <a:t>9</a:t>
            </a:r>
            <a:r>
              <a:rPr lang="zh-CN" sz="3600" b="1">
                <a:solidFill>
                  <a:srgbClr val="00AFEF"/>
                </a:solidFill>
                <a:latin typeface="微软雅黑" panose="020b0503020204020204" charset="-122"/>
                <a:ea typeface="微软雅黑" panose="020b0503020204020204" charset="-122"/>
              </a:rPr>
              <a:t>江苏</a:t>
            </a:r>
            <a:r>
              <a:rPr lang="zh-CN" sz="3600" b="1">
                <a:solidFill>
                  <a:srgbClr val="FF0000"/>
                </a:solidFill>
                <a:latin typeface="微软雅黑" panose="020b0503020204020204" charset="-122"/>
                <a:ea typeface="微软雅黑" panose="020b0503020204020204" charset="-122"/>
                <a:sym typeface="等线" panose="02010600030101010101" charset="-122"/>
              </a:rPr>
              <a:t>《表妹》</a:t>
            </a:r>
            <a:endParaRPr lang="zh-CN" sz="3600" b="1">
              <a:latin typeface="微软雅黑" panose="020b0503020204020204" charset="-122"/>
              <a:ea typeface="微软雅黑" panose="020b0503020204020204" charset="-122"/>
            </a:endParaRPr>
          </a:p>
        </p:txBody>
      </p:sp>
      <p:pic>
        <p:nvPicPr>
          <p:cNvPr id="138243" name="图片 10"/>
          <p:cNvPicPr>
            <a:picLocks noChangeAspect="1"/>
          </p:cNvPicPr>
          <p:nvPr/>
        </p:nvPicPr>
        <p:blipFill>
          <a:blip r:embed="rId2"/>
          <a:srcRect l="92679" t="1964" r="-7059" b="31405"/>
          <a:stretch>
            <a:fillRect/>
          </a:stretch>
        </p:blipFill>
        <p:spPr>
          <a:xfrm rot="5400000" flipH="1">
            <a:off x="4019550" y="-3297237"/>
            <a:ext cx="257175" cy="8159750"/>
          </a:xfrm>
          <a:prstGeom prst="rect">
            <a:avLst/>
          </a:prstGeom>
          <a:noFill/>
          <a:ln>
            <a:noFill/>
            <a:miter lim="800000"/>
          </a:ln>
        </p:spPr>
      </p:pic>
      <p:sp>
        <p:nvSpPr>
          <p:cNvPr id="138244" name="文本框 3"/>
          <p:cNvSpPr txBox="1"/>
          <p:nvPr/>
        </p:nvSpPr>
        <p:spPr>
          <a:xfrm>
            <a:off x="34925" y="64770"/>
            <a:ext cx="5146040" cy="706755"/>
          </a:xfrm>
          <a:prstGeom prst="rect">
            <a:avLst/>
          </a:prstGeom>
          <a:noFill/>
          <a:ln w="9525">
            <a:noFill/>
          </a:ln>
        </p:spPr>
        <p:txBody>
          <a:bodyPr wrap="square" anchor="t">
            <a:spAutoFit/>
            <a:scene3d>
              <a:camera prst="orthographicFront"/>
              <a:lightRig rig="threePt" dir="t"/>
            </a:scene3d>
          </a:bodyPr>
          <a:lstStyle/>
          <a:p>
            <a:pPr lvl="0" fontAlgn="base"/>
            <a:r>
              <a:rPr lang="zh-CN" altLang="en-US" sz="4000" b="1" strike="noStrike" noProof="1">
                <a:gradFill>
                  <a:gsLst>
                    <a:gs pos="0">
                      <a:srgbClr val="7B32B2"/>
                    </a:gs>
                    <a:gs pos="100000">
                      <a:srgbClr val="401A5D"/>
                    </a:gs>
                  </a:gsLst>
                  <a:lin scaled="0"/>
                </a:gradFill>
                <a:latin typeface="方正粗黑宋简体" panose="02000000000000000000" charset="-122"/>
                <a:ea typeface="方正粗黑宋简体" panose="02000000000000000000" charset="-122"/>
                <a:cs typeface="+mn-cs"/>
                <a:sym typeface="+mn-ea"/>
              </a:rPr>
              <a:t>高考真题</a:t>
            </a:r>
            <a:r>
              <a:rPr lang="zh-CN" altLang="en-US" sz="4000" b="1" strike="noStrike" noProof="1">
                <a:gradFill>
                  <a:gsLst>
                    <a:gs pos="0">
                      <a:srgbClr val="7B32B2"/>
                    </a:gs>
                    <a:gs pos="100000">
                      <a:srgbClr val="401A5D"/>
                    </a:gs>
                  </a:gsLst>
                  <a:lin scaled="0"/>
                </a:gradFill>
                <a:highlight>
                  <a:srgbClr val="FFFF00"/>
                </a:highlight>
                <a:latin typeface="方正粗黑宋简体" panose="02000000000000000000" charset="-122"/>
                <a:ea typeface="方正粗黑宋简体" panose="02000000000000000000" charset="-122"/>
                <a:cs typeface="+mn-cs"/>
                <a:sym typeface="+mn-ea"/>
              </a:rPr>
              <a:t>大书</a:t>
            </a:r>
            <a:r>
              <a:rPr lang="en-US" altLang="zh-CN" sz="4000" b="1" strike="noStrike" noProof="1">
                <a:gradFill>
                  <a:gsLst>
                    <a:gs pos="0">
                      <a:srgbClr val="7B32B2"/>
                    </a:gs>
                    <a:gs pos="100000">
                      <a:srgbClr val="401A5D"/>
                    </a:gs>
                  </a:gsLst>
                  <a:lin scaled="0"/>
                </a:gradFill>
                <a:highlight>
                  <a:srgbClr val="FFFF00"/>
                </a:highlight>
                <a:latin typeface="方正粗黑宋简体" panose="02000000000000000000" charset="-122"/>
                <a:ea typeface="方正粗黑宋简体" panose="02000000000000000000" charset="-122"/>
                <a:cs typeface="+mn-cs"/>
                <a:sym typeface="+mn-ea"/>
              </a:rPr>
              <a:t>180</a:t>
            </a:r>
            <a:r>
              <a:rPr lang="zh-CN" altLang="en-US" sz="4000" b="1" strike="noStrike" noProof="1">
                <a:gradFill>
                  <a:gsLst>
                    <a:gs pos="0">
                      <a:srgbClr val="7B32B2"/>
                    </a:gs>
                    <a:gs pos="100000">
                      <a:srgbClr val="401A5D"/>
                    </a:gs>
                  </a:gsLst>
                  <a:lin scaled="0"/>
                </a:gradFill>
                <a:highlight>
                  <a:srgbClr val="FFFF00"/>
                </a:highlight>
                <a:latin typeface="方正粗黑宋简体" panose="02000000000000000000" charset="-122"/>
                <a:ea typeface="方正粗黑宋简体" panose="02000000000000000000" charset="-122"/>
                <a:cs typeface="+mn-cs"/>
                <a:sym typeface="+mn-ea"/>
              </a:rPr>
              <a:t>页</a:t>
            </a:r>
            <a:endParaRPr lang="zh-CN" altLang="en-US" sz="4000" b="1" strike="noStrike" noProof="1">
              <a:gradFill>
                <a:gsLst>
                  <a:gs pos="0">
                    <a:srgbClr val="7B32B2"/>
                  </a:gs>
                  <a:gs pos="100000">
                    <a:srgbClr val="401A5D"/>
                  </a:gs>
                </a:gsLst>
                <a:lin scaled="0"/>
              </a:gradFill>
              <a:highlight>
                <a:srgbClr val="FFFF00"/>
              </a:highlight>
              <a:latin typeface="方正粗黑宋简体" panose="02000000000000000000" charset="-122"/>
              <a:ea typeface="方正粗黑宋简体" panose="02000000000000000000" charset="-122"/>
              <a:cs typeface="+mn-cs"/>
              <a:sym typeface="+mn-ea"/>
            </a:endParaRP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9265" name="object 4"/>
          <p:cNvSpPr/>
          <p:nvPr/>
        </p:nvSpPr>
        <p:spPr>
          <a:xfrm>
            <a:off x="34925" y="885825"/>
            <a:ext cx="11888788" cy="6411913"/>
          </a:xfrm>
          <a:prstGeom prst="rect">
            <a:avLst/>
          </a:prstGeom>
          <a:noFill/>
          <a:ln>
            <a:noFill/>
            <a:miter lim="800000"/>
          </a:ln>
        </p:spPr>
        <p:txBody>
          <a:bodyPr wrap="square" lIns="0" tIns="9525" rIns="0" bIns="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看起来后边的是客人，转着身于看这个</a:t>
            </a:r>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新鲜</a:t>
            </a:r>
            <a:r>
              <a:rPr lang="zh-CN" altLang="zh-CN" sz="3200" b="1">
                <a:latin typeface="方正粗黑宋简体" panose="02000000000000000000" charset="-122"/>
                <a:ea typeface="方正粗黑宋简体" panose="02000000000000000000" charset="-122"/>
                <a:sym typeface="等线" panose="02010600030101010101" charset="-122"/>
              </a:rPr>
              <a:t>的地方，有一句没一句地应着：</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“水倒是清的，碧清的……树也阴凉……石头要是走惯了，也好走……”</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“不好走，一到下雨天你走走看，只怕担断了脚筋。</a:t>
            </a:r>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哪有你们城里的马路好走。”</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“下雨天也洗衣服?”</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“一下天呢，二十天呢。就是三十天不洗也不行。嗐，现在一天是一天的事情，真是日日清，月月结。”</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客人随即称赞：</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“你真能干，三表妹，没想到你有这么大本事，天天洗这么多。”</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p:txBody>
      </p:sp>
      <p:sp>
        <p:nvSpPr>
          <p:cNvPr id="139266" name="object 3"/>
          <p:cNvSpPr txBox="1"/>
          <p:nvPr/>
        </p:nvSpPr>
        <p:spPr>
          <a:xfrm>
            <a:off x="3421063" y="69850"/>
            <a:ext cx="3959225" cy="566738"/>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00"/>
              </a:spcBef>
            </a:pPr>
            <a:r>
              <a:rPr lang="zh-CN" sz="3600" b="1">
                <a:solidFill>
                  <a:srgbClr val="00AFEF"/>
                </a:solidFill>
                <a:latin typeface="微软雅黑" panose="020b0503020204020204" charset="-122"/>
                <a:ea typeface="微软雅黑" panose="020b0503020204020204" charset="-122"/>
              </a:rPr>
              <a:t>201</a:t>
            </a:r>
            <a:r>
              <a:rPr lang="zh-CN" sz="3600" b="1" spc="-5">
                <a:solidFill>
                  <a:srgbClr val="00AFEF"/>
                </a:solidFill>
                <a:latin typeface="微软雅黑" panose="020b0503020204020204" charset="-122"/>
                <a:ea typeface="微软雅黑" panose="020b0503020204020204" charset="-122"/>
              </a:rPr>
              <a:t>9</a:t>
            </a:r>
            <a:r>
              <a:rPr lang="zh-CN" sz="3600" b="1">
                <a:solidFill>
                  <a:srgbClr val="00AFEF"/>
                </a:solidFill>
                <a:latin typeface="微软雅黑" panose="020b0503020204020204" charset="-122"/>
                <a:ea typeface="微软雅黑" panose="020b0503020204020204" charset="-122"/>
              </a:rPr>
              <a:t>江苏</a:t>
            </a:r>
            <a:r>
              <a:rPr lang="zh-CN" sz="3600" b="1">
                <a:solidFill>
                  <a:srgbClr val="FF0000"/>
                </a:solidFill>
                <a:latin typeface="微软雅黑" panose="020b0503020204020204" charset="-122"/>
                <a:ea typeface="微软雅黑" panose="020b0503020204020204" charset="-122"/>
                <a:sym typeface="等线" panose="02010600030101010101" charset="-122"/>
              </a:rPr>
              <a:t>《表妹》</a:t>
            </a:r>
            <a:endParaRPr lang="zh-CN" sz="3600" b="1">
              <a:latin typeface="微软雅黑" panose="020b0503020204020204" charset="-122"/>
              <a:ea typeface="微软雅黑" panose="020b0503020204020204" charset="-122"/>
            </a:endParaRPr>
          </a:p>
        </p:txBody>
      </p:sp>
      <p:pic>
        <p:nvPicPr>
          <p:cNvPr id="139267" name="图片 10"/>
          <p:cNvPicPr>
            <a:picLocks noChangeAspect="1"/>
          </p:cNvPicPr>
          <p:nvPr/>
        </p:nvPicPr>
        <p:blipFill>
          <a:blip r:embed="rId2"/>
          <a:srcRect l="92679" t="1964" r="-7059" b="31405"/>
          <a:stretch>
            <a:fillRect/>
          </a:stretch>
        </p:blipFill>
        <p:spPr>
          <a:xfrm rot="5400000" flipH="1">
            <a:off x="4019550" y="-3297237"/>
            <a:ext cx="257175" cy="8159750"/>
          </a:xfrm>
          <a:prstGeom prst="rect">
            <a:avLst/>
          </a:prstGeom>
          <a:noFill/>
          <a:ln>
            <a:noFill/>
            <a:miter lim="800000"/>
          </a:ln>
        </p:spPr>
      </p:pic>
      <p:sp>
        <p:nvSpPr>
          <p:cNvPr id="139268" name="文本框 3"/>
          <p:cNvSpPr txBox="1"/>
          <p:nvPr/>
        </p:nvSpPr>
        <p:spPr>
          <a:xfrm>
            <a:off x="777875" y="70485"/>
            <a:ext cx="2339340" cy="706755"/>
          </a:xfrm>
          <a:prstGeom prst="rect">
            <a:avLst/>
          </a:prstGeom>
          <a:noFill/>
          <a:ln w="9525">
            <a:noFill/>
          </a:ln>
        </p:spPr>
        <p:txBody>
          <a:bodyPr wrap="square" anchor="t">
            <a:spAutoFit/>
            <a:scene3d>
              <a:camera prst="orthographicFront"/>
              <a:lightRig rig="threePt" dir="t"/>
            </a:scene3d>
          </a:bodyPr>
          <a:lstStyle/>
          <a:p>
            <a:pPr lvl="0" fontAlgn="base"/>
            <a:r>
              <a:rPr lang="zh-CN" altLang="en-US" sz="4000" b="1" strike="noStrike" noProof="1">
                <a:gradFill>
                  <a:gsLst>
                    <a:gs pos="0">
                      <a:srgbClr val="7B32B2"/>
                    </a:gs>
                    <a:gs pos="100000">
                      <a:srgbClr val="401A5D"/>
                    </a:gs>
                  </a:gsLst>
                  <a:lin scaled="0"/>
                </a:gradFill>
                <a:latin typeface="方正粗黑宋简体" panose="02000000000000000000" charset="-122"/>
                <a:ea typeface="方正粗黑宋简体" panose="02000000000000000000" charset="-122"/>
                <a:cs typeface="+mn-cs"/>
                <a:sym typeface="+mn-ea"/>
              </a:rPr>
              <a:t>高考真题</a:t>
            </a:r>
            <a:endParaRPr lang="zh-CN" altLang="en-US" sz="4000" b="1" strike="noStrike" noProof="1">
              <a:gradFill>
                <a:gsLst>
                  <a:gs pos="0">
                    <a:srgbClr val="7B32B2"/>
                  </a:gs>
                  <a:gs pos="100000">
                    <a:srgbClr val="401A5D"/>
                  </a:gs>
                </a:gsLst>
                <a:lin scaled="0"/>
              </a:gra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0289" name="object 4"/>
          <p:cNvSpPr/>
          <p:nvPr/>
        </p:nvSpPr>
        <p:spPr>
          <a:xfrm>
            <a:off x="34925" y="885825"/>
            <a:ext cx="11888788" cy="5549900"/>
          </a:xfrm>
          <a:prstGeom prst="rect">
            <a:avLst/>
          </a:prstGeom>
          <a:noFill/>
          <a:ln>
            <a:noFill/>
            <a:miter lim="800000"/>
          </a:ln>
        </p:spPr>
        <p:txBody>
          <a:bodyPr wrap="square" lIns="0" tIns="9525" rIns="0" bIns="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671195" algn="just"/>
            <a:r>
              <a:rPr lang="zh-CN" altLang="zh-CN" sz="3600" b="1">
                <a:latin typeface="方正粗黑宋简体" panose="02000000000000000000" charset="-122"/>
                <a:ea typeface="方正粗黑宋简体" panose="02000000000000000000" charset="-122"/>
                <a:sym typeface="等线" panose="02010600030101010101" charset="-122"/>
              </a:rPr>
              <a:t>主人微微笑着，手里捶捶打打，嘴里喜喜欢欢的：</a:t>
            </a:r>
            <a:endParaRPr lang="zh-CN" altLang="zh-CN" sz="36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600" b="1">
                <a:solidFill>
                  <a:srgbClr val="7030A0"/>
                </a:solidFill>
                <a:latin typeface="方正粗黑宋简体" panose="02000000000000000000" charset="-122"/>
                <a:ea typeface="方正粗黑宋简体" panose="02000000000000000000" charset="-122"/>
                <a:sym typeface="等线" panose="02010600030101010101" charset="-122"/>
              </a:rPr>
              <a:t>事情多着呢。只有晚上吃顿热的，别的两顿都是马马虎虎。本来还要带子，现在托给人家。</a:t>
            </a:r>
            <a:endParaRPr lang="zh-CN" altLang="zh-CN" sz="3600" b="1">
              <a:solidFill>
                <a:srgbClr val="7030A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600" b="1">
                <a:latin typeface="方正粗黑宋简体" panose="02000000000000000000" charset="-122"/>
                <a:ea typeface="方正粗黑宋简体" panose="02000000000000000000" charset="-122"/>
                <a:sym typeface="等线" panose="02010600030101010101" charset="-122"/>
              </a:rPr>
              <a:t>不过</a:t>
            </a:r>
            <a:r>
              <a:rPr lang="zh-CN" altLang="zh-CN" sz="3600" b="1">
                <a:solidFill>
                  <a:srgbClr val="7030A0"/>
                </a:solidFill>
                <a:latin typeface="方正粗黑宋简体" panose="02000000000000000000" charset="-122"/>
                <a:ea typeface="方正粗黑宋简体" panose="02000000000000000000" charset="-122"/>
                <a:sym typeface="等线" panose="02010600030101010101" charset="-122"/>
              </a:rPr>
              <a:t>洗完衣服，还要踏缝纫机。</a:t>
            </a:r>
            <a:r>
              <a:rPr lang="zh-CN" altLang="zh-CN" sz="3600" b="1">
                <a:latin typeface="方正粗黑宋简体" panose="02000000000000000000" charset="-122"/>
                <a:ea typeface="方正粗黑宋简体" panose="02000000000000000000" charset="-122"/>
                <a:sym typeface="等线" panose="02010600030101010101" charset="-122"/>
              </a:rPr>
              <a:t>”</a:t>
            </a:r>
            <a:endParaRPr lang="zh-CN" altLang="zh-CN" sz="36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600" b="1">
                <a:latin typeface="方正粗黑宋简体" panose="02000000000000000000" charset="-122"/>
                <a:ea typeface="方正粗黑宋简体" panose="02000000000000000000" charset="-122"/>
                <a:sym typeface="等线" panose="02010600030101010101" charset="-122"/>
              </a:rPr>
              <a:t>客人其实是个做活的能手，又做饭又带孩子又洗衣服这样的日子都过过。现在做客人看着人家做活，两只手就不知道放在哪里好。把左手搭在树杈上，右手背在背后，都要用点力才在那里闲得住。不觉感慨起来：</a:t>
            </a:r>
            <a:endParaRPr lang="zh-CN" altLang="zh-CN" sz="36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600" b="1">
                <a:latin typeface="方正粗黑宋简体" panose="02000000000000000000" charset="-122"/>
                <a:ea typeface="方正粗黑宋简体" panose="02000000000000000000" charset="-122"/>
                <a:sym typeface="等线" panose="02010600030101010101" charset="-122"/>
              </a:rPr>
              <a:t> “也难为你，也亏得是你，想想你在家里的时候，比我还自在呢。”</a:t>
            </a:r>
            <a:endParaRPr lang="zh-CN" altLang="zh-CN" sz="3600" b="1">
              <a:latin typeface="方正粗黑宋简体" panose="02000000000000000000" charset="-122"/>
              <a:ea typeface="方正粗黑宋简体" panose="02000000000000000000" charset="-122"/>
              <a:sym typeface="等线" panose="02010600030101010101" charset="-122"/>
            </a:endParaRPr>
          </a:p>
        </p:txBody>
      </p:sp>
      <p:sp>
        <p:nvSpPr>
          <p:cNvPr id="140290" name="object 3"/>
          <p:cNvSpPr txBox="1"/>
          <p:nvPr/>
        </p:nvSpPr>
        <p:spPr>
          <a:xfrm>
            <a:off x="3421063" y="69850"/>
            <a:ext cx="3959225" cy="566738"/>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00"/>
              </a:spcBef>
            </a:pPr>
            <a:r>
              <a:rPr lang="zh-CN" sz="3600" b="1">
                <a:solidFill>
                  <a:srgbClr val="00AFEF"/>
                </a:solidFill>
                <a:latin typeface="微软雅黑" panose="020b0503020204020204" charset="-122"/>
                <a:ea typeface="微软雅黑" panose="020b0503020204020204" charset="-122"/>
              </a:rPr>
              <a:t>201</a:t>
            </a:r>
            <a:r>
              <a:rPr lang="zh-CN" sz="3600" b="1" spc="-5">
                <a:solidFill>
                  <a:srgbClr val="00AFEF"/>
                </a:solidFill>
                <a:latin typeface="微软雅黑" panose="020b0503020204020204" charset="-122"/>
                <a:ea typeface="微软雅黑" panose="020b0503020204020204" charset="-122"/>
              </a:rPr>
              <a:t>9</a:t>
            </a:r>
            <a:r>
              <a:rPr lang="zh-CN" sz="3600" b="1">
                <a:solidFill>
                  <a:srgbClr val="00AFEF"/>
                </a:solidFill>
                <a:latin typeface="微软雅黑" panose="020b0503020204020204" charset="-122"/>
                <a:ea typeface="微软雅黑" panose="020b0503020204020204" charset="-122"/>
              </a:rPr>
              <a:t>江苏</a:t>
            </a:r>
            <a:r>
              <a:rPr lang="zh-CN" sz="3600" b="1">
                <a:solidFill>
                  <a:srgbClr val="FF0000"/>
                </a:solidFill>
                <a:latin typeface="微软雅黑" panose="020b0503020204020204" charset="-122"/>
                <a:ea typeface="微软雅黑" panose="020b0503020204020204" charset="-122"/>
                <a:sym typeface="等线" panose="02010600030101010101" charset="-122"/>
              </a:rPr>
              <a:t>《表妹》</a:t>
            </a:r>
            <a:endParaRPr lang="zh-CN" sz="3600" b="1">
              <a:latin typeface="微软雅黑" panose="020b0503020204020204" charset="-122"/>
              <a:ea typeface="微软雅黑" panose="020b0503020204020204" charset="-122"/>
            </a:endParaRPr>
          </a:p>
        </p:txBody>
      </p:sp>
      <p:pic>
        <p:nvPicPr>
          <p:cNvPr id="140291" name="图片 10"/>
          <p:cNvPicPr>
            <a:picLocks noChangeAspect="1"/>
          </p:cNvPicPr>
          <p:nvPr/>
        </p:nvPicPr>
        <p:blipFill>
          <a:blip r:embed="rId2"/>
          <a:srcRect l="92679" t="1964" r="-7059" b="31405"/>
          <a:stretch>
            <a:fillRect/>
          </a:stretch>
        </p:blipFill>
        <p:spPr>
          <a:xfrm rot="5400000" flipH="1">
            <a:off x="4019550" y="-3297237"/>
            <a:ext cx="257175" cy="8159750"/>
          </a:xfrm>
          <a:prstGeom prst="rect">
            <a:avLst/>
          </a:prstGeom>
          <a:noFill/>
          <a:ln>
            <a:noFill/>
            <a:miter lim="800000"/>
          </a:ln>
        </p:spPr>
      </p:pic>
      <p:sp>
        <p:nvSpPr>
          <p:cNvPr id="140292" name="文本框 3"/>
          <p:cNvSpPr txBox="1"/>
          <p:nvPr/>
        </p:nvSpPr>
        <p:spPr>
          <a:xfrm>
            <a:off x="777875" y="70485"/>
            <a:ext cx="2339340" cy="706755"/>
          </a:xfrm>
          <a:prstGeom prst="rect">
            <a:avLst/>
          </a:prstGeom>
          <a:noFill/>
          <a:ln w="9525">
            <a:noFill/>
          </a:ln>
        </p:spPr>
        <p:txBody>
          <a:bodyPr wrap="square" anchor="t">
            <a:spAutoFit/>
            <a:scene3d>
              <a:camera prst="orthographicFront"/>
              <a:lightRig rig="threePt" dir="t"/>
            </a:scene3d>
          </a:bodyPr>
          <a:lstStyle/>
          <a:p>
            <a:pPr lvl="0" fontAlgn="base"/>
            <a:r>
              <a:rPr lang="zh-CN" altLang="en-US" sz="4000" b="1" strike="noStrike" noProof="1">
                <a:gradFill>
                  <a:gsLst>
                    <a:gs pos="0">
                      <a:srgbClr val="7B32B2"/>
                    </a:gs>
                    <a:gs pos="100000">
                      <a:srgbClr val="401A5D"/>
                    </a:gs>
                  </a:gsLst>
                  <a:lin scaled="0"/>
                </a:gradFill>
                <a:latin typeface="方正粗黑宋简体" panose="02000000000000000000" charset="-122"/>
                <a:ea typeface="方正粗黑宋简体" panose="02000000000000000000" charset="-122"/>
                <a:cs typeface="+mn-cs"/>
                <a:sym typeface="+mn-ea"/>
              </a:rPr>
              <a:t>高考真题</a:t>
            </a:r>
            <a:endParaRPr lang="zh-CN" altLang="en-US" sz="4000" b="1" strike="noStrike" noProof="1">
              <a:gradFill>
                <a:gsLst>
                  <a:gs pos="0">
                    <a:srgbClr val="7B32B2"/>
                  </a:gs>
                  <a:gs pos="100000">
                    <a:srgbClr val="401A5D"/>
                  </a:gs>
                </a:gsLst>
                <a:lin scaled="0"/>
              </a:gra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3" name="object 4"/>
          <p:cNvSpPr/>
          <p:nvPr/>
        </p:nvSpPr>
        <p:spPr>
          <a:xfrm>
            <a:off x="34925" y="885825"/>
            <a:ext cx="11888788" cy="5426075"/>
          </a:xfrm>
          <a:prstGeom prst="rect">
            <a:avLst/>
          </a:prstGeom>
          <a:noFill/>
          <a:ln>
            <a:noFill/>
            <a:miter lim="800000"/>
          </a:ln>
        </p:spPr>
        <p:txBody>
          <a:bodyPr wrap="square" lIns="0" tIns="9525" rIns="0" bIns="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主人放下棒槌，两手一刻不停地揉搓起来：</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“做做也就习惯了。不过，真的，做惯了空起两只手来，反倒没有地方好放。乡下地方，又没有什么好玩的，不比城里。”</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客人心里有些矛盾，就学点见过世面的派头，给人家看，也压压自己的烦恼：</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“说的是，”右手更加用力贴在后腰上，“空着两只手不也没地方放嘛。城里好玩是好玩，谁还成天地玩呢。城里住长久了，一下乡，空气真就好，这个</a:t>
            </a:r>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新鲜</a:t>
            </a:r>
            <a:r>
              <a:rPr lang="zh-CN" altLang="zh-CN" sz="3200" b="1">
                <a:latin typeface="方正粗黑宋简体" panose="02000000000000000000" charset="-122"/>
                <a:ea typeface="方正粗黑宋简体" panose="02000000000000000000" charset="-122"/>
                <a:sym typeface="等线" panose="02010600030101010101" charset="-122"/>
              </a:rPr>
              <a:t>空气，千金难买。”</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单夸空气，好比一个姑娘没有什么好夸的，单夸她的头发。主人插嘴问道：</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“你那里工资好好吧？”</a:t>
            </a:r>
            <a:endParaRPr lang="zh-CN" altLang="zh-CN" sz="3200" b="1">
              <a:latin typeface="方正粗黑宋简体" panose="02000000000000000000" charset="-122"/>
              <a:ea typeface="方正粗黑宋简体" panose="02000000000000000000" charset="-122"/>
              <a:sym typeface="等线" panose="02010600030101010101" charset="-122"/>
            </a:endParaRPr>
          </a:p>
        </p:txBody>
      </p:sp>
      <p:sp>
        <p:nvSpPr>
          <p:cNvPr id="141314" name="object 3"/>
          <p:cNvSpPr txBox="1"/>
          <p:nvPr/>
        </p:nvSpPr>
        <p:spPr>
          <a:xfrm>
            <a:off x="3421063" y="69850"/>
            <a:ext cx="3959225" cy="566738"/>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00"/>
              </a:spcBef>
            </a:pPr>
            <a:r>
              <a:rPr lang="zh-CN" sz="3600" b="1">
                <a:solidFill>
                  <a:srgbClr val="00AFEF"/>
                </a:solidFill>
                <a:latin typeface="微软雅黑" panose="020b0503020204020204" charset="-122"/>
                <a:ea typeface="微软雅黑" panose="020b0503020204020204" charset="-122"/>
              </a:rPr>
              <a:t>201</a:t>
            </a:r>
            <a:r>
              <a:rPr lang="zh-CN" sz="3600" b="1" spc="-5">
                <a:solidFill>
                  <a:srgbClr val="00AFEF"/>
                </a:solidFill>
                <a:latin typeface="微软雅黑" panose="020b0503020204020204" charset="-122"/>
                <a:ea typeface="微软雅黑" panose="020b0503020204020204" charset="-122"/>
              </a:rPr>
              <a:t>9</a:t>
            </a:r>
            <a:r>
              <a:rPr lang="zh-CN" sz="3600" b="1">
                <a:solidFill>
                  <a:srgbClr val="00AFEF"/>
                </a:solidFill>
                <a:latin typeface="微软雅黑" panose="020b0503020204020204" charset="-122"/>
                <a:ea typeface="微软雅黑" panose="020b0503020204020204" charset="-122"/>
              </a:rPr>
              <a:t>江苏</a:t>
            </a:r>
            <a:r>
              <a:rPr lang="zh-CN" sz="3600" b="1">
                <a:solidFill>
                  <a:srgbClr val="FF0000"/>
                </a:solidFill>
                <a:latin typeface="微软雅黑" panose="020b0503020204020204" charset="-122"/>
                <a:ea typeface="微软雅黑" panose="020b0503020204020204" charset="-122"/>
                <a:sym typeface="等线" panose="02010600030101010101" charset="-122"/>
              </a:rPr>
              <a:t>《表妹》</a:t>
            </a:r>
            <a:endParaRPr lang="zh-CN" sz="3600" b="1">
              <a:latin typeface="微软雅黑" panose="020b0503020204020204" charset="-122"/>
              <a:ea typeface="微软雅黑" panose="020b0503020204020204" charset="-122"/>
            </a:endParaRPr>
          </a:p>
        </p:txBody>
      </p:sp>
      <p:pic>
        <p:nvPicPr>
          <p:cNvPr id="141315" name="图片 10"/>
          <p:cNvPicPr>
            <a:picLocks noChangeAspect="1"/>
          </p:cNvPicPr>
          <p:nvPr/>
        </p:nvPicPr>
        <p:blipFill>
          <a:blip r:embed="rId2"/>
          <a:srcRect l="92679" t="1964" r="-7059" b="31405"/>
          <a:stretch>
            <a:fillRect/>
          </a:stretch>
        </p:blipFill>
        <p:spPr>
          <a:xfrm rot="5400000" flipH="1">
            <a:off x="4019550" y="-3297237"/>
            <a:ext cx="257175" cy="8159750"/>
          </a:xfrm>
          <a:prstGeom prst="rect">
            <a:avLst/>
          </a:prstGeom>
          <a:noFill/>
          <a:ln>
            <a:noFill/>
            <a:miter lim="800000"/>
          </a:ln>
        </p:spPr>
      </p:pic>
      <p:sp>
        <p:nvSpPr>
          <p:cNvPr id="141316" name="文本框 3"/>
          <p:cNvSpPr txBox="1"/>
          <p:nvPr/>
        </p:nvSpPr>
        <p:spPr>
          <a:xfrm>
            <a:off x="777875" y="70485"/>
            <a:ext cx="2339340" cy="706755"/>
          </a:xfrm>
          <a:prstGeom prst="rect">
            <a:avLst/>
          </a:prstGeom>
          <a:noFill/>
          <a:ln w="9525">
            <a:noFill/>
          </a:ln>
        </p:spPr>
        <p:txBody>
          <a:bodyPr wrap="square" anchor="t">
            <a:spAutoFit/>
            <a:scene3d>
              <a:camera prst="orthographicFront"/>
              <a:lightRig rig="threePt" dir="t"/>
            </a:scene3d>
          </a:bodyPr>
          <a:lstStyle/>
          <a:p>
            <a:pPr lvl="0" fontAlgn="base"/>
            <a:r>
              <a:rPr lang="zh-CN" altLang="en-US" sz="4000" b="1" strike="noStrike" noProof="1">
                <a:gradFill>
                  <a:gsLst>
                    <a:gs pos="0">
                      <a:srgbClr val="7B32B2"/>
                    </a:gs>
                    <a:gs pos="100000">
                      <a:srgbClr val="401A5D"/>
                    </a:gs>
                  </a:gsLst>
                  <a:lin scaled="0"/>
                </a:gradFill>
                <a:latin typeface="方正粗黑宋简体" panose="02000000000000000000" charset="-122"/>
                <a:ea typeface="方正粗黑宋简体" panose="02000000000000000000" charset="-122"/>
                <a:cs typeface="+mn-cs"/>
                <a:sym typeface="+mn-ea"/>
              </a:rPr>
              <a:t>高考真题</a:t>
            </a:r>
            <a:endParaRPr lang="zh-CN" altLang="en-US" sz="4000" b="1" strike="noStrike" noProof="1">
              <a:gradFill>
                <a:gsLst>
                  <a:gs pos="0">
                    <a:srgbClr val="7B32B2"/>
                  </a:gs>
                  <a:gs pos="100000">
                    <a:srgbClr val="401A5D"/>
                  </a:gs>
                </a:gsLst>
                <a:lin scaled="0"/>
              </a:gra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7" name="object 4"/>
          <p:cNvSpPr/>
          <p:nvPr/>
        </p:nvSpPr>
        <p:spPr>
          <a:xfrm>
            <a:off x="34925" y="885825"/>
            <a:ext cx="11888788" cy="5919788"/>
          </a:xfrm>
          <a:prstGeom prst="rect">
            <a:avLst/>
          </a:prstGeom>
          <a:noFill/>
          <a:ln>
            <a:noFill/>
            <a:miter lim="800000"/>
          </a:ln>
        </p:spPr>
        <p:txBody>
          <a:bodyPr wrap="square" lIns="0" tIns="9525" rIns="0" bIns="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提起工资，客人是有优越感的，却偏偏埋怨道：</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“饿不死吃不饱就是了，连奖金带零碎也有七八十块。”</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“那是做多做少照样拿呀！”</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“还吃着大锅饭。”</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“不做不做也拿六七十吧？”</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“铁饭碗！”</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rPr>
              <a:t>客人差不多叫出来，她得意。主人不住手地揉搓，也微微笑着。客人倒打起“抱不平”来：</a:t>
            </a:r>
            <a:endParaRPr lang="zh-CN" altLang="zh-CN" sz="3200" b="1">
              <a:solidFill>
                <a:srgbClr val="FF0000"/>
              </a:solidFill>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“你好脾气，要是我，气也气死了，做多做少什么也不拿。”</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“大表姐，我们也搞承包了。我们家庭妇女洗衣店，给旅店洗床单，给工厂洗工作服都洗不过来。”</a:t>
            </a:r>
            <a:endParaRPr lang="zh-CN" altLang="zh-CN" sz="3200" b="1">
              <a:latin typeface="方正粗黑宋简体" panose="02000000000000000000" charset="-122"/>
              <a:ea typeface="方正粗黑宋简体" panose="02000000000000000000" charset="-122"/>
              <a:sym typeface="等线" panose="02010600030101010101" charset="-122"/>
            </a:endParaRPr>
          </a:p>
          <a:p>
            <a:pPr marL="0" lvl="0" indent="671195" algn="just"/>
            <a:r>
              <a:rPr lang="zh-CN" altLang="zh-CN" sz="3200" b="1">
                <a:latin typeface="方正粗黑宋简体" panose="02000000000000000000" charset="-122"/>
                <a:ea typeface="方正粗黑宋简体" panose="02000000000000000000" charset="-122"/>
                <a:sym typeface="等线" panose="02010600030101010101" charset="-122"/>
              </a:rPr>
              <a:t>“那一个月能拿多少呢？”客人问得急点。</a:t>
            </a:r>
            <a:endParaRPr lang="zh-CN" altLang="zh-CN" sz="3200" b="1">
              <a:latin typeface="方正粗黑宋简体" panose="02000000000000000000" charset="-122"/>
              <a:ea typeface="方正粗黑宋简体" panose="02000000000000000000" charset="-122"/>
              <a:sym typeface="等线" panose="02010600030101010101" charset="-122"/>
            </a:endParaRPr>
          </a:p>
        </p:txBody>
      </p:sp>
      <p:sp>
        <p:nvSpPr>
          <p:cNvPr id="142338" name="object 3"/>
          <p:cNvSpPr txBox="1"/>
          <p:nvPr/>
        </p:nvSpPr>
        <p:spPr>
          <a:xfrm>
            <a:off x="3421063" y="69850"/>
            <a:ext cx="3959225" cy="566738"/>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00"/>
              </a:spcBef>
            </a:pPr>
            <a:r>
              <a:rPr lang="zh-CN" sz="3600" b="1">
                <a:solidFill>
                  <a:srgbClr val="00AFEF"/>
                </a:solidFill>
                <a:latin typeface="微软雅黑" panose="020b0503020204020204" charset="-122"/>
                <a:ea typeface="微软雅黑" panose="020b0503020204020204" charset="-122"/>
              </a:rPr>
              <a:t>201</a:t>
            </a:r>
            <a:r>
              <a:rPr lang="zh-CN" sz="3600" b="1" spc="-5">
                <a:solidFill>
                  <a:srgbClr val="00AFEF"/>
                </a:solidFill>
                <a:latin typeface="微软雅黑" panose="020b0503020204020204" charset="-122"/>
                <a:ea typeface="微软雅黑" panose="020b0503020204020204" charset="-122"/>
              </a:rPr>
              <a:t>9</a:t>
            </a:r>
            <a:r>
              <a:rPr lang="zh-CN" sz="3600" b="1">
                <a:solidFill>
                  <a:srgbClr val="00AFEF"/>
                </a:solidFill>
                <a:latin typeface="微软雅黑" panose="020b0503020204020204" charset="-122"/>
                <a:ea typeface="微软雅黑" panose="020b0503020204020204" charset="-122"/>
              </a:rPr>
              <a:t>江苏</a:t>
            </a:r>
            <a:r>
              <a:rPr lang="zh-CN" sz="3600" b="1">
                <a:solidFill>
                  <a:srgbClr val="FF0000"/>
                </a:solidFill>
                <a:latin typeface="微软雅黑" panose="020b0503020204020204" charset="-122"/>
                <a:ea typeface="微软雅黑" panose="020b0503020204020204" charset="-122"/>
                <a:sym typeface="等线" panose="02010600030101010101" charset="-122"/>
              </a:rPr>
              <a:t>《表妹》</a:t>
            </a:r>
            <a:endParaRPr lang="zh-CN" sz="3600" b="1">
              <a:latin typeface="微软雅黑" panose="020b0503020204020204" charset="-122"/>
              <a:ea typeface="微软雅黑" panose="020b0503020204020204" charset="-122"/>
            </a:endParaRPr>
          </a:p>
        </p:txBody>
      </p:sp>
      <p:pic>
        <p:nvPicPr>
          <p:cNvPr id="142339" name="图片 10"/>
          <p:cNvPicPr>
            <a:picLocks noChangeAspect="1"/>
          </p:cNvPicPr>
          <p:nvPr/>
        </p:nvPicPr>
        <p:blipFill>
          <a:blip r:embed="rId2"/>
          <a:srcRect l="92679" t="1964" r="-7059" b="31405"/>
          <a:stretch>
            <a:fillRect/>
          </a:stretch>
        </p:blipFill>
        <p:spPr>
          <a:xfrm rot="5400000" flipH="1">
            <a:off x="4019550" y="-3297237"/>
            <a:ext cx="257175" cy="8159750"/>
          </a:xfrm>
          <a:prstGeom prst="rect">
            <a:avLst/>
          </a:prstGeom>
          <a:noFill/>
          <a:ln>
            <a:noFill/>
            <a:miter lim="800000"/>
          </a:ln>
        </p:spPr>
      </p:pic>
      <p:sp>
        <p:nvSpPr>
          <p:cNvPr id="142340" name="文本框 3"/>
          <p:cNvSpPr txBox="1"/>
          <p:nvPr/>
        </p:nvSpPr>
        <p:spPr>
          <a:xfrm>
            <a:off x="777875" y="70485"/>
            <a:ext cx="2339340" cy="706755"/>
          </a:xfrm>
          <a:prstGeom prst="rect">
            <a:avLst/>
          </a:prstGeom>
          <a:noFill/>
          <a:ln w="9525">
            <a:noFill/>
          </a:ln>
        </p:spPr>
        <p:txBody>
          <a:bodyPr wrap="square" anchor="t">
            <a:spAutoFit/>
            <a:scene3d>
              <a:camera prst="orthographicFront"/>
              <a:lightRig rig="threePt" dir="t"/>
            </a:scene3d>
          </a:bodyPr>
          <a:lstStyle/>
          <a:p>
            <a:pPr lvl="0" fontAlgn="base"/>
            <a:r>
              <a:rPr lang="zh-CN" altLang="en-US" sz="4000" b="1" strike="noStrike" noProof="1">
                <a:gradFill>
                  <a:gsLst>
                    <a:gs pos="0">
                      <a:srgbClr val="7B32B2"/>
                    </a:gs>
                    <a:gs pos="100000">
                      <a:srgbClr val="401A5D"/>
                    </a:gs>
                  </a:gsLst>
                  <a:lin scaled="0"/>
                </a:gradFill>
                <a:latin typeface="方正粗黑宋简体" panose="02000000000000000000" charset="-122"/>
                <a:ea typeface="方正粗黑宋简体" panose="02000000000000000000" charset="-122"/>
                <a:cs typeface="+mn-cs"/>
                <a:sym typeface="+mn-ea"/>
              </a:rPr>
              <a:t>高考真题</a:t>
            </a:r>
            <a:endParaRPr lang="zh-CN" altLang="en-US" sz="4000" b="1" strike="noStrike" noProof="1">
              <a:gradFill>
                <a:gsLst>
                  <a:gs pos="0">
                    <a:srgbClr val="7B32B2"/>
                  </a:gs>
                  <a:gs pos="100000">
                    <a:srgbClr val="401A5D"/>
                  </a:gs>
                </a:gsLst>
                <a:lin scaled="0"/>
              </a:gra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61" name="object 4"/>
          <p:cNvSpPr txBox="1"/>
          <p:nvPr/>
        </p:nvSpPr>
        <p:spPr>
          <a:xfrm>
            <a:off x="150813" y="176213"/>
            <a:ext cx="11888788" cy="6242050"/>
          </a:xfrm>
          <a:prstGeom prst="rect">
            <a:avLst/>
          </a:prstGeom>
        </p:spPr>
        <p:txBody>
          <a:bodyPr vert="horz" wrap="square" lIns="0" tIns="9525"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R="5080" lvl="0" indent="671830" algn="just">
              <a:spcBef>
                <a:spcPct val="0"/>
              </a:spcBef>
            </a:pP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主人不忙正面回答，笑道：</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“还要苦干个把月，洗衣机买是买来了，还没有安装。等安装好了，有时间多踏点缝纫机，还可以翻一番呢！”</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“翻一番是多少？”客人急得不知道转弯。</a:t>
            </a: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主人停止揉搓，去抓棒槌，这功夫，伸了伸两个手指头。</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客人的脑筋飞快转动：这两个手指头当然不会是二十，那么是二百……听着都吓得心跳，那顶哪一级干部了？厂长？……回过头来说道：</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“还是你们不封顶好，多劳多得嘛。”</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solidFill>
                  <a:srgbClr val="7030A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sym typeface="等线" panose="02010600030101010101" charset="-122"/>
              </a:rPr>
              <a:t>“不过也不保底呀，不要打算懒懒散散混日子。”</a:t>
            </a:r>
            <a:endParaRPr lang="zh-CN" sz="2700" b="1">
              <a:solidFill>
                <a:srgbClr val="7030A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客人两步扑过来，蹲下来抓过一堆衣服，主人不让，客人已经揉搓起来了，一边说：</a:t>
            </a:r>
            <a:endPar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just">
              <a:spcBef>
                <a:spcPct val="0"/>
              </a:spcBef>
            </a:pP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“懒懒散散，两只手一懒，骨头都要散</a:t>
            </a: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……乡下地方比城里好，空气第一</a:t>
            </a: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新鲜</a:t>
            </a: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，水也碧清……三表妹，</a:t>
            </a:r>
            <a:r>
              <a:rPr lang="zh-CN" sz="2700" b="1">
                <a:solidFill>
                  <a:srgbClr val="FF0000"/>
                </a:solidFill>
                <a:effectLst>
                  <a:outerShdw blurRad="38100" dist="38100" dir="2700000" algn="tl">
                    <a:srgbClr val="000000"/>
                  </a:outerShdw>
                </a:effectLst>
                <a:latin typeface="方正粗黑宋简体" panose="02000000000000000000" charset="-122"/>
                <a:ea typeface="方正粗黑宋简体" panose="02000000000000000000" charset="-122"/>
                <a:sym typeface="等线" panose="02010600030101010101" charset="-122"/>
              </a:rPr>
              <a:t>等你大侄女中学一毕业，叫她顶替我上班，我就退下来……我到乡下来享几年福，你看怎么样？”</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a:p>
            <a:pPr marR="5080" lvl="0" indent="671830" algn="r">
              <a:spcBef>
                <a:spcPct val="0"/>
              </a:spcBef>
            </a:pPr>
            <a:r>
              <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rPr>
              <a:t>（选自《十月》1984年第6期，有删改）</a:t>
            </a:r>
            <a:endParaRPr lang="zh-CN" sz="2700" b="1">
              <a:effectLst>
                <a:outerShdw blurRad="38100" dist="38100" dir="2700000" algn="tl">
                  <a:srgbClr val="FFFFFF"/>
                </a:outerShdw>
              </a:effectLst>
              <a:latin typeface="方正粗黑宋简体" panose="02000000000000000000" charset="-122"/>
              <a:ea typeface="方正粗黑宋简体" panose="02000000000000000000" charset="-122"/>
              <a:sym typeface="等线" panose="02010600030101010101" charset="-122"/>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5409" name="组合 3"/>
          <p:cNvGrpSpPr/>
          <p:nvPr/>
        </p:nvGrpSpPr>
        <p:grpSpPr>
          <a:xfrm>
            <a:off x="3011488" y="506413"/>
            <a:ext cx="7920037" cy="3189287"/>
            <a:chOff x="4157" y="3197"/>
            <a:chExt cx="12475" cy="5022"/>
          </a:xfrm>
        </p:grpSpPr>
        <p:sp>
          <p:nvSpPr>
            <p:cNvPr id="145410" name="object 4"/>
            <p:cNvSpPr/>
            <p:nvPr/>
          </p:nvSpPr>
          <p:spPr>
            <a:xfrm>
              <a:off x="7832" y="4385"/>
              <a:ext cx="2835" cy="2382"/>
            </a:xfrm>
            <a:custGeom>
              <a:rect l="l" t="t" r="r" b="b"/>
              <a:pathLst>
                <a:path w="1800225" h="1511935">
                  <a:moveTo>
                    <a:pt x="899922" y="0"/>
                  </a:moveTo>
                  <a:lnTo>
                    <a:pt x="847050" y="1283"/>
                  </a:lnTo>
                  <a:lnTo>
                    <a:pt x="794983" y="5085"/>
                  </a:lnTo>
                  <a:lnTo>
                    <a:pt x="743804" y="11336"/>
                  </a:lnTo>
                  <a:lnTo>
                    <a:pt x="693597" y="19965"/>
                  </a:lnTo>
                  <a:lnTo>
                    <a:pt x="644448" y="30900"/>
                  </a:lnTo>
                  <a:lnTo>
                    <a:pt x="596440" y="44070"/>
                  </a:lnTo>
                  <a:lnTo>
                    <a:pt x="549657" y="59406"/>
                  </a:lnTo>
                  <a:lnTo>
                    <a:pt x="504186" y="76835"/>
                  </a:lnTo>
                  <a:lnTo>
                    <a:pt x="460109" y="96287"/>
                  </a:lnTo>
                  <a:lnTo>
                    <a:pt x="417511" y="117691"/>
                  </a:lnTo>
                  <a:lnTo>
                    <a:pt x="376478" y="140976"/>
                  </a:lnTo>
                  <a:lnTo>
                    <a:pt x="337092" y="166071"/>
                  </a:lnTo>
                  <a:lnTo>
                    <a:pt x="299440" y="192905"/>
                  </a:lnTo>
                  <a:lnTo>
                    <a:pt x="263604" y="221408"/>
                  </a:lnTo>
                  <a:lnTo>
                    <a:pt x="229670" y="251508"/>
                  </a:lnTo>
                  <a:lnTo>
                    <a:pt x="197722" y="283135"/>
                  </a:lnTo>
                  <a:lnTo>
                    <a:pt x="167844" y="316217"/>
                  </a:lnTo>
                  <a:lnTo>
                    <a:pt x="140122" y="350683"/>
                  </a:lnTo>
                  <a:lnTo>
                    <a:pt x="114639" y="386464"/>
                  </a:lnTo>
                  <a:lnTo>
                    <a:pt x="91479" y="423487"/>
                  </a:lnTo>
                  <a:lnTo>
                    <a:pt x="70729" y="461682"/>
                  </a:lnTo>
                  <a:lnTo>
                    <a:pt x="52470" y="500978"/>
                  </a:lnTo>
                  <a:lnTo>
                    <a:pt x="36790" y="541304"/>
                  </a:lnTo>
                  <a:lnTo>
                    <a:pt x="23770" y="582590"/>
                  </a:lnTo>
                  <a:lnTo>
                    <a:pt x="13497" y="624763"/>
                  </a:lnTo>
                  <a:lnTo>
                    <a:pt x="6055" y="667754"/>
                  </a:lnTo>
                  <a:lnTo>
                    <a:pt x="1527" y="711491"/>
                  </a:lnTo>
                  <a:lnTo>
                    <a:pt x="0" y="755903"/>
                  </a:lnTo>
                  <a:lnTo>
                    <a:pt x="1527" y="800316"/>
                  </a:lnTo>
                  <a:lnTo>
                    <a:pt x="6055" y="844053"/>
                  </a:lnTo>
                  <a:lnTo>
                    <a:pt x="13497" y="887044"/>
                  </a:lnTo>
                  <a:lnTo>
                    <a:pt x="23770" y="929217"/>
                  </a:lnTo>
                  <a:lnTo>
                    <a:pt x="36790" y="970503"/>
                  </a:lnTo>
                  <a:lnTo>
                    <a:pt x="52470" y="1010829"/>
                  </a:lnTo>
                  <a:lnTo>
                    <a:pt x="70729" y="1050125"/>
                  </a:lnTo>
                  <a:lnTo>
                    <a:pt x="91479" y="1088320"/>
                  </a:lnTo>
                  <a:lnTo>
                    <a:pt x="114639" y="1125343"/>
                  </a:lnTo>
                  <a:lnTo>
                    <a:pt x="140122" y="1161124"/>
                  </a:lnTo>
                  <a:lnTo>
                    <a:pt x="167844" y="1195590"/>
                  </a:lnTo>
                  <a:lnTo>
                    <a:pt x="197722" y="1228672"/>
                  </a:lnTo>
                  <a:lnTo>
                    <a:pt x="229670" y="1260299"/>
                  </a:lnTo>
                  <a:lnTo>
                    <a:pt x="263604" y="1290399"/>
                  </a:lnTo>
                  <a:lnTo>
                    <a:pt x="299440" y="1318902"/>
                  </a:lnTo>
                  <a:lnTo>
                    <a:pt x="337092" y="1345736"/>
                  </a:lnTo>
                  <a:lnTo>
                    <a:pt x="376478" y="1370831"/>
                  </a:lnTo>
                  <a:lnTo>
                    <a:pt x="417511" y="1394116"/>
                  </a:lnTo>
                  <a:lnTo>
                    <a:pt x="460109" y="1415520"/>
                  </a:lnTo>
                  <a:lnTo>
                    <a:pt x="504186" y="1434972"/>
                  </a:lnTo>
                  <a:lnTo>
                    <a:pt x="549657" y="1452401"/>
                  </a:lnTo>
                  <a:lnTo>
                    <a:pt x="596440" y="1467737"/>
                  </a:lnTo>
                  <a:lnTo>
                    <a:pt x="644448" y="1480907"/>
                  </a:lnTo>
                  <a:lnTo>
                    <a:pt x="693597" y="1491842"/>
                  </a:lnTo>
                  <a:lnTo>
                    <a:pt x="743804" y="1500471"/>
                  </a:lnTo>
                  <a:lnTo>
                    <a:pt x="794983" y="1506722"/>
                  </a:lnTo>
                  <a:lnTo>
                    <a:pt x="847050" y="1510524"/>
                  </a:lnTo>
                  <a:lnTo>
                    <a:pt x="899922" y="1511808"/>
                  </a:lnTo>
                  <a:lnTo>
                    <a:pt x="952793" y="1510524"/>
                  </a:lnTo>
                  <a:lnTo>
                    <a:pt x="1004860" y="1506722"/>
                  </a:lnTo>
                  <a:lnTo>
                    <a:pt x="1056039" y="1500471"/>
                  </a:lnTo>
                  <a:lnTo>
                    <a:pt x="1106246" y="1491842"/>
                  </a:lnTo>
                  <a:lnTo>
                    <a:pt x="1155395" y="1480907"/>
                  </a:lnTo>
                  <a:lnTo>
                    <a:pt x="1203403" y="1467737"/>
                  </a:lnTo>
                  <a:lnTo>
                    <a:pt x="1250186" y="1452401"/>
                  </a:lnTo>
                  <a:lnTo>
                    <a:pt x="1295657" y="1434972"/>
                  </a:lnTo>
                  <a:lnTo>
                    <a:pt x="1339734" y="1415520"/>
                  </a:lnTo>
                  <a:lnTo>
                    <a:pt x="1382332" y="1394116"/>
                  </a:lnTo>
                  <a:lnTo>
                    <a:pt x="1423365" y="1370831"/>
                  </a:lnTo>
                  <a:lnTo>
                    <a:pt x="1462751" y="1345736"/>
                  </a:lnTo>
                  <a:lnTo>
                    <a:pt x="1500403" y="1318902"/>
                  </a:lnTo>
                  <a:lnTo>
                    <a:pt x="1536239" y="1290399"/>
                  </a:lnTo>
                  <a:lnTo>
                    <a:pt x="1570173" y="1260299"/>
                  </a:lnTo>
                  <a:lnTo>
                    <a:pt x="1602121" y="1228672"/>
                  </a:lnTo>
                  <a:lnTo>
                    <a:pt x="1631999" y="1195590"/>
                  </a:lnTo>
                  <a:lnTo>
                    <a:pt x="1659721" y="1161124"/>
                  </a:lnTo>
                  <a:lnTo>
                    <a:pt x="1685204" y="1125343"/>
                  </a:lnTo>
                  <a:lnTo>
                    <a:pt x="1708364" y="1088320"/>
                  </a:lnTo>
                  <a:lnTo>
                    <a:pt x="1729114" y="1050125"/>
                  </a:lnTo>
                  <a:lnTo>
                    <a:pt x="1747373" y="1010829"/>
                  </a:lnTo>
                  <a:lnTo>
                    <a:pt x="1763053" y="970503"/>
                  </a:lnTo>
                  <a:lnTo>
                    <a:pt x="1776073" y="929217"/>
                  </a:lnTo>
                  <a:lnTo>
                    <a:pt x="1786346" y="887044"/>
                  </a:lnTo>
                  <a:lnTo>
                    <a:pt x="1793788" y="844053"/>
                  </a:lnTo>
                  <a:lnTo>
                    <a:pt x="1798316" y="800316"/>
                  </a:lnTo>
                  <a:lnTo>
                    <a:pt x="1799843" y="755903"/>
                  </a:lnTo>
                  <a:lnTo>
                    <a:pt x="1798316" y="711491"/>
                  </a:lnTo>
                  <a:lnTo>
                    <a:pt x="1793788" y="667754"/>
                  </a:lnTo>
                  <a:lnTo>
                    <a:pt x="1786346" y="624763"/>
                  </a:lnTo>
                  <a:lnTo>
                    <a:pt x="1776073" y="582590"/>
                  </a:lnTo>
                  <a:lnTo>
                    <a:pt x="1763053" y="541304"/>
                  </a:lnTo>
                  <a:lnTo>
                    <a:pt x="1747373" y="500978"/>
                  </a:lnTo>
                  <a:lnTo>
                    <a:pt x="1729114" y="461682"/>
                  </a:lnTo>
                  <a:lnTo>
                    <a:pt x="1708364" y="423487"/>
                  </a:lnTo>
                  <a:lnTo>
                    <a:pt x="1685204" y="386464"/>
                  </a:lnTo>
                  <a:lnTo>
                    <a:pt x="1659721" y="350683"/>
                  </a:lnTo>
                  <a:lnTo>
                    <a:pt x="1631999" y="316217"/>
                  </a:lnTo>
                  <a:lnTo>
                    <a:pt x="1602121" y="283135"/>
                  </a:lnTo>
                  <a:lnTo>
                    <a:pt x="1570173" y="251508"/>
                  </a:lnTo>
                  <a:lnTo>
                    <a:pt x="1536239" y="221408"/>
                  </a:lnTo>
                  <a:lnTo>
                    <a:pt x="1500403" y="192905"/>
                  </a:lnTo>
                  <a:lnTo>
                    <a:pt x="1462751" y="166071"/>
                  </a:lnTo>
                  <a:lnTo>
                    <a:pt x="1423365" y="140976"/>
                  </a:lnTo>
                  <a:lnTo>
                    <a:pt x="1382332" y="117691"/>
                  </a:lnTo>
                  <a:lnTo>
                    <a:pt x="1339734" y="96287"/>
                  </a:lnTo>
                  <a:lnTo>
                    <a:pt x="1295657" y="76835"/>
                  </a:lnTo>
                  <a:lnTo>
                    <a:pt x="1250186" y="59406"/>
                  </a:lnTo>
                  <a:lnTo>
                    <a:pt x="1203403" y="44070"/>
                  </a:lnTo>
                  <a:lnTo>
                    <a:pt x="1155395" y="30900"/>
                  </a:lnTo>
                  <a:lnTo>
                    <a:pt x="1106246" y="19965"/>
                  </a:lnTo>
                  <a:lnTo>
                    <a:pt x="1056039" y="11336"/>
                  </a:lnTo>
                  <a:lnTo>
                    <a:pt x="1004860" y="5085"/>
                  </a:lnTo>
                  <a:lnTo>
                    <a:pt x="952793" y="1283"/>
                  </a:lnTo>
                  <a:lnTo>
                    <a:pt x="899922" y="0"/>
                  </a:lnTo>
                  <a:close/>
                </a:path>
              </a:pathLst>
            </a:custGeom>
            <a:solidFill>
              <a:srgbClr val="F1F1F1"/>
            </a:solidFill>
            <a:ln>
              <a:no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1" name="object 5"/>
            <p:cNvSpPr/>
            <p:nvPr/>
          </p:nvSpPr>
          <p:spPr>
            <a:xfrm>
              <a:off x="7832" y="4385"/>
              <a:ext cx="2835" cy="2382"/>
            </a:xfrm>
            <a:custGeom>
              <a:rect l="l" t="t" r="r" b="b"/>
              <a:pathLst>
                <a:path w="1800225" h="1511935">
                  <a:moveTo>
                    <a:pt x="0" y="755903"/>
                  </a:moveTo>
                  <a:lnTo>
                    <a:pt x="1527" y="711491"/>
                  </a:lnTo>
                  <a:lnTo>
                    <a:pt x="6055" y="667754"/>
                  </a:lnTo>
                  <a:lnTo>
                    <a:pt x="13497" y="624763"/>
                  </a:lnTo>
                  <a:lnTo>
                    <a:pt x="23770" y="582590"/>
                  </a:lnTo>
                  <a:lnTo>
                    <a:pt x="36790" y="541304"/>
                  </a:lnTo>
                  <a:lnTo>
                    <a:pt x="52470" y="500978"/>
                  </a:lnTo>
                  <a:lnTo>
                    <a:pt x="70729" y="461682"/>
                  </a:lnTo>
                  <a:lnTo>
                    <a:pt x="91479" y="423487"/>
                  </a:lnTo>
                  <a:lnTo>
                    <a:pt x="114639" y="386464"/>
                  </a:lnTo>
                  <a:lnTo>
                    <a:pt x="140122" y="350683"/>
                  </a:lnTo>
                  <a:lnTo>
                    <a:pt x="167844" y="316217"/>
                  </a:lnTo>
                  <a:lnTo>
                    <a:pt x="197722" y="283135"/>
                  </a:lnTo>
                  <a:lnTo>
                    <a:pt x="229670" y="251508"/>
                  </a:lnTo>
                  <a:lnTo>
                    <a:pt x="263604" y="221408"/>
                  </a:lnTo>
                  <a:lnTo>
                    <a:pt x="299440" y="192905"/>
                  </a:lnTo>
                  <a:lnTo>
                    <a:pt x="337092" y="166071"/>
                  </a:lnTo>
                  <a:lnTo>
                    <a:pt x="376478" y="140976"/>
                  </a:lnTo>
                  <a:lnTo>
                    <a:pt x="417511" y="117691"/>
                  </a:lnTo>
                  <a:lnTo>
                    <a:pt x="460109" y="96287"/>
                  </a:lnTo>
                  <a:lnTo>
                    <a:pt x="504186" y="76835"/>
                  </a:lnTo>
                  <a:lnTo>
                    <a:pt x="549657" y="59406"/>
                  </a:lnTo>
                  <a:lnTo>
                    <a:pt x="596440" y="44070"/>
                  </a:lnTo>
                  <a:lnTo>
                    <a:pt x="644448" y="30900"/>
                  </a:lnTo>
                  <a:lnTo>
                    <a:pt x="693597" y="19965"/>
                  </a:lnTo>
                  <a:lnTo>
                    <a:pt x="743804" y="11336"/>
                  </a:lnTo>
                  <a:lnTo>
                    <a:pt x="794983" y="5085"/>
                  </a:lnTo>
                  <a:lnTo>
                    <a:pt x="847050" y="1283"/>
                  </a:lnTo>
                  <a:lnTo>
                    <a:pt x="899922" y="0"/>
                  </a:lnTo>
                  <a:lnTo>
                    <a:pt x="952793" y="1283"/>
                  </a:lnTo>
                  <a:lnTo>
                    <a:pt x="1004860" y="5085"/>
                  </a:lnTo>
                  <a:lnTo>
                    <a:pt x="1056039" y="11336"/>
                  </a:lnTo>
                  <a:lnTo>
                    <a:pt x="1106246" y="19965"/>
                  </a:lnTo>
                  <a:lnTo>
                    <a:pt x="1155395" y="30900"/>
                  </a:lnTo>
                  <a:lnTo>
                    <a:pt x="1203403" y="44070"/>
                  </a:lnTo>
                  <a:lnTo>
                    <a:pt x="1250186" y="59406"/>
                  </a:lnTo>
                  <a:lnTo>
                    <a:pt x="1295657" y="76835"/>
                  </a:lnTo>
                  <a:lnTo>
                    <a:pt x="1339734" y="96287"/>
                  </a:lnTo>
                  <a:lnTo>
                    <a:pt x="1382332" y="117691"/>
                  </a:lnTo>
                  <a:lnTo>
                    <a:pt x="1423365" y="140976"/>
                  </a:lnTo>
                  <a:lnTo>
                    <a:pt x="1462751" y="166071"/>
                  </a:lnTo>
                  <a:lnTo>
                    <a:pt x="1500403" y="192905"/>
                  </a:lnTo>
                  <a:lnTo>
                    <a:pt x="1536239" y="221408"/>
                  </a:lnTo>
                  <a:lnTo>
                    <a:pt x="1570173" y="251508"/>
                  </a:lnTo>
                  <a:lnTo>
                    <a:pt x="1602121" y="283135"/>
                  </a:lnTo>
                  <a:lnTo>
                    <a:pt x="1631999" y="316217"/>
                  </a:lnTo>
                  <a:lnTo>
                    <a:pt x="1659721" y="350683"/>
                  </a:lnTo>
                  <a:lnTo>
                    <a:pt x="1685204" y="386464"/>
                  </a:lnTo>
                  <a:lnTo>
                    <a:pt x="1708364" y="423487"/>
                  </a:lnTo>
                  <a:lnTo>
                    <a:pt x="1729114" y="461682"/>
                  </a:lnTo>
                  <a:lnTo>
                    <a:pt x="1747373" y="500978"/>
                  </a:lnTo>
                  <a:lnTo>
                    <a:pt x="1763053" y="541304"/>
                  </a:lnTo>
                  <a:lnTo>
                    <a:pt x="1776073" y="582590"/>
                  </a:lnTo>
                  <a:lnTo>
                    <a:pt x="1786346" y="624763"/>
                  </a:lnTo>
                  <a:lnTo>
                    <a:pt x="1793788" y="667754"/>
                  </a:lnTo>
                  <a:lnTo>
                    <a:pt x="1798316" y="711491"/>
                  </a:lnTo>
                  <a:lnTo>
                    <a:pt x="1799843" y="755903"/>
                  </a:lnTo>
                  <a:lnTo>
                    <a:pt x="1798316" y="800316"/>
                  </a:lnTo>
                  <a:lnTo>
                    <a:pt x="1793788" y="844053"/>
                  </a:lnTo>
                  <a:lnTo>
                    <a:pt x="1786346" y="887044"/>
                  </a:lnTo>
                  <a:lnTo>
                    <a:pt x="1776073" y="929217"/>
                  </a:lnTo>
                  <a:lnTo>
                    <a:pt x="1763053" y="970503"/>
                  </a:lnTo>
                  <a:lnTo>
                    <a:pt x="1747373" y="1010829"/>
                  </a:lnTo>
                  <a:lnTo>
                    <a:pt x="1729114" y="1050125"/>
                  </a:lnTo>
                  <a:lnTo>
                    <a:pt x="1708364" y="1088320"/>
                  </a:lnTo>
                  <a:lnTo>
                    <a:pt x="1685204" y="1125343"/>
                  </a:lnTo>
                  <a:lnTo>
                    <a:pt x="1659721" y="1161124"/>
                  </a:lnTo>
                  <a:lnTo>
                    <a:pt x="1631999" y="1195590"/>
                  </a:lnTo>
                  <a:lnTo>
                    <a:pt x="1602121" y="1228672"/>
                  </a:lnTo>
                  <a:lnTo>
                    <a:pt x="1570173" y="1260299"/>
                  </a:lnTo>
                  <a:lnTo>
                    <a:pt x="1536239" y="1290399"/>
                  </a:lnTo>
                  <a:lnTo>
                    <a:pt x="1500403" y="1318902"/>
                  </a:lnTo>
                  <a:lnTo>
                    <a:pt x="1462751" y="1345736"/>
                  </a:lnTo>
                  <a:lnTo>
                    <a:pt x="1423365" y="1370831"/>
                  </a:lnTo>
                  <a:lnTo>
                    <a:pt x="1382332" y="1394116"/>
                  </a:lnTo>
                  <a:lnTo>
                    <a:pt x="1339734" y="1415520"/>
                  </a:lnTo>
                  <a:lnTo>
                    <a:pt x="1295657" y="1434972"/>
                  </a:lnTo>
                  <a:lnTo>
                    <a:pt x="1250186" y="1452401"/>
                  </a:lnTo>
                  <a:lnTo>
                    <a:pt x="1203403" y="1467737"/>
                  </a:lnTo>
                  <a:lnTo>
                    <a:pt x="1155395" y="1480907"/>
                  </a:lnTo>
                  <a:lnTo>
                    <a:pt x="1106246" y="1491842"/>
                  </a:lnTo>
                  <a:lnTo>
                    <a:pt x="1056039" y="1500471"/>
                  </a:lnTo>
                  <a:lnTo>
                    <a:pt x="1004860" y="1506722"/>
                  </a:lnTo>
                  <a:lnTo>
                    <a:pt x="952793" y="1510524"/>
                  </a:lnTo>
                  <a:lnTo>
                    <a:pt x="899922" y="1511808"/>
                  </a:lnTo>
                  <a:lnTo>
                    <a:pt x="847050" y="1510524"/>
                  </a:lnTo>
                  <a:lnTo>
                    <a:pt x="794983" y="1506722"/>
                  </a:lnTo>
                  <a:lnTo>
                    <a:pt x="743804" y="1500471"/>
                  </a:lnTo>
                  <a:lnTo>
                    <a:pt x="693597" y="1491842"/>
                  </a:lnTo>
                  <a:lnTo>
                    <a:pt x="644448" y="1480907"/>
                  </a:lnTo>
                  <a:lnTo>
                    <a:pt x="596440" y="1467737"/>
                  </a:lnTo>
                  <a:lnTo>
                    <a:pt x="549657" y="1452401"/>
                  </a:lnTo>
                  <a:lnTo>
                    <a:pt x="504186" y="1434972"/>
                  </a:lnTo>
                  <a:lnTo>
                    <a:pt x="460109" y="1415520"/>
                  </a:lnTo>
                  <a:lnTo>
                    <a:pt x="417511" y="1394116"/>
                  </a:lnTo>
                  <a:lnTo>
                    <a:pt x="376478" y="1370831"/>
                  </a:lnTo>
                  <a:lnTo>
                    <a:pt x="337092" y="1345736"/>
                  </a:lnTo>
                  <a:lnTo>
                    <a:pt x="299440" y="1318902"/>
                  </a:lnTo>
                  <a:lnTo>
                    <a:pt x="263604" y="1290399"/>
                  </a:lnTo>
                  <a:lnTo>
                    <a:pt x="229670" y="1260299"/>
                  </a:lnTo>
                  <a:lnTo>
                    <a:pt x="197722" y="1228672"/>
                  </a:lnTo>
                  <a:lnTo>
                    <a:pt x="167844" y="1195590"/>
                  </a:lnTo>
                  <a:lnTo>
                    <a:pt x="140122" y="1161124"/>
                  </a:lnTo>
                  <a:lnTo>
                    <a:pt x="114639" y="1125343"/>
                  </a:lnTo>
                  <a:lnTo>
                    <a:pt x="91479" y="1088320"/>
                  </a:lnTo>
                  <a:lnTo>
                    <a:pt x="70729" y="1050125"/>
                  </a:lnTo>
                  <a:lnTo>
                    <a:pt x="52470" y="1010829"/>
                  </a:lnTo>
                  <a:lnTo>
                    <a:pt x="36790" y="970503"/>
                  </a:lnTo>
                  <a:lnTo>
                    <a:pt x="23770" y="929217"/>
                  </a:lnTo>
                  <a:lnTo>
                    <a:pt x="13497" y="887044"/>
                  </a:lnTo>
                  <a:lnTo>
                    <a:pt x="6055" y="844053"/>
                  </a:lnTo>
                  <a:lnTo>
                    <a:pt x="1527" y="800316"/>
                  </a:lnTo>
                  <a:lnTo>
                    <a:pt x="0" y="755903"/>
                  </a:lnTo>
                  <a:close/>
                </a:path>
              </a:pathLst>
            </a:custGeom>
            <a:noFill/>
            <a:ln w="25400">
              <a:solidFill>
                <a:srgbClr val="385D89"/>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2" name="object 6"/>
            <p:cNvSpPr/>
            <p:nvPr/>
          </p:nvSpPr>
          <p:spPr>
            <a:xfrm>
              <a:off x="8507" y="4665"/>
              <a:ext cx="1480" cy="1762"/>
            </a:xfrm>
            <a:prstGeom prst="rect">
              <a:avLst/>
            </a:prstGeom>
            <a:noFill/>
            <a:ln>
              <a:noFill/>
              <a:miter lim="800000"/>
            </a:ln>
          </p:spPr>
          <p:txBody>
            <a:bodyPr wrap="square" lIns="0" tIns="12700" rIns="0" bIns="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indent="0">
                <a:spcBef>
                  <a:spcPts val="100"/>
                </a:spcBef>
              </a:pPr>
              <a:r>
                <a:rPr lang="zh-CN" altLang="zh-CN" sz="3600" b="1">
                  <a:solidFill>
                    <a:srgbClr val="FF0000"/>
                  </a:solidFill>
                  <a:latin typeface="方正粗黑宋简体" panose="02000000000000000000" charset="-122"/>
                  <a:ea typeface="方正粗黑宋简体" panose="02000000000000000000" charset="-122"/>
                </a:rPr>
                <a:t>溪滩 对话</a:t>
              </a:r>
              <a:endParaRPr lang="zh-CN" altLang="zh-CN" sz="3600" b="1">
                <a:solidFill>
                  <a:srgbClr val="FF0000"/>
                </a:solidFill>
                <a:latin typeface="方正粗黑宋简体" panose="02000000000000000000" charset="-122"/>
                <a:ea typeface="方正粗黑宋简体" panose="02000000000000000000" charset="-122"/>
              </a:endParaRPr>
            </a:p>
          </p:txBody>
        </p:sp>
        <p:sp>
          <p:nvSpPr>
            <p:cNvPr id="145413" name="object 7"/>
            <p:cNvSpPr/>
            <p:nvPr/>
          </p:nvSpPr>
          <p:spPr>
            <a:xfrm>
              <a:off x="4157" y="3477"/>
              <a:ext cx="3257" cy="1925"/>
            </a:xfrm>
            <a:custGeom>
              <a:rect l="l" t="t" r="r" b="b"/>
              <a:pathLst>
                <a:path w="2068195" h="1222375">
                  <a:moveTo>
                    <a:pt x="0" y="1222248"/>
                  </a:moveTo>
                  <a:lnTo>
                    <a:pt x="2068068" y="1222248"/>
                  </a:lnTo>
                  <a:lnTo>
                    <a:pt x="2068068" y="0"/>
                  </a:lnTo>
                  <a:lnTo>
                    <a:pt x="0" y="0"/>
                  </a:lnTo>
                  <a:lnTo>
                    <a:pt x="0" y="1222248"/>
                  </a:lnTo>
                  <a:close/>
                </a:path>
              </a:pathLst>
            </a:custGeom>
            <a:noFill/>
            <a:ln w="28574">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4" name="object 9"/>
            <p:cNvSpPr txBox="1"/>
            <p:nvPr/>
          </p:nvSpPr>
          <p:spPr>
            <a:xfrm>
              <a:off x="4383" y="3548"/>
              <a:ext cx="2920" cy="1665"/>
            </a:xfrm>
            <a:prstGeom prst="rect">
              <a:avLst/>
            </a:prstGeom>
          </p:spPr>
          <p:txBody>
            <a:bodyPr vert="horz" wrap="square" lIns="0" tIns="1270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lnSpc>
                  <a:spcPts val="4310"/>
                </a:lnSpc>
                <a:spcBef>
                  <a:spcPts val="100"/>
                </a:spcBef>
              </a:pPr>
              <a:r>
                <a:rPr lang="zh-CN" sz="3600">
                  <a:solidFill>
                    <a:srgbClr val="001F5F"/>
                  </a:solidFill>
                  <a:latin typeface="方正粗黑宋简体" panose="02000000000000000000" charset="-122"/>
                  <a:ea typeface="方正粗黑宋简体" panose="02000000000000000000" charset="-122"/>
                </a:rPr>
                <a:t>表姐来访</a:t>
              </a:r>
              <a:endParaRPr lang="zh-CN" sz="3600">
                <a:latin typeface="方正粗黑宋简体" panose="02000000000000000000" charset="-122"/>
                <a:ea typeface="方正粗黑宋简体" panose="02000000000000000000" charset="-122"/>
              </a:endParaRPr>
            </a:p>
            <a:p>
              <a:pPr marL="12700" lvl="0">
                <a:lnSpc>
                  <a:spcPts val="3840"/>
                </a:lnSpc>
              </a:pPr>
              <a:r>
                <a:rPr lang="zh-CN" sz="3200">
                  <a:solidFill>
                    <a:srgbClr val="FF0000"/>
                  </a:solidFill>
                  <a:latin typeface="方正粗黑宋简体" panose="02000000000000000000" charset="-122"/>
                  <a:ea typeface="方正粗黑宋简体" panose="02000000000000000000" charset="-122"/>
                </a:rPr>
                <a:t>（做</a:t>
              </a:r>
              <a:r>
                <a:rPr lang="zh-CN" sz="3200" spc="-15">
                  <a:solidFill>
                    <a:srgbClr val="FF0000"/>
                  </a:solidFill>
                  <a:latin typeface="方正粗黑宋简体" panose="02000000000000000000" charset="-122"/>
                  <a:ea typeface="方正粗黑宋简体" panose="02000000000000000000" charset="-122"/>
                </a:rPr>
                <a:t>客</a:t>
              </a:r>
              <a:r>
                <a:rPr lang="zh-CN" sz="3200">
                  <a:solidFill>
                    <a:srgbClr val="FF0000"/>
                  </a:solidFill>
                  <a:latin typeface="方正粗黑宋简体" panose="02000000000000000000" charset="-122"/>
                  <a:ea typeface="方正粗黑宋简体" panose="02000000000000000000" charset="-122"/>
                </a:rPr>
                <a:t>）</a:t>
              </a:r>
              <a:endParaRPr lang="zh-CN" sz="3200">
                <a:solidFill>
                  <a:srgbClr val="FF0000"/>
                </a:solidFill>
                <a:latin typeface="方正粗黑宋简体" panose="02000000000000000000" charset="-122"/>
                <a:ea typeface="方正粗黑宋简体" panose="02000000000000000000" charset="-122"/>
              </a:endParaRPr>
            </a:p>
          </p:txBody>
        </p:sp>
        <p:sp>
          <p:nvSpPr>
            <p:cNvPr id="145415" name="object 10"/>
            <p:cNvSpPr/>
            <p:nvPr/>
          </p:nvSpPr>
          <p:spPr>
            <a:xfrm>
              <a:off x="4157" y="5970"/>
              <a:ext cx="3257" cy="1925"/>
            </a:xfrm>
            <a:custGeom>
              <a:rect l="l" t="t" r="r" b="b"/>
              <a:pathLst>
                <a:path w="2068195" h="1222375">
                  <a:moveTo>
                    <a:pt x="0" y="1222248"/>
                  </a:moveTo>
                  <a:lnTo>
                    <a:pt x="2068068" y="1222248"/>
                  </a:lnTo>
                  <a:lnTo>
                    <a:pt x="2068068" y="0"/>
                  </a:lnTo>
                  <a:lnTo>
                    <a:pt x="0" y="0"/>
                  </a:lnTo>
                  <a:lnTo>
                    <a:pt x="0" y="1222248"/>
                  </a:lnTo>
                  <a:close/>
                </a:path>
              </a:pathLst>
            </a:custGeom>
            <a:noFill/>
            <a:ln w="28574">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6" name="object 12"/>
            <p:cNvSpPr txBox="1"/>
            <p:nvPr/>
          </p:nvSpPr>
          <p:spPr>
            <a:xfrm>
              <a:off x="4485" y="5970"/>
              <a:ext cx="2600" cy="1975"/>
            </a:xfrm>
            <a:prstGeom prst="rect">
              <a:avLst/>
            </a:prstGeom>
          </p:spPr>
          <p:txBody>
            <a:bodyPr vert="horz" wrap="square" lIns="0" tIns="140335"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100"/>
                </a:spcBef>
              </a:pPr>
              <a:r>
                <a:rPr lang="zh-CN" sz="3200">
                  <a:solidFill>
                    <a:srgbClr val="001F5F"/>
                  </a:solidFill>
                  <a:latin typeface="方正粗黑宋简体" panose="02000000000000000000" charset="-122"/>
                  <a:ea typeface="方正粗黑宋简体" panose="02000000000000000000" charset="-122"/>
                </a:rPr>
                <a:t>表妹</a:t>
              </a:r>
              <a:r>
                <a:rPr lang="zh-CN" sz="3200" spc="-15">
                  <a:solidFill>
                    <a:srgbClr val="001F5F"/>
                  </a:solidFill>
                  <a:latin typeface="方正粗黑宋简体" panose="02000000000000000000" charset="-122"/>
                  <a:ea typeface="方正粗黑宋简体" panose="02000000000000000000" charset="-122"/>
                </a:rPr>
                <a:t>陪</a:t>
              </a:r>
              <a:r>
                <a:rPr lang="zh-CN" sz="3200">
                  <a:solidFill>
                    <a:srgbClr val="001F5F"/>
                  </a:solidFill>
                  <a:latin typeface="方正粗黑宋简体" panose="02000000000000000000" charset="-122"/>
                  <a:ea typeface="方正粗黑宋简体" panose="02000000000000000000" charset="-122"/>
                </a:rPr>
                <a:t>客</a:t>
              </a:r>
              <a:endParaRPr lang="zh-CN" sz="3200">
                <a:latin typeface="方正粗黑宋简体" panose="02000000000000000000" charset="-122"/>
                <a:ea typeface="方正粗黑宋简体" panose="02000000000000000000" charset="-122"/>
              </a:endParaRPr>
            </a:p>
            <a:p>
              <a:pPr marL="12700" lvl="0">
                <a:spcBef>
                  <a:spcPts val="1000"/>
                </a:spcBef>
              </a:pPr>
              <a:r>
                <a:rPr lang="zh-CN" sz="3200" spc="5">
                  <a:solidFill>
                    <a:srgbClr val="FF0000"/>
                  </a:solidFill>
                  <a:latin typeface="方正粗黑宋简体" panose="02000000000000000000" charset="-122"/>
                  <a:ea typeface="方正粗黑宋简体" panose="02000000000000000000" charset="-122"/>
                </a:rPr>
                <a:t>（洗</a:t>
              </a:r>
              <a:r>
                <a:rPr lang="zh-CN" sz="3200" spc="-15">
                  <a:solidFill>
                    <a:srgbClr val="FF0000"/>
                  </a:solidFill>
                  <a:latin typeface="方正粗黑宋简体" panose="02000000000000000000" charset="-122"/>
                  <a:ea typeface="方正粗黑宋简体" panose="02000000000000000000" charset="-122"/>
                </a:rPr>
                <a:t>衣</a:t>
              </a:r>
              <a:r>
                <a:rPr lang="zh-CN" sz="3200" spc="5">
                  <a:solidFill>
                    <a:srgbClr val="FF0000"/>
                  </a:solidFill>
                  <a:latin typeface="方正粗黑宋简体" panose="02000000000000000000" charset="-122"/>
                  <a:ea typeface="方正粗黑宋简体" panose="02000000000000000000" charset="-122"/>
                </a:rPr>
                <a:t>）</a:t>
              </a:r>
              <a:endParaRPr lang="zh-CN" sz="3200">
                <a:latin typeface="方正粗黑宋简体" panose="02000000000000000000" charset="-122"/>
                <a:ea typeface="方正粗黑宋简体" panose="02000000000000000000" charset="-122"/>
              </a:endParaRPr>
            </a:p>
          </p:txBody>
        </p:sp>
        <p:sp>
          <p:nvSpPr>
            <p:cNvPr id="145417" name="object 13"/>
            <p:cNvSpPr/>
            <p:nvPr/>
          </p:nvSpPr>
          <p:spPr>
            <a:xfrm>
              <a:off x="7415" y="4440"/>
              <a:ext cx="600" cy="395"/>
            </a:xfrm>
            <a:custGeom>
              <a:rect l="l" t="t" r="r" b="b"/>
              <a:pathLst>
                <a:path w="380364" h="251460">
                  <a:moveTo>
                    <a:pt x="0" y="0"/>
                  </a:moveTo>
                  <a:lnTo>
                    <a:pt x="379856" y="251333"/>
                  </a:lnTo>
                </a:path>
              </a:pathLst>
            </a:custGeom>
            <a:noFill/>
            <a:ln w="28575">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8" name="object 14"/>
            <p:cNvSpPr/>
            <p:nvPr/>
          </p:nvSpPr>
          <p:spPr>
            <a:xfrm>
              <a:off x="7410" y="6317"/>
              <a:ext cx="730" cy="592"/>
            </a:xfrm>
            <a:custGeom>
              <a:rect l="l" t="t" r="r" b="b"/>
              <a:pathLst>
                <a:path w="464184" h="375920">
                  <a:moveTo>
                    <a:pt x="0" y="375412"/>
                  </a:moveTo>
                  <a:lnTo>
                    <a:pt x="463803" y="0"/>
                  </a:lnTo>
                </a:path>
              </a:pathLst>
            </a:custGeom>
            <a:noFill/>
            <a:ln w="28575">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19" name="object 15"/>
            <p:cNvSpPr/>
            <p:nvPr/>
          </p:nvSpPr>
          <p:spPr>
            <a:xfrm>
              <a:off x="11167" y="3287"/>
              <a:ext cx="5465" cy="1925"/>
            </a:xfrm>
            <a:custGeom>
              <a:rect l="l" t="t" r="r" b="b"/>
              <a:pathLst>
                <a:path w="3469004" h="1222375">
                  <a:moveTo>
                    <a:pt x="0" y="1222248"/>
                  </a:moveTo>
                  <a:lnTo>
                    <a:pt x="3468623" y="1222248"/>
                  </a:lnTo>
                  <a:lnTo>
                    <a:pt x="3468623" y="0"/>
                  </a:lnTo>
                  <a:lnTo>
                    <a:pt x="0" y="0"/>
                  </a:lnTo>
                  <a:lnTo>
                    <a:pt x="0" y="1222248"/>
                  </a:lnTo>
                  <a:close/>
                </a:path>
              </a:pathLst>
            </a:custGeom>
            <a:noFill/>
            <a:ln w="28575">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20" name="object 17"/>
            <p:cNvSpPr txBox="1"/>
            <p:nvPr/>
          </p:nvSpPr>
          <p:spPr>
            <a:xfrm>
              <a:off x="11167" y="3197"/>
              <a:ext cx="5192" cy="2105"/>
            </a:xfrm>
            <a:prstGeom prst="rect">
              <a:avLst/>
            </a:prstGeom>
          </p:spPr>
          <p:txBody>
            <a:bodyPr vert="horz" wrap="square" lIns="0" tIns="158115"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250"/>
                </a:spcBef>
              </a:pPr>
              <a:r>
                <a:rPr lang="zh-CN" sz="3600">
                  <a:solidFill>
                    <a:srgbClr val="001F5F"/>
                  </a:solidFill>
                  <a:latin typeface="方正粗黑宋简体" panose="02000000000000000000" charset="-122"/>
                  <a:ea typeface="方正粗黑宋简体" panose="02000000000000000000" charset="-122"/>
                </a:rPr>
                <a:t>表姐：铁饭碗</a:t>
              </a:r>
              <a:endParaRPr lang="zh-CN" sz="3600">
                <a:latin typeface="方正粗黑宋简体" panose="02000000000000000000" charset="-122"/>
                <a:ea typeface="方正粗黑宋简体" panose="02000000000000000000" charset="-122"/>
              </a:endParaRPr>
            </a:p>
            <a:p>
              <a:pPr marL="29210" lvl="0">
                <a:spcBef>
                  <a:spcPts val="1025"/>
                </a:spcBef>
              </a:pPr>
              <a:r>
                <a:rPr lang="zh-CN" sz="3200">
                  <a:solidFill>
                    <a:srgbClr val="FF0000"/>
                  </a:solidFill>
                  <a:latin typeface="方正粗黑宋简体" panose="02000000000000000000" charset="-122"/>
                  <a:ea typeface="方正粗黑宋简体" panose="02000000000000000000" charset="-122"/>
                </a:rPr>
                <a:t>（清闲，有保障）</a:t>
              </a:r>
              <a:endParaRPr lang="zh-CN" sz="3200">
                <a:latin typeface="方正粗黑宋简体" panose="02000000000000000000" charset="-122"/>
                <a:ea typeface="方正粗黑宋简体" panose="02000000000000000000" charset="-122"/>
              </a:endParaRPr>
            </a:p>
          </p:txBody>
        </p:sp>
        <p:sp>
          <p:nvSpPr>
            <p:cNvPr id="145421" name="object 18"/>
            <p:cNvSpPr/>
            <p:nvPr/>
          </p:nvSpPr>
          <p:spPr>
            <a:xfrm>
              <a:off x="10367" y="6290"/>
              <a:ext cx="695" cy="962"/>
            </a:xfrm>
            <a:custGeom>
              <a:rect l="l" t="t" r="r" b="b"/>
              <a:pathLst>
                <a:path w="441959" h="611504">
                  <a:moveTo>
                    <a:pt x="0" y="0"/>
                  </a:moveTo>
                  <a:lnTo>
                    <a:pt x="441833" y="611377"/>
                  </a:lnTo>
                </a:path>
              </a:pathLst>
            </a:custGeom>
            <a:noFill/>
            <a:ln w="28574">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22" name="object 19"/>
            <p:cNvSpPr/>
            <p:nvPr/>
          </p:nvSpPr>
          <p:spPr>
            <a:xfrm>
              <a:off x="10367" y="4250"/>
              <a:ext cx="747" cy="590"/>
            </a:xfrm>
            <a:custGeom>
              <a:rect l="l" t="t" r="r" b="b"/>
              <a:pathLst>
                <a:path w="474979" h="375919">
                  <a:moveTo>
                    <a:pt x="0" y="375412"/>
                  </a:moveTo>
                  <a:lnTo>
                    <a:pt x="474726" y="0"/>
                  </a:lnTo>
                </a:path>
              </a:pathLst>
            </a:custGeom>
            <a:noFill/>
            <a:ln w="28575">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23" name="object 20"/>
            <p:cNvSpPr/>
            <p:nvPr/>
          </p:nvSpPr>
          <p:spPr>
            <a:xfrm>
              <a:off x="11062" y="6290"/>
              <a:ext cx="5567" cy="1925"/>
            </a:xfrm>
            <a:custGeom>
              <a:rect l="l" t="t" r="r" b="b"/>
              <a:pathLst>
                <a:path w="3535679" h="1222375">
                  <a:moveTo>
                    <a:pt x="0" y="1222248"/>
                  </a:moveTo>
                  <a:lnTo>
                    <a:pt x="3535679" y="1222248"/>
                  </a:lnTo>
                  <a:lnTo>
                    <a:pt x="3535679" y="0"/>
                  </a:lnTo>
                  <a:lnTo>
                    <a:pt x="0" y="0"/>
                  </a:lnTo>
                  <a:lnTo>
                    <a:pt x="0" y="1222248"/>
                  </a:lnTo>
                  <a:close/>
                </a:path>
              </a:pathLst>
            </a:custGeom>
            <a:noFill/>
            <a:ln w="28575">
              <a:solidFill>
                <a:srgbClr val="FF0000"/>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a:latin typeface="等线" panose="02010600030101010101" charset="-122"/>
                <a:ea typeface="等线" panose="02010600030101010101" charset="-122"/>
              </a:endParaRPr>
            </a:p>
          </p:txBody>
        </p:sp>
        <p:sp>
          <p:nvSpPr>
            <p:cNvPr id="145424" name="object 22"/>
            <p:cNvSpPr txBox="1"/>
            <p:nvPr/>
          </p:nvSpPr>
          <p:spPr>
            <a:xfrm>
              <a:off x="11226" y="6114"/>
              <a:ext cx="5240" cy="2105"/>
            </a:xfrm>
            <a:prstGeom prst="rect">
              <a:avLst/>
            </a:prstGeom>
          </p:spPr>
          <p:txBody>
            <a:bodyPr vert="horz" wrap="square" lIns="0" tIns="15875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a:spcBef>
                  <a:spcPts val="1250"/>
                </a:spcBef>
              </a:pPr>
              <a:r>
                <a:rPr lang="zh-CN" sz="3600" spc="-5">
                  <a:solidFill>
                    <a:srgbClr val="001F5F"/>
                  </a:solidFill>
                  <a:latin typeface="方正粗黑宋简体" panose="02000000000000000000" charset="-122"/>
                  <a:ea typeface="方正粗黑宋简体" panose="02000000000000000000" charset="-122"/>
                </a:rPr>
                <a:t>表妹：搞承包</a:t>
              </a:r>
              <a:endParaRPr lang="zh-CN" sz="3600">
                <a:latin typeface="方正粗黑宋简体" panose="02000000000000000000" charset="-122"/>
                <a:ea typeface="方正粗黑宋简体" panose="02000000000000000000" charset="-122"/>
              </a:endParaRPr>
            </a:p>
            <a:p>
              <a:pPr marL="62865" lvl="0">
                <a:spcBef>
                  <a:spcPts val="1025"/>
                </a:spcBef>
              </a:pPr>
              <a:r>
                <a:rPr lang="zh-CN" sz="3200">
                  <a:solidFill>
                    <a:srgbClr val="FF0000"/>
                  </a:solidFill>
                  <a:latin typeface="方正粗黑宋简体" panose="02000000000000000000" charset="-122"/>
                  <a:ea typeface="方正粗黑宋简体" panose="02000000000000000000" charset="-122"/>
                </a:rPr>
                <a:t>（忙</a:t>
              </a:r>
              <a:r>
                <a:rPr lang="zh-CN" sz="3200" spc="-15">
                  <a:solidFill>
                    <a:srgbClr val="FF0000"/>
                  </a:solidFill>
                  <a:latin typeface="方正粗黑宋简体" panose="02000000000000000000" charset="-122"/>
                  <a:ea typeface="方正粗黑宋简体" panose="02000000000000000000" charset="-122"/>
                </a:rPr>
                <a:t>碌</a:t>
              </a:r>
              <a:r>
                <a:rPr lang="zh-CN" sz="3200">
                  <a:solidFill>
                    <a:srgbClr val="FF0000"/>
                  </a:solidFill>
                  <a:latin typeface="方正粗黑宋简体" panose="02000000000000000000" charset="-122"/>
                  <a:ea typeface="方正粗黑宋简体" panose="02000000000000000000" charset="-122"/>
                </a:rPr>
                <a:t>，收</a:t>
              </a:r>
              <a:r>
                <a:rPr lang="zh-CN" sz="3200" spc="-15">
                  <a:solidFill>
                    <a:srgbClr val="FF0000"/>
                  </a:solidFill>
                  <a:latin typeface="方正粗黑宋简体" panose="02000000000000000000" charset="-122"/>
                  <a:ea typeface="方正粗黑宋简体" panose="02000000000000000000" charset="-122"/>
                </a:rPr>
                <a:t>入</a:t>
              </a:r>
              <a:r>
                <a:rPr lang="zh-CN" sz="3200">
                  <a:solidFill>
                    <a:srgbClr val="FF0000"/>
                  </a:solidFill>
                  <a:latin typeface="方正粗黑宋简体" panose="02000000000000000000" charset="-122"/>
                  <a:ea typeface="方正粗黑宋简体" panose="02000000000000000000" charset="-122"/>
                </a:rPr>
                <a:t>高）</a:t>
              </a:r>
              <a:endParaRPr lang="zh-CN" sz="3200">
                <a:latin typeface="方正粗黑宋简体" panose="02000000000000000000" charset="-122"/>
                <a:ea typeface="方正粗黑宋简体" panose="02000000000000000000" charset="-122"/>
              </a:endParaRPr>
            </a:p>
          </p:txBody>
        </p:sp>
      </p:grpSp>
      <p:sp>
        <p:nvSpPr>
          <p:cNvPr id="145425" name="object 3"/>
          <p:cNvSpPr>
            <a:spLocks noGrp="1"/>
          </p:cNvSpPr>
          <p:nvPr>
            <p:ph type="title"/>
          </p:nvPr>
        </p:nvSpPr>
        <p:spPr>
          <a:xfrm>
            <a:off x="1612900" y="1668463"/>
            <a:ext cx="1236663" cy="690562"/>
          </a:xfrm>
          <a:prstGeom prst="rect">
            <a:avLst/>
          </a:prstGeom>
          <a:noFill/>
          <a:ln>
            <a:noFill/>
            <a:miter lim="800000"/>
          </a:ln>
        </p:spPr>
        <p:txBody>
          <a:bodyPr vert="horz" wrap="square" lIns="0" tIns="13335" rIns="0" bIns="0" anchor="ctr" anchorCtr="0">
            <a:spAutoFit/>
          </a:bodyPr>
          <a:lstStyle>
            <a:lvl1pPr marL="0" indent="0" algn="l" defTabSz="914400" rtl="0" eaLnBrk="1" fontAlgn="base" latinLnBrk="0" hangingPunct="1">
              <a:lnSpc>
                <a:spcPct val="90000"/>
              </a:lnSpc>
              <a:spcBef>
                <a:spcPct val="0"/>
              </a:spcBef>
              <a:spcAft>
                <a:spcPct val="0"/>
              </a:spcAft>
              <a:buClrTx/>
              <a:buSzTx/>
              <a:buFontTx/>
              <a:buNone/>
              <a:defRPr lang="zh-CN" altLang="en-US" sz="4400" kern="1200">
                <a:solidFill>
                  <a:schemeClr val="tx1"/>
                </a:solidFill>
                <a:latin typeface="等线 Light" panose="02010600030101010101" charset="-122"/>
                <a:ea typeface="等线 Light" panose="02010600030101010101" charset="-122"/>
                <a:cs typeface="+mj-cs"/>
              </a:defRPr>
            </a:lvl1pPr>
          </a:lstStyle>
          <a:p>
            <a:pPr marL="12700" lvl="0" indent="0" defTabSz="914400" fontAlgn="base">
              <a:lnSpc>
                <a:spcPct val="100000"/>
              </a:lnSpc>
              <a:spcBef>
                <a:spcPts val="100"/>
              </a:spcBef>
              <a:spcAft>
                <a:spcPct val="0"/>
              </a:spcAft>
              <a:buClrTx/>
              <a:tabLst>
                <a:tab pos="2762250"/>
              </a:tabLst>
            </a:pPr>
            <a:r>
              <a:rPr lang="zh-CN" altLang="zh-CN" b="1" baseline="0">
                <a:latin typeface="方正粗黑宋简体" panose="02000000000000000000" charset="-122"/>
                <a:ea typeface="方正粗黑宋简体" panose="02000000000000000000" charset="-122"/>
              </a:rPr>
              <a:t>情节</a:t>
            </a:r>
            <a:endParaRPr lang="zh-CN" altLang="zh-CN" baseline="0">
              <a:latin typeface="方正粗黑宋简体" panose="02000000000000000000" charset="-122"/>
              <a:ea typeface="方正粗黑宋简体" panose="02000000000000000000" charset="-122"/>
            </a:endParaRPr>
          </a:p>
        </p:txBody>
      </p:sp>
      <p:sp>
        <p:nvSpPr>
          <p:cNvPr id="145426" name="文本框 3"/>
          <p:cNvSpPr txBox="1"/>
          <p:nvPr/>
        </p:nvSpPr>
        <p:spPr>
          <a:xfrm>
            <a:off x="0" y="1664652"/>
            <a:ext cx="627056" cy="3046094"/>
          </a:xfrm>
          <a:prstGeom prst="rect">
            <a:avLst/>
          </a:prstGeom>
          <a:noFill/>
          <a:ln w="9525">
            <a:noFill/>
          </a:ln>
        </p:spPr>
        <p:txBody>
          <a:bodyPr wrap="square" anchor="t">
            <a:spAutoFit/>
            <a:scene3d>
              <a:camera prst="orthographicFront"/>
              <a:lightRig rig="threePt" dir="t"/>
            </a:scene3d>
          </a:bodyPr>
          <a:lstStyle/>
          <a:p>
            <a:pPr lvl="0" fontAlgn="base"/>
            <a:r>
              <a:rPr lang="zh-CN" altLang="en-US" sz="3200" strike="noStrike" noProof="1">
                <a:solidFill>
                  <a:srgbClr val="7030A0"/>
                </a:solidFill>
                <a:latin typeface="方正粗黑宋简体" panose="02000000000000000000" charset="-122"/>
                <a:ea typeface="方正粗黑宋简体" panose="02000000000000000000" charset="-122"/>
                <a:cs typeface="+mn-cs"/>
                <a:sym typeface="+mn-ea"/>
              </a:rPr>
              <a:t>小说主题分析</a:t>
            </a:r>
            <a:endParaRPr lang="zh-CN" altLang="en-US" sz="3200" b="1" strike="noStrike"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pic>
        <p:nvPicPr>
          <p:cNvPr id="145427" name="图片 10"/>
          <p:cNvPicPr>
            <a:picLocks noChangeAspect="1"/>
          </p:cNvPicPr>
          <p:nvPr/>
        </p:nvPicPr>
        <p:blipFill>
          <a:blip r:embed="rId2"/>
          <a:srcRect l="92679" t="1964" r="-7059" b="31405"/>
          <a:stretch>
            <a:fillRect/>
          </a:stretch>
        </p:blipFill>
        <p:spPr>
          <a:xfrm flipH="1">
            <a:off x="617538" y="185738"/>
            <a:ext cx="257175" cy="6486525"/>
          </a:xfrm>
          <a:prstGeom prst="rect">
            <a:avLst/>
          </a:prstGeom>
          <a:noFill/>
          <a:ln>
            <a:noFill/>
            <a:miter lim="800000"/>
          </a:ln>
        </p:spPr>
      </p:pic>
      <p:sp>
        <p:nvSpPr>
          <p:cNvPr id="145428" name="object 3"/>
          <p:cNvSpPr>
            <a:spLocks noGrp="1"/>
          </p:cNvSpPr>
          <p:nvPr/>
        </p:nvSpPr>
        <p:spPr>
          <a:xfrm>
            <a:off x="1643063" y="4872038"/>
            <a:ext cx="1206500" cy="690562"/>
          </a:xfrm>
          <a:prstGeom prst="rect">
            <a:avLst/>
          </a:prstGeom>
          <a:noFill/>
          <a:ln>
            <a:noFill/>
            <a:miter lim="800000"/>
          </a:ln>
        </p:spPr>
        <p:txBody>
          <a:bodyPr wrap="square" lIns="0" tIns="13335"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lvl="0" indent="0" defTabSz="914400">
              <a:spcBef>
                <a:spcPts val="100"/>
              </a:spcBef>
              <a:tabLst>
                <a:tab pos="2762250"/>
              </a:tabLst>
            </a:pPr>
            <a:r>
              <a:rPr lang="zh-CN" altLang="zh-CN" sz="4400" b="1" baseline="0">
                <a:latin typeface="方正粗黑宋简体" panose="02000000000000000000" charset="-122"/>
                <a:ea typeface="方正粗黑宋简体" panose="02000000000000000000" charset="-122"/>
              </a:rPr>
              <a:t>环境</a:t>
            </a:r>
            <a:endParaRPr lang="zh-CN" altLang="zh-CN" sz="4400" baseline="0">
              <a:latin typeface="微软雅黑" panose="020b0503020204020204" charset="-122"/>
              <a:ea typeface="等线 Light" panose="02010600030101010101" charset="-122"/>
            </a:endParaRPr>
          </a:p>
        </p:txBody>
      </p:sp>
      <p:sp>
        <p:nvSpPr>
          <p:cNvPr id="145429" name="object 4"/>
          <p:cNvSpPr txBox="1"/>
          <p:nvPr/>
        </p:nvSpPr>
        <p:spPr>
          <a:xfrm>
            <a:off x="3006725" y="4637088"/>
            <a:ext cx="8736013" cy="1341438"/>
          </a:xfrm>
          <a:prstGeom prst="rect">
            <a:avLst/>
          </a:prstGeom>
        </p:spPr>
        <p:txBody>
          <a:bodyPr vert="horz" wrap="square" lIns="0" tIns="121920"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463550" lvl="0" indent="-451485">
              <a:spcBef>
                <a:spcPts val="960"/>
              </a:spcBef>
              <a:buFont typeface="Calibri"/>
              <a:buAutoNum type="arabicPeriod"/>
              <a:tabLst>
                <a:tab pos="463550"/>
              </a:tabLst>
            </a:pPr>
            <a:r>
              <a:rPr lang="zh-CN" sz="3600">
                <a:solidFill>
                  <a:srgbClr val="001F5F"/>
                </a:solidFill>
                <a:latin typeface="方正粗黑宋简体" panose="02000000000000000000" charset="-122"/>
                <a:ea typeface="方正粗黑宋简体" panose="02000000000000000000" charset="-122"/>
              </a:rPr>
              <a:t>自然环境</a:t>
            </a:r>
            <a:r>
              <a:rPr lang="zh-CN" sz="3600" spc="5">
                <a:solidFill>
                  <a:srgbClr val="001F5F"/>
                </a:solidFill>
                <a:latin typeface="方正粗黑宋简体" panose="02000000000000000000" charset="-122"/>
                <a:ea typeface="方正粗黑宋简体" panose="02000000000000000000" charset="-122"/>
              </a:rPr>
              <a:t>——</a:t>
            </a:r>
            <a:r>
              <a:rPr lang="zh-CN" sz="3600">
                <a:solidFill>
                  <a:srgbClr val="001F5F"/>
                </a:solidFill>
                <a:latin typeface="方正粗黑宋简体" panose="02000000000000000000" charset="-122"/>
                <a:ea typeface="方正粗黑宋简体" panose="02000000000000000000" charset="-122"/>
              </a:rPr>
              <a:t>溪滩</a:t>
            </a:r>
            <a:endParaRPr lang="zh-CN" sz="3600">
              <a:latin typeface="方正粗黑宋简体" panose="02000000000000000000" charset="-122"/>
              <a:ea typeface="方正粗黑宋简体" panose="02000000000000000000" charset="-122"/>
            </a:endParaRPr>
          </a:p>
          <a:p>
            <a:pPr marL="463550" lvl="0" indent="-451485">
              <a:spcBef>
                <a:spcPts val="860"/>
              </a:spcBef>
              <a:buFont typeface="Calibri"/>
              <a:buAutoNum type="arabicPeriod"/>
              <a:tabLst>
                <a:tab pos="463550"/>
              </a:tabLst>
            </a:pPr>
            <a:r>
              <a:rPr lang="zh-CN" sz="3600" spc="-5">
                <a:solidFill>
                  <a:srgbClr val="001F5F"/>
                </a:solidFill>
                <a:latin typeface="方正粗黑宋简体" panose="02000000000000000000" charset="-122"/>
                <a:ea typeface="方正粗黑宋简体" panose="02000000000000000000" charset="-122"/>
              </a:rPr>
              <a:t>社会环</a:t>
            </a:r>
            <a:r>
              <a:rPr lang="zh-CN" sz="3600">
                <a:solidFill>
                  <a:srgbClr val="001F5F"/>
                </a:solidFill>
                <a:latin typeface="方正粗黑宋简体" panose="02000000000000000000" charset="-122"/>
                <a:ea typeface="方正粗黑宋简体" panose="02000000000000000000" charset="-122"/>
              </a:rPr>
              <a:t>境——联产承包制度下的新农村</a:t>
            </a:r>
            <a:endParaRPr lang="zh-CN" sz="3600">
              <a:latin typeface="方正粗黑宋简体" panose="02000000000000000000" charset="-122"/>
              <a:ea typeface="方正粗黑宋简体" panose="02000000000000000000" charset="-122"/>
            </a:endParaRP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3" name="object 2"/>
          <p:cNvSpPr txBox="1"/>
          <p:nvPr/>
        </p:nvSpPr>
        <p:spPr>
          <a:xfrm>
            <a:off x="874713" y="185738"/>
            <a:ext cx="11382375" cy="996950"/>
          </a:xfrm>
          <a:prstGeom prst="rect">
            <a:avLst/>
          </a:prstGeom>
        </p:spPr>
        <p:txBody>
          <a:bodyPr vert="horz" wrap="square" lIns="0" tIns="12065" rIns="0" bIns="0"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marR="220345" lvl="0" indent="457200">
              <a:spcBef>
                <a:spcPts val="100"/>
              </a:spcBef>
            </a:pPr>
            <a:r>
              <a:rPr lang="zh-CN" sz="3200" b="1" spc="15">
                <a:solidFill>
                  <a:srgbClr val="FF0000"/>
                </a:solidFill>
                <a:latin typeface="方正粗黑宋简体" panose="02000000000000000000" charset="-122"/>
                <a:ea typeface="方正粗黑宋简体" panose="02000000000000000000" charset="-122"/>
              </a:rPr>
              <a:t>小说刻</a:t>
            </a:r>
            <a:r>
              <a:rPr lang="zh-CN" sz="3200" b="1">
                <a:solidFill>
                  <a:srgbClr val="FF0000"/>
                </a:solidFill>
                <a:latin typeface="方正粗黑宋简体" panose="02000000000000000000" charset="-122"/>
                <a:ea typeface="方正粗黑宋简体" panose="02000000000000000000" charset="-122"/>
              </a:rPr>
              <a:t>画了两</a:t>
            </a:r>
            <a:r>
              <a:rPr lang="zh-CN" sz="3200" b="1" spc="15">
                <a:solidFill>
                  <a:srgbClr val="FF0000"/>
                </a:solidFill>
                <a:latin typeface="方正粗黑宋简体" panose="02000000000000000000" charset="-122"/>
                <a:ea typeface="方正粗黑宋简体" panose="02000000000000000000" charset="-122"/>
              </a:rPr>
              <a:t>个</a:t>
            </a:r>
            <a:r>
              <a:rPr lang="zh-CN" sz="3200" b="1">
                <a:solidFill>
                  <a:srgbClr val="FF0000"/>
                </a:solidFill>
                <a:latin typeface="方正粗黑宋简体" panose="02000000000000000000" charset="-122"/>
                <a:ea typeface="方正粗黑宋简体" panose="02000000000000000000" charset="-122"/>
              </a:rPr>
              <a:t>人物，</a:t>
            </a:r>
            <a:r>
              <a:rPr lang="zh-CN" sz="3200" b="1" spc="15">
                <a:solidFill>
                  <a:srgbClr val="FF0000"/>
                </a:solidFill>
                <a:latin typeface="方正粗黑宋简体" panose="02000000000000000000" charset="-122"/>
                <a:ea typeface="方正粗黑宋简体" panose="02000000000000000000" charset="-122"/>
              </a:rPr>
              <a:t>作</a:t>
            </a:r>
            <a:r>
              <a:rPr lang="zh-CN" sz="3200" b="1">
                <a:solidFill>
                  <a:srgbClr val="FF0000"/>
                </a:solidFill>
                <a:latin typeface="方正粗黑宋简体" panose="02000000000000000000" charset="-122"/>
                <a:ea typeface="方正粗黑宋简体" panose="02000000000000000000" charset="-122"/>
              </a:rPr>
              <a:t>者以</a:t>
            </a:r>
            <a:r>
              <a:rPr lang="zh-CN" sz="3200" b="1" spc="15">
                <a:solidFill>
                  <a:srgbClr val="FF0000"/>
                </a:solidFill>
                <a:latin typeface="方正粗黑宋简体" panose="02000000000000000000" charset="-122"/>
                <a:ea typeface="方正粗黑宋简体" panose="02000000000000000000" charset="-122"/>
              </a:rPr>
              <a:t>“</a:t>
            </a:r>
            <a:r>
              <a:rPr lang="zh-CN" sz="3200" b="1">
                <a:solidFill>
                  <a:srgbClr val="FF0000"/>
                </a:solidFill>
                <a:latin typeface="方正粗黑宋简体" panose="02000000000000000000" charset="-122"/>
                <a:ea typeface="方正粗黑宋简体" panose="02000000000000000000" charset="-122"/>
              </a:rPr>
              <a:t>表</a:t>
            </a:r>
            <a:r>
              <a:rPr lang="zh-CN" sz="3200" b="1" spc="15">
                <a:solidFill>
                  <a:srgbClr val="FF0000"/>
                </a:solidFill>
                <a:latin typeface="方正粗黑宋简体" panose="02000000000000000000" charset="-122"/>
                <a:ea typeface="方正粗黑宋简体" panose="02000000000000000000" charset="-122"/>
              </a:rPr>
              <a:t>妹</a:t>
            </a:r>
            <a:r>
              <a:rPr lang="zh-CN" sz="3200" b="1" spc="-5">
                <a:solidFill>
                  <a:srgbClr val="FF0000"/>
                </a:solidFill>
                <a:latin typeface="方正粗黑宋简体" panose="02000000000000000000" charset="-122"/>
                <a:ea typeface="方正粗黑宋简体" panose="02000000000000000000" charset="-122"/>
              </a:rPr>
              <a:t>”</a:t>
            </a:r>
            <a:r>
              <a:rPr lang="zh-CN" sz="3200" b="1" spc="15">
                <a:solidFill>
                  <a:srgbClr val="FF0000"/>
                </a:solidFill>
                <a:latin typeface="方正粗黑宋简体" panose="02000000000000000000" charset="-122"/>
                <a:ea typeface="方正粗黑宋简体" panose="02000000000000000000" charset="-122"/>
              </a:rPr>
              <a:t>为</a:t>
            </a:r>
            <a:r>
              <a:rPr lang="zh-CN" sz="3200" b="1">
                <a:solidFill>
                  <a:srgbClr val="FF0000"/>
                </a:solidFill>
                <a:latin typeface="方正粗黑宋简体" panose="02000000000000000000" charset="-122"/>
                <a:ea typeface="方正粗黑宋简体" panose="02000000000000000000" charset="-122"/>
              </a:rPr>
              <a:t>题</a:t>
            </a:r>
            <a:r>
              <a:rPr lang="zh-CN" sz="3200" b="1" spc="15">
                <a:solidFill>
                  <a:srgbClr val="FF0000"/>
                </a:solidFill>
                <a:latin typeface="方正粗黑宋简体" panose="02000000000000000000" charset="-122"/>
                <a:ea typeface="方正粗黑宋简体" panose="02000000000000000000" charset="-122"/>
              </a:rPr>
              <a:t>，  </a:t>
            </a:r>
            <a:r>
              <a:rPr lang="zh-CN" sz="3200" b="1">
                <a:solidFill>
                  <a:srgbClr val="FF0000"/>
                </a:solidFill>
                <a:latin typeface="方正粗黑宋简体" panose="02000000000000000000" charset="-122"/>
                <a:ea typeface="方正粗黑宋简体" panose="02000000000000000000" charset="-122"/>
              </a:rPr>
              <a:t>表</a:t>
            </a:r>
            <a:r>
              <a:rPr lang="zh-CN" sz="3200" b="1" spc="15">
                <a:solidFill>
                  <a:srgbClr val="FF0000"/>
                </a:solidFill>
                <a:latin typeface="方正粗黑宋简体" panose="02000000000000000000" charset="-122"/>
                <a:ea typeface="方正粗黑宋简体" panose="02000000000000000000" charset="-122"/>
              </a:rPr>
              <a:t>达了哪</a:t>
            </a:r>
            <a:r>
              <a:rPr lang="zh-CN" sz="3200" b="1" spc="-90">
                <a:solidFill>
                  <a:srgbClr val="FF0000"/>
                </a:solidFill>
                <a:latin typeface="方正粗黑宋简体" panose="02000000000000000000" charset="-122"/>
                <a:ea typeface="方正粗黑宋简体" panose="02000000000000000000" charset="-122"/>
              </a:rPr>
              <a:t>些</a:t>
            </a:r>
            <a:r>
              <a:rPr lang="zh-CN" sz="3200" b="1">
                <a:solidFill>
                  <a:srgbClr val="FF0000"/>
                </a:solidFill>
                <a:latin typeface="方正粗黑宋简体" panose="02000000000000000000" charset="-122"/>
                <a:ea typeface="方正粗黑宋简体" panose="02000000000000000000" charset="-122"/>
              </a:rPr>
              <a:t>思想感情？</a:t>
            </a:r>
            <a:endParaRPr lang="zh-CN" sz="3200">
              <a:solidFill>
                <a:srgbClr val="FF0000"/>
              </a:solidFill>
              <a:latin typeface="方正粗黑宋简体" panose="02000000000000000000" charset="-122"/>
              <a:ea typeface="方正粗黑宋简体" panose="02000000000000000000" charset="-122"/>
            </a:endParaRPr>
          </a:p>
        </p:txBody>
      </p:sp>
      <p:sp>
        <p:nvSpPr>
          <p:cNvPr id="146434" name="文本框 3"/>
          <p:cNvSpPr txBox="1"/>
          <p:nvPr/>
        </p:nvSpPr>
        <p:spPr>
          <a:xfrm>
            <a:off x="80644" y="2279967"/>
            <a:ext cx="627057" cy="2061210"/>
          </a:xfrm>
          <a:prstGeom prst="rect">
            <a:avLst/>
          </a:prstGeom>
          <a:noFill/>
          <a:ln w="9525">
            <a:noFill/>
          </a:ln>
        </p:spPr>
        <p:txBody>
          <a:bodyPr wrap="square" anchor="t">
            <a:spAutoFit/>
            <a:scene3d>
              <a:camera prst="orthographicFront"/>
              <a:lightRig rig="threePt" dir="t"/>
            </a:scene3d>
          </a:bodyPr>
          <a:lstStyle/>
          <a:p>
            <a:pPr fontAlgn="base"/>
            <a:r>
              <a:rPr lang="zh-CN" altLang="en-US" sz="3200" noProof="1">
                <a:solidFill>
                  <a:srgbClr val="7030A0"/>
                </a:solidFill>
                <a:latin typeface="方正粗黑宋简体" panose="02000000000000000000" charset="-122"/>
                <a:ea typeface="方正粗黑宋简体" panose="02000000000000000000" charset="-122"/>
                <a:cs typeface="+mn-cs"/>
                <a:sym typeface="+mn-ea"/>
              </a:rPr>
              <a:t>真题演练</a:t>
            </a:r>
            <a:endParaRPr lang="zh-CN" altLang="en-US" sz="3200" b="1"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sym typeface="+mn-ea"/>
            </a:endParaRPr>
          </a:p>
        </p:txBody>
      </p:sp>
      <p:pic>
        <p:nvPicPr>
          <p:cNvPr id="146435" name="图片 10"/>
          <p:cNvPicPr>
            <a:picLocks noChangeAspect="1"/>
          </p:cNvPicPr>
          <p:nvPr/>
        </p:nvPicPr>
        <p:blipFill>
          <a:blip r:embed="rId2"/>
          <a:srcRect l="92679" t="1964" r="-7059" b="31405"/>
          <a:stretch>
            <a:fillRect/>
          </a:stretch>
        </p:blipFill>
        <p:spPr>
          <a:xfrm flipH="1">
            <a:off x="617538" y="185738"/>
            <a:ext cx="257175" cy="6486525"/>
          </a:xfrm>
          <a:prstGeom prst="rect">
            <a:avLst/>
          </a:prstGeom>
          <a:noFill/>
          <a:ln>
            <a:noFill/>
            <a:miter lim="800000"/>
          </a:ln>
        </p:spPr>
      </p:pic>
      <p:sp>
        <p:nvSpPr>
          <p:cNvPr id="146436" name="文本框 2"/>
          <p:cNvSpPr txBox="1"/>
          <p:nvPr/>
        </p:nvSpPr>
        <p:spPr>
          <a:xfrm>
            <a:off x="914400" y="4838700"/>
            <a:ext cx="11037888" cy="1581150"/>
          </a:xfrm>
          <a:prstGeom prst="rect">
            <a:avLst/>
          </a:prstGeom>
          <a:noFill/>
          <a:ln>
            <a:solidFill>
              <a:schemeClr val="accent1"/>
            </a:solidFill>
          </a:ln>
        </p:spPr>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12700" marR="8890" lvl="0" indent="457200" algn="just">
              <a:lnSpc>
                <a:spcPct val="101000"/>
              </a:lnSpc>
              <a:spcBef>
                <a:spcPts val="540"/>
              </a:spcBef>
            </a:pPr>
            <a:r>
              <a:rPr lang="zh-CN" sz="3200" b="1" spc="10">
                <a:solidFill>
                  <a:srgbClr val="7030A0"/>
                </a:solidFill>
                <a:latin typeface="方正粗黑宋简体" panose="02000000000000000000" charset="-122"/>
                <a:ea typeface="方正粗黑宋简体" panose="02000000000000000000" charset="-122"/>
                <a:sym typeface="等线" panose="02010600030101010101" charset="-122"/>
              </a:rPr>
              <a:t>①</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赞扬了</a:t>
            </a:r>
            <a:r>
              <a:rPr lang="zh-CN" sz="3200" b="1" spc="10">
                <a:solidFill>
                  <a:srgbClr val="FF0000"/>
                </a:solidFill>
                <a:latin typeface="方正粗黑宋简体" panose="02000000000000000000" charset="-122"/>
                <a:ea typeface="方正粗黑宋简体" panose="02000000000000000000" charset="-122"/>
                <a:sym typeface="等线" panose="02010600030101010101" charset="-122"/>
              </a:rPr>
              <a:t>劳</a:t>
            </a:r>
            <a:r>
              <a:rPr lang="zh-CN" sz="3200" b="1">
                <a:solidFill>
                  <a:srgbClr val="FF0000"/>
                </a:solidFill>
                <a:latin typeface="方正粗黑宋简体" panose="02000000000000000000" charset="-122"/>
                <a:ea typeface="方正粗黑宋简体" panose="02000000000000000000" charset="-122"/>
                <a:sym typeface="等线" panose="02010600030101010101" charset="-122"/>
              </a:rPr>
              <a:t>动之美</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；②</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肯定</a:t>
            </a:r>
            <a:r>
              <a:rPr lang="zh-CN" sz="3200" b="1" spc="10">
                <a:solidFill>
                  <a:srgbClr val="7030A0"/>
                </a:solidFill>
                <a:latin typeface="方正粗黑宋简体" panose="02000000000000000000" charset="-122"/>
                <a:ea typeface="方正粗黑宋简体" panose="02000000000000000000" charset="-122"/>
                <a:sym typeface="等线" panose="02010600030101010101" charset="-122"/>
              </a:rPr>
              <a:t>了</a:t>
            </a:r>
            <a:r>
              <a:rPr lang="zh-CN" sz="3200" b="1">
                <a:solidFill>
                  <a:srgbClr val="FF0000"/>
                </a:solidFill>
                <a:latin typeface="方正粗黑宋简体" panose="02000000000000000000" charset="-122"/>
                <a:ea typeface="方正粗黑宋简体" panose="02000000000000000000" charset="-122"/>
                <a:sym typeface="等线" panose="02010600030101010101" charset="-122"/>
              </a:rPr>
              <a:t>勤劳致</a:t>
            </a:r>
            <a:r>
              <a:rPr lang="zh-CN" sz="3200" b="1" spc="10">
                <a:solidFill>
                  <a:srgbClr val="FF0000"/>
                </a:solidFill>
                <a:latin typeface="方正粗黑宋简体" panose="02000000000000000000" charset="-122"/>
                <a:ea typeface="方正粗黑宋简体" panose="02000000000000000000" charset="-122"/>
                <a:sym typeface="等线" panose="02010600030101010101" charset="-122"/>
              </a:rPr>
              <a:t>富</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的观念</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；③  </a:t>
            </a:r>
            <a:r>
              <a:rPr lang="zh-CN" sz="3200" b="1" spc="15">
                <a:solidFill>
                  <a:srgbClr val="7030A0"/>
                </a:solidFill>
                <a:latin typeface="方正粗黑宋简体" panose="02000000000000000000" charset="-122"/>
                <a:ea typeface="方正粗黑宋简体" panose="02000000000000000000" charset="-122"/>
                <a:sym typeface="等线" panose="02010600030101010101" charset="-122"/>
              </a:rPr>
              <a:t>赞</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美了</a:t>
            </a:r>
            <a:r>
              <a:rPr lang="zh-CN" sz="3200" b="1">
                <a:solidFill>
                  <a:srgbClr val="FF0000"/>
                </a:solidFill>
                <a:latin typeface="方正粗黑宋简体" panose="02000000000000000000" charset="-122"/>
                <a:ea typeface="方正粗黑宋简体" panose="02000000000000000000" charset="-122"/>
                <a:sym typeface="等线" panose="02010600030101010101" charset="-122"/>
              </a:rPr>
              <a:t>农</a:t>
            </a:r>
            <a:r>
              <a:rPr lang="zh-CN" sz="3200" b="1" spc="15">
                <a:solidFill>
                  <a:srgbClr val="FF0000"/>
                </a:solidFill>
                <a:latin typeface="方正粗黑宋简体" panose="02000000000000000000" charset="-122"/>
                <a:ea typeface="方正粗黑宋简体" panose="02000000000000000000" charset="-122"/>
                <a:sym typeface="等线" panose="02010600030101010101" charset="-122"/>
              </a:rPr>
              <a:t>村</a:t>
            </a:r>
            <a:r>
              <a:rPr lang="zh-CN" sz="3200" b="1">
                <a:solidFill>
                  <a:srgbClr val="FF0000"/>
                </a:solidFill>
                <a:latin typeface="方正粗黑宋简体" panose="02000000000000000000" charset="-122"/>
                <a:ea typeface="方正粗黑宋简体" panose="02000000000000000000" charset="-122"/>
                <a:sym typeface="等线" panose="02010600030101010101" charset="-122"/>
              </a:rPr>
              <a:t>所蕴含</a:t>
            </a:r>
            <a:r>
              <a:rPr lang="zh-CN" sz="3200" b="1" spc="15">
                <a:solidFill>
                  <a:srgbClr val="FF0000"/>
                </a:solidFill>
                <a:latin typeface="方正粗黑宋简体" panose="02000000000000000000" charset="-122"/>
                <a:ea typeface="方正粗黑宋简体" panose="02000000000000000000" charset="-122"/>
                <a:sym typeface="等线" panose="02010600030101010101" charset="-122"/>
              </a:rPr>
              <a:t>的</a:t>
            </a:r>
            <a:r>
              <a:rPr lang="zh-CN" sz="3200" b="1">
                <a:solidFill>
                  <a:srgbClr val="FF0000"/>
                </a:solidFill>
                <a:latin typeface="方正粗黑宋简体" panose="02000000000000000000" charset="-122"/>
                <a:ea typeface="方正粗黑宋简体" panose="02000000000000000000" charset="-122"/>
                <a:sym typeface="等线" panose="02010600030101010101" charset="-122"/>
              </a:rPr>
              <a:t>勃勃生</a:t>
            </a:r>
            <a:r>
              <a:rPr lang="zh-CN" sz="3200" b="1" spc="15">
                <a:solidFill>
                  <a:srgbClr val="FF0000"/>
                </a:solidFill>
                <a:latin typeface="方正粗黑宋简体" panose="02000000000000000000" charset="-122"/>
                <a:ea typeface="方正粗黑宋简体" panose="02000000000000000000" charset="-122"/>
                <a:sym typeface="等线" panose="02010600030101010101" charset="-122"/>
              </a:rPr>
              <a:t>机</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；④讴</a:t>
            </a:r>
            <a:r>
              <a:rPr lang="zh-CN" sz="3200" b="1" spc="15">
                <a:solidFill>
                  <a:srgbClr val="7030A0"/>
                </a:solidFill>
                <a:latin typeface="方正粗黑宋简体" panose="02000000000000000000" charset="-122"/>
                <a:ea typeface="方正粗黑宋简体" panose="02000000000000000000" charset="-122"/>
                <a:sym typeface="等线" panose="02010600030101010101" charset="-122"/>
              </a:rPr>
              <a:t>歌</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了正在</a:t>
            </a:r>
            <a:r>
              <a:rPr lang="zh-CN" sz="3200" b="1" spc="15">
                <a:solidFill>
                  <a:srgbClr val="7030A0"/>
                </a:solidFill>
                <a:latin typeface="方正粗黑宋简体" panose="02000000000000000000" charset="-122"/>
                <a:ea typeface="方正粗黑宋简体" panose="02000000000000000000" charset="-122"/>
                <a:sym typeface="等线" panose="02010600030101010101" charset="-122"/>
              </a:rPr>
              <a:t>变</a:t>
            </a:r>
            <a:r>
              <a:rPr lang="zh-CN" sz="3200" b="1">
                <a:solidFill>
                  <a:srgbClr val="7030A0"/>
                </a:solidFill>
                <a:latin typeface="方正粗黑宋简体" panose="02000000000000000000" charset="-122"/>
                <a:ea typeface="方正粗黑宋简体" panose="02000000000000000000" charset="-122"/>
                <a:sym typeface="等线" panose="02010600030101010101" charset="-122"/>
              </a:rPr>
              <a:t>革</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中</a:t>
            </a:r>
            <a:r>
              <a:rPr lang="zh-CN" sz="3200" b="1" spc="15">
                <a:solidFill>
                  <a:srgbClr val="7030A0"/>
                </a:solidFill>
                <a:latin typeface="方正粗黑宋简体" panose="02000000000000000000" charset="-122"/>
                <a:ea typeface="方正粗黑宋简体" panose="02000000000000000000" charset="-122"/>
                <a:sym typeface="等线" panose="02010600030101010101" charset="-122"/>
              </a:rPr>
              <a:t>的</a:t>
            </a:r>
            <a:r>
              <a:rPr lang="zh-CN" sz="3200" b="1" spc="15">
                <a:solidFill>
                  <a:srgbClr val="FF0000"/>
                </a:solidFill>
                <a:latin typeface="方正粗黑宋简体" panose="02000000000000000000" charset="-122"/>
                <a:ea typeface="方正粗黑宋简体" panose="02000000000000000000" charset="-122"/>
                <a:sym typeface="等线" panose="02010600030101010101" charset="-122"/>
              </a:rPr>
              <a:t>伟大时代</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（每点</a:t>
            </a:r>
            <a:r>
              <a:rPr lang="zh-CN" sz="3200" b="1" spc="-10">
                <a:solidFill>
                  <a:srgbClr val="7030A0"/>
                </a:solidFill>
                <a:latin typeface="方正粗黑宋简体" panose="02000000000000000000" charset="-122"/>
                <a:ea typeface="方正粗黑宋简体" panose="02000000000000000000" charset="-122"/>
                <a:sym typeface="等线" panose="02010600030101010101" charset="-122"/>
              </a:rPr>
              <a:t>2</a:t>
            </a:r>
            <a:r>
              <a:rPr lang="zh-CN" sz="3200" b="1" spc="-5">
                <a:solidFill>
                  <a:srgbClr val="7030A0"/>
                </a:solidFill>
                <a:latin typeface="方正粗黑宋简体" panose="02000000000000000000" charset="-122"/>
                <a:ea typeface="方正粗黑宋简体" panose="02000000000000000000" charset="-122"/>
                <a:sym typeface="等线" panose="02010600030101010101" charset="-122"/>
              </a:rPr>
              <a:t>分）</a:t>
            </a:r>
            <a:endParaRPr lang="zh-CN" altLang="en-US" sz="3200" b="1">
              <a:solidFill>
                <a:srgbClr val="7030A0"/>
              </a:solidFill>
              <a:latin typeface="方正粗黑宋简体" panose="02000000000000000000" charset="-122"/>
              <a:ea typeface="方正粗黑宋简体" panose="02000000000000000000" charset="-122"/>
              <a:sym typeface="等线" panose="02010600030101010101" charset="-122"/>
            </a:endParaRPr>
          </a:p>
        </p:txBody>
      </p:sp>
      <p:sp>
        <p:nvSpPr>
          <p:cNvPr id="100" name="文本框 99"/>
          <p:cNvSpPr txBox="1"/>
          <p:nvPr/>
        </p:nvSpPr>
        <p:spPr>
          <a:xfrm>
            <a:off x="914400" y="1183005"/>
            <a:ext cx="11146155" cy="1322070"/>
          </a:xfrm>
          <a:prstGeom prst="rect">
            <a:avLst/>
          </a:prstGeom>
          <a:noFill/>
          <a:ln w="9525">
            <a:noFill/>
          </a:ln>
        </p:spPr>
        <p:txBody>
          <a:bodyPr wrap="square">
            <a:spAutoFit/>
          </a:bodyPr>
          <a:lstStyle/>
          <a:p>
            <a:pPr indent="266700"/>
            <a:r>
              <a:rPr lang="zh-CN" sz="2000" b="1">
                <a:solidFill>
                  <a:srgbClr val="7030A0"/>
                </a:solidFill>
                <a:latin typeface="黑体" panose="02010609060101010101" charset="-122"/>
                <a:ea typeface="黑体" panose="02010609060101010101" charset="-122"/>
                <a:cs typeface="黑体" panose="02010609060101010101" charset="-122"/>
              </a:rPr>
              <a:t>第一步：分析标题的表层义</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表妹</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是小说中的主要人物，她身上负载着作者的创作意图，在小说中，她是</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勤劳能干</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一心致富</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的代名词。</a:t>
            </a:r>
            <a:r>
              <a:rPr lang="en-US" altLang="zh-CN" sz="2000" b="1">
                <a:latin typeface="黑体" panose="02010609060101010101" charset="-122"/>
                <a:ea typeface="黑体" panose="02010609060101010101" charset="-122"/>
                <a:cs typeface="黑体" panose="02010609060101010101" charset="-122"/>
              </a:rPr>
              <a:t>  </a:t>
            </a:r>
            <a:r>
              <a:rPr lang="zh-CN" sz="2000" b="1">
                <a:solidFill>
                  <a:srgbClr val="7030A0"/>
                </a:solidFill>
                <a:latin typeface="黑体" panose="02010609060101010101" charset="-122"/>
                <a:ea typeface="黑体" panose="02010609060101010101" charset="-122"/>
                <a:cs typeface="黑体" panose="02010609060101010101" charset="-122"/>
              </a:rPr>
              <a:t>第二步：分析标题的深层义
</a:t>
            </a:r>
            <a:endParaRPr lang="zh-CN" altLang="en-US" sz="2000" b="1">
              <a:solidFill>
                <a:srgbClr val="7030A0"/>
              </a:solidFill>
              <a:latin typeface="黑体" panose="02010609060101010101" charset="-122"/>
              <a:ea typeface="黑体" panose="02010609060101010101" charset="-122"/>
              <a:cs typeface="黑体" panose="02010609060101010101" charset="-122"/>
            </a:endParaRPr>
          </a:p>
        </p:txBody>
      </p:sp>
      <p:graphicFrame>
        <p:nvGraphicFramePr>
          <p:cNvPr id="2" name="表格 1"/>
          <p:cNvGraphicFramePr>
            <a:graphicFrameLocks noGrp="1"/>
          </p:cNvGraphicFramePr>
          <p:nvPr>
            <p:custDataLst>
              <p:tags r:id="rId3"/>
            </p:custDataLst>
          </p:nvPr>
        </p:nvGraphicFramePr>
        <p:xfrm>
          <a:off x="1090295" y="2505075"/>
          <a:ext cx="10333355" cy="2133600"/>
        </p:xfrm>
        <a:graphic>
          <a:graphicData uri="http://schemas.openxmlformats.org/drawingml/2006/table">
            <a:tbl>
              <a:tblPr firstRow="1" bandRow="1">
                <a:tableStyleId>{5940675A-B579-460E-94D1-54222C63F5DA}</a:tableStyleId>
              </a:tblPr>
              <a:tblGrid>
                <a:gridCol w="1483360"/>
                <a:gridCol w="8849995"/>
              </a:tblGrid>
              <a:tr h="297180">
                <a:tc>
                  <a:txBody>
                    <a:bodyPr vert="horz" wrap="square"/>
                    <a:lstStyle/>
                    <a:p>
                      <a:pPr indent="0" algn="ctr">
                        <a:buNone/>
                      </a:pPr>
                      <a:r>
                        <a:rPr lang="en-US" sz="2000" b="1">
                          <a:solidFill>
                            <a:srgbClr val="7030A0"/>
                          </a:solidFill>
                          <a:latin typeface="黑体" panose="02010609060101010101" charset="-122"/>
                          <a:ea typeface="黑体" panose="02010609060101010101" charset="-122"/>
                          <a:cs typeface="Times New Roman" panose="02020603050405020304"/>
                        </a:rPr>
                        <a:t>情节角度</a:t>
                      </a:r>
                      <a:endParaRPr lang="en-US" altLang="en-US" sz="2000" b="1">
                        <a:solidFill>
                          <a:srgbClr val="7030A0"/>
                        </a:solidFill>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Times New Roman" panose="02020603050405020304"/>
                        </a:rPr>
                        <a:t>文中表妹洗衣服、踏缝纫机</a:t>
                      </a:r>
                      <a:r>
                        <a:rPr lang="en-US" sz="2000" b="1">
                          <a:latin typeface="黑体" panose="02010609060101010101" charset="-122"/>
                          <a:ea typeface="黑体" panose="02010609060101010101" charset="-122"/>
                          <a:cs typeface="仿宋_GB2312" charset="0"/>
                        </a:rPr>
                        <a:t>，</a:t>
                      </a:r>
                      <a:r>
                        <a:rPr lang="en-US" sz="2000" b="1">
                          <a:latin typeface="黑体" panose="02010609060101010101" charset="-122"/>
                          <a:ea typeface="黑体" panose="02010609060101010101" charset="-122"/>
                          <a:cs typeface="Times New Roman" panose="02020603050405020304"/>
                        </a:rPr>
                        <a:t>表现了她的勤劳能干</a:t>
                      </a:r>
                      <a:r>
                        <a:rPr lang="en-US" sz="2000" b="1">
                          <a:latin typeface="黑体" panose="02010609060101010101" charset="-122"/>
                          <a:ea typeface="黑体" panose="02010609060101010101" charset="-122"/>
                          <a:cs typeface="仿宋_GB2312" charset="0"/>
                        </a:rPr>
                        <a:t>，</a:t>
                      </a:r>
                      <a:r>
                        <a:rPr lang="en-US" sz="2000" b="1">
                          <a:latin typeface="黑体" panose="02010609060101010101" charset="-122"/>
                          <a:ea typeface="黑体" panose="02010609060101010101" charset="-122"/>
                          <a:cs typeface="Times New Roman" panose="02020603050405020304"/>
                        </a:rPr>
                        <a:t>赞美了劳动之美。</a:t>
                      </a:r>
                      <a:endParaRPr lang="en-US" altLang="en-US" sz="2000" b="1">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5625">
                <a:tc>
                  <a:txBody>
                    <a:bodyPr vert="horz" wrap="square"/>
                    <a:lstStyle/>
                    <a:p>
                      <a:pPr indent="0" algn="ctr">
                        <a:buNone/>
                      </a:pPr>
                      <a:r>
                        <a:rPr lang="en-US" sz="2000" b="1">
                          <a:solidFill>
                            <a:srgbClr val="7030A0"/>
                          </a:solidFill>
                          <a:latin typeface="黑体" panose="02010609060101010101" charset="-122"/>
                          <a:ea typeface="黑体" panose="02010609060101010101" charset="-122"/>
                          <a:cs typeface="Times New Roman" panose="02020603050405020304"/>
                        </a:rPr>
                        <a:t>人物角度</a:t>
                      </a:r>
                      <a:endParaRPr lang="en-US" altLang="en-US" sz="2000" b="1">
                        <a:solidFill>
                          <a:srgbClr val="7030A0"/>
                        </a:solidFill>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文中主要有表姐和表妹两个人物，表姐代表城市，表妹代表农村，表姐表示想来农村“享几年福”，更是表明了作者对新时代新农村不断进步、蕴含无限活力与生机的赞美。</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3605">
                <a:tc>
                  <a:txBody>
                    <a:bodyPr vert="horz" wrap="square"/>
                    <a:lstStyle/>
                    <a:p>
                      <a:pPr indent="0" algn="ctr">
                        <a:buNone/>
                      </a:pPr>
                      <a:r>
                        <a:rPr lang="en-US" sz="2000" b="1">
                          <a:solidFill>
                            <a:srgbClr val="7030A0"/>
                          </a:solidFill>
                          <a:latin typeface="黑体" panose="02010609060101010101" charset="-122"/>
                          <a:ea typeface="黑体" panose="02010609060101010101" charset="-122"/>
                          <a:cs typeface="Times New Roman" panose="02020603050405020304"/>
                        </a:rPr>
                        <a:t>环境角度</a:t>
                      </a:r>
                      <a:endParaRPr lang="en-US" altLang="en-US" sz="2000" b="1">
                        <a:solidFill>
                          <a:srgbClr val="7030A0"/>
                        </a:solidFill>
                        <a:latin typeface="黑体" panose="02010609060101010101" charset="-122"/>
                        <a:ea typeface="黑体" panose="02010609060101010101" charset="-122"/>
                        <a:cs typeface="Times New Roman" panose="02020603050405020304"/>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黑体" panose="02010609060101010101" charset="-122"/>
                          <a:ea typeface="黑体" panose="02010609060101010101" charset="-122"/>
                          <a:cs typeface="黑体" panose="02010609060101010101" charset="-122"/>
                        </a:rPr>
                        <a:t>小说写于1984年，从社会环境，即时代背景方面来看，作者创作这篇小说也是为了表现农村改革开放后的人们精神和物质方面的巨大变化，从而讴歌了正在变革中的伟大时代。</a:t>
                      </a:r>
                      <a:endParaRPr lang="en-US" altLang="en-US" sz="20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6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464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内容占位符 2"/>
          <p:cNvSpPr>
            <a:spLocks noGrp="1"/>
          </p:cNvSpPr>
          <p:nvPr>
            <p:ph idx="1"/>
          </p:nvPr>
        </p:nvSpPr>
        <p:spPr>
          <a:xfrm>
            <a:off x="431165" y="946785"/>
            <a:ext cx="11542395" cy="1437640"/>
          </a:xfrm>
        </p:spPr>
        <p:txBody>
          <a:bodyPr anchor="t" anchorCtr="0"/>
          <a:lstStyle/>
          <a:p>
            <a:pPr marL="0" indent="0">
              <a:buNone/>
            </a:pPr>
            <a:r>
              <a:rPr lang="zh-CN" altLang="en-US" sz="2800">
                <a:solidFill>
                  <a:srgbClr val="FF0000"/>
                </a:solidFill>
                <a:latin typeface="方正大魏体简体" panose="02000000000000000000" charset="-122"/>
                <a:ea typeface="方正大魏体简体" panose="02000000000000000000" charset="-122"/>
              </a:rPr>
              <a:t>请根据下面“小说各要素示意图”写一段话，描述出阅读小说时各要素之间的关系。要求内容完整符合图形表达，语言连贯，不超过80个字。</a:t>
            </a:r>
            <a:endParaRPr lang="zh-CN" altLang="en-US" sz="2800">
              <a:solidFill>
                <a:srgbClr val="FF0000"/>
              </a:solidFill>
              <a:latin typeface="方正大魏体简体" panose="02000000000000000000" charset="-122"/>
              <a:ea typeface="方正大魏体简体" panose="02000000000000000000" charset="-122"/>
            </a:endParaRPr>
          </a:p>
        </p:txBody>
      </p:sp>
      <p:pic>
        <p:nvPicPr>
          <p:cNvPr id="9218" name="图片 100004"/>
          <p:cNvPicPr>
            <a:picLocks noChangeAspect="1"/>
          </p:cNvPicPr>
          <p:nvPr/>
        </p:nvPicPr>
        <p:blipFill>
          <a:blip r:embed="rId2"/>
          <a:stretch>
            <a:fillRect/>
          </a:stretch>
        </p:blipFill>
        <p:spPr>
          <a:xfrm>
            <a:off x="661353" y="2083435"/>
            <a:ext cx="4421187" cy="4205288"/>
          </a:xfrm>
          <a:prstGeom prst="rect">
            <a:avLst/>
          </a:prstGeom>
          <a:noFill/>
          <a:ln w="9525">
            <a:noFill/>
          </a:ln>
        </p:spPr>
      </p:pic>
      <p:sp>
        <p:nvSpPr>
          <p:cNvPr id="100" name="文本框 99"/>
          <p:cNvSpPr txBox="1"/>
          <p:nvPr/>
        </p:nvSpPr>
        <p:spPr>
          <a:xfrm>
            <a:off x="5513070" y="2988945"/>
            <a:ext cx="5765165" cy="3046095"/>
          </a:xfrm>
          <a:prstGeom prst="rect">
            <a:avLst/>
          </a:prstGeom>
          <a:noFill/>
          <a:ln w="9525">
            <a:noFill/>
          </a:ln>
        </p:spPr>
        <p:txBody>
          <a:bodyPr wrap="square" anchor="t" anchorCtr="0">
            <a:spAutoFit/>
          </a:bodyPr>
          <a:lstStyle/>
          <a:p>
            <a:r>
              <a:rPr lang="zh-CN" altLang="zh-CN" sz="3200">
                <a:latin typeface="方正粗黑宋简体" panose="02000000000000000000" charset="-122"/>
                <a:ea typeface="方正粗黑宋简体" panose="02000000000000000000" charset="-122"/>
              </a:rPr>
              <a:t>阅读小说有三个层次。“主题”是阅读的核心;读者借助“叙事”形式和“结构”方式，把握“人物”“情节”“环境”三个表现“主题”的要素，从而理解作品的“主题”。</a:t>
            </a:r>
            <a:endParaRPr lang="zh-CN" altLang="en-US" sz="3200">
              <a:latin typeface="方正粗黑宋简体" panose="02000000000000000000" charset="-122"/>
              <a:ea typeface="方正粗黑宋简体" panose="02000000000000000000" charset="-122"/>
            </a:endParaRPr>
          </a:p>
        </p:txBody>
      </p:sp>
      <p:sp>
        <p:nvSpPr>
          <p:cNvPr id="10242" name="文本框 1"/>
          <p:cNvSpPr txBox="1"/>
          <p:nvPr/>
        </p:nvSpPr>
        <p:spPr>
          <a:xfrm>
            <a:off x="1326515" y="-1"/>
            <a:ext cx="1816100" cy="829945"/>
          </a:xfrm>
          <a:prstGeom prst="rect">
            <a:avLst/>
          </a:prstGeom>
          <a:noFill/>
          <a:ln w="9525">
            <a:noFill/>
          </a:ln>
        </p:spPr>
        <p:txBody>
          <a:bodyPr wrap="none" anchor="t">
            <a:spAutoFit/>
          </a:bodyPr>
          <a:lstStyle/>
          <a:p>
            <a:pPr algn="r">
              <a:lnSpc>
                <a:spcPct val="150000"/>
              </a:lnSpc>
            </a:pPr>
            <a:r>
              <a:rPr lang="zh-CN" altLang="zh-CN" sz="3200" b="1"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mn-cs"/>
              </a:rPr>
              <a:t>课前练习</a:t>
            </a:r>
            <a:endParaRPr lang="zh-CN" altLang="zh-CN" sz="3200" b="1" noProof="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3" name="标题 2"/>
          <p:cNvSpPr>
            <a:spLocks noGrp="1"/>
          </p:cNvSpPr>
          <p:nvPr>
            <p:ph type="title"/>
            <p:custDataLst>
              <p:tags r:id="rId3"/>
            </p:custDataLst>
          </p:nvPr>
        </p:nvSpPr>
        <p:spPr/>
        <p:txBody>
          <a:bodyPr/>
          <a:lstStyle/>
          <a:p>
            <a:r>
              <a:rPr lang="zh-CN" altLang="en-US"/>
              <a:t>感谢观看</a:t>
            </a:r>
            <a:endParaRPr lang="zh-CN" altLang="en-US"/>
          </a:p>
        </p:txBody>
      </p:sp>
      <p:sp>
        <p:nvSpPr>
          <p:cNvPr id="5" name="文本占位符 4"/>
          <p:cNvSpPr>
            <a:spLocks noGrp="1"/>
          </p:cNvSpPr>
          <p:nvPr>
            <p:ph type="body" sz="quarter" idx="13"/>
            <p:custDataLst>
              <p:tags r:id="rId4"/>
            </p:custDataLst>
          </p:nvPr>
        </p:nvSpPr>
        <p:spPr/>
        <p:txBody>
          <a:bodyPr/>
          <a:lstStyle/>
          <a:p>
            <a:r>
              <a:rPr lang="zh-CN" altLang="en-US"/>
              <a:t>下节再见</a:t>
            </a:r>
            <a:endParaRPr lang="zh-CN" altLang="en-US"/>
          </a:p>
        </p:txBody>
      </p:sp>
      <p:pic>
        <p:nvPicPr>
          <p:cNvPr id="6" name="New picture"/>
          <p:cNvPicPr/>
          <p:nvPr/>
        </p:nvPicPr>
        <p:blipFill>
          <a:blip r:embed="rId5"/>
          <a:stretch>
            <a:fillRect/>
          </a:stretch>
        </p:blipFill>
        <p:spPr>
          <a:xfrm>
            <a:off x="12509500" y="10350500"/>
            <a:ext cx="342900" cy="254000"/>
          </a:xfrm>
          <a:prstGeom prst="cube">
            <a:avLst/>
          </a:prstGeom>
        </p:spPr>
      </p:pic>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object 7"/>
          <p:cNvSpPr txBox="1"/>
          <p:nvPr/>
        </p:nvSpPr>
        <p:spPr>
          <a:xfrm>
            <a:off x="5626100" y="1571625"/>
            <a:ext cx="895350" cy="3715385"/>
          </a:xfrm>
          <a:prstGeom prst="rect">
            <a:avLst/>
          </a:prstGeom>
        </p:spPr>
        <p:txBody>
          <a:bodyPr vert="horz" wrap="square" lIns="0" tIns="9525" rIns="0" bIns="0" rtlCol="0">
            <a:spAutoFit/>
          </a:bodyPr>
          <a:lstStyle/>
          <a:p>
            <a:pPr marL="12700">
              <a:spcBef>
                <a:spcPts val="100"/>
              </a:spcBef>
            </a:pPr>
            <a:r>
              <a:rPr sz="6000" b="1" spc="-5"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rPr>
              <a:t>两点</a:t>
            </a:r>
            <a:endParaRPr sz="6000" b="1" spc="-5"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endParaRPr>
          </a:p>
          <a:p>
            <a:pPr marL="12700">
              <a:spcBef>
                <a:spcPts val="100"/>
              </a:spcBef>
            </a:pPr>
            <a:r>
              <a:rPr lang="zh-CN" sz="6000" b="1" spc="-5"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rPr>
              <a:t>意识</a:t>
            </a:r>
            <a:endParaRPr lang="zh-CN" sz="6000" b="1" spc="-5"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endParaRPr>
          </a:p>
        </p:txBody>
      </p:sp>
      <p:sp>
        <p:nvSpPr>
          <p:cNvPr id="13" name="object 13"/>
          <p:cNvSpPr txBox="1"/>
          <p:nvPr/>
        </p:nvSpPr>
        <p:spPr>
          <a:xfrm>
            <a:off x="7600950" y="2763838"/>
            <a:ext cx="2601913" cy="747395"/>
          </a:xfrm>
          <a:prstGeom prst="rect">
            <a:avLst/>
          </a:prstGeom>
        </p:spPr>
        <p:txBody>
          <a:bodyPr vert="horz" wrap="square" lIns="0" tIns="9048" rIns="0" bIns="0" rtlCol="0">
            <a:spAutoFit/>
          </a:bodyPr>
          <a:lstStyle/>
          <a:p>
            <a:pPr marL="12700">
              <a:spcBef>
                <a:spcPts val="95"/>
              </a:spcBef>
            </a:pPr>
            <a:r>
              <a:rPr sz="4800" b="1" spc="-5" noProof="1">
                <a:solidFill>
                  <a:srgbClr val="FF0000"/>
                </a:solidFill>
                <a:latin typeface="方正粗黑宋简体" panose="02000000000000000000" charset="-122"/>
                <a:ea typeface="方正粗黑宋简体" panose="02000000000000000000" charset="-122"/>
                <a:cs typeface="微软雅黑" panose="020b0503020204020204" charset="-122"/>
              </a:rPr>
              <a:t>审题意识</a:t>
            </a:r>
            <a:endParaRPr sz="4800" b="1" spc="-5" noProof="1">
              <a:solidFill>
                <a:srgbClr val="FF0000"/>
              </a:solidFill>
              <a:latin typeface="方正粗黑宋简体" panose="02000000000000000000" charset="-122"/>
              <a:ea typeface="方正粗黑宋简体" panose="02000000000000000000" charset="-122"/>
              <a:cs typeface="微软雅黑" panose="020b0503020204020204" charset="-122"/>
            </a:endParaRPr>
          </a:p>
        </p:txBody>
      </p:sp>
      <p:sp>
        <p:nvSpPr>
          <p:cNvPr id="15" name="object 15"/>
          <p:cNvSpPr txBox="1"/>
          <p:nvPr/>
        </p:nvSpPr>
        <p:spPr>
          <a:xfrm>
            <a:off x="1874838" y="2763838"/>
            <a:ext cx="3525838" cy="747395"/>
          </a:xfrm>
          <a:prstGeom prst="rect">
            <a:avLst/>
          </a:prstGeom>
        </p:spPr>
        <p:txBody>
          <a:bodyPr vert="horz" wrap="square" lIns="0" tIns="9048" rIns="0" bIns="0" rtlCol="0">
            <a:spAutoFit/>
          </a:bodyPr>
          <a:lstStyle/>
          <a:p>
            <a:pPr marL="12700">
              <a:spcBef>
                <a:spcPts val="95"/>
              </a:spcBef>
            </a:pPr>
            <a:r>
              <a:rPr sz="4800" b="1" spc="-5" noProof="1">
                <a:solidFill>
                  <a:srgbClr val="FF0000"/>
                </a:solidFill>
                <a:latin typeface="方正粗黑宋简体" panose="02000000000000000000" charset="-122"/>
                <a:ea typeface="方正粗黑宋简体" panose="02000000000000000000" charset="-122"/>
                <a:cs typeface="微软雅黑" panose="020b0503020204020204" charset="-122"/>
              </a:rPr>
              <a:t>文本意识</a:t>
            </a:r>
            <a:endParaRPr sz="4800" b="1" spc="-5" noProof="1">
              <a:solidFill>
                <a:srgbClr val="FF0000"/>
              </a:solidFill>
              <a:latin typeface="方正粗黑宋简体" panose="02000000000000000000" charset="-122"/>
              <a:ea typeface="方正粗黑宋简体" panose="02000000000000000000" charset="-122"/>
              <a:cs typeface="微软雅黑" panose="020b0503020204020204"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object 6"/>
          <p:cNvSpPr/>
          <p:nvPr/>
        </p:nvSpPr>
        <p:spPr>
          <a:xfrm>
            <a:off x="1524000" y="857250"/>
            <a:ext cx="49213" cy="49213"/>
          </a:xfrm>
          <a:prstGeom prst="rect">
            <a:avLst/>
          </a:prstGeom>
          <a:blipFill rotWithShape="1">
            <a:blip r:embed="rId2"/>
            <a:stretch>
              <a:fillRect/>
            </a:stretch>
          </a:blipFill>
          <a:ln w="9525">
            <a:noFill/>
          </a:ln>
        </p:spPr>
        <p:txBody>
          <a:bodyPr wrap="square" lIns="0" tIns="0" rIns="0" bIns="0" anchor="t" anchorCtr="0"/>
          <a:lstStyle/>
          <a:p>
            <a:endParaRPr lang="zh-CN" altLang="zh-CN" sz="400">
              <a:latin typeface="方正粗黑宋简体" panose="02000000000000000000" charset="-122"/>
              <a:ea typeface="方正粗黑宋简体" panose="02000000000000000000" charset="-122"/>
            </a:endParaRPr>
          </a:p>
        </p:txBody>
      </p:sp>
      <p:sp>
        <p:nvSpPr>
          <p:cNvPr id="10" name="object 10"/>
          <p:cNvSpPr txBox="1"/>
          <p:nvPr/>
        </p:nvSpPr>
        <p:spPr>
          <a:xfrm>
            <a:off x="1717675" y="665163"/>
            <a:ext cx="6507163" cy="747395"/>
          </a:xfrm>
          <a:prstGeom prst="rect">
            <a:avLst/>
          </a:prstGeom>
        </p:spPr>
        <p:txBody>
          <a:bodyPr vert="horz" wrap="square" lIns="0" tIns="9048" rIns="0" bIns="0" rtlCol="0">
            <a:spAutoFit/>
          </a:bodyPr>
          <a:lstStyle/>
          <a:p>
            <a:pPr marL="12700">
              <a:spcBef>
                <a:spcPts val="95"/>
              </a:spcBef>
            </a:pPr>
            <a:r>
              <a:rPr lang="en-US" sz="4800" spc="-5" noProof="1">
                <a:latin typeface="方正粗黑宋简体" panose="02000000000000000000" charset="-122"/>
                <a:ea typeface="方正粗黑宋简体" panose="02000000000000000000" charset="-122"/>
                <a:cs typeface="方正粗黑宋简体" panose="02000000000000000000" charset="-122"/>
              </a:rPr>
              <a:t>1.</a:t>
            </a:r>
            <a:r>
              <a:rPr sz="4800" spc="-5" noProof="1">
                <a:latin typeface="方正粗黑宋简体" panose="02000000000000000000" charset="-122"/>
                <a:ea typeface="方正粗黑宋简体" panose="02000000000000000000" charset="-122"/>
                <a:cs typeface="方正粗黑宋简体" panose="02000000000000000000" charset="-122"/>
              </a:rPr>
              <a:t>文本的</a:t>
            </a:r>
            <a:r>
              <a:rPr sz="4800" spc="-5" noProof="1">
                <a:solidFill>
                  <a:srgbClr val="FF0000"/>
                </a:solidFill>
                <a:latin typeface="方正粗黑宋简体" panose="02000000000000000000" charset="-122"/>
                <a:ea typeface="方正粗黑宋简体" panose="02000000000000000000" charset="-122"/>
                <a:cs typeface="方正粗黑宋简体" panose="02000000000000000000" charset="-122"/>
              </a:rPr>
              <a:t>整体</a:t>
            </a:r>
            <a:r>
              <a:rPr sz="4800" spc="-5" noProof="1">
                <a:latin typeface="方正粗黑宋简体" panose="02000000000000000000" charset="-122"/>
                <a:ea typeface="方正粗黑宋简体" panose="02000000000000000000" charset="-122"/>
                <a:cs typeface="方正粗黑宋简体" panose="02000000000000000000" charset="-122"/>
              </a:rPr>
              <a:t>意识</a:t>
            </a:r>
            <a:endParaRPr sz="4800" spc="-5" noProof="1">
              <a:latin typeface="方正粗黑宋简体" panose="02000000000000000000" charset="-122"/>
              <a:ea typeface="方正粗黑宋简体" panose="02000000000000000000" charset="-122"/>
              <a:cs typeface="方正粗黑宋简体" panose="02000000000000000000" charset="-122"/>
            </a:endParaRPr>
          </a:p>
        </p:txBody>
      </p:sp>
      <p:sp>
        <p:nvSpPr>
          <p:cNvPr id="13315" name="object 11"/>
          <p:cNvSpPr txBox="1"/>
          <p:nvPr/>
        </p:nvSpPr>
        <p:spPr>
          <a:xfrm>
            <a:off x="1924050" y="1978025"/>
            <a:ext cx="8531225" cy="624840"/>
          </a:xfrm>
          <a:prstGeom prst="rect">
            <a:avLst/>
          </a:prstGeom>
          <a:noFill/>
          <a:ln w="9525">
            <a:noFill/>
          </a:ln>
        </p:spPr>
        <p:txBody>
          <a:bodyPr wrap="square" lIns="0" tIns="9525" rIns="0" bIns="0" anchor="t" anchorCtr="0">
            <a:spAutoFit/>
          </a:bodyPr>
          <a:lstStyle/>
          <a:p>
            <a:pPr marL="174625">
              <a:spcBef>
                <a:spcPts val="100"/>
              </a:spcBef>
            </a:pPr>
            <a:r>
              <a:rPr lang="zh-CN" altLang="zh-CN" sz="4000" b="1">
                <a:solidFill>
                  <a:srgbClr val="FF0000"/>
                </a:solidFill>
                <a:latin typeface="方正粗黑宋简体" panose="02000000000000000000" charset="-122"/>
                <a:ea typeface="方正粗黑宋简体" panose="02000000000000000000" charset="-122"/>
              </a:rPr>
              <a:t>写了什么？怎么写的？为什么这么写？</a:t>
            </a:r>
            <a:endParaRPr lang="zh-CN" altLang="zh-CN" sz="4000" b="1">
              <a:solidFill>
                <a:srgbClr val="0000FF"/>
              </a:solidFill>
              <a:latin typeface="方正粗黑宋简体" panose="02000000000000000000" charset="-122"/>
              <a:ea typeface="方正粗黑宋简体" panose="02000000000000000000" charset="-122"/>
            </a:endParaRPr>
          </a:p>
        </p:txBody>
      </p:sp>
      <p:sp>
        <p:nvSpPr>
          <p:cNvPr id="13316" name="object 16"/>
          <p:cNvSpPr>
            <a:spLocks noGrp="1"/>
          </p:cNvSpPr>
          <p:nvPr>
            <p:ph type="title"/>
          </p:nvPr>
        </p:nvSpPr>
        <p:spPr>
          <a:xfrm>
            <a:off x="1571625" y="159"/>
            <a:ext cx="4183063" cy="563245"/>
          </a:xfrm>
        </p:spPr>
        <p:txBody>
          <a:bodyPr vert="horz" wrap="square" lIns="0" tIns="9525" rIns="0" bIns="0" anchor="ctr" anchorCtr="0">
            <a:spAutoFit/>
          </a:bodyPr>
          <a:lstStyle/>
          <a:p>
            <a:pPr marL="12700" algn="l">
              <a:spcBef>
                <a:spcPts val="100"/>
              </a:spcBef>
            </a:pPr>
            <a:r>
              <a:rPr lang="zh-CN" altLang="zh-CN" sz="3600">
                <a:latin typeface="方正粗黑宋简体" panose="02000000000000000000" charset="-122"/>
                <a:ea typeface="方正粗黑宋简体" panose="02000000000000000000" charset="-122"/>
              </a:rPr>
              <a:t>（一）文本意识</a:t>
            </a:r>
            <a:endParaRPr lang="zh-CN" altLang="zh-CN" sz="3600">
              <a:latin typeface="方正粗黑宋简体" panose="02000000000000000000" charset="-122"/>
              <a:ea typeface="方正粗黑宋简体" panose="02000000000000000000" charset="-122"/>
            </a:endParaRPr>
          </a:p>
        </p:txBody>
      </p:sp>
      <p:sp>
        <p:nvSpPr>
          <p:cNvPr id="20" name="object 20"/>
          <p:cNvSpPr txBox="1"/>
          <p:nvPr/>
        </p:nvSpPr>
        <p:spPr>
          <a:xfrm>
            <a:off x="1573213" y="3365500"/>
            <a:ext cx="9029700" cy="2964180"/>
          </a:xfrm>
          <a:prstGeom prst="rect">
            <a:avLst/>
          </a:prstGeom>
        </p:spPr>
        <p:txBody>
          <a:bodyPr vert="horz" wrap="square" lIns="0" tIns="9525" rIns="0" bIns="0" rtlCol="0">
            <a:spAutoFit/>
          </a:bodyPr>
          <a:lstStyle/>
          <a:p>
            <a:pPr marL="12700" marR="5080" indent="504190">
              <a:spcBef>
                <a:spcPts val="100"/>
              </a:spcBef>
            </a:pPr>
            <a:r>
              <a:rPr lang="zh-CN" sz="4800" noProof="1">
                <a:latin typeface="方正粗黑宋简体" panose="02000000000000000000" charset="-122"/>
                <a:ea typeface="方正粗黑宋简体" panose="02000000000000000000" charset="-122"/>
                <a:cs typeface="方正粗黑宋简体" panose="02000000000000000000" charset="-122"/>
                <a:sym typeface="+mn-ea"/>
              </a:rPr>
              <a:t>回顾课内小说，</a:t>
            </a:r>
            <a:r>
              <a:rPr lang="zh-CN" sz="4800" noProof="1">
                <a:latin typeface="方正粗黑宋简体" panose="02000000000000000000" charset="-122"/>
                <a:ea typeface="方正粗黑宋简体" panose="02000000000000000000" charset="-122"/>
                <a:cs typeface="方正粗黑宋简体" panose="02000000000000000000" charset="-122"/>
              </a:rPr>
              <a:t>精读</a:t>
            </a:r>
            <a:r>
              <a:rPr sz="4800" noProof="1">
                <a:latin typeface="方正粗黑宋简体" panose="02000000000000000000" charset="-122"/>
                <a:ea typeface="方正粗黑宋简体" panose="02000000000000000000" charset="-122"/>
                <a:cs typeface="方正粗黑宋简体" panose="02000000000000000000" charset="-122"/>
              </a:rPr>
              <a:t>近几年高考</a:t>
            </a:r>
            <a:r>
              <a:rPr lang="zh-CN" sz="4800" noProof="1">
                <a:latin typeface="方正粗黑宋简体" panose="02000000000000000000" charset="-122"/>
                <a:ea typeface="方正粗黑宋简体" panose="02000000000000000000" charset="-122"/>
                <a:cs typeface="方正粗黑宋简体" panose="02000000000000000000" charset="-122"/>
              </a:rPr>
              <a:t>真题</a:t>
            </a:r>
            <a:r>
              <a:rPr sz="4800" noProof="1">
                <a:latin typeface="方正粗黑宋简体" panose="02000000000000000000" charset="-122"/>
                <a:ea typeface="方正粗黑宋简体" panose="02000000000000000000" charset="-122"/>
                <a:cs typeface="方正粗黑宋简体" panose="02000000000000000000" charset="-122"/>
              </a:rPr>
              <a:t>，带着“</a:t>
            </a:r>
            <a:r>
              <a:rPr sz="4800" noProof="1">
                <a:solidFill>
                  <a:srgbClr val="FF0000"/>
                </a:solidFill>
                <a:latin typeface="方正粗黑宋简体" panose="02000000000000000000" charset="-122"/>
                <a:ea typeface="方正粗黑宋简体" panose="02000000000000000000" charset="-122"/>
                <a:cs typeface="方正粗黑宋简体" panose="02000000000000000000" charset="-122"/>
              </a:rPr>
              <a:t>写了什么？怎么写的？为什么这么写？”</a:t>
            </a:r>
            <a:r>
              <a:rPr sz="4800" noProof="1">
                <a:latin typeface="方正粗黑宋简体" panose="02000000000000000000" charset="-122"/>
                <a:ea typeface="方正粗黑宋简体" panose="02000000000000000000" charset="-122"/>
                <a:cs typeface="方正粗黑宋简体" panose="02000000000000000000" charset="-122"/>
              </a:rPr>
              <a:t>三个问题</a:t>
            </a:r>
            <a:r>
              <a:rPr lang="zh-CN" sz="4800" noProof="1">
                <a:latin typeface="方正粗黑宋简体" panose="02000000000000000000" charset="-122"/>
                <a:ea typeface="方正粗黑宋简体" panose="02000000000000000000" charset="-122"/>
                <a:cs typeface="方正粗黑宋简体" panose="02000000000000000000" charset="-122"/>
              </a:rPr>
              <a:t>去阅读。</a:t>
            </a:r>
            <a:endParaRPr lang="zh-CN" sz="4800" spc="-5" noProof="1">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灯片编号占位符 1"/>
          <p:cNvSpPr txBox="1">
            <a:spLocks noGrp="1"/>
          </p:cNvSpPr>
          <p:nvPr/>
        </p:nvSpPr>
        <p:spPr>
          <a:xfrm>
            <a:off x="8796338" y="1238250"/>
            <a:ext cx="728662" cy="274638"/>
          </a:xfrm>
          <a:prstGeom prst="rect">
            <a:avLst/>
          </a:prstGeom>
          <a:noFill/>
          <a:ln w="9525">
            <a:noFill/>
          </a:ln>
        </p:spPr>
        <p:txBody>
          <a:bodyPr anchor="t" anchorCtr="0"/>
          <a:lstStyle/>
          <a:p>
            <a:pPr algn="ctr"/>
            <a:r>
              <a:rPr lang="en-US" altLang="zh-CN" sz="900">
                <a:solidFill>
                  <a:schemeClr val="bg1"/>
                </a:solidFill>
                <a:latin typeface="隶书" panose="02010509060101010101" pitchFamily="49" charset="-122"/>
                <a:ea typeface="隶书" panose="02010509060101010101" pitchFamily="49" charset="-122"/>
              </a:rPr>
              <a:t>-</a:t>
            </a:r>
            <a:fld id="{9A0DB2DC-4C9A-4742-B13C-FB6460FD3503}" type="slidenum">
              <a:rPr lang="zh-CN" altLang="en-US" sz="900">
                <a:solidFill>
                  <a:schemeClr val="bg1"/>
                </a:solidFill>
                <a:latin typeface="隶书" panose="02010509060101010101" pitchFamily="49" charset="-122"/>
                <a:ea typeface="隶书" panose="02010509060101010101" pitchFamily="49" charset="-122"/>
              </a:rPr>
              <a:t>6</a:t>
            </a:fld>
            <a:r>
              <a:rPr lang="en-US" altLang="zh-CN" sz="900">
                <a:solidFill>
                  <a:schemeClr val="bg1"/>
                </a:solidFill>
                <a:latin typeface="隶书" panose="02010509060101010101" pitchFamily="49" charset="-122"/>
                <a:ea typeface="隶书" panose="02010509060101010101" pitchFamily="49" charset="-122"/>
              </a:rPr>
              <a:t>-</a:t>
            </a:r>
            <a:endParaRPr lang="en-US" altLang="zh-CN" sz="900">
              <a:solidFill>
                <a:schemeClr val="bg1"/>
              </a:solidFill>
              <a:latin typeface="隶书" panose="02010509060101010101" pitchFamily="49" charset="-122"/>
              <a:ea typeface="隶书" panose="02010509060101010101" pitchFamily="49" charset="-122"/>
            </a:endParaRPr>
          </a:p>
        </p:txBody>
      </p:sp>
      <p:sp>
        <p:nvSpPr>
          <p:cNvPr id="2" name="矩形 1"/>
          <p:cNvSpPr>
            <a:spLocks noChangeAspect="1"/>
          </p:cNvSpPr>
          <p:nvPr/>
        </p:nvSpPr>
        <p:spPr>
          <a:xfrm>
            <a:off x="1524000" y="146050"/>
            <a:ext cx="9070975" cy="6074410"/>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tabLst>
                <a:tab pos="1029335"/>
                <a:tab pos="1850390"/>
                <a:tab pos="2538095"/>
                <a:tab pos="3221990"/>
              </a:tabLst>
              <a:defRPr/>
            </a:pPr>
            <a:r>
              <a:rPr kumimoji="0" lang="zh-CN" altLang="zh-CN" sz="2400" b="0" i="0" u="none" strike="noStrike" kern="1200" cap="none" spc="0" normalizeH="0" baseline="0" noProof="0">
                <a:ln>
                  <a:noFill/>
                </a:ln>
                <a:solidFill>
                  <a:srgbClr val="7030A0"/>
                </a:solidFill>
                <a:effectLst/>
                <a:uLnTx/>
                <a:uFillTx/>
                <a:latin typeface="方正粗黑宋简体" panose="02000000000000000000" charset="-122"/>
                <a:ea typeface="方正粗黑宋简体" panose="02000000000000000000" charset="-122"/>
                <a:cs typeface="方正粗黑宋简体" panose="02000000000000000000" charset="-122"/>
              </a:rPr>
              <a:t>三步读文</a:t>
            </a:r>
            <a:endParaRPr kumimoji="0" lang="zh-CN" altLang="zh-CN" sz="2400" b="0" i="0" u="none" strike="noStrike" kern="1200" cap="none" spc="0" normalizeH="0" baseline="0" noProof="0">
              <a:ln>
                <a:noFill/>
              </a:ln>
              <a:solidFill>
                <a:srgbClr val="7030A0"/>
              </a:solidFill>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266700" algn="l" defTabSz="914400" rtl="0" fontAlgn="auto">
              <a:lnSpc>
                <a:spcPct val="100000"/>
              </a:lnSpc>
              <a:spcBef>
                <a:spcPct val="0"/>
              </a:spcBef>
              <a:spcAft>
                <a:spcPct val="0"/>
              </a:spcAft>
              <a:buClrTx/>
              <a:buSzTx/>
              <a:buFontTx/>
              <a:buNone/>
              <a:tabLst>
                <a:tab pos="1029335"/>
                <a:tab pos="1850390"/>
                <a:tab pos="2538095"/>
                <a:tab pos="3221990"/>
              </a:tabLst>
              <a:defRPr/>
            </a:pPr>
            <a:r>
              <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第一步</a:t>
            </a:r>
            <a:r>
              <a:rPr kumimoji="0" lang="en-US"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写了什么</a:t>
            </a:r>
            <a:r>
              <a:rPr kumimoji="0" lang="en-US"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a:t>
            </a:r>
            <a:endPar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266700" algn="l" defTabSz="914400" rtl="0" fontAlgn="auto">
              <a:lnSpc>
                <a:spcPct val="100000"/>
              </a:lnSpc>
              <a:spcBef>
                <a:spcPct val="0"/>
              </a:spcBef>
              <a:spcAft>
                <a:spcPct val="0"/>
              </a:spcAft>
              <a:buClrTx/>
              <a:buSzTx/>
              <a:buFontTx/>
              <a:buNone/>
              <a:tabLst>
                <a:tab pos="1029335"/>
                <a:tab pos="1850390"/>
                <a:tab pos="2538095"/>
                <a:tab pos="3221990"/>
              </a:tabLst>
              <a:defRPr/>
            </a:pP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明确小说所写的内容</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梳理小说的情节结构</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将文本合理分层</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把握结构思路</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弄清行文的来龙去脉</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endPar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266700" algn="l" defTabSz="914400" rtl="0" fontAlgn="auto">
              <a:lnSpc>
                <a:spcPct val="100000"/>
              </a:lnSpc>
              <a:spcBef>
                <a:spcPct val="0"/>
              </a:spcBef>
              <a:spcAft>
                <a:spcPct val="0"/>
              </a:spcAft>
              <a:buClrTx/>
              <a:buSzTx/>
              <a:buFontTx/>
              <a:buNone/>
              <a:tabLst>
                <a:tab pos="1029335"/>
                <a:tab pos="1850390"/>
                <a:tab pos="2538095"/>
                <a:tab pos="3221990"/>
              </a:tabLst>
              <a:defRPr/>
            </a:pPr>
            <a:r>
              <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①把握小说情节。</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划分层次</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概括层意</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明确小说情节及各部分之间的关系。</a:t>
            </a:r>
            <a:endPar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266700" algn="l" defTabSz="914400" rtl="0" fontAlgn="auto">
              <a:lnSpc>
                <a:spcPct val="100000"/>
              </a:lnSpc>
              <a:spcBef>
                <a:spcPct val="0"/>
              </a:spcBef>
              <a:spcAft>
                <a:spcPct val="0"/>
              </a:spcAft>
              <a:buClrTx/>
              <a:buSzTx/>
              <a:buFontTx/>
              <a:buNone/>
              <a:tabLst>
                <a:tab pos="1029335"/>
                <a:tab pos="1850390"/>
                <a:tab pos="2538095"/>
                <a:tab pos="3221990"/>
              </a:tabLst>
              <a:defRPr/>
            </a:pPr>
            <a:r>
              <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②了解人物形象。</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通过情节的发展及对人物自身的言行、心理描写</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初步判断人物的身份、地位、职业</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生活的具体环境</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他</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她</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有哪些言行和想法</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他</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她</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与其他人有着怎样的关系。</a:t>
            </a:r>
            <a:endPar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endParaRPr>
          </a:p>
          <a:p>
            <a:pPr marL="0" marR="0" lvl="0" indent="266700" algn="l" defTabSz="914400" rtl="0" fontAlgn="auto">
              <a:lnSpc>
                <a:spcPct val="100000"/>
              </a:lnSpc>
              <a:spcBef>
                <a:spcPct val="0"/>
              </a:spcBef>
              <a:spcAft>
                <a:spcPct val="0"/>
              </a:spcAft>
              <a:buClrTx/>
              <a:buSzTx/>
              <a:buFontTx/>
              <a:buNone/>
              <a:tabLst>
                <a:tab pos="1029335"/>
                <a:tab pos="1850390"/>
                <a:tab pos="2538095"/>
                <a:tab pos="3221990"/>
              </a:tabLst>
              <a:defRPr/>
            </a:pPr>
            <a:r>
              <a:rPr kumimoji="0" lang="zh-CN" altLang="zh-CN" sz="3000" b="0" i="0" u="none" strike="noStrike" kern="1200" cap="none" spc="0" normalizeH="0" baseline="0" noProof="0">
                <a:ln>
                  <a:noFill/>
                </a:ln>
                <a:solidFill>
                  <a:srgbClr val="FF0000"/>
                </a:solidFill>
                <a:effectLst/>
                <a:uLnTx/>
                <a:uFillTx/>
                <a:latin typeface="方正粗黑宋简体" panose="02000000000000000000" charset="-122"/>
                <a:ea typeface="方正粗黑宋简体" panose="02000000000000000000" charset="-122"/>
                <a:cs typeface="方正粗黑宋简体" panose="02000000000000000000" charset="-122"/>
              </a:rPr>
              <a:t>③分析环境描写。</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明确小说所写的自然环境或社会环境</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认识小说环境描写的作用</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尤其是社会环境</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注意理解环境与人物的关系</a:t>
            </a:r>
            <a:r>
              <a:rPr kumimoji="0" lang="en-US"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a:t>
            </a:r>
            <a:r>
              <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rPr>
              <a:t>发掘其深刻的思想意义。</a:t>
            </a:r>
            <a:endParaRPr kumimoji="0" lang="zh-CN" altLang="zh-CN" sz="3000" b="0" i="0" u="none" strike="noStrike" kern="1200" cap="none" spc="0" normalizeH="0" baseline="0" noProof="0">
              <a:ln>
                <a:noFill/>
              </a:ln>
              <a:solidFill>
                <a:srgbClr val="000000"/>
              </a:solidFill>
              <a:effectLst/>
              <a:uLnTx/>
              <a:uFillTx/>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3"/>
    </p:custDataLst>
  </p:cSld>
  <p:clrMapOvr>
    <a:masterClrMapping/>
  </p:clrMapOvr>
  <p:transition spd="slow">
    <p:randomBa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灯片编号占位符 1"/>
          <p:cNvSpPr txBox="1">
            <a:spLocks noGrp="1"/>
          </p:cNvSpPr>
          <p:nvPr/>
        </p:nvSpPr>
        <p:spPr>
          <a:xfrm>
            <a:off x="8796338" y="1238250"/>
            <a:ext cx="728662" cy="274638"/>
          </a:xfrm>
          <a:prstGeom prst="rect">
            <a:avLst/>
          </a:prstGeom>
          <a:noFill/>
          <a:ln w="9525">
            <a:noFill/>
          </a:ln>
        </p:spPr>
        <p:txBody>
          <a:bodyPr anchor="t" anchorCtr="0"/>
          <a:lstStyle/>
          <a:p>
            <a:pPr algn="ctr"/>
            <a:r>
              <a:rPr lang="en-US" altLang="zh-CN" sz="900">
                <a:solidFill>
                  <a:schemeClr val="bg1"/>
                </a:solidFill>
                <a:latin typeface="隶书" panose="02010509060101010101" pitchFamily="49" charset="-122"/>
                <a:ea typeface="隶书" panose="02010509060101010101" pitchFamily="49" charset="-122"/>
              </a:rPr>
              <a:t>-</a:t>
            </a:r>
            <a:fld id="{9A0DB2DC-4C9A-4742-B13C-FB6460FD3503}" type="slidenum">
              <a:rPr lang="zh-CN" altLang="en-US" sz="900">
                <a:solidFill>
                  <a:schemeClr val="bg1"/>
                </a:solidFill>
                <a:latin typeface="隶书" panose="02010509060101010101" pitchFamily="49" charset="-122"/>
                <a:ea typeface="隶书" panose="02010509060101010101" pitchFamily="49" charset="-122"/>
              </a:rPr>
              <a:t>7</a:t>
            </a:fld>
            <a:r>
              <a:rPr lang="en-US" altLang="zh-CN" sz="900">
                <a:solidFill>
                  <a:schemeClr val="bg1"/>
                </a:solidFill>
                <a:latin typeface="隶书" panose="02010509060101010101" pitchFamily="49" charset="-122"/>
                <a:ea typeface="隶书" panose="02010509060101010101" pitchFamily="49" charset="-122"/>
              </a:rPr>
              <a:t>-</a:t>
            </a:r>
            <a:endParaRPr lang="en-US" altLang="zh-CN" sz="900">
              <a:solidFill>
                <a:schemeClr val="bg1"/>
              </a:solidFill>
              <a:latin typeface="隶书" panose="02010509060101010101" pitchFamily="49" charset="-122"/>
              <a:ea typeface="隶书" panose="02010509060101010101" pitchFamily="49" charset="-122"/>
            </a:endParaRPr>
          </a:p>
        </p:txBody>
      </p:sp>
      <p:sp>
        <p:nvSpPr>
          <p:cNvPr id="14338" name="矩形 5"/>
          <p:cNvSpPr>
            <a:spLocks noChangeAspect="1"/>
          </p:cNvSpPr>
          <p:nvPr/>
        </p:nvSpPr>
        <p:spPr>
          <a:xfrm>
            <a:off x="1524000" y="100013"/>
            <a:ext cx="9058275" cy="6185535"/>
          </a:xfrm>
          <a:prstGeom prst="rect">
            <a:avLst/>
          </a:prstGeom>
          <a:noFill/>
          <a:ln w="9525">
            <a:noFill/>
          </a:ln>
        </p:spPr>
        <p:txBody>
          <a:bodyPr wrap="square" anchor="t">
            <a:spAutoFit/>
          </a:bodyPr>
          <a:lstStyle/>
          <a:p>
            <a:pPr defTabSz="914400" fontAlgn="base">
              <a:tabLst>
                <a:tab pos="1028700"/>
                <a:tab pos="1849755"/>
                <a:tab pos="2536825"/>
                <a:tab pos="3221355"/>
              </a:tabLst>
            </a:pPr>
            <a:r>
              <a:rPr lang="zh-CN" altLang="zh-CN" sz="3600" b="1" strike="noStrike" noProof="1">
                <a:solidFill>
                  <a:srgbClr val="FF0000"/>
                </a:solidFill>
                <a:latin typeface="方正粗黑宋简体" panose="02000000000000000000" charset="-122"/>
                <a:ea typeface="方正粗黑宋简体" panose="02000000000000000000" charset="-122"/>
                <a:cs typeface="+mn-cs"/>
              </a:rPr>
              <a:t>第二步</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怎样写的</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endParaRPr lang="zh-CN" altLang="zh-CN" sz="3600" b="1" strike="noStrike" noProof="1">
              <a:solidFill>
                <a:srgbClr val="FF0000"/>
              </a:solidFill>
              <a:latin typeface="方正粗黑宋简体" panose="02000000000000000000" charset="-122"/>
              <a:ea typeface="方正粗黑宋简体" panose="02000000000000000000" charset="-122"/>
            </a:endParaRPr>
          </a:p>
          <a:p>
            <a:pPr indent="266700" defTabSz="914400" fontAlgn="base">
              <a:tabLst>
                <a:tab pos="1028700"/>
                <a:tab pos="1849755"/>
                <a:tab pos="2536825"/>
                <a:tab pos="3221355"/>
              </a:tabLst>
            </a:pPr>
            <a:r>
              <a:rPr lang="zh-CN" altLang="zh-CN" sz="3600" b="1" strike="noStrike" noProof="1">
                <a:solidFill>
                  <a:srgbClr val="FF0000"/>
                </a:solidFill>
                <a:latin typeface="方正粗黑宋简体" panose="02000000000000000000" charset="-122"/>
                <a:ea typeface="方正粗黑宋简体" panose="02000000000000000000" charset="-122"/>
                <a:cs typeface="+mn-cs"/>
              </a:rPr>
              <a:t>①小说的叙事技巧：</a:t>
            </a:r>
            <a:r>
              <a:rPr lang="zh-CN" altLang="zh-CN" sz="3600" b="1" strike="noStrike" noProof="1">
                <a:solidFill>
                  <a:schemeClr val="accent6"/>
                </a:solidFill>
                <a:latin typeface="方正粗黑宋简体" panose="02000000000000000000" charset="-122"/>
                <a:ea typeface="方正粗黑宋简体" panose="02000000000000000000" charset="-122"/>
                <a:cs typeface="+mn-cs"/>
              </a:rPr>
              <a:t>情节安排的技巧</a:t>
            </a:r>
            <a:r>
              <a:rPr lang="en-US" altLang="zh-CN" sz="3600" b="1" strike="noStrike" noProof="1">
                <a:solidFill>
                  <a:srgbClr val="000000"/>
                </a:solidFill>
                <a:latin typeface="方正粗黑宋简体" panose="02000000000000000000" charset="-122"/>
                <a:ea typeface="方正粗黑宋简体" panose="02000000000000000000" charset="-122"/>
                <a:cs typeface="+mn-cs"/>
              </a:rPr>
              <a:t>(</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如线索、铺垫、悬念、倒叙、插叙、详略</a:t>
            </a:r>
            <a:r>
              <a:rPr lang="en-US" altLang="zh-CN" sz="3600" b="1" strike="noStrike" noProof="1">
                <a:solidFill>
                  <a:srgbClr val="000000"/>
                </a:solidFill>
                <a:latin typeface="方正粗黑宋简体" panose="02000000000000000000" charset="-122"/>
                <a:ea typeface="方正粗黑宋简体" panose="02000000000000000000" charset="-122"/>
                <a:cs typeface="+mn-cs"/>
              </a:rPr>
              <a:t>)</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a:t>
            </a:r>
            <a:r>
              <a:rPr lang="zh-CN" altLang="zh-CN" sz="3600" b="1" strike="noStrike" noProof="1">
                <a:solidFill>
                  <a:schemeClr val="accent6"/>
                </a:solidFill>
                <a:latin typeface="方正粗黑宋简体" panose="02000000000000000000" charset="-122"/>
                <a:ea typeface="方正粗黑宋简体" panose="02000000000000000000" charset="-122"/>
                <a:cs typeface="+mn-cs"/>
              </a:rPr>
              <a:t>叙述视角</a:t>
            </a:r>
            <a:r>
              <a:rPr lang="en-US" altLang="zh-CN" sz="3600" b="1" strike="noStrike" noProof="1">
                <a:solidFill>
                  <a:schemeClr val="accent6"/>
                </a:solidFill>
                <a:latin typeface="方正粗黑宋简体" panose="02000000000000000000" charset="-122"/>
                <a:ea typeface="方正粗黑宋简体" panose="02000000000000000000" charset="-122"/>
                <a:cs typeface="+mn-cs"/>
              </a:rPr>
              <a:t>(</a:t>
            </a:r>
            <a:r>
              <a:rPr lang="zh-CN" altLang="zh-CN" sz="3600" b="1" strike="noStrike" noProof="1">
                <a:solidFill>
                  <a:schemeClr val="accent6"/>
                </a:solidFill>
                <a:latin typeface="方正粗黑宋简体" panose="02000000000000000000" charset="-122"/>
                <a:ea typeface="方正粗黑宋简体" panose="02000000000000000000" charset="-122"/>
                <a:cs typeface="+mn-cs"/>
              </a:rPr>
              <a:t>叙述人称</a:t>
            </a:r>
            <a:r>
              <a:rPr lang="en-US" altLang="zh-CN" sz="3600" b="1" strike="noStrike" noProof="1">
                <a:solidFill>
                  <a:schemeClr val="accent6"/>
                </a:solidFill>
                <a:latin typeface="方正粗黑宋简体" panose="02000000000000000000" charset="-122"/>
                <a:ea typeface="方正粗黑宋简体" panose="02000000000000000000" charset="-122"/>
                <a:cs typeface="+mn-cs"/>
              </a:rPr>
              <a:t>)</a:t>
            </a:r>
            <a:r>
              <a:rPr lang="zh-CN" altLang="zh-CN" sz="3600" b="1" strike="noStrike" noProof="1">
                <a:solidFill>
                  <a:schemeClr val="accent6"/>
                </a:solidFill>
                <a:latin typeface="方正粗黑宋简体" panose="02000000000000000000" charset="-122"/>
                <a:ea typeface="方正粗黑宋简体" panose="02000000000000000000" charset="-122"/>
                <a:cs typeface="+mn-cs"/>
              </a:rPr>
              <a:t>的选择、叙述方式的变化</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a:t>
            </a:r>
            <a:endParaRPr lang="zh-CN" altLang="zh-CN" sz="3600" b="1" strike="noStrike" noProof="1">
              <a:solidFill>
                <a:srgbClr val="000000"/>
              </a:solidFill>
              <a:latin typeface="方正粗黑宋简体" panose="02000000000000000000" charset="-122"/>
              <a:ea typeface="方正粗黑宋简体" panose="02000000000000000000" charset="-122"/>
            </a:endParaRPr>
          </a:p>
          <a:p>
            <a:pPr indent="266700" defTabSz="914400" fontAlgn="base">
              <a:tabLst>
                <a:tab pos="1028700"/>
                <a:tab pos="1849755"/>
                <a:tab pos="2536825"/>
                <a:tab pos="3221355"/>
              </a:tabLst>
            </a:pPr>
            <a:r>
              <a:rPr lang="zh-CN" altLang="zh-CN" sz="3600" b="1" strike="noStrike" noProof="1">
                <a:solidFill>
                  <a:srgbClr val="FF0000"/>
                </a:solidFill>
                <a:latin typeface="方正粗黑宋简体" panose="02000000000000000000" charset="-122"/>
                <a:ea typeface="方正粗黑宋简体" panose="02000000000000000000" charset="-122"/>
                <a:cs typeface="+mn-cs"/>
              </a:rPr>
              <a:t>②小说的描写艺术：</a:t>
            </a:r>
            <a:r>
              <a:rPr lang="zh-CN" altLang="zh-CN" sz="3600" b="1" strike="noStrike" noProof="1">
                <a:solidFill>
                  <a:srgbClr val="7030A0"/>
                </a:solidFill>
                <a:latin typeface="方正粗黑宋简体" panose="02000000000000000000" charset="-122"/>
                <a:ea typeface="方正粗黑宋简体" panose="02000000000000000000" charset="-122"/>
                <a:cs typeface="+mn-cs"/>
              </a:rPr>
              <a:t>环境描写技巧、人物描写技巧</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a:t>
            </a:r>
            <a:endParaRPr lang="zh-CN" altLang="zh-CN" sz="3600" b="1" strike="noStrike" noProof="1">
              <a:solidFill>
                <a:srgbClr val="000000"/>
              </a:solidFill>
              <a:latin typeface="方正粗黑宋简体" panose="02000000000000000000" charset="-122"/>
              <a:ea typeface="方正粗黑宋简体" panose="02000000000000000000" charset="-122"/>
            </a:endParaRPr>
          </a:p>
          <a:p>
            <a:pPr indent="266700" defTabSz="914400" fontAlgn="base">
              <a:tabLst>
                <a:tab pos="1028700"/>
                <a:tab pos="1849755"/>
                <a:tab pos="2536825"/>
                <a:tab pos="3221355"/>
              </a:tabLst>
            </a:pPr>
            <a:r>
              <a:rPr lang="zh-CN" altLang="zh-CN" sz="3600" b="1" strike="noStrike" noProof="1">
                <a:solidFill>
                  <a:srgbClr val="FF0000"/>
                </a:solidFill>
                <a:latin typeface="方正粗黑宋简体" panose="02000000000000000000" charset="-122"/>
                <a:ea typeface="方正粗黑宋简体" panose="02000000000000000000" charset="-122"/>
                <a:cs typeface="+mn-cs"/>
              </a:rPr>
              <a:t>③小说的语言艺术：</a:t>
            </a:r>
            <a:r>
              <a:rPr lang="zh-CN" altLang="zh-CN" sz="3600" b="1" strike="noStrike" noProof="1">
                <a:solidFill>
                  <a:srgbClr val="7030A0"/>
                </a:solidFill>
                <a:latin typeface="方正粗黑宋简体" panose="02000000000000000000" charset="-122"/>
                <a:ea typeface="方正粗黑宋简体" panose="02000000000000000000" charset="-122"/>
                <a:cs typeface="+mn-cs"/>
              </a:rPr>
              <a:t>语言的修辞手法、词语锤炼、句式特点等、语言风格</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a:t>
            </a:r>
            <a:endParaRPr lang="zh-CN" altLang="zh-CN" sz="3600" b="1" strike="noStrike" noProof="1">
              <a:solidFill>
                <a:srgbClr val="000000"/>
              </a:solidFill>
              <a:latin typeface="方正粗黑宋简体" panose="02000000000000000000" charset="-122"/>
              <a:ea typeface="方正粗黑宋简体" panose="02000000000000000000" charset="-122"/>
            </a:endParaRPr>
          </a:p>
          <a:p>
            <a:pPr defTabSz="914400" fontAlgn="base">
              <a:tabLst>
                <a:tab pos="1028700"/>
                <a:tab pos="1849755"/>
                <a:tab pos="2536825"/>
                <a:tab pos="3221355"/>
              </a:tabLst>
            </a:pPr>
            <a:r>
              <a:rPr lang="zh-CN" altLang="zh-CN" sz="3600" b="1" strike="noStrike" noProof="1">
                <a:solidFill>
                  <a:srgbClr val="FF0000"/>
                </a:solidFill>
                <a:latin typeface="方正粗黑宋简体" panose="02000000000000000000" charset="-122"/>
                <a:ea typeface="方正粗黑宋简体" panose="02000000000000000000" charset="-122"/>
                <a:cs typeface="+mn-cs"/>
              </a:rPr>
              <a:t>第三步</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为什么这样写</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endParaRPr lang="en-US" altLang="zh-CN" sz="3600" b="1" strike="noStrike" noProof="1">
              <a:solidFill>
                <a:srgbClr val="FF0000"/>
              </a:solidFill>
              <a:latin typeface="方正粗黑宋简体" panose="02000000000000000000" charset="-122"/>
              <a:ea typeface="方正粗黑宋简体" panose="02000000000000000000" charset="-122"/>
            </a:endParaRPr>
          </a:p>
          <a:p>
            <a:pPr indent="266700" defTabSz="914400" fontAlgn="base">
              <a:tabLst>
                <a:tab pos="1028700"/>
                <a:tab pos="1849755"/>
                <a:tab pos="2536825"/>
                <a:tab pos="3221355"/>
              </a:tabLst>
            </a:pPr>
            <a:r>
              <a:rPr lang="zh-CN" altLang="zh-CN" sz="3600" b="1" strike="noStrike" noProof="1">
                <a:solidFill>
                  <a:srgbClr val="000000"/>
                </a:solidFill>
                <a:latin typeface="方正粗黑宋简体" panose="02000000000000000000" charset="-122"/>
                <a:ea typeface="方正粗黑宋简体" panose="02000000000000000000" charset="-122"/>
                <a:cs typeface="+mn-cs"/>
              </a:rPr>
              <a:t>作者的</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创作意图、文本表达的主题</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主旨</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、文字的意蕴</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FF0000"/>
                </a:solidFill>
                <a:latin typeface="方正粗黑宋简体" panose="02000000000000000000" charset="-122"/>
                <a:ea typeface="方正粗黑宋简体" panose="02000000000000000000" charset="-122"/>
                <a:cs typeface="+mn-cs"/>
              </a:rPr>
              <a:t>情感倾向、思想内涵</a:t>
            </a:r>
            <a:r>
              <a:rPr lang="en-US" altLang="zh-CN" sz="3600" b="1" strike="noStrike" noProof="1">
                <a:solidFill>
                  <a:srgbClr val="FF0000"/>
                </a:solidFill>
                <a:latin typeface="方正粗黑宋简体" panose="02000000000000000000" charset="-122"/>
                <a:ea typeface="方正粗黑宋简体" panose="02000000000000000000" charset="-122"/>
                <a:cs typeface="+mn-cs"/>
              </a:rPr>
              <a:t>)</a:t>
            </a:r>
            <a:r>
              <a:rPr lang="zh-CN" altLang="zh-CN" sz="3600" b="1" strike="noStrike" noProof="1">
                <a:solidFill>
                  <a:srgbClr val="000000"/>
                </a:solidFill>
                <a:latin typeface="方正粗黑宋简体" panose="02000000000000000000" charset="-122"/>
                <a:ea typeface="方正粗黑宋简体" panose="02000000000000000000" charset="-122"/>
                <a:cs typeface="+mn-cs"/>
              </a:rPr>
              <a:t>等。</a:t>
            </a:r>
            <a:endParaRPr lang="zh-CN" altLang="zh-CN" sz="3600" b="1" strike="noStrike" noProof="1">
              <a:solidFill>
                <a:srgbClr val="000000"/>
              </a:solidFill>
              <a:latin typeface="方正粗黑宋简体" panose="02000000000000000000" charset="-122"/>
              <a:ea typeface="方正粗黑宋简体" panose="02000000000000000000" charset="-122"/>
            </a:endParaRPr>
          </a:p>
        </p:txBody>
      </p:sp>
    </p:spTree>
    <p:custDataLst>
      <p:tags r:id="rId3"/>
    </p:custDataLst>
  </p:cSld>
  <p:clrMapOvr>
    <a:masterClrMapping/>
  </p:clrMapOvr>
  <p:transition spd="slow">
    <p:wipe dir="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内容占位符 2"/>
          <p:cNvSpPr>
            <a:spLocks noGrp="1"/>
          </p:cNvSpPr>
          <p:nvPr>
            <p:ph idx="1"/>
          </p:nvPr>
        </p:nvSpPr>
        <p:spPr>
          <a:xfrm>
            <a:off x="1612900" y="1295400"/>
            <a:ext cx="8967788" cy="5122863"/>
          </a:xfrm>
        </p:spPr>
        <p:txBody>
          <a:bodyPr anchor="t"/>
          <a:lstStyle/>
          <a:p>
            <a:pPr marL="742950" marR="0" lvl="1" indent="0" algn="ctr" defTabSz="914400" rtl="0" eaLnBrk="1" fontAlgn="base" latinLnBrk="0" hangingPunct="1">
              <a:lnSpc>
                <a:spcPct val="150000"/>
              </a:lnSpc>
              <a:spcBef>
                <a:spcPct val="0"/>
              </a:spcBef>
              <a:spcAft>
                <a:spcPct val="0"/>
              </a:spcAft>
              <a:buClrTx/>
              <a:buSzTx/>
              <a:buFontTx/>
              <a:buChar char="–"/>
            </a:pPr>
            <a:r>
              <a:rPr kumimoji="0" lang="zh-CN" altLang="en-US"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rPr>
              <a:t>切分层次，厘清情节</a:t>
            </a:r>
            <a:endParaRPr kumimoji="0" lang="en-US" altLang="zh-CN"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endParaRPr>
          </a:p>
          <a:p>
            <a:pPr marL="742950" marR="0" lvl="1" indent="0" algn="ctr" defTabSz="914400" rtl="0" eaLnBrk="1" fontAlgn="base" latinLnBrk="0" hangingPunct="1">
              <a:lnSpc>
                <a:spcPct val="150000"/>
              </a:lnSpc>
              <a:spcBef>
                <a:spcPct val="0"/>
              </a:spcBef>
              <a:spcAft>
                <a:spcPct val="0"/>
              </a:spcAft>
              <a:buClrTx/>
              <a:buSzTx/>
              <a:buFontTx/>
              <a:buChar char="–"/>
            </a:pPr>
            <a:r>
              <a:rPr kumimoji="0" lang="zh-CN" altLang="en-US"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rPr>
              <a:t>关注描写，认识人物</a:t>
            </a:r>
            <a:endParaRPr kumimoji="0" lang="en-US" altLang="zh-CN"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endParaRPr>
          </a:p>
          <a:p>
            <a:pPr marL="742950" marR="0" lvl="1" indent="0" algn="ctr" defTabSz="914400" rtl="0" eaLnBrk="1" fontAlgn="base" latinLnBrk="0" hangingPunct="1">
              <a:lnSpc>
                <a:spcPct val="150000"/>
              </a:lnSpc>
              <a:spcBef>
                <a:spcPct val="0"/>
              </a:spcBef>
              <a:spcAft>
                <a:spcPct val="0"/>
              </a:spcAft>
              <a:buClrTx/>
              <a:buSzTx/>
              <a:buFontTx/>
              <a:buChar char="–"/>
            </a:pPr>
            <a:r>
              <a:rPr kumimoji="0" lang="zh-CN" altLang="en-US"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rPr>
              <a:t>分析环境，思考作用</a:t>
            </a:r>
            <a:endParaRPr kumimoji="0" lang="en-US" altLang="zh-CN"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endParaRPr>
          </a:p>
          <a:p>
            <a:pPr marL="742950" marR="0" lvl="1" indent="0" algn="ctr" defTabSz="914400" rtl="0" eaLnBrk="1" fontAlgn="base" latinLnBrk="0" hangingPunct="1">
              <a:lnSpc>
                <a:spcPct val="150000"/>
              </a:lnSpc>
              <a:spcBef>
                <a:spcPct val="0"/>
              </a:spcBef>
              <a:spcAft>
                <a:spcPct val="0"/>
              </a:spcAft>
              <a:buClrTx/>
              <a:buSzTx/>
              <a:buFontTx/>
              <a:buChar char="–"/>
            </a:pPr>
            <a:r>
              <a:rPr kumimoji="0" lang="zh-CN" altLang="en-US"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rPr>
              <a:t>多方联系，推测主旨</a:t>
            </a:r>
            <a:endParaRPr kumimoji="0" lang="en-US" altLang="zh-CN" sz="5400" b="0" i="0" u="none" strike="noStrike" kern="1200" cap="none" spc="0" normalizeH="0" baseline="0" noProof="1">
              <a:solidFill>
                <a:schemeClr val="accent6"/>
              </a:solidFill>
              <a:latin typeface="方正粗黑宋简体" panose="02000000000000000000" charset="-122"/>
              <a:ea typeface="方正粗黑宋简体" panose="02000000000000000000" charset="-122"/>
              <a:cs typeface="+mn-cs"/>
            </a:endParaRPr>
          </a:p>
        </p:txBody>
      </p:sp>
      <p:sp>
        <p:nvSpPr>
          <p:cNvPr id="10" name="object 10"/>
          <p:cNvSpPr txBox="1"/>
          <p:nvPr/>
        </p:nvSpPr>
        <p:spPr>
          <a:xfrm>
            <a:off x="1700213" y="92075"/>
            <a:ext cx="6507163" cy="747395"/>
          </a:xfrm>
          <a:prstGeom prst="rect">
            <a:avLst/>
          </a:prstGeom>
        </p:spPr>
        <p:txBody>
          <a:bodyPr vert="horz" wrap="square" lIns="0" tIns="9048" rIns="0" bIns="0" rtlCol="0">
            <a:spAutoFit/>
          </a:bodyPr>
          <a:lstStyle/>
          <a:p>
            <a:pPr marL="12700">
              <a:spcBef>
                <a:spcPts val="95"/>
              </a:spcBef>
            </a:pPr>
            <a:r>
              <a:rPr lang="zh-CN" sz="4800" spc="-5" noProof="1">
                <a:latin typeface="方正粗黑宋简体" panose="02000000000000000000" charset="-122"/>
                <a:ea typeface="方正粗黑宋简体" panose="02000000000000000000" charset="-122"/>
                <a:cs typeface="方正粗黑宋简体" panose="02000000000000000000" charset="-122"/>
              </a:rPr>
              <a:t>读文过程：</a:t>
            </a:r>
            <a:endParaRPr lang="zh-CN" sz="4800" spc="-5" noProof="1">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object 6"/>
          <p:cNvSpPr>
            <a:spLocks noGrp="1"/>
          </p:cNvSpPr>
          <p:nvPr>
            <p:ph type="title"/>
          </p:nvPr>
        </p:nvSpPr>
        <p:spPr>
          <a:xfrm>
            <a:off x="1651000" y="388779"/>
            <a:ext cx="8040688" cy="748030"/>
          </a:xfrm>
        </p:spPr>
        <p:txBody>
          <a:bodyPr vert="horz" wrap="square" lIns="0" tIns="9525" rIns="0" bIns="0" anchor="ctr" anchorCtr="0">
            <a:spAutoFit/>
          </a:bodyPr>
          <a:lstStyle/>
          <a:p>
            <a:pPr marL="12700" algn="l">
              <a:spcBef>
                <a:spcPts val="100"/>
              </a:spcBef>
            </a:pPr>
            <a:r>
              <a:rPr lang="zh-CN" altLang="zh-CN" sz="4800">
                <a:latin typeface="方正粗黑宋简体" panose="02000000000000000000" charset="-122"/>
                <a:ea typeface="方正粗黑宋简体" panose="02000000000000000000" charset="-122"/>
              </a:rPr>
              <a:t>（二）审题意识</a:t>
            </a:r>
            <a:endParaRPr lang="zh-CN" altLang="zh-CN" sz="4800">
              <a:latin typeface="方正粗黑宋简体" panose="02000000000000000000" charset="-122"/>
              <a:ea typeface="方正粗黑宋简体" panose="02000000000000000000" charset="-122"/>
            </a:endParaRPr>
          </a:p>
        </p:txBody>
      </p:sp>
      <p:sp>
        <p:nvSpPr>
          <p:cNvPr id="20482" name="object 10"/>
          <p:cNvSpPr/>
          <p:nvPr/>
        </p:nvSpPr>
        <p:spPr>
          <a:xfrm>
            <a:off x="3330575" y="3546475"/>
            <a:ext cx="344488" cy="346075"/>
          </a:xfrm>
          <a:prstGeom prst="rect">
            <a:avLst/>
          </a:prstGeom>
          <a:blipFill rotWithShape="1">
            <a:blip r:embed="rId2"/>
            <a:stretch>
              <a:fillRect/>
            </a:stretch>
          </a:blipFill>
          <a:ln w="9525">
            <a:noFill/>
          </a:ln>
        </p:spPr>
        <p:txBody>
          <a:bodyPr wrap="square" lIns="0" tIns="0" rIns="0" bIns="0" anchor="t" anchorCtr="0"/>
          <a:lstStyle/>
          <a:p>
            <a:endParaRPr lang="zh-CN" altLang="zh-CN" sz="1600">
              <a:solidFill>
                <a:srgbClr val="FF0000"/>
              </a:solidFill>
              <a:latin typeface="方正粗黑宋简体" panose="02000000000000000000" charset="-122"/>
              <a:ea typeface="方正粗黑宋简体" panose="02000000000000000000" charset="-122"/>
            </a:endParaRPr>
          </a:p>
        </p:txBody>
      </p:sp>
      <p:sp>
        <p:nvSpPr>
          <p:cNvPr id="20483" name="object 15"/>
          <p:cNvSpPr/>
          <p:nvPr/>
        </p:nvSpPr>
        <p:spPr>
          <a:xfrm>
            <a:off x="6016625" y="2720975"/>
            <a:ext cx="344488" cy="344488"/>
          </a:xfrm>
          <a:prstGeom prst="rect">
            <a:avLst/>
          </a:prstGeom>
          <a:blipFill rotWithShape="1">
            <a:blip r:embed="rId2"/>
            <a:stretch>
              <a:fillRect/>
            </a:stretch>
          </a:blipFill>
          <a:ln w="9525">
            <a:noFill/>
          </a:ln>
        </p:spPr>
        <p:txBody>
          <a:bodyPr wrap="square" lIns="0" tIns="0" rIns="0" bIns="0" anchor="t" anchorCtr="0"/>
          <a:lstStyle/>
          <a:p>
            <a:endParaRPr lang="zh-CN" altLang="zh-CN" sz="1600">
              <a:solidFill>
                <a:srgbClr val="FF0000"/>
              </a:solidFill>
              <a:latin typeface="方正粗黑宋简体" panose="02000000000000000000" charset="-122"/>
              <a:ea typeface="方正粗黑宋简体" panose="02000000000000000000" charset="-122"/>
            </a:endParaRPr>
          </a:p>
        </p:txBody>
      </p:sp>
      <p:sp>
        <p:nvSpPr>
          <p:cNvPr id="20484" name="object 17"/>
          <p:cNvSpPr txBox="1"/>
          <p:nvPr/>
        </p:nvSpPr>
        <p:spPr>
          <a:xfrm>
            <a:off x="1998663" y="1323975"/>
            <a:ext cx="4621212" cy="840105"/>
          </a:xfrm>
          <a:prstGeom prst="rect">
            <a:avLst/>
          </a:prstGeom>
          <a:noFill/>
          <a:ln w="9525">
            <a:noFill/>
          </a:ln>
        </p:spPr>
        <p:txBody>
          <a:bodyPr wrap="square" lIns="0" tIns="9525" rIns="0" bIns="0" anchor="t" anchorCtr="0">
            <a:spAutoFit/>
          </a:bodyPr>
          <a:lstStyle/>
          <a:p>
            <a:pPr marL="12700">
              <a:spcBef>
                <a:spcPts val="100"/>
              </a:spcBef>
            </a:pPr>
            <a:r>
              <a:rPr lang="zh-CN" altLang="zh-CN" sz="5400" b="1">
                <a:solidFill>
                  <a:srgbClr val="FF0000"/>
                </a:solidFill>
                <a:latin typeface="方正粗黑宋简体" panose="02000000000000000000" charset="-122"/>
                <a:ea typeface="方正粗黑宋简体" panose="02000000000000000000" charset="-122"/>
              </a:rPr>
              <a:t>不知题有几问</a:t>
            </a:r>
            <a:endParaRPr lang="zh-CN" altLang="zh-CN" sz="5400" b="1">
              <a:solidFill>
                <a:srgbClr val="FF0000"/>
              </a:solidFill>
              <a:latin typeface="方正粗黑宋简体" panose="02000000000000000000" charset="-122"/>
              <a:ea typeface="方正粗黑宋简体" panose="02000000000000000000" charset="-122"/>
            </a:endParaRPr>
          </a:p>
        </p:txBody>
      </p:sp>
      <p:sp>
        <p:nvSpPr>
          <p:cNvPr id="20485" name="object 21"/>
          <p:cNvSpPr/>
          <p:nvPr/>
        </p:nvSpPr>
        <p:spPr>
          <a:xfrm>
            <a:off x="6037263" y="3627438"/>
            <a:ext cx="344487" cy="346075"/>
          </a:xfrm>
          <a:prstGeom prst="rect">
            <a:avLst/>
          </a:prstGeom>
          <a:blipFill rotWithShape="1">
            <a:blip r:embed="rId2"/>
            <a:stretch>
              <a:fillRect/>
            </a:stretch>
          </a:blipFill>
          <a:ln w="9525">
            <a:noFill/>
          </a:ln>
        </p:spPr>
        <p:txBody>
          <a:bodyPr wrap="square" lIns="0" tIns="0" rIns="0" bIns="0" anchor="t" anchorCtr="0"/>
          <a:lstStyle/>
          <a:p>
            <a:endParaRPr lang="zh-CN" altLang="zh-CN" sz="1600">
              <a:solidFill>
                <a:srgbClr val="FF0000"/>
              </a:solidFill>
              <a:latin typeface="方正粗黑宋简体" panose="02000000000000000000" charset="-122"/>
              <a:ea typeface="方正粗黑宋简体" panose="02000000000000000000" charset="-122"/>
            </a:endParaRPr>
          </a:p>
        </p:txBody>
      </p:sp>
      <p:sp>
        <p:nvSpPr>
          <p:cNvPr id="20486" name="object 23"/>
          <p:cNvSpPr txBox="1"/>
          <p:nvPr/>
        </p:nvSpPr>
        <p:spPr>
          <a:xfrm>
            <a:off x="4006850" y="2225675"/>
            <a:ext cx="4179888" cy="840105"/>
          </a:xfrm>
          <a:prstGeom prst="rect">
            <a:avLst/>
          </a:prstGeom>
          <a:noFill/>
          <a:ln w="9525">
            <a:noFill/>
          </a:ln>
        </p:spPr>
        <p:txBody>
          <a:bodyPr wrap="square" lIns="0" tIns="9525" rIns="0" bIns="0" anchor="t" anchorCtr="0">
            <a:spAutoFit/>
          </a:bodyPr>
          <a:lstStyle/>
          <a:p>
            <a:pPr marL="12700">
              <a:spcBef>
                <a:spcPts val="100"/>
              </a:spcBef>
            </a:pPr>
            <a:r>
              <a:rPr lang="zh-CN" altLang="zh-CN" sz="5400" b="1">
                <a:solidFill>
                  <a:srgbClr val="FF0000"/>
                </a:solidFill>
                <a:latin typeface="方正粗黑宋简体" panose="02000000000000000000" charset="-122"/>
                <a:ea typeface="方正粗黑宋简体" panose="02000000000000000000" charset="-122"/>
              </a:rPr>
              <a:t>不明所问为何</a:t>
            </a:r>
            <a:endParaRPr lang="zh-CN" altLang="zh-CN" sz="5400" b="1">
              <a:solidFill>
                <a:srgbClr val="FF0000"/>
              </a:solidFill>
              <a:latin typeface="方正粗黑宋简体" panose="02000000000000000000" charset="-122"/>
              <a:ea typeface="方正粗黑宋简体" panose="02000000000000000000" charset="-122"/>
            </a:endParaRPr>
          </a:p>
        </p:txBody>
      </p:sp>
      <p:sp>
        <p:nvSpPr>
          <p:cNvPr id="20487" name="object 27"/>
          <p:cNvSpPr/>
          <p:nvPr/>
        </p:nvSpPr>
        <p:spPr>
          <a:xfrm>
            <a:off x="6053138" y="4484688"/>
            <a:ext cx="346075" cy="346075"/>
          </a:xfrm>
          <a:prstGeom prst="rect">
            <a:avLst/>
          </a:prstGeom>
          <a:blipFill rotWithShape="1">
            <a:blip r:embed="rId2"/>
            <a:stretch>
              <a:fillRect/>
            </a:stretch>
          </a:blipFill>
          <a:ln w="9525">
            <a:noFill/>
          </a:ln>
        </p:spPr>
        <p:txBody>
          <a:bodyPr wrap="square" lIns="0" tIns="0" rIns="0" bIns="0" anchor="t" anchorCtr="0"/>
          <a:lstStyle/>
          <a:p>
            <a:endParaRPr lang="zh-CN" altLang="zh-CN" sz="1600">
              <a:solidFill>
                <a:srgbClr val="FF0000"/>
              </a:solidFill>
              <a:latin typeface="方正粗黑宋简体" panose="02000000000000000000" charset="-122"/>
              <a:ea typeface="方正粗黑宋简体" panose="02000000000000000000" charset="-122"/>
            </a:endParaRPr>
          </a:p>
        </p:txBody>
      </p:sp>
      <p:sp>
        <p:nvSpPr>
          <p:cNvPr id="20488" name="object 29"/>
          <p:cNvSpPr txBox="1"/>
          <p:nvPr/>
        </p:nvSpPr>
        <p:spPr>
          <a:xfrm>
            <a:off x="5797550" y="3219450"/>
            <a:ext cx="4152900" cy="840105"/>
          </a:xfrm>
          <a:prstGeom prst="rect">
            <a:avLst/>
          </a:prstGeom>
          <a:noFill/>
          <a:ln w="9525">
            <a:noFill/>
          </a:ln>
        </p:spPr>
        <p:txBody>
          <a:bodyPr wrap="square" lIns="0" tIns="9525" rIns="0" bIns="0" anchor="t" anchorCtr="0">
            <a:spAutoFit/>
          </a:bodyPr>
          <a:lstStyle/>
          <a:p>
            <a:pPr marL="12700">
              <a:spcBef>
                <a:spcPts val="100"/>
              </a:spcBef>
            </a:pPr>
            <a:r>
              <a:rPr lang="zh-CN" altLang="zh-CN" sz="5400" b="1">
                <a:solidFill>
                  <a:srgbClr val="FF0000"/>
                </a:solidFill>
                <a:latin typeface="方正粗黑宋简体" panose="02000000000000000000" charset="-122"/>
                <a:ea typeface="方正粗黑宋简体" panose="02000000000000000000" charset="-122"/>
              </a:rPr>
              <a:t>不知语言组织</a:t>
            </a:r>
            <a:endParaRPr lang="zh-CN" altLang="zh-CN" sz="5400" b="1">
              <a:solidFill>
                <a:srgbClr val="FF0000"/>
              </a:solidFill>
              <a:latin typeface="方正粗黑宋简体" panose="02000000000000000000" charset="-122"/>
              <a:ea typeface="方正粗黑宋简体" panose="02000000000000000000" charset="-122"/>
            </a:endParaRPr>
          </a:p>
        </p:txBody>
      </p:sp>
      <p:sp>
        <p:nvSpPr>
          <p:cNvPr id="30" name="object 30"/>
          <p:cNvSpPr txBox="1"/>
          <p:nvPr/>
        </p:nvSpPr>
        <p:spPr>
          <a:xfrm>
            <a:off x="6361428" y="297179"/>
            <a:ext cx="3897631" cy="932815"/>
          </a:xfrm>
          <a:prstGeom prst="rect">
            <a:avLst/>
          </a:prstGeom>
        </p:spPr>
        <p:txBody>
          <a:bodyPr vert="horz" wrap="square" lIns="0" tIns="9525" rIns="0" bIns="0" rtlCol="0">
            <a:spAutoFit/>
            <a:scene3d>
              <a:camera prst="orthographicFront"/>
              <a:lightRig rig="threePt" dir="t"/>
            </a:scene3d>
          </a:bodyPr>
          <a:lstStyle/>
          <a:p>
            <a:pPr marL="12700">
              <a:spcBef>
                <a:spcPts val="100"/>
              </a:spcBef>
            </a:pPr>
            <a:r>
              <a:rPr lang="zh-CN" sz="6000"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rPr>
              <a:t>存在的</a:t>
            </a:r>
            <a:r>
              <a:rPr sz="6000"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rPr>
              <a:t>问题</a:t>
            </a:r>
            <a:endParaRPr sz="6000" noProof="1">
              <a:solidFill>
                <a:srgbClr val="7030A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微软雅黑" panose="020b0503020204020204" charset="-122"/>
            </a:endParaRPr>
          </a:p>
        </p:txBody>
      </p:sp>
      <p:sp>
        <p:nvSpPr>
          <p:cNvPr id="2" name="object 17"/>
          <p:cNvSpPr txBox="1"/>
          <p:nvPr/>
        </p:nvSpPr>
        <p:spPr>
          <a:xfrm>
            <a:off x="1906588" y="4562475"/>
            <a:ext cx="8639175" cy="563245"/>
          </a:xfrm>
          <a:prstGeom prst="rect">
            <a:avLst/>
          </a:prstGeom>
          <a:noFill/>
          <a:ln w="9525">
            <a:noFill/>
          </a:ln>
        </p:spPr>
        <p:txBody>
          <a:bodyPr wrap="square" lIns="0" tIns="9525" rIns="0" bIns="0" anchor="t">
            <a:spAutoFit/>
          </a:bodyPr>
          <a:lstStyle/>
          <a:p>
            <a:pPr marL="12700">
              <a:spcBef>
                <a:spcPts val="100"/>
              </a:spcBef>
            </a:pPr>
            <a:r>
              <a:rPr lang="zh-CN" altLang="zh-CN" sz="3600" b="1" noProof="1">
                <a:solidFill>
                  <a:schemeClr val="accent6"/>
                </a:solidFill>
                <a:latin typeface="方正粗黑宋简体" panose="02000000000000000000" charset="-122"/>
                <a:ea typeface="方正粗黑宋简体" panose="02000000000000000000" charset="-122"/>
                <a:cs typeface="+mn-cs"/>
              </a:rPr>
              <a:t>看不懂，不知答什么，不知答案如何组织</a:t>
            </a:r>
            <a:endParaRPr lang="zh-CN" altLang="zh-CN" sz="3600" b="1" noProof="1">
              <a:solidFill>
                <a:schemeClr val="accent6"/>
              </a:solidFill>
              <a:latin typeface="方正粗黑宋简体" panose="02000000000000000000" charset="-122"/>
              <a:ea typeface="方正粗黑宋简体" panose="02000000000000000000" charset="-122"/>
            </a:endParaRPr>
          </a:p>
        </p:txBody>
      </p:sp>
      <p:sp>
        <p:nvSpPr>
          <p:cNvPr id="7" name="object 7"/>
          <p:cNvSpPr txBox="1">
            <a:spLocks noGrp="1"/>
          </p:cNvSpPr>
          <p:nvPr/>
        </p:nvSpPr>
        <p:spPr>
          <a:xfrm>
            <a:off x="2163763" y="5716271"/>
            <a:ext cx="8050213" cy="686435"/>
          </a:xfrm>
          <a:prstGeom prst="rect">
            <a:avLst/>
          </a:prstGeom>
          <a:noFill/>
          <a:ln w="9525">
            <a:noFill/>
          </a:ln>
        </p:spPr>
        <p:txBody>
          <a:bodyPr vert="horz" wrap="square" lIns="0" tIns="10001" rIns="0" bIns="0" rtlCol="0" anchor="ctr">
            <a:spAutoFit/>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marL="12700" marR="5080" algn="l" fontAlgn="base">
              <a:lnSpc>
                <a:spcPct val="100000"/>
              </a:lnSpc>
              <a:spcBef>
                <a:spcPts val="105"/>
              </a:spcBef>
            </a:pPr>
            <a:r>
              <a:rPr lang="zh-CN" b="1"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要求：</a:t>
            </a:r>
            <a:r>
              <a:rPr b="1"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重审</a:t>
            </a:r>
            <a:r>
              <a:rPr b="1" strike="noStrike" spc="-5"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rPr>
              <a:t>题  </a:t>
            </a:r>
            <a:r>
              <a:rPr b="1"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rPr>
              <a:t>细审题    慢审题</a:t>
            </a:r>
            <a:endParaRPr b="1" strike="noStrike" noProof="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1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1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215.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16.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2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3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3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3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9.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330.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37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379.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380.xml><?xml version="1.0" encoding="utf-8"?>
<p:tagLst xmlns:p="http://schemas.openxmlformats.org/presentationml/2006/main">
  <p:tag name="KSO_WM_BEAUTIFY_FLAG" val="#wm#"/>
  <p:tag name="KSO_WM_TAG_VERSION" val="1.0"/>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381.xml><?xml version="1.0" encoding="utf-8"?>
<p:tagLst xmlns:p="http://schemas.openxmlformats.org/presentationml/2006/main">
  <p:tag name="KSO_WM_BEAUTIFY_FLAG" val="#wm#"/>
  <p:tag name="KSO_WM_TAG_VERSION" val="1.0"/>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382.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383.xml><?xml version="1.0" encoding="utf-8"?>
<p:tagLst xmlns:p="http://schemas.openxmlformats.org/presentationml/2006/main">
  <p:tag name="KSO_WM_BEAUTIFY_FLAG" val="#wm#"/>
  <p:tag name="KSO_WM_TAG_VERSION" val="1.0"/>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384.xml><?xml version="1.0" encoding="utf-8"?>
<p:tagLst xmlns:p="http://schemas.openxmlformats.org/presentationml/2006/main">
  <p:tag name="KSO_WM_BEAUTIFY_FLAG" val="#wm#"/>
  <p:tag name="KSO_WM_TAG_VERSION" val="1.0"/>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5.2.8"/>
</p:tagLst>
</file>

<file path=ppt/tags/tag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5.2.8"/>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1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4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4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47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48.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2"/>
  <p:tag name="KSO_WM_UNIT_INDEX" val="12"/>
  <p:tag name="KSO_WM_UNIT_LAYERLEVEL" val="1"/>
  <p:tag name="KSO_WM_UNIT_TYPE" val="i"/>
</p:tagLst>
</file>

<file path=ppt/tags/tag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49.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5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0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5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5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5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5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61.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562.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567.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1*a*1"/>
  <p:tag name="KSO_WM_UNIT_INDEX" val="1"/>
  <p:tag name="KSO_WM_UNIT_ISCONTENTSTITLE" val="0"/>
  <p:tag name="KSO_WM_UNIT_ISNUMDGMTITLE" val="0"/>
  <p:tag name="KSO_WM_UNIT_LAYERLEVEL" val="1"/>
  <p:tag name="KSO_WM_UNIT_NOCLEAR" val="0"/>
  <p:tag name="KSO_WM_UNIT_PRESET_TEXT" val="卡通教育模板"/>
  <p:tag name="KSO_WM_UNIT_TYPE" val="a"/>
  <p:tag name="KSO_WM_UNIT_VALUE" val="12"/>
</p:tagLst>
</file>

<file path=ppt/tags/tag568.xml><?xml version="1.0" encoding="utf-8"?>
<p:tagLst xmlns:p="http://schemas.openxmlformats.org/presentationml/2006/main">
  <p:tag name="KSO_WM_BEAUTIFY_FLAG" val="#wm#"/>
  <p:tag name="KSO_WM_SLIDE_ID" val="custom20203888_1"/>
  <p:tag name="KSO_WM_SLIDE_INDEX" val="1"/>
  <p:tag name="KSO_WM_SLIDE_ITEM_CNT" val="0"/>
  <p:tag name="KSO_WM_SLIDE_LAYOUT" val="a_b"/>
  <p:tag name="KSO_WM_SLIDE_LAYOUT_CNT" val="1_3"/>
  <p:tag name="KSO_WM_SLIDE_SUBTYPE" val="pureTxt"/>
  <p:tag name="KSO_WM_SLIDE_TYPE" val="title"/>
  <p:tag name="KSO_WM_SPECIAL_SOURCE" val="bdnull"/>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569.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0.xml><?xml version="1.0" encoding="utf-8"?>
<p:tagLst xmlns:p="http://schemas.openxmlformats.org/presentationml/2006/main">
  <p:tag name="KSO_WM_SPECIAL_SOURCE" val="bdnull"/>
</p:tagLst>
</file>

<file path=ppt/tags/tag571.xml><?xml version="1.0" encoding="utf-8"?>
<p:tagLst xmlns:p="http://schemas.openxmlformats.org/presentationml/2006/main">
  <p:tag name="KSO_WM_SPECIAL_SOURCE" val="bdnull"/>
</p:tagLst>
</file>

<file path=ppt/tags/tag572.xml><?xml version="1.0" encoding="utf-8"?>
<p:tagLst xmlns:p="http://schemas.openxmlformats.org/presentationml/2006/main">
  <p:tag name="KSO_WM_SPECIAL_SOURCE" val="bdnull"/>
</p:tagLst>
</file>

<file path=ppt/tags/tag573.xml><?xml version="1.0" encoding="utf-8"?>
<p:tagLst xmlns:p="http://schemas.openxmlformats.org/presentationml/2006/main">
  <p:tag name="KSO_WM_SPECIAL_SOURCE" val="bdnull"/>
</p:tagLst>
</file>

<file path=ppt/tags/tag574.xml><?xml version="1.0" encoding="utf-8"?>
<p:tagLst xmlns:p="http://schemas.openxmlformats.org/presentationml/2006/main">
  <p:tag name="KSO_WM_SPECIAL_SOURCE" val="bdnull"/>
</p:tagLst>
</file>

<file path=ppt/tags/tag575.xml><?xml version="1.0" encoding="utf-8"?>
<p:tagLst xmlns:p="http://schemas.openxmlformats.org/presentationml/2006/main">
  <p:tag name="KSO_WM_SPECIAL_SOURCE" val="bdnull"/>
</p:tagLst>
</file>

<file path=ppt/tags/tag576.xml><?xml version="1.0" encoding="utf-8"?>
<p:tagLst xmlns:p="http://schemas.openxmlformats.org/presentationml/2006/main">
  <p:tag name="KSO_WM_SPECIAL_SOURCE" val="bdnull"/>
</p:tagLst>
</file>

<file path=ppt/tags/tag577.xml><?xml version="1.0" encoding="utf-8"?>
<p:tagLst xmlns:p="http://schemas.openxmlformats.org/presentationml/2006/main">
  <p:tag name="KSO_WM_SPECIAL_SOURCE" val="bdnull"/>
</p:tagLst>
</file>

<file path=ppt/tags/tag578.xml><?xml version="1.0" encoding="utf-8"?>
<p:tagLst xmlns:p="http://schemas.openxmlformats.org/presentationml/2006/main">
  <p:tag name="KSO_WM_SPECIAL_SOURCE" val="bdnull"/>
</p:tagLst>
</file>

<file path=ppt/tags/tag579.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0.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1"/>
  <p:tag name="KSO_WM_UNIT_DIAGRAM_ISNUMVISUAL" val="0"/>
  <p:tag name="KSO_WM_UNIT_DIAGRAM_ISREFERUNIT" val="0"/>
  <p:tag name="KSO_WM_UNIT_HIGHLIGHT" val="0"/>
  <p:tag name="KSO_WM_UNIT_ID" val="custom20203888_7*e*1"/>
  <p:tag name="KSO_WM_UNIT_INDEX" val="1"/>
  <p:tag name="KSO_WM_UNIT_ISCONTENTSTITLE" val="0"/>
  <p:tag name="KSO_WM_UNIT_LAYERLEVEL" val="1"/>
  <p:tag name="KSO_WM_UNIT_NOCLEAR" val="0"/>
  <p:tag name="KSO_WM_UNIT_PRESET_TEXT" val="第一章"/>
  <p:tag name="KSO_WM_UNIT_TYPE" val="e"/>
  <p:tag name="KSO_WM_UNIT_VALUE" val="12"/>
  <p:tag name="PA" val="v5.2.8"/>
</p:tagLst>
</file>

<file path=ppt/tags/tag581.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582.xml><?xml version="1.0" encoding="utf-8"?>
<p:tagLst xmlns:p="http://schemas.openxmlformats.org/presentationml/2006/main">
  <p:tag name="KSO_WM_BEAUTIFY_FLAG" val="#wm#"/>
  <p:tag name="KSO_WM_SLIDE_ID" val="custom20203888_7"/>
  <p:tag name="KSO_WM_SLIDE_INDEX" val="7"/>
  <p:tag name="KSO_WM_SLIDE_ITEM_CNT" val="0"/>
  <p:tag name="KSO_WM_SLIDE_LAYOUT" val="a_e"/>
  <p:tag name="KSO_WM_SLIDE_LAYOUT_CNT" val="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3888"/>
  <p:tag name="KSO_WM_TEMPLATE_MASTER_TYPE" val="1"/>
  <p:tag name="KSO_WM_TEMPLATE_SUBCATEGORY" val="0"/>
</p:tagLst>
</file>

<file path=ppt/tags/tag583.xml><?xml version="1.0" encoding="utf-8"?>
<p:tagLst xmlns:p="http://schemas.openxmlformats.org/presentationml/2006/main">
  <p:tag name="KSO_WM_SPECIAL_SOURCE" val="bdnull"/>
</p:tagLst>
</file>

<file path=ppt/tags/tag584.xml><?xml version="1.0" encoding="utf-8"?>
<p:tagLst xmlns:p="http://schemas.openxmlformats.org/presentationml/2006/main">
  <p:tag name="KSO_WM_BEAUTIFY_FLAG" val="#wm#"/>
  <p:tag name="KSO_WM_SPECIAL_SOURCE" val="bdnull"/>
  <p:tag name="KSO_WM_TEMPLATE_CATEGORY" val="custom"/>
  <p:tag name="KSO_WM_TEMPLATE_INDEX" val="20203888"/>
</p:tagLst>
</file>

<file path=ppt/tags/tag585.xml><?xml version="1.0" encoding="utf-8"?>
<p:tagLst xmlns:p="http://schemas.openxmlformats.org/presentationml/2006/main">
  <p:tag name="KSO_WM_UNIT_TABLE_BEAUTIFY" val="smartTable{e4773b19-8cd2-4436-a361-1a4bd6ffb7ff}"/>
  <p:tag name="TABLE_ENDDRAG_ORIGIN_RECT" val="923*386"/>
  <p:tag name="TABLE_ENDDRAG_RECT" val="25*47*923*386"/>
</p:tagLst>
</file>

<file path=ppt/tags/tag586.xml><?xml version="1.0" encoding="utf-8"?>
<p:tagLst xmlns:p="http://schemas.openxmlformats.org/presentationml/2006/main">
  <p:tag name="KSO_WM_BEAUTIFY_FLAG" val="#wm#"/>
  <p:tag name="KSO_WM_SPECIAL_SOURCE" val="bdnull"/>
  <p:tag name="KSO_WM_TEMPLATE_CATEGORY" val="custom"/>
  <p:tag name="KSO_WM_TEMPLATE_INDEX" val="20203888"/>
</p:tagLst>
</file>

<file path=ppt/tags/tag587.xml><?xml version="1.0" encoding="utf-8"?>
<p:tagLst xmlns:p="http://schemas.openxmlformats.org/presentationml/2006/main">
  <p:tag name="KSO_WM_SPECIAL_SOURCE" val="bdnull"/>
</p:tagLst>
</file>

<file path=ppt/tags/tag588.xml><?xml version="1.0" encoding="utf-8"?>
<p:tagLst xmlns:p="http://schemas.openxmlformats.org/presentationml/2006/main">
  <p:tag name="KSO_WM_SPECIAL_SOURCE" val="bdnull"/>
</p:tagLst>
</file>

<file path=ppt/tags/tag589.xml><?xml version="1.0" encoding="utf-8"?>
<p:tagLst xmlns:p="http://schemas.openxmlformats.org/presentationml/2006/main">
  <p:tag name="KSO_WM_SPECIAL_SOURCE" val="bdnull"/>
</p:tagLst>
</file>

<file path=ppt/tags/tag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0.xml><?xml version="1.0" encoding="utf-8"?>
<p:tagLst xmlns:p="http://schemas.openxmlformats.org/presentationml/2006/main">
  <p:tag name="KSO_WM_SPECIAL_SOURCE" val="bdnull"/>
</p:tagLst>
</file>

<file path=ppt/tags/tag591.xml><?xml version="1.0" encoding="utf-8"?>
<p:tagLst xmlns:p="http://schemas.openxmlformats.org/presentationml/2006/main">
  <p:tag name="KSO_WM_SPECIAL_SOURCE" val="bdnull"/>
</p:tagLst>
</file>

<file path=ppt/tags/tag592.xml><?xml version="1.0" encoding="utf-8"?>
<p:tagLst xmlns:p="http://schemas.openxmlformats.org/presentationml/2006/main">
  <p:tag name="KSO_WM_SPECIAL_SOURCE" val="bdnull"/>
</p:tagLst>
</file>

<file path=ppt/tags/tag593.xml><?xml version="1.0" encoding="utf-8"?>
<p:tagLst xmlns:p="http://schemas.openxmlformats.org/presentationml/2006/main">
  <p:tag name="KSO_WM_SPECIAL_SOURCE" val="bdnull"/>
</p:tagLst>
</file>

<file path=ppt/tags/tag594.xml><?xml version="1.0" encoding="utf-8"?>
<p:tagLst xmlns:p="http://schemas.openxmlformats.org/presentationml/2006/main">
  <p:tag name="KSO_WM_SPECIAL_SOURCE" val="bdnull"/>
</p:tagLst>
</file>

<file path=ppt/tags/tag595.xml><?xml version="1.0" encoding="utf-8"?>
<p:tagLst xmlns:p="http://schemas.openxmlformats.org/presentationml/2006/main">
  <p:tag name="KSO_WM_SPECIAL_SOURCE" val="bdnull"/>
</p:tagLst>
</file>

<file path=ppt/tags/tag596.xml><?xml version="1.0" encoding="utf-8"?>
<p:tagLst xmlns:p="http://schemas.openxmlformats.org/presentationml/2006/main">
  <p:tag name="KSO_WM_SPECIAL_SOURCE" val="bdnull"/>
</p:tagLst>
</file>

<file path=ppt/tags/tag597.xml><?xml version="1.0" encoding="utf-8"?>
<p:tagLst xmlns:p="http://schemas.openxmlformats.org/presentationml/2006/main">
  <p:tag name="KSO_WM_SPECIAL_SOURCE" val="bdnull"/>
</p:tagLst>
</file>

<file path=ppt/tags/tag598.xml><?xml version="1.0" encoding="utf-8"?>
<p:tagLst xmlns:p="http://schemas.openxmlformats.org/presentationml/2006/main">
  <p:tag name="KSO_WM_SPECIAL_SOURCE" val="bdnull"/>
</p:tagLst>
</file>

<file path=ppt/tags/tag599.xml><?xml version="1.0" encoding="utf-8"?>
<p:tagLst xmlns:p="http://schemas.openxmlformats.org/presentationml/2006/main">
  <p:tag name="KSO_WM_UNIT_TABLE_BEAUTIFY" val="smartTable{65482806-c5f3-4ca2-b868-a497a5cc15ef}"/>
  <p:tag name="TABLE_ENDDRAG_ORIGIN_RECT" val="813*218"/>
  <p:tag name="TABLE_ENDDRAG_RECT" val="88*161*813*218"/>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00.xml><?xml version="1.0" encoding="utf-8"?>
<p:tagLst xmlns:p="http://schemas.openxmlformats.org/presentationml/2006/main">
  <p:tag name="KSO_WM_SPECIAL_SOURCE" val="bdnull"/>
</p:tagLst>
</file>

<file path=ppt/tags/tag601.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a*1"/>
  <p:tag name="KSO_WM_UNIT_INDEX" val="1"/>
  <p:tag name="KSO_WM_UNIT_ISCONTENTSTITLE" val="0"/>
  <p:tag name="KSO_WM_UNIT_ISNUMDGMTITLE" val="0"/>
  <p:tag name="KSO_WM_UNIT_LAYERLEVEL" val="1"/>
  <p:tag name="KSO_WM_UNIT_NOCLEAR" val="1"/>
  <p:tag name="KSO_WM_UNIT_PRESET_TEXT" val="感谢观看"/>
  <p:tag name="KSO_WM_UNIT_TYPE" val="a"/>
</p:tagLst>
</file>

<file path=ppt/tags/tag602.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12"/>
</p:tagLst>
</file>

<file path=ppt/tags/tag603.xml><?xml version="1.0" encoding="utf-8"?>
<p:tagLst xmlns:p="http://schemas.openxmlformats.org/presentationml/2006/main">
  <p:tag name="KSO_WM_BEAUTIFY_FLAG" val="#wm#"/>
  <p:tag name="KSO_WM_SLIDE_ID" val="custom20203888_30"/>
  <p:tag name="KSO_WM_SLIDE_INDEX" val="30"/>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3888"/>
  <p:tag name="KSO_WM_TEMPLATE_MASTER_TYPE" val="1"/>
  <p:tag name="KSO_WM_TEMPLATE_SUBCATEGORY" val="0"/>
</p:tagLst>
</file>

<file path=ppt/tags/tag604.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6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9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10600030101010101" charset="-122"/>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10600030101010101" charset="-122"/>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161</Paragraphs>
  <Slides>30</Slides>
  <Notes>5</Notes>
  <TotalTime>0</TotalTime>
  <HiddenSlides>0</HiddenSlides>
  <MMClips>0</MMClips>
  <ScaleCrop>0</ScaleCrop>
  <HeadingPairs>
    <vt:vector baseType="variant" size="6">
      <vt:variant>
        <vt:lpstr>Fonts used</vt:lpstr>
      </vt:variant>
      <vt:variant>
        <vt:i4>23</vt:i4>
      </vt:variant>
      <vt:variant>
        <vt:lpstr>Theme</vt:lpstr>
      </vt:variant>
      <vt:variant>
        <vt:i4>1</vt:i4>
      </vt:variant>
      <vt:variant>
        <vt:lpstr>Slide Titles</vt:lpstr>
      </vt:variant>
      <vt:variant>
        <vt:i4>30</vt:i4>
      </vt:variant>
    </vt:vector>
  </HeadingPairs>
  <TitlesOfParts>
    <vt:vector baseType="lpstr" size="54">
      <vt:lpstr>Arial</vt:lpstr>
      <vt:lpstr>Calibri</vt:lpstr>
      <vt:lpstr>幼圆</vt:lpstr>
      <vt:lpstr>等线</vt:lpstr>
      <vt:lpstr>汉仪乐喵体W</vt:lpstr>
      <vt:lpstr>微软雅黑</vt:lpstr>
      <vt:lpstr>等线 Light</vt:lpstr>
      <vt:lpstr>Calibri Light</vt:lpstr>
      <vt:lpstr>Times New Roman</vt:lpstr>
      <vt:lpstr>隶书</vt:lpstr>
      <vt:lpstr>汉仪夏日体W</vt:lpstr>
      <vt:lpstr>宋体</vt:lpstr>
      <vt:lpstr>华文楷体</vt:lpstr>
      <vt:lpstr>方正大魏体简体</vt:lpstr>
      <vt:lpstr>方正粗黑宋简体</vt:lpstr>
      <vt:lpstr>黑体</vt:lpstr>
      <vt:lpstr>楷体_GB2312</vt:lpstr>
      <vt:lpstr>华文中宋</vt:lpstr>
      <vt:lpstr>Wingdings</vt:lpstr>
      <vt:lpstr>Verdana</vt:lpstr>
      <vt:lpstr>腾祥伯当行楷繁</vt:lpstr>
      <vt:lpstr>华文新魏</vt:lpstr>
      <vt:lpstr>仿宋_GB2312</vt:lpstr>
      <vt:lpstr>Office 主题</vt:lpstr>
      <vt:lpstr>  文学类文本  小说阅读</vt:lpstr>
      <vt:lpstr>PowerPoint Presentation</vt:lpstr>
      <vt:lpstr>PowerPoint Presentation</vt:lpstr>
      <vt:lpstr>PowerPoint Presentation</vt:lpstr>
      <vt:lpstr>（一）文本意识</vt:lpstr>
      <vt:lpstr>PowerPoint Presentation</vt:lpstr>
      <vt:lpstr>PowerPoint Presentation</vt:lpstr>
      <vt:lpstr>PowerPoint Presentation</vt:lpstr>
      <vt:lpstr>（二）审题意识</vt:lpstr>
      <vt:lpstr>PowerPoint Presentation</vt:lpstr>
      <vt:lpstr>PowerPoint Presentation</vt:lpstr>
      <vt:lpstr>PowerPoint Presentation</vt:lpstr>
      <vt:lpstr>小说标题的含义（意蕴）</vt:lpstr>
      <vt:lpstr>PowerPoint Presentation</vt:lpstr>
      <vt:lpstr>PowerPoint Presentation</vt:lpstr>
      <vt:lpstr>PowerPoint Presentation</vt:lpstr>
      <vt:lpstr>PowerPoint Presentation</vt:lpstr>
      <vt:lpstr>PowerPoint Presentation</vt:lpstr>
      <vt:lpstr>2、其次要注意它在表面含义之外是否有语意双关或文章主旨意义。</vt:lpstr>
      <vt:lpstr>PowerPoint Presentation</vt:lpstr>
      <vt:lpstr>以“边城”为题有什么深刻的意蕴？</vt:lpstr>
      <vt:lpstr>PowerPoint Presentation</vt:lpstr>
      <vt:lpstr>PowerPoint Presentation</vt:lpstr>
      <vt:lpstr>PowerPoint Presentation</vt:lpstr>
      <vt:lpstr>PowerPoint Presentation</vt:lpstr>
      <vt:lpstr>PowerPoint Presentation</vt:lpstr>
      <vt:lpstr>PowerPoint Presentation</vt:lpstr>
      <vt:lpstr>情节</vt:lpstr>
      <vt:lpstr>PowerPoint Presentation</vt:lpstr>
      <vt:lpstr>感谢观看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2022-01-20T15:42:10.672</cp:lastPrinted>
  <dcterms:created xsi:type="dcterms:W3CDTF">2022-01-20T15:42:10Z</dcterms:created>
  <dcterms:modified xsi:type="dcterms:W3CDTF">2022-01-20T07:42:13Z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