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  <p:sldMasterId id="2147483655" r:id="rId3"/>
  </p:sldMasterIdLst>
  <p:notesMasterIdLst>
    <p:notesMasterId r:id="rId4"/>
  </p:notesMasterIdLst>
  <p:sldIdLst>
    <p:sldId id="3183" r:id="rId5"/>
    <p:sldId id="3185" r:id="rId6"/>
    <p:sldId id="3187" r:id="rId7"/>
    <p:sldId id="3188" r:id="rId8"/>
    <p:sldId id="3189" r:id="rId9"/>
    <p:sldId id="3190" r:id="rId10"/>
    <p:sldId id="3191" r:id="rId11"/>
    <p:sldId id="3192" r:id="rId12"/>
    <p:sldId id="3194" r:id="rId13"/>
    <p:sldId id="3196" r:id="rId14"/>
    <p:sldId id="3198" r:id="rId15"/>
    <p:sldId id="3202" r:id="rId16"/>
    <p:sldId id="3200" r:id="rId17"/>
    <p:sldId id="3203" r:id="rId18"/>
    <p:sldId id="3207" r:id="rId19"/>
    <p:sldId id="3205" r:id="rId20"/>
    <p:sldId id="3208" r:id="rId21"/>
    <p:sldId id="3209" r:id="rId22"/>
    <p:sldId id="3211" r:id="rId23"/>
    <p:sldId id="3213" r:id="rId24"/>
    <p:sldId id="3214" r:id="rId25"/>
    <p:sldId id="3217" r:id="rId26"/>
    <p:sldId id="3218" r:id="rId27"/>
    <p:sldId id="3219" r:id="rId28"/>
    <p:sldId id="3220" r:id="rId29"/>
    <p:sldId id="3223" r:id="rId30"/>
    <p:sldId id="3224" r:id="rId31"/>
    <p:sldId id="3226" r:id="rId32"/>
    <p:sldId id="3227" r:id="rId33"/>
    <p:sldId id="3228" r:id="rId34"/>
    <p:sldId id="3229" r:id="rId35"/>
  </p:sldIdLst>
  <p:sldSz cx="12858750" cy="723265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50" d="100"/>
          <a:sy n="50" d="100"/>
        </p:scale>
        <p:origin x="-1140" y="-402"/>
      </p:cViewPr>
      <p:guideLst>
        <p:guide orient="horz" pos="367"/>
        <p:guide orient="horz" pos="4140"/>
        <p:guide pos="4050"/>
        <p:guide pos="528"/>
        <p:guide pos="759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tags" Target="tags/tag214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notesMaster" Target="notesMasters/notesMaster1.xml" /><Relationship Id="rId40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852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928155" y="6696722"/>
            <a:ext cx="2847500" cy="334107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341208" y="6696722"/>
            <a:ext cx="4176333" cy="33410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9081347" y="6696722"/>
            <a:ext cx="2847500" cy="334107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tags" Target="../tags/tag70.xml" /><Relationship Id="rId8" Type="http://schemas.openxmlformats.org/officeDocument/2006/relationships/tags" Target="../tags/tag71.xml" /><Relationship Id="rId9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4.jpeg" /><Relationship Id="rId8" Type="http://schemas.openxmlformats.org/officeDocument/2006/relationships/tags" Target="../tags/tag8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Relationship Id="rId3" Type="http://schemas.openxmlformats.org/officeDocument/2006/relationships/tags" Target="../tags/tag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image" Target="../media/image2.jpeg" /><Relationship Id="rId5" Type="http://schemas.openxmlformats.org/officeDocument/2006/relationships/tags" Target="../tags/tag87.xml" /><Relationship Id="rId6" Type="http://schemas.openxmlformats.org/officeDocument/2006/relationships/tags" Target="../tags/tag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9.xml" /><Relationship Id="rId3" Type="http://schemas.openxmlformats.org/officeDocument/2006/relationships/image" Target="../media/image5.jpeg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14" Type="http://schemas.openxmlformats.org/officeDocument/2006/relationships/tags" Target="../tags/tag104.xml" /><Relationship Id="rId15" Type="http://schemas.openxmlformats.org/officeDocument/2006/relationships/tags" Target="../tags/tag105.xml" /><Relationship Id="rId16" Type="http://schemas.openxmlformats.org/officeDocument/2006/relationships/tags" Target="../tags/tag106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image" Target="../media/image6.jpeg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image" Target="../media/image7.jpeg" /><Relationship Id="rId14" Type="http://schemas.openxmlformats.org/officeDocument/2006/relationships/tags" Target="../tags/tag118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27.xml" /><Relationship Id="rId11" Type="http://schemas.openxmlformats.org/officeDocument/2006/relationships/image" Target="../media/image8.jpeg" /><Relationship Id="rId12" Type="http://schemas.openxmlformats.org/officeDocument/2006/relationships/tags" Target="../tags/tag12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37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image" Target="../media/image2.jpeg" /><Relationship Id="rId5" Type="http://schemas.openxmlformats.org/officeDocument/2006/relationships/tags" Target="../tags/tag6.xml" /><Relationship Id="rId6" Type="http://schemas.openxmlformats.org/officeDocument/2006/relationships/tags" Target="../tags/tag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image" Target="../media/image9.jpeg" /><Relationship Id="rId8" Type="http://schemas.openxmlformats.org/officeDocument/2006/relationships/tags" Target="../tags/tag1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image" Target="../media/image2.jpeg" /><Relationship Id="rId5" Type="http://schemas.openxmlformats.org/officeDocument/2006/relationships/tags" Target="../tags/tag146.xml" /><Relationship Id="rId6" Type="http://schemas.openxmlformats.org/officeDocument/2006/relationships/tags" Target="../tags/tag14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68.xml" /><Relationship Id="rId11" Type="http://schemas.openxmlformats.org/officeDocument/2006/relationships/tags" Target="../tags/tag169.xml" /><Relationship Id="rId12" Type="http://schemas.openxmlformats.org/officeDocument/2006/relationships/tags" Target="../tags/tag170.xml" /><Relationship Id="rId13" Type="http://schemas.openxmlformats.org/officeDocument/2006/relationships/tags" Target="../tags/tag171.xml" /><Relationship Id="rId14" Type="http://schemas.openxmlformats.org/officeDocument/2006/relationships/tags" Target="../tags/tag172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image" Target="../media/image2.jpeg" /><Relationship Id="rId5" Type="http://schemas.openxmlformats.org/officeDocument/2006/relationships/tags" Target="../tags/tag187.xml" /><Relationship Id="rId6" Type="http://schemas.openxmlformats.org/officeDocument/2006/relationships/tags" Target="../tags/tag18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image" Target="../media/image2.jpeg" /><Relationship Id="rId5" Type="http://schemas.openxmlformats.org/officeDocument/2006/relationships/tags" Target="../tags/tag196.xml" /><Relationship Id="rId6" Type="http://schemas.openxmlformats.org/officeDocument/2006/relationships/tags" Target="../tags/tag19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6.xml" /><Relationship Id="rId11" Type="http://schemas.openxmlformats.org/officeDocument/2006/relationships/tags" Target="../tags/tag1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image" Target="../media/image10.png" /><Relationship Id="rId6" Type="http://schemas.openxmlformats.org/officeDocument/2006/relationships/tags" Target="../tags/tag2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6.xml" /><Relationship Id="rId11" Type="http://schemas.openxmlformats.org/officeDocument/2006/relationships/tags" Target="../tags/tag2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6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ags" Target="../tags/tag44.xml" /><Relationship Id="rId9" Type="http://schemas.openxmlformats.org/officeDocument/2006/relationships/tags" Target="../tags/tag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5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tags" Target="../tags/tag53.xml" /><Relationship Id="rId9" Type="http://schemas.openxmlformats.org/officeDocument/2006/relationships/tags" Target="../tags/tag5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image" Target="../media/image2.jpeg" /><Relationship Id="rId5" Type="http://schemas.openxmlformats.org/officeDocument/2006/relationships/tags" Target="../tags/tag58.xml" /><Relationship Id="rId6" Type="http://schemas.openxmlformats.org/officeDocument/2006/relationships/tags" Target="../tags/tag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3.jpeg" /><Relationship Id="rId6" Type="http://schemas.openxmlformats.org/officeDocument/2006/relationships/tags" Target="../tags/tag63.xml" /><Relationship Id="rId7" Type="http://schemas.openxmlformats.org/officeDocument/2006/relationships/hyperlink" Target="&#29066;&#21344;&#20255;&#19978;&#20256;_&#30005;&#24433;_&#23567;&#20108;&#40657;&#32467;&#23130;_&#36229;&#28165;_&#36229;&#28165;.mp4" TargetMode="External" /><Relationship Id="rId8" Type="http://schemas.openxmlformats.org/officeDocument/2006/relationships/tags" Target="../tags/tag6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2eba00046f0728f27d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58750" cy="72332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015" y="718820"/>
            <a:ext cx="7485380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/>
              </a:rPr>
              <a:t>小二黑结婚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任意多边形: 形状 26"/>
          <p:cNvSpPr/>
          <p:nvPr>
            <p:custDataLst>
              <p:tags r:id="rId2"/>
            </p:custDataLst>
          </p:nvPr>
        </p:nvSpPr>
        <p:spPr>
          <a:xfrm>
            <a:off x="353" y="-5474"/>
            <a:ext cx="3750263" cy="2649035"/>
          </a:xfrm>
          <a:custGeom>
            <a:gdLst>
              <a:gd name="connsiteX0" fmla="*/ 2686034 w 3556000"/>
              <a:gd name="connsiteY0" fmla="*/ 0 h 2511815"/>
              <a:gd name="connsiteX1" fmla="*/ 3555738 w 3556000"/>
              <a:gd name="connsiteY1" fmla="*/ 0 h 2511815"/>
              <a:gd name="connsiteX2" fmla="*/ 3556000 w 3556000"/>
              <a:gd name="connsiteY2" fmla="*/ 5191 h 2511815"/>
              <a:gd name="connsiteX3" fmla="*/ 1049376 w 3556000"/>
              <a:gd name="connsiteY3" fmla="*/ 2511815 h 2511815"/>
              <a:gd name="connsiteX4" fmla="*/ 73685 w 3556000"/>
              <a:gd name="connsiteY4" fmla="*/ 2314832 h 2511815"/>
              <a:gd name="connsiteX5" fmla="*/ 0 w 3556000"/>
              <a:gd name="connsiteY5" fmla="*/ 2279336 h 2511815"/>
              <a:gd name="connsiteX6" fmla="*/ 0 w 3556000"/>
              <a:gd name="connsiteY6" fmla="*/ 1260915 h 2511815"/>
              <a:gd name="connsiteX7" fmla="*/ 8145 w 3556000"/>
              <a:gd name="connsiteY7" fmla="*/ 1268318 h 2511815"/>
              <a:gd name="connsiteX8" fmla="*/ 1049377 w 3556000"/>
              <a:gd name="connsiteY8" fmla="*/ 1642111 h 2511815"/>
              <a:gd name="connsiteX9" fmla="*/ 2686296 w 3556000"/>
              <a:gd name="connsiteY9" fmla="*/ 5192 h 25118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56000" h="2511815">
                <a:moveTo>
                  <a:pt x="2686034" y="0"/>
                </a:moveTo>
                <a:lnTo>
                  <a:pt x="3555738" y="0"/>
                </a:lnTo>
                <a:lnTo>
                  <a:pt x="3556000" y="5191"/>
                </a:lnTo>
                <a:cubicBezTo>
                  <a:pt x="3556000" y="1389561"/>
                  <a:pt x="2433746" y="2511815"/>
                  <a:pt x="1049376" y="2511815"/>
                </a:cubicBezTo>
                <a:cubicBezTo>
                  <a:pt x="703284" y="2511815"/>
                  <a:pt x="373573" y="2441674"/>
                  <a:pt x="73685" y="2314832"/>
                </a:cubicBezTo>
                <a:lnTo>
                  <a:pt x="0" y="2279336"/>
                </a:lnTo>
                <a:lnTo>
                  <a:pt x="0" y="1260915"/>
                </a:lnTo>
                <a:lnTo>
                  <a:pt x="8145" y="1268318"/>
                </a:lnTo>
                <a:cubicBezTo>
                  <a:pt x="291101" y="1501834"/>
                  <a:pt x="653857" y="1642111"/>
                  <a:pt x="1049377" y="1642111"/>
                </a:cubicBezTo>
                <a:cubicBezTo>
                  <a:pt x="1953422" y="1642111"/>
                  <a:pt x="2686296" y="909237"/>
                  <a:pt x="2686296" y="51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任意多边形: 形状 31"/>
          <p:cNvSpPr/>
          <p:nvPr>
            <p:custDataLst>
              <p:tags r:id="rId3"/>
            </p:custDataLst>
          </p:nvPr>
        </p:nvSpPr>
        <p:spPr>
          <a:xfrm>
            <a:off x="10016693" y="5216297"/>
            <a:ext cx="2841705" cy="2016353"/>
          </a:xfrm>
          <a:custGeom>
            <a:gdLst>
              <a:gd name="connsiteX0" fmla="*/ 2077524 w 2694505"/>
              <a:gd name="connsiteY0" fmla="*/ 0 h 1911906"/>
              <a:gd name="connsiteX1" fmla="*/ 2504091 w 2694505"/>
              <a:gd name="connsiteY1" fmla="*/ 48027 h 1911906"/>
              <a:gd name="connsiteX2" fmla="*/ 2694505 w 2694505"/>
              <a:gd name="connsiteY2" fmla="*/ 102709 h 1911906"/>
              <a:gd name="connsiteX3" fmla="*/ 2694505 w 2694505"/>
              <a:gd name="connsiteY3" fmla="*/ 983995 h 1911906"/>
              <a:gd name="connsiteX4" fmla="*/ 2615544 w 2694505"/>
              <a:gd name="connsiteY4" fmla="*/ 941512 h 1911906"/>
              <a:gd name="connsiteX5" fmla="*/ 2077524 w 2694505"/>
              <a:gd name="connsiteY5" fmla="*/ 820197 h 1911906"/>
              <a:gd name="connsiteX6" fmla="*/ 791187 w 2694505"/>
              <a:gd name="connsiteY6" fmla="*/ 1797883 h 1911906"/>
              <a:gd name="connsiteX7" fmla="*/ 755946 w 2694505"/>
              <a:gd name="connsiteY7" fmla="*/ 1911906 h 1911906"/>
              <a:gd name="connsiteX8" fmla="*/ 0 w 2694505"/>
              <a:gd name="connsiteY8" fmla="*/ 1911906 h 1911906"/>
              <a:gd name="connsiteX9" fmla="*/ 1331 w 2694505"/>
              <a:gd name="connsiteY9" fmla="*/ 1901960 h 1911906"/>
              <a:gd name="connsiteX10" fmla="*/ 2077524 w 2694505"/>
              <a:gd name="connsiteY10" fmla="*/ 0 h 19119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4505" h="1911906">
                <a:moveTo>
                  <a:pt x="2077524" y="0"/>
                </a:moveTo>
                <a:cubicBezTo>
                  <a:pt x="2223644" y="0"/>
                  <a:pt x="2366306" y="16537"/>
                  <a:pt x="2504091" y="48027"/>
                </a:cubicBezTo>
                <a:lnTo>
                  <a:pt x="2694505" y="102709"/>
                </a:lnTo>
                <a:lnTo>
                  <a:pt x="2694505" y="983995"/>
                </a:lnTo>
                <a:lnTo>
                  <a:pt x="2615544" y="941512"/>
                </a:lnTo>
                <a:cubicBezTo>
                  <a:pt x="2450178" y="863395"/>
                  <a:pt x="2268368" y="820197"/>
                  <a:pt x="2077524" y="820197"/>
                </a:cubicBezTo>
                <a:cubicBezTo>
                  <a:pt x="1493066" y="820197"/>
                  <a:pt x="993332" y="1225339"/>
                  <a:pt x="791187" y="1797883"/>
                </a:cubicBezTo>
                <a:lnTo>
                  <a:pt x="755946" y="1911906"/>
                </a:lnTo>
                <a:lnTo>
                  <a:pt x="0" y="1911906"/>
                </a:lnTo>
                <a:lnTo>
                  <a:pt x="1331" y="1901960"/>
                </a:lnTo>
                <a:cubicBezTo>
                  <a:pt x="193682" y="817565"/>
                  <a:pt x="1050117" y="0"/>
                  <a:pt x="20775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341050" y="5196793"/>
            <a:ext cx="12176650" cy="1784223"/>
          </a:xfrm>
          <a:prstGeom prst="rect">
            <a:avLst/>
          </a:prstGeom>
          <a:pattFill prst="wdDnDiag">
            <a:fgClr>
              <a:schemeClr val="accent5">
                <a:lumMod val="75000"/>
              </a:schemeClr>
            </a:fgClr>
            <a:bgClr>
              <a:schemeClr val="accent5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7" rIns="96435" bIns="48217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任意多边形: 形状 27"/>
          <p:cNvSpPr/>
          <p:nvPr>
            <p:custDataLst>
              <p:tags r:id="rId5"/>
            </p:custDataLst>
          </p:nvPr>
        </p:nvSpPr>
        <p:spPr>
          <a:xfrm>
            <a:off x="10067093" y="5216297"/>
            <a:ext cx="2450607" cy="1764719"/>
          </a:xfrm>
          <a:custGeom>
            <a:gdLst>
              <a:gd name="connsiteX0" fmla="*/ 2339389 w 2724332"/>
              <a:gd name="connsiteY0" fmla="*/ 0 h 1783454"/>
              <a:gd name="connsiteX1" fmla="*/ 2587721 w 2724332"/>
              <a:gd name="connsiteY1" fmla="*/ 12540 h 1783454"/>
              <a:gd name="connsiteX2" fmla="*/ 2724332 w 2724332"/>
              <a:gd name="connsiteY2" fmla="*/ 33389 h 1783454"/>
              <a:gd name="connsiteX3" fmla="*/ 2724332 w 2724332"/>
              <a:gd name="connsiteY3" fmla="*/ 891720 h 1783454"/>
              <a:gd name="connsiteX4" fmla="*/ 2659044 w 2724332"/>
              <a:gd name="connsiteY4" fmla="*/ 874932 h 1783454"/>
              <a:gd name="connsiteX5" fmla="*/ 2339389 w 2724332"/>
              <a:gd name="connsiteY5" fmla="*/ 842708 h 1783454"/>
              <a:gd name="connsiteX6" fmla="*/ 944720 w 2724332"/>
              <a:gd name="connsiteY6" fmla="*/ 1672781 h 1783454"/>
              <a:gd name="connsiteX7" fmla="*/ 891406 w 2724332"/>
              <a:gd name="connsiteY7" fmla="*/ 1783454 h 1783454"/>
              <a:gd name="connsiteX8" fmla="*/ 0 w 2724332"/>
              <a:gd name="connsiteY8" fmla="*/ 1783454 h 1783454"/>
              <a:gd name="connsiteX9" fmla="*/ 19772 w 2724332"/>
              <a:gd name="connsiteY9" fmla="*/ 1706557 h 1783454"/>
              <a:gd name="connsiteX10" fmla="*/ 2339389 w 2724332"/>
              <a:gd name="connsiteY10" fmla="*/ 0 h 17834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4332" h="1783454">
                <a:moveTo>
                  <a:pt x="2339389" y="0"/>
                </a:moveTo>
                <a:cubicBezTo>
                  <a:pt x="2423226" y="0"/>
                  <a:pt x="2506071" y="4248"/>
                  <a:pt x="2587721" y="12540"/>
                </a:cubicBezTo>
                <a:lnTo>
                  <a:pt x="2724332" y="33389"/>
                </a:lnTo>
                <a:lnTo>
                  <a:pt x="2724332" y="891720"/>
                </a:lnTo>
                <a:lnTo>
                  <a:pt x="2659044" y="874932"/>
                </a:lnTo>
                <a:cubicBezTo>
                  <a:pt x="2555793" y="853804"/>
                  <a:pt x="2448887" y="842708"/>
                  <a:pt x="2339389" y="842708"/>
                </a:cubicBezTo>
                <a:cubicBezTo>
                  <a:pt x="1737153" y="842708"/>
                  <a:pt x="1213310" y="1178352"/>
                  <a:pt x="944720" y="1672781"/>
                </a:cubicBezTo>
                <a:lnTo>
                  <a:pt x="891406" y="1783454"/>
                </a:lnTo>
                <a:lnTo>
                  <a:pt x="0" y="1783454"/>
                </a:lnTo>
                <a:lnTo>
                  <a:pt x="19772" y="1706557"/>
                </a:lnTo>
                <a:cubicBezTo>
                  <a:pt x="327288" y="717864"/>
                  <a:pt x="1249506" y="0"/>
                  <a:pt x="2339389" y="0"/>
                </a:cubicBezTo>
                <a:close/>
              </a:path>
            </a:pathLst>
          </a:custGeom>
          <a:solidFill>
            <a:schemeClr val="accent5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52450" y="5380990"/>
            <a:ext cx="11708130" cy="1346835"/>
          </a:xfrm>
          <a:prstGeom prst="rect">
            <a:avLst/>
          </a:prstGeom>
          <a:noFill/>
        </p:spPr>
        <p:txBody>
          <a:bodyPr wrap="square" lIns="107150" tIns="0" rIns="87059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/>
              </a:rPr>
              <a:t>课文所选的是小说《小二黑结婚》的后四节，讲述小二黑和小芹两人依靠新政权的力量，通过坚决斗争，终于结成眷属。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46405" y="1090295"/>
            <a:ext cx="12071350" cy="3410585"/>
          </a:xfrm>
          <a:prstGeom prst="rect">
            <a:avLst/>
          </a:prstGeom>
          <a:noFill/>
        </p:spPr>
        <p:txBody>
          <a:bodyPr wrap="square" lIns="107150" tIns="0" rIns="87059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抗日战争时期，刘家峧村的青年队长、杀敌英雄小二黑，与本村俊美聪慧的姑娘小芹相爱。但因违背了封建迷信思想严重的父母亲的意志，遭到了各自家长二诸葛和三仙姑的强烈反对。其时，担任村干部的流氓恶棍金旺，亦凭借手中职权，对小二黑和小芹进行残酷迫害，几乎使这对恋人的爱情夭折。后由抗日民主区政府出面支持，经过一番斗争，惩办了金旺，教育了封建愚昧的落后群众，此时的二诸葛和三仙姑也追求婚姻自主、表示支持儿女的婚事。至此，这对情侣终于如愿以偿。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46428" y="214336"/>
            <a:ext cx="11143639" cy="658975"/>
          </a:xfrm>
          <a:prstGeom prst="rect">
            <a:avLst/>
          </a:prstGeom>
          <a:noFill/>
        </p:spPr>
        <p:txBody>
          <a:bodyPr wrap="square" lIns="107150" tIns="40181" rIns="66968" bIns="40181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故事简介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2"/>
      <p:bldP spid="4" grpId="3"/>
      <p:bldP spid="5" grpId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80695" y="1801495"/>
            <a:ext cx="11611610" cy="26847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80695" y="4634865"/>
            <a:ext cx="11611610" cy="23990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80907" y="324403"/>
            <a:ext cx="3712100" cy="126590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54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词语积累</a:t>
            </a:r>
            <a:endParaRPr lang="zh-CN" altLang="en-US" sz="5400">
              <a:solidFill>
                <a:srgbClr val="FF0000"/>
              </a:solidFill>
              <a:latin typeface="微软雅黑" panose="020b0503020204020204" charset="-122"/>
              <a:ea typeface="微软雅黑"/>
              <a:cs typeface="+mj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969" y="4666673"/>
            <a:ext cx="2062480" cy="2139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唧唧哝哝：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顺水推舟：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面色如土：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83418" y="4845743"/>
            <a:ext cx="39420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低声说话而絮叨不休。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76433" y="5561544"/>
            <a:ext cx="69494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比喻顺着某个趋势或某种方便说话办事。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676433" y="6260693"/>
            <a:ext cx="58216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形容惊恐之极。同“面如土色”。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9064" y="1960303"/>
            <a:ext cx="2062480" cy="2139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拍手称快：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莫名其妙：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955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装神弄鬼：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76433" y="2160963"/>
            <a:ext cx="9688195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拍掌叫好;多指仇恨得到消除或事情的结局使人感到满意。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76433" y="2870893"/>
            <a:ext cx="88290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说不出其中的奥妙。指事情很奇怪，说不出道理来。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83418" y="3554153"/>
            <a:ext cx="694944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55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假装神鬼恐吓人，比喻暗中耍手段捣鬼。</a:t>
            </a:r>
          </a:p>
        </p:txBody>
      </p:sp>
    </p:spTree>
    <p:custDataLst>
      <p:tags r:id="rId6"/>
    </p:custData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7"/>
      <p:bldP spid="7" grpId="8"/>
      <p:bldP spid="3" grpId="3"/>
      <p:bldP spid="17" grpId="0"/>
      <p:bldP spid="18" grpId="1"/>
      <p:bldP spid="19" grpId="2"/>
      <p:bldP spid="5" grpId="4"/>
      <p:bldP spid="9" grpId="5"/>
      <p:bldP spid="10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35" y="1687830"/>
            <a:ext cx="4208780" cy="3857625"/>
          </a:xfrm>
          <a:prstGeom prst="rect">
            <a:avLst/>
          </a:prstGeom>
          <a:solidFill>
            <a:schemeClr val="dk2"/>
          </a:solidFill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818890" y="1687830"/>
            <a:ext cx="8236585" cy="3857625"/>
          </a:xfrm>
          <a:prstGeom prst="rect">
            <a:avLst/>
          </a:prstGeom>
          <a:noFill/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6603" y="180855"/>
            <a:ext cx="3053967" cy="803628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160">
                <a:solidFill>
                  <a:srgbClr val="FFFF00"/>
                </a:solidFill>
                <a:latin typeface="微软雅黑" panose="020b0503020204020204" charset="-122"/>
                <a:ea typeface="微软雅黑"/>
              </a:rPr>
              <a:t>情节结构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283075" y="1884045"/>
            <a:ext cx="7704455" cy="2314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Times New Roman" panose="02020603050405020304"/>
              </a:rPr>
              <a:t>二诸葛相信“命相不对”→干涉儿子自由→二诸葛收起八卦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en-US" altLang="zh-CN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Times New Roman" panose="02020603050405020304"/>
              </a:rPr>
              <a:t>三仙姑强调“前世姻缘”→包办女儿婚姻→三仙姑不再装神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15355" y="4474210"/>
            <a:ext cx="4654550" cy="7454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3200" b="1" kern="100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小二黑、小芹喜结良缘</a:t>
            </a:r>
          </a:p>
        </p:txBody>
      </p:sp>
      <p:pic>
        <p:nvPicPr>
          <p:cNvPr id="2" name="图片 1" descr="002o6X5nzy6Il3C8oJC6c&amp;690"/>
          <p:cNvPicPr>
            <a:picLocks noChangeAspect="1"/>
          </p:cNvPicPr>
          <p:nvPr/>
        </p:nvPicPr>
        <p:blipFill>
          <a:blip r:embed="rId7"/>
          <a:srcRect r="11082" b="16147"/>
          <a:stretch>
            <a:fillRect/>
          </a:stretch>
        </p:blipFill>
        <p:spPr>
          <a:xfrm>
            <a:off x="76835" y="1763395"/>
            <a:ext cx="4131945" cy="37020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3"/>
      <p:bldP spid="8" grpId="2"/>
      <p:bldP spid="5" grpId="1"/>
      <p:bldP spid="11" grpId="4"/>
      <p:bldP spid="4" gr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344295" y="1474470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二诸葛的神课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86690" y="236220"/>
            <a:ext cx="11090910" cy="67818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955" b="1" kern="120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>
                <a:solidFill>
                  <a:srgbClr val="FFFF00"/>
                </a:solidFill>
              </a:rPr>
              <a:t>情节结构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4295" y="2564130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恩典恩典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1344295" y="3642995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看看仙姑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1344295" y="4897755"/>
            <a:ext cx="266128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怎么到底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5346065" y="147447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二诸葛占卦，俩女人滚成一团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46065" y="265430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二诸葛失灵，区公所碰一鼻子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5346065" y="3832860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三仙姑梳妆，区公所接受教育</a:t>
            </a:r>
          </a:p>
        </p:txBody>
      </p:sp>
      <p:sp>
        <p:nvSpPr>
          <p:cNvPr id="11" name="文本框 8"/>
          <p:cNvSpPr txBox="1"/>
          <p:nvPr/>
        </p:nvSpPr>
        <p:spPr>
          <a:xfrm>
            <a:off x="5346065" y="4897755"/>
            <a:ext cx="5400675" cy="683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b="1" kern="1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Times New Roman" panose="02020603050405020304"/>
                <a:sym typeface="Times New Roman" panose="02020603050405020304"/>
              </a:rPr>
              <a:t>恶霸受惩罚，俩青年终成眷属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2"/>
      <p:bldP spid="6" grpId="4"/>
      <p:bldP spid="7" grpId="6"/>
      <p:bldP spid="8" grpId="1"/>
      <p:bldP spid="9" grpId="3"/>
      <p:bldP spid="10" grpId="5"/>
      <p:bldP spid="11" grpId="7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演读析形象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0" y="-6027"/>
            <a:ext cx="8358254" cy="723265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31806098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38066"/>
            <a:ext cx="8036785" cy="5356517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6"/>
                </a:lnTo>
                <a:lnTo>
                  <a:pt x="12000" y="1157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358505" y="1623695"/>
            <a:ext cx="4331970" cy="398589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在节选部分的情节中，你最喜欢哪个人物？为什么？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5515" y="1884680"/>
            <a:ext cx="5701665" cy="3793490"/>
          </a:xfrm>
          <a:prstGeom prst="rect">
            <a:avLst/>
          </a:prstGeom>
        </p:spPr>
      </p:pic>
      <p:sp>
        <p:nvSpPr>
          <p:cNvPr id="7" name="菱形 6"/>
          <p:cNvSpPr/>
          <p:nvPr>
            <p:custDataLst>
              <p:tags r:id="rId6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6931025" y="1884680"/>
            <a:ext cx="5586730" cy="114490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抬手动脚都要论一论阴阳八卦，看一看黄道黑道。</a:t>
            </a:r>
            <a:endParaRPr lang="zh-CN" sz="2200" kern="0" spc="150">
              <a:solidFill>
                <a:schemeClr val="tx1"/>
              </a:solidFill>
              <a:latin typeface="Arial" panose="020b0604020202020204" pitchFamily="34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1581785" y="795655"/>
            <a:ext cx="2533650" cy="7454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二诸葛</a:t>
            </a:r>
          </a:p>
        </p:txBody>
      </p:sp>
      <p:cxnSp>
        <p:nvCxnSpPr>
          <p:cNvPr id="29" name="直接连接符 28"/>
          <p:cNvCxnSpPr/>
          <p:nvPr>
            <p:custDataLst>
              <p:tags r:id="rId11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2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574530" y="2421255"/>
            <a:ext cx="2573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思想落后、迷信</a:t>
            </a: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6931025" y="432625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恩典恩典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31025" y="509714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胆小怕事、奴性心理</a:t>
            </a: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964565" y="586168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为儿子“求官”，救难民为童养媳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31025" y="597154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关爱儿子，善良质朴</a:t>
            </a: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6931025" y="302958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包办儿子婚姻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31025" y="386588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专制落后的封建家长观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  <p:bldP spid="7" grpId="0"/>
      <p:bldP spid="11" grpId="3"/>
      <p:bldP spid="28" grpId="2"/>
      <p:bldP spid="17" grpId="5"/>
      <p:bldP spid="20" grpId="4"/>
      <p:bldP spid="100" grpId="6"/>
      <p:bldP spid="2" grpId="9"/>
      <p:bldP spid="3" grpId="10"/>
      <p:bldP spid="4" grpId="11"/>
      <p:bldP spid="5" grpId="12"/>
      <p:bldP spid="6" grpId="7"/>
      <p:bldP spid="9" grpId="8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7" name="菱形 6"/>
          <p:cNvSpPr/>
          <p:nvPr>
            <p:custDataLst>
              <p:tags r:id="rId4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6931025" y="1884680"/>
            <a:ext cx="5586730" cy="114490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不合时宜的打扮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581892" y="795778"/>
            <a:ext cx="4428839" cy="7457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三仙姑</a:t>
            </a:r>
          </a:p>
        </p:txBody>
      </p: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0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990080" y="263207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好逸恶劳，作风不正</a:t>
            </a: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6871970" y="327596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“米烂了”，跳大神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31025" y="389318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装神弄鬼，诈人财物</a:t>
            </a: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6931025" y="4511675"/>
            <a:ext cx="5586730" cy="68135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妒忌女儿的美貌，极力反对其婚姻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90080" y="535178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自私冷漠，心理扭曲</a:t>
            </a:r>
          </a:p>
        </p:txBody>
      </p:sp>
      <p:pic>
        <p:nvPicPr>
          <p:cNvPr id="6" name="图片 5" descr="2eb700045ffa2b26217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6125" y="2008505"/>
            <a:ext cx="5922010" cy="380365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0" grpId="0"/>
      <p:bldP spid="100" grpId="2"/>
      <p:bldP spid="2" grpId="3"/>
      <p:bldP spid="3" grpId="4"/>
      <p:bldP spid="4" grpId="5"/>
      <p:bldP spid="5" grpId="6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>
            <a:stCxn id="23" idx="3"/>
          </p:cNvCxnSpPr>
          <p:nvPr>
            <p:custDataLst>
              <p:tags r:id="rId2"/>
            </p:custDataLst>
          </p:nvPr>
        </p:nvCxnSpPr>
        <p:spPr>
          <a:xfrm>
            <a:off x="1581892" y="771483"/>
            <a:ext cx="425050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菱形 22"/>
          <p:cNvSpPr/>
          <p:nvPr>
            <p:custDataLst>
              <p:tags r:id="rId3"/>
            </p:custDataLst>
          </p:nvPr>
        </p:nvSpPr>
        <p:spPr>
          <a:xfrm>
            <a:off x="836126" y="398599"/>
            <a:ext cx="745767" cy="745767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7" name="菱形 6"/>
          <p:cNvSpPr/>
          <p:nvPr>
            <p:custDataLst>
              <p:tags r:id="rId4"/>
            </p:custDataLst>
          </p:nvPr>
        </p:nvSpPr>
        <p:spPr>
          <a:xfrm>
            <a:off x="353" y="167155"/>
            <a:ext cx="1208656" cy="120865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04578" y="5677858"/>
            <a:ext cx="200103" cy="10479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 rot="5400000">
            <a:off x="947879" y="6182486"/>
            <a:ext cx="200103" cy="12867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6931025" y="1884680"/>
            <a:ext cx="5586730" cy="639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 kern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  <a:cs typeface="Times New Roman" panose="02020603050405020304" pitchFamily="18" charset="0"/>
              </a:rPr>
              <a:t>他们是解放区新一代农民的典型。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581892" y="795778"/>
            <a:ext cx="4428839" cy="7457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cap="all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小二黑和小芹</a:t>
            </a:r>
          </a:p>
        </p:txBody>
      </p:sp>
      <p:cxnSp>
        <p:nvCxnSpPr>
          <p:cNvPr id="29" name="直接连接符 28"/>
          <p:cNvCxnSpPr/>
          <p:nvPr>
            <p:custDataLst>
              <p:tags r:id="rId9"/>
            </p:custDataLst>
          </p:nvPr>
        </p:nvCxnSpPr>
        <p:spPr>
          <a:xfrm>
            <a:off x="1691286" y="1556817"/>
            <a:ext cx="48605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10"/>
            </p:custDataLst>
          </p:nvPr>
        </p:nvCxnSpPr>
        <p:spPr>
          <a:xfrm flipH="1">
            <a:off x="6306918" y="1375811"/>
            <a:ext cx="0" cy="29267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049135" y="2794000"/>
            <a:ext cx="5468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他们敢于斗争，主要表现敢于掌握自己的命运。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49135" y="4294505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反对封建迷信。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49135" y="5057140"/>
            <a:ext cx="5468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C00000"/>
                </a:solidFill>
                <a:latin typeface="+mn-ea"/>
                <a:ea typeface="+mn-ea"/>
                <a:cs typeface="+mn-ea"/>
              </a:rPr>
              <a:t>反对恶势力。</a:t>
            </a:r>
          </a:p>
        </p:txBody>
      </p:sp>
      <p:pic>
        <p:nvPicPr>
          <p:cNvPr id="8" name="图片 7" descr="2eb7000462f8325c9b1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2150" y="2004060"/>
            <a:ext cx="5934710" cy="378333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0" grpId="0"/>
      <p:bldP spid="100" grpId="2"/>
      <p:bldP spid="3" grpId="3"/>
      <p:bldP spid="5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6"/>
          <p:cNvSpPr/>
          <p:nvPr>
            <p:custDataLst>
              <p:tags r:id="rId2"/>
            </p:custDataLst>
          </p:nvPr>
        </p:nvSpPr>
        <p:spPr>
          <a:xfrm>
            <a:off x="0" y="1446542"/>
            <a:ext cx="12858853" cy="4500351"/>
          </a:xfrm>
          <a:custGeom>
            <a:gdLst>
              <a:gd name="connsiteX0" fmla="*/ 0 w 12192000"/>
              <a:gd name="connsiteY0" fmla="*/ 0 h 4300477"/>
              <a:gd name="connsiteX1" fmla="*/ 12192000 w 12192000"/>
              <a:gd name="connsiteY1" fmla="*/ 0 h 4300477"/>
              <a:gd name="connsiteX2" fmla="*/ 12192000 w 12192000"/>
              <a:gd name="connsiteY2" fmla="*/ 4057631 h 4300477"/>
              <a:gd name="connsiteX3" fmla="*/ 2998549 w 12192000"/>
              <a:gd name="connsiteY3" fmla="*/ 4057631 h 4300477"/>
              <a:gd name="connsiteX4" fmla="*/ 2752403 w 12192000"/>
              <a:gd name="connsiteY4" fmla="*/ 4300477 h 4300477"/>
              <a:gd name="connsiteX5" fmla="*/ 2469723 w 12192000"/>
              <a:gd name="connsiteY5" fmla="*/ 4057631 h 4300477"/>
              <a:gd name="connsiteX6" fmla="*/ 0 w 12192000"/>
              <a:gd name="connsiteY6" fmla="*/ 4057631 h 43004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0477">
                <a:moveTo>
                  <a:pt x="0" y="0"/>
                </a:moveTo>
                <a:lnTo>
                  <a:pt x="12192000" y="0"/>
                </a:lnTo>
                <a:lnTo>
                  <a:pt x="12192000" y="4057631"/>
                </a:lnTo>
                <a:lnTo>
                  <a:pt x="2998549" y="4057631"/>
                </a:lnTo>
                <a:lnTo>
                  <a:pt x="2752403" y="4300477"/>
                </a:lnTo>
                <a:lnTo>
                  <a:pt x="2469723" y="4057631"/>
                </a:lnTo>
                <a:lnTo>
                  <a:pt x="0" y="4057631"/>
                </a:lnTo>
                <a:close/>
              </a:path>
            </a:pathLst>
          </a:custGeom>
          <a:solidFill>
            <a:srgbClr val="266CB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1702252" y="593575"/>
            <a:ext cx="739410" cy="645176"/>
            <a:chOff x="3213087" y="1347855"/>
            <a:chExt cx="723914" cy="631689"/>
          </a:xfrm>
          <a:solidFill>
            <a:srgbClr val="F2F2F2"/>
          </a:solidFill>
        </p:grpSpPr>
        <p:sp>
          <p:nvSpPr>
            <p:cNvPr id="11" name="任意多边形: 形状 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2" name="任意多边形: 形状 9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3625706" y="1347856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42896" y="482154"/>
            <a:ext cx="10126346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二诸葛、三仙姑性格的异同及原因</a:t>
            </a: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643255" y="1744345"/>
            <a:ext cx="11572240" cy="1157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4916" tIns="48217" rIns="96435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2800" b="1" i="0" kern="1200" cap="none" spc="300" normalizeH="0" noProof="0">
                <a:ln w="3175">
                  <a:noFill/>
                  <a:prstDash val="dash"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两人都具有封建思想，都反对儿女自由恋爱，想以家长身份主宰儿女婚姻；两人都封建迷信，阴阳八卦、黄道黑道，规矩颇多。</a:t>
            </a: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642620" y="3174365"/>
            <a:ext cx="11572240" cy="20453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0" rIns="96435" bIns="4821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但两人也有不同。二诸葛是虔诚的迷信，迷信成了他认识生活、对待生活的唯一标尺；三仙姑是虚假的迷信，迷信成了她欺骗别人、害人利己的法术。二诸葛既是一个封建家长制的维护者，同时他又是一个善良、厚道的父亲；三仙姑则是一个无情的母亲，为了满足自己的欲望，她不惜牺牲女儿的前程。</a:t>
            </a:r>
          </a:p>
        </p:txBody>
      </p:sp>
      <p:sp>
        <p:nvSpPr>
          <p:cNvPr id="9" name="Title 6"/>
          <p:cNvSpPr txBox="1"/>
          <p:nvPr>
            <p:custDataLst>
              <p:tags r:id="rId9"/>
            </p:custDataLst>
          </p:nvPr>
        </p:nvSpPr>
        <p:spPr>
          <a:xfrm>
            <a:off x="642620" y="5744210"/>
            <a:ext cx="11572875" cy="14071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性格形成的原因：二诸葛和三仙姑两个人都是长期深受封建思想的毒害，既不明白自己受苦的根源，又无力改变自己生活地位，导致了他们落后、愚昧、迷信又自私的性格特点。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  <p:bldP spid="8" grpId="2"/>
      <p:bldP spid="14" grpId="3"/>
      <p:bldP spid="9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导读识作者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2031" cy="723265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2085" y="433070"/>
            <a:ext cx="4447540" cy="1607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小说在刻画人物方面有什么特点?</a:t>
            </a:r>
          </a:p>
        </p:txBody>
      </p:sp>
      <p:sp>
        <p:nvSpPr>
          <p:cNvPr id="10" name="Title 6"/>
          <p:cNvSpPr txBox="1"/>
          <p:nvPr>
            <p:custDataLst>
              <p:tags r:id="rId4"/>
            </p:custDataLst>
          </p:nvPr>
        </p:nvSpPr>
        <p:spPr>
          <a:xfrm>
            <a:off x="246380" y="2442845"/>
            <a:ext cx="4373245" cy="1588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zh-CN" altLang="en-US" sz="3200" b="1" i="0" spc="120" noProof="0">
                <a:ln w="3175">
                  <a:noFill/>
                  <a:prstDash val="dash"/>
                </a:ln>
                <a:solidFill>
                  <a:srgbClr val="FFFF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把人物放在斗争环境中刻画</a:t>
            </a: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rgbClr val="FFFF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246380" y="4210050"/>
            <a:ext cx="3213735" cy="800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sz="3200" b="1" spc="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通过行动写人。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sz="3200" b="1" spc="60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246380" y="5095240"/>
            <a:ext cx="4192905" cy="12642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sz="3200" b="1" spc="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把人物放在一定的关系中。</a:t>
            </a:r>
          </a:p>
        </p:txBody>
      </p:sp>
      <p:pic>
        <p:nvPicPr>
          <p:cNvPr id="6" name="图片 5" descr="002o6X5nzy6Il3f1SrI56&amp;690"/>
          <p:cNvPicPr>
            <a:picLocks noChangeAspect="1"/>
          </p:cNvPicPr>
          <p:nvPr/>
        </p:nvPicPr>
        <p:blipFill>
          <a:blip r:embed="rId7"/>
          <a:srcRect b="5156"/>
          <a:stretch>
            <a:fillRect/>
          </a:stretch>
        </p:blipFill>
        <p:spPr>
          <a:xfrm>
            <a:off x="4822190" y="0"/>
            <a:ext cx="8036560" cy="723328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10" grpId="2"/>
      <p:bldP spid="13" grpId="3"/>
      <p:bldP spid="5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朗读赏语言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5889" y="487534"/>
            <a:ext cx="6045622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995"/>
            <a:ext cx="12858853" cy="4982532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虽然已经四十五岁，却偏爱当个老来俏，小鞋上仍要绣花，裤腿上仍要镶边，顶门上的头发脱光了，用黑手帕盖起来，只可惜宫粉涂不平脸上的皱纹，看起来像驴粪蛋上下了霜。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小芹今年十八了，村里的轻薄人说，比她娘年轻时候好得多。青年小伙子们，有事没事，总想跟她说句话。小芹去洗衣服，马上青年们也都去洗；小芹上山采菜，马上青年们也都去采。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2943" y="5322329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区长道：“干什么？区公所是骂人的地方？”二诸葛不说话了。区长问：“你就是刘修德？”二诸葛答：“是！”问：“你给刘二黑收了个童养媳？”答：“是！”问：“今年几岁了？”答：“属猴的，十二岁了。”</a:t>
            </a:r>
            <a:r>
              <a:rPr lang="en-US" sz="19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/>
      <p:bldP spid="6" grpId="6"/>
      <p:bldP spid="19" grpId="0"/>
      <p:bldP spid="23" grpId="5"/>
      <p:bldP spid="25" grpId="7"/>
      <p:bldP spid="8" grpId="1"/>
      <p:bldP spid="9" grpId="2"/>
      <p:bldP spid="11" grpId="3"/>
      <p:bldP spid="12" grpId="8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3349" y="487534"/>
            <a:ext cx="6045622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840"/>
            <a:ext cx="12858750" cy="5214620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……说到他的漂亮，那不只在刘家峧有名，每年正月扮故事，不论到哪一村，妇女们的眼睛都跟着他转。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三仙姑去寻二诸葛，一来为的是逞逞斗气的本领，二来为的是遮遮外人的耳目。其实让小芹吃一吃亏她很高兴……三仙姑半辈没有脸红过，偏这会撑不住气了，一道道热汗在脸上流……恨不得一头碰死。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3255" y="5322570"/>
            <a:ext cx="11572875" cy="739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通俗易懂、简洁明快、幽默风趣、生动形象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  <p:sp>
        <p:nvSpPr>
          <p:cNvPr id="2" name="Title 6"/>
          <p:cNvSpPr txBox="1"/>
          <p:nvPr>
            <p:custDataLst>
              <p:tags r:id="rId13"/>
            </p:custDataLst>
          </p:nvPr>
        </p:nvSpPr>
        <p:spPr>
          <a:xfrm>
            <a:off x="643255" y="5997575"/>
            <a:ext cx="11572875" cy="739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使用大众化的语言，幽默而又充满乡土气息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1"/>
      <p:bldP spid="9" grpId="2"/>
      <p:bldP spid="11" grpId="3"/>
      <p:bldP spid="2" gr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>
            <p:custDataLst>
              <p:tags r:id="rId2"/>
            </p:custDataLst>
          </p:nvPr>
        </p:nvSpPr>
        <p:spPr>
          <a:xfrm>
            <a:off x="-3349" y="487534"/>
            <a:ext cx="6045622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25"/>
          <p:cNvSpPr/>
          <p:nvPr>
            <p:custDataLst>
              <p:tags r:id="rId3"/>
            </p:custDataLst>
          </p:nvPr>
        </p:nvSpPr>
        <p:spPr>
          <a:xfrm>
            <a:off x="6039909" y="487539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  <a:effectLst>
            <a:outerShdw blurRad="50800" dist="50800" dir="5400000" algn="ctr" rotWithShape="0">
              <a:srgbClr val="D0E1F5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0" y="1767840"/>
            <a:ext cx="12858750" cy="5214620"/>
          </a:xfrm>
          <a:prstGeom prst="rect">
            <a:avLst/>
          </a:prstGeom>
          <a:solidFill>
            <a:srgbClr val="D0E1F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642943" y="3375264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641673" y="5150807"/>
            <a:ext cx="11572968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>
            <a:off x="-4018" y="642902"/>
            <a:ext cx="5955878" cy="803628"/>
          </a:xfrm>
          <a:custGeom>
            <a:gdLst>
              <a:gd name="connsiteX0" fmla="*/ 0 w 5034915"/>
              <a:gd name="connsiteY0" fmla="*/ 0 h 761995"/>
              <a:gd name="connsiteX1" fmla="*/ 5034915 w 5034915"/>
              <a:gd name="connsiteY1" fmla="*/ 0 h 761995"/>
              <a:gd name="connsiteX2" fmla="*/ 5034915 w 5034915"/>
              <a:gd name="connsiteY2" fmla="*/ 761995 h 761995"/>
              <a:gd name="connsiteX3" fmla="*/ 0 w 5034915"/>
              <a:gd name="connsiteY3" fmla="*/ 761995 h 761995"/>
              <a:gd name="connsiteX4" fmla="*/ 0 w 5034915"/>
              <a:gd name="connsiteY4" fmla="*/ 0 h 761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4915" h="761995">
                <a:moveTo>
                  <a:pt x="0" y="0"/>
                </a:moveTo>
                <a:lnTo>
                  <a:pt x="5034915" y="0"/>
                </a:lnTo>
                <a:lnTo>
                  <a:pt x="5034915" y="761995"/>
                </a:lnTo>
                <a:lnTo>
                  <a:pt x="0" y="761995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5" name="任意多边形: 形状 24"/>
          <p:cNvSpPr/>
          <p:nvPr>
            <p:custDataLst>
              <p:tags r:id="rId8"/>
            </p:custDataLst>
          </p:nvPr>
        </p:nvSpPr>
        <p:spPr>
          <a:xfrm>
            <a:off x="5946817" y="642907"/>
            <a:ext cx="476176" cy="803634"/>
          </a:xfrm>
          <a:custGeom>
            <a:gdLst>
              <a:gd name="connsiteX0" fmla="*/ 0 w 451485"/>
              <a:gd name="connsiteY0" fmla="*/ 0 h 762006"/>
              <a:gd name="connsiteX1" fmla="*/ 105657 w 451485"/>
              <a:gd name="connsiteY1" fmla="*/ 0 h 762006"/>
              <a:gd name="connsiteX2" fmla="*/ 451485 w 451485"/>
              <a:gd name="connsiteY2" fmla="*/ 381003 h 762006"/>
              <a:gd name="connsiteX3" fmla="*/ 105657 w 451485"/>
              <a:gd name="connsiteY3" fmla="*/ 762006 h 762006"/>
              <a:gd name="connsiteX4" fmla="*/ 0 w 451485"/>
              <a:gd name="connsiteY4" fmla="*/ 762006 h 762006"/>
              <a:gd name="connsiteX5" fmla="*/ 0 w 451485"/>
              <a:gd name="connsiteY5" fmla="*/ 761995 h 7620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484" h="762006">
                <a:moveTo>
                  <a:pt x="0" y="0"/>
                </a:moveTo>
                <a:lnTo>
                  <a:pt x="105657" y="0"/>
                </a:lnTo>
                <a:cubicBezTo>
                  <a:pt x="296652" y="0"/>
                  <a:pt x="451485" y="170581"/>
                  <a:pt x="451485" y="381003"/>
                </a:cubicBezTo>
                <a:cubicBezTo>
                  <a:pt x="451485" y="591425"/>
                  <a:pt x="296652" y="762006"/>
                  <a:pt x="105657" y="762006"/>
                </a:cubicBezTo>
                <a:lnTo>
                  <a:pt x="0" y="762006"/>
                </a:lnTo>
                <a:lnTo>
                  <a:pt x="0" y="761995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42943" y="1896972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说话各人有各人的习惯，中国人有中国人的习惯,外国人有外国人的习惯。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（赵树理）</a:t>
            </a:r>
          </a:p>
        </p:txBody>
      </p:sp>
      <p:sp>
        <p:nvSpPr>
          <p:cNvPr id="9" name="Title 6"/>
          <p:cNvSpPr txBox="1"/>
          <p:nvPr>
            <p:custDataLst>
              <p:tags r:id="rId10"/>
            </p:custDataLst>
          </p:nvPr>
        </p:nvSpPr>
        <p:spPr>
          <a:xfrm>
            <a:off x="642943" y="3616636"/>
            <a:ext cx="11572969" cy="128581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从群众的话海中汲取丰富的养料，再经过我们充分的加工，把我们的语言锻炼得要说什么就能恰如其分地把什么说清楚……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（赵树理）</a:t>
            </a:r>
            <a:endParaRPr 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43255" y="5322570"/>
            <a:ext cx="11572875" cy="1086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赵树理写小说多年,深知群众的语言最丰富,所以，在作品中，他尽量采用群众听得懂的语言。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1871" y="642907"/>
            <a:ext cx="5310262" cy="8036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语言特色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1"/>
      <p:bldP spid="9" grpId="2"/>
      <p:bldP spid="11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研读悟主旨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610" y="320675"/>
            <a:ext cx="12240895" cy="679069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42620" y="427355"/>
            <a:ext cx="11906885" cy="113284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小说的主题是在讴歌自由恋爱的胜利吗？如果不是，那是讴歌什么呢？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19183" y="1560396"/>
            <a:ext cx="11251474" cy="15849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讴歌农民的胜利！讴歌反对愚昧、落后、迷信的胜利！讴歌新社会的胜利！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19455" y="2905125"/>
            <a:ext cx="11619865" cy="4092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6435" tIns="48217" rIns="96435" bIns="48217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二黑和小芹在争取爱情、与一切落后势力的斗争中，表现出了高度的自觉性、明朗的乐观主义精神和必胜的信心。斗争的结果，推动了二诸葛、三仙姑的改造，更引发了刘家峧清算金旺兄弟恶霸劣迹的斗争。刘家峧的农民群众本来都敢怒不敢言，最后斗争金旺兄弟的会上，却你一宗他一宗，从晌午说到太阳落，一共说了五六十款，历数了金旺兴旺二人的罪恶，斗倒了横行乡里的恶霸。这样，《小二黑结婚》的主题意义就远远地超越了爱情的界限，而含有彻底地反恶霸、反封建意识的思想内容了。赵树理描绘的确实不只是一个单纯的英雄美人故事，而是借助于这个故事记载了1942年和1943年刘家峧农民翻身作主人的宏伟事业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1"/>
      <p:bldP spid="11" grpId="2"/>
      <p:bldP spid="5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拓读谈己见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55015" y="116776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赵树理给了《小二黑结婚》个圆满的结局，你觉得这个结局是不是太过圆满了?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176270"/>
            <a:ext cx="11347450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一：结局安排妥当。二诸葛阻拦小二黑与小芹结婚，是因为他两“命相不对”，究其动机还是为了小二黑好；三仙姑要把小芹许给吴家，不顾女儿的幸福，她的动机是利己的。但不管如何，他们都是农民，他们与新政权没有根本的矛盾冲突，在复杂的斗争环境中，在新政权的改造下，他们吸取教训，是完全有可能转变的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1"/>
      <p:bldP spid="5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55015" y="116776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赵树理给了《小二黑结婚》个圆满的结局，你觉得这个结局是不是太过圆满了?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17627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二：结局过于圆满。二诸葛笃信阴阳八卦，抬手动脚都要论阴阳，他是真迷信；三仙姑装神弄鬼则是欺骗他人，害人害己，她是她是假迷信。二人在后来有了转变是可以理解的，但是这个转变的速度有些太快了。几十年的思想、行为习惯是可以在那么短的时间里被改变的吗？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毛泽东在《新民主主义论》中说: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鲁迅是中国文化革命的主将，他不但是伟大的文学荚冬而且是伟大的思想家和伟大的革命家。鲁迅的骨头是最硬的，他没有丝毫的奴颜和媚骨，这是殖民地半殖民地人民最可宝贵的性格。鲁迅是在文化战线上代表全民族的大多数，向着敌人冲锋陷阵的最正确、最勇敢、最果断、最忠实、最热忱的空前的民族英雄。鲁迅的方向，就是中华民族新文化的方向。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”在几句话中，连续使用六个“最”来评价鲁迅先生。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3"/>
      <p:bldP spid="6" grpId="2"/>
      <p:bldP spid="7" grpId="0"/>
      <p:bldP spid="8" grpId="4"/>
      <p:bldP spid="17" grpId="5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02640" y="175704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小说中的二诸葛“抬脚动手都要论一论阴阳八卦, 看一看黄道黑道”。当今社会,青少年盲目相信“星座文化”。对此你有何看法?你认为热衷星座的青少年是不是当代版的二诸葛?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71348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观点一：宇宙间的星球,是客观的存在,自古以来,人类就密切关注星空,探讨着日月星辰的运行规律,制定历法,产生了天文学,这是科学。但是星座的说法不是科学,不能把星座的说法当成科学一样完全相信。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1"/>
      <p:bldP spid="5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64353"/>
            <a:ext cx="12858750" cy="530394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02640" y="1757045"/>
            <a:ext cx="11253470" cy="1353185"/>
          </a:xfrm>
          <a:prstGeom prst="rect">
            <a:avLst/>
          </a:prstGeom>
          <a:noFill/>
        </p:spPr>
        <p:txBody>
          <a:bodyPr wrap="square" lIns="66968" tIns="26787" rIns="66968" bIns="26787" rtlCol="0" anchor="b" anchorCtr="0"/>
          <a:lstStyle/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小说中的二诸葛“抬脚动手都要论一论阴阳八卦, 看一看黄道黑道”。当今社会,青少年盲目相信“星座文化”。对此你有何看法?你认为热衷星座的青少年是不是当代版的二诸葛?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755015" y="3713480"/>
            <a:ext cx="11663045" cy="2025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6968" tIns="26787" rIns="66968" bIns="26787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0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观点二:信不信星座仅仅是一种生活方式,一种生活态度,完全属于个人自由。但前提是不要盲信,不要因此而影响正常生活。如果一味相信星座,把星座中的说法奉为圭臬,甚至因此干扰了生活,这就陷入了迷信的深坑。这跟二诸葛动辄“论一论阴阳八卦”没什么不同,是一样荒唐可笑的。</a:t>
            </a:r>
          </a:p>
        </p:txBody>
      </p:sp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077700" y="11023600"/>
            <a:ext cx="304800" cy="2159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鲁迅往世后，赵树理是唯一没有到过延安，但能获得延安文化高度认同的作家。1943年，《小二黑结婚》发表后，很快得到高度评价。彭德怀为该书的出版题词：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“像这种从群众调查研究中写出来的通俗故事还不多见。”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1947年夏天，晋冀鲁豫边区文联召开专门会议，讨论赵树理的文学创作，最后得到一致意见，以为赵树理的创作精神和他的文学成果，应当成为延安文艺工作者实践毛泽东文艺思想的具体方向。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036" y="3156955"/>
            <a:ext cx="11388095" cy="3622921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18" y="2974481"/>
            <a:ext cx="11388095" cy="362292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导入课题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868045" y="1510665"/>
            <a:ext cx="11386820" cy="1383030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在中国百年文学发展中，只有鲁迅和赵树理都曾被作为中国作家学习的“方向”提出。</a:t>
            </a: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1064260" y="3157220"/>
            <a:ext cx="11026775" cy="33020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当时左翼文化界的代表性人物郭沫若、茅盾、周扬等人都专门写了文章赞扬赵树理的文学创作。郭沫若称道《小二黑结婚》《李有才板话》等作品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“为抗战以来文艺作品的杰出者”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，茅盾认为《李有才板话》“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标志了向大众化的前进的一步，这也是标志了进向民族形式的一步”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。1947年，晋冀鲁豫边区文联召开座谈会，号召文艺工作者</a:t>
            </a: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/>
              </a:rPr>
              <a:t>“向赵树理方向迈进”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945" y="1851660"/>
            <a:ext cx="11388090" cy="487553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75" y="1753235"/>
            <a:ext cx="11388090" cy="484378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作者简介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064260" y="1988820"/>
            <a:ext cx="11026775" cy="44704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赵树理(1906—1970),原名赵树礼,山西沁水人，中国现代小说家。他首先是个政治工作者，之后才是作家；他是毛主席《延安文艺座谈会》的产物，主要作品有短篇小说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《小二黑结婚》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，中篇小说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《李有才板话》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，长篇小说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《李家庄的变迁》《三里湾》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等等，大多反映四五十年代中国农村难得变革的题材。他的作品乡土气息浓厚，有一种新鲜活泼、为老百姓喜闻乐见的大众化风格，形成一个俗称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“山药蛋派”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rPr>
              <a:t>的文学流派。十年浩劫中，赵树理身心受到严重摧残，于1970年9月23日含冤而死，终年64岁。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0"/>
      <p:bldP spid="8" grpId="3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4" y="752731"/>
            <a:ext cx="701682" cy="6709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2945" y="1851660"/>
            <a:ext cx="11388090" cy="487553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66775" y="1753235"/>
            <a:ext cx="11388090" cy="484378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85" b="1">
              <a:solidFill>
                <a:schemeClr val="bg1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4355" y="752731"/>
            <a:ext cx="8033349" cy="658975"/>
          </a:xfrm>
          <a:prstGeom prst="rect">
            <a:avLst/>
          </a:prstGeom>
          <a:noFill/>
        </p:spPr>
        <p:txBody>
          <a:bodyPr wrap="square" lIns="96435" tIns="48217" rIns="96435" bIns="48217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/>
              </a:rPr>
              <a:t>山药蛋派</a:t>
            </a: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1486560" y="758089"/>
            <a:ext cx="768888" cy="670933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85" b="1">
                <a:solidFill>
                  <a:schemeClr val="bg1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064260" y="1988820"/>
            <a:ext cx="11026775" cy="4470400"/>
          </a:xfrm>
          <a:prstGeom prst="rect">
            <a:avLst/>
          </a:prstGeom>
        </p:spPr>
        <p:txBody>
          <a:bodyPr lIns="96435" tIns="48217" rIns="96435" bIns="48217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 b="1" spc="150">
                <a:latin typeface="Arial" panose="020b0604020202020204" pitchFamily="34" charset="0"/>
                <a:ea typeface="微软雅黑"/>
              </a:rPr>
              <a:t>“山药蛋派”是中国当代小说流派之一,形成于20世纪50年代至60年代中期,指以赵树理为代表的一个当代的文学流派。主要作家还有马烽、西戎、李束为、孙谦、胡正等,人称</a:t>
            </a:r>
            <a:r>
              <a:rPr lang="zh-CN" altLang="en-US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/>
              </a:rPr>
              <a:t>“西李马胡孙”</a:t>
            </a:r>
            <a:r>
              <a:rPr lang="zh-CN" altLang="en-US" sz="2400" b="1" spc="150">
                <a:latin typeface="Arial" panose="020b0604020202020204" pitchFamily="34" charset="0"/>
                <a:ea typeface="微软雅黑"/>
              </a:rPr>
              <a:t>,他们都是山西农村土生土长的作家,有比较深厚的农村生活基础。“山药蛋派”继承和发展了我国古典小说和说唱文学的传统,以叙述故事为主,将对人物情景的描写融于故事叙述之中,结构顺当,层次分明。人物性格主要通过语言和行动来展示,善于选择和运用内涵丰富的细节描写。语言朴素、凝练,作品通俗易懂,具有浓厚的民族风格和地方色彩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0"/>
      <p:bldP spid="8" grpId="3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813" y="320818"/>
            <a:ext cx="12241125" cy="659101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0865" y="5304155"/>
            <a:ext cx="5013960" cy="1446530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spc="16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略读明事件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" y="320675"/>
            <a:ext cx="12240260" cy="49834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6240">
                <a:moveTo>
                  <a:pt x="0" y="0"/>
                </a:moveTo>
                <a:lnTo>
                  <a:pt x="10560" y="0"/>
                </a:lnTo>
                <a:lnTo>
                  <a:pt x="1056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858750" cy="96194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900">
              <a:solidFill>
                <a:schemeClr val="lt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8" name="矩形 11"/>
          <p:cNvSpPr/>
          <p:nvPr>
            <p:custDataLst>
              <p:tags r:id="rId3"/>
            </p:custDataLst>
          </p:nvPr>
        </p:nvSpPr>
        <p:spPr>
          <a:xfrm>
            <a:off x="1285875" y="1334135"/>
            <a:ext cx="10287000" cy="525589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381000" dir="5400000" algn="ctr" rotWithShape="0">
              <a:schemeClr val="lt1">
                <a:lumMod val="5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2156" y="159387"/>
            <a:ext cx="11894438" cy="642902"/>
          </a:xfrm>
          <a:prstGeom prst="rect">
            <a:avLst/>
          </a:prstGeom>
          <a:noFill/>
        </p:spPr>
        <p:txBody>
          <a:bodyPr wrap="square" lIns="66968" tIns="26787" rIns="66968" bIns="26787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60">
                <a:solidFill>
                  <a:schemeClr val="lt1"/>
                </a:solidFill>
                <a:latin typeface="微软雅黑" panose="020b0503020204020204" charset="-122"/>
                <a:ea typeface="微软雅黑"/>
              </a:rPr>
              <a:t>《小二黑结婚》电影</a:t>
            </a:r>
          </a:p>
        </p:txBody>
      </p:sp>
      <p:pic>
        <p:nvPicPr>
          <p:cNvPr id="4" name="图片 3">
            <a:hlinkClick r:id="rId7" action="ppaction://hlinkfil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b="5578"/>
          <a:stretch>
            <a:fillRect/>
          </a:stretch>
        </p:blipFill>
        <p:spPr>
          <a:xfrm>
            <a:off x="1582420" y="1499870"/>
            <a:ext cx="9599295" cy="498665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2"/>
      <p:bldP spid="3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06.xml><?xml version="1.0" encoding="utf-8"?>
<p:tagLst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18.xml><?xml version="1.0" encoding="utf-8"?>
<p:tagLst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6"/>
  <p:tag name="KSO_WM_UNIT_INDEX" val="6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29.xml><?xml version="1.0" encoding="utf-8"?>
<p:tagLst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dd6cd6af186d476c9916aca1cb6bc9c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188_1*i*1"/>
  <p:tag name="KSO_WM_UNIT_INDEX" val="1"/>
  <p:tag name="KSO_WM_UNIT_LAYERLEVEL" val="1"/>
  <p:tag name="KSO_WM_UNIT_PLACING_PICTURE_MD4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95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4d048e451764220ba4e859e0031c343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188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COMPATIBLE" val="0"/>
  <p:tag name="KSO_WM_UNIT_DIAGRAM_ISNUMVISUAL" val="0"/>
  <p:tag name="KSO_WM_UNIT_DIAGRAM_ISREFERUNIT" val="0"/>
  <p:tag name="KSO_WM_UNIT_HIGHLIGHT" val="0"/>
  <p:tag name="KSO_WM_UNIT_ID" val="diagram20209188_1*i*3"/>
  <p:tag name="KSO_WM_UNIT_INDEX" val="3"/>
  <p:tag name="KSO_WM_UNIT_LAYERLEVEL" val="1"/>
  <p:tag name="KSO_WM_UNIT_PLACING_PICTURE_MD4" val="0"/>
  <p:tag name="KSO_WM_UNIT_SM_LIMIT_TYPE" val="1"/>
  <p:tag name="KSO_WM_UNIT_TYPE" val="i"/>
  <p:tag name="KSO_WM_UNIT_VALUE" val="2"/>
</p:tagLst>
</file>

<file path=ppt/tags/tag132.xml><?xml version="1.0" encoding="utf-8"?>
<p:tagLst xmlns:p="http://schemas.openxmlformats.org/presentationml/2006/main">
  <p:tag name="KSO_WM_BEAUTIFY_FLAG" val="#wm#"/>
  <p:tag name="KSO_WM_CHIP_GROUPID" val="5f0d54168050c250ba656b67"/>
  <p:tag name="KSO_WM_CHIP_XID" val="5f0d54168050c250ba656b68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COMPATIBLE" val="0"/>
  <p:tag name="KSO_WM_UNIT_DIAGRAM_ISNUMVISUAL" val="0"/>
  <p:tag name="KSO_WM_UNIT_DIAGRAM_ISREFERUNIT" val="0"/>
  <p:tag name="KSO_WM_UNIT_HIGHLIGHT" val="0"/>
  <p:tag name="KSO_WM_UNIT_ID" val="diagram20209188_1*i*4"/>
  <p:tag name="KSO_WM_UNIT_INDEX" val="4"/>
  <p:tag name="KSO_WM_UNIT_LAYERLEVEL" val="1"/>
  <p:tag name="KSO_WM_UNIT_PLACING_PICTURE_MD4" val="0"/>
  <p:tag name="KSO_WM_UNIT_SM_LIMIT_TYPE" val="1"/>
  <p:tag name="KSO_WM_UNIT_TYPE" val="i"/>
  <p:tag name="KSO_WM_UNIT_VALUE" val="2"/>
</p:tagLst>
</file>

<file path=ppt/tags/tag133.xml><?xml version="1.0" encoding="utf-8"?>
<p:tagLst xmlns:p="http://schemas.openxmlformats.org/presentationml/2006/main">
  <p:tag name="KSO_WM_ASSEMBLE_CHIP_INDEX" val="4e78a65b09ac460386113c8d082456e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0a47577fcdeb4cf0b26757be0dc433f3"/>
  <p:tag name="KSO_WM_UNIT_DEFAULT_FONT" val="24;44;4"/>
  <p:tag name="KSO_WM_UNIT_DIAGRAM_ISNUMVISUAL" val="0"/>
  <p:tag name="KSO_WM_UNIT_DIAGRAM_ISREFERUNIT" val="0"/>
  <p:tag name="KSO_WM_UNIT_HIGHLIGHT" val="0"/>
  <p:tag name="KSO_WM_UNIT_ID" val="diagram202091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34.xml><?xml version="1.0" encoding="utf-8"?>
<p:tagLst xmlns:p="http://schemas.openxmlformats.org/presentationml/2006/main">
  <p:tag name="KSO_WM_ASSEMBLE_CHIP_INDEX" val="184c61aee4ef4d5aa4f380b1493b680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f35006fc621472ea9965c44d54524c3"/>
  <p:tag name="KSO_WM_UNIT_DEFAULT_FONT" val="18;24;2"/>
  <p:tag name="KSO_WM_UNIT_DIAGRAM_ISNUMVISUAL" val="0"/>
  <p:tag name="KSO_WM_UNIT_DIAGRAM_ISREFERUNIT" val="0"/>
  <p:tag name="KSO_WM_UNIT_HIGHLIGHT" val="0"/>
  <p:tag name="KSO_WM_UNIT_ID" val="diagram20209188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ARTLAYOUT_COMPRESS_INFO" val="{&#10;    &quot;id&quot;: &quot;2020-07-14T22:09:09&quot;,&#10;    &quot;max&quot;: 14.562126398739736,&#10;    &quot;parentMax&quot;: {&#10;        &quot;max&quot;: 17.031968089449244&#10;    },&#10;    &quot;topChanged&quot;: 14.496945191750401&#10;}&#10;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7"/>
</p:tagLst>
</file>

<file path=ppt/tags/tag135.xml><?xml version="1.0" encoding="utf-8"?>
<p:tagLst xmlns:p="http://schemas.openxmlformats.org/presentationml/2006/main">
  <p:tag name="KSO_WM_ASSEMBLE_CHIP_INDEX" val="184c61aee4ef4d5aa4f380b1493b680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bf35006fc621472ea9965c44d54524c3"/>
  <p:tag name="KSO_WM_UNIT_DEFAULT_FONT" val="14;20;2"/>
  <p:tag name="KSO_WM_UNIT_DIAGRAM_ISNUMVISUAL" val="0"/>
  <p:tag name="KSO_WM_UNIT_DIAGRAM_ISREFERUNIT" val="0"/>
  <p:tag name="KSO_WM_UNIT_HIGHLIGHT" val="0"/>
  <p:tag name="KSO_WM_UNIT_ID" val="diagram20209188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549"/>
</p:tagLst>
</file>

<file path=ppt/tags/tag136.xml><?xml version="1.0" encoding="utf-8"?>
<p:tagLst xmlns:p="http://schemas.openxmlformats.org/presentationml/2006/main">
  <p:tag name="KSO_WM_ASSEMBLE_CHIP_INDEX" val="ac406e7217404489a2688e3b43b36173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INDEX" val="20209188"/>
  <p:tag name="KSO_WM_UNIT_BLOCK" val="0"/>
  <p:tag name="KSO_WM_UNIT_COMPATIBLE" val="0"/>
  <p:tag name="KSO_WM_UNIT_DEC_AREA_ID" val="ebb5571da898417f854930a9d00f84dd"/>
  <p:tag name="KSO_WM_UNIT_DEFAULT_FONT" val="14;20;2"/>
  <p:tag name="KSO_WM_UNIT_DIAGRAM_ISNUMVISUAL" val="0"/>
  <p:tag name="KSO_WM_UNIT_DIAGRAM_ISREFERUNIT" val="0"/>
  <p:tag name="KSO_WM_UNIT_HIGHLIGHT" val="0"/>
  <p:tag name="KSO_WM_UNIT_ID" val="diagram20209188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37.xml><?xml version="1.0" encoding="utf-8"?>
<p:tagLst xmlns:p="http://schemas.openxmlformats.org/presentationml/2006/main">
  <p:tag name="KSO_WM_BEAUTIFY_FLAG" val="#wm#"/>
  <p:tag name="KSO_WM_CHIP_FILLPROP" val="[[{&quot;fill_id&quot;:&quot;8d15dc65d1934423bfab615d7c3cf51c&quot;,&quot;fill_align&quot;:&quot;lm&quot;,&quot;text_align&quot;:&quot;lm&quot;,&quot;text_direction&quot;:&quot;horizontal&quot;,&quot;chip_types&quot;:[&quot;header&quot;]},{&quot;fill_id&quot;:&quot;7a9e16b08dd1491598975707cb9a750e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,{&quot;fill_id&quot;:&quot;e19ee7aa8873479184c598dabbc965b8&quot;,&quot;fill_align&quot;:&quot;lm&quot;,&quot;text_align&quot;:&quot;lm&quot;,&quot;text_direction&quot;:&quot;horizontal&quot;,&quot;chip_types&quot;:[&quot;text&quot;]}]]"/>
  <p:tag name="KSO_WM_CHIP_GROUPID" val="5f0d54168050c250ba656b67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d54168050c250ba656b68"/>
  <p:tag name="KSO_WM_SLIDE_BACKGROUND" val="[&quot;general&quot;]"/>
  <p:tag name="KSO_WM_SLIDE_BACKGROUND_TYPE" val="general"/>
  <p:tag name="KSO_WM_SLIDE_BK_DARK_LIGHT" val="2"/>
  <p:tag name="KSO_WM_SLIDE_ID" val="diagram20209188_1"/>
  <p:tag name="KSO_WM_SLIDE_INDEX" val="1"/>
  <p:tag name="KSO_WM_SLIDE_ITEM_CNT" val="0"/>
  <p:tag name="KSO_WM_SLIDE_LAYOUT" val="a_f_h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14T22:09:09&quot;,&quot;maxSize&quot;:{&quot;size1&quot;:17.799628021054108},&quot;minSize&quot;:{&quot;size1&quot;:17.799628021054108},&quot;normalSize&quot;:{&quot;size1&quot;:17.799628021054108},&quot;subLayout&quot;:[{&quot;id&quot;:&quot;2020-07-14T22:09:09&quot;,&quot;margin&quot;:{&quot;bottom&quot;:0,&quot;left&quot;:1.6929999589920044,&quot;right&quot;:5.5029997825622559,&quot;top&quot;:1.2699999809265137},&quot;type&quot;:0},{&quot;id&quot;:&quot;2020-07-14T22:09:09&quot;,&quot;maxSize&quot;:{&quot;size1&quot;:78.499547472916561},&quot;minSize&quot;:{&quot;size1&quot;:78.499547472916561},&quot;normalSize&quot;:{&quot;size1&quot;:78.499547472916561},&quot;subLayout&quot;:[{&quot;id&quot;:&quot;2020-07-14T22:09:09&quot;,&quot;margin&quot;:{&quot;bottom&quot;:1.6929999589920044,&quot;left&quot;:1.6929999589920044,&quot;right&quot;:1.6929999589920044,&quot;top&quot;:1.2699999809265137},&quot;maxSize&quot;:{&quot;size1&quot;:40.24204924978185},&quot;minSize&quot;:{&quot;size1&quot;:24.342049249781848},&quot;normalSize&quot;:{&quot;size1&quot;:28.976840413648109},&quot;subLayout&quot;:[{&quot;id&quot;:&quot;2020-07-14T22:09:09&quot;,&quot;margin&quot;:{&quot;bottom&quot;:0.043547116219997406,&quot;left&quot;:1.6929999589920044,&quot;right&quot;:1.6929999589920044,&quot;top&quot;:1.2699999809265137},&quot;type&quot;:0},{&quot;id&quot;:&quot;2020-07-14T22:09:09&quot;,&quot;margin&quot;:{&quot;bottom&quot;:1.6929999589920044,&quot;left&quot;:1.6929999589920044,&quot;right&quot;:1.6929999589920044,&quot;top&quot;:0.15224455296993256},&quot;type&quot;:0}],&quot;type&quot;:0},{&quot;id&quot;:&quot;2020-07-14T22:09:09&quot;,&quot;margin&quot;:{&quot;bottom&quot;:1.2699999809265137,&quot;left&quot;:1.6929999589920044,&quot;right&quot;:1.6929999589920044,&quot;top&quot;:0},&quot;type&quot;:0}],&quot;type&quot;:0}],&quot;type&quot;:0}"/>
  <p:tag name="KSO_WM_SLIDE_POSITION" val="48*185.256"/>
  <p:tag name="KSO_WM_SLIDE_RATIO" val="1.777778"/>
  <p:tag name="KSO_WM_SLIDE_SIZE" val="863.956*198.747"/>
  <p:tag name="KSO_WM_SLIDE_SUBTYPE" val="pureTxt"/>
  <p:tag name="KSO_WM_SLIDE_SUPPORT_FEATURE_TYPE" val="0"/>
  <p:tag name="KSO_WM_SLIDE_TYPE" val="text"/>
  <p:tag name="KSO_WM_TAG_VERSION" val="1.0"/>
  <p:tag name="KSO_WM_TEMPLATE_ASSEMBLE_GROUPID" val="5f0dbc848050c250ba657d3d"/>
  <p:tag name="KSO_WM_TEMPLATE_ASSEMBLE_XID" val="5f0dbc848050c250ba657d3d"/>
  <p:tag name="KSO_WM_TEMPLATE_CATEGORY" val="diagram"/>
  <p:tag name="KSO_WM_TEMPLATE_COLOR_TYPE" val="1"/>
  <p:tag name="KSO_WM_TEMPLATE_INDEX" val="20209188"/>
  <p:tag name="KSO_WM_TEMPLATE_MASTER_TYPE" val="0"/>
  <p:tag name="KSO_WM_TEMPLATE_SUBCATEGORY" val="21"/>
</p:tagLst>
</file>

<file path=ppt/tags/tag1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3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139.xml><?xml version="1.0" encoding="utf-8"?>
<p:tagLst xmlns:p="http://schemas.openxmlformats.org/presentationml/2006/main">
  <p:tag name="KSO_WM_ASSEMBLE_CHIP_INDEX" val="264c9c87c9024018b925721780f5461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9a9364a74e3347ce9ff6fe76ce64302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35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40.xml><?xml version="1.0" encoding="utf-8"?>
<p:tagLst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44303e6099154a8fb36009b068fe4ac5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3530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添加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11"/>
</p:tagLst>
</file>

<file path=ppt/tags/tag141.xml><?xml version="1.0" encoding="utf-8"?>
<p:tagLst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bd3aabfdaa6a44c9a1c3e178c95e895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3530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33"/>
</p:tagLst>
</file>

<file path=ppt/tags/tag142.xml><?xml version="1.0" encoding="utf-8"?>
<p:tagLst xmlns:p="http://schemas.openxmlformats.org/presentationml/2006/main">
  <p:tag name="KSO_WM_ASSEMBLE_CHIP_INDEX" val="a60fe08739a3400f80c0349e99e3a28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INDEX" val="20213530"/>
  <p:tag name="KSO_WM_UNIT_BLOCK" val="0"/>
  <p:tag name="KSO_WM_UNIT_COMPATIBLE" val="0"/>
  <p:tag name="KSO_WM_UNIT_DEC_AREA_ID" val="bd3aabfdaa6a44c9a1c3e178c95e8959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3530_1*h_f*1_1"/>
  <p:tag name="KSO_WM_UNIT_INDEX" val="1_1"/>
  <p:tag name="KSO_WM_UNIT_LAYERLEVEL" val="1_1"/>
  <p:tag name="KSO_WM_UNIT_NOCLEAR" val="0"/>
  <p:tag name="KSO_WM_UNIT_PRESET_TEXT" val="单击此处添加正文。"/>
  <p:tag name="KSO_WM_UNIT_SHOW_EDIT_AREA_INDICATION" val="1"/>
  <p:tag name="KSO_WM_UNIT_SM_LIMIT_TYPE" val="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33"/>
</p:tagLst>
</file>

<file path=ppt/tags/tag14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5b79a1d9bf524f2bacfd41f5213e6eba&quot;,&quot;fill_align&quot;:&quot;cm&quot;,&quot;chip_types&quot;:[&quot;picture&quot;]},{&quot;text_align&quot;:&quot;lb&quot;,&quot;text_direction&quot;:&quot;horizontal&quot;,&quot;support_big_font&quot;:true,&quot;fill_id&quot;:&quot;e545e56dbacf4b448e60a85c909289a6&quot;,&quot;fill_align&quot;:&quot;lb&quot;,&quot;chip_types&quot;:[&quot;text&quot;,&quot;header&quot;]},{&quot;text_align&quot;:&quot;lt&quot;,&quot;text_direction&quot;:&quot;horizontal&quot;,&quot;support_big_font&quot;:true,&quot;fill_id&quot;:&quot;ce314e6bbc6c466d8d42ddea1bec67d5&quot;,&quot;fill_align&quot;:&quot;lt&quot;,&quot;chip_types&quot;:[&quot;text&quot;]}]]"/>
  <p:tag name="KSO_WM_CHIP_GROUPID" val="5e9e5e8673d2384101fd9ce7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卡通&quot;,&quot;欧美风&quot;,&quot;黑板风&quot;,&quot;渐变风&quot;,&quot;党政风&quot;]},&quot;slide_type&quot;:[&quot;text&quot;]}"/>
  <p:tag name="KSO_WM_CHIP_XID" val="5e9e5e8673d2384101fd9ce8"/>
  <p:tag name="KSO_WM_SLIDE_BACKGROUND" val="[&quot;leftRight&quot;]"/>
  <p:tag name="KSO_WM_SLIDE_BACKGROUND_TYPE" val="leftRight"/>
  <p:tag name="KSO_WM_SLIDE_BK_DARK_LIGHT" val="2"/>
  <p:tag name="KSO_WM_SLIDE_ID" val="diagram20213530_1"/>
  <p:tag name="KSO_WM_SLIDE_INDEX" val="1"/>
  <p:tag name="KSO_WM_SLIDE_ITEM_CNT" val="0"/>
  <p:tag name="KSO_WM_SLIDE_LAYOUT" val="a_d_h"/>
  <p:tag name="KSO_WM_SLIDE_LAYOUT_CNT" val="1_1_1"/>
  <p:tag name="KSO_WM_SLIDE_LAYOUT_INFO" val="{&quot;direction&quot;:1,&quot;id&quot;:&quot;2020-10-13T20:26:56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-0.071428574600000003,&quot;rightAbs&quot;:false,&quot;top&quot;:0,&quot;topAbs&quot;:false,&quot;type&quot;:&quot;leftRight&quot;}],&quot;id&quot;:&quot;2020-10-13T20:26:56&quot;,&quot;maxSize&quot;:{&quot;size1&quot;:44.400036453787251},&quot;minSize&quot;:{&quot;size1&quot;:35.600036453787254},&quot;normalSize&quot;:{&quot;size1&quot;:40.000036453787253},&quot;subLayout&quot;:[{&quot;id&quot;:&quot;2020-10-13T20:26:56&quot;,&quot;margin&quot;:{&quot;bottom&quot;:0,&quot;left&quot;:2.1170001029968262,&quot;right&quot;:1.2699999809265137,&quot;top&quot;:3.3870000839233398},&quot;type&quot;:0},{&quot;id&quot;:&quot;2020-10-13T20:26:56&quot;,&quot;margin&quot;:{&quot;bottom&quot;:3.3870000839233398,&quot;left&quot;:2.1170001029968262,&quot;right&quot;:1.2699999809265137,&quot;top&quot;:0.42300000786781311},&quot;maxSize&quot;:{&quot;size1&quot;:32.900715942378142},&quot;minSize&quot;:{&quot;size1&quot;:17.000715942378132},&quot;normalSize&quot;:{&quot;size1&quot;:26.630036930032453},&quot;subLayout&quot;:[{&quot;id&quot;:&quot;2020-10-13T20:26:56&quot;,&quot;margin&quot;:{&quot;bottom&quot;:0.046930275857448578,&quot;left&quot;:2.1170001029968262,&quot;right&quot;:1.2699999809265137,&quot;top&quot;:0.42300000786781311},&quot;type&quot;:0},{&quot;id&quot;:&quot;2020-10-13T20:26:56&quot;,&quot;margin&quot;:{&quot;bottom&quot;:3.3870000839233398,&quot;left&quot;:2.1170001029968262,&quot;right&quot;:1.2699999809265137,&quot;top&quot;:0.14886191487312317},&quot;type&quot;:0}],&quot;type&quot;:0}],&quot;type&quot;:0},{&quot;id&quot;:&quot;2020-10-13T20:26:56&quot;,&quot;margin&quot;:{&quot;bottom&quot;:0,&quot;left&quot;:0.84700000286102295,&quot;right&quot;:0,&quot;top&quot;:0},&quot;type&quot;:0}],&quot;type&quot;:0}"/>
  <p:tag name="KSO_WM_SLIDE_POSITION" val="60.0005*275.302"/>
  <p:tag name="KSO_WM_SLIDE_RATIO" val="1.777778"/>
  <p:tag name="KSO_WM_SLIDE_SIZE" val="239.949*108.701"/>
  <p:tag name="KSO_WM_SLIDE_SUBTYPE" val="picTxt"/>
  <p:tag name="KSO_WM_SLIDE_SUPPORT_FEATURE_TYPE" val="0"/>
  <p:tag name="KSO_WM_SLIDE_TYPE" val="text"/>
  <p:tag name="KSO_WM_TAG_VERSION" val="1.0"/>
  <p:tag name="KSO_WM_TEMPLATE_ASSEMBLE_GROUPID" val="5f859d0e8e8cfd571b8bd24a"/>
  <p:tag name="KSO_WM_TEMPLATE_ASSEMBLE_XID" val="5f859d0e8e8cfd571b8bd24a"/>
  <p:tag name="KSO_WM_TEMPLATE_CATEGORY" val="diagram"/>
  <p:tag name="KSO_WM_TEMPLATE_COLOR_TYPE" val="1"/>
  <p:tag name="KSO_WM_TEMPLATE_INDEX" val="20213530"/>
  <p:tag name="KSO_WM_TEMPLATE_MASTER_TYPE" val="0"/>
  <p:tag name="KSO_WM_TEMPLATE_SUBCATEGORY" val="21"/>
</p:tagLst>
</file>

<file path=ppt/tags/tag1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5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46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47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4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4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15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5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5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5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6.xml><?xml version="1.0" encoding="utf-8"?>
<p:tagLst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7.xml><?xml version="1.0" encoding="utf-8"?>
<p:tagLst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58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59.xml><?xml version="1.0" encoding="utf-8"?>
<p:tagLst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160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61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2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6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6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7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68.xml><?xml version="1.0" encoding="utf-8"?>
<p:tagLst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69.xml><?xml version="1.0" encoding="utf-8"?>
<p:tagLst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.xml><?xml version="1.0" encoding="utf-8"?>
<p:tagLst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170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71.xml><?xml version="1.0" encoding="utf-8"?>
<p:tagLst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72.xml><?xml version="1.0" encoding="utf-8"?>
<p:tagLst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73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f54c4146dc6546b0b009f42f23c0508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c6f4fda0e864646853af5b7656e2428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1"/>
  <p:tag name="KSO_WM_UNIT_INDEX" val="1"/>
  <p:tag name="KSO_WM_UNIT_LAYERLEVEL" val="1"/>
  <p:tag name="KSO_WM_UNIT_SHADOW_SCHEMECOLOR_INDEX" val="5"/>
  <p:tag name="KSO_WM_UNIT_SHADOW_SCHEMECOLOR_INDEX_BRIGHTNESS" val="0.8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"/>
</p:tagLst>
</file>

<file path=ppt/tags/tag174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9f5984c6ce6a42a189b5b4e4a552480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199a82838c64aedac01b421553f9f54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2"/>
  <p:tag name="KSO_WM_UNIT_INDEX" val="2"/>
  <p:tag name="KSO_WM_UNIT_LAYERLEVEL" val="1"/>
  <p:tag name="KSO_WM_UNIT_SHADOW_SCHEMECOLOR_INDEX" val="5"/>
  <p:tag name="KSO_WM_UNIT_SHADOW_SCHEMECOLOR_INDEX_BRIGHTNESS" val="0.8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75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ae90038a3e81428195290be0d359e70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88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2"/>
</p:tagLst>
</file>

<file path=ppt/tags/tag176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7a8c714a15544cd99b46adc1d607b0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edfdeae0df734ffa936f2334708c9dcb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0a9bc0bb7d1f44ee8ce6c6db362f456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114c37c64f4a32b706ab2337036399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888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0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2c6f4fda0e864646853af5b7656e242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8"/>
</p:tagLst>
</file>

<file path=ppt/tags/tag179.xml><?xml version="1.0" encoding="utf-8"?>
<p:tagLst xmlns:p="http://schemas.openxmlformats.org/presentationml/2006/main">
  <p:tag name="KSO_WM_BEAUTIFY_FLAG" val="#wm#"/>
  <p:tag name="KSO_WM_CHIP_GROUPID" val="5ef2f3acf1c417157da4516a"/>
  <p:tag name="KSO_WM_CHIP_XID" val="5ef2f3acf1c417157da4516b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199a82838c64aedac01b421553f9f5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4e9405da2d94ff4909673041d586b84&quot;,&quot;X&quot;:{&quot;Pos&quot;:2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885_1*i*7"/>
  <p:tag name="KSO_WM_UNIT_INDEX" val="7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0.xml><?xml version="1.0" encoding="utf-8"?>
<p:tagLst xmlns:p="http://schemas.openxmlformats.org/presentationml/2006/main"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1.xml><?xml version="1.0" encoding="utf-8"?>
<p:tagLst xmlns:p="http://schemas.openxmlformats.org/presentationml/2006/main">
  <p:tag name="KSO_WM_ASSEMBLE_CHIP_INDEX" val="5d64c420bd9444ffad7a616a956e47c1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b2114c37c64f4a32b706ab2337036399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2.xml><?xml version="1.0" encoding="utf-8"?>
<p:tagLst xmlns:p="http://schemas.openxmlformats.org/presentationml/2006/main">
  <p:tag name="KSO_WM_ASSEMBLE_CHIP_INDEX" val="6e111a018b2448d58414c6d8e57f797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3a95e4634a5342b08198d40d1d2e274a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83.xml><?xml version="1.0" encoding="utf-8"?>
<p:tagLst xmlns:p="http://schemas.openxmlformats.org/presentationml/2006/main">
  <p:tag name="KSO_WM_ASSEMBLE_CHIP_INDEX" val="3738e91b917f4ebc9eec8a5ee53b8f0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4e9405da2d94ff4909673041d586b84"/>
  <p:tag name="KSO_WM_UNIT_DEFAULT_FONT" val="24;44;4"/>
  <p:tag name="KSO_WM_UNIT_DIAGRAM_ISNUMVISUAL" val="0"/>
  <p:tag name="KSO_WM_UNIT_DIAGRAM_ISREFERUNIT" val="0"/>
  <p:tag name="KSO_WM_UNIT_HIGHLIGHT" val="0"/>
  <p:tag name="KSO_WM_UNIT_ID" val="diagram202088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84.xml><?xml version="1.0" encoding="utf-8"?>
<p:tagLst xmlns:p="http://schemas.openxmlformats.org/presentationml/2006/main">
  <p:tag name="KSO_WM_BEAUTIFY_FLAG" val="#wm#"/>
  <p:tag name="KSO_WM_CHIP_DECFILLPROP" val="[]"/>
  <p:tag name="KSO_WM_CHIP_FILLPROP" val="[[{&quot;fill_id&quot;:&quot;c39e9390dcfc4964a70b2c18282187f5&quot;,&quot;fill_align&quot;:&quot;lm&quot;,&quot;text_align&quot;:&quot;lm&quot;,&quot;text_direction&quot;:&quot;horizontal&quot;,&quot;chip_types&quot;:[&quot;text&quot;]},{&quot;fill_id&quot;:&quot;cbb681bbc988444cb53b30fdf189fad8&quot;,&quot;fill_align&quot;:&quot;lm&quot;,&quot;text_align&quot;:&quot;lm&quot;,&quot;text_direction&quot;:&quot;horizontal&quot;,&quot;chip_types&quot;:[&quot;text&quot;]},{&quot;fill_id&quot;:&quot;a67cabd447714c2c81e7731059b8244b&quot;,&quot;fill_align&quot;:&quot;lm&quot;,&quot;text_align&quot;:&quot;lm&quot;,&quot;text_direction&quot;:&quot;horizontal&quot;,&quot;chip_types&quot;:[&quot;text&quot;]},{&quot;fill_id&quot;:&quot;4036af0485484fa6861783839667c731&quot;,&quot;fill_align&quot;:&quot;lm&quot;,&quot;text_align&quot;:&quot;lm&quot;,&quot;text_direction&quot;:&quot;horizontal&quot;,&quot;chip_types&quot;:[&quot;header&quot;]}]]"/>
  <p:tag name="KSO_WM_CHIP_GROUPID" val="5ef2f3acf1c417157da4516a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f3acf1c417157da4516b"/>
  <p:tag name="KSO_WM_SLIDE_BACKGROUND" val="[&quot;general&quot;]"/>
  <p:tag name="KSO_WM_SLIDE_BACKGROUND_TYPE" val="general"/>
  <p:tag name="KSO_WM_SLIDE_BK_DARK_LIGHT" val="2"/>
  <p:tag name="KSO_WM_SLIDE_ID" val="diagram20208885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1T01:06:15&quot;,&quot;maxSize&quot;:{&quot;size1&quot;:20.100000000000001},&quot;minSize&quot;:{&quot;size1&quot;:20.100000000000001},&quot;normalSize&quot;:{&quot;size1&quot;:20.100000000000001},&quot;subLayout&quot;:[{&quot;id&quot;:&quot;2020-07-01T01:06:15&quot;,&quot;margin&quot;:{&quot;bottom&quot;:0.026000002399086952,&quot;left&quot;:1.6929999589920044,&quot;right&quot;:8.4670000076293945,&quot;top&quot;:1.6929999589920044},&quot;type&quot;:0},{&quot;id&quot;:&quot;2020-07-01T01:06:15&quot;,&quot;maxSize&quot;:{&quot;size1&quot;:52.899999999999999},&quot;minSize&quot;:{&quot;size1&quot;:16.699999999999999},&quot;normalSize&quot;:{&quot;size1&quot;:30.600000000000001},&quot;subLayout&quot;:[{&quot;id&quot;:&quot;2020-07-01T01:06:15&quot;,&quot;margin&quot;:{&quot;bottom&quot;:0.026000002399086952,&quot;left&quot;:1.6929999589920044,&quot;right&quot;:1.6929999589920044,&quot;top&quot;:1.2439998388290405},&quot;type&quot;:0},{&quot;id&quot;:&quot;2020-07-01T01:06:15&quot;,&quot;maxSize&quot;:{&quot;size1&quot;:52.100000000000001},&quot;minSize&quot;:{&quot;size1&quot;:8},&quot;normalSize&quot;:{&quot;size1&quot;:40.100000000000001},&quot;subLayout&quot;:[{&quot;id&quot;:&quot;2020-07-01T01:06:15&quot;,&quot;margin&quot;:{&quot;bottom&quot;:0.026000002399086952,&quot;left&quot;:1.6929999589920044,&quot;right&quot;:1.6929999589920044,&quot;top&quot;:0.3970000147819519},&quot;type&quot;:0},{&quot;id&quot;:&quot;2020-07-01T01:06:15&quot;,&quot;margin&quot;:{&quot;bottom&quot;:2.1170001029968262,&quot;left&quot;:1.6929999589920044,&quot;right&quot;:1.6929999589920044,&quot;top&quot;:0.3970000147819519},&quot;type&quot;:0}],&quot;type&quot;:0}],&quot;type&quot;:0}],&quot;type&quot;:0}"/>
  <p:tag name="KSO_WM_SLIDE_POSITION" val="0*36"/>
  <p:tag name="KSO_WM_SLIDE_RATIO" val="1.777778"/>
  <p:tag name="KSO_WM_SLIDE_SIZE" val="960*468"/>
  <p:tag name="KSO_WM_SLIDE_SUBTYPE" val="pureTxt"/>
  <p:tag name="KSO_WM_SLIDE_SUPPORT_FEATURE_TYPE" val="0"/>
  <p:tag name="KSO_WM_SLIDE_TYPE" val="text"/>
  <p:tag name="KSO_WM_TAG_VERSION" val="1.0"/>
  <p:tag name="KSO_WM_TEMPLATE_ASSEMBLE_GROUPID" val="5efb7106c9a2f50afb512ba2"/>
  <p:tag name="KSO_WM_TEMPLATE_ASSEMBLE_XID" val="5efb7106c9a2f50afb512ba2"/>
  <p:tag name="KSO_WM_TEMPLATE_CATEGORY" val="diagram"/>
  <p:tag name="KSO_WM_TEMPLATE_COLOR_TYPE" val="1"/>
  <p:tag name="KSO_WM_TEMPLATE_INDEX" val="20208885"/>
  <p:tag name="KSO_WM_TEMPLATE_MASTER_TYPE" val="0"/>
  <p:tag name="KSO_WM_TEMPLATE_SUBCATEGORY" val="21"/>
</p:tagLst>
</file>

<file path=ppt/tags/tag1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86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87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88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19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0.xml><?xml version="1.0" encoding="utf-8"?>
<p:tagLst xmlns:p="http://schemas.openxmlformats.org/presentationml/2006/main">
  <p:tag name="KSO_WM_ASSEMBLE_CHIP_INDEX" val="476398bd338b4ec4901055f87168ad6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6d8af80238f2405aa9d46bc2700fc74a"/>
  <p:tag name="KSO_WM_UNIT_DEFAULT_FONT" val="24;44;4"/>
  <p:tag name="KSO_WM_UNIT_DIAGRAM_ISNUMVISUAL" val="0"/>
  <p:tag name="KSO_WM_UNIT_DIAGRAM_ISREFERUNIT" val="0"/>
  <p:tag name="KSO_WM_UNIT_HIGHLIGHT" val="0"/>
  <p:tag name="KSO_WM_UNIT_ID" val="diagram2020819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3T09:35:27&quot;,&#10;    &quot;max&quot;: 0.60047244094488406,&#10;    &quot;topChanged&quot;: 1.200944881889768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191.xml><?xml version="1.0" encoding="utf-8"?>
<p:tagLst xmlns:p="http://schemas.openxmlformats.org/presentationml/2006/main">
  <p:tag name="KSO_WM_ASSEMBLE_CHIP_INDEX" val="90f1ab89ae1043b1bde1738149b2e7e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5765c2cc501542a39ae334b987dca41d"/>
  <p:tag name="KSO_WM_UNIT_DEFAULT_FONT" val="14;20;2"/>
  <p:tag name="KSO_WM_UNIT_DIAGRAM_ISNUMVISUAL" val="0"/>
  <p:tag name="KSO_WM_UNIT_DIAGRAM_ISREFERUNIT" val="0"/>
  <p:tag name="KSO_WM_UNIT_HIGHLIGHT" val="0"/>
  <p:tag name="KSO_WM_UNIT_ID" val="diagram2020819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0"/>
</p:tagLst>
</file>

<file path=ppt/tags/tag192.xml><?xml version="1.0" encoding="utf-8"?>
<p:tagLst xmlns:p="http://schemas.openxmlformats.org/presentationml/2006/main">
  <p:tag name="KSO_WM_ASSEMBLE_CHIP_INDEX" val="f92d89a581f44f00a587186da7b1dc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INDEX" val="20208198"/>
  <p:tag name="KSO_WM_UNIT_BLOCK" val="0"/>
  <p:tag name="KSO_WM_UNIT_COMPATIBLE" val="0"/>
  <p:tag name="KSO_WM_UNIT_DEC_AREA_ID" val="a8005dfe179245e98517ede109080b20"/>
  <p:tag name="KSO_WM_UNIT_DEFAULT_FONT" val="14;20;2"/>
  <p:tag name="KSO_WM_UNIT_DIAGRAM_ISNUMVISUAL" val="0"/>
  <p:tag name="KSO_WM_UNIT_DIAGRAM_ISREFERUNIT" val="0"/>
  <p:tag name="KSO_WM_UNIT_HIGHLIGHT" val="0"/>
  <p:tag name="KSO_WM_UNIT_ID" val="diagram20208198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0"/>
</p:tagLst>
</file>

<file path=ppt/tags/tag193.xml><?xml version="1.0" encoding="utf-8"?>
<p:tagLst xmlns:p="http://schemas.openxmlformats.org/presentationml/2006/main">
  <p:tag name="KSO_WM_BEAUTIFY_FLAG" val="#wm#"/>
  <p:tag name="KSO_WM_CHIP_FILLPROP" val="[[{&quot;fill_id&quot;:&quot;d5d703e55a384d908cb008f4c5c347f0&quot;,&quot;fill_align&quot;:&quot;cm&quot;,&quot;text_align&quot;:&quot;cm&quot;,&quot;text_direction&quot;:&quot;horizontal&quot;,&quot;chip_types&quot;:[&quot;header&quot;]},{&quot;fill_id&quot;:&quot;8d99ef5f41cd4fe58321e7d94bc6e2f7&quot;,&quot;fill_align&quot;:&quot;c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1720f8b8a6a49999c39803225b535ba&quot;,&quot;fill_align&quot;:&quot;c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7f256024b822ad86e0201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56024b822ad86e02016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8198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6-23T09:35:27&quot;,&quot;maxSize&quot;:{&quot;size1&quot;:26.699999999999999},&quot;minSize&quot;:{&quot;size1&quot;:20},&quot;normalSize&quot;:{&quot;size1&quot;:24.399999999999999},&quot;subLayout&quot;:[{&quot;id&quot;:&quot;2020-06-23T09:35:27&quot;,&quot;margin&quot;:{&quot;bottom&quot;:0,&quot;left&quot;:1.6929999589920044,&quot;right&quot;:1.6929999589920044,&quot;top&quot;:1.6929999589920044},&quot;type&quot;:0},{&quot;id&quot;:&quot;2020-06-23T09:35:27&quot;,&quot;maxSize&quot;:{&quot;size1&quot;:47.200000000000003},&quot;minSize&quot;:{&quot;size1&quot;:34.899999999999999},&quot;normalSize&quot;:{&quot;size1&quot;:34.900004899078972},&quot;subLayout&quot;:[{&quot;id&quot;:&quot;2020-06-23T09:35:27&quot;,&quot;margin&quot;:{&quot;bottom&quot;:0,&quot;left&quot;:1.6929999589920044,&quot;right&quot;:1.6929999589920044,&quot;top&quot;:0.84700000286102295},&quot;type&quot;:0},{&quot;id&quot;:&quot;2020-06-23T09:35:27&quot;,&quot;margin&quot;:{&quot;bottom&quot;:1.6929999589920044,&quot;left&quot;:1.6929999589920044,&quot;right&quot;:1.6929999589920044,&quot;top&quot;:0.42300000786781311},&quot;type&quot;:0}],&quot;type&quot;:0}],&quot;type&quot;:0}"/>
  <p:tag name="KSO_WM_SLIDE_POSITION" val="48*72"/>
  <p:tag name="KSO_WM_SLIDE_RATIO" val="1.777778"/>
  <p:tag name="KSO_WM_SLIDE_SIZE" val="864*396"/>
  <p:tag name="KSO_WM_SLIDE_SUBTYPE" val="pureTxt"/>
  <p:tag name="KSO_WM_SLIDE_SUPPORT_FEATURE_TYPE" val="0"/>
  <p:tag name="KSO_WM_SLIDE_TYPE" val="text"/>
  <p:tag name="KSO_WM_TAG_VERSION" val="1.0"/>
  <p:tag name="KSO_WM_TEMPLATE_ASSEMBLE_GROUPID" val="5ef15c5f0e56d0f322bebbd2"/>
  <p:tag name="KSO_WM_TEMPLATE_ASSEMBLE_XID" val="5ef15c5f0e56d0f322bebbd2"/>
  <p:tag name="KSO_WM_TEMPLATE_CATEGORY" val="diagram"/>
  <p:tag name="KSO_WM_TEMPLATE_COLOR_TYPE" val="1"/>
  <p:tag name="KSO_WM_TEMPLATE_INDEX" val="20208198"/>
  <p:tag name="KSO_WM_TEMPLATE_MASTER_TYPE" val="0"/>
  <p:tag name="KSO_WM_TEMPLATE_SUBCATEGORY" val="21"/>
</p:tagLst>
</file>

<file path=ppt/tags/tag1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5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96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197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1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99.xml><?xml version="1.0" encoding="utf-8"?>
<p:tagLst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00.xml><?xml version="1.0" encoding="utf-8"?>
<p:tagLst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01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03.xml><?xml version="1.0" encoding="utf-8"?>
<p:tagLst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04.xml><?xml version="1.0" encoding="utf-8"?>
<p:tagLst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05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07.xml><?xml version="1.0" encoding="utf-8"?>
<p:tagLst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08.xml><?xml version="1.0" encoding="utf-8"?>
<p:tagLst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09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9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11.xml><?xml version="1.0" encoding="utf-8"?>
<p:tagLst xmlns:p="http://schemas.openxmlformats.org/presentationml/2006/main">
  <p:tag name="KSO_WM_ASSEMBLE_CHIP_INDEX" val="72b365725b7845d38e0004c7ee07583c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6eef992c018f4cabbd0874850f39eed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12.xml><?xml version="1.0" encoding="utf-8"?>
<p:tagLst xmlns:p="http://schemas.openxmlformats.org/presentationml/2006/main">
  <p:tag name="KSO_WM_ASSEMBLE_CHIP_INDEX" val="3488b6ea1d2e4cc7a9c1b51f2f5fd20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INDEX" val="20211093"/>
  <p:tag name="KSO_WM_UNIT_BLOCK" val="0"/>
  <p:tag name="KSO_WM_UNIT_COMPATIBLE" val="0"/>
  <p:tag name="KSO_WM_UNIT_DEC_AREA_ID" val="c11c3ea70d594fe9b238c315fff3f328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109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2"/>
</p:tagLst>
</file>

<file path=ppt/tags/tag213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ure&quot;,&quot;chart&quot;,&quot;table&quot;],&quot;support_features&quot;:[&quot;collage&quot;,&quot;carousel&quot;]}]]"/>
  <p:tag name="KSO_WM_CHIP_GROUPID" val="5e6f1a53605d5daf04fe601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9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9-23T10:37:25&quot;,&quot;maxSize&quot;:{&quot;size1&quot;:48.922800961247198},&quot;minSize&quot;:{&quot;size1&quot;:33.322800961247196},&quot;normalSize&quot;:{&quot;size1&quot;:43.156134294580532},&quot;subLayout&quot;:[{&quot;id&quot;:&quot;2020-09-23T10:37:25&quot;,&quot;margin&quot;:{&quot;bottom&quot;:0,&quot;left&quot;:3.3870000839233398,&quot;right&quot;:3.3870000839233398,&quot;top&quot;:4.2329998016357422},&quot;type&quot;:0},{&quot;id&quot;:&quot;2020-09-23T10:37:25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ureTxt"/>
  <p:tag name="KSO_WM_SLIDE_SUPPORT_FEATURE_TYPE" val="0"/>
  <p:tag name="KSO_WM_SLIDE_TYPE" val="text"/>
  <p:tag name="KSO_WM_TAG_VERSION" val="1.0"/>
  <p:tag name="KSO_WM_TEMPLATE_ASSEMBLE_GROUPID" val="5f6ab4e52eaee48abcfef379"/>
  <p:tag name="KSO_WM_TEMPLATE_ASSEMBLE_XID" val="5f6ab4e52eaee48abcfef379"/>
  <p:tag name="KSO_WM_TEMPLATE_CATEGORY" val="diagram"/>
  <p:tag name="KSO_WM_TEMPLATE_COLOR_TYPE" val="1"/>
  <p:tag name="KSO_WM_TEMPLATE_INDEX" val="20211093"/>
  <p:tag name="KSO_WM_TEMPLATE_MASTER_TYPE" val="0"/>
  <p:tag name="KSO_WM_TEMPLATE_SUBCATEGORY" val="21"/>
</p:tagLst>
</file>

<file path=ppt/tags/tag2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27.xml><?xml version="1.0" encoding="utf-8"?>
<p:tagLst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37.xml><?xml version="1.0" encoding="utf-8"?>
<p:tagLst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46.xml><?xml version="1.0" encoding="utf-8"?>
<p:tagLst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3"/>
  <p:tag name="KSO_WM_UNIT_INDEX" val="3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55.xml><?xml version="1.0" encoding="utf-8"?>
<p:tagLst xmlns:p="http://schemas.openxmlformats.org/presentationml/2006/main">
  <p:tag name="KSO_WM_BEAUTIFY_FLAG" val="#wm#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57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58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59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6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1.xml><?xml version="1.0" encoding="utf-8"?>
<p:tagLst xmlns:p="http://schemas.openxmlformats.org/presentationml/2006/main">
  <p:tag name="KSO_WM_BEAUTIFY_FLAG" val="#wm#"/>
  <p:tag name="KSO_WM_CHIP_GROUPID" val="5f5ee1ca4d6848d78f644aeb"/>
  <p:tag name="KSO_WM_CHIP_XID" val="5f5f3b5d8e478fb0c58a93f0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LOCK" val="0"/>
  <p:tag name="KSO_WM_UNIT_COMPATIBLE" val="0"/>
  <p:tag name="KSO_WM_UNIT_DEC_AREA_ID" val="582587773fb84e548b892a69e22e717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45ec49bacea4129a330df510ccc197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1240_1*i*2"/>
  <p:tag name="KSO_WM_UNIT_INDEX" val="2"/>
  <p:tag name="KSO_WM_UNIT_LAYERLEVEL" val="1"/>
  <p:tag name="KSO_WM_UNIT_SHADOW_SCHEMECOLOR_INDEX" val="14"/>
  <p:tag name="KSO_WM_UNIT_SHADOW_SCHEMECOLOR_INDEX_BRIGHTNESS" val="-0.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40"/>
</p:tagLst>
</file>

<file path=ppt/tags/tag62.xml><?xml version="1.0" encoding="utf-8"?>
<p:tagLst xmlns:p="http://schemas.openxmlformats.org/presentationml/2006/main">
  <p:tag name="KSO_WM_ASSEMBLE_CHIP_INDEX" val="a5944bcb072d4165b5cdf5db3d82a7b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LOCK" val="0"/>
  <p:tag name="KSO_WM_UNIT_COMPATIBLE" val="0"/>
  <p:tag name="KSO_WM_UNIT_DEC_AREA_ID" val="b2ec082bb07c4c088cc58e4ad55fb36b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3.xml><?xml version="1.0" encoding="utf-8"?>
<p:tagLst xmlns:p="http://schemas.openxmlformats.org/presentationml/2006/main">
  <p:tag name="KSO_WM_ASSEMBLE_CHIP_INDEX" val="1c6712639f4d42da87a739f361ee969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COMPATIBLE" val="0"/>
  <p:tag name="KSO_WM_UNIT_DEC_AREA_ID" val="b45ec49bacea4129a330df510ccc197d"/>
  <p:tag name="KSO_WM_UNIT_DECORATE_INFO" val=""/>
  <p:tag name="KSO_WM_UNIT_DIAGRAM_ISNUMVISUAL" val="0"/>
  <p:tag name="KSO_WM_UNIT_DIAGRAM_ISREFERUNIT" val="0"/>
  <p:tag name="KSO_WM_UNIT_HIGHLIGHT" val="0"/>
  <p:tag name="KSO_WM_UNIT_ID" val="diagram20211240_1*d*1"/>
  <p:tag name="KSO_WM_UNIT_INDEX" val="1"/>
  <p:tag name="KSO_WM_UNIT_LAYERLEVEL" val="1"/>
  <p:tag name="KSO_WM_UNIT_PICTURE_CLIP_FLAG" val="0"/>
  <p:tag name="KSO_WM_UNIT_PLACING_PICTURE" val="1c6712639f4d42da87a739f361ee969e"/>
  <p:tag name="KSO_WM_UNIT_SM_LIMIT_TYPE" val="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635*2284"/>
</p:tagLst>
</file>

<file path=ppt/tags/tag64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d2ad3a6e3730411899b8d771a1ca619d&quot;,&quot;fill_align&quot;:&quot;cm&quot;,&quot;text_align&quot;:&quot;lm&quot;,&quot;text_direction&quot;:&quot;horizontal&quot;,&quot;chip_types&quot;:[&quot;diagram&quot;,&quot;text&quot;,&quot;picture&quot;,&quot;chart&quot;,&quot;table&quot;,&quot;video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5d8e478fb0c58a93f0"/>
  <p:tag name="KSO_WM_SLIDE_BACKGROUND" val="[&quot;navigation&quot;]"/>
  <p:tag name="KSO_WM_SLIDE_BACKGROUND_TYPE" val="navigation"/>
  <p:tag name="KSO_WM_SLIDE_BK_DARK_LIGHT" val="2"/>
  <p:tag name="KSO_WM_SLIDE_ID" val="diagram20211240_1"/>
  <p:tag name="KSO_WM_SLIDE_INDEX" val="1"/>
  <p:tag name="KSO_WM_SLIDE_ITEM_CNT" val="0"/>
  <p:tag name="KSO_WM_SLIDE_LAYOUT" val="a_d"/>
  <p:tag name="KSO_WM_SLIDE_LAYOUT_CNT" val="1_1"/>
  <p:tag name="KSO_WM_SLIDE_LAYOUT_INFO" val="{&quot;id&quot;:&quot;2020-09-23T11:48:03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48:03&quot;,&quot;margin&quot;:{&quot;bottom&quot;:0.42699998617172241,&quot;left&quot;:1.2649999856948853,&quot;right&quot;:1.2749999761581421,&quot;top&quot;:0.41999998688697815},&quot;type&quot;:0},{&quot;id&quot;:&quot;2020-09-23T11:48:03&quot;,&quot;margin&quot;:{&quot;bottom&quot;:2.9630000591278076,&quot;left&quot;:4.6570000648498535,&quot;right&quot;:4.6570000648498535,&quot;top&quot;:3.3870000839233398},&quot;type&quot;:0}],&quot;type&quot;:0}"/>
  <p:tag name="KSO_WM_SLIDE_POSITION" val="0*0"/>
  <p:tag name="KSO_WM_SLIDE_RATIO" val="1.777778"/>
  <p:tag name="KSO_WM_SLIDE_SIZE" val="960*407"/>
  <p:tag name="KSO_WM_SLIDE_SUBTYPE" val="picTxt"/>
  <p:tag name="KSO_WM_SLIDE_SUPPORT_FEATURE_TYPE" val="0"/>
  <p:tag name="KSO_WM_SLIDE_TYPE" val="text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COLOR_TYPE" val="1"/>
  <p:tag name="KSO_WM_TEMPLATE_INDEX" val="20211240"/>
  <p:tag name="KSO_WM_TEMPLATE_MASTER_TYPE" val="0"/>
  <p:tag name="KSO_WM_TEMPLATE_SUBCATEGORY" val="2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7"/>
  <p:tag name="KSO_WM_UNIT_COLOR_SCHEME_PARENT_PAGE" val="0_1"/>
  <p:tag name="KSO_WM_UNIT_COLOR_SCHEME_SHAPE_ID" val="2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FOIL_COLOR" val="1"/>
  <p:tag name="KSO_WM_UNIT_HIGHLIGHT" val="0"/>
  <p:tag name="KSO_WM_UNIT_ID" val="diagram20193897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FOIL_COLOR" val="1"/>
  <p:tag name="KSO_WM_UNIT_HIGHLIGHT" val="0"/>
  <p:tag name="KSO_WM_UNIT_ID" val="diagram2019389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3"/>
  <p:tag name="KSO_WM_UNIT_COLOR_SCHEME_PARENT_PAGE" val="0_1"/>
  <p:tag name="KSO_WM_UNIT_COLOR_SCHEME_SHAPE_ID" val="23"/>
  <p:tag name="KSO_WM_UNIT_COMPATIBLE" val="0"/>
  <p:tag name="KSO_WM_UNIT_DIAGRAM_ISNUMVISUAL" val="0"/>
  <p:tag name="KSO_WM_UNIT_DIAGRAM_ISREFERUNIT" val="0"/>
  <p:tag name="KSO_WM_UNIT_FILL_BACK_SCHEMECOLOR_INDEX" val="9"/>
  <p:tag name="KSO_WM_UNIT_FILL_BACK_SCHEMECOLOR_INDEX_BRIGHTNESS" val="-0.25"/>
  <p:tag name="KSO_WM_UNIT_FILL_FORE_SCHEMECOLOR_INDEX" val="9"/>
  <p:tag name="KSO_WM_UNIT_FILL_FORE_SCHEMECOLOR_INDEX_BRIGHTNESS" val="-0.25"/>
  <p:tag name="KSO_WM_UNIT_FILL_TYPE" val="2"/>
  <p:tag name="KSO_WM_UNIT_HIGHLIGHT" val="0"/>
  <p:tag name="KSO_WM_UNIT_ID" val="diagram2019389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-0.5"/>
  <p:tag name="KSO_WM_UNIT_FILL_TYPE" val="1"/>
  <p:tag name="KSO_WM_UNIT_HIGHLIGHT" val="0"/>
  <p:tag name="KSO_WM_UNIT_ID" val="diagram20193897_1*i*4"/>
  <p:tag name="KSO_WM_UNIT_INDEX" val="4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7_1*f*2"/>
  <p:tag name="KSO_WM_UNIT_INDEX" val="2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即便信息错综复杂，需要用更多的文字来表述，也请您尽可能提炼思想的精髓，恰如其分的表达观点，往往事半功倍。"/>
  <p:tag name="KSO_WM_UNIT_TEXT_FILL_FORE_SCHEMECOLOR_INDEX" val="14"/>
  <p:tag name="KSO_WM_UNIT_TEXT_FILL_FORE_SCHEMECOLOR_INDEX_BRIGHTNESS" val="0"/>
  <p:tag name="KSO_WM_UNIT_TEXT_FILL_TYPE" val="1"/>
  <p:tag name="KSO_WM_UNIT_TEXT_PART_ID" val="4-b"/>
  <p:tag name="KSO_WM_UNIT_TEXT_PART_ID_V2" val="d-4-1"/>
  <p:tag name="KSO_WM_UNIT_TEXT_PART_SIZE" val="84.88*854.5"/>
  <p:tag name="KSO_WM_UNIT_TYPE" val="f"/>
  <p:tag name="KSO_WM_UNIT_VALUE" val="156"/>
</p:tagLst>
</file>

<file path=ppt/tags/tag7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5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diagram20193897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FILL_FORE_SCHEMECOLOR_INDEX" val="13"/>
  <p:tag name="KSO_WM_UNIT_TEXT_FILL_FORE_SCHEMECOLOR_INDEX_BRIGHTNESS" val="0.15"/>
  <p:tag name="KSO_WM_UNIT_TEXT_FILL_TYPE" val="1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897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97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72.xml><?xml version="1.0" encoding="utf-8"?>
<p:tagLst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8%5d%2c%22serialConstraintIndex%22%3a-1%2c%22areatextmark%22%3a0%2c%22pictureprocessmark%22%3a0%7d%5d%7d%7d"/>
  <p:tag name="KSO_WM_SLIDE_ID" val="diagram20193897_1"/>
  <p:tag name="KSO_WM_SLIDE_INDEX" val="1"/>
  <p:tag name="KSO_WM_SLIDE_ITEM_CNT" val="0"/>
  <p:tag name="KSO_WM_SLIDE_LAYOUT" val="a_d_f"/>
  <p:tag name="KSO_WM_SLIDE_LAYOUT_CNT" val="1_1_2"/>
  <p:tag name="KSO_WM_SLIDE_MODEL_TYPE" val="cover"/>
  <p:tag name="KSO_WM_SLIDE_POSITION" val="0*0"/>
  <p:tag name="KSO_WM_SLIDE_SIZE" val="959*539"/>
  <p:tag name="KSO_WM_SLIDE_SUBTYPE" val="picTxt"/>
  <p:tag name="KSO_WM_SLIDE_TYPE" val="text"/>
  <p:tag name="KSO_WM_TAG_VERSION" val="1.0"/>
  <p:tag name="KSO_WM_TEMPLATE_CATEGORY" val="diagram"/>
  <p:tag name="KSO_WM_TEMPLATE_INDEX" val="20193897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ID" val="custom20181606_20*i*1"/>
  <p:tag name="KSO_WM_UNIT_INDEX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ID" val="custom20181606_20*i*2"/>
  <p:tag name="KSO_WM_UNIT_INDEX" val="2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1606"/>
  <p:tag name="KSO_WM_UNIT_CLEAR" val="0"/>
  <p:tag name="KSO_WM_UNIT_COMPATIBLE" val="0"/>
  <p:tag name="KSO_WM_UNIT_HIGHLIGHT" val="0"/>
  <p:tag name="KSO_WM_UNIT_ID" val="custom20181606_20*h_a*1_1"/>
  <p:tag name="KSO_WM_UNIT_INDEX" val="1_1"/>
  <p:tag name="KSO_WM_UNIT_LAYERLEVEL" val="1_1"/>
  <p:tag name="KSO_WM_UNIT_PRESET_TEXT_INDEX" val="0"/>
  <p:tag name="KSO_WM_UNIT_PRESET_TEXT_LEN" val="9"/>
  <p:tag name="KSO_WM_UNIT_TYPE" val="h_a"/>
  <p:tag name="KSO_WM_UNIT_VALUE" val="16"/>
</p:tagLst>
</file>

<file path=ppt/tags/tag76.xml><?xml version="1.0" encoding="utf-8"?>
<p:tagLst xmlns:p="http://schemas.openxmlformats.org/presentationml/2006/main">
  <p:tag name="KSO_WM_BEAUTIFY_FLAG" val="#wm#"/>
  <p:tag name="KSO_WM_COMBINE_RELATE_SLIDE_ID" val="background20180956_9"/>
  <p:tag name="KSO_WM_SLIDE_ID" val="custom20181606_20"/>
  <p:tag name="KSO_WM_SLIDE_INDEX" val="20"/>
  <p:tag name="KSO_WM_SLIDE_ITEM_CNT" val="1"/>
  <p:tag name="KSO_WM_SLIDE_LAYOUT" val="a_h"/>
  <p:tag name="KSO_WM_SLIDE_LAYOUT_CNT" val="1_1"/>
  <p:tag name="KSO_WM_SLIDE_POSITION" val="166*158"/>
  <p:tag name="KSO_WM_SLIDE_SIZE" val="661*334"/>
  <p:tag name="KSO_WM_SLIDE_TYPE" val="text"/>
  <p:tag name="KSO_WM_TAG_VERSION" val="1.0"/>
  <p:tag name="KSO_WM_TEMPLATE_CATEGORY" val="custom"/>
  <p:tag name="KSO_WM_TEMPLATE_INDEX" val="20181606"/>
  <p:tag name="KSO_WM_TEMPLATE_SUBCATEGORY" val="combine"/>
</p:tagLst>
</file>

<file path=ppt/tags/tag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78.xml><?xml version="1.0" encoding="utf-8"?>
<p:tagLst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ae65eab5f4f6474db60bd97616c5ca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5_1*i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47"/>
</p:tagLst>
</file>

<file path=ppt/tags/tag79.xml><?xml version="1.0" encoding="utf-8"?>
<p:tagLst xmlns:p="http://schemas.openxmlformats.org/presentationml/2006/main"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d15fdf9f19b547c39c00ee750aa71d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75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0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0.xml><?xml version="1.0" encoding="utf-8"?>
<p:tagLst xmlns:p="http://schemas.openxmlformats.org/presentationml/2006/main">
  <p:tag name="KSO_WM_ASSEMBLE_CHIP_INDEX" val="79fe0b59b0954666ba82aab429acd229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3f211c3dd97c4bc5ac47dde71f569145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81.xml><?xml version="1.0" encoding="utf-8"?>
<p:tagLst xmlns:p="http://schemas.openxmlformats.org/presentationml/2006/main">
  <p:tag name="KSO_WM_ASSEMBLE_CHIP_INDEX" val="6aae9b82442c438990257f711c4cb3c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INDEX" val="20212755"/>
  <p:tag name="KSO_WM_UNIT_BLOCK" val="0"/>
  <p:tag name="KSO_WM_UNIT_COMPATIBLE" val="0"/>
  <p:tag name="KSO_WM_UNIT_DEC_AREA_ID" val="88cc212748a44f71ba367adfaa187e4f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7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0"/>
</p:tagLst>
</file>

<file path=ppt/tags/tag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16e2242bd0014a3cbecbb008fcc22690&quot;,&quot;fill_align&quot;:&quot;cm&quot;,&quot;chip_types&quot;:[&quot;text&quot;,&quot;header&quot;]},{&quot;text_align&quot;:&quot;lm&quot;,&quot;text_direction&quot;:&quot;horizontal&quot;,&quot;support_big_font&quot;:true,&quot;fill_id&quot;:&quot;a0ace50ddfc340b79efa6c32e142e016&quot;,&quot;fill_align&quot;:&quot;cm&quot;,&quot;chip_types&quot;:[&quot;diagram&quot;,&quot;text&quot;,&quot;picture&quot;,&quot;chart&quot;,&quot;table&quot;]}]]"/>
  <p:tag name="KSO_WM_CHIP_GROUPID" val="5f2298f1dda340fd2c9b589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8f1dda340fd2c9b5893"/>
  <p:tag name="KSO_WM_SLIDE_BACKGROUND" val="[&quot;general&quot;]"/>
  <p:tag name="KSO_WM_SLIDE_BACKGROUND_TYPE" val="general"/>
  <p:tag name="KSO_WM_SLIDE_BK_DARK_LIGHT" val="2"/>
  <p:tag name="KSO_WM_SLIDE_ID" val="diagram2021275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56&quot;,&quot;maxSize&quot;:{&quot;size1&quot;:36.200000000000003},&quot;minSize&quot;:{&quot;size1&quot;:36.200000000000003},&quot;normalSize&quot;:{&quot;size1&quot;:36.200000000000003},&quot;subLayout&quot;:[{&quot;id&quot;:&quot;2020-10-10T19:03:56&quot;,&quot;margin&quot;:{&quot;bottom&quot;:5.9270000457763672,&quot;left&quot;:2.1170001029968262,&quot;right&quot;:2.0899999141693115,&quot;top&quot;:5.9270000457763672},&quot;type&quot;:0},{&quot;id&quot;:&quot;2020-10-10T19:03:56&quot;,&quot;margin&quot;:{&quot;bottom&quot;:5.9270000457763672,&quot;left&quot;:2.1170001029968262,&quot;right&quot;:4.2329998016357422,&quot;top&quot;:5.9270000457763672},&quot;type&quot;:0}],&quot;type&quot;:0}"/>
  <p:tag name="KSO_WM_SLIDE_POSITION" val="0*126"/>
  <p:tag name="KSO_WM_SLIDE_RATIO" val="1.777778"/>
  <p:tag name="KSO_WM_SLIDE_SIZE" val="900*288"/>
  <p:tag name="KSO_WM_SLIDE_SUBTYPE" val="pureTxt"/>
  <p:tag name="KSO_WM_SLIDE_SUPPORT_FEATURE_TYPE" val="0"/>
  <p:tag name="KSO_WM_SLIDE_TYPE" val="text"/>
  <p:tag name="KSO_WM_TAG_VERSION" val="1.0"/>
  <p:tag name="KSO_WM_TEMPLATE_ASSEMBLE_GROUPID" val="5f819519f25c3ae3b362c595"/>
  <p:tag name="KSO_WM_TEMPLATE_ASSEMBLE_XID" val="5f819519f25c3ae3b362c595"/>
  <p:tag name="KSO_WM_TEMPLATE_CATEGORY" val="diagram"/>
  <p:tag name="KSO_WM_TEMPLATE_COLOR_TYPE" val="1"/>
  <p:tag name="KSO_WM_TEMPLATE_INDEX" val="20212755"/>
  <p:tag name="KSO_WM_TEMPLATE_MASTER_TYPE" val="0"/>
  <p:tag name="KSO_WM_TEMPLATE_SUBCATEGORY" val="21"/>
</p:tagLst>
</file>

<file path=ppt/tags/tag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6ac573c62b13c0b940a90b"/>
  <p:tag name="KSO_WM_TEMPLATE_ASSEMBLE_XID" val="5f6ac573c62b13c0b940a90b"/>
  <p:tag name="KSO_WM_TEMPLATE_CATEGORY" val="diagram"/>
  <p:tag name="KSO_WM_TEMPLATE_INDEX" val="202112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2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1606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86.xml><?xml version="1.0" encoding="utf-8"?>
<p:tagLst xmlns:p="http://schemas.openxmlformats.org/presentationml/2006/main">
  <p:tag name="KSO_WM_ASSEMBLE_CHIP_INDEX" val="fcaf6e8b91f64c5eab0be6e33a340dc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BLOCK" val="0"/>
  <p:tag name="KSO_WM_UNIT_COMPATIBLE" val="0"/>
  <p:tag name="KSO_WM_UNIT_DEC_AREA_ID" val="2d57a656693446d58554993df4f655f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9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87.xml><?xml version="1.0" encoding="utf-8"?>
<p:tagLst xmlns:p="http://schemas.openxmlformats.org/presentationml/2006/main">
  <p:tag name="KSO_WM_ASSEMBLE_CHIP_INDEX" val="85b8d01404324c05bc3746cfb4126396"/>
  <p:tag name="KSO_WM_BEAUTIFY_FLAG" val="#wm#"/>
  <p:tag name="KSO_WM_CHIP_FILLAREA_FILL_RULE" val="{&quot;fill_align&quot;:&quot;r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INDEX" val="20212950"/>
  <p:tag name="KSO_WM_UNIT_COMPATIBLE" val="0"/>
  <p:tag name="KSO_WM_UNIT_DEC_AREA_ID" val="d25d14241690443290e21e966c55a16d"/>
  <p:tag name="KSO_WM_UNIT_DECORATE_INFO" val=""/>
  <p:tag name="KSO_WM_UNIT_DIAGRAM_ISNUMVISUAL" val="0"/>
  <p:tag name="KSO_WM_UNIT_DIAGRAM_ISREFERUNIT" val="0"/>
  <p:tag name="KSO_WM_UNIT_HIGHLIGHT" val="0"/>
  <p:tag name="KSO_WM_UNIT_ID" val="diagram20212950_1*d*1"/>
  <p:tag name="KSO_WM_UNIT_INDEX" val="1"/>
  <p:tag name="KSO_WM_UNIT_LAYERLEVEL" val="1"/>
  <p:tag name="KSO_WM_UNIT_PICTURE_CLIP_FLAG" val="0"/>
  <p:tag name="KSO_WM_UNIT_PLACING_PICTURE" val="85b8d01404324c05bc3746cfb4126396"/>
  <p:tag name="KSO_WM_UNIT_SM_LIMIT_TYPE" val="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100*1861"/>
</p:tagLst>
</file>

<file path=ppt/tags/tag88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text&quot;,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8T20:05:02&quot;,&quot;maxSize&quot;:{&quot;size1&quot;:60.100000000000001},&quot;minSize&quot;:{&quot;size1&quot;:52.5},&quot;normalSize&quot;:{&quot;size1&quot;:60.100000000000001},&quot;subLayout&quot;:[{&quot;id&quot;:&quot;2020-09-28T20:05:02&quot;,&quot;margin&quot;:{&quot;bottom&quot;:1.6929999589920044,&quot;left&quot;:1.6929999589920044,&quot;right&quot;:0.0010000000474974513,&quot;top&quot;:1.6929999589920044},&quot;type&quot;:0},{&quot;id&quot;:&quot;2020-09-28T20:05:02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icTxt"/>
  <p:tag name="KSO_WM_SLIDE_SUPPORT_FEATURE_TYPE" val="7"/>
  <p:tag name="KSO_WM_SLIDE_TYPE" val="text"/>
  <p:tag name="KSO_WM_TAG_VERSION" val="1.0"/>
  <p:tag name="KSO_WM_TEMPLATE_ASSEMBLE_GROUPID" val="5f71d1330ff15d9a40ef5473"/>
  <p:tag name="KSO_WM_TEMPLATE_ASSEMBLE_XID" val="5f71d1330ff15d9a40ef5473"/>
  <p:tag name="KSO_WM_TEMPLATE_CATEGORY" val="diagram"/>
  <p:tag name="KSO_WM_TEMPLATE_COLOR_TYPE" val="1"/>
  <p:tag name="KSO_WM_TEMPLATE_INDEX" val="20212950"/>
  <p:tag name="KSO_WM_TEMPLATE_MASTER_TYPE" val="0"/>
  <p:tag name="KSO_WM_TEMPLATE_SUBCATEGORY" val="21"/>
</p:tagLst>
</file>

<file path=ppt/tags/tag89.xml><?xml version="1.0" encoding="utf-8"?>
<p:tagLst xmlns:p="http://schemas.openxmlformats.org/presentationml/2006/main">
  <p:tag name="KSO_WM_BEAUTIFY_FLAG" val="#wm#"/>
  <p:tag name="KSO_WM_CHIP_GROUPID" val="5e9e7bc173d2384101fd9d4a"/>
  <p:tag name="KSO_WM_CHIP_XID" val="5e9e7bc173d2384101fd9d4b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617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50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0.xml><?xml version="1.0" encoding="utf-8"?>
<p:tagLst xmlns:p="http://schemas.openxmlformats.org/presentationml/2006/main">
  <p:tag name="KSO_WM_ASSEMBLE_CHIP_INDEX" val="6f73693ef6be4f9e8708def54a884554"/>
  <p:tag name="KSO_WM_BEAUTIFY_FLAG" val="#wm#"/>
  <p:tag name="KSO_WM_CHIP_GROUPID" val="5ea2943e660c33b3b8e68116"/>
  <p:tag name="KSO_WM_CHIP_XID" val="5ea2943e660c33b3b8e68117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COMPATIBLE" val="1"/>
  <p:tag name="KSO_WM_UNIT_DEC_AREA_ID" val="1c92c7c462b14cada46c3aec5e588235"/>
  <p:tag name="KSO_WM_UNIT_DIAGRAM_ISNUMVISUAL" val="0"/>
  <p:tag name="KSO_WM_UNIT_DIAGRAM_ISREFERUNIT" val="0"/>
  <p:tag name="KSO_WM_UNIT_HIGHLIGHT" val="0"/>
  <p:tag name="KSO_WM_UNIT_ID" val="diagram20206174_1*d*1"/>
  <p:tag name="KSO_WM_UNIT_INDEX" val="1"/>
  <p:tag name="KSO_WM_UNIT_LAYERLEVEL" val="1"/>
  <p:tag name="KSO_WM_UNIT_PICTURE_CLIP_FLAG" val="0"/>
  <p:tag name="KSO_WM_UNIT_PLACING_PICTURE" val="6f73693ef6be4f9e8708def54a884554"/>
  <p:tag name="KSO_WM_UNIT_TYPE" val="d"/>
  <p:tag name="KSO_WM_UNIT_VALUE" val="1904*2115"/>
</p:tagLst>
</file>

<file path=ppt/tags/tag91.xml><?xml version="1.0" encoding="utf-8"?>
<p:tagLst xmlns:p="http://schemas.openxmlformats.org/presentationml/2006/main">
  <p:tag name="KSO_WM_ASSEMBLE_CHIP_INDEX" val="fbf8b8639df74e6fb7a8664c48519464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INDEX" val="20206174"/>
  <p:tag name="KSO_WM_UNIT_BLOCK" val="0"/>
  <p:tag name="KSO_WM_UNIT_COMPATIBLE" val="0"/>
  <p:tag name="KSO_WM_UNIT_DEC_AREA_ID" val="de97f70f0ae34bfe9de927f5bcde51d1"/>
  <p:tag name="KSO_WM_UNIT_DEFAULT_FONT" val="24;44;4"/>
  <p:tag name="KSO_WM_UNIT_DIAGRAM_ISNUMVISUAL" val="0"/>
  <p:tag name="KSO_WM_UNIT_DIAGRAM_ISREFERUNIT" val="0"/>
  <p:tag name="KSO_WM_UNIT_HIGHLIGHT" val="0"/>
  <p:tag name="KSO_WM_UNIT_ID" val="diagram202061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92.xml><?xml version="1.0" encoding="utf-8"?>
<p:tagLst xmlns:p="http://schemas.openxmlformats.org/presentationml/2006/main">
  <p:tag name="KSO_WM_BEAUTIFY_FLAG" val="#wm#"/>
  <p:tag name="KSO_WM_CHIP_FILLPROP" val="[[{&quot;fill_id&quot;:&quot;dd7e40d600094ef49d7762b17f3ff9c4&quot;,&quot;fill_align&quot;:&quot;cm&quot;,&quot;text_align&quot;:&quot;cm&quot;,&quot;text_direction&quot;:&quot;horizontal&quot;,&quot;chip_types&quot;:[&quot;picture&quot;]},{&quot;fill_id&quot;:&quot;0de70196ef84437f9194547bb612105e&quot;,&quot;fill_align&quot;:&quot;lb&quot;,&quot;text_align&quot;:&quot;lb&quot;,&quot;text_direction&quot;:&quot;horizontal&quot;,&quot;chip_types&quot;:[&quot;text&quot;,&quot;header&quot;]}],[{&quot;fill_id&quot;:&quot;dd7e40d600094ef49d7762b17f3ff9c4&quot;,&quot;fill_align&quot;:&quot;cb&quot;,&quot;text_align&quot;:&quot;cb&quot;,&quot;text_direction&quot;:&quot;horizontal&quot;,&quot;chip_types&quot;:[&quot;picture&quot;]},{&quot;fill_id&quot;:&quot;0de70196ef84437f9194547bb612105e&quot;,&quot;fill_align&quot;:&quot;cb&quot;,&quot;text_align&quot;:&quot;cb&quot;,&quot;text_direction&quot;:&quot;horizontal&quot;,&quot;chip_types&quot;:[&quot;text&quot;,&quot;header&quot;]}]]"/>
  <p:tag name="KSO_WM_CHIP_GROUPID" val="5e9e7bc173d2384101fd9d4a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bc173d2384101fd9d4b"/>
  <p:tag name="KSO_WM_SLIDE_BACKGROUND" val="[&quot;general&quot;]"/>
  <p:tag name="KSO_WM_SLIDE_BACKGROUND_TYPE" val="general"/>
  <p:tag name="KSO_WM_SLIDE_BK_DARK_LIGHT" val="2"/>
  <p:tag name="KSO_WM_SLIDE_ID" val="diagram202061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9T22:35:18&quot;,&quot;maxSize&quot;:{&quot;size1&quot;:62.5},&quot;minSize&quot;:{&quot;size1&quot;:62.5},&quot;normalSize&quot;:{&quot;size1&quot;:62.5},&quot;subLayout&quot;:[{&quot;id&quot;:&quot;2020-06-19T22:35:18&quot;,&quot;type&quot;:0},{&quot;id&quot;:&quot;2020-06-19T22:35:18&quot;,&quot;margin&quot;:{&quot;bottom&quot;:2.5399999618530273,&quot;left&quot;:1.2699999809265137,&quot;right&quot;:1.2699999809265137,&quot;top&quot;:5.9270000457763672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89"/>
  <p:tag name="KSO_WM_TEMPLATE_ASSEMBLE_XID" val="5eeccd1aa758c1ec0b708d89"/>
  <p:tag name="KSO_WM_TEMPLATE_CATEGORY" val="diagram"/>
  <p:tag name="KSO_WM_TEMPLATE_COLOR_TYPE" val="1"/>
  <p:tag name="KSO_WM_TEMPLATE_INDEX" val="20206174"/>
  <p:tag name="KSO_WM_TEMPLATE_MASTER_TYPE" val="0"/>
  <p:tag name="KSO_WM_TEMPLATE_SUBCATEGORY" val="2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1"/>
  <p:tag name="KSO_WM_UNIT_INDEX" val="1"/>
  <p:tag name="KSO_WM_UNIT_LAYERLEVEL" val="1"/>
  <p:tag name="KSO_WM_UNIT_LINE_FILL_TYPE" val="2"/>
  <p:tag name="KSO_WM_UNIT_LINE_FORE_SCHEMECOLOR_INDEX" val="7"/>
  <p:tag name="KSO_WM_UNIT_LINE_FORE_SCHEMECOLOR_INDEX_BRIGHTNESS" val="0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d*1"/>
  <p:tag name="KSO_WM_UNIT_INDEX" val="1"/>
  <p:tag name="KSO_WM_UNIT_LAYERLEVEL" val="1"/>
  <p:tag name="KSO_WM_UNIT_PICTURE_CLIP_FLAG" val="0"/>
  <p:tag name="KSO_WM_UNIT_SUPPORT_UNIT_TYPE" val="[]"/>
  <p:tag name="KSO_WM_UNIT_TYPE" val="d"/>
  <p:tag name="KSO_WM_UNIT_VALUE" val="1274*1873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238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104</Paragraphs>
  <Slides>31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9">
      <vt:lpstr>Arial</vt:lpstr>
      <vt:lpstr>微软雅黑</vt:lpstr>
      <vt:lpstr>Calibri</vt:lpstr>
      <vt:lpstr>Segoe UI</vt:lpstr>
      <vt:lpstr>Wingdings</vt:lpstr>
      <vt:lpstr>Times New Roman</vt:lpstr>
      <vt:lpstr>宋体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2021-04-01T20:11:24.904</cp:lastPrinted>
  <dcterms:created xsi:type="dcterms:W3CDTF">2021-04-01T20:11:24Z</dcterms:created>
  <dcterms:modified xsi:type="dcterms:W3CDTF">2021-04-01T12:11:33Z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