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6" r:id="rId4"/>
    <p:sldId id="464" r:id="rId5"/>
    <p:sldId id="465" r:id="rId6"/>
    <p:sldId id="466" r:id="rId7"/>
    <p:sldId id="467" r:id="rId8"/>
    <p:sldId id="468" r:id="rId9"/>
    <p:sldId id="469" r:id="rId10"/>
    <p:sldId id="474" r:id="rId11"/>
    <p:sldId id="399" r:id="rId12"/>
    <p:sldId id="259" r:id="rId13"/>
    <p:sldId id="262" r:id="rId14"/>
    <p:sldId id="263" r:id="rId15"/>
    <p:sldId id="400" r:id="rId16"/>
    <p:sldId id="383" r:id="rId17"/>
    <p:sldId id="333" r:id="rId18"/>
    <p:sldId id="310" r:id="rId19"/>
    <p:sldId id="432" r:id="rId20"/>
    <p:sldId id="433" r:id="rId21"/>
    <p:sldId id="311" r:id="rId22"/>
    <p:sldId id="334" r:id="rId23"/>
    <p:sldId id="407" r:id="rId24"/>
    <p:sldId id="312" r:id="rId25"/>
    <p:sldId id="267" r:id="rId26"/>
    <p:sldId id="401" r:id="rId27"/>
    <p:sldId id="470" r:id="rId28"/>
    <p:sldId id="471" r:id="rId29"/>
    <p:sldId id="273" r:id="rId30"/>
    <p:sldId id="406" r:id="rId31"/>
    <p:sldId id="472" r:id="rId32"/>
    <p:sldId id="473" r:id="rId33"/>
    <p:sldId id="404" r:id="rId34"/>
    <p:sldId id="405" r:id="rId35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USER-" initials="U" lastIdx="0" clrIdx="0"/>
  <p:cmAuthor id="2" name="Administrator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tags" Target="tags/tag5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1.xml" /><Relationship Id="rId40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1D11C957-E7BC-46BB-BE29-92D20FB191E0}" type="doc">
      <dgm:prSet loTypeId="relationship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zh-CN" altLang="en-US"/>
        </a:p>
      </dgm:t>
    </dgm:pt>
    <dgm:pt modelId="{992388E0-9EFF-4DD8-83CC-95524997DBC2}" type="parTrans" cxnId="{36E519CE-19B3-495C-ABF2-4135C2F987EC}">
      <dgm:prSet/>
      <dgm:spPr/>
      <dgm:t>
        <a:bodyPr/>
        <a:lstStyle/>
        <a:p>
          <a:endParaRPr lang="zh-CN" altLang="en-US"/>
        </a:p>
      </dgm:t>
    </dgm:pt>
    <dgm:pt modelId="{9701AA94-0343-42BB-8002-CA5E7DDB6579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</a:rPr>
            <a:t>知</a:t>
          </a:r>
          <a:endParaRPr lang="zh-CN" altLang="en-US" sz="9600">
            <a:solidFill>
              <a:srgbClr val="FF0000"/>
            </a:solidFill>
          </a:endParaRPr>
        </a:p>
      </dgm:t>
    </dgm:pt>
    <dgm:pt modelId="{5775C117-1C72-45D1-907A-81BB65367A78}" type="parTrans" cxnId="{F612C076-C4A4-47DD-B65D-41BCCFA63F55}">
      <dgm:prSet/>
      <dgm:spPr/>
      <dgm:t>
        <a:bodyPr/>
        <a:lstStyle/>
        <a:p>
          <a:endParaRPr lang="zh-CN" altLang="en-US"/>
        </a:p>
      </dgm:t>
    </dgm:pt>
    <dgm:pt modelId="{98C8934C-B1E4-4128-889E-C309F352B5E6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483DF05B-E646-4EE7-99BB-564CEC58EA52}" type="sibTrans" cxnId="{F612C076-C4A4-47DD-B65D-41BCCFA63F55}">
      <dgm:prSet/>
      <dgm:spPr/>
      <dgm:t>
        <a:bodyPr/>
        <a:lstStyle/>
        <a:p>
          <a:endParaRPr lang="zh-CN" altLang="en-US"/>
        </a:p>
      </dgm:t>
    </dgm:pt>
    <dgm:pt modelId="{024DF5B9-3843-4B74-B64E-DCA5EF875250}" type="sibTrans" cxnId="{36E519CE-19B3-495C-ABF2-4135C2F987EC}">
      <dgm:prSet/>
      <dgm:spPr/>
      <dgm:t>
        <a:bodyPr/>
        <a:lstStyle/>
        <a:p>
          <a:endParaRPr lang="zh-CN" altLang="en-US"/>
        </a:p>
      </dgm:t>
    </dgm:pt>
    <dgm:pt modelId="{E56CF1A5-BACA-4FF1-9B7D-108462AC62D8}" type="parTrans" cxnId="{B2343EB7-E2B9-4F3B-850F-AB6F21119F3B}">
      <dgm:prSet/>
      <dgm:spPr/>
      <dgm:t>
        <a:bodyPr/>
        <a:lstStyle/>
        <a:p>
          <a:endParaRPr lang="zh-CN" altLang="en-US"/>
        </a:p>
      </dgm:t>
    </dgm:pt>
    <dgm:pt modelId="{60D1C8C4-8827-4A16-8667-A53EA806B6A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识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1FC0D6EF-368F-4F60-897A-B490CAEB27E6}" type="parTrans" cxnId="{2657FA06-5233-4EE5-B3C9-ACCC18048135}">
      <dgm:prSet/>
      <dgm:spPr/>
      <dgm:t>
        <a:bodyPr/>
        <a:lstStyle/>
        <a:p>
          <a:endParaRPr lang="zh-CN" altLang="en-US"/>
        </a:p>
      </dgm:t>
    </dgm:pt>
    <dgm:pt modelId="{25B03307-D5B1-417A-BE6A-9D2EEBD2E46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B0C45522-B0D6-4754-A01E-F7387F0600F5}" type="sibTrans" cxnId="{2657FA06-5233-4EE5-B3C9-ACCC18048135}">
      <dgm:prSet/>
      <dgm:spPr/>
      <dgm:t>
        <a:bodyPr/>
        <a:lstStyle/>
        <a:p>
          <a:endParaRPr lang="zh-CN" altLang="en-US"/>
        </a:p>
      </dgm:t>
    </dgm:pt>
    <dgm:pt modelId="{5F536F36-125B-41CC-8D87-D08CF47C37F0}" type="sibTrans" cxnId="{B2343EB7-E2B9-4F3B-850F-AB6F21119F3B}">
      <dgm:prSet/>
      <dgm:spPr/>
      <dgm:t>
        <a:bodyPr/>
        <a:lstStyle/>
        <a:p>
          <a:endParaRPr lang="zh-CN" altLang="en-US"/>
        </a:p>
      </dgm:t>
    </dgm:pt>
    <dgm:pt modelId="{D5F1FB94-5EF5-49EC-A179-0824CC023830}" type="parTrans" cxnId="{D161F8AE-CA80-4726-A2D0-5F1A277B61AE}">
      <dgm:prSet/>
      <dgm:spPr/>
      <dgm:t>
        <a:bodyPr/>
        <a:lstStyle/>
        <a:p>
          <a:endParaRPr lang="zh-CN" altLang="en-US"/>
        </a:p>
      </dgm:t>
    </dgm:pt>
    <dgm:pt modelId="{57E1CBA1-8C1C-4E17-BF94-7DD6294D7F21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链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1CE67655-67DE-4728-A608-9463AC1FCE07}" type="parTrans" cxnId="{D5BF3A0B-BC96-45F6-A5FA-32B1B9165C10}">
      <dgm:prSet/>
      <dgm:spPr/>
      <dgm:t>
        <a:bodyPr/>
        <a:lstStyle/>
        <a:p>
          <a:endParaRPr lang="zh-CN" altLang="en-US"/>
        </a:p>
      </dgm:t>
    </dgm:pt>
    <dgm:pt modelId="{7ECAEE9C-140E-4EA5-8CD4-3BCB7D407921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/>
            <a:t>  </a:t>
          </a:r>
          <a:endParaRPr lang="en-US" altLang="zh-CN"/>
        </a:p>
      </dgm:t>
    </dgm:pt>
    <dgm:pt modelId="{EF5E891C-4A5A-428F-BCF3-6F79E16C15AD}" type="sibTrans" cxnId="{D5BF3A0B-BC96-45F6-A5FA-32B1B9165C10}">
      <dgm:prSet/>
      <dgm:spPr/>
      <dgm:t>
        <a:bodyPr/>
        <a:lstStyle/>
        <a:p>
          <a:endParaRPr lang="zh-CN" altLang="en-US"/>
        </a:p>
      </dgm:t>
    </dgm:pt>
    <dgm:pt modelId="{ED9A785E-69E7-4847-B537-A1BD461505D2}" type="sibTrans" cxnId="{D161F8AE-CA80-4726-A2D0-5F1A277B61AE}">
      <dgm:prSet/>
      <dgm:spPr/>
      <dgm:t>
        <a:bodyPr/>
        <a:lstStyle/>
        <a:p>
          <a:endParaRPr lang="zh-CN" altLang="en-US"/>
        </a:p>
      </dgm:t>
    </dgm:pt>
    <dgm:pt modelId="{97C318AF-24E7-4560-BBFA-122E42DC1410}" type="parTrans" cxnId="{8B3BB845-734E-44AB-959C-1A08C0C8897F}">
      <dgm:prSet/>
      <dgm:spPr/>
      <dgm:t>
        <a:bodyPr/>
        <a:lstStyle/>
        <a:p>
          <a:endParaRPr lang="zh-CN" altLang="en-US"/>
        </a:p>
      </dgm:t>
    </dgm:pt>
    <dgm:pt modelId="{723C99F3-B8A6-4CCF-8860-25D25BAB532D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接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A6E32D40-A4E6-464F-995E-233344F21EA1}" type="parTrans" cxnId="{A442937F-FA15-4CA8-B081-F727EFDD434C}">
      <dgm:prSet/>
      <dgm:spPr/>
      <dgm:t>
        <a:bodyPr/>
        <a:lstStyle/>
        <a:p>
          <a:endParaRPr lang="zh-CN" altLang="en-US"/>
        </a:p>
      </dgm:t>
    </dgm:pt>
    <dgm:pt modelId="{4CE7BE2C-FCAF-4E3B-8878-4CE8D8927880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305E9729-D476-4D6E-98E5-BBD5637EC41D}" type="sibTrans" cxnId="{A442937F-FA15-4CA8-B081-F727EFDD434C}">
      <dgm:prSet/>
      <dgm:spPr/>
      <dgm:t>
        <a:bodyPr/>
        <a:lstStyle/>
        <a:p>
          <a:endParaRPr lang="zh-CN" altLang="en-US"/>
        </a:p>
      </dgm:t>
    </dgm:pt>
    <dgm:pt modelId="{D92754B9-27E7-45A5-84E2-AB37F40B61E0}" type="sibTrans" cxnId="{8B3BB845-734E-44AB-959C-1A08C0C8897F}">
      <dgm:prSet/>
      <dgm:spPr/>
      <dgm:t>
        <a:bodyPr/>
        <a:lstStyle/>
        <a:p>
          <a:endParaRPr lang="zh-CN" altLang="en-US"/>
        </a:p>
      </dgm:t>
    </dgm:pt>
    <dgm:pt modelId="{8BB7C996-EF56-4298-BD15-B9F7CDB4300E}" type="pres">
      <dgm:prSet presAssocID="{1D11C957-E7BC-46BB-BE29-92D20FB191E0}" presName="cycleMatrixDiagram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29C3E21B-79C9-4984-B8E3-8CEAC44F6016}" type="pres">
      <dgm:prSet presAssocID="{1D11C957-E7BC-46BB-BE29-92D20FB191E0}" presName="children"/>
      <dgm:spPr/>
      <dgm:t>
        <a:bodyPr/>
        <a:lstStyle/>
        <a:p/>
      </dgm:t>
    </dgm:pt>
    <dgm:pt modelId="{BE5C9E1F-0AB8-4AC2-B0F4-CF4FDFD5B000}" type="pres">
      <dgm:prSet presAssocID="{1D11C957-E7BC-46BB-BE29-92D20FB191E0}" presName="child1group"/>
      <dgm:spPr/>
      <dgm:t>
        <a:bodyPr/>
        <a:lstStyle/>
        <a:p/>
      </dgm:t>
    </dgm:pt>
    <dgm:pt modelId="{F553EB30-3088-4752-AB8E-E142BB4EE8FC}" type="pres">
      <dgm:prSet presAssocID="{1D11C957-E7BC-46BB-BE29-92D20FB191E0}" presName="child1" presStyleLbl="bgAcc1" presStyleCnt="4"/>
      <dgm:spPr/>
      <dgm:t>
        <a:bodyPr/>
        <a:lstStyle/>
        <a:p/>
      </dgm:t>
    </dgm:pt>
    <dgm:pt modelId="{12A43DF5-F96A-4E92-AC53-E67287C3D15F}" type="pres">
      <dgm:prSet presAssocID="{1D11C957-E7BC-46BB-BE29-92D20FB191E0}" presName="child1Text" presStyleLbl="bgAcc1" presStyleCnt="4">
        <dgm:presLayoutVars>
          <dgm:bulletEnabled val="1"/>
        </dgm:presLayoutVars>
      </dgm:prSet>
      <dgm:spPr/>
      <dgm:t>
        <a:bodyPr/>
        <a:lstStyle/>
        <a:p/>
      </dgm:t>
    </dgm:pt>
    <dgm:pt modelId="{61C68D52-2168-4A7A-8DFF-280BF1F8A3F7}" type="pres">
      <dgm:prSet presAssocID="{1D11C957-E7BC-46BB-BE29-92D20FB191E0}" presName="child2group"/>
      <dgm:spPr/>
      <dgm:t>
        <a:bodyPr/>
        <a:lstStyle/>
        <a:p/>
      </dgm:t>
    </dgm:pt>
    <dgm:pt modelId="{47F79206-283E-4CB9-A6D5-9AF7E64D7654}" type="pres">
      <dgm:prSet presAssocID="{1D11C957-E7BC-46BB-BE29-92D20FB191E0}" presName="child2" presStyleLbl="bgAcc1" presStyleIdx="2" presStyleCnt="4"/>
      <dgm:spPr/>
      <dgm:t>
        <a:bodyPr/>
        <a:lstStyle/>
        <a:p/>
      </dgm:t>
    </dgm:pt>
    <dgm:pt modelId="{00F2C974-8E38-4F75-A2ED-88C9F4A45C26}" type="pres">
      <dgm:prSet presAssocID="{1D11C957-E7BC-46BB-BE29-92D20FB191E0}" presName="child2Text" presStyleLbl="bgAcc1" presStyleIdx="2" presStyleCnt="4">
        <dgm:presLayoutVars>
          <dgm:bulletEnabled val="1"/>
        </dgm:presLayoutVars>
      </dgm:prSet>
      <dgm:spPr/>
      <dgm:t>
        <a:bodyPr/>
        <a:lstStyle/>
        <a:p/>
      </dgm:t>
    </dgm:pt>
    <dgm:pt modelId="{1CEDBF04-2696-40D9-B5FC-61A04EAD564A}" type="pres">
      <dgm:prSet presAssocID="{1D11C957-E7BC-46BB-BE29-92D20FB191E0}" presName="child3group"/>
      <dgm:spPr/>
      <dgm:t>
        <a:bodyPr/>
        <a:lstStyle/>
        <a:p/>
      </dgm:t>
    </dgm:pt>
    <dgm:pt modelId="{38FFBDCB-78CA-4A0C-BA8D-C10C1B7867C8}" type="pres">
      <dgm:prSet presAssocID="{1D11C957-E7BC-46BB-BE29-92D20FB191E0}" presName="child3" presStyleLbl="bgAcc1" presStyleIdx="1" presStyleCnt="4"/>
      <dgm:spPr/>
      <dgm:t>
        <a:bodyPr/>
        <a:lstStyle/>
        <a:p/>
      </dgm:t>
    </dgm:pt>
    <dgm:pt modelId="{FDFAA838-9089-4E4C-B260-C480AC77EDD3}" type="pres">
      <dgm:prSet presAssocID="{1D11C957-E7BC-46BB-BE29-92D20FB191E0}" presName="child3Text" presStyleLbl="bgAcc1" presStyleIdx="1" presStyleCnt="4">
        <dgm:presLayoutVars>
          <dgm:bulletEnabled val="1"/>
        </dgm:presLayoutVars>
      </dgm:prSet>
      <dgm:spPr/>
      <dgm:t>
        <a:bodyPr/>
        <a:lstStyle/>
        <a:p/>
      </dgm:t>
    </dgm:pt>
    <dgm:pt modelId="{980CA9B0-0A3B-4660-8D62-B096C1551DF7}" type="pres">
      <dgm:prSet presAssocID="{1D11C957-E7BC-46BB-BE29-92D20FB191E0}" presName="child4group"/>
      <dgm:spPr/>
      <dgm:t>
        <a:bodyPr/>
        <a:lstStyle/>
        <a:p/>
      </dgm:t>
    </dgm:pt>
    <dgm:pt modelId="{2A725B62-5618-4AA7-B946-1B0BD3CEA4B6}" type="pres">
      <dgm:prSet presAssocID="{1D11C957-E7BC-46BB-BE29-92D20FB191E0}" presName="child4" presStyleLbl="bgAcc1" presStyleIdx="3" presStyleCnt="4"/>
      <dgm:spPr/>
      <dgm:t>
        <a:bodyPr/>
        <a:lstStyle/>
        <a:p/>
      </dgm:t>
    </dgm:pt>
    <dgm:pt modelId="{D5B79851-0D4D-4DC8-BE82-91394A59A86C}" type="pres">
      <dgm:prSet presAssocID="{1D11C957-E7BC-46BB-BE29-92D20FB191E0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/>
      </dgm:t>
    </dgm:pt>
    <dgm:pt modelId="{6915A8BD-96B9-4CC5-9BF3-2D5348E1B43F}" type="pres">
      <dgm:prSet presAssocID="{1D11C957-E7BC-46BB-BE29-92D20FB191E0}" presName="childPlaceholder"/>
      <dgm:spPr/>
      <dgm:t>
        <a:bodyPr/>
        <a:lstStyle/>
        <a:p/>
      </dgm:t>
    </dgm:pt>
    <dgm:pt modelId="{4BC9F29C-E743-4C92-B2F8-2DBF925BEA49}" type="pres">
      <dgm:prSet presAssocID="{1D11C957-E7BC-46BB-BE29-92D20FB191E0}" presName="circle"/>
      <dgm:spPr/>
      <dgm:t>
        <a:bodyPr/>
        <a:lstStyle/>
        <a:p/>
      </dgm:t>
    </dgm:pt>
    <dgm:pt modelId="{5017126F-6EB8-4215-852E-956A1AD05994}" type="pres">
      <dgm:prSet presAssocID="{1D11C957-E7BC-46BB-BE29-92D20FB191E0}" presName="quadrant1" presStyleLbl="node1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4255CFDE-B620-45D8-972A-1914E31C2C6E}" type="pres">
      <dgm:prSet presAssocID="{1D11C957-E7BC-46BB-BE29-92D20FB191E0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F94A2738-65C7-4188-8FD2-9AC7AB356459}" type="pres">
      <dgm:prSet presAssocID="{1D11C957-E7BC-46BB-BE29-92D20FB191E0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A84D7D64-CE37-46E2-B652-29870E39F6AE}" type="pres">
      <dgm:prSet presAssocID="{1D11C957-E7BC-46BB-BE29-92D20FB191E0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FE44F793-B443-4E73-B3A1-D0C0A3E0160A}" type="pres">
      <dgm:prSet presAssocID="{1D11C957-E7BC-46BB-BE29-92D20FB191E0}" presName="quadrantPlaceholder"/>
      <dgm:spPr/>
      <dgm:t>
        <a:bodyPr/>
        <a:lstStyle/>
        <a:p/>
      </dgm:t>
    </dgm:pt>
    <dgm:pt modelId="{2C1DEC17-904F-4042-AC6F-9C29EE041CA3}" type="pres">
      <dgm:prSet presAssocID="{1D11C957-E7BC-46BB-BE29-92D20FB191E0}" presName="center1" presStyleLbl="fgShp" presStyleCnt="2"/>
      <dgm:spPr/>
      <dgm:t>
        <a:bodyPr/>
        <a:lstStyle/>
        <a:p/>
      </dgm:t>
    </dgm:pt>
    <dgm:pt modelId="{C55CB28F-1E6D-4686-BB73-BAF9C4AE6EE5}" type="pres">
      <dgm:prSet presAssocID="{1D11C957-E7BC-46BB-BE29-92D20FB191E0}" presName="center2" presStyleLbl="fgShp" presStyleIdx="1" presStyleCnt="2"/>
      <dgm:spPr/>
      <dgm:t>
        <a:bodyPr/>
        <a:lstStyle/>
        <a:p/>
      </dgm:t>
    </dgm:pt>
  </dgm:ptLst>
  <dgm:cxnLst>
    <dgm:cxn modelId="{36E519CE-19B3-495C-ABF2-4135C2F987EC}" srcId="{1D11C957-E7BC-46BB-BE29-92D20FB191E0}" destId="{9701AA94-0343-42BB-8002-CA5E7DDB6579}" srcOrd="0" destOrd="0" parTransId="{992388E0-9EFF-4DD8-83CC-95524997DBC2}" sibTransId="{024DF5B9-3843-4B74-B64E-DCA5EF875250}"/>
    <dgm:cxn modelId="{F612C076-C4A4-47DD-B65D-41BCCFA63F55}" srcId="{9701AA94-0343-42BB-8002-CA5E7DDB6579}" destId="{98C8934C-B1E4-4128-889E-C309F352B5E6}" srcOrd="0" destOrd="0" parTransId="{5775C117-1C72-45D1-907A-81BB65367A78}" sibTransId="{483DF05B-E646-4EE7-99BB-564CEC58EA52}"/>
    <dgm:cxn modelId="{B2343EB7-E2B9-4F3B-850F-AB6F21119F3B}" srcId="{1D11C957-E7BC-46BB-BE29-92D20FB191E0}" destId="{60D1C8C4-8827-4A16-8667-A53EA806B6A8}" srcOrd="1" destOrd="0" parTransId="{E56CF1A5-BACA-4FF1-9B7D-108462AC62D8}" sibTransId="{5F536F36-125B-41CC-8D87-D08CF47C37F0}"/>
    <dgm:cxn modelId="{2657FA06-5233-4EE5-B3C9-ACCC18048135}" srcId="{60D1C8C4-8827-4A16-8667-A53EA806B6A8}" destId="{25B03307-D5B1-417A-BE6A-9D2EEBD2E46D}" srcOrd="0" destOrd="0" parTransId="{1FC0D6EF-368F-4F60-897A-B490CAEB27E6}" sibTransId="{B0C45522-B0D6-4754-A01E-F7387F0600F5}"/>
    <dgm:cxn modelId="{D161F8AE-CA80-4726-A2D0-5F1A277B61AE}" srcId="{1D11C957-E7BC-46BB-BE29-92D20FB191E0}" destId="{57E1CBA1-8C1C-4E17-BF94-7DD6294D7F21}" srcOrd="2" destOrd="0" parTransId="{D5F1FB94-5EF5-49EC-A179-0824CC023830}" sibTransId="{ED9A785E-69E7-4847-B537-A1BD461505D2}"/>
    <dgm:cxn modelId="{D5BF3A0B-BC96-45F6-A5FA-32B1B9165C10}" srcId="{57E1CBA1-8C1C-4E17-BF94-7DD6294D7F21}" destId="{7ECAEE9C-140E-4EA5-8CD4-3BCB7D407921}" srcOrd="0" destOrd="0" parTransId="{1CE67655-67DE-4728-A608-9463AC1FCE07}" sibTransId="{EF5E891C-4A5A-428F-BCF3-6F79E16C15AD}"/>
    <dgm:cxn modelId="{8B3BB845-734E-44AB-959C-1A08C0C8897F}" srcId="{1D11C957-E7BC-46BB-BE29-92D20FB191E0}" destId="{723C99F3-B8A6-4CCF-8860-25D25BAB532D}" srcOrd="3" destOrd="0" parTransId="{97C318AF-24E7-4560-BBFA-122E42DC1410}" sibTransId="{D92754B9-27E7-45A5-84E2-AB37F40B61E0}"/>
    <dgm:cxn modelId="{A442937F-FA15-4CA8-B081-F727EFDD434C}" srcId="{723C99F3-B8A6-4CCF-8860-25D25BAB532D}" destId="{4CE7BE2C-FCAF-4E3B-8878-4CE8D8927880}" srcOrd="0" destOrd="0" parTransId="{A6E32D40-A4E6-464F-995E-233344F21EA1}" sibTransId="{305E9729-D476-4D6E-98E5-BBD5637EC41D}"/>
    <dgm:cxn modelId="{A5FF7A73-A274-4B3B-9275-E5E28E94A27C}" type="presOf" srcId="{1D11C957-E7BC-46BB-BE29-92D20FB191E0}" destId="{8BB7C996-EF56-4298-BD15-B9F7CDB4300E}" srcOrd="0" destOrd="0" presId="relationship"/>
    <dgm:cxn modelId="{0651CF7F-8D73-4DEB-A3C8-B7B6E88A3CA1}" type="presParOf" srcId="{8BB7C996-EF56-4298-BD15-B9F7CDB4300E}" destId="{29C3E21B-79C9-4984-B8E3-8CEAC44F6016}" srcOrd="0" destOrd="0" presId="relationship"/>
    <dgm:cxn modelId="{5D09723D-20A2-48EB-BF58-B3AB4C300FDF}" type="presParOf" srcId="{29C3E21B-79C9-4984-B8E3-8CEAC44F6016}" destId="{BE5C9E1F-0AB8-4AC2-B0F4-CF4FDFD5B000}" srcOrd="0" destOrd="0" presId="relationship"/>
    <dgm:cxn modelId="{BF960326-4E63-4B6B-899C-8C578659ED18}" type="presParOf" srcId="{BE5C9E1F-0AB8-4AC2-B0F4-CF4FDFD5B000}" destId="{F553EB30-3088-4752-AB8E-E142BB4EE8FC}" srcOrd="0" destOrd="0" presId="relationship"/>
    <dgm:cxn modelId="{1EC77369-458F-4165-8980-A4DB07C6E989}" type="presOf" srcId="{98C8934C-B1E4-4128-889E-C309F352B5E6}" destId="{F553EB30-3088-4752-AB8E-E142BB4EE8FC}" srcOrd="0" destOrd="0" presId="relationship"/>
    <dgm:cxn modelId="{83E84F07-21F4-4C81-A905-95A969C89D7D}" type="presParOf" srcId="{BE5C9E1F-0AB8-4AC2-B0F4-CF4FDFD5B000}" destId="{12A43DF5-F96A-4E92-AC53-E67287C3D15F}" srcOrd="1" destOrd="0" presId="relationship"/>
    <dgm:cxn modelId="{0CE110DC-7B3B-4068-81AA-C194EF4F5963}" type="presOf" srcId="{98C8934C-B1E4-4128-889E-C309F352B5E6}" destId="{12A43DF5-F96A-4E92-AC53-E67287C3D15F}" srcOrd="1" destOrd="0" presId="relationship"/>
    <dgm:cxn modelId="{EF655E0D-3BBD-4DE1-95B6-C858355C4E04}" type="presParOf" srcId="{29C3E21B-79C9-4984-B8E3-8CEAC44F6016}" destId="{61C68D52-2168-4A7A-8DFF-280BF1F8A3F7}" srcOrd="1" destOrd="0" presId="relationship"/>
    <dgm:cxn modelId="{C1D9C99B-DC15-4933-AD7D-02EBCB3C7ABE}" type="presParOf" srcId="{61C68D52-2168-4A7A-8DFF-280BF1F8A3F7}" destId="{47F79206-283E-4CB9-A6D5-9AF7E64D7654}" srcOrd="0" destOrd="0" presId="relationship"/>
    <dgm:cxn modelId="{E04DCED4-3188-4277-B218-1F81FEA3FEB2}" type="presOf" srcId="{25B03307-D5B1-417A-BE6A-9D2EEBD2E46D}" destId="{47F79206-283E-4CB9-A6D5-9AF7E64D7654}" srcOrd="0" destOrd="0" presId="relationship"/>
    <dgm:cxn modelId="{5A82D4EE-39ED-43A7-9733-E53B8446494E}" type="presParOf" srcId="{61C68D52-2168-4A7A-8DFF-280BF1F8A3F7}" destId="{00F2C974-8E38-4F75-A2ED-88C9F4A45C26}" srcOrd="1" destOrd="0" presId="relationship"/>
    <dgm:cxn modelId="{990B41DB-2A29-4349-AA6E-BD34495A9BDF}" type="presOf" srcId="{25B03307-D5B1-417A-BE6A-9D2EEBD2E46D}" destId="{00F2C974-8E38-4F75-A2ED-88C9F4A45C26}" srcOrd="1" destOrd="0" presId="relationship"/>
    <dgm:cxn modelId="{02B5EB93-7BB6-4FE1-B6A6-E3902AE9701A}" type="presParOf" srcId="{29C3E21B-79C9-4984-B8E3-8CEAC44F6016}" destId="{1CEDBF04-2696-40D9-B5FC-61A04EAD564A}" srcOrd="2" destOrd="0" presId="relationship"/>
    <dgm:cxn modelId="{81C7EAFD-A8EE-4FD0-8264-5CB6ED7BD8A1}" type="presParOf" srcId="{1CEDBF04-2696-40D9-B5FC-61A04EAD564A}" destId="{38FFBDCB-78CA-4A0C-BA8D-C10C1B7867C8}" srcOrd="0" destOrd="0" presId="relationship"/>
    <dgm:cxn modelId="{8ECB43C4-916C-45AF-836B-3CA50F817D9A}" type="presOf" srcId="{7ECAEE9C-140E-4EA5-8CD4-3BCB7D407921}" destId="{38FFBDCB-78CA-4A0C-BA8D-C10C1B7867C8}" srcOrd="0" destOrd="0" presId="relationship"/>
    <dgm:cxn modelId="{DF05E527-A6CD-4BFF-9BD7-46ECA379E676}" type="presParOf" srcId="{1CEDBF04-2696-40D9-B5FC-61A04EAD564A}" destId="{FDFAA838-9089-4E4C-B260-C480AC77EDD3}" srcOrd="1" destOrd="0" presId="relationship"/>
    <dgm:cxn modelId="{100AF162-1BC3-48F1-BDEF-D56CB583DD1D}" type="presOf" srcId="{7ECAEE9C-140E-4EA5-8CD4-3BCB7D407921}" destId="{FDFAA838-9089-4E4C-B260-C480AC77EDD3}" srcOrd="1" destOrd="0" presId="relationship"/>
    <dgm:cxn modelId="{1AFAC0CF-B3AB-4607-B118-25DF838E07AC}" type="presParOf" srcId="{29C3E21B-79C9-4984-B8E3-8CEAC44F6016}" destId="{980CA9B0-0A3B-4660-8D62-B096C1551DF7}" srcOrd="3" destOrd="0" presId="relationship"/>
    <dgm:cxn modelId="{061AC9C1-1D62-4361-B5BD-24E520535B30}" type="presParOf" srcId="{980CA9B0-0A3B-4660-8D62-B096C1551DF7}" destId="{2A725B62-5618-4AA7-B946-1B0BD3CEA4B6}" srcOrd="0" destOrd="0" presId="relationship"/>
    <dgm:cxn modelId="{8ED6529A-0824-4C79-8E96-7D1CE314B98A}" type="presOf" srcId="{4CE7BE2C-FCAF-4E3B-8878-4CE8D8927880}" destId="{2A725B62-5618-4AA7-B946-1B0BD3CEA4B6}" srcOrd="0" destOrd="0" presId="relationship"/>
    <dgm:cxn modelId="{D5330F9B-A5F3-4B5D-B722-6F8AA21A56C0}" type="presParOf" srcId="{980CA9B0-0A3B-4660-8D62-B096C1551DF7}" destId="{D5B79851-0D4D-4DC8-BE82-91394A59A86C}" srcOrd="1" destOrd="0" presId="relationship"/>
    <dgm:cxn modelId="{EB27E4DB-2876-47A0-85F5-50E93704D99E}" type="presOf" srcId="{4CE7BE2C-FCAF-4E3B-8878-4CE8D8927880}" destId="{D5B79851-0D4D-4DC8-BE82-91394A59A86C}" srcOrd="1" destOrd="0" presId="relationship"/>
    <dgm:cxn modelId="{5E299F2E-92F4-47A3-AF2F-6826215F458A}" type="presParOf" srcId="{29C3E21B-79C9-4984-B8E3-8CEAC44F6016}" destId="{6915A8BD-96B9-4CC5-9BF3-2D5348E1B43F}" srcOrd="4" destOrd="0" presId="relationship"/>
    <dgm:cxn modelId="{C663D73A-FA13-499E-957C-7C17194B697B}" type="presParOf" srcId="{8BB7C996-EF56-4298-BD15-B9F7CDB4300E}" destId="{4BC9F29C-E743-4C92-B2F8-2DBF925BEA49}" srcOrd="1" destOrd="0" presId="relationship"/>
    <dgm:cxn modelId="{FB34E85C-1928-460C-8347-FDAA00544EA7}" type="presParOf" srcId="{4BC9F29C-E743-4C92-B2F8-2DBF925BEA49}" destId="{5017126F-6EB8-4215-852E-956A1AD05994}" srcOrd="0" destOrd="0" presId="relationship"/>
    <dgm:cxn modelId="{B0E83F48-575F-4AC6-AD2D-F0C6F5350194}" type="presOf" srcId="{9701AA94-0343-42BB-8002-CA5E7DDB6579}" destId="{5017126F-6EB8-4215-852E-956A1AD05994}" srcOrd="0" destOrd="0" presId="relationship"/>
    <dgm:cxn modelId="{782283A3-C702-496F-B9B4-A018D16074E1}" type="presParOf" srcId="{4BC9F29C-E743-4C92-B2F8-2DBF925BEA49}" destId="{4255CFDE-B620-45D8-972A-1914E31C2C6E}" srcOrd="1" destOrd="0" presId="relationship"/>
    <dgm:cxn modelId="{2632146F-2BC8-43D0-B491-0D57C245712A}" type="presOf" srcId="{60D1C8C4-8827-4A16-8667-A53EA806B6A8}" destId="{4255CFDE-B620-45D8-972A-1914E31C2C6E}" srcOrd="0" destOrd="0" presId="relationship"/>
    <dgm:cxn modelId="{F54D3D72-4451-46F3-82D8-9AEF71AE5E1C}" type="presParOf" srcId="{4BC9F29C-E743-4C92-B2F8-2DBF925BEA49}" destId="{F94A2738-65C7-4188-8FD2-9AC7AB356459}" srcOrd="2" destOrd="0" presId="relationship"/>
    <dgm:cxn modelId="{D8BA6819-E651-4885-9AFD-08BAB5571C35}" type="presOf" srcId="{57E1CBA1-8C1C-4E17-BF94-7DD6294D7F21}" destId="{F94A2738-65C7-4188-8FD2-9AC7AB356459}" srcOrd="0" destOrd="0" presId="relationship"/>
    <dgm:cxn modelId="{F8DF7853-BE1B-4242-8E63-0482258322D8}" type="presParOf" srcId="{4BC9F29C-E743-4C92-B2F8-2DBF925BEA49}" destId="{A84D7D64-CE37-46E2-B652-29870E39F6AE}" srcOrd="3" destOrd="0" presId="relationship"/>
    <dgm:cxn modelId="{6A757BF1-F8B6-45F5-800E-208AFAFB922E}" type="presOf" srcId="{723C99F3-B8A6-4CCF-8860-25D25BAB532D}" destId="{A84D7D64-CE37-46E2-B652-29870E39F6AE}" srcOrd="0" destOrd="0" presId="relationship"/>
    <dgm:cxn modelId="{5D01A6FF-BE24-4925-9C7B-0182AB1F0EFF}" type="presParOf" srcId="{4BC9F29C-E743-4C92-B2F8-2DBF925BEA49}" destId="{FE44F793-B443-4E73-B3A1-D0C0A3E0160A}" srcOrd="4" destOrd="0" presId="relationship"/>
    <dgm:cxn modelId="{C5F7164A-C695-46D4-8D1C-B5E385ECFFFF}" type="presParOf" srcId="{8BB7C996-EF56-4298-BD15-B9F7CDB4300E}" destId="{2C1DEC17-904F-4042-AC6F-9C29EE041CA3}" srcOrd="2" destOrd="0" presId="relationship"/>
    <dgm:cxn modelId="{89AEC173-ECEC-41A1-8F86-081C265C4998}" type="presParOf" srcId="{8BB7C996-EF56-4298-BD15-B9F7CDB4300E}" destId="{C55CB28F-1E6D-4686-BB73-BAF9C4AE6EE5}" srcOrd="3" destOrd="0" presId="relationship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1D11C957-E7BC-46BB-BE29-92D20FB191E0}" type="doc">
      <dgm:prSet loTypeId="relationship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zh-CN" altLang="en-US"/>
        </a:p>
      </dgm:t>
    </dgm:pt>
    <dgm:pt modelId="{992388E0-9EFF-4DD8-83CC-95524997DBC2}" type="parTrans" cxnId="{DAD6EA3A-D307-4E81-9C19-A1900E9D5595}">
      <dgm:prSet/>
      <dgm:spPr/>
      <dgm:t>
        <a:bodyPr/>
        <a:lstStyle/>
        <a:p>
          <a:endParaRPr lang="zh-CN" altLang="en-US"/>
        </a:p>
      </dgm:t>
    </dgm:pt>
    <dgm:pt modelId="{9701AA94-0343-42BB-8002-CA5E7DDB6579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</a:rPr>
            <a:t>佳</a:t>
          </a:r>
          <a:endParaRPr lang="zh-CN" altLang="en-US" sz="9600">
            <a:solidFill>
              <a:srgbClr val="FF0000"/>
            </a:solidFill>
          </a:endParaRPr>
        </a:p>
      </dgm:t>
    </dgm:pt>
    <dgm:pt modelId="{5775C117-1C72-45D1-907A-81BB65367A78}" type="parTrans" cxnId="{BEF309D3-CA0E-4BD3-A61E-A16428F4D482}">
      <dgm:prSet/>
      <dgm:spPr/>
      <dgm:t>
        <a:bodyPr/>
        <a:lstStyle/>
        <a:p>
          <a:endParaRPr lang="zh-CN" altLang="en-US"/>
        </a:p>
      </dgm:t>
    </dgm:pt>
    <dgm:pt modelId="{98C8934C-B1E4-4128-889E-C309F352B5E6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483DF05B-E646-4EE7-99BB-564CEC58EA52}" type="sibTrans" cxnId="{BEF309D3-CA0E-4BD3-A61E-A16428F4D482}">
      <dgm:prSet/>
      <dgm:spPr/>
      <dgm:t>
        <a:bodyPr/>
        <a:lstStyle/>
        <a:p>
          <a:endParaRPr lang="zh-CN" altLang="en-US"/>
        </a:p>
      </dgm:t>
    </dgm:pt>
    <dgm:pt modelId="{024DF5B9-3843-4B74-B64E-DCA5EF875250}" type="sibTrans" cxnId="{DAD6EA3A-D307-4E81-9C19-A1900E9D5595}">
      <dgm:prSet/>
      <dgm:spPr/>
      <dgm:t>
        <a:bodyPr/>
        <a:lstStyle/>
        <a:p>
          <a:endParaRPr lang="zh-CN" altLang="en-US"/>
        </a:p>
      </dgm:t>
    </dgm:pt>
    <dgm:pt modelId="{E56CF1A5-BACA-4FF1-9B7D-108462AC62D8}" type="parTrans" cxnId="{7971CBE3-55CD-4A54-B19B-E8B480DF9158}">
      <dgm:prSet/>
      <dgm:spPr/>
      <dgm:t>
        <a:bodyPr/>
        <a:lstStyle/>
        <a:p>
          <a:endParaRPr lang="zh-CN" altLang="en-US"/>
        </a:p>
      </dgm:t>
    </dgm:pt>
    <dgm:pt modelId="{60D1C8C4-8827-4A16-8667-A53EA806B6A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篇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1FC0D6EF-368F-4F60-897A-B490CAEB27E6}" type="parTrans" cxnId="{3A869E98-7EC1-4233-96D1-1EC0F3EB604E}">
      <dgm:prSet/>
      <dgm:spPr/>
      <dgm:t>
        <a:bodyPr/>
        <a:lstStyle/>
        <a:p>
          <a:endParaRPr lang="zh-CN" altLang="en-US"/>
        </a:p>
      </dgm:t>
    </dgm:pt>
    <dgm:pt modelId="{25B03307-D5B1-417A-BE6A-9D2EEBD2E46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B0C45522-B0D6-4754-A01E-F7387F0600F5}" type="sibTrans" cxnId="{3A869E98-7EC1-4233-96D1-1EC0F3EB604E}">
      <dgm:prSet/>
      <dgm:spPr/>
      <dgm:t>
        <a:bodyPr/>
        <a:lstStyle/>
        <a:p>
          <a:endParaRPr lang="zh-CN" altLang="en-US"/>
        </a:p>
      </dgm:t>
    </dgm:pt>
    <dgm:pt modelId="{5F536F36-125B-41CC-8D87-D08CF47C37F0}" type="sibTrans" cxnId="{7971CBE3-55CD-4A54-B19B-E8B480DF9158}">
      <dgm:prSet/>
      <dgm:spPr/>
      <dgm:t>
        <a:bodyPr/>
        <a:lstStyle/>
        <a:p>
          <a:endParaRPr lang="zh-CN" altLang="en-US"/>
        </a:p>
      </dgm:t>
    </dgm:pt>
    <dgm:pt modelId="{D5F1FB94-5EF5-49EC-A179-0824CC023830}" type="parTrans" cxnId="{9683AB31-618D-415A-B261-4C3BF3B930FB}">
      <dgm:prSet/>
      <dgm:spPr/>
      <dgm:t>
        <a:bodyPr/>
        <a:lstStyle/>
        <a:p>
          <a:endParaRPr lang="zh-CN" altLang="en-US"/>
        </a:p>
      </dgm:t>
    </dgm:pt>
    <dgm:pt modelId="{57E1CBA1-8C1C-4E17-BF94-7DD6294D7F21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赏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1CE67655-67DE-4728-A608-9463AC1FCE07}" type="parTrans" cxnId="{DFD8A2B5-B958-4B13-A21A-C1F15FEDFF5B}">
      <dgm:prSet/>
      <dgm:spPr/>
      <dgm:t>
        <a:bodyPr/>
        <a:lstStyle/>
        <a:p>
          <a:endParaRPr lang="zh-CN" altLang="en-US"/>
        </a:p>
      </dgm:t>
    </dgm:pt>
    <dgm:pt modelId="{7ECAEE9C-140E-4EA5-8CD4-3BCB7D407921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/>
            <a:t>  </a:t>
          </a:r>
          <a:endParaRPr lang="en-US" altLang="zh-CN"/>
        </a:p>
      </dgm:t>
    </dgm:pt>
    <dgm:pt modelId="{EF5E891C-4A5A-428F-BCF3-6F79E16C15AD}" type="sibTrans" cxnId="{DFD8A2B5-B958-4B13-A21A-C1F15FEDFF5B}">
      <dgm:prSet/>
      <dgm:spPr/>
      <dgm:t>
        <a:bodyPr/>
        <a:lstStyle/>
        <a:p>
          <a:endParaRPr lang="zh-CN" altLang="en-US"/>
        </a:p>
      </dgm:t>
    </dgm:pt>
    <dgm:pt modelId="{ED9A785E-69E7-4847-B537-A1BD461505D2}" type="sibTrans" cxnId="{9683AB31-618D-415A-B261-4C3BF3B930FB}">
      <dgm:prSet/>
      <dgm:spPr/>
      <dgm:t>
        <a:bodyPr/>
        <a:lstStyle/>
        <a:p>
          <a:endParaRPr lang="zh-CN" altLang="en-US"/>
        </a:p>
      </dgm:t>
    </dgm:pt>
    <dgm:pt modelId="{97C318AF-24E7-4560-BBFA-122E42DC1410}" type="parTrans" cxnId="{59F0367D-D185-4BB8-8582-FC3FA06CD287}">
      <dgm:prSet/>
      <dgm:spPr/>
      <dgm:t>
        <a:bodyPr/>
        <a:lstStyle/>
        <a:p>
          <a:endParaRPr lang="zh-CN" altLang="en-US"/>
        </a:p>
      </dgm:t>
    </dgm:pt>
    <dgm:pt modelId="{723C99F3-B8A6-4CCF-8860-25D25BAB532D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析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A6E32D40-A4E6-464F-995E-233344F21EA1}" type="parTrans" cxnId="{F021E04A-DE00-44DC-964B-363566F44554}">
      <dgm:prSet/>
      <dgm:spPr/>
      <dgm:t>
        <a:bodyPr/>
        <a:lstStyle/>
        <a:p>
          <a:endParaRPr lang="zh-CN" altLang="en-US"/>
        </a:p>
      </dgm:t>
    </dgm:pt>
    <dgm:pt modelId="{4CE7BE2C-FCAF-4E3B-8878-4CE8D8927880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305E9729-D476-4D6E-98E5-BBD5637EC41D}" type="sibTrans" cxnId="{F021E04A-DE00-44DC-964B-363566F44554}">
      <dgm:prSet/>
      <dgm:spPr/>
      <dgm:t>
        <a:bodyPr/>
        <a:lstStyle/>
        <a:p>
          <a:endParaRPr lang="zh-CN" altLang="en-US"/>
        </a:p>
      </dgm:t>
    </dgm:pt>
    <dgm:pt modelId="{D92754B9-27E7-45A5-84E2-AB37F40B61E0}" type="sibTrans" cxnId="{59F0367D-D185-4BB8-8582-FC3FA06CD287}">
      <dgm:prSet/>
      <dgm:spPr/>
      <dgm:t>
        <a:bodyPr/>
        <a:lstStyle/>
        <a:p>
          <a:endParaRPr lang="zh-CN" altLang="en-US"/>
        </a:p>
      </dgm:t>
    </dgm:pt>
    <dgm:pt modelId="{8BB7C996-EF56-4298-BD15-B9F7CDB4300E}" type="pres">
      <dgm:prSet presAssocID="{1D11C957-E7BC-46BB-BE29-92D20FB191E0}" presName="cycleMatrixDiagram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29C3E21B-79C9-4984-B8E3-8CEAC44F6016}" type="pres">
      <dgm:prSet presAssocID="{1D11C957-E7BC-46BB-BE29-92D20FB191E0}" presName="children"/>
      <dgm:spPr/>
      <dgm:t>
        <a:bodyPr/>
        <a:lstStyle/>
        <a:p/>
      </dgm:t>
    </dgm:pt>
    <dgm:pt modelId="{BE5C9E1F-0AB8-4AC2-B0F4-CF4FDFD5B000}" type="pres">
      <dgm:prSet presAssocID="{1D11C957-E7BC-46BB-BE29-92D20FB191E0}" presName="child1group"/>
      <dgm:spPr/>
      <dgm:t>
        <a:bodyPr/>
        <a:lstStyle/>
        <a:p/>
      </dgm:t>
    </dgm:pt>
    <dgm:pt modelId="{F553EB30-3088-4752-AB8E-E142BB4EE8FC}" type="pres">
      <dgm:prSet presAssocID="{1D11C957-E7BC-46BB-BE29-92D20FB191E0}" presName="child1" presStyleLbl="bgAcc1" presStyleCnt="4"/>
      <dgm:spPr/>
      <dgm:t>
        <a:bodyPr/>
        <a:lstStyle/>
        <a:p/>
      </dgm:t>
    </dgm:pt>
    <dgm:pt modelId="{12A43DF5-F96A-4E92-AC53-E67287C3D15F}" type="pres">
      <dgm:prSet presAssocID="{1D11C957-E7BC-46BB-BE29-92D20FB191E0}" presName="child1Text" presStyleLbl="bgAcc1" presStyleCnt="4">
        <dgm:presLayoutVars>
          <dgm:bulletEnabled val="1"/>
        </dgm:presLayoutVars>
      </dgm:prSet>
      <dgm:spPr/>
      <dgm:t>
        <a:bodyPr/>
        <a:lstStyle/>
        <a:p/>
      </dgm:t>
    </dgm:pt>
    <dgm:pt modelId="{61C68D52-2168-4A7A-8DFF-280BF1F8A3F7}" type="pres">
      <dgm:prSet presAssocID="{1D11C957-E7BC-46BB-BE29-92D20FB191E0}" presName="child2group"/>
      <dgm:spPr/>
      <dgm:t>
        <a:bodyPr/>
        <a:lstStyle/>
        <a:p/>
      </dgm:t>
    </dgm:pt>
    <dgm:pt modelId="{47F79206-283E-4CB9-A6D5-9AF7E64D7654}" type="pres">
      <dgm:prSet presAssocID="{1D11C957-E7BC-46BB-BE29-92D20FB191E0}" presName="child2" presStyleLbl="bgAcc1" presStyleIdx="2" presStyleCnt="4"/>
      <dgm:spPr/>
      <dgm:t>
        <a:bodyPr/>
        <a:lstStyle/>
        <a:p/>
      </dgm:t>
    </dgm:pt>
    <dgm:pt modelId="{00F2C974-8E38-4F75-A2ED-88C9F4A45C26}" type="pres">
      <dgm:prSet presAssocID="{1D11C957-E7BC-46BB-BE29-92D20FB191E0}" presName="child2Text" presStyleLbl="bgAcc1" presStyleIdx="2" presStyleCnt="4">
        <dgm:presLayoutVars>
          <dgm:bulletEnabled val="1"/>
        </dgm:presLayoutVars>
      </dgm:prSet>
      <dgm:spPr/>
      <dgm:t>
        <a:bodyPr/>
        <a:lstStyle/>
        <a:p/>
      </dgm:t>
    </dgm:pt>
    <dgm:pt modelId="{1CEDBF04-2696-40D9-B5FC-61A04EAD564A}" type="pres">
      <dgm:prSet presAssocID="{1D11C957-E7BC-46BB-BE29-92D20FB191E0}" presName="child3group"/>
      <dgm:spPr/>
      <dgm:t>
        <a:bodyPr/>
        <a:lstStyle/>
        <a:p/>
      </dgm:t>
    </dgm:pt>
    <dgm:pt modelId="{38FFBDCB-78CA-4A0C-BA8D-C10C1B7867C8}" type="pres">
      <dgm:prSet presAssocID="{1D11C957-E7BC-46BB-BE29-92D20FB191E0}" presName="child3" presStyleLbl="bgAcc1" presStyleIdx="1" presStyleCnt="4"/>
      <dgm:spPr/>
      <dgm:t>
        <a:bodyPr/>
        <a:lstStyle/>
        <a:p/>
      </dgm:t>
    </dgm:pt>
    <dgm:pt modelId="{FDFAA838-9089-4E4C-B260-C480AC77EDD3}" type="pres">
      <dgm:prSet presAssocID="{1D11C957-E7BC-46BB-BE29-92D20FB191E0}" presName="child3Text" presStyleLbl="bgAcc1" presStyleIdx="1" presStyleCnt="4">
        <dgm:presLayoutVars>
          <dgm:bulletEnabled val="1"/>
        </dgm:presLayoutVars>
      </dgm:prSet>
      <dgm:spPr/>
      <dgm:t>
        <a:bodyPr/>
        <a:lstStyle/>
        <a:p/>
      </dgm:t>
    </dgm:pt>
    <dgm:pt modelId="{980CA9B0-0A3B-4660-8D62-B096C1551DF7}" type="pres">
      <dgm:prSet presAssocID="{1D11C957-E7BC-46BB-BE29-92D20FB191E0}" presName="child4group"/>
      <dgm:spPr/>
      <dgm:t>
        <a:bodyPr/>
        <a:lstStyle/>
        <a:p/>
      </dgm:t>
    </dgm:pt>
    <dgm:pt modelId="{2A725B62-5618-4AA7-B946-1B0BD3CEA4B6}" type="pres">
      <dgm:prSet presAssocID="{1D11C957-E7BC-46BB-BE29-92D20FB191E0}" presName="child4" presStyleLbl="bgAcc1" presStyleIdx="3" presStyleCnt="4"/>
      <dgm:spPr/>
      <dgm:t>
        <a:bodyPr/>
        <a:lstStyle/>
        <a:p/>
      </dgm:t>
    </dgm:pt>
    <dgm:pt modelId="{D5B79851-0D4D-4DC8-BE82-91394A59A86C}" type="pres">
      <dgm:prSet presAssocID="{1D11C957-E7BC-46BB-BE29-92D20FB191E0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/>
      </dgm:t>
    </dgm:pt>
    <dgm:pt modelId="{6915A8BD-96B9-4CC5-9BF3-2D5348E1B43F}" type="pres">
      <dgm:prSet presAssocID="{1D11C957-E7BC-46BB-BE29-92D20FB191E0}" presName="childPlaceholder"/>
      <dgm:spPr/>
      <dgm:t>
        <a:bodyPr/>
        <a:lstStyle/>
        <a:p/>
      </dgm:t>
    </dgm:pt>
    <dgm:pt modelId="{4BC9F29C-E743-4C92-B2F8-2DBF925BEA49}" type="pres">
      <dgm:prSet presAssocID="{1D11C957-E7BC-46BB-BE29-92D20FB191E0}" presName="circle"/>
      <dgm:spPr/>
      <dgm:t>
        <a:bodyPr/>
        <a:lstStyle/>
        <a:p/>
      </dgm:t>
    </dgm:pt>
    <dgm:pt modelId="{5017126F-6EB8-4215-852E-956A1AD05994}" type="pres">
      <dgm:prSet presAssocID="{1D11C957-E7BC-46BB-BE29-92D20FB191E0}" presName="quadrant1" presStyleLbl="node1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4255CFDE-B620-45D8-972A-1914E31C2C6E}" type="pres">
      <dgm:prSet presAssocID="{1D11C957-E7BC-46BB-BE29-92D20FB191E0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F94A2738-65C7-4188-8FD2-9AC7AB356459}" type="pres">
      <dgm:prSet presAssocID="{1D11C957-E7BC-46BB-BE29-92D20FB191E0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A84D7D64-CE37-46E2-B652-29870E39F6AE}" type="pres">
      <dgm:prSet presAssocID="{1D11C957-E7BC-46BB-BE29-92D20FB191E0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FE44F793-B443-4E73-B3A1-D0C0A3E0160A}" type="pres">
      <dgm:prSet presAssocID="{1D11C957-E7BC-46BB-BE29-92D20FB191E0}" presName="quadrantPlaceholder"/>
      <dgm:spPr/>
      <dgm:t>
        <a:bodyPr/>
        <a:lstStyle/>
        <a:p/>
      </dgm:t>
    </dgm:pt>
    <dgm:pt modelId="{2C1DEC17-904F-4042-AC6F-9C29EE041CA3}" type="pres">
      <dgm:prSet presAssocID="{1D11C957-E7BC-46BB-BE29-92D20FB191E0}" presName="center1" presStyleLbl="fgShp" presStyleCnt="2"/>
      <dgm:spPr/>
      <dgm:t>
        <a:bodyPr/>
        <a:lstStyle/>
        <a:p/>
      </dgm:t>
    </dgm:pt>
    <dgm:pt modelId="{C55CB28F-1E6D-4686-BB73-BAF9C4AE6EE5}" type="pres">
      <dgm:prSet presAssocID="{1D11C957-E7BC-46BB-BE29-92D20FB191E0}" presName="center2" presStyleLbl="fgShp" presStyleIdx="1" presStyleCnt="2"/>
      <dgm:spPr/>
      <dgm:t>
        <a:bodyPr/>
        <a:lstStyle/>
        <a:p/>
      </dgm:t>
    </dgm:pt>
  </dgm:ptLst>
  <dgm:cxnLst>
    <dgm:cxn modelId="{DAD6EA3A-D307-4E81-9C19-A1900E9D5595}" srcId="{1D11C957-E7BC-46BB-BE29-92D20FB191E0}" destId="{9701AA94-0343-42BB-8002-CA5E7DDB6579}" srcOrd="0" destOrd="0" parTransId="{992388E0-9EFF-4DD8-83CC-95524997DBC2}" sibTransId="{024DF5B9-3843-4B74-B64E-DCA5EF875250}"/>
    <dgm:cxn modelId="{BEF309D3-CA0E-4BD3-A61E-A16428F4D482}" srcId="{9701AA94-0343-42BB-8002-CA5E7DDB6579}" destId="{98C8934C-B1E4-4128-889E-C309F352B5E6}" srcOrd="0" destOrd="0" parTransId="{5775C117-1C72-45D1-907A-81BB65367A78}" sibTransId="{483DF05B-E646-4EE7-99BB-564CEC58EA52}"/>
    <dgm:cxn modelId="{7971CBE3-55CD-4A54-B19B-E8B480DF9158}" srcId="{1D11C957-E7BC-46BB-BE29-92D20FB191E0}" destId="{60D1C8C4-8827-4A16-8667-A53EA806B6A8}" srcOrd="1" destOrd="0" parTransId="{E56CF1A5-BACA-4FF1-9B7D-108462AC62D8}" sibTransId="{5F536F36-125B-41CC-8D87-D08CF47C37F0}"/>
    <dgm:cxn modelId="{3A869E98-7EC1-4233-96D1-1EC0F3EB604E}" srcId="{60D1C8C4-8827-4A16-8667-A53EA806B6A8}" destId="{25B03307-D5B1-417A-BE6A-9D2EEBD2E46D}" srcOrd="0" destOrd="0" parTransId="{1FC0D6EF-368F-4F60-897A-B490CAEB27E6}" sibTransId="{B0C45522-B0D6-4754-A01E-F7387F0600F5}"/>
    <dgm:cxn modelId="{9683AB31-618D-415A-B261-4C3BF3B930FB}" srcId="{1D11C957-E7BC-46BB-BE29-92D20FB191E0}" destId="{57E1CBA1-8C1C-4E17-BF94-7DD6294D7F21}" srcOrd="2" destOrd="0" parTransId="{D5F1FB94-5EF5-49EC-A179-0824CC023830}" sibTransId="{ED9A785E-69E7-4847-B537-A1BD461505D2}"/>
    <dgm:cxn modelId="{DFD8A2B5-B958-4B13-A21A-C1F15FEDFF5B}" srcId="{57E1CBA1-8C1C-4E17-BF94-7DD6294D7F21}" destId="{7ECAEE9C-140E-4EA5-8CD4-3BCB7D407921}" srcOrd="0" destOrd="0" parTransId="{1CE67655-67DE-4728-A608-9463AC1FCE07}" sibTransId="{EF5E891C-4A5A-428F-BCF3-6F79E16C15AD}"/>
    <dgm:cxn modelId="{59F0367D-D185-4BB8-8582-FC3FA06CD287}" srcId="{1D11C957-E7BC-46BB-BE29-92D20FB191E0}" destId="{723C99F3-B8A6-4CCF-8860-25D25BAB532D}" srcOrd="3" destOrd="0" parTransId="{97C318AF-24E7-4560-BBFA-122E42DC1410}" sibTransId="{D92754B9-27E7-45A5-84E2-AB37F40B61E0}"/>
    <dgm:cxn modelId="{F021E04A-DE00-44DC-964B-363566F44554}" srcId="{723C99F3-B8A6-4CCF-8860-25D25BAB532D}" destId="{4CE7BE2C-FCAF-4E3B-8878-4CE8D8927880}" srcOrd="0" destOrd="0" parTransId="{A6E32D40-A4E6-464F-995E-233344F21EA1}" sibTransId="{305E9729-D476-4D6E-98E5-BBD5637EC41D}"/>
    <dgm:cxn modelId="{8F3A443C-6B3C-4B37-9965-A835958CE588}" type="presOf" srcId="{1D11C957-E7BC-46BB-BE29-92D20FB191E0}" destId="{8BB7C996-EF56-4298-BD15-B9F7CDB4300E}" srcOrd="0" destOrd="0" presId="relationship"/>
    <dgm:cxn modelId="{F3276A63-2F2D-47D1-A1BC-C65DB9B222A3}" type="presParOf" srcId="{8BB7C996-EF56-4298-BD15-B9F7CDB4300E}" destId="{29C3E21B-79C9-4984-B8E3-8CEAC44F6016}" srcOrd="0" destOrd="0" presId="relationship"/>
    <dgm:cxn modelId="{7469F929-2DED-4956-B427-D9506B0E1555}" type="presParOf" srcId="{29C3E21B-79C9-4984-B8E3-8CEAC44F6016}" destId="{BE5C9E1F-0AB8-4AC2-B0F4-CF4FDFD5B000}" srcOrd="0" destOrd="0" presId="relationship"/>
    <dgm:cxn modelId="{99A933C2-998E-447D-8EAA-A73DCD225465}" type="presParOf" srcId="{BE5C9E1F-0AB8-4AC2-B0F4-CF4FDFD5B000}" destId="{F553EB30-3088-4752-AB8E-E142BB4EE8FC}" srcOrd="0" destOrd="0" presId="relationship"/>
    <dgm:cxn modelId="{05B05887-DC76-4883-92BA-3CF33C3EDBA1}" type="presOf" srcId="{98C8934C-B1E4-4128-889E-C309F352B5E6}" destId="{F553EB30-3088-4752-AB8E-E142BB4EE8FC}" srcOrd="0" destOrd="0" presId="relationship"/>
    <dgm:cxn modelId="{DFE9D524-FE72-431D-A514-5F15BAC3B219}" type="presParOf" srcId="{BE5C9E1F-0AB8-4AC2-B0F4-CF4FDFD5B000}" destId="{12A43DF5-F96A-4E92-AC53-E67287C3D15F}" srcOrd="1" destOrd="0" presId="relationship"/>
    <dgm:cxn modelId="{318A9558-1B27-4E93-AB99-C261C2483F36}" type="presOf" srcId="{98C8934C-B1E4-4128-889E-C309F352B5E6}" destId="{12A43DF5-F96A-4E92-AC53-E67287C3D15F}" srcOrd="1" destOrd="0" presId="relationship"/>
    <dgm:cxn modelId="{DF6ED710-1F4D-491B-87AC-9608A9FF286F}" type="presParOf" srcId="{29C3E21B-79C9-4984-B8E3-8CEAC44F6016}" destId="{61C68D52-2168-4A7A-8DFF-280BF1F8A3F7}" srcOrd="1" destOrd="0" presId="relationship"/>
    <dgm:cxn modelId="{4104E59C-9947-4D8E-BAAB-9CABC37EBBF1}" type="presParOf" srcId="{61C68D52-2168-4A7A-8DFF-280BF1F8A3F7}" destId="{47F79206-283E-4CB9-A6D5-9AF7E64D7654}" srcOrd="0" destOrd="0" presId="relationship"/>
    <dgm:cxn modelId="{DA4ADACF-D0B0-4599-B71B-40EAA9CF669D}" type="presOf" srcId="{25B03307-D5B1-417A-BE6A-9D2EEBD2E46D}" destId="{47F79206-283E-4CB9-A6D5-9AF7E64D7654}" srcOrd="0" destOrd="0" presId="relationship"/>
    <dgm:cxn modelId="{36570E72-4F9D-4A67-A8AC-76014ED4E69A}" type="presParOf" srcId="{61C68D52-2168-4A7A-8DFF-280BF1F8A3F7}" destId="{00F2C974-8E38-4F75-A2ED-88C9F4A45C26}" srcOrd="1" destOrd="0" presId="relationship"/>
    <dgm:cxn modelId="{2F693A0F-7FCE-442D-97B4-03A9EA3581BA}" type="presOf" srcId="{25B03307-D5B1-417A-BE6A-9D2EEBD2E46D}" destId="{00F2C974-8E38-4F75-A2ED-88C9F4A45C26}" srcOrd="1" destOrd="0" presId="relationship"/>
    <dgm:cxn modelId="{27185538-CDA7-4F88-981E-026D3E93A532}" type="presParOf" srcId="{29C3E21B-79C9-4984-B8E3-8CEAC44F6016}" destId="{1CEDBF04-2696-40D9-B5FC-61A04EAD564A}" srcOrd="2" destOrd="0" presId="relationship"/>
    <dgm:cxn modelId="{9F9D830D-9C58-4B36-83C8-4BEE2DB195B4}" type="presParOf" srcId="{1CEDBF04-2696-40D9-B5FC-61A04EAD564A}" destId="{38FFBDCB-78CA-4A0C-BA8D-C10C1B7867C8}" srcOrd="0" destOrd="0" presId="relationship"/>
    <dgm:cxn modelId="{78210D01-F2DD-4EF3-87AD-7A59EAA5EF77}" type="presOf" srcId="{7ECAEE9C-140E-4EA5-8CD4-3BCB7D407921}" destId="{38FFBDCB-78CA-4A0C-BA8D-C10C1B7867C8}" srcOrd="0" destOrd="0" presId="relationship"/>
    <dgm:cxn modelId="{1EFAB0CA-2EC0-421C-8057-A9320BF8EC7E}" type="presParOf" srcId="{1CEDBF04-2696-40D9-B5FC-61A04EAD564A}" destId="{FDFAA838-9089-4E4C-B260-C480AC77EDD3}" srcOrd="1" destOrd="0" presId="relationship"/>
    <dgm:cxn modelId="{80869293-D693-4354-AF8F-0D3FED11768E}" type="presOf" srcId="{7ECAEE9C-140E-4EA5-8CD4-3BCB7D407921}" destId="{FDFAA838-9089-4E4C-B260-C480AC77EDD3}" srcOrd="1" destOrd="0" presId="relationship"/>
    <dgm:cxn modelId="{1774758A-C9A0-4707-AE85-0C372ED0C2A9}" type="presParOf" srcId="{29C3E21B-79C9-4984-B8E3-8CEAC44F6016}" destId="{980CA9B0-0A3B-4660-8D62-B096C1551DF7}" srcOrd="3" destOrd="0" presId="relationship"/>
    <dgm:cxn modelId="{2B333DA6-06D5-4CF6-ABC2-CA6FDCFAA67B}" type="presParOf" srcId="{980CA9B0-0A3B-4660-8D62-B096C1551DF7}" destId="{2A725B62-5618-4AA7-B946-1B0BD3CEA4B6}" srcOrd="0" destOrd="0" presId="relationship"/>
    <dgm:cxn modelId="{0A0C5634-4057-499E-BC6F-8A5B01FBF7E8}" type="presOf" srcId="{4CE7BE2C-FCAF-4E3B-8878-4CE8D8927880}" destId="{2A725B62-5618-4AA7-B946-1B0BD3CEA4B6}" srcOrd="0" destOrd="0" presId="relationship"/>
    <dgm:cxn modelId="{433DB413-C97F-4DA2-9EB0-2E9BC7ABB85E}" type="presParOf" srcId="{980CA9B0-0A3B-4660-8D62-B096C1551DF7}" destId="{D5B79851-0D4D-4DC8-BE82-91394A59A86C}" srcOrd="1" destOrd="0" presId="relationship"/>
    <dgm:cxn modelId="{B72996E8-8447-463E-9DA7-7F105517F478}" type="presOf" srcId="{4CE7BE2C-FCAF-4E3B-8878-4CE8D8927880}" destId="{D5B79851-0D4D-4DC8-BE82-91394A59A86C}" srcOrd="1" destOrd="0" presId="relationship"/>
    <dgm:cxn modelId="{87276BE1-62A7-475F-BD7A-501143A952D5}" type="presParOf" srcId="{29C3E21B-79C9-4984-B8E3-8CEAC44F6016}" destId="{6915A8BD-96B9-4CC5-9BF3-2D5348E1B43F}" srcOrd="4" destOrd="0" presId="relationship"/>
    <dgm:cxn modelId="{ABC9021C-E283-4BFF-97C8-F3DEA892A934}" type="presParOf" srcId="{8BB7C996-EF56-4298-BD15-B9F7CDB4300E}" destId="{4BC9F29C-E743-4C92-B2F8-2DBF925BEA49}" srcOrd="1" destOrd="0" presId="relationship"/>
    <dgm:cxn modelId="{4D2E32BE-93E6-41F0-80C3-E74760156A77}" type="presParOf" srcId="{4BC9F29C-E743-4C92-B2F8-2DBF925BEA49}" destId="{5017126F-6EB8-4215-852E-956A1AD05994}" srcOrd="0" destOrd="0" presId="relationship"/>
    <dgm:cxn modelId="{04CB148B-8178-4E24-B476-D28DA706180C}" type="presOf" srcId="{9701AA94-0343-42BB-8002-CA5E7DDB6579}" destId="{5017126F-6EB8-4215-852E-956A1AD05994}" srcOrd="0" destOrd="0" presId="relationship"/>
    <dgm:cxn modelId="{D3E7003C-83E4-45C4-A454-B539F5F96C9D}" type="presParOf" srcId="{4BC9F29C-E743-4C92-B2F8-2DBF925BEA49}" destId="{4255CFDE-B620-45D8-972A-1914E31C2C6E}" srcOrd="1" destOrd="0" presId="relationship"/>
    <dgm:cxn modelId="{13FE2E55-D8BC-4C4B-8814-03556F8BA3A7}" type="presOf" srcId="{60D1C8C4-8827-4A16-8667-A53EA806B6A8}" destId="{4255CFDE-B620-45D8-972A-1914E31C2C6E}" srcOrd="0" destOrd="0" presId="relationship"/>
    <dgm:cxn modelId="{0867B9BA-00CE-40E8-AF3F-BFBB0064BF43}" type="presParOf" srcId="{4BC9F29C-E743-4C92-B2F8-2DBF925BEA49}" destId="{F94A2738-65C7-4188-8FD2-9AC7AB356459}" srcOrd="2" destOrd="0" presId="relationship"/>
    <dgm:cxn modelId="{6FAC64C6-0429-47A5-83B5-961CE8A2E8E9}" type="presOf" srcId="{57E1CBA1-8C1C-4E17-BF94-7DD6294D7F21}" destId="{F94A2738-65C7-4188-8FD2-9AC7AB356459}" srcOrd="0" destOrd="0" presId="relationship"/>
    <dgm:cxn modelId="{80DAC738-D919-4993-89CE-461BAE6316CF}" type="presParOf" srcId="{4BC9F29C-E743-4C92-B2F8-2DBF925BEA49}" destId="{A84D7D64-CE37-46E2-B652-29870E39F6AE}" srcOrd="3" destOrd="0" presId="relationship"/>
    <dgm:cxn modelId="{A75362BF-4C88-48DA-B7F1-070D86DAF673}" type="presOf" srcId="{723C99F3-B8A6-4CCF-8860-25D25BAB532D}" destId="{A84D7D64-CE37-46E2-B652-29870E39F6AE}" srcOrd="0" destOrd="0" presId="relationship"/>
    <dgm:cxn modelId="{DDF4E2C8-3CAF-4D5F-A573-3F871FC4176E}" type="presParOf" srcId="{4BC9F29C-E743-4C92-B2F8-2DBF925BEA49}" destId="{FE44F793-B443-4E73-B3A1-D0C0A3E0160A}" srcOrd="4" destOrd="0" presId="relationship"/>
    <dgm:cxn modelId="{3C6A9877-FF2B-4E8E-A263-03B1B49C5A9A}" type="presParOf" srcId="{8BB7C996-EF56-4298-BD15-B9F7CDB4300E}" destId="{2C1DEC17-904F-4042-AC6F-9C29EE041CA3}" srcOrd="2" destOrd="0" presId="relationship"/>
    <dgm:cxn modelId="{474A8EF2-8513-4E66-BF16-3FA64B81CACF}" type="presParOf" srcId="{8BB7C996-EF56-4298-BD15-B9F7CDB4300E}" destId="{C55CB28F-1E6D-4686-BB73-BAF9C4AE6EE5}" srcOrd="3" destOrd="0" presId="relationship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3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1D11C957-E7BC-46BB-BE29-92D20FB191E0}" type="doc">
      <dgm:prSet loTypeId="relationship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zh-CN" altLang="en-US"/>
        </a:p>
      </dgm:t>
    </dgm:pt>
    <dgm:pt modelId="{992388E0-9EFF-4DD8-83CC-95524997DBC2}" type="parTrans" cxnId="{EEC2B705-D680-4F18-A657-EAE13CB6013F}">
      <dgm:prSet/>
      <dgm:spPr/>
      <dgm:t>
        <a:bodyPr/>
        <a:lstStyle/>
        <a:p>
          <a:endParaRPr lang="zh-CN" altLang="en-US"/>
        </a:p>
      </dgm:t>
    </dgm:pt>
    <dgm:pt modelId="{9701AA94-0343-42BB-8002-CA5E7DDB6579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</a:rPr>
            <a:t>当</a:t>
          </a:r>
          <a:endParaRPr lang="zh-CN" altLang="en-US" sz="9600">
            <a:solidFill>
              <a:srgbClr val="FF0000"/>
            </a:solidFill>
          </a:endParaRPr>
        </a:p>
      </dgm:t>
    </dgm:pt>
    <dgm:pt modelId="{5775C117-1C72-45D1-907A-81BB65367A78}" type="parTrans" cxnId="{AF84F7ED-1373-4868-99F0-146878CB38B8}">
      <dgm:prSet/>
      <dgm:spPr/>
      <dgm:t>
        <a:bodyPr/>
        <a:lstStyle/>
        <a:p>
          <a:endParaRPr lang="zh-CN" altLang="en-US"/>
        </a:p>
      </dgm:t>
    </dgm:pt>
    <dgm:pt modelId="{98C8934C-B1E4-4128-889E-C309F352B5E6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483DF05B-E646-4EE7-99BB-564CEC58EA52}" type="sibTrans" cxnId="{AF84F7ED-1373-4868-99F0-146878CB38B8}">
      <dgm:prSet/>
      <dgm:spPr/>
      <dgm:t>
        <a:bodyPr/>
        <a:lstStyle/>
        <a:p>
          <a:endParaRPr lang="zh-CN" altLang="en-US"/>
        </a:p>
      </dgm:t>
    </dgm:pt>
    <dgm:pt modelId="{024DF5B9-3843-4B74-B64E-DCA5EF875250}" type="sibTrans" cxnId="{EEC2B705-D680-4F18-A657-EAE13CB6013F}">
      <dgm:prSet/>
      <dgm:spPr/>
      <dgm:t>
        <a:bodyPr/>
        <a:lstStyle/>
        <a:p>
          <a:endParaRPr lang="zh-CN" altLang="en-US"/>
        </a:p>
      </dgm:t>
    </dgm:pt>
    <dgm:pt modelId="{E56CF1A5-BACA-4FF1-9B7D-108462AC62D8}" type="parTrans" cxnId="{24BA1778-7A4D-4020-84F6-20D5A86ECF56}">
      <dgm:prSet/>
      <dgm:spPr/>
      <dgm:t>
        <a:bodyPr/>
        <a:lstStyle/>
        <a:p>
          <a:endParaRPr lang="zh-CN" altLang="en-US"/>
        </a:p>
      </dgm:t>
    </dgm:pt>
    <dgm:pt modelId="{60D1C8C4-8827-4A16-8667-A53EA806B6A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堂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1FC0D6EF-368F-4F60-897A-B490CAEB27E6}" type="parTrans" cxnId="{C9948749-75E5-42F3-899A-792B773E586D}">
      <dgm:prSet/>
      <dgm:spPr/>
      <dgm:t>
        <a:bodyPr/>
        <a:lstStyle/>
        <a:p>
          <a:endParaRPr lang="zh-CN" altLang="en-US"/>
        </a:p>
      </dgm:t>
    </dgm:pt>
    <dgm:pt modelId="{25B03307-D5B1-417A-BE6A-9D2EEBD2E46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B0C45522-B0D6-4754-A01E-F7387F0600F5}" type="sibTrans" cxnId="{C9948749-75E5-42F3-899A-792B773E586D}">
      <dgm:prSet/>
      <dgm:spPr/>
      <dgm:t>
        <a:bodyPr/>
        <a:lstStyle/>
        <a:p>
          <a:endParaRPr lang="zh-CN" altLang="en-US"/>
        </a:p>
      </dgm:t>
    </dgm:pt>
    <dgm:pt modelId="{5F536F36-125B-41CC-8D87-D08CF47C37F0}" type="sibTrans" cxnId="{24BA1778-7A4D-4020-84F6-20D5A86ECF56}">
      <dgm:prSet/>
      <dgm:spPr/>
      <dgm:t>
        <a:bodyPr/>
        <a:lstStyle/>
        <a:p>
          <a:endParaRPr lang="zh-CN" altLang="en-US"/>
        </a:p>
      </dgm:t>
    </dgm:pt>
    <dgm:pt modelId="{D5F1FB94-5EF5-49EC-A179-0824CC023830}" type="parTrans" cxnId="{1945DA2E-7D9A-4B2E-AB77-446EEB4DA76A}">
      <dgm:prSet/>
      <dgm:spPr/>
      <dgm:t>
        <a:bodyPr/>
        <a:lstStyle/>
        <a:p>
          <a:endParaRPr lang="zh-CN" altLang="en-US"/>
        </a:p>
      </dgm:t>
    </dgm:pt>
    <dgm:pt modelId="{57E1CBA1-8C1C-4E17-BF94-7DD6294D7F21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练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1CE67655-67DE-4728-A608-9463AC1FCE07}" type="parTrans" cxnId="{EEA88B10-3E56-470E-85FD-862BAF9DB4B1}">
      <dgm:prSet/>
      <dgm:spPr/>
      <dgm:t>
        <a:bodyPr/>
        <a:lstStyle/>
        <a:p>
          <a:endParaRPr lang="zh-CN" altLang="en-US"/>
        </a:p>
      </dgm:t>
    </dgm:pt>
    <dgm:pt modelId="{7ECAEE9C-140E-4EA5-8CD4-3BCB7D407921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/>
            <a:t>  </a:t>
          </a:r>
          <a:endParaRPr lang="en-US" altLang="zh-CN"/>
        </a:p>
      </dgm:t>
    </dgm:pt>
    <dgm:pt modelId="{EF5E891C-4A5A-428F-BCF3-6F79E16C15AD}" type="sibTrans" cxnId="{EEA88B10-3E56-470E-85FD-862BAF9DB4B1}">
      <dgm:prSet/>
      <dgm:spPr/>
      <dgm:t>
        <a:bodyPr/>
        <a:lstStyle/>
        <a:p>
          <a:endParaRPr lang="zh-CN" altLang="en-US"/>
        </a:p>
      </dgm:t>
    </dgm:pt>
    <dgm:pt modelId="{ED9A785E-69E7-4847-B537-A1BD461505D2}" type="sibTrans" cxnId="{1945DA2E-7D9A-4B2E-AB77-446EEB4DA76A}">
      <dgm:prSet/>
      <dgm:spPr/>
      <dgm:t>
        <a:bodyPr/>
        <a:lstStyle/>
        <a:p>
          <a:endParaRPr lang="zh-CN" altLang="en-US"/>
        </a:p>
      </dgm:t>
    </dgm:pt>
    <dgm:pt modelId="{97C318AF-24E7-4560-BBFA-122E42DC1410}" type="parTrans" cxnId="{9B84910A-7C05-4BC4-8F0B-5A5873AAF6BF}">
      <dgm:prSet/>
      <dgm:spPr/>
      <dgm:t>
        <a:bodyPr/>
        <a:lstStyle/>
        <a:p>
          <a:endParaRPr lang="zh-CN" altLang="en-US"/>
        </a:p>
      </dgm:t>
    </dgm:pt>
    <dgm:pt modelId="{723C99F3-B8A6-4CCF-8860-25D25BAB532D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习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A6E32D40-A4E6-464F-995E-233344F21EA1}" type="parTrans" cxnId="{101AD51F-B56B-445E-B917-814BACAA5D96}">
      <dgm:prSet/>
      <dgm:spPr/>
      <dgm:t>
        <a:bodyPr/>
        <a:lstStyle/>
        <a:p>
          <a:endParaRPr lang="zh-CN" altLang="en-US"/>
        </a:p>
      </dgm:t>
    </dgm:pt>
    <dgm:pt modelId="{4CE7BE2C-FCAF-4E3B-8878-4CE8D8927880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305E9729-D476-4D6E-98E5-BBD5637EC41D}" type="sibTrans" cxnId="{101AD51F-B56B-445E-B917-814BACAA5D96}">
      <dgm:prSet/>
      <dgm:spPr/>
      <dgm:t>
        <a:bodyPr/>
        <a:lstStyle/>
        <a:p>
          <a:endParaRPr lang="zh-CN" altLang="en-US"/>
        </a:p>
      </dgm:t>
    </dgm:pt>
    <dgm:pt modelId="{D92754B9-27E7-45A5-84E2-AB37F40B61E0}" type="sibTrans" cxnId="{9B84910A-7C05-4BC4-8F0B-5A5873AAF6BF}">
      <dgm:prSet/>
      <dgm:spPr/>
      <dgm:t>
        <a:bodyPr/>
        <a:lstStyle/>
        <a:p>
          <a:endParaRPr lang="zh-CN" altLang="en-US"/>
        </a:p>
      </dgm:t>
    </dgm:pt>
    <dgm:pt modelId="{8BB7C996-EF56-4298-BD15-B9F7CDB4300E}" type="pres">
      <dgm:prSet presAssocID="{1D11C957-E7BC-46BB-BE29-92D20FB191E0}" presName="cycleMatrixDiagram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29C3E21B-79C9-4984-B8E3-8CEAC44F6016}" type="pres">
      <dgm:prSet presAssocID="{1D11C957-E7BC-46BB-BE29-92D20FB191E0}" presName="children"/>
      <dgm:spPr/>
      <dgm:t>
        <a:bodyPr/>
        <a:lstStyle/>
        <a:p/>
      </dgm:t>
    </dgm:pt>
    <dgm:pt modelId="{BE5C9E1F-0AB8-4AC2-B0F4-CF4FDFD5B000}" type="pres">
      <dgm:prSet presAssocID="{1D11C957-E7BC-46BB-BE29-92D20FB191E0}" presName="child1group"/>
      <dgm:spPr/>
      <dgm:t>
        <a:bodyPr/>
        <a:lstStyle/>
        <a:p/>
      </dgm:t>
    </dgm:pt>
    <dgm:pt modelId="{F553EB30-3088-4752-AB8E-E142BB4EE8FC}" type="pres">
      <dgm:prSet presAssocID="{1D11C957-E7BC-46BB-BE29-92D20FB191E0}" presName="child1" presStyleLbl="bgAcc1" presStyleCnt="4"/>
      <dgm:spPr/>
      <dgm:t>
        <a:bodyPr/>
        <a:lstStyle/>
        <a:p/>
      </dgm:t>
    </dgm:pt>
    <dgm:pt modelId="{12A43DF5-F96A-4E92-AC53-E67287C3D15F}" type="pres">
      <dgm:prSet presAssocID="{1D11C957-E7BC-46BB-BE29-92D20FB191E0}" presName="child1Text" presStyleLbl="bgAcc1" presStyleCnt="4">
        <dgm:presLayoutVars>
          <dgm:bulletEnabled val="1"/>
        </dgm:presLayoutVars>
      </dgm:prSet>
      <dgm:spPr/>
      <dgm:t>
        <a:bodyPr/>
        <a:lstStyle/>
        <a:p/>
      </dgm:t>
    </dgm:pt>
    <dgm:pt modelId="{61C68D52-2168-4A7A-8DFF-280BF1F8A3F7}" type="pres">
      <dgm:prSet presAssocID="{1D11C957-E7BC-46BB-BE29-92D20FB191E0}" presName="child2group"/>
      <dgm:spPr/>
      <dgm:t>
        <a:bodyPr/>
        <a:lstStyle/>
        <a:p/>
      </dgm:t>
    </dgm:pt>
    <dgm:pt modelId="{47F79206-283E-4CB9-A6D5-9AF7E64D7654}" type="pres">
      <dgm:prSet presAssocID="{1D11C957-E7BC-46BB-BE29-92D20FB191E0}" presName="child2" presStyleLbl="bgAcc1" presStyleIdx="2" presStyleCnt="4"/>
      <dgm:spPr/>
      <dgm:t>
        <a:bodyPr/>
        <a:lstStyle/>
        <a:p/>
      </dgm:t>
    </dgm:pt>
    <dgm:pt modelId="{00F2C974-8E38-4F75-A2ED-88C9F4A45C26}" type="pres">
      <dgm:prSet presAssocID="{1D11C957-E7BC-46BB-BE29-92D20FB191E0}" presName="child2Text" presStyleLbl="bgAcc1" presStyleIdx="2" presStyleCnt="4">
        <dgm:presLayoutVars>
          <dgm:bulletEnabled val="1"/>
        </dgm:presLayoutVars>
      </dgm:prSet>
      <dgm:spPr/>
      <dgm:t>
        <a:bodyPr/>
        <a:lstStyle/>
        <a:p/>
      </dgm:t>
    </dgm:pt>
    <dgm:pt modelId="{1CEDBF04-2696-40D9-B5FC-61A04EAD564A}" type="pres">
      <dgm:prSet presAssocID="{1D11C957-E7BC-46BB-BE29-92D20FB191E0}" presName="child3group"/>
      <dgm:spPr/>
      <dgm:t>
        <a:bodyPr/>
        <a:lstStyle/>
        <a:p/>
      </dgm:t>
    </dgm:pt>
    <dgm:pt modelId="{38FFBDCB-78CA-4A0C-BA8D-C10C1B7867C8}" type="pres">
      <dgm:prSet presAssocID="{1D11C957-E7BC-46BB-BE29-92D20FB191E0}" presName="child3" presStyleLbl="bgAcc1" presStyleIdx="1" presStyleCnt="4"/>
      <dgm:spPr/>
      <dgm:t>
        <a:bodyPr/>
        <a:lstStyle/>
        <a:p/>
      </dgm:t>
    </dgm:pt>
    <dgm:pt modelId="{FDFAA838-9089-4E4C-B260-C480AC77EDD3}" type="pres">
      <dgm:prSet presAssocID="{1D11C957-E7BC-46BB-BE29-92D20FB191E0}" presName="child3Text" presStyleLbl="bgAcc1" presStyleIdx="1" presStyleCnt="4">
        <dgm:presLayoutVars>
          <dgm:bulletEnabled val="1"/>
        </dgm:presLayoutVars>
      </dgm:prSet>
      <dgm:spPr/>
      <dgm:t>
        <a:bodyPr/>
        <a:lstStyle/>
        <a:p/>
      </dgm:t>
    </dgm:pt>
    <dgm:pt modelId="{980CA9B0-0A3B-4660-8D62-B096C1551DF7}" type="pres">
      <dgm:prSet presAssocID="{1D11C957-E7BC-46BB-BE29-92D20FB191E0}" presName="child4group"/>
      <dgm:spPr/>
      <dgm:t>
        <a:bodyPr/>
        <a:lstStyle/>
        <a:p/>
      </dgm:t>
    </dgm:pt>
    <dgm:pt modelId="{2A725B62-5618-4AA7-B946-1B0BD3CEA4B6}" type="pres">
      <dgm:prSet presAssocID="{1D11C957-E7BC-46BB-BE29-92D20FB191E0}" presName="child4" presStyleLbl="bgAcc1" presStyleIdx="3" presStyleCnt="4"/>
      <dgm:spPr/>
      <dgm:t>
        <a:bodyPr/>
        <a:lstStyle/>
        <a:p/>
      </dgm:t>
    </dgm:pt>
    <dgm:pt modelId="{D5B79851-0D4D-4DC8-BE82-91394A59A86C}" type="pres">
      <dgm:prSet presAssocID="{1D11C957-E7BC-46BB-BE29-92D20FB191E0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/>
      </dgm:t>
    </dgm:pt>
    <dgm:pt modelId="{6915A8BD-96B9-4CC5-9BF3-2D5348E1B43F}" type="pres">
      <dgm:prSet presAssocID="{1D11C957-E7BC-46BB-BE29-92D20FB191E0}" presName="childPlaceholder"/>
      <dgm:spPr/>
      <dgm:t>
        <a:bodyPr/>
        <a:lstStyle/>
        <a:p/>
      </dgm:t>
    </dgm:pt>
    <dgm:pt modelId="{4BC9F29C-E743-4C92-B2F8-2DBF925BEA49}" type="pres">
      <dgm:prSet presAssocID="{1D11C957-E7BC-46BB-BE29-92D20FB191E0}" presName="circle"/>
      <dgm:spPr/>
      <dgm:t>
        <a:bodyPr/>
        <a:lstStyle/>
        <a:p/>
      </dgm:t>
    </dgm:pt>
    <dgm:pt modelId="{5017126F-6EB8-4215-852E-956A1AD05994}" type="pres">
      <dgm:prSet presAssocID="{1D11C957-E7BC-46BB-BE29-92D20FB191E0}" presName="quadrant1" presStyleLbl="node1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4255CFDE-B620-45D8-972A-1914E31C2C6E}" type="pres">
      <dgm:prSet presAssocID="{1D11C957-E7BC-46BB-BE29-92D20FB191E0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F94A2738-65C7-4188-8FD2-9AC7AB356459}" type="pres">
      <dgm:prSet presAssocID="{1D11C957-E7BC-46BB-BE29-92D20FB191E0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A84D7D64-CE37-46E2-B652-29870E39F6AE}" type="pres">
      <dgm:prSet presAssocID="{1D11C957-E7BC-46BB-BE29-92D20FB191E0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FE44F793-B443-4E73-B3A1-D0C0A3E0160A}" type="pres">
      <dgm:prSet presAssocID="{1D11C957-E7BC-46BB-BE29-92D20FB191E0}" presName="quadrantPlaceholder"/>
      <dgm:spPr/>
      <dgm:t>
        <a:bodyPr/>
        <a:lstStyle/>
        <a:p/>
      </dgm:t>
    </dgm:pt>
    <dgm:pt modelId="{2C1DEC17-904F-4042-AC6F-9C29EE041CA3}" type="pres">
      <dgm:prSet presAssocID="{1D11C957-E7BC-46BB-BE29-92D20FB191E0}" presName="center1" presStyleLbl="fgShp" presStyleCnt="2"/>
      <dgm:spPr/>
      <dgm:t>
        <a:bodyPr/>
        <a:lstStyle/>
        <a:p/>
      </dgm:t>
    </dgm:pt>
    <dgm:pt modelId="{C55CB28F-1E6D-4686-BB73-BAF9C4AE6EE5}" type="pres">
      <dgm:prSet presAssocID="{1D11C957-E7BC-46BB-BE29-92D20FB191E0}" presName="center2" presStyleLbl="fgShp" presStyleIdx="1" presStyleCnt="2"/>
      <dgm:spPr/>
      <dgm:t>
        <a:bodyPr/>
        <a:lstStyle/>
        <a:p/>
      </dgm:t>
    </dgm:pt>
  </dgm:ptLst>
  <dgm:cxnLst>
    <dgm:cxn modelId="{EEC2B705-D680-4F18-A657-EAE13CB6013F}" srcId="{1D11C957-E7BC-46BB-BE29-92D20FB191E0}" destId="{9701AA94-0343-42BB-8002-CA5E7DDB6579}" srcOrd="0" destOrd="0" parTransId="{992388E0-9EFF-4DD8-83CC-95524997DBC2}" sibTransId="{024DF5B9-3843-4B74-B64E-DCA5EF875250}"/>
    <dgm:cxn modelId="{AF84F7ED-1373-4868-99F0-146878CB38B8}" srcId="{9701AA94-0343-42BB-8002-CA5E7DDB6579}" destId="{98C8934C-B1E4-4128-889E-C309F352B5E6}" srcOrd="0" destOrd="0" parTransId="{5775C117-1C72-45D1-907A-81BB65367A78}" sibTransId="{483DF05B-E646-4EE7-99BB-564CEC58EA52}"/>
    <dgm:cxn modelId="{24BA1778-7A4D-4020-84F6-20D5A86ECF56}" srcId="{1D11C957-E7BC-46BB-BE29-92D20FB191E0}" destId="{60D1C8C4-8827-4A16-8667-A53EA806B6A8}" srcOrd="1" destOrd="0" parTransId="{E56CF1A5-BACA-4FF1-9B7D-108462AC62D8}" sibTransId="{5F536F36-125B-41CC-8D87-D08CF47C37F0}"/>
    <dgm:cxn modelId="{C9948749-75E5-42F3-899A-792B773E586D}" srcId="{60D1C8C4-8827-4A16-8667-A53EA806B6A8}" destId="{25B03307-D5B1-417A-BE6A-9D2EEBD2E46D}" srcOrd="0" destOrd="0" parTransId="{1FC0D6EF-368F-4F60-897A-B490CAEB27E6}" sibTransId="{B0C45522-B0D6-4754-A01E-F7387F0600F5}"/>
    <dgm:cxn modelId="{1945DA2E-7D9A-4B2E-AB77-446EEB4DA76A}" srcId="{1D11C957-E7BC-46BB-BE29-92D20FB191E0}" destId="{57E1CBA1-8C1C-4E17-BF94-7DD6294D7F21}" srcOrd="2" destOrd="0" parTransId="{D5F1FB94-5EF5-49EC-A179-0824CC023830}" sibTransId="{ED9A785E-69E7-4847-B537-A1BD461505D2}"/>
    <dgm:cxn modelId="{EEA88B10-3E56-470E-85FD-862BAF9DB4B1}" srcId="{57E1CBA1-8C1C-4E17-BF94-7DD6294D7F21}" destId="{7ECAEE9C-140E-4EA5-8CD4-3BCB7D407921}" srcOrd="0" destOrd="0" parTransId="{1CE67655-67DE-4728-A608-9463AC1FCE07}" sibTransId="{EF5E891C-4A5A-428F-BCF3-6F79E16C15AD}"/>
    <dgm:cxn modelId="{9B84910A-7C05-4BC4-8F0B-5A5873AAF6BF}" srcId="{1D11C957-E7BC-46BB-BE29-92D20FB191E0}" destId="{723C99F3-B8A6-4CCF-8860-25D25BAB532D}" srcOrd="3" destOrd="0" parTransId="{97C318AF-24E7-4560-BBFA-122E42DC1410}" sibTransId="{D92754B9-27E7-45A5-84E2-AB37F40B61E0}"/>
    <dgm:cxn modelId="{101AD51F-B56B-445E-B917-814BACAA5D96}" srcId="{723C99F3-B8A6-4CCF-8860-25D25BAB532D}" destId="{4CE7BE2C-FCAF-4E3B-8878-4CE8D8927880}" srcOrd="0" destOrd="0" parTransId="{A6E32D40-A4E6-464F-995E-233344F21EA1}" sibTransId="{305E9729-D476-4D6E-98E5-BBD5637EC41D}"/>
    <dgm:cxn modelId="{98B73E53-0318-4F22-86C3-64DCEBD1D2E9}" type="presOf" srcId="{1D11C957-E7BC-46BB-BE29-92D20FB191E0}" destId="{8BB7C996-EF56-4298-BD15-B9F7CDB4300E}" srcOrd="0" destOrd="0" presId="relationship"/>
    <dgm:cxn modelId="{ECE761B1-152B-4559-9912-706E3EC2A3EA}" type="presParOf" srcId="{8BB7C996-EF56-4298-BD15-B9F7CDB4300E}" destId="{29C3E21B-79C9-4984-B8E3-8CEAC44F6016}" srcOrd="0" destOrd="0" presId="relationship"/>
    <dgm:cxn modelId="{F97C56FB-30E0-4781-83F2-40D7481F1A87}" type="presParOf" srcId="{29C3E21B-79C9-4984-B8E3-8CEAC44F6016}" destId="{BE5C9E1F-0AB8-4AC2-B0F4-CF4FDFD5B000}" srcOrd="0" destOrd="0" presId="relationship"/>
    <dgm:cxn modelId="{C2E43EB9-D927-4299-AEFA-E6B915ECBC4E}" type="presParOf" srcId="{BE5C9E1F-0AB8-4AC2-B0F4-CF4FDFD5B000}" destId="{F553EB30-3088-4752-AB8E-E142BB4EE8FC}" srcOrd="0" destOrd="0" presId="relationship"/>
    <dgm:cxn modelId="{FE4CCED5-8E66-40F9-A72A-B99FADAE2602}" type="presOf" srcId="{98C8934C-B1E4-4128-889E-C309F352B5E6}" destId="{F553EB30-3088-4752-AB8E-E142BB4EE8FC}" srcOrd="0" destOrd="0" presId="relationship"/>
    <dgm:cxn modelId="{321823ED-D983-4F56-B6B4-4F930383F419}" type="presParOf" srcId="{BE5C9E1F-0AB8-4AC2-B0F4-CF4FDFD5B000}" destId="{12A43DF5-F96A-4E92-AC53-E67287C3D15F}" srcOrd="1" destOrd="0" presId="relationship"/>
    <dgm:cxn modelId="{4A799368-D411-4D19-A3F4-A9950E2E1CF9}" type="presOf" srcId="{98C8934C-B1E4-4128-889E-C309F352B5E6}" destId="{12A43DF5-F96A-4E92-AC53-E67287C3D15F}" srcOrd="1" destOrd="0" presId="relationship"/>
    <dgm:cxn modelId="{CD239E52-6D9D-47BB-A73B-824C0DAD60E7}" type="presParOf" srcId="{29C3E21B-79C9-4984-B8E3-8CEAC44F6016}" destId="{61C68D52-2168-4A7A-8DFF-280BF1F8A3F7}" srcOrd="1" destOrd="0" presId="relationship"/>
    <dgm:cxn modelId="{EF95E110-8D9E-468C-94B5-6D07BD115495}" type="presParOf" srcId="{61C68D52-2168-4A7A-8DFF-280BF1F8A3F7}" destId="{47F79206-283E-4CB9-A6D5-9AF7E64D7654}" srcOrd="0" destOrd="0" presId="relationship"/>
    <dgm:cxn modelId="{22AF3FD0-ECE1-4FEB-A9D4-79944DE3E34C}" type="presOf" srcId="{25B03307-D5B1-417A-BE6A-9D2EEBD2E46D}" destId="{47F79206-283E-4CB9-A6D5-9AF7E64D7654}" srcOrd="0" destOrd="0" presId="relationship"/>
    <dgm:cxn modelId="{ED9F4D63-BF02-4F2C-B5CB-8C6AA920CA94}" type="presParOf" srcId="{61C68D52-2168-4A7A-8DFF-280BF1F8A3F7}" destId="{00F2C974-8E38-4F75-A2ED-88C9F4A45C26}" srcOrd="1" destOrd="0" presId="relationship"/>
    <dgm:cxn modelId="{09DBCC8A-F967-4692-B3A1-ED9CBEE5D320}" type="presOf" srcId="{25B03307-D5B1-417A-BE6A-9D2EEBD2E46D}" destId="{00F2C974-8E38-4F75-A2ED-88C9F4A45C26}" srcOrd="1" destOrd="0" presId="relationship"/>
    <dgm:cxn modelId="{CF3D3685-C78E-4E2D-BCDB-0DD549F61FC3}" type="presParOf" srcId="{29C3E21B-79C9-4984-B8E3-8CEAC44F6016}" destId="{1CEDBF04-2696-40D9-B5FC-61A04EAD564A}" srcOrd="2" destOrd="0" presId="relationship"/>
    <dgm:cxn modelId="{8D3B8CAC-AFF7-443C-81BB-870C58C702BF}" type="presParOf" srcId="{1CEDBF04-2696-40D9-B5FC-61A04EAD564A}" destId="{38FFBDCB-78CA-4A0C-BA8D-C10C1B7867C8}" srcOrd="0" destOrd="0" presId="relationship"/>
    <dgm:cxn modelId="{55E15492-4033-4D9B-AA3F-8611C15668A0}" type="presOf" srcId="{7ECAEE9C-140E-4EA5-8CD4-3BCB7D407921}" destId="{38FFBDCB-78CA-4A0C-BA8D-C10C1B7867C8}" srcOrd="0" destOrd="0" presId="relationship"/>
    <dgm:cxn modelId="{3F7E7D23-3C2E-4A90-8272-EE7B7C4CC0B2}" type="presParOf" srcId="{1CEDBF04-2696-40D9-B5FC-61A04EAD564A}" destId="{FDFAA838-9089-4E4C-B260-C480AC77EDD3}" srcOrd="1" destOrd="0" presId="relationship"/>
    <dgm:cxn modelId="{9CA7233D-FE4F-4CF3-A63E-1B39C04AAB33}" type="presOf" srcId="{7ECAEE9C-140E-4EA5-8CD4-3BCB7D407921}" destId="{FDFAA838-9089-4E4C-B260-C480AC77EDD3}" srcOrd="1" destOrd="0" presId="relationship"/>
    <dgm:cxn modelId="{1E43A56B-2B72-46F3-821C-3B24B786CBFA}" type="presParOf" srcId="{29C3E21B-79C9-4984-B8E3-8CEAC44F6016}" destId="{980CA9B0-0A3B-4660-8D62-B096C1551DF7}" srcOrd="3" destOrd="0" presId="relationship"/>
    <dgm:cxn modelId="{8BE8C613-1331-45B2-A60E-F95EB4CE5CC4}" type="presParOf" srcId="{980CA9B0-0A3B-4660-8D62-B096C1551DF7}" destId="{2A725B62-5618-4AA7-B946-1B0BD3CEA4B6}" srcOrd="0" destOrd="0" presId="relationship"/>
    <dgm:cxn modelId="{B2C93ADF-21C1-480D-848B-51406034A966}" type="presOf" srcId="{4CE7BE2C-FCAF-4E3B-8878-4CE8D8927880}" destId="{2A725B62-5618-4AA7-B946-1B0BD3CEA4B6}" srcOrd="0" destOrd="0" presId="relationship"/>
    <dgm:cxn modelId="{E631FACE-5DFC-4E0E-95F5-D5956278BB7F}" type="presParOf" srcId="{980CA9B0-0A3B-4660-8D62-B096C1551DF7}" destId="{D5B79851-0D4D-4DC8-BE82-91394A59A86C}" srcOrd="1" destOrd="0" presId="relationship"/>
    <dgm:cxn modelId="{981B48AA-CE85-43C8-B665-7CA3CD098205}" type="presOf" srcId="{4CE7BE2C-FCAF-4E3B-8878-4CE8D8927880}" destId="{D5B79851-0D4D-4DC8-BE82-91394A59A86C}" srcOrd="1" destOrd="0" presId="relationship"/>
    <dgm:cxn modelId="{8CECE028-70CC-4076-9FDF-75CA77BE1296}" type="presParOf" srcId="{29C3E21B-79C9-4984-B8E3-8CEAC44F6016}" destId="{6915A8BD-96B9-4CC5-9BF3-2D5348E1B43F}" srcOrd="4" destOrd="0" presId="relationship"/>
    <dgm:cxn modelId="{B04DE782-5E56-48BB-B087-03DF7BE3538C}" type="presParOf" srcId="{8BB7C996-EF56-4298-BD15-B9F7CDB4300E}" destId="{4BC9F29C-E743-4C92-B2F8-2DBF925BEA49}" srcOrd="1" destOrd="0" presId="relationship"/>
    <dgm:cxn modelId="{1717B97D-6B7B-47D8-9453-3132AD2259BE}" type="presParOf" srcId="{4BC9F29C-E743-4C92-B2F8-2DBF925BEA49}" destId="{5017126F-6EB8-4215-852E-956A1AD05994}" srcOrd="0" destOrd="0" presId="relationship"/>
    <dgm:cxn modelId="{688A2C17-14A2-41B6-84AA-09ACB8386411}" type="presOf" srcId="{9701AA94-0343-42BB-8002-CA5E7DDB6579}" destId="{5017126F-6EB8-4215-852E-956A1AD05994}" srcOrd="0" destOrd="0" presId="relationship"/>
    <dgm:cxn modelId="{2AADE8AC-E0BF-4ADE-843D-EBF0838D7530}" type="presParOf" srcId="{4BC9F29C-E743-4C92-B2F8-2DBF925BEA49}" destId="{4255CFDE-B620-45D8-972A-1914E31C2C6E}" srcOrd="1" destOrd="0" presId="relationship"/>
    <dgm:cxn modelId="{CD906C5A-F485-41D1-A567-53BFE72E9834}" type="presOf" srcId="{60D1C8C4-8827-4A16-8667-A53EA806B6A8}" destId="{4255CFDE-B620-45D8-972A-1914E31C2C6E}" srcOrd="0" destOrd="0" presId="relationship"/>
    <dgm:cxn modelId="{9E18C3E6-5948-459D-905E-A70534E275D7}" type="presParOf" srcId="{4BC9F29C-E743-4C92-B2F8-2DBF925BEA49}" destId="{F94A2738-65C7-4188-8FD2-9AC7AB356459}" srcOrd="2" destOrd="0" presId="relationship"/>
    <dgm:cxn modelId="{94D0524E-642C-45E9-8770-8221532DF832}" type="presOf" srcId="{57E1CBA1-8C1C-4E17-BF94-7DD6294D7F21}" destId="{F94A2738-65C7-4188-8FD2-9AC7AB356459}" srcOrd="0" destOrd="0" presId="relationship"/>
    <dgm:cxn modelId="{D7EE2B9A-53A6-4BD6-B146-8A5FB340AE83}" type="presParOf" srcId="{4BC9F29C-E743-4C92-B2F8-2DBF925BEA49}" destId="{A84D7D64-CE37-46E2-B652-29870E39F6AE}" srcOrd="3" destOrd="0" presId="relationship"/>
    <dgm:cxn modelId="{3DDCB45F-AC69-4204-B18B-6F6928991E1D}" type="presOf" srcId="{723C99F3-B8A6-4CCF-8860-25D25BAB532D}" destId="{A84D7D64-CE37-46E2-B652-29870E39F6AE}" srcOrd="0" destOrd="0" presId="relationship"/>
    <dgm:cxn modelId="{95A535EB-D924-4697-A2C7-5296E1E0CBCC}" type="presParOf" srcId="{4BC9F29C-E743-4C92-B2F8-2DBF925BEA49}" destId="{FE44F793-B443-4E73-B3A1-D0C0A3E0160A}" srcOrd="4" destOrd="0" presId="relationship"/>
    <dgm:cxn modelId="{4F3875CA-2809-41F1-AF99-660E7050962F}" type="presParOf" srcId="{8BB7C996-EF56-4298-BD15-B9F7CDB4300E}" destId="{2C1DEC17-904F-4042-AC6F-9C29EE041CA3}" srcOrd="2" destOrd="0" presId="relationship"/>
    <dgm:cxn modelId="{36FB1847-E54B-4771-900C-98E2A02AA5ED}" type="presParOf" srcId="{8BB7C996-EF56-4298-BD15-B9F7CDB4300E}" destId="{C55CB28F-1E6D-4686-BB73-BAF9C4AE6EE5}" srcOrd="3" destOrd="0" presId="relationship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4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1D11C957-E7BC-46BB-BE29-92D20FB191E0}" type="doc">
      <dgm:prSet loTypeId="relationship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zh-CN" altLang="en-US"/>
        </a:p>
      </dgm:t>
    </dgm:pt>
    <dgm:pt modelId="{992388E0-9EFF-4DD8-83CC-95524997DBC2}" type="parTrans" cxnId="{48920084-9963-4DCA-B9E7-E2CB1CB38EE6}">
      <dgm:prSet/>
      <dgm:spPr/>
      <dgm:t>
        <a:bodyPr/>
        <a:lstStyle/>
        <a:p>
          <a:endParaRPr lang="zh-CN" altLang="en-US"/>
        </a:p>
      </dgm:t>
    </dgm:pt>
    <dgm:pt modelId="{9701AA94-0343-42BB-8002-CA5E7DDB6579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</a:rPr>
            <a:t>拓</a:t>
          </a:r>
          <a:endParaRPr lang="zh-CN" altLang="en-US" sz="9600">
            <a:solidFill>
              <a:srgbClr val="FF0000"/>
            </a:solidFill>
          </a:endParaRPr>
        </a:p>
      </dgm:t>
    </dgm:pt>
    <dgm:pt modelId="{5775C117-1C72-45D1-907A-81BB65367A78}" type="parTrans" cxnId="{421B4835-FE89-41CE-BDC7-1648E83AB1A4}">
      <dgm:prSet/>
      <dgm:spPr/>
      <dgm:t>
        <a:bodyPr/>
        <a:lstStyle/>
        <a:p>
          <a:endParaRPr lang="zh-CN" altLang="en-US"/>
        </a:p>
      </dgm:t>
    </dgm:pt>
    <dgm:pt modelId="{98C8934C-B1E4-4128-889E-C309F352B5E6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483DF05B-E646-4EE7-99BB-564CEC58EA52}" type="sibTrans" cxnId="{421B4835-FE89-41CE-BDC7-1648E83AB1A4}">
      <dgm:prSet/>
      <dgm:spPr/>
      <dgm:t>
        <a:bodyPr/>
        <a:lstStyle/>
        <a:p>
          <a:endParaRPr lang="zh-CN" altLang="en-US"/>
        </a:p>
      </dgm:t>
    </dgm:pt>
    <dgm:pt modelId="{024DF5B9-3843-4B74-B64E-DCA5EF875250}" type="sibTrans" cxnId="{48920084-9963-4DCA-B9E7-E2CB1CB38EE6}">
      <dgm:prSet/>
      <dgm:spPr/>
      <dgm:t>
        <a:bodyPr/>
        <a:lstStyle/>
        <a:p>
          <a:endParaRPr lang="zh-CN" altLang="en-US"/>
        </a:p>
      </dgm:t>
    </dgm:pt>
    <dgm:pt modelId="{E56CF1A5-BACA-4FF1-9B7D-108462AC62D8}" type="parTrans" cxnId="{ED7D05B0-0531-4FE6-960B-3E319C338105}">
      <dgm:prSet/>
      <dgm:spPr/>
      <dgm:t>
        <a:bodyPr/>
        <a:lstStyle/>
        <a:p>
          <a:endParaRPr lang="zh-CN" altLang="en-US"/>
        </a:p>
      </dgm:t>
    </dgm:pt>
    <dgm:pt modelId="{60D1C8C4-8827-4A16-8667-A53EA806B6A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展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1FC0D6EF-368F-4F60-897A-B490CAEB27E6}" type="parTrans" cxnId="{2131C68E-7650-4273-92B9-0900A681C765}">
      <dgm:prSet/>
      <dgm:spPr/>
      <dgm:t>
        <a:bodyPr/>
        <a:lstStyle/>
        <a:p>
          <a:endParaRPr lang="zh-CN" altLang="en-US"/>
        </a:p>
      </dgm:t>
    </dgm:pt>
    <dgm:pt modelId="{25B03307-D5B1-417A-BE6A-9D2EEBD2E46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B0C45522-B0D6-4754-A01E-F7387F0600F5}" type="sibTrans" cxnId="{2131C68E-7650-4273-92B9-0900A681C765}">
      <dgm:prSet/>
      <dgm:spPr/>
      <dgm:t>
        <a:bodyPr/>
        <a:lstStyle/>
        <a:p>
          <a:endParaRPr lang="zh-CN" altLang="en-US"/>
        </a:p>
      </dgm:t>
    </dgm:pt>
    <dgm:pt modelId="{5F536F36-125B-41CC-8D87-D08CF47C37F0}" type="sibTrans" cxnId="{ED7D05B0-0531-4FE6-960B-3E319C338105}">
      <dgm:prSet/>
      <dgm:spPr/>
      <dgm:t>
        <a:bodyPr/>
        <a:lstStyle/>
        <a:p>
          <a:endParaRPr lang="zh-CN" altLang="en-US"/>
        </a:p>
      </dgm:t>
    </dgm:pt>
    <dgm:pt modelId="{D5F1FB94-5EF5-49EC-A179-0824CC023830}" type="parTrans" cxnId="{E3EF9E8F-32C7-49D7-B6DB-B0C66D4E6813}">
      <dgm:prSet/>
      <dgm:spPr/>
      <dgm:t>
        <a:bodyPr/>
        <a:lstStyle/>
        <a:p>
          <a:endParaRPr lang="zh-CN" altLang="en-US"/>
        </a:p>
      </dgm:t>
    </dgm:pt>
    <dgm:pt modelId="{57E1CBA1-8C1C-4E17-BF94-7DD6294D7F21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练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1CE67655-67DE-4728-A608-9463AC1FCE07}" type="parTrans" cxnId="{A8E69178-6084-4161-B8F7-5F8A72760708}">
      <dgm:prSet/>
      <dgm:spPr/>
      <dgm:t>
        <a:bodyPr/>
        <a:lstStyle/>
        <a:p>
          <a:endParaRPr lang="zh-CN" altLang="en-US"/>
        </a:p>
      </dgm:t>
    </dgm:pt>
    <dgm:pt modelId="{7ECAEE9C-140E-4EA5-8CD4-3BCB7D407921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/>
            <a:t>  </a:t>
          </a:r>
          <a:endParaRPr lang="en-US" altLang="zh-CN"/>
        </a:p>
      </dgm:t>
    </dgm:pt>
    <dgm:pt modelId="{EF5E891C-4A5A-428F-BCF3-6F79E16C15AD}" type="sibTrans" cxnId="{A8E69178-6084-4161-B8F7-5F8A72760708}">
      <dgm:prSet/>
      <dgm:spPr/>
      <dgm:t>
        <a:bodyPr/>
        <a:lstStyle/>
        <a:p>
          <a:endParaRPr lang="zh-CN" altLang="en-US"/>
        </a:p>
      </dgm:t>
    </dgm:pt>
    <dgm:pt modelId="{ED9A785E-69E7-4847-B537-A1BD461505D2}" type="sibTrans" cxnId="{E3EF9E8F-32C7-49D7-B6DB-B0C66D4E6813}">
      <dgm:prSet/>
      <dgm:spPr/>
      <dgm:t>
        <a:bodyPr/>
        <a:lstStyle/>
        <a:p>
          <a:endParaRPr lang="zh-CN" altLang="en-US"/>
        </a:p>
      </dgm:t>
    </dgm:pt>
    <dgm:pt modelId="{97C318AF-24E7-4560-BBFA-122E42DC1410}" type="parTrans" cxnId="{57FAFC9C-5FC3-4DD7-BE8F-1AA8B982FF7B}">
      <dgm:prSet/>
      <dgm:spPr/>
      <dgm:t>
        <a:bodyPr/>
        <a:lstStyle/>
        <a:p>
          <a:endParaRPr lang="zh-CN" altLang="en-US"/>
        </a:p>
      </dgm:t>
    </dgm:pt>
    <dgm:pt modelId="{723C99F3-B8A6-4CCF-8860-25D25BAB532D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习</a:t>
          </a:r>
          <a:endParaRPr lang="zh-CN" altLang="en-US" sz="9600">
            <a:solidFill>
              <a:srgbClr val="FF0000"/>
            </a:solidFill>
            <a:sym typeface="+mn-ea"/>
          </a:endParaRPr>
        </a:p>
      </dgm:t>
    </dgm:pt>
    <dgm:pt modelId="{A6E32D40-A4E6-464F-995E-233344F21EA1}" type="parTrans" cxnId="{00B93EDF-1B2B-4D10-8195-CC2AA4FD0854}">
      <dgm:prSet/>
      <dgm:spPr/>
      <dgm:t>
        <a:bodyPr/>
        <a:lstStyle/>
        <a:p>
          <a:endParaRPr lang="zh-CN" altLang="en-US"/>
        </a:p>
      </dgm:t>
    </dgm:pt>
    <dgm:pt modelId="{4CE7BE2C-FCAF-4E3B-8878-4CE8D8927880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en-US" altLang="zh-CN"/>
        </a:p>
      </dgm:t>
    </dgm:pt>
    <dgm:pt modelId="{305E9729-D476-4D6E-98E5-BBD5637EC41D}" type="sibTrans" cxnId="{00B93EDF-1B2B-4D10-8195-CC2AA4FD0854}">
      <dgm:prSet/>
      <dgm:spPr/>
      <dgm:t>
        <a:bodyPr/>
        <a:lstStyle/>
        <a:p>
          <a:endParaRPr lang="zh-CN" altLang="en-US"/>
        </a:p>
      </dgm:t>
    </dgm:pt>
    <dgm:pt modelId="{D92754B9-27E7-45A5-84E2-AB37F40B61E0}" type="sibTrans" cxnId="{57FAFC9C-5FC3-4DD7-BE8F-1AA8B982FF7B}">
      <dgm:prSet/>
      <dgm:spPr/>
      <dgm:t>
        <a:bodyPr/>
        <a:lstStyle/>
        <a:p>
          <a:endParaRPr lang="zh-CN" altLang="en-US"/>
        </a:p>
      </dgm:t>
    </dgm:pt>
    <dgm:pt modelId="{8BB7C996-EF56-4298-BD15-B9F7CDB4300E}" type="pres">
      <dgm:prSet presAssocID="{1D11C957-E7BC-46BB-BE29-92D20FB191E0}" presName="cycleMatrixDiagram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29C3E21B-79C9-4984-B8E3-8CEAC44F6016}" type="pres">
      <dgm:prSet presAssocID="{1D11C957-E7BC-46BB-BE29-92D20FB191E0}" presName="children"/>
      <dgm:spPr/>
      <dgm:t>
        <a:bodyPr/>
        <a:lstStyle/>
        <a:p/>
      </dgm:t>
    </dgm:pt>
    <dgm:pt modelId="{BE5C9E1F-0AB8-4AC2-B0F4-CF4FDFD5B000}" type="pres">
      <dgm:prSet presAssocID="{1D11C957-E7BC-46BB-BE29-92D20FB191E0}" presName="child1group"/>
      <dgm:spPr/>
      <dgm:t>
        <a:bodyPr/>
        <a:lstStyle/>
        <a:p/>
      </dgm:t>
    </dgm:pt>
    <dgm:pt modelId="{F553EB30-3088-4752-AB8E-E142BB4EE8FC}" type="pres">
      <dgm:prSet presAssocID="{1D11C957-E7BC-46BB-BE29-92D20FB191E0}" presName="child1" presStyleLbl="bgAcc1" presStyleCnt="4"/>
      <dgm:spPr/>
      <dgm:t>
        <a:bodyPr/>
        <a:lstStyle/>
        <a:p/>
      </dgm:t>
    </dgm:pt>
    <dgm:pt modelId="{12A43DF5-F96A-4E92-AC53-E67287C3D15F}" type="pres">
      <dgm:prSet presAssocID="{1D11C957-E7BC-46BB-BE29-92D20FB191E0}" presName="child1Text" presStyleLbl="bgAcc1" presStyleCnt="4">
        <dgm:presLayoutVars>
          <dgm:bulletEnabled val="1"/>
        </dgm:presLayoutVars>
      </dgm:prSet>
      <dgm:spPr/>
      <dgm:t>
        <a:bodyPr/>
        <a:lstStyle/>
        <a:p/>
      </dgm:t>
    </dgm:pt>
    <dgm:pt modelId="{61C68D52-2168-4A7A-8DFF-280BF1F8A3F7}" type="pres">
      <dgm:prSet presAssocID="{1D11C957-E7BC-46BB-BE29-92D20FB191E0}" presName="child2group"/>
      <dgm:spPr/>
      <dgm:t>
        <a:bodyPr/>
        <a:lstStyle/>
        <a:p/>
      </dgm:t>
    </dgm:pt>
    <dgm:pt modelId="{47F79206-283E-4CB9-A6D5-9AF7E64D7654}" type="pres">
      <dgm:prSet presAssocID="{1D11C957-E7BC-46BB-BE29-92D20FB191E0}" presName="child2" presStyleLbl="bgAcc1" presStyleIdx="2" presStyleCnt="4"/>
      <dgm:spPr/>
      <dgm:t>
        <a:bodyPr/>
        <a:lstStyle/>
        <a:p/>
      </dgm:t>
    </dgm:pt>
    <dgm:pt modelId="{00F2C974-8E38-4F75-A2ED-88C9F4A45C26}" type="pres">
      <dgm:prSet presAssocID="{1D11C957-E7BC-46BB-BE29-92D20FB191E0}" presName="child2Text" presStyleLbl="bgAcc1" presStyleIdx="2" presStyleCnt="4">
        <dgm:presLayoutVars>
          <dgm:bulletEnabled val="1"/>
        </dgm:presLayoutVars>
      </dgm:prSet>
      <dgm:spPr/>
      <dgm:t>
        <a:bodyPr/>
        <a:lstStyle/>
        <a:p/>
      </dgm:t>
    </dgm:pt>
    <dgm:pt modelId="{1CEDBF04-2696-40D9-B5FC-61A04EAD564A}" type="pres">
      <dgm:prSet presAssocID="{1D11C957-E7BC-46BB-BE29-92D20FB191E0}" presName="child3group"/>
      <dgm:spPr/>
      <dgm:t>
        <a:bodyPr/>
        <a:lstStyle/>
        <a:p/>
      </dgm:t>
    </dgm:pt>
    <dgm:pt modelId="{38FFBDCB-78CA-4A0C-BA8D-C10C1B7867C8}" type="pres">
      <dgm:prSet presAssocID="{1D11C957-E7BC-46BB-BE29-92D20FB191E0}" presName="child3" presStyleLbl="bgAcc1" presStyleIdx="1" presStyleCnt="4"/>
      <dgm:spPr/>
      <dgm:t>
        <a:bodyPr/>
        <a:lstStyle/>
        <a:p/>
      </dgm:t>
    </dgm:pt>
    <dgm:pt modelId="{FDFAA838-9089-4E4C-B260-C480AC77EDD3}" type="pres">
      <dgm:prSet presAssocID="{1D11C957-E7BC-46BB-BE29-92D20FB191E0}" presName="child3Text" presStyleLbl="bgAcc1" presStyleIdx="1" presStyleCnt="4">
        <dgm:presLayoutVars>
          <dgm:bulletEnabled val="1"/>
        </dgm:presLayoutVars>
      </dgm:prSet>
      <dgm:spPr/>
      <dgm:t>
        <a:bodyPr/>
        <a:lstStyle/>
        <a:p/>
      </dgm:t>
    </dgm:pt>
    <dgm:pt modelId="{980CA9B0-0A3B-4660-8D62-B096C1551DF7}" type="pres">
      <dgm:prSet presAssocID="{1D11C957-E7BC-46BB-BE29-92D20FB191E0}" presName="child4group"/>
      <dgm:spPr/>
      <dgm:t>
        <a:bodyPr/>
        <a:lstStyle/>
        <a:p/>
      </dgm:t>
    </dgm:pt>
    <dgm:pt modelId="{2A725B62-5618-4AA7-B946-1B0BD3CEA4B6}" type="pres">
      <dgm:prSet presAssocID="{1D11C957-E7BC-46BB-BE29-92D20FB191E0}" presName="child4" presStyleLbl="bgAcc1" presStyleIdx="3" presStyleCnt="4"/>
      <dgm:spPr/>
      <dgm:t>
        <a:bodyPr/>
        <a:lstStyle/>
        <a:p/>
      </dgm:t>
    </dgm:pt>
    <dgm:pt modelId="{D5B79851-0D4D-4DC8-BE82-91394A59A86C}" type="pres">
      <dgm:prSet presAssocID="{1D11C957-E7BC-46BB-BE29-92D20FB191E0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/>
      </dgm:t>
    </dgm:pt>
    <dgm:pt modelId="{6915A8BD-96B9-4CC5-9BF3-2D5348E1B43F}" type="pres">
      <dgm:prSet presAssocID="{1D11C957-E7BC-46BB-BE29-92D20FB191E0}" presName="childPlaceholder"/>
      <dgm:spPr/>
      <dgm:t>
        <a:bodyPr/>
        <a:lstStyle/>
        <a:p/>
      </dgm:t>
    </dgm:pt>
    <dgm:pt modelId="{4BC9F29C-E743-4C92-B2F8-2DBF925BEA49}" type="pres">
      <dgm:prSet presAssocID="{1D11C957-E7BC-46BB-BE29-92D20FB191E0}" presName="circle"/>
      <dgm:spPr/>
      <dgm:t>
        <a:bodyPr/>
        <a:lstStyle/>
        <a:p/>
      </dgm:t>
    </dgm:pt>
    <dgm:pt modelId="{5017126F-6EB8-4215-852E-956A1AD05994}" type="pres">
      <dgm:prSet presAssocID="{1D11C957-E7BC-46BB-BE29-92D20FB191E0}" presName="quadrant1" presStyleLbl="node1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4255CFDE-B620-45D8-972A-1914E31C2C6E}" type="pres">
      <dgm:prSet presAssocID="{1D11C957-E7BC-46BB-BE29-92D20FB191E0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F94A2738-65C7-4188-8FD2-9AC7AB356459}" type="pres">
      <dgm:prSet presAssocID="{1D11C957-E7BC-46BB-BE29-92D20FB191E0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A84D7D64-CE37-46E2-B652-29870E39F6AE}" type="pres">
      <dgm:prSet presAssocID="{1D11C957-E7BC-46BB-BE29-92D20FB191E0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FE44F793-B443-4E73-B3A1-D0C0A3E0160A}" type="pres">
      <dgm:prSet presAssocID="{1D11C957-E7BC-46BB-BE29-92D20FB191E0}" presName="quadrantPlaceholder"/>
      <dgm:spPr/>
      <dgm:t>
        <a:bodyPr/>
        <a:lstStyle/>
        <a:p/>
      </dgm:t>
    </dgm:pt>
    <dgm:pt modelId="{2C1DEC17-904F-4042-AC6F-9C29EE041CA3}" type="pres">
      <dgm:prSet presAssocID="{1D11C957-E7BC-46BB-BE29-92D20FB191E0}" presName="center1" presStyleLbl="fgShp" presStyleCnt="2"/>
      <dgm:spPr/>
      <dgm:t>
        <a:bodyPr/>
        <a:lstStyle/>
        <a:p/>
      </dgm:t>
    </dgm:pt>
    <dgm:pt modelId="{C55CB28F-1E6D-4686-BB73-BAF9C4AE6EE5}" type="pres">
      <dgm:prSet presAssocID="{1D11C957-E7BC-46BB-BE29-92D20FB191E0}" presName="center2" presStyleLbl="fgShp" presStyleIdx="1" presStyleCnt="2"/>
      <dgm:spPr/>
      <dgm:t>
        <a:bodyPr/>
        <a:lstStyle/>
        <a:p/>
      </dgm:t>
    </dgm:pt>
  </dgm:ptLst>
  <dgm:cxnLst>
    <dgm:cxn modelId="{48920084-9963-4DCA-B9E7-E2CB1CB38EE6}" srcId="{1D11C957-E7BC-46BB-BE29-92D20FB191E0}" destId="{9701AA94-0343-42BB-8002-CA5E7DDB6579}" srcOrd="0" destOrd="0" parTransId="{992388E0-9EFF-4DD8-83CC-95524997DBC2}" sibTransId="{024DF5B9-3843-4B74-B64E-DCA5EF875250}"/>
    <dgm:cxn modelId="{421B4835-FE89-41CE-BDC7-1648E83AB1A4}" srcId="{9701AA94-0343-42BB-8002-CA5E7DDB6579}" destId="{98C8934C-B1E4-4128-889E-C309F352B5E6}" srcOrd="0" destOrd="0" parTransId="{5775C117-1C72-45D1-907A-81BB65367A78}" sibTransId="{483DF05B-E646-4EE7-99BB-564CEC58EA52}"/>
    <dgm:cxn modelId="{ED7D05B0-0531-4FE6-960B-3E319C338105}" srcId="{1D11C957-E7BC-46BB-BE29-92D20FB191E0}" destId="{60D1C8C4-8827-4A16-8667-A53EA806B6A8}" srcOrd="1" destOrd="0" parTransId="{E56CF1A5-BACA-4FF1-9B7D-108462AC62D8}" sibTransId="{5F536F36-125B-41CC-8D87-D08CF47C37F0}"/>
    <dgm:cxn modelId="{2131C68E-7650-4273-92B9-0900A681C765}" srcId="{60D1C8C4-8827-4A16-8667-A53EA806B6A8}" destId="{25B03307-D5B1-417A-BE6A-9D2EEBD2E46D}" srcOrd="0" destOrd="0" parTransId="{1FC0D6EF-368F-4F60-897A-B490CAEB27E6}" sibTransId="{B0C45522-B0D6-4754-A01E-F7387F0600F5}"/>
    <dgm:cxn modelId="{E3EF9E8F-32C7-49D7-B6DB-B0C66D4E6813}" srcId="{1D11C957-E7BC-46BB-BE29-92D20FB191E0}" destId="{57E1CBA1-8C1C-4E17-BF94-7DD6294D7F21}" srcOrd="2" destOrd="0" parTransId="{D5F1FB94-5EF5-49EC-A179-0824CC023830}" sibTransId="{ED9A785E-69E7-4847-B537-A1BD461505D2}"/>
    <dgm:cxn modelId="{A8E69178-6084-4161-B8F7-5F8A72760708}" srcId="{57E1CBA1-8C1C-4E17-BF94-7DD6294D7F21}" destId="{7ECAEE9C-140E-4EA5-8CD4-3BCB7D407921}" srcOrd="0" destOrd="0" parTransId="{1CE67655-67DE-4728-A608-9463AC1FCE07}" sibTransId="{EF5E891C-4A5A-428F-BCF3-6F79E16C15AD}"/>
    <dgm:cxn modelId="{57FAFC9C-5FC3-4DD7-BE8F-1AA8B982FF7B}" srcId="{1D11C957-E7BC-46BB-BE29-92D20FB191E0}" destId="{723C99F3-B8A6-4CCF-8860-25D25BAB532D}" srcOrd="3" destOrd="0" parTransId="{97C318AF-24E7-4560-BBFA-122E42DC1410}" sibTransId="{D92754B9-27E7-45A5-84E2-AB37F40B61E0}"/>
    <dgm:cxn modelId="{00B93EDF-1B2B-4D10-8195-CC2AA4FD0854}" srcId="{723C99F3-B8A6-4CCF-8860-25D25BAB532D}" destId="{4CE7BE2C-FCAF-4E3B-8878-4CE8D8927880}" srcOrd="0" destOrd="0" parTransId="{A6E32D40-A4E6-464F-995E-233344F21EA1}" sibTransId="{305E9729-D476-4D6E-98E5-BBD5637EC41D}"/>
    <dgm:cxn modelId="{DEDAC9AE-585E-47C0-ADAE-EB3297271790}" type="presOf" srcId="{1D11C957-E7BC-46BB-BE29-92D20FB191E0}" destId="{8BB7C996-EF56-4298-BD15-B9F7CDB4300E}" srcOrd="0" destOrd="0" presId="relationship"/>
    <dgm:cxn modelId="{D5040B67-96E2-4A3D-991D-9082D17CC514}" type="presParOf" srcId="{8BB7C996-EF56-4298-BD15-B9F7CDB4300E}" destId="{29C3E21B-79C9-4984-B8E3-8CEAC44F6016}" srcOrd="0" destOrd="0" presId="relationship"/>
    <dgm:cxn modelId="{D6824997-AFF3-449B-9C55-D77BF995B4F9}" type="presParOf" srcId="{29C3E21B-79C9-4984-B8E3-8CEAC44F6016}" destId="{BE5C9E1F-0AB8-4AC2-B0F4-CF4FDFD5B000}" srcOrd="0" destOrd="0" presId="relationship"/>
    <dgm:cxn modelId="{9660D8C0-8BA1-4F48-B6AD-25D42B10F87D}" type="presParOf" srcId="{BE5C9E1F-0AB8-4AC2-B0F4-CF4FDFD5B000}" destId="{F553EB30-3088-4752-AB8E-E142BB4EE8FC}" srcOrd="0" destOrd="0" presId="relationship"/>
    <dgm:cxn modelId="{397389A9-276F-4C15-9518-0D3D08DCD7DA}" type="presOf" srcId="{98C8934C-B1E4-4128-889E-C309F352B5E6}" destId="{F553EB30-3088-4752-AB8E-E142BB4EE8FC}" srcOrd="0" destOrd="0" presId="relationship"/>
    <dgm:cxn modelId="{0CBB3709-ACF4-44BE-987E-0B624BE302BF}" type="presParOf" srcId="{BE5C9E1F-0AB8-4AC2-B0F4-CF4FDFD5B000}" destId="{12A43DF5-F96A-4E92-AC53-E67287C3D15F}" srcOrd="1" destOrd="0" presId="relationship"/>
    <dgm:cxn modelId="{CA1982AC-653E-46D1-8DD0-F24025B1C890}" type="presOf" srcId="{98C8934C-B1E4-4128-889E-C309F352B5E6}" destId="{12A43DF5-F96A-4E92-AC53-E67287C3D15F}" srcOrd="1" destOrd="0" presId="relationship"/>
    <dgm:cxn modelId="{B79EF89C-6548-4F23-A98E-720008885948}" type="presParOf" srcId="{29C3E21B-79C9-4984-B8E3-8CEAC44F6016}" destId="{61C68D52-2168-4A7A-8DFF-280BF1F8A3F7}" srcOrd="1" destOrd="0" presId="relationship"/>
    <dgm:cxn modelId="{0B8F9325-F5D1-4F43-A457-451A0D9591D5}" type="presParOf" srcId="{61C68D52-2168-4A7A-8DFF-280BF1F8A3F7}" destId="{47F79206-283E-4CB9-A6D5-9AF7E64D7654}" srcOrd="0" destOrd="0" presId="relationship"/>
    <dgm:cxn modelId="{B3C7393A-0D44-4BE5-8FF3-74C472BAD6F4}" type="presOf" srcId="{25B03307-D5B1-417A-BE6A-9D2EEBD2E46D}" destId="{47F79206-283E-4CB9-A6D5-9AF7E64D7654}" srcOrd="0" destOrd="0" presId="relationship"/>
    <dgm:cxn modelId="{7AE7DABC-4EE4-49DB-BA16-9F15AB407D91}" type="presParOf" srcId="{61C68D52-2168-4A7A-8DFF-280BF1F8A3F7}" destId="{00F2C974-8E38-4F75-A2ED-88C9F4A45C26}" srcOrd="1" destOrd="0" presId="relationship"/>
    <dgm:cxn modelId="{05259BD0-38E6-45B4-AB8C-157BCD4D451B}" type="presOf" srcId="{25B03307-D5B1-417A-BE6A-9D2EEBD2E46D}" destId="{00F2C974-8E38-4F75-A2ED-88C9F4A45C26}" srcOrd="1" destOrd="0" presId="relationship"/>
    <dgm:cxn modelId="{3ED4AD36-294F-4D33-A1FA-AE8473F64487}" type="presParOf" srcId="{29C3E21B-79C9-4984-B8E3-8CEAC44F6016}" destId="{1CEDBF04-2696-40D9-B5FC-61A04EAD564A}" srcOrd="2" destOrd="0" presId="relationship"/>
    <dgm:cxn modelId="{D675D9CF-910B-4E04-B5E3-5EABA15A7FA3}" type="presParOf" srcId="{1CEDBF04-2696-40D9-B5FC-61A04EAD564A}" destId="{38FFBDCB-78CA-4A0C-BA8D-C10C1B7867C8}" srcOrd="0" destOrd="0" presId="relationship"/>
    <dgm:cxn modelId="{8B8FB372-C3BB-4942-A080-6ADD96D387E2}" type="presOf" srcId="{7ECAEE9C-140E-4EA5-8CD4-3BCB7D407921}" destId="{38FFBDCB-78CA-4A0C-BA8D-C10C1B7867C8}" srcOrd="0" destOrd="0" presId="relationship"/>
    <dgm:cxn modelId="{769084C2-FF65-4D00-9743-7006DDEF6D0D}" type="presParOf" srcId="{1CEDBF04-2696-40D9-B5FC-61A04EAD564A}" destId="{FDFAA838-9089-4E4C-B260-C480AC77EDD3}" srcOrd="1" destOrd="0" presId="relationship"/>
    <dgm:cxn modelId="{E65FE6C0-0567-4C52-BC54-8C97412CAD3F}" type="presOf" srcId="{7ECAEE9C-140E-4EA5-8CD4-3BCB7D407921}" destId="{FDFAA838-9089-4E4C-B260-C480AC77EDD3}" srcOrd="1" destOrd="0" presId="relationship"/>
    <dgm:cxn modelId="{652F4CBD-C96A-4782-A1C8-DEF9D1A95004}" type="presParOf" srcId="{29C3E21B-79C9-4984-B8E3-8CEAC44F6016}" destId="{980CA9B0-0A3B-4660-8D62-B096C1551DF7}" srcOrd="3" destOrd="0" presId="relationship"/>
    <dgm:cxn modelId="{3F51CE0C-B959-4F98-83F1-49535FC54CE1}" type="presParOf" srcId="{980CA9B0-0A3B-4660-8D62-B096C1551DF7}" destId="{2A725B62-5618-4AA7-B946-1B0BD3CEA4B6}" srcOrd="0" destOrd="0" presId="relationship"/>
    <dgm:cxn modelId="{2A8BB0D7-BB71-4477-9F6D-FCA3201D70B2}" type="presOf" srcId="{4CE7BE2C-FCAF-4E3B-8878-4CE8D8927880}" destId="{2A725B62-5618-4AA7-B946-1B0BD3CEA4B6}" srcOrd="0" destOrd="0" presId="relationship"/>
    <dgm:cxn modelId="{93E6F45E-0BB0-4FD3-BF5D-17B7ACF994F7}" type="presParOf" srcId="{980CA9B0-0A3B-4660-8D62-B096C1551DF7}" destId="{D5B79851-0D4D-4DC8-BE82-91394A59A86C}" srcOrd="1" destOrd="0" presId="relationship"/>
    <dgm:cxn modelId="{99E69706-3A0F-4AC2-9215-961C843683C5}" type="presOf" srcId="{4CE7BE2C-FCAF-4E3B-8878-4CE8D8927880}" destId="{D5B79851-0D4D-4DC8-BE82-91394A59A86C}" srcOrd="1" destOrd="0" presId="relationship"/>
    <dgm:cxn modelId="{AA0620C9-1C86-4F34-AD7E-9E131D6FE594}" type="presParOf" srcId="{29C3E21B-79C9-4984-B8E3-8CEAC44F6016}" destId="{6915A8BD-96B9-4CC5-9BF3-2D5348E1B43F}" srcOrd="4" destOrd="0" presId="relationship"/>
    <dgm:cxn modelId="{6C1FAAAA-75D4-45B9-BADE-A7A1753151F2}" type="presParOf" srcId="{8BB7C996-EF56-4298-BD15-B9F7CDB4300E}" destId="{4BC9F29C-E743-4C92-B2F8-2DBF925BEA49}" srcOrd="1" destOrd="0" presId="relationship"/>
    <dgm:cxn modelId="{AF7F7051-1AD9-4062-8A7E-7C7E8604CE85}" type="presParOf" srcId="{4BC9F29C-E743-4C92-B2F8-2DBF925BEA49}" destId="{5017126F-6EB8-4215-852E-956A1AD05994}" srcOrd="0" destOrd="0" presId="relationship"/>
    <dgm:cxn modelId="{8961D59C-DDB6-4316-97DF-33B2F7282CCC}" type="presOf" srcId="{9701AA94-0343-42BB-8002-CA5E7DDB6579}" destId="{5017126F-6EB8-4215-852E-956A1AD05994}" srcOrd="0" destOrd="0" presId="relationship"/>
    <dgm:cxn modelId="{6B9DC344-D41C-4F0A-803D-FA48C047A6DC}" type="presParOf" srcId="{4BC9F29C-E743-4C92-B2F8-2DBF925BEA49}" destId="{4255CFDE-B620-45D8-972A-1914E31C2C6E}" srcOrd="1" destOrd="0" presId="relationship"/>
    <dgm:cxn modelId="{6D726E5A-57A6-47F7-B93A-76F8F1AD51AA}" type="presOf" srcId="{60D1C8C4-8827-4A16-8667-A53EA806B6A8}" destId="{4255CFDE-B620-45D8-972A-1914E31C2C6E}" srcOrd="0" destOrd="0" presId="relationship"/>
    <dgm:cxn modelId="{13058D9A-667B-49BC-83BE-36EEA42BC36B}" type="presParOf" srcId="{4BC9F29C-E743-4C92-B2F8-2DBF925BEA49}" destId="{F94A2738-65C7-4188-8FD2-9AC7AB356459}" srcOrd="2" destOrd="0" presId="relationship"/>
    <dgm:cxn modelId="{0E5A1EEE-CEDB-496A-9556-62FDCF2E50E8}" type="presOf" srcId="{57E1CBA1-8C1C-4E17-BF94-7DD6294D7F21}" destId="{F94A2738-65C7-4188-8FD2-9AC7AB356459}" srcOrd="0" destOrd="0" presId="relationship"/>
    <dgm:cxn modelId="{701C47ED-5038-48D5-AC34-1EFB8D3D06A7}" type="presParOf" srcId="{4BC9F29C-E743-4C92-B2F8-2DBF925BEA49}" destId="{A84D7D64-CE37-46E2-B652-29870E39F6AE}" srcOrd="3" destOrd="0" presId="relationship"/>
    <dgm:cxn modelId="{1BF000AD-FB76-46F6-A4F3-833DBC503626}" type="presOf" srcId="{723C99F3-B8A6-4CCF-8860-25D25BAB532D}" destId="{A84D7D64-CE37-46E2-B652-29870E39F6AE}" srcOrd="0" destOrd="0" presId="relationship"/>
    <dgm:cxn modelId="{8137731E-E03E-4183-B51F-7DFDF2B419D5}" type="presParOf" srcId="{4BC9F29C-E743-4C92-B2F8-2DBF925BEA49}" destId="{FE44F793-B443-4E73-B3A1-D0C0A3E0160A}" srcOrd="4" destOrd="0" presId="relationship"/>
    <dgm:cxn modelId="{437153FB-3D61-48BF-82D1-93F0F09DBB92}" type="presParOf" srcId="{8BB7C996-EF56-4298-BD15-B9F7CDB4300E}" destId="{2C1DEC17-904F-4042-AC6F-9C29EE041CA3}" srcOrd="2" destOrd="0" presId="relationship"/>
    <dgm:cxn modelId="{4C9F1194-D709-43FA-9656-EFEECF515C62}" type="presParOf" srcId="{8BB7C996-EF56-4298-BD15-B9F7CDB4300E}" destId="{C55CB28F-1E6D-4686-BB73-BAF9C4AE6EE5}" srcOrd="3" destOrd="0" presId="relationship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3" name="组合 1"/>
      <dsp:cNvGrpSpPr/>
    </dsp:nvGrpSpPr>
    <dsp:grpSpPr>
      <a:xfrm>
        <a:off x="0" y="0"/>
        <a:ext cx="7043992" cy="5418455"/>
        <a:chExt cx="7043992" cy="5418455"/>
      </a:xfrm>
    </dsp:grpSpPr>
    <dsp:sp modelId="{F553EB30-3088-4752-AB8E-E142BB4EE8FC}">
      <dsp:nvSpPr>
        <dsp:cNvPr id="3" name="圆角矩形 2"/>
        <dsp:cNvSpPr/>
      </dsp:nvSpPr>
      <dsp:spPr bwMode="white">
        <a:xfrm>
          <a:off x="542004" y="-2709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542004" y="-2709"/>
        <a:ext cx="2676717" cy="1735640"/>
      </dsp:txXfrm>
    </dsp:sp>
    <dsp:sp modelId="{47F79206-283E-4CB9-A6D5-9AF7E64D7654}">
      <dsp:nvSpPr>
        <dsp:cNvPr id="14" name="圆角矩形 3"/>
        <dsp:cNvSpPr/>
      </dsp:nvSpPr>
      <dsp:spPr bwMode="white">
        <a:xfrm>
          <a:off x="4909279" y="-2709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4909279" y="-2709"/>
        <a:ext cx="2676717" cy="1735640"/>
      </dsp:txXfrm>
    </dsp:sp>
    <dsp:sp modelId="{38FFBDCB-78CA-4A0C-BA8D-C10C1B7867C8}">
      <dsp:nvSpPr>
        <dsp:cNvPr id="5" name="圆角矩形 4"/>
        <dsp:cNvSpPr/>
      </dsp:nvSpPr>
      <dsp:spPr bwMode="white">
        <a:xfrm>
          <a:off x="4909279" y="3685525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>
              <a:solidFill>
                <a:schemeClr val="dk1"/>
              </a:solidFill>
            </a:rPr>
            <a:t>  </a:t>
          </a:r>
          <a:endParaRPr lang="en-US" altLang="zh-CN">
            <a:solidFill>
              <a:schemeClr val="dk1"/>
            </a:solidFill>
          </a:endParaRPr>
        </a:p>
      </dsp:txBody>
      <dsp:txXfrm>
        <a:off x="4909279" y="3685525"/>
        <a:ext cx="2676717" cy="1735640"/>
      </dsp:txXfrm>
    </dsp:sp>
    <dsp:sp modelId="{2A725B62-5618-4AA7-B946-1B0BD3CEA4B6}">
      <dsp:nvSpPr>
        <dsp:cNvPr id="6" name="圆角矩形 5"/>
        <dsp:cNvSpPr/>
      </dsp:nvSpPr>
      <dsp:spPr bwMode="white">
        <a:xfrm>
          <a:off x="542004" y="3685525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542004" y="3685525"/>
        <a:ext cx="2676717" cy="1735640"/>
      </dsp:txXfrm>
    </dsp:sp>
    <dsp:sp modelId="{5017126F-6EB8-4215-852E-956A1AD05994}">
      <dsp:nvSpPr>
        <dsp:cNvPr id="7" name="饼形 6"/>
        <dsp:cNvSpPr/>
      </dsp:nvSpPr>
      <dsp:spPr bwMode="white">
        <a:xfrm>
          <a:off x="1663624" y="30885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</a:rPr>
            <a:t>知</a:t>
          </a:r>
          <a:endParaRPr lang="zh-CN" altLang="en-US" sz="9600">
            <a:solidFill>
              <a:srgbClr val="FF0000"/>
            </a:solidFill>
          </a:endParaRPr>
        </a:p>
      </dsp:txBody>
      <dsp:txXfrm>
        <a:off x="1663624" y="308852"/>
        <a:ext cx="2346191" cy="2346191"/>
      </dsp:txXfrm>
    </dsp:sp>
    <dsp:sp modelId="{4255CFDE-B620-45D8-972A-1914E31C2C6E}">
      <dsp:nvSpPr>
        <dsp:cNvPr id="8" name="饼形 7"/>
        <dsp:cNvSpPr/>
      </dsp:nvSpPr>
      <dsp:spPr bwMode="white">
        <a:xfrm rot="5400000">
          <a:off x="4118185" y="30885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识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5400000">
        <a:off x="4118185" y="308852"/>
        <a:ext cx="2346191" cy="2346191"/>
      </dsp:txXfrm>
    </dsp:sp>
    <dsp:sp modelId="{F94A2738-65C7-4188-8FD2-9AC7AB356459}">
      <dsp:nvSpPr>
        <dsp:cNvPr id="9" name="饼形 8"/>
        <dsp:cNvSpPr/>
      </dsp:nvSpPr>
      <dsp:spPr bwMode="white">
        <a:xfrm rot="10800000">
          <a:off x="4118185" y="276341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链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10800000">
        <a:off x="4118185" y="2763412"/>
        <a:ext cx="2346191" cy="2346191"/>
      </dsp:txXfrm>
    </dsp:sp>
    <dsp:sp modelId="{A84D7D64-CE37-46E2-B652-29870E39F6AE}">
      <dsp:nvSpPr>
        <dsp:cNvPr id="10" name="饼形 9"/>
        <dsp:cNvSpPr/>
      </dsp:nvSpPr>
      <dsp:spPr bwMode="white">
        <a:xfrm rot="16200000">
          <a:off x="1663624" y="276341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54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接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16200000">
        <a:off x="1663624" y="2763412"/>
        <a:ext cx="2346191" cy="2346191"/>
      </dsp:txXfrm>
    </dsp:sp>
    <dsp:sp modelId="{2C1DEC17-904F-4042-AC6F-9C29EE041CA3}">
      <dsp:nvSpPr>
        <dsp:cNvPr id="11" name="环形箭头 10"/>
        <dsp:cNvSpPr/>
      </dsp:nvSpPr>
      <dsp:spPr bwMode="white">
        <a:xfrm>
          <a:off x="3658970" y="2221567"/>
          <a:ext cx="810059" cy="704399"/>
        </a:xfrm>
        <a:prstGeom prst="circularArrow">
          <a:avLst/>
        </a:prstGeom>
      </dsp:spPr>
      <dsp:style>
        <a:lnRef idx="2">
          <a:schemeClr val="lt1"/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  <dsp:txXfrm>
        <a:off x="3658970" y="2221567"/>
        <a:ext cx="810059" cy="704399"/>
      </dsp:txXfrm>
    </dsp:sp>
    <dsp:sp modelId="{C55CB28F-1E6D-4686-BB73-BAF9C4AE6EE5}">
      <dsp:nvSpPr>
        <dsp:cNvPr id="12" name="环形箭头 11"/>
        <dsp:cNvSpPr/>
      </dsp:nvSpPr>
      <dsp:spPr bwMode="white">
        <a:xfrm rot="10800000">
          <a:off x="3658970" y="2492489"/>
          <a:ext cx="810059" cy="704399"/>
        </a:xfrm>
        <a:prstGeom prst="circularArrow">
          <a:avLst/>
        </a:prstGeom>
      </dsp:spPr>
      <dsp:style>
        <a:lnRef idx="2">
          <a:schemeClr val="lt1"/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  <dsp:txXfrm rot="10800000">
        <a:off x="3658970" y="2492489"/>
        <a:ext cx="810059" cy="704399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3" name="组合 1"/>
      <dsp:cNvGrpSpPr/>
    </dsp:nvGrpSpPr>
    <dsp:grpSpPr>
      <a:xfrm>
        <a:off x="0" y="0"/>
        <a:ext cx="7043992" cy="5418455"/>
        <a:chExt cx="7043992" cy="5418455"/>
      </a:xfrm>
    </dsp:grpSpPr>
    <dsp:sp modelId="{F553EB30-3088-4752-AB8E-E142BB4EE8FC}">
      <dsp:nvSpPr>
        <dsp:cNvPr id="3" name="圆角矩形 2"/>
        <dsp:cNvSpPr/>
      </dsp:nvSpPr>
      <dsp:spPr bwMode="white">
        <a:xfrm>
          <a:off x="542004" y="-2709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542004" y="-2709"/>
        <a:ext cx="2676717" cy="1735640"/>
      </dsp:txXfrm>
    </dsp:sp>
    <dsp:sp modelId="{47F79206-283E-4CB9-A6D5-9AF7E64D7654}">
      <dsp:nvSpPr>
        <dsp:cNvPr id="14" name="圆角矩形 3"/>
        <dsp:cNvSpPr/>
      </dsp:nvSpPr>
      <dsp:spPr bwMode="white">
        <a:xfrm>
          <a:off x="4909279" y="-2709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4909279" y="-2709"/>
        <a:ext cx="2676717" cy="1735640"/>
      </dsp:txXfrm>
    </dsp:sp>
    <dsp:sp modelId="{38FFBDCB-78CA-4A0C-BA8D-C10C1B7867C8}">
      <dsp:nvSpPr>
        <dsp:cNvPr id="5" name="圆角矩形 4"/>
        <dsp:cNvSpPr/>
      </dsp:nvSpPr>
      <dsp:spPr bwMode="white">
        <a:xfrm>
          <a:off x="4909279" y="3685525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>
              <a:solidFill>
                <a:schemeClr val="dk1"/>
              </a:solidFill>
            </a:rPr>
            <a:t>  </a:t>
          </a:r>
          <a:endParaRPr lang="en-US" altLang="zh-CN">
            <a:solidFill>
              <a:schemeClr val="dk1"/>
            </a:solidFill>
          </a:endParaRPr>
        </a:p>
      </dsp:txBody>
      <dsp:txXfrm>
        <a:off x="4909279" y="3685525"/>
        <a:ext cx="2676717" cy="1735640"/>
      </dsp:txXfrm>
    </dsp:sp>
    <dsp:sp modelId="{2A725B62-5618-4AA7-B946-1B0BD3CEA4B6}">
      <dsp:nvSpPr>
        <dsp:cNvPr id="6" name="圆角矩形 5"/>
        <dsp:cNvSpPr/>
      </dsp:nvSpPr>
      <dsp:spPr bwMode="white">
        <a:xfrm>
          <a:off x="542004" y="3685525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542004" y="3685525"/>
        <a:ext cx="2676717" cy="1735640"/>
      </dsp:txXfrm>
    </dsp:sp>
    <dsp:sp modelId="{5017126F-6EB8-4215-852E-956A1AD05994}">
      <dsp:nvSpPr>
        <dsp:cNvPr id="7" name="饼形 6"/>
        <dsp:cNvSpPr/>
      </dsp:nvSpPr>
      <dsp:spPr bwMode="white">
        <a:xfrm>
          <a:off x="1663624" y="30885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</a:rPr>
            <a:t>知</a:t>
          </a:r>
          <a:endParaRPr lang="zh-CN" altLang="en-US" sz="9600">
            <a:solidFill>
              <a:srgbClr val="FF0000"/>
            </a:solidFill>
          </a:endParaRPr>
        </a:p>
      </dsp:txBody>
      <dsp:txXfrm>
        <a:off x="1663624" y="308852"/>
        <a:ext cx="2346191" cy="2346191"/>
      </dsp:txXfrm>
    </dsp:sp>
    <dsp:sp modelId="{4255CFDE-B620-45D8-972A-1914E31C2C6E}">
      <dsp:nvSpPr>
        <dsp:cNvPr id="8" name="饼形 7"/>
        <dsp:cNvSpPr/>
      </dsp:nvSpPr>
      <dsp:spPr bwMode="white">
        <a:xfrm rot="5400000">
          <a:off x="4118185" y="30885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识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5400000">
        <a:off x="4118185" y="308852"/>
        <a:ext cx="2346191" cy="2346191"/>
      </dsp:txXfrm>
    </dsp:sp>
    <dsp:sp modelId="{F94A2738-65C7-4188-8FD2-9AC7AB356459}">
      <dsp:nvSpPr>
        <dsp:cNvPr id="9" name="饼形 8"/>
        <dsp:cNvSpPr/>
      </dsp:nvSpPr>
      <dsp:spPr bwMode="white">
        <a:xfrm rot="10800000">
          <a:off x="4118185" y="276341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链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10800000">
        <a:off x="4118185" y="2763412"/>
        <a:ext cx="2346191" cy="2346191"/>
      </dsp:txXfrm>
    </dsp:sp>
    <dsp:sp modelId="{A84D7D64-CE37-46E2-B652-29870E39F6AE}">
      <dsp:nvSpPr>
        <dsp:cNvPr id="10" name="饼形 9"/>
        <dsp:cNvSpPr/>
      </dsp:nvSpPr>
      <dsp:spPr bwMode="white">
        <a:xfrm rot="16200000">
          <a:off x="1663624" y="276341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54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接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16200000">
        <a:off x="1663624" y="2763412"/>
        <a:ext cx="2346191" cy="2346191"/>
      </dsp:txXfrm>
    </dsp:sp>
    <dsp:sp modelId="{2C1DEC17-904F-4042-AC6F-9C29EE041CA3}">
      <dsp:nvSpPr>
        <dsp:cNvPr id="11" name="环形箭头 10"/>
        <dsp:cNvSpPr/>
      </dsp:nvSpPr>
      <dsp:spPr bwMode="white">
        <a:xfrm>
          <a:off x="3658970" y="2221567"/>
          <a:ext cx="810059" cy="704399"/>
        </a:xfrm>
        <a:prstGeom prst="circularArrow">
          <a:avLst/>
        </a:prstGeom>
      </dsp:spPr>
      <dsp:style>
        <a:lnRef idx="2">
          <a:schemeClr val="lt1"/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  <dsp:txXfrm>
        <a:off x="3658970" y="2221567"/>
        <a:ext cx="810059" cy="704399"/>
      </dsp:txXfrm>
    </dsp:sp>
    <dsp:sp modelId="{C55CB28F-1E6D-4686-BB73-BAF9C4AE6EE5}">
      <dsp:nvSpPr>
        <dsp:cNvPr id="12" name="环形箭头 11"/>
        <dsp:cNvSpPr/>
      </dsp:nvSpPr>
      <dsp:spPr bwMode="white">
        <a:xfrm rot="10800000">
          <a:off x="3658970" y="2492489"/>
          <a:ext cx="810059" cy="704399"/>
        </a:xfrm>
        <a:prstGeom prst="circularArrow">
          <a:avLst/>
        </a:prstGeom>
      </dsp:spPr>
      <dsp:style>
        <a:lnRef idx="2">
          <a:schemeClr val="lt1"/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  <dsp:txXfrm rot="10800000">
        <a:off x="3658970" y="2492489"/>
        <a:ext cx="810059" cy="704399"/>
      </dsp:txXfrm>
    </dsp:sp>
  </dsp:spTree>
</dsp:drawing>
</file>

<file path=ppt/diagrams/drawing3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3" name="组合 1"/>
      <dsp:cNvGrpSpPr/>
    </dsp:nvGrpSpPr>
    <dsp:grpSpPr>
      <a:xfrm>
        <a:off x="0" y="0"/>
        <a:ext cx="7043992" cy="5418455"/>
        <a:chExt cx="7043992" cy="5418455"/>
      </a:xfrm>
    </dsp:grpSpPr>
    <dsp:sp modelId="{F553EB30-3088-4752-AB8E-E142BB4EE8FC}">
      <dsp:nvSpPr>
        <dsp:cNvPr id="3" name="圆角矩形 2"/>
        <dsp:cNvSpPr/>
      </dsp:nvSpPr>
      <dsp:spPr bwMode="white">
        <a:xfrm>
          <a:off x="542004" y="-2709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542004" y="-2709"/>
        <a:ext cx="2676717" cy="1735640"/>
      </dsp:txXfrm>
    </dsp:sp>
    <dsp:sp modelId="{47F79206-283E-4CB9-A6D5-9AF7E64D7654}">
      <dsp:nvSpPr>
        <dsp:cNvPr id="14" name="圆角矩形 3"/>
        <dsp:cNvSpPr/>
      </dsp:nvSpPr>
      <dsp:spPr bwMode="white">
        <a:xfrm>
          <a:off x="4909279" y="-2709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4909279" y="-2709"/>
        <a:ext cx="2676717" cy="1735640"/>
      </dsp:txXfrm>
    </dsp:sp>
    <dsp:sp modelId="{38FFBDCB-78CA-4A0C-BA8D-C10C1B7867C8}">
      <dsp:nvSpPr>
        <dsp:cNvPr id="5" name="圆角矩形 4"/>
        <dsp:cNvSpPr/>
      </dsp:nvSpPr>
      <dsp:spPr bwMode="white">
        <a:xfrm>
          <a:off x="4909279" y="3685525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>
              <a:solidFill>
                <a:schemeClr val="dk1"/>
              </a:solidFill>
            </a:rPr>
            <a:t>  </a:t>
          </a:r>
          <a:endParaRPr lang="en-US" altLang="zh-CN">
            <a:solidFill>
              <a:schemeClr val="dk1"/>
            </a:solidFill>
          </a:endParaRPr>
        </a:p>
      </dsp:txBody>
      <dsp:txXfrm>
        <a:off x="4909279" y="3685525"/>
        <a:ext cx="2676717" cy="1735640"/>
      </dsp:txXfrm>
    </dsp:sp>
    <dsp:sp modelId="{2A725B62-5618-4AA7-B946-1B0BD3CEA4B6}">
      <dsp:nvSpPr>
        <dsp:cNvPr id="6" name="圆角矩形 5"/>
        <dsp:cNvSpPr/>
      </dsp:nvSpPr>
      <dsp:spPr bwMode="white">
        <a:xfrm>
          <a:off x="542004" y="3685525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542004" y="3685525"/>
        <a:ext cx="2676717" cy="1735640"/>
      </dsp:txXfrm>
    </dsp:sp>
    <dsp:sp modelId="{5017126F-6EB8-4215-852E-956A1AD05994}">
      <dsp:nvSpPr>
        <dsp:cNvPr id="7" name="饼形 6"/>
        <dsp:cNvSpPr/>
      </dsp:nvSpPr>
      <dsp:spPr bwMode="white">
        <a:xfrm>
          <a:off x="1663624" y="30885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</a:rPr>
            <a:t>知</a:t>
          </a:r>
          <a:endParaRPr lang="zh-CN" altLang="en-US" sz="9600">
            <a:solidFill>
              <a:srgbClr val="FF0000"/>
            </a:solidFill>
          </a:endParaRPr>
        </a:p>
      </dsp:txBody>
      <dsp:txXfrm>
        <a:off x="1663624" y="308852"/>
        <a:ext cx="2346191" cy="2346191"/>
      </dsp:txXfrm>
    </dsp:sp>
    <dsp:sp modelId="{4255CFDE-B620-45D8-972A-1914E31C2C6E}">
      <dsp:nvSpPr>
        <dsp:cNvPr id="8" name="饼形 7"/>
        <dsp:cNvSpPr/>
      </dsp:nvSpPr>
      <dsp:spPr bwMode="white">
        <a:xfrm rot="5400000">
          <a:off x="4118185" y="30885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识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5400000">
        <a:off x="4118185" y="308852"/>
        <a:ext cx="2346191" cy="2346191"/>
      </dsp:txXfrm>
    </dsp:sp>
    <dsp:sp modelId="{F94A2738-65C7-4188-8FD2-9AC7AB356459}">
      <dsp:nvSpPr>
        <dsp:cNvPr id="9" name="饼形 8"/>
        <dsp:cNvSpPr/>
      </dsp:nvSpPr>
      <dsp:spPr bwMode="white">
        <a:xfrm rot="10800000">
          <a:off x="4118185" y="276341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链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10800000">
        <a:off x="4118185" y="2763412"/>
        <a:ext cx="2346191" cy="2346191"/>
      </dsp:txXfrm>
    </dsp:sp>
    <dsp:sp modelId="{A84D7D64-CE37-46E2-B652-29870E39F6AE}">
      <dsp:nvSpPr>
        <dsp:cNvPr id="10" name="饼形 9"/>
        <dsp:cNvSpPr/>
      </dsp:nvSpPr>
      <dsp:spPr bwMode="white">
        <a:xfrm rot="16200000">
          <a:off x="1663624" y="276341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54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接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16200000">
        <a:off x="1663624" y="2763412"/>
        <a:ext cx="2346191" cy="2346191"/>
      </dsp:txXfrm>
    </dsp:sp>
    <dsp:sp modelId="{2C1DEC17-904F-4042-AC6F-9C29EE041CA3}">
      <dsp:nvSpPr>
        <dsp:cNvPr id="11" name="环形箭头 10"/>
        <dsp:cNvSpPr/>
      </dsp:nvSpPr>
      <dsp:spPr bwMode="white">
        <a:xfrm>
          <a:off x="3658970" y="2221567"/>
          <a:ext cx="810059" cy="704399"/>
        </a:xfrm>
        <a:prstGeom prst="circularArrow">
          <a:avLst/>
        </a:prstGeom>
      </dsp:spPr>
      <dsp:style>
        <a:lnRef idx="2">
          <a:schemeClr val="lt1"/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  <dsp:txXfrm>
        <a:off x="3658970" y="2221567"/>
        <a:ext cx="810059" cy="704399"/>
      </dsp:txXfrm>
    </dsp:sp>
    <dsp:sp modelId="{C55CB28F-1E6D-4686-BB73-BAF9C4AE6EE5}">
      <dsp:nvSpPr>
        <dsp:cNvPr id="12" name="环形箭头 11"/>
        <dsp:cNvSpPr/>
      </dsp:nvSpPr>
      <dsp:spPr bwMode="white">
        <a:xfrm rot="10800000">
          <a:off x="3658970" y="2492489"/>
          <a:ext cx="810059" cy="704399"/>
        </a:xfrm>
        <a:prstGeom prst="circularArrow">
          <a:avLst/>
        </a:prstGeom>
      </dsp:spPr>
      <dsp:style>
        <a:lnRef idx="2">
          <a:schemeClr val="lt1"/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  <dsp:txXfrm rot="10800000">
        <a:off x="3658970" y="2492489"/>
        <a:ext cx="810059" cy="704399"/>
      </dsp:txXfrm>
    </dsp:sp>
  </dsp:spTree>
</dsp:drawing>
</file>

<file path=ppt/diagrams/drawing4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3" name="组合 1"/>
      <dsp:cNvGrpSpPr/>
    </dsp:nvGrpSpPr>
    <dsp:grpSpPr>
      <a:xfrm>
        <a:off x="0" y="0"/>
        <a:ext cx="7043992" cy="5418455"/>
        <a:chExt cx="7043992" cy="5418455"/>
      </a:xfrm>
    </dsp:grpSpPr>
    <dsp:sp modelId="{F553EB30-3088-4752-AB8E-E142BB4EE8FC}">
      <dsp:nvSpPr>
        <dsp:cNvPr id="3" name="圆角矩形 2"/>
        <dsp:cNvSpPr/>
      </dsp:nvSpPr>
      <dsp:spPr bwMode="white">
        <a:xfrm>
          <a:off x="542004" y="-2709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542004" y="-2709"/>
        <a:ext cx="2676717" cy="1735640"/>
      </dsp:txXfrm>
    </dsp:sp>
    <dsp:sp modelId="{47F79206-283E-4CB9-A6D5-9AF7E64D7654}">
      <dsp:nvSpPr>
        <dsp:cNvPr id="14" name="圆角矩形 3"/>
        <dsp:cNvSpPr/>
      </dsp:nvSpPr>
      <dsp:spPr bwMode="white">
        <a:xfrm>
          <a:off x="4909279" y="-2709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4909279" y="-2709"/>
        <a:ext cx="2676717" cy="1735640"/>
      </dsp:txXfrm>
    </dsp:sp>
    <dsp:sp modelId="{38FFBDCB-78CA-4A0C-BA8D-C10C1B7867C8}">
      <dsp:nvSpPr>
        <dsp:cNvPr id="5" name="圆角矩形 4"/>
        <dsp:cNvSpPr/>
      </dsp:nvSpPr>
      <dsp:spPr bwMode="white">
        <a:xfrm>
          <a:off x="4909279" y="3685525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>
              <a:solidFill>
                <a:schemeClr val="dk1"/>
              </a:solidFill>
            </a:rPr>
            <a:t>  </a:t>
          </a:r>
          <a:endParaRPr lang="en-US" altLang="zh-CN">
            <a:solidFill>
              <a:schemeClr val="dk1"/>
            </a:solidFill>
          </a:endParaRPr>
        </a:p>
      </dsp:txBody>
      <dsp:txXfrm>
        <a:off x="4909279" y="3685525"/>
        <a:ext cx="2676717" cy="1735640"/>
      </dsp:txXfrm>
    </dsp:sp>
    <dsp:sp modelId="{2A725B62-5618-4AA7-B946-1B0BD3CEA4B6}">
      <dsp:nvSpPr>
        <dsp:cNvPr id="6" name="圆角矩形 5"/>
        <dsp:cNvSpPr/>
      </dsp:nvSpPr>
      <dsp:spPr bwMode="white">
        <a:xfrm>
          <a:off x="542004" y="3685525"/>
          <a:ext cx="2676717" cy="173564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36220" tIns="236220" rIns="236220" bIns="236220" anchor="t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altLang="zh-CN">
            <a:solidFill>
              <a:schemeClr val="dk1"/>
            </a:solidFill>
          </a:endParaRPr>
        </a:p>
      </dsp:txBody>
      <dsp:txXfrm>
        <a:off x="542004" y="3685525"/>
        <a:ext cx="2676717" cy="1735640"/>
      </dsp:txXfrm>
    </dsp:sp>
    <dsp:sp modelId="{5017126F-6EB8-4215-852E-956A1AD05994}">
      <dsp:nvSpPr>
        <dsp:cNvPr id="7" name="饼形 6"/>
        <dsp:cNvSpPr/>
      </dsp:nvSpPr>
      <dsp:spPr bwMode="white">
        <a:xfrm>
          <a:off x="1663624" y="30885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</a:rPr>
            <a:t>知</a:t>
          </a:r>
          <a:endParaRPr lang="zh-CN" altLang="en-US" sz="9600">
            <a:solidFill>
              <a:srgbClr val="FF0000"/>
            </a:solidFill>
          </a:endParaRPr>
        </a:p>
      </dsp:txBody>
      <dsp:txXfrm>
        <a:off x="1663624" y="308852"/>
        <a:ext cx="2346191" cy="2346191"/>
      </dsp:txXfrm>
    </dsp:sp>
    <dsp:sp modelId="{4255CFDE-B620-45D8-972A-1914E31C2C6E}">
      <dsp:nvSpPr>
        <dsp:cNvPr id="8" name="饼形 7"/>
        <dsp:cNvSpPr/>
      </dsp:nvSpPr>
      <dsp:spPr bwMode="white">
        <a:xfrm rot="5400000">
          <a:off x="4118185" y="30885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识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5400000">
        <a:off x="4118185" y="308852"/>
        <a:ext cx="2346191" cy="2346191"/>
      </dsp:txXfrm>
    </dsp:sp>
    <dsp:sp modelId="{F94A2738-65C7-4188-8FD2-9AC7AB356459}">
      <dsp:nvSpPr>
        <dsp:cNvPr id="9" name="饼形 8"/>
        <dsp:cNvSpPr/>
      </dsp:nvSpPr>
      <dsp:spPr bwMode="white">
        <a:xfrm rot="10800000">
          <a:off x="4118185" y="276341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链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10800000">
        <a:off x="4118185" y="2763412"/>
        <a:ext cx="2346191" cy="2346191"/>
      </dsp:txXfrm>
    </dsp:sp>
    <dsp:sp modelId="{A84D7D64-CE37-46E2-B652-29870E39F6AE}">
      <dsp:nvSpPr>
        <dsp:cNvPr id="10" name="饼形 9"/>
        <dsp:cNvSpPr/>
      </dsp:nvSpPr>
      <dsp:spPr bwMode="white">
        <a:xfrm rot="16200000">
          <a:off x="1663624" y="2763412"/>
          <a:ext cx="2346191" cy="2346191"/>
        </a:xfrm>
        <a:prstGeom prst="pieWedg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5400000" vert="horz" wrap="square" lIns="682752" tIns="682752" rIns="682752" bIns="682752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600">
              <a:solidFill>
                <a:srgbClr val="FF0000"/>
              </a:solidFill>
              <a:sym typeface="+mn-ea"/>
            </a:rPr>
            <a:t>接</a:t>
          </a:r>
          <a:endParaRPr lang="zh-CN" altLang="en-US" sz="9600">
            <a:solidFill>
              <a:srgbClr val="FF0000"/>
            </a:solidFill>
            <a:sym typeface="+mn-ea"/>
          </a:endParaRPr>
        </a:p>
      </dsp:txBody>
      <dsp:txXfrm rot="16200000">
        <a:off x="1663624" y="2763412"/>
        <a:ext cx="2346191" cy="2346191"/>
      </dsp:txXfrm>
    </dsp:sp>
    <dsp:sp modelId="{2C1DEC17-904F-4042-AC6F-9C29EE041CA3}">
      <dsp:nvSpPr>
        <dsp:cNvPr id="11" name="环形箭头 10"/>
        <dsp:cNvSpPr/>
      </dsp:nvSpPr>
      <dsp:spPr bwMode="white">
        <a:xfrm>
          <a:off x="3658970" y="2221567"/>
          <a:ext cx="810059" cy="704399"/>
        </a:xfrm>
        <a:prstGeom prst="circularArrow">
          <a:avLst/>
        </a:prstGeom>
      </dsp:spPr>
      <dsp:style>
        <a:lnRef idx="2">
          <a:schemeClr val="lt1"/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  <dsp:txXfrm>
        <a:off x="3658970" y="2221567"/>
        <a:ext cx="810059" cy="704399"/>
      </dsp:txXfrm>
    </dsp:sp>
    <dsp:sp modelId="{C55CB28F-1E6D-4686-BB73-BAF9C4AE6EE5}">
      <dsp:nvSpPr>
        <dsp:cNvPr id="12" name="环形箭头 11"/>
        <dsp:cNvSpPr/>
      </dsp:nvSpPr>
      <dsp:spPr bwMode="white">
        <a:xfrm rot="10800000">
          <a:off x="3658970" y="2492489"/>
          <a:ext cx="810059" cy="704399"/>
        </a:xfrm>
        <a:prstGeom prst="circularArrow">
          <a:avLst/>
        </a:prstGeom>
      </dsp:spPr>
      <dsp:style>
        <a:lnRef idx="2">
          <a:schemeClr val="lt1"/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  <dsp:txXfrm rot="10800000">
        <a:off x="3658970" y="2492489"/>
        <a:ext cx="810059" cy="704399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type="pieWedge" r:blip="">
                  <dgm:adjLst/>
                </dgm:shape>
              </dgm:if>
              <dgm:else name="Name34">
                <dgm:shape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rot="90" type="pieWedge" r:blip="">
                  <dgm:adjLst/>
                </dgm:shape>
              </dgm:if>
              <dgm:else name="Name37">
                <dgm:shape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rot="180" type="pieWedge" r:blip="">
                  <dgm:adjLst/>
                </dgm:shape>
              </dgm:if>
              <dgm:else name="Name40">
                <dgm:shape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rot="270" type="pieWedge" r:blip="">
                  <dgm:adjLst/>
                </dgm:shape>
              </dgm:if>
              <dgm:else name="Name43">
                <dgm:shape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/>
            </dgm:ruleLst>
          </dgm:layoutNode>
          <dgm:layoutNode name="quadrantPlaceholder">
            <dgm:alg type="sp"/>
            <dgm:shape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type="circularArrow" r:blip="" zOrderOff="16">
                <dgm:adjLst/>
              </dgm:shape>
            </dgm:if>
            <dgm:else name="Name46">
              <dgm:shape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rot="180" type="circularArrow" r:blip="" zOrderOff="16">
                <dgm:adjLst/>
              </dgm:shape>
            </dgm:if>
            <dgm:else name="Name49">
              <dgm:shape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type="pieWedge" r:blip="">
                  <dgm:adjLst/>
                </dgm:shape>
              </dgm:if>
              <dgm:else name="Name34">
                <dgm:shape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rot="90" type="pieWedge" r:blip="">
                  <dgm:adjLst/>
                </dgm:shape>
              </dgm:if>
              <dgm:else name="Name37">
                <dgm:shape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rot="180" type="pieWedge" r:blip="">
                  <dgm:adjLst/>
                </dgm:shape>
              </dgm:if>
              <dgm:else name="Name40">
                <dgm:shape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rot="270" type="pieWedge" r:blip="">
                  <dgm:adjLst/>
                </dgm:shape>
              </dgm:if>
              <dgm:else name="Name43">
                <dgm:shape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/>
            </dgm:ruleLst>
          </dgm:layoutNode>
          <dgm:layoutNode name="quadrantPlaceholder">
            <dgm:alg type="sp"/>
            <dgm:shape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type="circularArrow" r:blip="" zOrderOff="16">
                <dgm:adjLst/>
              </dgm:shape>
            </dgm:if>
            <dgm:else name="Name46">
              <dgm:shape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rot="180" type="circularArrow" r:blip="" zOrderOff="16">
                <dgm:adjLst/>
              </dgm:shape>
            </dgm:if>
            <dgm:else name="Name49">
              <dgm:shape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type="pieWedge" r:blip="">
                  <dgm:adjLst/>
                </dgm:shape>
              </dgm:if>
              <dgm:else name="Name34">
                <dgm:shape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rot="90" type="pieWedge" r:blip="">
                  <dgm:adjLst/>
                </dgm:shape>
              </dgm:if>
              <dgm:else name="Name37">
                <dgm:shape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rot="180" type="pieWedge" r:blip="">
                  <dgm:adjLst/>
                </dgm:shape>
              </dgm:if>
              <dgm:else name="Name40">
                <dgm:shape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rot="270" type="pieWedge" r:blip="">
                  <dgm:adjLst/>
                </dgm:shape>
              </dgm:if>
              <dgm:else name="Name43">
                <dgm:shape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/>
            </dgm:ruleLst>
          </dgm:layoutNode>
          <dgm:layoutNode name="quadrantPlaceholder">
            <dgm:alg type="sp"/>
            <dgm:shape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type="circularArrow" r:blip="" zOrderOff="16">
                <dgm:adjLst/>
              </dgm:shape>
            </dgm:if>
            <dgm:else name="Name46">
              <dgm:shape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rot="180" type="circularArrow" r:blip="" zOrderOff="16">
                <dgm:adjLst/>
              </dgm:shape>
            </dgm:if>
            <dgm:else name="Name49">
              <dgm:shape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vertAlign" val="none"/>
                  <dgm:param type="horzAlign" val="none"/>
                </dgm:alg>
                <dgm:shape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type="pieWedge" r:blip="">
                  <dgm:adjLst/>
                </dgm:shape>
              </dgm:if>
              <dgm:else name="Name34">
                <dgm:shape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rot="90" type="pieWedge" r:blip="">
                  <dgm:adjLst/>
                </dgm:shape>
              </dgm:if>
              <dgm:else name="Name37">
                <dgm:shape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rot="180" type="pieWedge" r:blip="">
                  <dgm:adjLst/>
                </dgm:shape>
              </dgm:if>
              <dgm:else name="Name40">
                <dgm:shape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rot="270" type="pieWedge" r:blip="">
                  <dgm:adjLst/>
                </dgm:shape>
              </dgm:if>
              <dgm:else name="Name43">
                <dgm:shape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/>
            </dgm:ruleLst>
          </dgm:layoutNode>
          <dgm:layoutNode name="quadrantPlaceholder">
            <dgm:alg type="sp"/>
            <dgm:shape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type="circularArrow" r:blip="" zOrderOff="16">
                <dgm:adjLst/>
              </dgm:shape>
            </dgm:if>
            <dgm:else name="Name46">
              <dgm:shape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rot="180" type="circularArrow" r:blip="" zOrderOff="16">
                <dgm:adjLst/>
              </dgm:shape>
            </dgm:if>
            <dgm:else name="Name49">
              <dgm:shape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谁家玉笛暗飞声，散入春风满洛城。</a:t>
            </a:r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高适的性格和李白有些相似很有些目空一切、不可一世的气派。盛唐时代是个出狂人的时代，自然不会只出一个李白，高适才气虽然没有李白大，但是他有实际政治才干，在整个唐代大诗人中，政治才干最出色、官也做得最大的就数高适。</a:t>
            </a:r>
            <a:endParaRPr lang="zh-CN" altLang="en-US"/>
          </a:p>
          <a:p>
            <a:r>
              <a:rPr lang="zh-CN" altLang="en-US"/>
              <a:t>《别董大》千里黄云白日曛，北风吹雁雪纷纷。莫愁前路无知己，天下谁人不识君。</a:t>
            </a:r>
            <a:endParaRPr lang="zh-CN" altLang="en-US"/>
          </a:p>
          <a:p>
            <a:r>
              <a:rPr lang="zh-CN" altLang="en-US"/>
              <a:t>《燕歌行》汉家烟尘在东北，汉将辞家破残贼。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男儿本自重横行，天子非常赐颜色。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摐金伐鼓下榆关，旌旆逶迤碣石间。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校尉羽书飞瀚海，单于猎火照狼山。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山川萧条极边土，胡骑凭陵杂风雨。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战士军前半死生，美人帐下犹歌舞。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大漠穷秋塞草腓，孤城落日斗兵稀。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身当恩遇恒轻敌，力尽关山未解围。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铁衣远戍辛勤久，玉箸应啼别离后。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少妇城南欲断肠，征人蓟北空回首。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边庭飘飖那可度，绝域苍茫更何有。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杀气三时作阵云，寒声一夜传刁斗。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相看白刃血纷纷，死节从来岂顾勋。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君不见沙场征战苦，至今犹忆李将军。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青海湖上乌云密布，遮得连绵雪山一片黯淡。边塞古城，玉门雄关，远隔千里，遥遥相望。</a:t>
            </a:r>
            <a:endParaRPr lang="zh-CN" altLang="en-US"/>
          </a:p>
          <a:p>
            <a:r>
              <a:rPr lang="zh-CN" altLang="en-US"/>
              <a:t>守边将士身经百战，铠甲磨穿，壮志不灭，不打败进犯之敌，誓不返回家乡。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2.xml" /><Relationship Id="rId3" Type="http://schemas.openxmlformats.org/officeDocument/2006/relationships/diagramData" Target="../diagrams/data2.xml" /><Relationship Id="rId4" Type="http://schemas.openxmlformats.org/officeDocument/2006/relationships/diagramLayout" Target="../diagrams/layout2.xml" /><Relationship Id="rId5" Type="http://schemas.openxmlformats.org/officeDocument/2006/relationships/diagramQuickStyle" Target="../diagrams/quickStyle2.xml" /><Relationship Id="rId6" Type="http://schemas.openxmlformats.org/officeDocument/2006/relationships/diagramColors" Target="../diagrams/colors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.xml" /><Relationship Id="rId3" Type="http://schemas.openxmlformats.org/officeDocument/2006/relationships/tags" Target="../tags/tag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3.xml" /><Relationship Id="rId3" Type="http://schemas.openxmlformats.org/officeDocument/2006/relationships/diagramData" Target="../diagrams/data3.xml" /><Relationship Id="rId4" Type="http://schemas.openxmlformats.org/officeDocument/2006/relationships/diagramLayout" Target="../diagrams/layout3.xml" /><Relationship Id="rId5" Type="http://schemas.openxmlformats.org/officeDocument/2006/relationships/diagramQuickStyle" Target="../diagrams/quickStyle3.xml" /><Relationship Id="rId6" Type="http://schemas.openxmlformats.org/officeDocument/2006/relationships/diagramColors" Target="../diagrams/colors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4.xml" /><Relationship Id="rId3" Type="http://schemas.openxmlformats.org/officeDocument/2006/relationships/diagramData" Target="../diagrams/data4.xml" /><Relationship Id="rId4" Type="http://schemas.openxmlformats.org/officeDocument/2006/relationships/diagramLayout" Target="../diagrams/layout4.xml" /><Relationship Id="rId5" Type="http://schemas.openxmlformats.org/officeDocument/2006/relationships/diagramQuickStyle" Target="../diagrams/quickStyle4.xml" /><Relationship Id="rId6" Type="http://schemas.openxmlformats.org/officeDocument/2006/relationships/diagramColors" Target="../diagrams/colors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2156460"/>
            <a:ext cx="6858000" cy="1036955"/>
          </a:xfrm>
        </p:spPr>
        <p:txBody>
          <a:bodyPr>
            <a:normAutofit fontScale="90000"/>
          </a:bodyPr>
          <a:lstStyle/>
          <a:p>
            <a:br>
              <a:rPr lang="zh-CN" altLang="en-US"/>
            </a:br>
            <a:r>
              <a:rPr lang="zh-CN" altLang="en-US" sz="6700"/>
              <a:t>边塞征战诗</a:t>
            </a:r>
            <a:endParaRPr lang="zh-CN" altLang="en-US" sz="67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895" y="3096895"/>
            <a:ext cx="5766435" cy="33267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000" y="27305"/>
            <a:ext cx="8658225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中考一轮复习：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诗歌常考六大题材之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795" y="477520"/>
            <a:ext cx="8748395" cy="5902960"/>
          </a:xfrm>
        </p:spPr>
        <p:txBody>
          <a:bodyPr>
            <a:normAutofit fontScale="90000" lnSpcReduction="1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1.边塞诗派介绍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       汉魏六朝时已有一些边塞诗，至隋代数量不断增多，初唐四杰和陈子昂又进一步予以发展，到盛唐则全面成熟。该派诗人</a:t>
            </a:r>
            <a:r>
              <a:rPr lang="zh-CN" altLang="en-US" u="sng">
                <a:solidFill>
                  <a:srgbClr val="FF0000"/>
                </a:solidFill>
              </a:rPr>
              <a:t>以高适、岑参、王昌龄、王之涣最为知名</a:t>
            </a:r>
            <a:r>
              <a:rPr lang="zh-CN" altLang="en-US"/>
              <a:t>，而高、岑成就最高，所以边塞诗派也叫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“高岑诗派”</a:t>
            </a:r>
            <a:r>
              <a:rPr lang="zh-CN" altLang="en-US"/>
              <a:t>。</a:t>
            </a:r>
            <a:r>
              <a:rPr lang="zh-CN" altLang="en-US">
                <a:sym typeface="+mn-ea"/>
              </a:rPr>
              <a:t>边塞诗主要描写边塞风光、战争和边塞军民生活，常表现</a:t>
            </a:r>
            <a:r>
              <a:rPr lang="zh-CN" altLang="en-US" u="sng"/>
              <a:t>战争带来的离别思乡，建功立业的豪情壮志，个人遭际的悲愤</a:t>
            </a:r>
            <a:r>
              <a:rPr lang="zh-CN" altLang="en-US"/>
              <a:t>等，形式上多为七言歌行和五、七言绝句，</a:t>
            </a:r>
            <a:r>
              <a:rPr lang="zh-CN" altLang="en-US" u="sng"/>
              <a:t>诗风悲壮，格调雄浑</a:t>
            </a:r>
            <a:r>
              <a:rPr lang="zh-CN" altLang="en-US"/>
              <a:t>，最足以表现</a:t>
            </a:r>
            <a:r>
              <a:rPr lang="zh-CN" altLang="en-US">
                <a:solidFill>
                  <a:srgbClr val="FF0000"/>
                </a:solidFill>
              </a:rPr>
              <a:t>盛唐</a:t>
            </a:r>
            <a:r>
              <a:rPr lang="zh-CN" altLang="en-US"/>
              <a:t>气象。 </a:t>
            </a:r>
            <a:r>
              <a:rPr lang="zh-CN" altLang="en-US">
                <a:sym typeface="+mn-ea"/>
              </a:rPr>
              <a:t>边塞诗人除“边塞四诗人”（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高岑、二王）</a:t>
            </a:r>
            <a:r>
              <a:rPr lang="zh-CN" altLang="en-US">
                <a:sym typeface="+mn-ea"/>
              </a:rPr>
              <a:t>外，还有</a:t>
            </a:r>
            <a:r>
              <a:rPr lang="zh-CN" altLang="en-US" u="sng">
                <a:sym typeface="+mn-ea"/>
              </a:rPr>
              <a:t>王维、王翰、李白、李贺、卢纶</a:t>
            </a:r>
            <a:r>
              <a:rPr lang="zh-CN" altLang="en-US">
                <a:sym typeface="+mn-ea"/>
              </a:rPr>
              <a:t>等。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7500" y="290830"/>
            <a:ext cx="8508365" cy="6276340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/>
              <a:t>2</a:t>
            </a:r>
            <a:r>
              <a:rPr lang="zh-CN" altLang="en-US"/>
              <a:t>.边塞诗写作特点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（1）</a:t>
            </a:r>
            <a:r>
              <a:rPr lang="zh-CN" altLang="en-US" u="sng">
                <a:solidFill>
                  <a:srgbClr val="FF0000"/>
                </a:solidFill>
              </a:rPr>
              <a:t>题材广阔</a:t>
            </a:r>
            <a:r>
              <a:rPr lang="zh-CN" altLang="en-US"/>
              <a:t>：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（2）</a:t>
            </a:r>
            <a:r>
              <a:rPr lang="zh-CN" altLang="en-US" u="sng">
                <a:solidFill>
                  <a:srgbClr val="FF0000"/>
                </a:solidFill>
              </a:rPr>
              <a:t>意象宏阔</a:t>
            </a:r>
            <a:r>
              <a:rPr lang="zh-CN" altLang="en-US"/>
              <a:t>：大处落笔，写奇情壮景。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（3）</a:t>
            </a:r>
            <a:r>
              <a:rPr lang="zh-CN" altLang="en-US" u="sng">
                <a:solidFill>
                  <a:srgbClr val="FF0000"/>
                </a:solidFill>
              </a:rPr>
              <a:t>基调昂扬</a:t>
            </a:r>
            <a:r>
              <a:rPr lang="zh-CN" altLang="en-US"/>
              <a:t>：气势流畅，富有崇高感。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（4）</a:t>
            </a:r>
            <a:r>
              <a:rPr lang="zh-CN" altLang="en-US" u="sng">
                <a:solidFill>
                  <a:srgbClr val="FF0000"/>
                </a:solidFill>
              </a:rPr>
              <a:t>体裁兼善</a:t>
            </a:r>
            <a:r>
              <a:rPr lang="zh-CN" altLang="en-US"/>
              <a:t>：歌行、律绝皆有佳作。</a:t>
            </a:r>
            <a:endParaRPr lang="zh-CN" altLang="en-US"/>
          </a:p>
        </p:txBody>
      </p:sp>
      <p:sp>
        <p:nvSpPr>
          <p:cNvPr id="2" name="左大括号 1"/>
          <p:cNvSpPr/>
          <p:nvPr/>
        </p:nvSpPr>
        <p:spPr>
          <a:xfrm>
            <a:off x="2746375" y="1113155"/>
            <a:ext cx="548005" cy="132969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76295" y="1558925"/>
            <a:ext cx="50717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u="sng">
                <a:sym typeface="+mn-ea"/>
              </a:rPr>
              <a:t>还包括：</a:t>
            </a:r>
            <a:r>
              <a:rPr lang="zh-CN" altLang="en-US" sz="2400" u="sng">
                <a:solidFill>
                  <a:srgbClr val="FF0000"/>
                </a:solidFill>
                <a:sym typeface="+mn-ea"/>
              </a:rPr>
              <a:t>将士</a:t>
            </a:r>
            <a:r>
              <a:rPr lang="zh-CN" altLang="en-US" sz="2400" u="sng">
                <a:sym typeface="+mn-ea"/>
              </a:rPr>
              <a:t>建立军功的</a:t>
            </a:r>
            <a:r>
              <a:rPr lang="zh-CN" altLang="en-US" sz="2400" u="sng">
                <a:solidFill>
                  <a:srgbClr val="FF0000"/>
                </a:solidFill>
                <a:sym typeface="+mn-ea"/>
              </a:rPr>
              <a:t>壮志</a:t>
            </a:r>
            <a:r>
              <a:rPr lang="zh-CN" altLang="en-US" sz="2400" u="sng">
                <a:sym typeface="+mn-ea"/>
              </a:rPr>
              <a:t>，边地生活的</a:t>
            </a:r>
            <a:r>
              <a:rPr lang="zh-CN" altLang="en-US" sz="2400" u="sng">
                <a:solidFill>
                  <a:srgbClr val="FF0000"/>
                </a:solidFill>
                <a:sym typeface="+mn-ea"/>
              </a:rPr>
              <a:t>艰辛</a:t>
            </a:r>
            <a:r>
              <a:rPr lang="zh-CN" altLang="en-US" sz="2400" u="sng">
                <a:sym typeface="+mn-ea"/>
              </a:rPr>
              <a:t>，战争的</a:t>
            </a:r>
            <a:r>
              <a:rPr lang="zh-CN" altLang="en-US" sz="2400" u="sng">
                <a:solidFill>
                  <a:srgbClr val="FF0000"/>
                </a:solidFill>
                <a:sym typeface="+mn-ea"/>
              </a:rPr>
              <a:t>酷烈场面</a:t>
            </a:r>
            <a:r>
              <a:rPr lang="zh-CN" altLang="en-US" sz="2400" u="sng">
                <a:sym typeface="+mn-ea"/>
              </a:rPr>
              <a:t>，将士 的</a:t>
            </a:r>
            <a:r>
              <a:rPr lang="zh-CN" altLang="en-US" sz="2400" u="sng">
                <a:solidFill>
                  <a:srgbClr val="FF0000"/>
                </a:solidFill>
                <a:sym typeface="+mn-ea"/>
              </a:rPr>
              <a:t>思家</a:t>
            </a:r>
            <a:r>
              <a:rPr lang="zh-CN" altLang="en-US" sz="2400" u="sng">
                <a:sym typeface="+mn-ea"/>
              </a:rPr>
              <a:t>情绪等。</a:t>
            </a:r>
            <a:endParaRPr lang="zh-CN" altLang="en-US" u="sng"/>
          </a:p>
        </p:txBody>
      </p:sp>
      <p:sp>
        <p:nvSpPr>
          <p:cNvPr id="5" name="文本框 4"/>
          <p:cNvSpPr txBox="1"/>
          <p:nvPr/>
        </p:nvSpPr>
        <p:spPr>
          <a:xfrm>
            <a:off x="3456940" y="657225"/>
            <a:ext cx="50717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包括：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边塞风光</a:t>
            </a:r>
            <a:r>
              <a:rPr lang="zh-CN" altLang="en-US" sz="2400">
                <a:sym typeface="+mn-ea"/>
              </a:rPr>
              <a:t>，边疆地理，民族风情，民族交往等各个方面；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2550" y="1016635"/>
          <a:ext cx="8941435" cy="556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0845"/>
                <a:gridCol w="2995295"/>
                <a:gridCol w="2995295"/>
              </a:tblGrid>
              <a:tr h="7391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sym typeface="+mn-ea"/>
                        </a:rPr>
                        <a:t>内容</a:t>
                      </a:r>
                      <a:endParaRPr lang="zh-CN" altLang="en-US" sz="32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sym typeface="+mn-ea"/>
                        </a:rPr>
                        <a:t>情感</a:t>
                      </a:r>
                      <a:endParaRPr lang="zh-CN" altLang="en-US" sz="32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</a:rPr>
                        <a:t>举例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7249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描写边塞奇异的风光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/>
                        <a:t>表达对边塞风光的喜爱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岑参《白雪歌送武判官归京》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</a:tr>
              <a:tr h="11938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描写塞外军旅生活的艰辛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表现战士久居边关的思乡之情</a:t>
                      </a:r>
                      <a:endParaRPr lang="zh-CN" altLang="en-US" sz="2400" b="1"/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李益《夜上受降城闻笛》、范仲淹 《渔家傲》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</a:tr>
              <a:tr h="11938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描写边疆战士建功立业的豪情壮志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表现战士保卫国家的决心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王昌龄《出塞》《从军行》 （其四）</a:t>
                      </a:r>
                      <a:endParaRPr lang="zh-CN" altLang="en-US" sz="2400" b="1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李贺《雁门太守行》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</a:tr>
              <a:tr h="1560830"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en-US" sz="2400" b="1">
                          <a:sym typeface="+mn-ea"/>
                        </a:rPr>
                        <a:t>描写边疆战争的惨烈；</a:t>
                      </a:r>
                      <a:endParaRPr lang="zh-CN" altLang="en-US" sz="2400" b="1"/>
                    </a:p>
                    <a:p>
                      <a:pPr algn="l"/>
                      <a:r>
                        <a:rPr lang="zh-CN" altLang="en-US" sz="2400" b="1">
                          <a:sym typeface="+mn-ea"/>
                        </a:rPr>
                        <a:t>描写战争给广大人民带来的灾难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/>
                        <a:t>表达对战争的厌恶、对穷兵黩武的不满，对贪功启衅的怨情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高适《燕歌行》</a:t>
                      </a:r>
                      <a:endParaRPr lang="zh-CN" altLang="en-US" sz="2400" b="1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杜甫《兵车行》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71195" y="186690"/>
            <a:ext cx="65455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 b="1">
                <a:sym typeface="+mn-ea"/>
              </a:rPr>
              <a:t>3</a:t>
            </a:r>
            <a:r>
              <a:rPr lang="zh-CN" altLang="en-US" sz="3200" b="1">
                <a:sym typeface="+mn-ea"/>
              </a:rPr>
              <a:t>.边塞诗思想内容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（重点识记）</a:t>
            </a:r>
            <a:r>
              <a:rPr lang="zh-CN" altLang="en-US" sz="3200" b="1">
                <a:sym typeface="+mn-ea"/>
              </a:rPr>
              <a:t> </a:t>
            </a: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2515" y="2126933"/>
            <a:ext cx="6858000" cy="238760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知识链接 </a:t>
            </a:r>
            <a:br>
              <a:rPr lang="zh-CN" altLang="en-US"/>
            </a:br>
            <a:endParaRPr lang="zh-CN" altLang="en-US"/>
          </a:p>
        </p:txBody>
      </p:sp>
      <p:graphicFrame>
        <p:nvGraphicFramePr>
          <p:cNvPr id="4" name="图示 3"/>
          <p:cNvGraphicFramePr/>
          <p:nvPr/>
        </p:nvGraphicFramePr>
        <p:xfrm>
          <a:off x="508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840105" y="23590"/>
            <a:ext cx="8229600" cy="858600"/>
          </a:xfrm>
          <a:prstGeom prst="rect">
            <a:avLst/>
          </a:prstGeom>
        </p:spPr>
        <p:txBody>
          <a:bodyPr vert="horz" wrap="square" lIns="67500" tIns="35243" rIns="67500" bIns="35243" numCol="1" anchor="ctr" anchorCtr="0" compatLnSpc="1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000" b="1">
                <a:latin typeface="华文新魏" panose="02010800040101010101" charset="-122"/>
                <a:ea typeface="华文新魏" panose="02010800040101010101" charset="-122"/>
              </a:rPr>
              <a:t>白雪歌送武判官归京     </a:t>
            </a:r>
            <a:r>
              <a:rPr lang="zh-CN" altLang="en-US" sz="2400" b="1">
                <a:latin typeface="华文新魏" panose="02010800040101010101" charset="-122"/>
                <a:ea typeface="华文新魏" panose="02010800040101010101" charset="-122"/>
              </a:rPr>
              <a:t>岑参</a:t>
            </a:r>
            <a:endParaRPr lang="zh-CN" altLang="en-US" sz="24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490" y="720725"/>
            <a:ext cx="560895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北风卷地白草折，胡天八月即飞雪。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忽如一夜春风来，千树万树梨花开。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散入珠帘湿罗幕，狐裘不暖锦衾薄。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将军角弓不得控，都护铁衣冷难着。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瀚海阑干百丈冰，愁云惨淡万里凝。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中军置酒饮归客，胡琴琵琶与羌笛。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纷纷暮雪下辕门，风掣红旗冻不翻。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轮台东门送君去，去时雪满天山路。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山回路转不见君，雪上空留马行处。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5995035" y="939165"/>
            <a:ext cx="283210" cy="287464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83350" y="2023110"/>
            <a:ext cx="2123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翰海雪景图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5719445" y="4218305"/>
            <a:ext cx="364490" cy="213931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78245" y="4634230"/>
            <a:ext cx="2161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风雪送别图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483350" y="2614930"/>
            <a:ext cx="24149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景物的特点：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FF0000"/>
                </a:solidFill>
              </a:rPr>
              <a:t>雪景雄奇壮阔，雪后奇寒</a:t>
            </a:r>
            <a:endParaRPr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 flipH="1">
            <a:off x="6191885" y="5246370"/>
            <a:ext cx="24149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表现的情感：</a:t>
            </a:r>
            <a:endParaRPr lang="zh-CN" altLang="en-US" sz="2400" b="1"/>
          </a:p>
          <a:p>
            <a:r>
              <a:rPr lang="zh-CN" altLang="en-US" sz="2400"/>
              <a:t>送别宴的热闹，依依惜别的惆怅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7" grpId="0"/>
      <p:bldP spid="4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3530" y="732790"/>
            <a:ext cx="8536940" cy="3232785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       </a:t>
            </a:r>
            <a:r>
              <a:rPr lang="zh-CN" altLang="en-US" sz="3200">
                <a:sym typeface="+mn-ea"/>
              </a:rPr>
              <a:t>    作者简介：  </a:t>
            </a:r>
            <a:r>
              <a:rPr lang="zh-CN" altLang="en-US" sz="3200" b="1">
                <a:solidFill>
                  <a:srgbClr val="FF0000"/>
                </a:solidFill>
              </a:rPr>
              <a:t>岑参</a:t>
            </a:r>
            <a:r>
              <a:rPr lang="zh-CN" altLang="en-US" sz="2400"/>
              <a:t>(约 715 年—770 年)，出身于官僚家庭，后</a:t>
            </a:r>
            <a:r>
              <a:rPr lang="zh-CN" altLang="en-US" sz="2400">
                <a:sym typeface="+mn-ea"/>
              </a:rPr>
              <a:t>家道衰落</a:t>
            </a:r>
            <a:r>
              <a:rPr lang="zh-CN" altLang="en-US" sz="2400"/>
              <a:t>。他自幼从兄受书，遍读经史。二十岁至长安， 献书求仕。求仕不成，奔走京洛，漫游河朔。744 年（天宝三载）也就是三十岁时中进士，授兵曹 参军。前后两次在 边塞共六年。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10" y="4160520"/>
            <a:ext cx="3444875" cy="21564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005" y="404495"/>
            <a:ext cx="8044815" cy="5902960"/>
          </a:xfrm>
        </p:spPr>
        <p:txBody>
          <a:bodyPr>
            <a:normAutofit fontScale="9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【探究思考】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 1.诗中描写了两幅怎样的图画？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【明确】（1）漫天大雪图（前 10 句）：大雪纷飞遍地银妆，雪天奇寒难以忍受，沙漠冰封愁 云惨淡。描写边地奇异风光，热爱边塞风光，颂扬将士意志。 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（2）雪中送别图（后 8 句）：设宴饯别寄寓感慨，依依惜别无限惆怅。朋友之间的深厚情谊， 抒发无限惆怅之情。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90855" y="505460"/>
            <a:ext cx="8023225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赏析诗句：</a:t>
            </a:r>
            <a:endParaRPr lang="zh-CN" altLang="en-US" sz="2000" b="1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endParaRPr lang="zh-CN" altLang="en-US" sz="2000" b="1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（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）忽如一夜春风来，千树万树梨花开。</a:t>
            </a:r>
            <a:endParaRPr lang="zh-CN" altLang="en-US" sz="32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en-US" alt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运用比喻，以春天的梨花比喻冬天的雪，想象新颖奇特，既表现了塞外雪景的壮阔之美，又表达了作者对大雪到来的欣喜赞叹之情。</a:t>
            </a:r>
            <a:endParaRPr lang="zh-CN" altLang="en-US" sz="32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Text Box 3"/>
          <p:cNvSpPr txBox="1"/>
          <p:nvPr/>
        </p:nvSpPr>
        <p:spPr>
          <a:xfrm>
            <a:off x="685800" y="533400"/>
            <a:ext cx="8153400" cy="183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en-US" altLang="zh-CN" sz="5400" b="1">
                <a:solidFill>
                  <a:srgbClr val="00FF00"/>
                </a:solidFill>
                <a:latin typeface="华文楷体" panose="02010600040101010101" charset="-122"/>
                <a:ea typeface="华文楷体" panose="02010600040101010101" charset="-122"/>
              </a:rPr>
              <a:t>(2)</a:t>
            </a:r>
            <a:r>
              <a:rPr lang="zh-CN" altLang="en-US" sz="5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山回路转不见君，</a:t>
            </a:r>
            <a:endParaRPr lang="zh-CN" altLang="en-US" sz="5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5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雪上空留马行处。</a:t>
            </a:r>
            <a:endParaRPr lang="zh-CN" altLang="en-US" sz="5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533083" y="4051300"/>
            <a:ext cx="8077200" cy="2084070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以景结情，写友人已去而诗人伫立远望的情形，表现了诗人依依惜别的无限惆怅之情。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615" y="477520"/>
            <a:ext cx="8408035" cy="5902960"/>
          </a:xfrm>
        </p:spPr>
        <p:txBody>
          <a:bodyPr>
            <a:normAutofit/>
          </a:bodyPr>
          <a:lstStyle/>
          <a:p>
            <a:pPr marL="0" indent="0" algn="ctr" fontAlgn="auto">
              <a:lnSpc>
                <a:spcPct val="250000"/>
              </a:lnSpc>
              <a:buNone/>
            </a:pPr>
            <a:r>
              <a:rPr lang="zh-CN" altLang="en-US"/>
              <a:t>2. </a:t>
            </a:r>
            <a:r>
              <a:rPr lang="zh-CN" altLang="en-US">
                <a:solidFill>
                  <a:srgbClr val="FF0000"/>
                </a:solidFill>
              </a:rPr>
              <a:t>塞上</a:t>
            </a:r>
            <a:r>
              <a:rPr lang="zh-CN" altLang="en-US"/>
              <a:t>听吹笛 </a:t>
            </a:r>
            <a:endParaRPr lang="zh-CN" altLang="en-US"/>
          </a:p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 sz="2400"/>
              <a:t>［唐］高适 </a:t>
            </a:r>
            <a:endParaRPr lang="zh-CN" altLang="en-US" sz="2400"/>
          </a:p>
          <a:p>
            <a:pPr marL="0" indent="0" algn="ctr" fontAlgn="auto">
              <a:lnSpc>
                <a:spcPct val="27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雪净</a:t>
            </a:r>
            <a:r>
              <a:rPr lang="zh-CN" altLang="en-US"/>
              <a:t>    </a:t>
            </a:r>
            <a:r>
              <a:rPr lang="zh-CN" altLang="en-US">
                <a:solidFill>
                  <a:srgbClr val="FF0000"/>
                </a:solidFill>
              </a:rPr>
              <a:t>胡天</a:t>
            </a:r>
            <a:r>
              <a:rPr lang="zh-CN" altLang="en-US"/>
              <a:t>   牧马  还 ，月明羌笛  </a:t>
            </a:r>
            <a:r>
              <a:rPr lang="zh-CN" altLang="en-US">
                <a:solidFill>
                  <a:srgbClr val="FF0000"/>
                </a:solidFill>
              </a:rPr>
              <a:t>戍楼  </a:t>
            </a:r>
            <a:r>
              <a:rPr lang="zh-CN" altLang="en-US"/>
              <a:t>间 。 </a:t>
            </a:r>
            <a:endParaRPr lang="zh-CN" altLang="en-US"/>
          </a:p>
          <a:p>
            <a:pPr marL="0" indent="0" algn="ctr" fontAlgn="auto">
              <a:lnSpc>
                <a:spcPct val="270000"/>
              </a:lnSpc>
              <a:buNone/>
            </a:pPr>
            <a:r>
              <a:rPr lang="zh-CN" altLang="en-US"/>
              <a:t>借问      </a:t>
            </a:r>
            <a:r>
              <a:rPr lang="zh-CN" altLang="en-US">
                <a:solidFill>
                  <a:srgbClr val="FF0000"/>
                </a:solidFill>
              </a:rPr>
              <a:t>梅花何处落 </a:t>
            </a:r>
            <a:r>
              <a:rPr lang="zh-CN" altLang="en-US"/>
              <a:t>，风吹一夜满  </a:t>
            </a:r>
            <a:r>
              <a:rPr lang="zh-CN" altLang="en-US">
                <a:solidFill>
                  <a:srgbClr val="FF0000"/>
                </a:solidFill>
              </a:rPr>
              <a:t>关山 </a:t>
            </a:r>
            <a:r>
              <a:rPr lang="zh-CN" altLang="en-US"/>
              <a:t>。 </a:t>
            </a:r>
            <a:endParaRPr lang="zh-CN" altLang="en-US"/>
          </a:p>
          <a:p>
            <a:pPr marL="0" indent="0" fontAlgn="auto">
              <a:lnSpc>
                <a:spcPct val="250000"/>
              </a:lnSpc>
              <a:buNone/>
            </a:pPr>
            <a:endParaRPr lang="zh-CN" altLang="en-US"/>
          </a:p>
        </p:txBody>
      </p:sp>
      <p:sp>
        <p:nvSpPr>
          <p:cNvPr id="2" name="圆角矩形标注 1"/>
          <p:cNvSpPr/>
          <p:nvPr/>
        </p:nvSpPr>
        <p:spPr>
          <a:xfrm>
            <a:off x="3636645" y="477520"/>
            <a:ext cx="2249805" cy="564515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>
                <a:solidFill>
                  <a:srgbClr val="FF0000"/>
                </a:solidFill>
                <a:sym typeface="+mn-ea"/>
              </a:rPr>
              <a:t>指凉州（今甘肃武威）一带边塞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332220" y="3617595"/>
            <a:ext cx="2140585" cy="564515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sym typeface="+mn-ea"/>
              </a:rPr>
              <a:t>泛指关隘山岭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123305" y="2306955"/>
            <a:ext cx="2249805" cy="564515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sym typeface="+mn-ea"/>
              </a:rPr>
              <a:t>报警的烽火楼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369820" y="3617595"/>
            <a:ext cx="2586355" cy="564515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FF0000"/>
                </a:solidFill>
                <a:sym typeface="+mn-ea"/>
              </a:rPr>
              <a:t>既指想象中的梅花，又指笛曲《梅花落》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242185" y="2432685"/>
            <a:ext cx="2322830" cy="546735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sym typeface="+mn-ea"/>
              </a:rPr>
              <a:t>西北边塞地区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21030" y="2414905"/>
            <a:ext cx="1521460" cy="564515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sym typeface="+mn-ea"/>
              </a:rPr>
              <a:t>冰雪消融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6232525" y="1221740"/>
            <a:ext cx="2577465" cy="119316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和平安宁，开朗壮阔。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0" name="云形 9"/>
          <p:cNvSpPr/>
          <p:nvPr/>
        </p:nvSpPr>
        <p:spPr>
          <a:xfrm>
            <a:off x="5977890" y="4855845"/>
            <a:ext cx="2576195" cy="119316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含蓄委婉，思念家乡。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69875" y="2979420"/>
            <a:ext cx="837565" cy="78295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F0000"/>
                </a:solidFill>
              </a:rPr>
              <a:t>实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0680" y="4072890"/>
            <a:ext cx="837565" cy="78295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F0000"/>
                </a:solidFill>
              </a:rPr>
              <a:t>虚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7" grpId="0"/>
      <p:bldP spid="5" grpId="0"/>
      <p:bldP spid="6" grpId="0"/>
      <p:bldP spid="4" grpId="0"/>
      <p:bldP spid="11" grpId="0"/>
      <p:bldP spid="12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2515" y="2126933"/>
            <a:ext cx="6858000" cy="2387600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sym typeface="+mn-ea"/>
              </a:rPr>
              <a:t>初识</a:t>
            </a:r>
            <a:br>
              <a:rPr lang="zh-CN" altLang="en-US" b="1">
                <a:sym typeface="+mn-ea"/>
              </a:rPr>
            </a:br>
            <a:r>
              <a:rPr lang="zh-CN" altLang="en-US" b="1">
                <a:sym typeface="+mn-ea"/>
              </a:rPr>
              <a:t>边塞征战诗 </a:t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675" y="484505"/>
            <a:ext cx="5870575" cy="6118860"/>
          </a:xfrm>
        </p:spPr>
        <p:txBody>
          <a:bodyPr>
            <a:normAutofit fontScale="9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    作者简介：  </a:t>
            </a:r>
            <a:r>
              <a:rPr lang="zh-CN" altLang="en-US" b="1">
                <a:solidFill>
                  <a:srgbClr val="FF0000"/>
                </a:solidFill>
              </a:rPr>
              <a:t>高适</a:t>
            </a:r>
            <a:r>
              <a:rPr lang="zh-CN" altLang="en-US"/>
              <a:t>（</a:t>
            </a:r>
            <a:r>
              <a:rPr lang="zh-CN" altLang="en-US" sz="2400"/>
              <a:t>700—765) ，汉族。唐代边塞诗人。字达夫、仲武，沧州(今河北省景县)人。少孤贫，爱交游，有游侠之风，并以建功立业自期。曾因不忍“鞭挞黎庶”和不甘“拜迎官长”而辞官。 世称“</a:t>
            </a:r>
            <a:r>
              <a:rPr lang="zh-CN" altLang="en-US" sz="2400" u="sng"/>
              <a:t>高常侍</a:t>
            </a:r>
            <a:r>
              <a:rPr lang="zh-CN" altLang="en-US" sz="2400"/>
              <a:t>”，有《高常侍集》等传世。 永泰元年（765 年）卒，终年 64 岁，赠礼部尚书，谥号忠。</a:t>
            </a:r>
            <a:endParaRPr lang="zh-CN" altLang="en-US" sz="2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/>
              <a:t>         高适为唐代著名的边塞诗人，与岑参并 称“</a:t>
            </a:r>
            <a:r>
              <a:rPr lang="zh-CN" altLang="en-US" sz="2400">
                <a:solidFill>
                  <a:srgbClr val="FF0000"/>
                </a:solidFill>
              </a:rPr>
              <a:t>高岑</a:t>
            </a:r>
            <a:r>
              <a:rPr lang="zh-CN" altLang="en-US" sz="2400"/>
              <a:t>”。</a:t>
            </a:r>
            <a:r>
              <a:rPr lang="zh-CN" altLang="en-US" sz="2400" u="sng"/>
              <a:t>笔力雄健，气势奔放，洋溢着盛唐时期所特有的奋发进取、蓬勃向上的时代精神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615" y="1216660"/>
            <a:ext cx="2590800" cy="37490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55625" y="598170"/>
            <a:ext cx="772160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对诗歌赏析不恰当的一项是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．前两句用“雪净”“牧马”“月明”等营造了一种边塞诗中不多见的和平宁谧的气氛。 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．第三句是将“梅花落”三字拆用，嵌入“何处”二字，意谓：何处吹奏《梅花落》？ 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．三四句妙在将“梅花落”拆用，构成梅花开满关山的实景，让人看到落梅的花瓣洒满关山的奇异景象。 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．本诗构思巧妙，言辞婉转，情思含蓄，意境深远，是唐人边塞诗的上品。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
</a:t>
            </a:r>
            <a:endParaRPr lang="zh-CN" sz="2800" b="0">
              <a:latin typeface="Calibri"/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latin typeface="Calibri"/>
                <a:ea typeface="宋体" panose="02010600030101010101" pitchFamily="2" charset="-122"/>
              </a:rPr>
              <a:t> </a:t>
            </a:r>
            <a:endParaRPr lang="en-US" sz="2000" b="0">
              <a:solidFill>
                <a:srgbClr val="FF0000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pPr indent="266700"/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C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【解析】第三句是想象，是“虚”景。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615" y="477520"/>
            <a:ext cx="8408035" cy="5902960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【探究思考】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1.诗人通过写“听吹笛”，描写出了“塞上”一幅怎样的景象？（3 分）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【明确】寒霜后战士赶着马群归来，入夜明月清朗，哨所里的战士吹起悠扬的羌笛，边地一片 和平安宁的开朗壮阔景象。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310" y="313690"/>
            <a:ext cx="8408035" cy="5902960"/>
          </a:xfrm>
        </p:spPr>
        <p:txBody>
          <a:bodyPr>
            <a:normAutofit fontScale="9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【探究思考】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2.三、四句在写法上有什么特色？请结合全诗简要分析。（5 分） 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【明确】①借吹奏的曲名《梅花落》的拆用，将笛声变成落梅的花片，四处飘散，色香洒满关山，以形写声。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②由听曲而联想到故乡的梅花飘落之景，借景抒情，弥漫思乡的情调。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③用想象中的笛音的美妙，与前两句胡天战士牧马而归、月夜吹笛的实景构成虚实相应的意境。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2515" y="2126933"/>
            <a:ext cx="6858000" cy="238760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知识链接 </a:t>
            </a:r>
            <a:br>
              <a:rPr lang="zh-CN" altLang="en-US"/>
            </a:br>
            <a:endParaRPr lang="zh-CN" altLang="en-US"/>
          </a:p>
        </p:txBody>
      </p:sp>
      <p:graphicFrame>
        <p:nvGraphicFramePr>
          <p:cNvPr id="4" name="图示 3"/>
          <p:cNvGraphicFramePr/>
          <p:nvPr/>
        </p:nvGraphicFramePr>
        <p:xfrm>
          <a:off x="508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94310" y="92710"/>
            <a:ext cx="8754745" cy="6616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l"/>
            <a:r>
              <a:rPr lang="zh-CN" sz="2400" b="1">
                <a:latin typeface="Calibri"/>
                <a:ea typeface="宋体" panose="02010600030101010101" pitchFamily="2" charset="-122"/>
              </a:rPr>
              <a:t>（一）阅读下面这首诗，回答后面的问题。</a:t>
            </a:r>
            <a:endParaRPr lang="zh-CN" sz="2400" b="1">
              <a:latin typeface="Calibri"/>
              <a:ea typeface="宋体" panose="02010600030101010101" pitchFamily="2" charset="-122"/>
            </a:endParaRPr>
          </a:p>
          <a:p>
            <a:pPr indent="267970" algn="ctr"/>
            <a:r>
              <a:rPr lang="zh-CN" sz="2400" b="1">
                <a:latin typeface="Arial" panose="020b0604020202020204" pitchFamily="34" charset="0"/>
                <a:ea typeface="宋体" panose="02010600030101010101" pitchFamily="2" charset="-122"/>
              </a:rPr>
              <a:t>从军行</a:t>
            </a:r>
            <a:r>
              <a:rPr lang="en-US" sz="2400" b="1" baseline="30000">
                <a:latin typeface="Arial" panose="020b0604020202020204" pitchFamily="34" charset="0"/>
                <a:ea typeface="宋体" panose="02010600030101010101" pitchFamily="2" charset="-122"/>
              </a:rPr>
              <a:t>①  </a:t>
            </a:r>
            <a:r>
              <a:rPr lang="zh-CN" sz="2400" b="1">
                <a:latin typeface="Arial" panose="020b0604020202020204" pitchFamily="34" charset="0"/>
                <a:ea typeface="宋体" panose="02010600030101010101" pitchFamily="2" charset="-122"/>
              </a:rPr>
              <a:t>李白</a:t>
            </a:r>
            <a:r>
              <a:rPr lang="zh-CN" sz="2400" b="0">
                <a:ea typeface="宋体" panose="02010600030101010101" pitchFamily="2" charset="-122"/>
              </a:rPr>
              <a:t>百战沙场碎铁衣，城南已合数重围。</a:t>
            </a:r>
            <a:r>
              <a:rPr lang="zh-CN" sz="2400" b="0">
                <a:ea typeface="宋体" panose="02010600030101010101" pitchFamily="2" charset="-122"/>
              </a:rPr>
              <a:t>突营射杀呼延将</a:t>
            </a:r>
            <a:r>
              <a:rPr lang="en-US" sz="2400" b="0" baseline="30000">
                <a:latin typeface="楷体" panose="02010609060101010101" charset="-122"/>
                <a:ea typeface="宋体" panose="02010600030101010101" pitchFamily="2" charset="-122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，独领残兵千骑归。</a:t>
            </a:r>
            <a:r>
              <a:rPr lang="zh-CN" sz="2400" b="0">
                <a:ea typeface="宋体" panose="02010600030101010101" pitchFamily="2" charset="-122"/>
              </a:rPr>
              <a:t>
</a:t>
            </a:r>
            <a:endParaRPr lang="zh-CN" sz="2400" b="0">
              <a:ea typeface="宋体" panose="02010600030101010101" pitchFamily="2" charset="-122"/>
            </a:endParaRPr>
          </a:p>
          <a:p>
            <a:pPr indent="267970"/>
            <a:r>
              <a:rPr lang="zh-CN" sz="2000" b="0">
                <a:ea typeface="宋体" panose="02010600030101010101" pitchFamily="2" charset="-122"/>
              </a:rPr>
              <a:t>[注]①从军行：唐人以“从军行”为诗题，旨在标明诗歌题材属于“边塞”一类。②呼延将：这里指敌军的一员悍将。呼延，是匈奴四姓贵族之一。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．下面对诗歌的赏析有误的一项是（    ）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．首句中的“百战”“碎铁衣”表现战事频繁，主人公身经百战，铠甲已经破碎，可见其是一位久经沙场的老将。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．“城南已合数重围”写守边将土的险恶处境：边城被围，退路受阻。严峻的局势为后面表现将领的英勇做了铺垫。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．“突营射杀呼延将”具体描写将领的英雄形象，在突围的战斗中射杀敌方大将，表现其“三军之中取上将首级”的勇猛气概。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．全诗没有一字的豪言壮语，从头到尾都是叙述事情，交待过程，让人看到一位运筹帷幄、智勇双全、大破敌军的英雄将领形象。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
</a:t>
            </a:r>
            <a:endParaRPr lang="zh-CN" sz="2400" b="0">
              <a:latin typeface="Calibri"/>
              <a:ea typeface="宋体" panose="02010600030101010101" pitchFamily="2" charset="-122"/>
            </a:endParaRPr>
          </a:p>
          <a:p>
            <a:pPr indent="267970"/>
            <a:r>
              <a:rPr lang="zh-CN" altLang="en-US" sz="2400">
                <a:solidFill>
                  <a:srgbClr val="FF0000"/>
                </a:solidFill>
                <a:sym typeface="+mn-ea"/>
              </a:rPr>
              <a:t>D【解析】本诗写我军将领突出重围的雄壮场面，并没有“大批敌军”的事。</a:t>
            </a:r>
            <a:endParaRPr lang="zh-CN" altLang="en-US" sz="2400" b="0">
              <a:latin typeface="Calibri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82625" y="775335"/>
            <a:ext cx="78079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/>
            <a:r>
              <a:rPr lang="en-US" sz="28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</a:t>
            </a:r>
            <a:r>
              <a:rPr lang="zh-CN" sz="2800">
                <a:latin typeface="Calibri"/>
                <a:ea typeface="宋体" panose="02010600030101010101" pitchFamily="2" charset="-122"/>
                <a:sym typeface="+mn-ea"/>
              </a:rPr>
              <a:t>品析诗歌尾句“</a:t>
            </a:r>
            <a:r>
              <a:rPr lang="zh-CN" sz="2800">
                <a:ea typeface="宋体" panose="02010600030101010101" pitchFamily="2" charset="-122"/>
                <a:sym typeface="+mn-ea"/>
              </a:rPr>
              <a:t>独领残兵千骑归</a:t>
            </a:r>
            <a:r>
              <a:rPr lang="zh-CN" sz="28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”中“独”字的妙处。</a:t>
            </a:r>
            <a:endParaRPr lang="zh-CN" sz="2800">
              <a:latin typeface="Calibri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267970"/>
            <a:endParaRPr lang="zh-CN" altLang="en-US" sz="2800"/>
          </a:p>
          <a:p>
            <a:pPr indent="267970"/>
            <a:endParaRPr lang="zh-CN" altLang="en-US" sz="2800">
              <a:solidFill>
                <a:srgbClr val="FF0000"/>
              </a:solidFill>
            </a:endParaRPr>
          </a:p>
          <a:p>
            <a:pPr indent="267970"/>
            <a:r>
              <a:rPr lang="zh-CN" altLang="en-US" sz="2800">
                <a:solidFill>
                  <a:srgbClr val="FF0000"/>
                </a:solidFill>
              </a:rPr>
              <a:t>2.“独”，单独，独自。我方将领面对敌人的千骑重围，独自率领残兵杀开重围而归。“独”字几乎有千斤之力，压倒了敌方的千军万马，给人以顶天立地之感，突出了将领的英雄形象。</a:t>
            </a:r>
            <a:endParaRPr lang="zh-CN" altLang="en-US" sz="2800">
              <a:solidFill>
                <a:srgbClr val="FF0000"/>
              </a:solidFill>
            </a:endParaRPr>
          </a:p>
          <a:p>
            <a:pPr indent="267970"/>
            <a:endParaRPr lang="zh-CN" altLang="en-US" sz="2800">
              <a:solidFill>
                <a:srgbClr val="FF0000"/>
              </a:solidFill>
            </a:endParaRPr>
          </a:p>
          <a:p>
            <a:pPr indent="267970"/>
            <a:endParaRPr lang="zh-CN" altLang="en-US" sz="2800">
              <a:solidFill>
                <a:srgbClr val="FF0000"/>
              </a:solidFill>
            </a:endParaRPr>
          </a:p>
          <a:p>
            <a:pPr indent="267970"/>
            <a:endParaRPr lang="zh-CN" altLang="en-US" sz="2800"/>
          </a:p>
          <a:p>
            <a:pPr indent="267970"/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345" y="463550"/>
            <a:ext cx="8703945" cy="6209030"/>
          </a:xfrm>
        </p:spPr>
        <p:txBody>
          <a:bodyPr>
            <a:normAutofit fontScale="90000"/>
          </a:bodyPr>
          <a:lstStyle/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（二）阅读下面这首诗，回答后面的问题。</a:t>
            </a:r>
            <a:endParaRPr lang="zh-CN" altLang="en-US"/>
          </a:p>
          <a:p>
            <a:pPr marL="0" indent="0" algn="ctr" fontAlgn="auto">
              <a:lnSpc>
                <a:spcPct val="120000"/>
              </a:lnSpc>
              <a:buNone/>
            </a:pPr>
            <a:r>
              <a:rPr lang="zh-CN" altLang="en-US"/>
              <a:t>从军行（其四） </a:t>
            </a:r>
            <a:endParaRPr lang="zh-CN" altLang="en-US"/>
          </a:p>
          <a:p>
            <a:pPr marL="0" indent="0" algn="ctr" fontAlgn="auto">
              <a:lnSpc>
                <a:spcPct val="120000"/>
              </a:lnSpc>
              <a:buNone/>
            </a:pPr>
            <a:r>
              <a:rPr lang="zh-CN" altLang="en-US"/>
              <a:t>［唐］王昌龄 </a:t>
            </a:r>
            <a:endParaRPr lang="zh-CN" altLang="en-US"/>
          </a:p>
          <a:p>
            <a:pPr marL="0" indent="0" algn="ctr" fontAlgn="auto">
              <a:lnSpc>
                <a:spcPct val="120000"/>
              </a:lnSpc>
              <a:buNone/>
            </a:pPr>
            <a:r>
              <a:rPr lang="zh-CN" altLang="en-US"/>
              <a:t>青海长云暗雪山，孤城遥望玉门关。 </a:t>
            </a:r>
            <a:endParaRPr lang="zh-CN" altLang="en-US"/>
          </a:p>
          <a:p>
            <a:pPr marL="0" indent="0" algn="ctr" fontAlgn="auto">
              <a:lnSpc>
                <a:spcPct val="120000"/>
              </a:lnSpc>
              <a:buNone/>
            </a:pPr>
            <a:r>
              <a:rPr lang="zh-CN" altLang="en-US"/>
              <a:t>黄沙百战穿金甲，不破楼兰终不还。 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1.请发挥想象和联想，描绘一、二句所展示的画面。（2 分） 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>
                <a:solidFill>
                  <a:srgbClr val="FF0000"/>
                </a:solidFill>
                <a:effectLst/>
              </a:rPr>
              <a:t>在青海湖的上空，长云弥漫，使</a:t>
            </a:r>
            <a:r>
              <a:rPr lang="zh-CN" altLang="en-US">
                <a:solidFill>
                  <a:srgbClr val="FF0000"/>
                </a:solidFill>
                <a:effectLst/>
                <a:sym typeface="+mn-ea"/>
              </a:rPr>
              <a:t>绵延千里的隐隐雪山</a:t>
            </a:r>
            <a:r>
              <a:rPr lang="zh-CN" altLang="en-US">
                <a:solidFill>
                  <a:srgbClr val="FF0000"/>
                </a:solidFill>
                <a:effectLst/>
              </a:rPr>
              <a:t>顿显暗淡；矗立在荒漠中的一座孤城，与</a:t>
            </a:r>
            <a:r>
              <a:rPr lang="zh-CN" altLang="en-US">
                <a:solidFill>
                  <a:srgbClr val="FF0000"/>
                </a:solidFill>
                <a:effectLst/>
                <a:sym typeface="+mn-ea"/>
              </a:rPr>
              <a:t>玉门雄关</a:t>
            </a:r>
            <a:r>
              <a:rPr lang="zh-CN" altLang="en-US">
                <a:solidFill>
                  <a:srgbClr val="FF0000"/>
                </a:solidFill>
                <a:effectLst/>
              </a:rPr>
              <a:t>遥遥相望。</a:t>
            </a:r>
            <a:endParaRPr lang="zh-CN" altLang="en-US">
              <a:solidFill>
                <a:srgbClr val="FF0000"/>
              </a:solidFill>
              <a:effectLst/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2.诗歌抒发了作者怎样的思想情感？（2 分）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诗歌通过描写边地自然环境的恶劣、战争频繁而艰苦漫长，抒发了作者杀敌报国的豪情壮志。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2515" y="2126933"/>
            <a:ext cx="6858000" cy="238760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知识链接 </a:t>
            </a:r>
            <a:br>
              <a:rPr lang="zh-CN" altLang="en-US"/>
            </a:br>
            <a:endParaRPr lang="zh-CN" altLang="en-US"/>
          </a:p>
        </p:txBody>
      </p:sp>
      <p:graphicFrame>
        <p:nvGraphicFramePr>
          <p:cNvPr id="4" name="图示 3"/>
          <p:cNvGraphicFramePr/>
          <p:nvPr/>
        </p:nvGraphicFramePr>
        <p:xfrm>
          <a:off x="508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477520"/>
            <a:ext cx="8717280" cy="5902960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400"/>
              <a:t>（一）阅读下面这首诗，回答后面的问题。 </a:t>
            </a:r>
            <a:endParaRPr lang="zh-CN" altLang="en-US" sz="2400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400"/>
              <a:t>凉州词   </a:t>
            </a:r>
            <a:endParaRPr lang="zh-CN" altLang="en-US" sz="2400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400"/>
              <a:t>唐 王翰</a:t>
            </a:r>
            <a:endParaRPr lang="zh-CN" altLang="en-US" sz="2400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400"/>
              <a:t>秦中</a:t>
            </a:r>
            <a:r>
              <a:rPr lang="zh-CN" altLang="en-US" sz="2400" baseline="30000"/>
              <a:t>①</a:t>
            </a:r>
            <a:r>
              <a:rPr lang="zh-CN" altLang="en-US" sz="2400"/>
              <a:t>花鸟已应阑</a:t>
            </a:r>
            <a:r>
              <a:rPr lang="zh-CN" altLang="en-US" sz="2400" baseline="30000"/>
              <a:t>②</a:t>
            </a:r>
            <a:r>
              <a:rPr lang="zh-CN" altLang="en-US" sz="2400"/>
              <a:t>，塞外风沙犹自寒。</a:t>
            </a:r>
            <a:endParaRPr lang="zh-CN" altLang="en-US" sz="2400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400"/>
              <a:t>夜听胡笳</a:t>
            </a:r>
            <a:r>
              <a:rPr lang="zh-CN" altLang="en-US" sz="2400" baseline="30000"/>
              <a:t>③</a:t>
            </a:r>
            <a:r>
              <a:rPr lang="zh-CN" altLang="en-US" sz="2400"/>
              <a:t>折杨柳，教人意气</a:t>
            </a:r>
            <a:r>
              <a:rPr lang="zh-CN" altLang="en-US" sz="2400" baseline="30000"/>
              <a:t>④</a:t>
            </a:r>
            <a:r>
              <a:rPr lang="zh-CN" altLang="en-US" sz="2400"/>
              <a:t>忆长安。</a:t>
            </a:r>
            <a:endParaRPr lang="zh-CN" altLang="en-US" sz="2400"/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【注释】①秦中：指今陕西中部平原地区。②阑：尽。③胡笳：古代流行于塞北和西域的一种类似笛子的乐器，其声悲凉。④意气：情意。一作“气尽”。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400"/>
              <a:t>1.诗歌表抒发了作者怎样的思想感情？（2分）</a:t>
            </a:r>
            <a:endParaRPr lang="zh-CN" altLang="en-US" sz="2400"/>
          </a:p>
          <a:p>
            <a:pPr marL="0" indent="0" algn="l" fontAlgn="auto">
              <a:lnSpc>
                <a:spcPct val="100000"/>
              </a:lnSpc>
              <a:buNone/>
            </a:pPr>
            <a:endParaRPr lang="zh-CN" altLang="en-US" sz="2400"/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F0000"/>
                </a:solidFill>
              </a:rPr>
              <a:t>示例：诗歌描写了边关将士夜闻笳声而触动思乡之情。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35430" y="355600"/>
            <a:ext cx="565213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/>
              <a:t>燕歌行（节选）</a:t>
            </a:r>
            <a:endParaRPr lang="zh-CN" altLang="en-US" sz="2800"/>
          </a:p>
          <a:p>
            <a:pPr algn="ctr"/>
            <a:r>
              <a:rPr lang="zh-CN" altLang="en-US" sz="2800"/>
              <a:t>高适</a:t>
            </a:r>
            <a:endParaRPr lang="zh-CN" altLang="en-US" sz="2800"/>
          </a:p>
          <a:p>
            <a:pPr algn="ctr"/>
            <a:r>
              <a:rPr lang="zh-CN" altLang="en-US" sz="2800"/>
              <a:t>汉家烟尘在东北，汉将辞家破残贼。</a:t>
            </a:r>
            <a:endParaRPr lang="zh-CN" altLang="en-US" sz="2800"/>
          </a:p>
          <a:p>
            <a:pPr algn="ctr"/>
            <a:r>
              <a:rPr lang="zh-CN" altLang="en-US" sz="2800"/>
              <a:t>男儿本自重横行，天子非常赐颜色。</a:t>
            </a:r>
            <a:endParaRPr lang="zh-CN" altLang="en-US" sz="2800"/>
          </a:p>
          <a:p>
            <a:pPr algn="ctr"/>
            <a:r>
              <a:rPr lang="zh-CN" altLang="en-US" sz="2800"/>
              <a:t>摐金伐鼓下榆关，旌旆逶迤碣石间。</a:t>
            </a:r>
            <a:endParaRPr lang="zh-CN" altLang="en-US" sz="2800"/>
          </a:p>
          <a:p>
            <a:pPr algn="ctr"/>
            <a:r>
              <a:rPr lang="zh-CN" altLang="en-US" sz="2800"/>
              <a:t>校尉羽书飞瀚海，单于猎火照狼山。</a:t>
            </a:r>
            <a:endParaRPr lang="zh-CN" altLang="en-US" sz="2800"/>
          </a:p>
          <a:p>
            <a:pPr algn="ctr"/>
            <a:r>
              <a:rPr lang="zh-CN" altLang="en-US" sz="2800"/>
              <a:t>山川萧条极边土，胡骑凭陵杂风雨。</a:t>
            </a:r>
            <a:endParaRPr lang="zh-CN" altLang="en-US" sz="2800"/>
          </a:p>
          <a:p>
            <a:pPr algn="ctr"/>
            <a:r>
              <a:rPr lang="zh-CN" altLang="en-US" sz="2800" u="sng">
                <a:solidFill>
                  <a:srgbClr val="FF0000"/>
                </a:solidFill>
              </a:rPr>
              <a:t>战士军前半死生，美人帐下犹歌舞。</a:t>
            </a:r>
            <a:endParaRPr lang="zh-CN" altLang="en-US" sz="2800" u="sng"/>
          </a:p>
          <a:p>
            <a:pPr algn="ctr"/>
            <a:r>
              <a:rPr lang="zh-CN" altLang="en-US" sz="2800"/>
              <a:t>大漠穷秋塞草腓，孤城落日斗兵稀。</a:t>
            </a:r>
            <a:endParaRPr lang="zh-CN" altLang="en-US" sz="2800"/>
          </a:p>
          <a:p>
            <a:pPr algn="ctr"/>
            <a:r>
              <a:rPr lang="zh-CN" altLang="en-US" sz="2800"/>
              <a:t>身当恩遇常轻敌，力尽关山未解围。</a:t>
            </a:r>
            <a:endParaRPr lang="zh-CN" altLang="en-US" sz="2800"/>
          </a:p>
          <a:p>
            <a:pPr algn="ctr"/>
            <a:endParaRPr lang="zh-CN" altLang="en-US" sz="2800"/>
          </a:p>
          <a:p>
            <a:pPr algn="ctr"/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30175" y="5074920"/>
            <a:ext cx="87433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赏析：战斗危急而失利的情况下，战士们不顾生死，奋勇杀敌，而将军们远离阵地寻欢作乐，这样严酷的事实对比，有力地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揭露好大喜功的将军们的罪责</a:t>
            </a:r>
            <a:r>
              <a:rPr lang="zh-CN" altLang="en-US" sz="2400">
                <a:solidFill>
                  <a:srgbClr val="FF0000"/>
                </a:solidFill>
              </a:rPr>
              <a:t>，暗示了必败的原因。表达了对士兵的效命死节与汉将的怙宠贪功的同情与批判。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" y="477520"/>
            <a:ext cx="8799830" cy="5902960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 sz="2400">
                <a:sym typeface="+mn-ea"/>
              </a:rPr>
              <a:t>2.诗歌运用了多种表现手法，请选取一个角度，进行赏析。（3分）</a:t>
            </a:r>
            <a:endParaRPr lang="zh-CN" altLang="en-US" sz="2400">
              <a:sym typeface="+mn-ea"/>
            </a:endParaRPr>
          </a:p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示例一：诗歌运用借景抒情的手法，通过描写边关寒冷的、寂静的夜晚，笳声的响起让人辗转反侧难以入眠，并且悲凉的笳声吹奏的偏又是让人伤怀别离的《折杨柳》，悠悠的笳声在夜空回荡这一景象，渲染了凄凉冷寂的氛围，战士们的思乡之意更加浓厚。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示例二：对比手法，诗的前两句写战士们在边关忍受苦寒，恨春风不度，想起故乡明媚、灿烂的春色、春光来，通过这一对比手法，更突出了战士们对家乡深切的思念。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示例三：以动衬静。其他解析合理均可。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615" y="477520"/>
            <a:ext cx="8408035" cy="5902960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（二）阅读下面这首诗，回答后面的问题。</a:t>
            </a:r>
            <a:endParaRPr lang="zh-CN" altLang="en-US"/>
          </a:p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/>
              <a:t>雁门太守行 </a:t>
            </a:r>
            <a:endParaRPr lang="zh-CN" altLang="en-US"/>
          </a:p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/>
              <a:t>［唐］李贺 </a:t>
            </a:r>
            <a:endParaRPr lang="zh-CN" altLang="en-US"/>
          </a:p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/>
              <a:t>黑云压城城欲摧，甲光向日金鳞开。 </a:t>
            </a:r>
            <a:endParaRPr lang="zh-CN" altLang="en-US"/>
          </a:p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/>
              <a:t>角声满天秋色里，塞上燕脂凝夜紫。 </a:t>
            </a:r>
            <a:endParaRPr lang="zh-CN" altLang="en-US"/>
          </a:p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/>
              <a:t>半卷红旗临易水，霜重鼓寒声不起。 </a:t>
            </a:r>
            <a:endParaRPr lang="zh-CN" altLang="en-US"/>
          </a:p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/>
              <a:t>报君黄金台上意，提携玉龙为君死。</a:t>
            </a: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615" y="477520"/>
            <a:ext cx="8408035" cy="5902960"/>
          </a:xfrm>
        </p:spPr>
        <p:txBody>
          <a:bodyPr>
            <a:normAutofit fontScale="77500" lnSpcReduction="20000"/>
          </a:bodyPr>
          <a:lstStyle/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>
                <a:sym typeface="+mn-ea"/>
              </a:rPr>
              <a:t> 1. 赏析“黑云压城城欲摧，甲光向日金鳞开”中“压”“开”两字的表达效果。（4 分） </a:t>
            </a:r>
            <a:endParaRPr lang="zh-CN" altLang="en-US"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“压”字写敌人像黑云一样压向城头，想把城摧毁。应用比喻，生动形象的把敌人人马众多、 来势凶猛，以及交战双方力量悬殊，守军将士处境艰难等淋漓尽致的揭示出来；“开”写守军披坚 执锐，严阵以待，雄姿英发，士气高昂，和敌军形成鲜明对比。</a:t>
            </a:r>
            <a:endParaRPr lang="zh-CN" altLang="en-US"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>
                <a:sym typeface="+mn-ea"/>
              </a:rPr>
              <a:t>2. 发挥联想和想象，描摹“角声满天秋色里，塞上燕脂凝夜紫”所展示的画面。（2 分）</a:t>
            </a:r>
            <a:endParaRPr lang="zh-CN" altLang="en-US"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时值深秋，万木摇落，在一片死寂之中，那角声呜呜咽咽响起来，鏖战从白天持续到夜晚， 晚霞照看战场，那大块大块的胭脂般鲜红的血迹，透过夜雾凝结在大地上，呈现出一片紫色。</a:t>
            </a:r>
            <a:endParaRPr lang="zh-CN" altLang="en-US"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33100" y="103251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35430" y="355600"/>
            <a:ext cx="56521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/>
              <a:t>出塞</a:t>
            </a:r>
            <a:endParaRPr lang="zh-CN" altLang="en-US" sz="2800"/>
          </a:p>
          <a:p>
            <a:pPr algn="ctr"/>
            <a:r>
              <a:rPr lang="zh-CN" altLang="en-US" sz="2800"/>
              <a:t>王昌龄 </a:t>
            </a:r>
            <a:endParaRPr lang="zh-CN" altLang="en-US" sz="2800"/>
          </a:p>
          <a:p>
            <a:pPr algn="ctr"/>
            <a:r>
              <a:rPr lang="zh-CN" altLang="en-US" sz="2800"/>
              <a:t>秦时明月汉时关，</a:t>
            </a:r>
            <a:endParaRPr lang="zh-CN" altLang="en-US" sz="2800"/>
          </a:p>
          <a:p>
            <a:pPr algn="ctr"/>
            <a:r>
              <a:rPr lang="zh-CN" altLang="en-US" sz="2800"/>
              <a:t>万里长征人未还。</a:t>
            </a:r>
            <a:endParaRPr lang="zh-CN" altLang="en-US" sz="2800"/>
          </a:p>
          <a:p>
            <a:pPr algn="ctr"/>
            <a:r>
              <a:rPr lang="zh-CN" altLang="en-US" sz="2800"/>
              <a:t>但使龙城飞将在，</a:t>
            </a:r>
            <a:endParaRPr lang="zh-CN" altLang="en-US" sz="2800"/>
          </a:p>
          <a:p>
            <a:pPr algn="ctr"/>
            <a:r>
              <a:rPr lang="zh-CN" altLang="en-US" sz="2800"/>
              <a:t>不教胡马度阴山。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00660" y="3032125"/>
            <a:ext cx="87433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赏析：本诗从写景入手，显示了边疆的寥廓和景物的萧条，意境高远，引人深思：秦汉以来边防战争连续不断，一直持续至今，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秦汉以来无数将士献身边疆，至死未归。</a:t>
            </a:r>
            <a:r>
              <a:rPr lang="zh-CN" altLang="en-US" sz="2400">
                <a:solidFill>
                  <a:srgbClr val="FF0000"/>
                </a:solidFill>
              </a:rPr>
              <a:t>这是从时间、空间上描写战争的悠久、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边塞的</a:t>
            </a:r>
            <a:r>
              <a:rPr lang="zh-CN" altLang="en-US" sz="2400">
                <a:solidFill>
                  <a:srgbClr val="FF0000"/>
                </a:solidFill>
              </a:rPr>
              <a:t>旷远。暗含着一种对战争久远不断的批判。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　最后两句，</a:t>
            </a:r>
            <a:r>
              <a:rPr lang="en-US" altLang="zh-CN" sz="2400">
                <a:solidFill>
                  <a:srgbClr val="FF0000"/>
                </a:solidFill>
              </a:rPr>
              <a:t>“</a:t>
            </a:r>
            <a:r>
              <a:rPr lang="zh-CN" altLang="en-US" sz="2400">
                <a:solidFill>
                  <a:srgbClr val="FF0000"/>
                </a:solidFill>
              </a:rPr>
              <a:t>但使龙城飞将在，不教胡马度阴山”，直接抒发了边防士卒巩固边防的愿望和保卫国家的壮志：只要有卫青李广那样的名将，敌人的马队就不会度过阴山。这两句写得意在言外。意思就是说：由于朝廷用人不当，使将帅不得其人，才造成了烽火长燃、征人不还的局面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35430" y="355600"/>
            <a:ext cx="565213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/>
              <a:t>凉州词二首·其一</a:t>
            </a:r>
            <a:endParaRPr lang="zh-CN" altLang="en-US" sz="2800"/>
          </a:p>
          <a:p>
            <a:pPr algn="ctr"/>
            <a:r>
              <a:rPr lang="zh-CN" altLang="en-US" sz="2800"/>
              <a:t>王之涣 </a:t>
            </a:r>
            <a:endParaRPr lang="zh-CN" altLang="en-US" sz="2800"/>
          </a:p>
          <a:p>
            <a:pPr algn="ctr"/>
            <a:r>
              <a:rPr lang="zh-CN" altLang="en-US" sz="2800"/>
              <a:t>黄河远上白云间，一片孤城万仞山。</a:t>
            </a:r>
            <a:endParaRPr lang="zh-CN" altLang="en-US" sz="2800"/>
          </a:p>
          <a:p>
            <a:pPr algn="ctr"/>
            <a:r>
              <a:rPr lang="zh-CN" altLang="en-US" sz="2800" u="sng"/>
              <a:t>羌笛何须怨杨柳，春风不度玉门关。</a:t>
            </a:r>
            <a:endParaRPr lang="zh-CN" altLang="en-US" sz="2800" u="sng"/>
          </a:p>
        </p:txBody>
      </p:sp>
      <p:sp>
        <p:nvSpPr>
          <p:cNvPr id="3" name="文本框 2"/>
          <p:cNvSpPr txBox="1"/>
          <p:nvPr/>
        </p:nvSpPr>
        <p:spPr>
          <a:xfrm>
            <a:off x="260985" y="2731770"/>
            <a:ext cx="868299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赏析：何必用羌笛吹起那哀怨的《杨柳曲》去埋怨春光迟迟不来呢，原来玉门关一带春风是吹不到的啊！运用拟人的手法，表现了戍边将士虽然思乡，但戍守边防的责任不能归家的无可奈何（幽怨）。这里的春风也暗指皇帝，因为皇帝的关怀到达不了这里，所以，玉门关外士兵处境如此的孤危和恶劣。诗人委婉地表达了对皇帝不顾及戍守玉门关边塞士兵的生死，不能体恤边塞士兵的抱怨之情。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本首诗调苍凉悲壮，虽写满抱怨但却并不消极颓废，表现了盛唐时期人们宽广豁达的胸襟。诗文中对比手法的运用使 诗意的表现更有张力。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" y="204470"/>
            <a:ext cx="8799195" cy="643572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400"/>
              <a:t>       </a:t>
            </a:r>
            <a:endParaRPr lang="zh-CN" altLang="en-US" sz="2400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使至塞上</a:t>
            </a:r>
            <a:endParaRPr b="1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王维 〔唐代〕</a:t>
            </a:r>
            <a:endParaRPr b="1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单车欲问边，属国过居延。</a:t>
            </a:r>
            <a:endParaRPr b="1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征蓬出汉塞，归雁入胡天。</a:t>
            </a:r>
            <a:endParaRPr b="1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大漠孤烟直，长河落日圆。</a:t>
            </a:r>
            <a:endParaRPr b="1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萧关逢候骑，都护在燕然。</a:t>
            </a:r>
            <a:endParaRPr b="1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凉州词</a:t>
            </a:r>
            <a:endParaRPr b="1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王翰 〔唐代〕</a:t>
            </a:r>
            <a:endParaRPr b="1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葡萄美酒夜光杯，欲饮琵琶马上催。</a:t>
            </a:r>
            <a:endParaRPr b="1"/>
          </a:p>
          <a:p>
            <a:pPr marL="0" indent="0" algn="ctr" fontAlgn="auto">
              <a:lnSpc>
                <a:spcPct val="100000"/>
              </a:lnSpc>
              <a:buNone/>
            </a:pPr>
            <a:r>
              <a:rPr b="1"/>
              <a:t>醉卧沙场君莫笑，古来征战几人回？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" y="117475"/>
            <a:ext cx="7734935" cy="6693535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雁门太守行 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李贺 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黑云压城城欲摧，甲光向日金鳞开。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角声满天秋色里，塞上燕脂凝夜紫。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半卷红旗临易水，霜重鼓寒声不起。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报君黄金台上意，提携玉龙为君死。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塞下曲  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卢纶 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月黑雁飞高，单于夜遁逃。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欲将轻骑逐，大雪满弓刀。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0950" y="313055"/>
            <a:ext cx="664210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/>
              <a:t>夜上受降城闻笛    李益</a:t>
            </a:r>
            <a:endParaRPr lang="zh-CN" altLang="en-US" sz="3200"/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回乐烽前沙似雪， 受降城外月如霜。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不知何处吹芦管， 一夜征人尽望乡。</a:t>
            </a:r>
            <a:endParaRPr lang="zh-CN" altLang="en-US" sz="3200"/>
          </a:p>
          <a:p>
            <a:pPr marL="0" indent="0" algn="ctr" fontAlgn="auto">
              <a:lnSpc>
                <a:spcPct val="150000"/>
              </a:lnSpc>
              <a:buNone/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塞下曲六首·其一  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李白 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5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五月天山雪，无花只有寒。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5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笛中闻折柳，春色未曾看。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5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晓战随金鼓，宵眠抱玉鞍。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 fontAlgn="auto">
              <a:lnSpc>
                <a:spcPct val="150000"/>
              </a:lnSpc>
              <a:buNone/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愿将腰下剑，直为斩楼兰。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2515" y="2126933"/>
            <a:ext cx="6858000" cy="238760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知识链接 </a:t>
            </a:r>
            <a:br>
              <a:rPr lang="zh-CN" altLang="en-US"/>
            </a:br>
            <a:endParaRPr lang="zh-CN" altLang="en-US"/>
          </a:p>
        </p:txBody>
      </p:sp>
      <p:graphicFrame>
        <p:nvGraphicFramePr>
          <p:cNvPr id="4" name="图示 3"/>
          <p:cNvGraphicFramePr/>
          <p:nvPr/>
        </p:nvGraphicFramePr>
        <p:xfrm>
          <a:off x="508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TABLE_BEAUTIFY" val="smartTable{e19f6f1a-0eb0-4203-b95a-7a6a800fe137}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395"/>
  <p:tag name="KSO_WM_UNIT_CLEAR" val="1"/>
  <p:tag name="KSO_WM_UNIT_COMPATIBLE" val="0"/>
  <p:tag name="KSO_WM_UNIT_HIGHLIGHT" val="0"/>
  <p:tag name="KSO_WM_UNIT_ID" val="diagram9395_1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4"/>
</p:tagLst>
</file>

<file path=ppt/tags/tag3.xml><?xml version="1.0" encoding="utf-8"?>
<p:tagLst xmlns:p="http://schemas.openxmlformats.org/presentationml/2006/main">
  <p:tag name="KSO_WM_BEAUTIFY_FLAG" val="#wm#"/>
  <p:tag name="KSO_WM_SLIDE_ID" val="diagram9395_1"/>
  <p:tag name="KSO_WM_SLIDE_INDEX" val="1"/>
  <p:tag name="KSO_WM_SLIDE_ITEM_CNT" val="2"/>
  <p:tag name="KSO_WM_SLIDE_LAYOUT" val="a_f_d"/>
  <p:tag name="KSO_WM_SLIDE_LAYOUT_CNT" val="1_1_1"/>
  <p:tag name="KSO_WM_SLIDE_POSITION" val="0*187"/>
  <p:tag name="KSO_WM_SLIDE_SIZE" val="720*223"/>
  <p:tag name="KSO_WM_SLIDE_TYPE" val="text"/>
  <p:tag name="KSO_WM_TAG_VERSION" val="1.0"/>
  <p:tag name="KSO_WM_TEMPLATE_CATEGORY" val="diagram"/>
  <p:tag name="KSO_WM_TEMPLATE_INDEX" val="9395"/>
</p:tagLst>
</file>

<file path=ppt/tags/tag4.xml><?xml version="1.0" encoding="utf-8"?>
<p:tagLst xmlns:p="http://schemas.openxmlformats.org/presentationml/2006/main">
  <p:tag name="KSO_WM_BEAUTIFY_FLAG" val="#wm#"/>
  <p:tag name="KSO_WM_SLIDE_ID" val="diagram9118_1"/>
  <p:tag name="KSO_WM_SLIDE_INDEX" val="1"/>
  <p:tag name="KSO_WM_SLIDE_ITEM_CNT" val="5"/>
  <p:tag name="KSO_WM_SLIDE_LAYOUT" val="a_d"/>
  <p:tag name="KSO_WM_SLIDE_LAYOUT_CNT" val="1_5"/>
  <p:tag name="KSO_WM_SLIDE_POSITION" val="0*89"/>
  <p:tag name="KSO_WM_SLIDE_SIZE" val="720*413"/>
  <p:tag name="KSO_WM_SLIDE_TYPE" val="text"/>
  <p:tag name="KSO_WM_TAG_VERSION" val="1.0"/>
  <p:tag name="KSO_WM_TEMPLATE_CATEGORY" val="diagram"/>
  <p:tag name="KSO_WM_TEMPLATE_INDEX" val="9118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184</Paragraphs>
  <Slides>32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3">
      <vt:lpstr>Arial</vt:lpstr>
      <vt:lpstr>Calibri</vt:lpstr>
      <vt:lpstr>Calibri Light</vt:lpstr>
      <vt:lpstr>楷体</vt:lpstr>
      <vt:lpstr>黑体</vt:lpstr>
      <vt:lpstr>华文新魏</vt:lpstr>
      <vt:lpstr>华文楷体</vt:lpstr>
      <vt:lpstr>宋体</vt:lpstr>
      <vt:lpstr>Times New Roman</vt:lpstr>
      <vt:lpstr>微软雅黑</vt:lpstr>
      <vt:lpstr>Office 主题</vt:lpstr>
      <vt:lpstr>边塞征战诗</vt:lpstr>
      <vt:lpstr>初识边塞征战诗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知识链接 </vt:lpstr>
      <vt:lpstr>PowerPoint Presentation</vt:lpstr>
      <vt:lpstr>PowerPoint Presentation</vt:lpstr>
      <vt:lpstr>PowerPoint Presentation</vt:lpstr>
      <vt:lpstr>知识链接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知识链接 </vt:lpstr>
      <vt:lpstr>PowerPoint Presentation</vt:lpstr>
      <vt:lpstr>PowerPoint Presentation</vt:lpstr>
      <vt:lpstr>PowerPoint Presentation</vt:lpstr>
      <vt:lpstr>知识链接 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2021-10-15T00:46:07.666</cp:lastPrinted>
  <dcterms:created xsi:type="dcterms:W3CDTF">2021-10-15T00:46:07Z</dcterms:created>
  <dcterms:modified xsi:type="dcterms:W3CDTF">2021-10-14T16:46:12Z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