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72" r:id="rId3"/>
    <p:sldId id="271" r:id="rId4"/>
    <p:sldId id="298" r:id="rId5"/>
    <p:sldId id="299" r:id="rId6"/>
    <p:sldId id="297" r:id="rId7"/>
    <p:sldId id="300" r:id="rId8"/>
    <p:sldId id="303" r:id="rId9"/>
    <p:sldId id="302" r:id="rId10"/>
    <p:sldId id="263" r:id="rId11"/>
    <p:sldId id="262" r:id="rId12"/>
    <p:sldId id="261" r:id="rId13"/>
    <p:sldId id="260" r:id="rId14"/>
    <p:sldId id="259" r:id="rId15"/>
    <p:sldId id="258" r:id="rId16"/>
    <p:sldId id="308" r:id="rId17"/>
    <p:sldId id="305" r:id="rId18"/>
    <p:sldId id="306"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tags" Target="tags/tag221.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10.xml" /><Relationship Id="rId11" Type="http://schemas.openxmlformats.org/officeDocument/2006/relationships/tags" Target="../tags/tag11.xml" /><Relationship Id="rId12" Type="http://schemas.openxmlformats.org/officeDocument/2006/relationships/tags" Target="../tags/tag12.xml" /><Relationship Id="rId13" Type="http://schemas.openxmlformats.org/officeDocument/2006/relationships/tags" Target="../tags/tag13.xml" /><Relationship Id="rId14" Type="http://schemas.openxmlformats.org/officeDocument/2006/relationships/tags" Target="../tags/tag14.xml" /><Relationship Id="rId15" Type="http://schemas.openxmlformats.org/officeDocument/2006/relationships/tags" Target="../tags/tag15.xml" /><Relationship Id="rId16" Type="http://schemas.openxmlformats.org/officeDocument/2006/relationships/tags" Target="../tags/tag16.xml" /><Relationship Id="rId17" Type="http://schemas.openxmlformats.org/officeDocument/2006/relationships/tags" Target="../tags/tag17.xml" /><Relationship Id="rId18" Type="http://schemas.openxmlformats.org/officeDocument/2006/relationships/tags" Target="../tags/tag18.xml" /><Relationship Id="rId19" Type="http://schemas.openxmlformats.org/officeDocument/2006/relationships/tags" Target="../tags/tag19.xml" /><Relationship Id="rId2" Type="http://schemas.openxmlformats.org/officeDocument/2006/relationships/tags" Target="../tags/tag2.xml" /><Relationship Id="rId20" Type="http://schemas.openxmlformats.org/officeDocument/2006/relationships/tags" Target="../tags/tag20.xml" /><Relationship Id="rId21" Type="http://schemas.openxmlformats.org/officeDocument/2006/relationships/tags" Target="../tags/tag21.xml" /><Relationship Id="rId22" Type="http://schemas.openxmlformats.org/officeDocument/2006/relationships/tags" Target="../tags/tag22.xml" /><Relationship Id="rId23" Type="http://schemas.openxmlformats.org/officeDocument/2006/relationships/tags" Target="../tags/tag23.xml" /><Relationship Id="rId24" Type="http://schemas.openxmlformats.org/officeDocument/2006/relationships/tags" Target="../tags/tag24.xml" /><Relationship Id="rId25" Type="http://schemas.openxmlformats.org/officeDocument/2006/relationships/tags" Target="../tags/tag25.xml" /><Relationship Id="rId26" Type="http://schemas.openxmlformats.org/officeDocument/2006/relationships/tags" Target="../tags/tag26.xml" /><Relationship Id="rId27" Type="http://schemas.openxmlformats.org/officeDocument/2006/relationships/tags" Target="../tags/tag27.xml" /><Relationship Id="rId28" Type="http://schemas.openxmlformats.org/officeDocument/2006/relationships/tags" Target="../tags/tag28.xml" /><Relationship Id="rId29" Type="http://schemas.openxmlformats.org/officeDocument/2006/relationships/tags" Target="../tags/tag29.xml" /><Relationship Id="rId3" Type="http://schemas.openxmlformats.org/officeDocument/2006/relationships/tags" Target="../tags/tag3.xml" /><Relationship Id="rId30" Type="http://schemas.openxmlformats.org/officeDocument/2006/relationships/tags" Target="../tags/tag30.xml" /><Relationship Id="rId31" Type="http://schemas.openxmlformats.org/officeDocument/2006/relationships/tags" Target="../tags/tag31.xml" /><Relationship Id="rId32" Type="http://schemas.openxmlformats.org/officeDocument/2006/relationships/tags" Target="../tags/tag32.xml" /><Relationship Id="rId33" Type="http://schemas.openxmlformats.org/officeDocument/2006/relationships/tags" Target="../tags/tag33.xml" /><Relationship Id="rId34" Type="http://schemas.openxmlformats.org/officeDocument/2006/relationships/tags" Target="../tags/tag34.xml" /><Relationship Id="rId35" Type="http://schemas.openxmlformats.org/officeDocument/2006/relationships/tags" Target="../tags/tag35.xml" /><Relationship Id="rId36" Type="http://schemas.openxmlformats.org/officeDocument/2006/relationships/tags" Target="../tags/tag36.xml" /><Relationship Id="rId37" Type="http://schemas.openxmlformats.org/officeDocument/2006/relationships/tags" Target="../tags/tag37.xml" /><Relationship Id="rId38" Type="http://schemas.openxmlformats.org/officeDocument/2006/relationships/tags" Target="../tags/tag38.xml" /><Relationship Id="rId39" Type="http://schemas.openxmlformats.org/officeDocument/2006/relationships/tags" Target="../tags/tag39.xml" /><Relationship Id="rId4" Type="http://schemas.openxmlformats.org/officeDocument/2006/relationships/tags" Target="../tags/tag4.xml" /><Relationship Id="rId40" Type="http://schemas.openxmlformats.org/officeDocument/2006/relationships/tags" Target="../tags/tag40.xml" /><Relationship Id="rId41" Type="http://schemas.openxmlformats.org/officeDocument/2006/relationships/tags" Target="../tags/tag41.xml" /><Relationship Id="rId42" Type="http://schemas.openxmlformats.org/officeDocument/2006/relationships/tags" Target="../tags/tag42.xml" /><Relationship Id="rId43" Type="http://schemas.openxmlformats.org/officeDocument/2006/relationships/tags" Target="../tags/tag43.xml" /><Relationship Id="rId44" Type="http://schemas.openxmlformats.org/officeDocument/2006/relationships/tags" Target="../tags/tag44.xml" /><Relationship Id="rId45" Type="http://schemas.openxmlformats.org/officeDocument/2006/relationships/tags" Target="../tags/tag45.xml" /><Relationship Id="rId46" Type="http://schemas.openxmlformats.org/officeDocument/2006/relationships/tags" Target="../tags/tag46.xml" /><Relationship Id="rId47" Type="http://schemas.openxmlformats.org/officeDocument/2006/relationships/tags" Target="../tags/tag47.xml" /><Relationship Id="rId48" Type="http://schemas.openxmlformats.org/officeDocument/2006/relationships/tags" Target="../tags/tag48.xml" /><Relationship Id="rId49" Type="http://schemas.openxmlformats.org/officeDocument/2006/relationships/tags" Target="../tags/tag49.xml" /><Relationship Id="rId5" Type="http://schemas.openxmlformats.org/officeDocument/2006/relationships/tags" Target="../tags/tag5.xml" /><Relationship Id="rId50" Type="http://schemas.openxmlformats.org/officeDocument/2006/relationships/slideMaster" Target="../slideMasters/slideMaster1.xml" /><Relationship Id="rId6" Type="http://schemas.openxmlformats.org/officeDocument/2006/relationships/tags" Target="../tags/tag6.xml" /><Relationship Id="rId7" Type="http://schemas.openxmlformats.org/officeDocument/2006/relationships/tags" Target="../tags/tag7.xml" /><Relationship Id="rId8" Type="http://schemas.openxmlformats.org/officeDocument/2006/relationships/tags" Target="../tags/tag8.xml" /><Relationship Id="rId9" Type="http://schemas.openxmlformats.org/officeDocument/2006/relationships/tags" Target="../tags/tag9.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101.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107.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0.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 Id="rId6" Type="http://schemas.openxmlformats.org/officeDocument/2006/relationships/tags" Target="../tags/tag55.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69.xml" /><Relationship Id="rId10" Type="http://schemas.openxmlformats.org/officeDocument/2006/relationships/slideMaster" Target="../slideMasters/slideMaster1.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tags" Target="../tags/tag77.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87.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spTree>
      <p:nvGrpSpPr>
        <p:cNvPr id="1" name=""/>
        <p:cNvGrpSpPr/>
        <p:nvPr>
          <p:custDataLst>
            <p:tags r:id="rId1"/>
          </p:custDataLst>
        </p:nvPr>
      </p:nvGrpSpPr>
      <p:grpSpPr/>
      <p:grpSp>
        <p:nvGrpSpPr>
          <p:cNvPr id="2050" name="组合 2049"/>
          <p:cNvGrpSpPr>
            <a:grpSpLocks noChangeAspect="1"/>
          </p:cNvGrpSpPr>
          <p:nvPr>
            <p:custDataLst>
              <p:tags r:id="rId2"/>
            </p:custDataLst>
          </p:nvPr>
        </p:nvGrpSpPr>
        <p:grpSpPr>
          <a:xfrm>
            <a:off x="0" y="0"/>
            <a:ext cx="12192000" cy="6669088"/>
            <a:chExt cx="5760" cy="4201"/>
          </a:xfrm>
        </p:grpSpPr>
        <p:sp>
          <p:nvSpPr>
            <p:cNvPr id="2051" name="Unknown Shape"/>
            <p:cNvSpPr>
              <a:spLocks noChangeAspect="1"/>
            </p:cNvSpPr>
            <p:nvPr>
              <p:custDataLst>
                <p:tags r:id="rId3"/>
              </p:custDataLst>
            </p:nvPr>
          </p:nvSpPr>
          <p:spPr>
            <a:xfrm>
              <a:off x="1553" y="392"/>
              <a:ext cx="1855" cy="1871"/>
            </a:xfrm>
            <a:custGeom>
              <a:pathLst>
                <a:path w="21600" h="21600">
                  <a:moveTo>
                    <a:pt x="19619" y="4075"/>
                  </a:moveTo>
                  <a:lnTo>
                    <a:pt x="19409" y="3897"/>
                  </a:lnTo>
                  <a:lnTo>
                    <a:pt x="19199" y="3718"/>
                  </a:lnTo>
                  <a:lnTo>
                    <a:pt x="19019" y="3510"/>
                  </a:lnTo>
                  <a:lnTo>
                    <a:pt x="18809" y="3332"/>
                  </a:lnTo>
                  <a:lnTo>
                    <a:pt x="18629" y="3153"/>
                  </a:lnTo>
                  <a:lnTo>
                    <a:pt x="18419" y="2974"/>
                  </a:lnTo>
                  <a:lnTo>
                    <a:pt x="18209" y="2766"/>
                  </a:lnTo>
                  <a:lnTo>
                    <a:pt x="17999" y="2588"/>
                  </a:lnTo>
                  <a:lnTo>
                    <a:pt x="17789" y="2409"/>
                  </a:lnTo>
                  <a:lnTo>
                    <a:pt x="17609" y="2231"/>
                  </a:lnTo>
                  <a:lnTo>
                    <a:pt x="17369" y="2052"/>
                  </a:lnTo>
                  <a:lnTo>
                    <a:pt x="17129" y="1904"/>
                  </a:lnTo>
                  <a:lnTo>
                    <a:pt x="16919" y="1725"/>
                  </a:lnTo>
                  <a:lnTo>
                    <a:pt x="16709" y="1576"/>
                  </a:lnTo>
                  <a:lnTo>
                    <a:pt x="16559" y="1487"/>
                  </a:lnTo>
                  <a:lnTo>
                    <a:pt x="16469" y="1457"/>
                  </a:lnTo>
                  <a:lnTo>
                    <a:pt x="16349" y="1368"/>
                  </a:lnTo>
                  <a:lnTo>
                    <a:pt x="16229" y="1308"/>
                  </a:lnTo>
                  <a:lnTo>
                    <a:pt x="15929" y="1130"/>
                  </a:lnTo>
                  <a:lnTo>
                    <a:pt x="15629" y="981"/>
                  </a:lnTo>
                  <a:lnTo>
                    <a:pt x="15329" y="862"/>
                  </a:lnTo>
                  <a:lnTo>
                    <a:pt x="15029" y="743"/>
                  </a:lnTo>
                  <a:lnTo>
                    <a:pt x="14699" y="624"/>
                  </a:lnTo>
                  <a:lnTo>
                    <a:pt x="14399" y="505"/>
                  </a:lnTo>
                  <a:lnTo>
                    <a:pt x="14039" y="446"/>
                  </a:lnTo>
                  <a:lnTo>
                    <a:pt x="13739" y="356"/>
                  </a:lnTo>
                  <a:lnTo>
                    <a:pt x="13439" y="267"/>
                  </a:lnTo>
                  <a:lnTo>
                    <a:pt x="13079" y="178"/>
                  </a:lnTo>
                  <a:lnTo>
                    <a:pt x="12749" y="118"/>
                  </a:lnTo>
                  <a:lnTo>
                    <a:pt x="12449" y="88"/>
                  </a:lnTo>
                  <a:lnTo>
                    <a:pt x="12089" y="29"/>
                  </a:lnTo>
                  <a:lnTo>
                    <a:pt x="11759" y="0"/>
                  </a:lnTo>
                  <a:lnTo>
                    <a:pt x="11429" y="0"/>
                  </a:lnTo>
                  <a:lnTo>
                    <a:pt x="11099" y="0"/>
                  </a:lnTo>
                  <a:lnTo>
                    <a:pt x="10769" y="0"/>
                  </a:lnTo>
                  <a:lnTo>
                    <a:pt x="10409" y="0"/>
                  </a:lnTo>
                  <a:lnTo>
                    <a:pt x="10109" y="29"/>
                  </a:lnTo>
                  <a:lnTo>
                    <a:pt x="9779" y="59"/>
                  </a:lnTo>
                  <a:lnTo>
                    <a:pt x="9419" y="88"/>
                  </a:lnTo>
                  <a:lnTo>
                    <a:pt x="9089" y="148"/>
                  </a:lnTo>
                  <a:lnTo>
                    <a:pt x="8789" y="207"/>
                  </a:lnTo>
                  <a:lnTo>
                    <a:pt x="8429" y="267"/>
                  </a:lnTo>
                  <a:lnTo>
                    <a:pt x="8129" y="356"/>
                  </a:lnTo>
                  <a:lnTo>
                    <a:pt x="7829" y="446"/>
                  </a:lnTo>
                  <a:lnTo>
                    <a:pt x="7469" y="535"/>
                  </a:lnTo>
                  <a:lnTo>
                    <a:pt x="7169" y="654"/>
                  </a:lnTo>
                  <a:lnTo>
                    <a:pt x="6839" y="773"/>
                  </a:lnTo>
                  <a:lnTo>
                    <a:pt x="6539" y="922"/>
                  </a:lnTo>
                  <a:lnTo>
                    <a:pt x="6239" y="1011"/>
                  </a:lnTo>
                  <a:lnTo>
                    <a:pt x="5939" y="1189"/>
                  </a:lnTo>
                  <a:lnTo>
                    <a:pt x="5699" y="1308"/>
                  </a:lnTo>
                  <a:lnTo>
                    <a:pt x="5459" y="1457"/>
                  </a:lnTo>
                  <a:lnTo>
                    <a:pt x="5219" y="1576"/>
                  </a:lnTo>
                  <a:lnTo>
                    <a:pt x="4979" y="1725"/>
                  </a:lnTo>
                  <a:lnTo>
                    <a:pt x="4739" y="1874"/>
                  </a:lnTo>
                  <a:lnTo>
                    <a:pt x="4529" y="2023"/>
                  </a:lnTo>
                  <a:lnTo>
                    <a:pt x="4319" y="2201"/>
                  </a:lnTo>
                  <a:lnTo>
                    <a:pt x="4109" y="2379"/>
                  </a:lnTo>
                  <a:lnTo>
                    <a:pt x="3899" y="2528"/>
                  </a:lnTo>
                  <a:lnTo>
                    <a:pt x="3689" y="2707"/>
                  </a:lnTo>
                  <a:lnTo>
                    <a:pt x="3479" y="2885"/>
                  </a:lnTo>
                  <a:lnTo>
                    <a:pt x="3269" y="3064"/>
                  </a:lnTo>
                  <a:lnTo>
                    <a:pt x="3089" y="3272"/>
                  </a:lnTo>
                  <a:lnTo>
                    <a:pt x="2909" y="3480"/>
                  </a:lnTo>
                  <a:lnTo>
                    <a:pt x="2729" y="3659"/>
                  </a:lnTo>
                  <a:lnTo>
                    <a:pt x="2549" y="3867"/>
                  </a:lnTo>
                  <a:lnTo>
                    <a:pt x="2369" y="4046"/>
                  </a:lnTo>
                  <a:lnTo>
                    <a:pt x="2189" y="4284"/>
                  </a:lnTo>
                  <a:lnTo>
                    <a:pt x="2069" y="4492"/>
                  </a:lnTo>
                  <a:lnTo>
                    <a:pt x="1889" y="4730"/>
                  </a:lnTo>
                  <a:lnTo>
                    <a:pt x="1739" y="4938"/>
                  </a:lnTo>
                  <a:lnTo>
                    <a:pt x="1619" y="5176"/>
                  </a:lnTo>
                  <a:lnTo>
                    <a:pt x="1469" y="5414"/>
                  </a:lnTo>
                  <a:lnTo>
                    <a:pt x="1319" y="5623"/>
                  </a:lnTo>
                  <a:lnTo>
                    <a:pt x="1199" y="5890"/>
                  </a:lnTo>
                  <a:lnTo>
                    <a:pt x="1079" y="6099"/>
                  </a:lnTo>
                  <a:lnTo>
                    <a:pt x="959" y="6366"/>
                  </a:lnTo>
                  <a:lnTo>
                    <a:pt x="839" y="6604"/>
                  </a:lnTo>
                  <a:lnTo>
                    <a:pt x="749" y="6872"/>
                  </a:lnTo>
                  <a:lnTo>
                    <a:pt x="629" y="7110"/>
                  </a:lnTo>
                  <a:lnTo>
                    <a:pt x="569" y="7378"/>
                  </a:lnTo>
                  <a:lnTo>
                    <a:pt x="479" y="7616"/>
                  </a:lnTo>
                  <a:lnTo>
                    <a:pt x="389" y="7884"/>
                  </a:lnTo>
                  <a:lnTo>
                    <a:pt x="329" y="8122"/>
                  </a:lnTo>
                  <a:lnTo>
                    <a:pt x="239" y="8390"/>
                  </a:lnTo>
                  <a:lnTo>
                    <a:pt x="179" y="8628"/>
                  </a:lnTo>
                  <a:lnTo>
                    <a:pt x="149" y="8895"/>
                  </a:lnTo>
                  <a:lnTo>
                    <a:pt x="119" y="9133"/>
                  </a:lnTo>
                  <a:lnTo>
                    <a:pt x="89" y="9431"/>
                  </a:lnTo>
                  <a:lnTo>
                    <a:pt x="59" y="9669"/>
                  </a:lnTo>
                  <a:lnTo>
                    <a:pt x="29" y="9937"/>
                  </a:lnTo>
                  <a:lnTo>
                    <a:pt x="0" y="10175"/>
                  </a:lnTo>
                  <a:lnTo>
                    <a:pt x="0" y="10472"/>
                  </a:lnTo>
                  <a:lnTo>
                    <a:pt x="0" y="10710"/>
                  </a:lnTo>
                  <a:lnTo>
                    <a:pt x="0" y="10978"/>
                  </a:lnTo>
                  <a:lnTo>
                    <a:pt x="0" y="11246"/>
                  </a:lnTo>
                  <a:lnTo>
                    <a:pt x="0" y="11513"/>
                  </a:lnTo>
                  <a:lnTo>
                    <a:pt x="29" y="11751"/>
                  </a:lnTo>
                  <a:lnTo>
                    <a:pt x="59" y="12049"/>
                  </a:lnTo>
                  <a:lnTo>
                    <a:pt x="89" y="12287"/>
                  </a:lnTo>
                  <a:lnTo>
                    <a:pt x="119" y="12555"/>
                  </a:lnTo>
                  <a:lnTo>
                    <a:pt x="149" y="12793"/>
                  </a:lnTo>
                  <a:lnTo>
                    <a:pt x="179" y="13031"/>
                  </a:lnTo>
                  <a:lnTo>
                    <a:pt x="239" y="13328"/>
                  </a:lnTo>
                  <a:lnTo>
                    <a:pt x="329" y="13566"/>
                  </a:lnTo>
                  <a:lnTo>
                    <a:pt x="389" y="13834"/>
                  </a:lnTo>
                  <a:lnTo>
                    <a:pt x="479" y="14072"/>
                  </a:lnTo>
                  <a:lnTo>
                    <a:pt x="539" y="14340"/>
                  </a:lnTo>
                  <a:lnTo>
                    <a:pt x="629" y="14548"/>
                  </a:lnTo>
                  <a:lnTo>
                    <a:pt x="719" y="14816"/>
                  </a:lnTo>
                  <a:lnTo>
                    <a:pt x="809" y="15054"/>
                  </a:lnTo>
                  <a:lnTo>
                    <a:pt x="929" y="15292"/>
                  </a:lnTo>
                  <a:lnTo>
                    <a:pt x="1049" y="15560"/>
                  </a:lnTo>
                  <a:lnTo>
                    <a:pt x="1139" y="15768"/>
                  </a:lnTo>
                  <a:lnTo>
                    <a:pt x="1289" y="16006"/>
                  </a:lnTo>
                  <a:lnTo>
                    <a:pt x="1439" y="16244"/>
                  </a:lnTo>
                  <a:lnTo>
                    <a:pt x="1559" y="16482"/>
                  </a:lnTo>
                  <a:lnTo>
                    <a:pt x="1709" y="16690"/>
                  </a:lnTo>
                  <a:lnTo>
                    <a:pt x="1859" y="16928"/>
                  </a:lnTo>
                  <a:lnTo>
                    <a:pt x="2039" y="17137"/>
                  </a:lnTo>
                  <a:lnTo>
                    <a:pt x="2159" y="17345"/>
                  </a:lnTo>
                  <a:lnTo>
                    <a:pt x="2339" y="17553"/>
                  </a:lnTo>
                  <a:lnTo>
                    <a:pt x="2519" y="17761"/>
                  </a:lnTo>
                  <a:lnTo>
                    <a:pt x="2700" y="17970"/>
                  </a:lnTo>
                  <a:lnTo>
                    <a:pt x="2879" y="18148"/>
                  </a:lnTo>
                  <a:lnTo>
                    <a:pt x="3059" y="18356"/>
                  </a:lnTo>
                  <a:lnTo>
                    <a:pt x="3239" y="18565"/>
                  </a:lnTo>
                  <a:lnTo>
                    <a:pt x="3449" y="18713"/>
                  </a:lnTo>
                  <a:lnTo>
                    <a:pt x="3659" y="18922"/>
                  </a:lnTo>
                  <a:lnTo>
                    <a:pt x="3839" y="19071"/>
                  </a:lnTo>
                  <a:lnTo>
                    <a:pt x="4050" y="19249"/>
                  </a:lnTo>
                  <a:lnTo>
                    <a:pt x="4259" y="19428"/>
                  </a:lnTo>
                  <a:lnTo>
                    <a:pt x="4469" y="19576"/>
                  </a:lnTo>
                  <a:lnTo>
                    <a:pt x="4709" y="19725"/>
                  </a:lnTo>
                  <a:lnTo>
                    <a:pt x="4919" y="19874"/>
                  </a:lnTo>
                  <a:lnTo>
                    <a:pt x="5159" y="20022"/>
                  </a:lnTo>
                  <a:lnTo>
                    <a:pt x="5369" y="20141"/>
                  </a:lnTo>
                  <a:lnTo>
                    <a:pt x="5609" y="20290"/>
                  </a:lnTo>
                  <a:lnTo>
                    <a:pt x="5849" y="20409"/>
                  </a:lnTo>
                  <a:lnTo>
                    <a:pt x="6089" y="20528"/>
                  </a:lnTo>
                  <a:lnTo>
                    <a:pt x="6329" y="20618"/>
                  </a:lnTo>
                  <a:lnTo>
                    <a:pt x="6599" y="20737"/>
                  </a:lnTo>
                  <a:lnTo>
                    <a:pt x="6809" y="20856"/>
                  </a:lnTo>
                  <a:lnTo>
                    <a:pt x="7079" y="20945"/>
                  </a:lnTo>
                  <a:lnTo>
                    <a:pt x="7349" y="21064"/>
                  </a:lnTo>
                  <a:lnTo>
                    <a:pt x="7619" y="21123"/>
                  </a:lnTo>
                  <a:lnTo>
                    <a:pt x="7919" y="21213"/>
                  </a:lnTo>
                  <a:lnTo>
                    <a:pt x="8249" y="21302"/>
                  </a:lnTo>
                  <a:lnTo>
                    <a:pt x="8579" y="21361"/>
                  </a:lnTo>
                  <a:lnTo>
                    <a:pt x="8879" y="21451"/>
                  </a:lnTo>
                  <a:lnTo>
                    <a:pt x="9239" y="21510"/>
                  </a:lnTo>
                  <a:lnTo>
                    <a:pt x="9539" y="21540"/>
                  </a:lnTo>
                  <a:lnTo>
                    <a:pt x="9899" y="21570"/>
                  </a:lnTo>
                  <a:lnTo>
                    <a:pt x="10199" y="21570"/>
                  </a:lnTo>
                  <a:lnTo>
                    <a:pt x="10529" y="21600"/>
                  </a:lnTo>
                  <a:lnTo>
                    <a:pt x="10889" y="21600"/>
                  </a:lnTo>
                  <a:lnTo>
                    <a:pt x="11189" y="21570"/>
                  </a:lnTo>
                  <a:lnTo>
                    <a:pt x="11519" y="21570"/>
                  </a:lnTo>
                  <a:lnTo>
                    <a:pt x="11849" y="21570"/>
                  </a:lnTo>
                  <a:lnTo>
                    <a:pt x="12179" y="21540"/>
                  </a:lnTo>
                  <a:lnTo>
                    <a:pt x="12479" y="21480"/>
                  </a:lnTo>
                  <a:lnTo>
                    <a:pt x="12839" y="21421"/>
                  </a:lnTo>
                  <a:lnTo>
                    <a:pt x="13139" y="21361"/>
                  </a:lnTo>
                  <a:lnTo>
                    <a:pt x="13469" y="21272"/>
                  </a:lnTo>
                  <a:lnTo>
                    <a:pt x="13769" y="21183"/>
                  </a:lnTo>
                  <a:lnTo>
                    <a:pt x="14099" y="21094"/>
                  </a:lnTo>
                  <a:lnTo>
                    <a:pt x="14399" y="21004"/>
                  </a:lnTo>
                  <a:lnTo>
                    <a:pt x="14699" y="20885"/>
                  </a:lnTo>
                  <a:lnTo>
                    <a:pt x="15029" y="20766"/>
                  </a:lnTo>
                  <a:lnTo>
                    <a:pt x="15329" y="20618"/>
                  </a:lnTo>
                  <a:lnTo>
                    <a:pt x="15599" y="20499"/>
                  </a:lnTo>
                  <a:lnTo>
                    <a:pt x="15929" y="20350"/>
                  </a:lnTo>
                  <a:lnTo>
                    <a:pt x="16200" y="20171"/>
                  </a:lnTo>
                  <a:lnTo>
                    <a:pt x="16499" y="20022"/>
                  </a:lnTo>
                  <a:lnTo>
                    <a:pt x="16769" y="19844"/>
                  </a:lnTo>
                  <a:lnTo>
                    <a:pt x="17039" y="19665"/>
                  </a:lnTo>
                  <a:lnTo>
                    <a:pt x="17309" y="19487"/>
                  </a:lnTo>
                  <a:lnTo>
                    <a:pt x="17579" y="19249"/>
                  </a:lnTo>
                  <a:lnTo>
                    <a:pt x="17819" y="19071"/>
                  </a:lnTo>
                  <a:lnTo>
                    <a:pt x="18089" y="18832"/>
                  </a:lnTo>
                  <a:lnTo>
                    <a:pt x="18299" y="18594"/>
                  </a:lnTo>
                  <a:lnTo>
                    <a:pt x="18539" y="18386"/>
                  </a:lnTo>
                  <a:lnTo>
                    <a:pt x="18749" y="18148"/>
                  </a:lnTo>
                  <a:lnTo>
                    <a:pt x="18989" y="17910"/>
                  </a:lnTo>
                  <a:lnTo>
                    <a:pt x="19169" y="17642"/>
                  </a:lnTo>
                  <a:lnTo>
                    <a:pt x="19379" y="17404"/>
                  </a:lnTo>
                  <a:lnTo>
                    <a:pt x="19589" y="17137"/>
                  </a:lnTo>
                  <a:lnTo>
                    <a:pt x="19769" y="16869"/>
                  </a:lnTo>
                  <a:lnTo>
                    <a:pt x="19949" y="16601"/>
                  </a:lnTo>
                  <a:lnTo>
                    <a:pt x="20129" y="16333"/>
                  </a:lnTo>
                  <a:lnTo>
                    <a:pt x="20250" y="16065"/>
                  </a:lnTo>
                  <a:lnTo>
                    <a:pt x="20429" y="15738"/>
                  </a:lnTo>
                  <a:lnTo>
                    <a:pt x="20579" y="15470"/>
                  </a:lnTo>
                  <a:lnTo>
                    <a:pt x="20699" y="15173"/>
                  </a:lnTo>
                  <a:lnTo>
                    <a:pt x="20819" y="14875"/>
                  </a:lnTo>
                  <a:lnTo>
                    <a:pt x="20939" y="14548"/>
                  </a:lnTo>
                  <a:lnTo>
                    <a:pt x="21059" y="14280"/>
                  </a:lnTo>
                  <a:lnTo>
                    <a:pt x="21149" y="13983"/>
                  </a:lnTo>
                  <a:lnTo>
                    <a:pt x="21209" y="13655"/>
                  </a:lnTo>
                  <a:lnTo>
                    <a:pt x="21299" y="13328"/>
                  </a:lnTo>
                  <a:lnTo>
                    <a:pt x="21359" y="13031"/>
                  </a:lnTo>
                  <a:lnTo>
                    <a:pt x="21419" y="12704"/>
                  </a:lnTo>
                  <a:lnTo>
                    <a:pt x="21479" y="12376"/>
                  </a:lnTo>
                  <a:lnTo>
                    <a:pt x="21539" y="12049"/>
                  </a:lnTo>
                  <a:lnTo>
                    <a:pt x="21569" y="11722"/>
                  </a:lnTo>
                  <a:lnTo>
                    <a:pt x="21569" y="11424"/>
                  </a:lnTo>
                  <a:lnTo>
                    <a:pt x="21600" y="11067"/>
                  </a:lnTo>
                  <a:lnTo>
                    <a:pt x="21600" y="10770"/>
                  </a:lnTo>
                  <a:lnTo>
                    <a:pt x="21569" y="10442"/>
                  </a:lnTo>
                  <a:lnTo>
                    <a:pt x="21539" y="10115"/>
                  </a:lnTo>
                  <a:lnTo>
                    <a:pt x="21509" y="9847"/>
                  </a:lnTo>
                  <a:lnTo>
                    <a:pt x="21479" y="9579"/>
                  </a:lnTo>
                  <a:lnTo>
                    <a:pt x="21449" y="9341"/>
                  </a:lnTo>
                  <a:lnTo>
                    <a:pt x="21389" y="9074"/>
                  </a:lnTo>
                  <a:lnTo>
                    <a:pt x="21359" y="8836"/>
                  </a:lnTo>
                  <a:lnTo>
                    <a:pt x="21299" y="8568"/>
                  </a:lnTo>
                  <a:lnTo>
                    <a:pt x="21239" y="8330"/>
                  </a:lnTo>
                  <a:lnTo>
                    <a:pt x="21179" y="8062"/>
                  </a:lnTo>
                  <a:lnTo>
                    <a:pt x="21089" y="7854"/>
                  </a:lnTo>
                  <a:lnTo>
                    <a:pt x="21029" y="7586"/>
                  </a:lnTo>
                  <a:lnTo>
                    <a:pt x="20939" y="7348"/>
                  </a:lnTo>
                  <a:lnTo>
                    <a:pt x="20819" y="7110"/>
                  </a:lnTo>
                  <a:lnTo>
                    <a:pt x="20729" y="6872"/>
                  </a:lnTo>
                  <a:lnTo>
                    <a:pt x="20639" y="6634"/>
                  </a:lnTo>
                  <a:lnTo>
                    <a:pt x="20519" y="6396"/>
                  </a:lnTo>
                  <a:lnTo>
                    <a:pt x="20399" y="6158"/>
                  </a:lnTo>
                  <a:lnTo>
                    <a:pt x="19229" y="4402"/>
                  </a:lnTo>
                  <a:lnTo>
                    <a:pt x="19619" y="4075"/>
                  </a:lnTo>
                  <a:close/>
                  <a:moveTo>
                    <a:pt x="19229" y="4402"/>
                  </a:moveTo>
                  <a:lnTo>
                    <a:pt x="19379" y="4611"/>
                  </a:lnTo>
                  <a:lnTo>
                    <a:pt x="19499" y="4849"/>
                  </a:lnTo>
                  <a:lnTo>
                    <a:pt x="19649" y="5057"/>
                  </a:lnTo>
                  <a:lnTo>
                    <a:pt x="19769" y="5295"/>
                  </a:lnTo>
                  <a:lnTo>
                    <a:pt x="19889" y="5503"/>
                  </a:lnTo>
                  <a:lnTo>
                    <a:pt x="20039" y="5742"/>
                  </a:lnTo>
                  <a:lnTo>
                    <a:pt x="20159" y="5980"/>
                  </a:lnTo>
                  <a:lnTo>
                    <a:pt x="20279" y="6188"/>
                  </a:lnTo>
                  <a:lnTo>
                    <a:pt x="20429" y="6456"/>
                  </a:lnTo>
                  <a:lnTo>
                    <a:pt x="20549" y="6664"/>
                  </a:lnTo>
                  <a:lnTo>
                    <a:pt x="20669" y="6902"/>
                  </a:lnTo>
                  <a:lnTo>
                    <a:pt x="20759" y="7140"/>
                  </a:lnTo>
                  <a:lnTo>
                    <a:pt x="20849" y="7378"/>
                  </a:lnTo>
                  <a:lnTo>
                    <a:pt x="20969" y="7616"/>
                  </a:lnTo>
                  <a:lnTo>
                    <a:pt x="20999" y="7735"/>
                  </a:lnTo>
                  <a:lnTo>
                    <a:pt x="21029" y="7884"/>
                  </a:lnTo>
                  <a:lnTo>
                    <a:pt x="21089" y="8003"/>
                  </a:lnTo>
                  <a:lnTo>
                    <a:pt x="21119" y="8092"/>
                  </a:lnTo>
                  <a:lnTo>
                    <a:pt x="21209" y="8419"/>
                  </a:lnTo>
                  <a:lnTo>
                    <a:pt x="21239" y="8717"/>
                  </a:lnTo>
                  <a:lnTo>
                    <a:pt x="21299" y="9044"/>
                  </a:lnTo>
                  <a:lnTo>
                    <a:pt x="21359" y="9371"/>
                  </a:lnTo>
                  <a:lnTo>
                    <a:pt x="21419" y="9669"/>
                  </a:lnTo>
                  <a:lnTo>
                    <a:pt x="21449" y="9996"/>
                  </a:lnTo>
                  <a:lnTo>
                    <a:pt x="21449" y="10294"/>
                  </a:lnTo>
                  <a:lnTo>
                    <a:pt x="21479" y="10621"/>
                  </a:lnTo>
                  <a:lnTo>
                    <a:pt x="21479" y="10948"/>
                  </a:lnTo>
                  <a:lnTo>
                    <a:pt x="21449" y="11246"/>
                  </a:lnTo>
                  <a:lnTo>
                    <a:pt x="21449" y="11543"/>
                  </a:lnTo>
                  <a:lnTo>
                    <a:pt x="21419" y="11900"/>
                  </a:lnTo>
                  <a:lnTo>
                    <a:pt x="21359" y="12198"/>
                  </a:lnTo>
                  <a:lnTo>
                    <a:pt x="21329" y="12525"/>
                  </a:lnTo>
                  <a:lnTo>
                    <a:pt x="21269" y="12823"/>
                  </a:lnTo>
                  <a:lnTo>
                    <a:pt x="21209" y="13120"/>
                  </a:lnTo>
                  <a:lnTo>
                    <a:pt x="21149" y="13447"/>
                  </a:lnTo>
                  <a:lnTo>
                    <a:pt x="21059" y="13745"/>
                  </a:lnTo>
                  <a:lnTo>
                    <a:pt x="20969" y="14042"/>
                  </a:lnTo>
                  <a:lnTo>
                    <a:pt x="20849" y="14340"/>
                  </a:lnTo>
                  <a:lnTo>
                    <a:pt x="20729" y="14637"/>
                  </a:lnTo>
                  <a:lnTo>
                    <a:pt x="20639" y="14935"/>
                  </a:lnTo>
                  <a:lnTo>
                    <a:pt x="20519" y="15232"/>
                  </a:lnTo>
                  <a:lnTo>
                    <a:pt x="20369" y="15530"/>
                  </a:lnTo>
                  <a:lnTo>
                    <a:pt x="20219" y="15798"/>
                  </a:lnTo>
                  <a:lnTo>
                    <a:pt x="20069" y="16065"/>
                  </a:lnTo>
                  <a:lnTo>
                    <a:pt x="19889" y="16333"/>
                  </a:lnTo>
                  <a:lnTo>
                    <a:pt x="19709" y="16601"/>
                  </a:lnTo>
                  <a:lnTo>
                    <a:pt x="19559" y="16869"/>
                  </a:lnTo>
                  <a:lnTo>
                    <a:pt x="19349" y="17107"/>
                  </a:lnTo>
                  <a:lnTo>
                    <a:pt x="19139" y="17374"/>
                  </a:lnTo>
                  <a:lnTo>
                    <a:pt x="18959" y="17612"/>
                  </a:lnTo>
                  <a:lnTo>
                    <a:pt x="18779" y="17821"/>
                  </a:lnTo>
                  <a:lnTo>
                    <a:pt x="18629" y="18029"/>
                  </a:lnTo>
                  <a:lnTo>
                    <a:pt x="18419" y="18178"/>
                  </a:lnTo>
                  <a:lnTo>
                    <a:pt x="18239" y="18386"/>
                  </a:lnTo>
                  <a:lnTo>
                    <a:pt x="18059" y="18565"/>
                  </a:lnTo>
                  <a:lnTo>
                    <a:pt x="17849" y="18713"/>
                  </a:lnTo>
                  <a:lnTo>
                    <a:pt x="17639" y="18892"/>
                  </a:lnTo>
                  <a:lnTo>
                    <a:pt x="17459" y="19071"/>
                  </a:lnTo>
                  <a:lnTo>
                    <a:pt x="17219" y="19190"/>
                  </a:lnTo>
                  <a:lnTo>
                    <a:pt x="17039" y="19368"/>
                  </a:lnTo>
                  <a:lnTo>
                    <a:pt x="16799" y="19517"/>
                  </a:lnTo>
                  <a:lnTo>
                    <a:pt x="16589" y="19636"/>
                  </a:lnTo>
                  <a:lnTo>
                    <a:pt x="16379" y="19784"/>
                  </a:lnTo>
                  <a:lnTo>
                    <a:pt x="16139" y="19903"/>
                  </a:lnTo>
                  <a:lnTo>
                    <a:pt x="15929" y="20052"/>
                  </a:lnTo>
                  <a:lnTo>
                    <a:pt x="15689" y="20141"/>
                  </a:lnTo>
                  <a:lnTo>
                    <a:pt x="15479" y="20260"/>
                  </a:lnTo>
                  <a:lnTo>
                    <a:pt x="15209" y="20379"/>
                  </a:lnTo>
                  <a:lnTo>
                    <a:pt x="14999" y="20469"/>
                  </a:lnTo>
                  <a:lnTo>
                    <a:pt x="14729" y="20588"/>
                  </a:lnTo>
                  <a:lnTo>
                    <a:pt x="14519" y="20647"/>
                  </a:lnTo>
                  <a:lnTo>
                    <a:pt x="14249" y="20737"/>
                  </a:lnTo>
                  <a:lnTo>
                    <a:pt x="14009" y="20826"/>
                  </a:lnTo>
                  <a:lnTo>
                    <a:pt x="13769" y="20885"/>
                  </a:lnTo>
                  <a:lnTo>
                    <a:pt x="13500" y="20975"/>
                  </a:lnTo>
                  <a:lnTo>
                    <a:pt x="13259" y="21034"/>
                  </a:lnTo>
                  <a:lnTo>
                    <a:pt x="12989" y="21094"/>
                  </a:lnTo>
                  <a:lnTo>
                    <a:pt x="12749" y="21094"/>
                  </a:lnTo>
                  <a:lnTo>
                    <a:pt x="12449" y="21153"/>
                  </a:lnTo>
                  <a:lnTo>
                    <a:pt x="12209" y="21183"/>
                  </a:lnTo>
                  <a:lnTo>
                    <a:pt x="11939" y="21213"/>
                  </a:lnTo>
                  <a:lnTo>
                    <a:pt x="11699" y="21242"/>
                  </a:lnTo>
                  <a:lnTo>
                    <a:pt x="11429" y="21242"/>
                  </a:lnTo>
                  <a:lnTo>
                    <a:pt x="11189" y="21272"/>
                  </a:lnTo>
                  <a:lnTo>
                    <a:pt x="10919" y="21272"/>
                  </a:lnTo>
                  <a:lnTo>
                    <a:pt x="10679" y="21242"/>
                  </a:lnTo>
                  <a:lnTo>
                    <a:pt x="10409" y="21242"/>
                  </a:lnTo>
                  <a:lnTo>
                    <a:pt x="10169" y="21242"/>
                  </a:lnTo>
                  <a:lnTo>
                    <a:pt x="9899" y="21213"/>
                  </a:lnTo>
                  <a:lnTo>
                    <a:pt x="9689" y="21183"/>
                  </a:lnTo>
                  <a:lnTo>
                    <a:pt x="9419" y="21123"/>
                  </a:lnTo>
                  <a:lnTo>
                    <a:pt x="9179" y="21094"/>
                  </a:lnTo>
                  <a:lnTo>
                    <a:pt x="8909" y="21094"/>
                  </a:lnTo>
                  <a:lnTo>
                    <a:pt x="8669" y="21034"/>
                  </a:lnTo>
                  <a:lnTo>
                    <a:pt x="8429" y="20975"/>
                  </a:lnTo>
                  <a:lnTo>
                    <a:pt x="8189" y="20885"/>
                  </a:lnTo>
                  <a:lnTo>
                    <a:pt x="7949" y="20826"/>
                  </a:lnTo>
                  <a:lnTo>
                    <a:pt x="7709" y="20737"/>
                  </a:lnTo>
                  <a:lnTo>
                    <a:pt x="7439" y="20647"/>
                  </a:lnTo>
                  <a:lnTo>
                    <a:pt x="7229" y="20588"/>
                  </a:lnTo>
                  <a:lnTo>
                    <a:pt x="6989" y="20499"/>
                  </a:lnTo>
                  <a:lnTo>
                    <a:pt x="6779" y="20409"/>
                  </a:lnTo>
                  <a:lnTo>
                    <a:pt x="6509" y="20290"/>
                  </a:lnTo>
                  <a:lnTo>
                    <a:pt x="6299" y="20171"/>
                  </a:lnTo>
                  <a:lnTo>
                    <a:pt x="6089" y="20082"/>
                  </a:lnTo>
                  <a:lnTo>
                    <a:pt x="5849" y="19963"/>
                  </a:lnTo>
                  <a:lnTo>
                    <a:pt x="5639" y="19814"/>
                  </a:lnTo>
                  <a:lnTo>
                    <a:pt x="5400" y="19695"/>
                  </a:lnTo>
                  <a:lnTo>
                    <a:pt x="5219" y="19576"/>
                  </a:lnTo>
                  <a:lnTo>
                    <a:pt x="4979" y="19428"/>
                  </a:lnTo>
                  <a:lnTo>
                    <a:pt x="4769" y="19279"/>
                  </a:lnTo>
                  <a:lnTo>
                    <a:pt x="4589" y="19100"/>
                  </a:lnTo>
                  <a:lnTo>
                    <a:pt x="4379" y="18981"/>
                  </a:lnTo>
                  <a:lnTo>
                    <a:pt x="4199" y="18803"/>
                  </a:lnTo>
                  <a:lnTo>
                    <a:pt x="3989" y="18624"/>
                  </a:lnTo>
                  <a:lnTo>
                    <a:pt x="3809" y="18475"/>
                  </a:lnTo>
                  <a:lnTo>
                    <a:pt x="3629" y="18267"/>
                  </a:lnTo>
                  <a:lnTo>
                    <a:pt x="3449" y="18089"/>
                  </a:lnTo>
                  <a:lnTo>
                    <a:pt x="3239" y="17910"/>
                  </a:lnTo>
                  <a:lnTo>
                    <a:pt x="3089" y="17702"/>
                  </a:lnTo>
                  <a:lnTo>
                    <a:pt x="2909" y="17523"/>
                  </a:lnTo>
                  <a:lnTo>
                    <a:pt x="2759" y="17315"/>
                  </a:lnTo>
                  <a:lnTo>
                    <a:pt x="2609" y="17107"/>
                  </a:lnTo>
                  <a:lnTo>
                    <a:pt x="2459" y="16928"/>
                  </a:lnTo>
                  <a:lnTo>
                    <a:pt x="2309" y="16690"/>
                  </a:lnTo>
                  <a:lnTo>
                    <a:pt x="2159" y="16512"/>
                  </a:lnTo>
                  <a:lnTo>
                    <a:pt x="2039" y="16274"/>
                  </a:lnTo>
                  <a:lnTo>
                    <a:pt x="1919" y="16065"/>
                  </a:lnTo>
                  <a:lnTo>
                    <a:pt x="1769" y="15827"/>
                  </a:lnTo>
                  <a:lnTo>
                    <a:pt x="1649" y="15589"/>
                  </a:lnTo>
                  <a:lnTo>
                    <a:pt x="1559" y="15381"/>
                  </a:lnTo>
                  <a:lnTo>
                    <a:pt x="1439" y="15143"/>
                  </a:lnTo>
                  <a:lnTo>
                    <a:pt x="1350" y="14935"/>
                  </a:lnTo>
                  <a:lnTo>
                    <a:pt x="1229" y="14667"/>
                  </a:lnTo>
                  <a:lnTo>
                    <a:pt x="1139" y="14459"/>
                  </a:lnTo>
                  <a:lnTo>
                    <a:pt x="1079" y="14191"/>
                  </a:lnTo>
                  <a:lnTo>
                    <a:pt x="1019" y="13953"/>
                  </a:lnTo>
                  <a:lnTo>
                    <a:pt x="929" y="13715"/>
                  </a:lnTo>
                  <a:lnTo>
                    <a:pt x="869" y="13477"/>
                  </a:lnTo>
                  <a:lnTo>
                    <a:pt x="809" y="13209"/>
                  </a:lnTo>
                  <a:lnTo>
                    <a:pt x="749" y="12971"/>
                  </a:lnTo>
                  <a:lnTo>
                    <a:pt x="689" y="12704"/>
                  </a:lnTo>
                  <a:lnTo>
                    <a:pt x="659" y="12466"/>
                  </a:lnTo>
                  <a:lnTo>
                    <a:pt x="629" y="12198"/>
                  </a:lnTo>
                  <a:lnTo>
                    <a:pt x="599" y="11960"/>
                  </a:lnTo>
                  <a:lnTo>
                    <a:pt x="599" y="11692"/>
                  </a:lnTo>
                  <a:lnTo>
                    <a:pt x="569" y="11394"/>
                  </a:lnTo>
                  <a:lnTo>
                    <a:pt x="569" y="11067"/>
                  </a:lnTo>
                  <a:lnTo>
                    <a:pt x="569" y="10740"/>
                  </a:lnTo>
                  <a:lnTo>
                    <a:pt x="599" y="10442"/>
                  </a:lnTo>
                  <a:lnTo>
                    <a:pt x="599" y="10115"/>
                  </a:lnTo>
                  <a:lnTo>
                    <a:pt x="629" y="9818"/>
                  </a:lnTo>
                  <a:lnTo>
                    <a:pt x="659" y="9520"/>
                  </a:lnTo>
                  <a:lnTo>
                    <a:pt x="719" y="9193"/>
                  </a:lnTo>
                  <a:lnTo>
                    <a:pt x="779" y="8895"/>
                  </a:lnTo>
                  <a:lnTo>
                    <a:pt x="839" y="8598"/>
                  </a:lnTo>
                  <a:lnTo>
                    <a:pt x="929" y="8300"/>
                  </a:lnTo>
                  <a:lnTo>
                    <a:pt x="1019" y="8003"/>
                  </a:lnTo>
                  <a:lnTo>
                    <a:pt x="1109" y="7705"/>
                  </a:lnTo>
                  <a:lnTo>
                    <a:pt x="1199" y="7408"/>
                  </a:lnTo>
                  <a:lnTo>
                    <a:pt x="1319" y="7110"/>
                  </a:lnTo>
                  <a:lnTo>
                    <a:pt x="1469" y="6842"/>
                  </a:lnTo>
                  <a:lnTo>
                    <a:pt x="1589" y="6545"/>
                  </a:lnTo>
                  <a:lnTo>
                    <a:pt x="1709" y="6277"/>
                  </a:lnTo>
                  <a:lnTo>
                    <a:pt x="1859" y="6009"/>
                  </a:lnTo>
                  <a:lnTo>
                    <a:pt x="2039" y="5742"/>
                  </a:lnTo>
                  <a:lnTo>
                    <a:pt x="2189" y="5474"/>
                  </a:lnTo>
                  <a:lnTo>
                    <a:pt x="2369" y="5206"/>
                  </a:lnTo>
                  <a:lnTo>
                    <a:pt x="2549" y="4968"/>
                  </a:lnTo>
                  <a:lnTo>
                    <a:pt x="2729" y="4700"/>
                  </a:lnTo>
                  <a:lnTo>
                    <a:pt x="2939" y="4462"/>
                  </a:lnTo>
                  <a:lnTo>
                    <a:pt x="3149" y="4224"/>
                  </a:lnTo>
                  <a:lnTo>
                    <a:pt x="3329" y="4016"/>
                  </a:lnTo>
                  <a:lnTo>
                    <a:pt x="3569" y="3778"/>
                  </a:lnTo>
                  <a:lnTo>
                    <a:pt x="3779" y="3540"/>
                  </a:lnTo>
                  <a:lnTo>
                    <a:pt x="4019" y="3332"/>
                  </a:lnTo>
                  <a:lnTo>
                    <a:pt x="4259" y="3123"/>
                  </a:lnTo>
                  <a:lnTo>
                    <a:pt x="4529" y="2945"/>
                  </a:lnTo>
                  <a:lnTo>
                    <a:pt x="4769" y="2736"/>
                  </a:lnTo>
                  <a:lnTo>
                    <a:pt x="5039" y="2558"/>
                  </a:lnTo>
                  <a:lnTo>
                    <a:pt x="5279" y="2409"/>
                  </a:lnTo>
                  <a:lnTo>
                    <a:pt x="5549" y="2231"/>
                  </a:lnTo>
                  <a:lnTo>
                    <a:pt x="5819" y="2082"/>
                  </a:lnTo>
                  <a:lnTo>
                    <a:pt x="6119" y="1933"/>
                  </a:lnTo>
                  <a:lnTo>
                    <a:pt x="6389" y="1814"/>
                  </a:lnTo>
                  <a:lnTo>
                    <a:pt x="6689" y="1666"/>
                  </a:lnTo>
                  <a:lnTo>
                    <a:pt x="6959" y="1547"/>
                  </a:lnTo>
                  <a:lnTo>
                    <a:pt x="7259" y="1457"/>
                  </a:lnTo>
                  <a:lnTo>
                    <a:pt x="7529" y="1338"/>
                  </a:lnTo>
                  <a:lnTo>
                    <a:pt x="7829" y="1249"/>
                  </a:lnTo>
                  <a:lnTo>
                    <a:pt x="8129" y="1160"/>
                  </a:lnTo>
                  <a:lnTo>
                    <a:pt x="8429" y="1070"/>
                  </a:lnTo>
                  <a:lnTo>
                    <a:pt x="8759" y="1011"/>
                  </a:lnTo>
                  <a:lnTo>
                    <a:pt x="9029" y="981"/>
                  </a:lnTo>
                  <a:lnTo>
                    <a:pt x="9359" y="922"/>
                  </a:lnTo>
                  <a:lnTo>
                    <a:pt x="9659" y="862"/>
                  </a:lnTo>
                  <a:lnTo>
                    <a:pt x="9959" y="862"/>
                  </a:lnTo>
                  <a:lnTo>
                    <a:pt x="10289" y="832"/>
                  </a:lnTo>
                  <a:lnTo>
                    <a:pt x="10589" y="803"/>
                  </a:lnTo>
                  <a:lnTo>
                    <a:pt x="10919" y="803"/>
                  </a:lnTo>
                  <a:lnTo>
                    <a:pt x="11219" y="803"/>
                  </a:lnTo>
                  <a:lnTo>
                    <a:pt x="11519" y="832"/>
                  </a:lnTo>
                  <a:lnTo>
                    <a:pt x="11849" y="862"/>
                  </a:lnTo>
                  <a:lnTo>
                    <a:pt x="12150" y="892"/>
                  </a:lnTo>
                  <a:lnTo>
                    <a:pt x="12449" y="951"/>
                  </a:lnTo>
                  <a:lnTo>
                    <a:pt x="12779" y="981"/>
                  </a:lnTo>
                  <a:lnTo>
                    <a:pt x="13079" y="1041"/>
                  </a:lnTo>
                  <a:lnTo>
                    <a:pt x="13409" y="1130"/>
                  </a:lnTo>
                  <a:lnTo>
                    <a:pt x="13679" y="1219"/>
                  </a:lnTo>
                  <a:lnTo>
                    <a:pt x="14009" y="1308"/>
                  </a:lnTo>
                  <a:lnTo>
                    <a:pt x="14219" y="1398"/>
                  </a:lnTo>
                  <a:lnTo>
                    <a:pt x="14489" y="1487"/>
                  </a:lnTo>
                  <a:lnTo>
                    <a:pt x="14699" y="1547"/>
                  </a:lnTo>
                  <a:lnTo>
                    <a:pt x="14939" y="1636"/>
                  </a:lnTo>
                  <a:lnTo>
                    <a:pt x="15149" y="1755"/>
                  </a:lnTo>
                  <a:lnTo>
                    <a:pt x="15389" y="1874"/>
                  </a:lnTo>
                  <a:lnTo>
                    <a:pt x="15569" y="1993"/>
                  </a:lnTo>
                  <a:lnTo>
                    <a:pt x="15809" y="2082"/>
                  </a:lnTo>
                  <a:lnTo>
                    <a:pt x="16049" y="2201"/>
                  </a:lnTo>
                  <a:lnTo>
                    <a:pt x="16229" y="2350"/>
                  </a:lnTo>
                  <a:lnTo>
                    <a:pt x="16469" y="2469"/>
                  </a:lnTo>
                  <a:lnTo>
                    <a:pt x="16649" y="2588"/>
                  </a:lnTo>
                  <a:lnTo>
                    <a:pt x="16859" y="2736"/>
                  </a:lnTo>
                  <a:lnTo>
                    <a:pt x="17069" y="2915"/>
                  </a:lnTo>
                  <a:lnTo>
                    <a:pt x="17249" y="3034"/>
                  </a:lnTo>
                  <a:lnTo>
                    <a:pt x="17459" y="3213"/>
                  </a:lnTo>
                  <a:lnTo>
                    <a:pt x="18869" y="4670"/>
                  </a:lnTo>
                  <a:lnTo>
                    <a:pt x="19229" y="4402"/>
                  </a:lnTo>
                </a:path>
              </a:pathLst>
            </a:custGeom>
            <a:solidFill>
              <a:srgbClr val="D92925">
                <a:alpha val="100000"/>
              </a:srgbClr>
            </a:solidFill>
            <a:ln w="9525">
              <a:noFill/>
            </a:ln>
          </p:spPr>
          <p:txBody>
            <a:bodyPr/>
            <a:lstStyle/>
            <a:p>
              <a:endParaRPr lang="zh-CN" altLang="en-US"/>
            </a:p>
          </p:txBody>
        </p:sp>
        <p:sp>
          <p:nvSpPr>
            <p:cNvPr id="2052" name="Unknown Shape"/>
            <p:cNvSpPr>
              <a:spLocks noChangeAspect="1"/>
            </p:cNvSpPr>
            <p:nvPr>
              <p:custDataLst>
                <p:tags r:id="rId4"/>
              </p:custDataLst>
            </p:nvPr>
          </p:nvSpPr>
          <p:spPr>
            <a:xfrm>
              <a:off x="2769" y="0"/>
              <a:ext cx="1585" cy="1536"/>
            </a:xfrm>
            <a:custGeom>
              <a:pathLst>
                <a:path w="21600" h="21600">
                  <a:moveTo>
                    <a:pt x="9061" y="0"/>
                  </a:moveTo>
                  <a:lnTo>
                    <a:pt x="8850" y="0"/>
                  </a:lnTo>
                  <a:lnTo>
                    <a:pt x="8604" y="35"/>
                  </a:lnTo>
                  <a:lnTo>
                    <a:pt x="8358" y="72"/>
                  </a:lnTo>
                  <a:lnTo>
                    <a:pt x="8112" y="108"/>
                  </a:lnTo>
                  <a:lnTo>
                    <a:pt x="7867" y="180"/>
                  </a:lnTo>
                  <a:lnTo>
                    <a:pt x="7656" y="217"/>
                  </a:lnTo>
                  <a:lnTo>
                    <a:pt x="7410" y="289"/>
                  </a:lnTo>
                  <a:lnTo>
                    <a:pt x="7199" y="325"/>
                  </a:lnTo>
                  <a:lnTo>
                    <a:pt x="6848" y="434"/>
                  </a:lnTo>
                  <a:lnTo>
                    <a:pt x="6602" y="579"/>
                  </a:lnTo>
                  <a:lnTo>
                    <a:pt x="6251" y="724"/>
                  </a:lnTo>
                  <a:lnTo>
                    <a:pt x="6005" y="869"/>
                  </a:lnTo>
                  <a:lnTo>
                    <a:pt x="5689" y="978"/>
                  </a:lnTo>
                  <a:lnTo>
                    <a:pt x="5443" y="1123"/>
                  </a:lnTo>
                  <a:lnTo>
                    <a:pt x="5127" y="1304"/>
                  </a:lnTo>
                  <a:lnTo>
                    <a:pt x="4881" y="1485"/>
                  </a:lnTo>
                  <a:lnTo>
                    <a:pt x="4600" y="1630"/>
                  </a:lnTo>
                  <a:lnTo>
                    <a:pt x="4319" y="1848"/>
                  </a:lnTo>
                  <a:lnTo>
                    <a:pt x="4074" y="2065"/>
                  </a:lnTo>
                  <a:lnTo>
                    <a:pt x="3828" y="2246"/>
                  </a:lnTo>
                  <a:lnTo>
                    <a:pt x="3582" y="2464"/>
                  </a:lnTo>
                  <a:lnTo>
                    <a:pt x="3336" y="2717"/>
                  </a:lnTo>
                  <a:lnTo>
                    <a:pt x="3125" y="2899"/>
                  </a:lnTo>
                  <a:lnTo>
                    <a:pt x="2879" y="3152"/>
                  </a:lnTo>
                  <a:lnTo>
                    <a:pt x="2669" y="3406"/>
                  </a:lnTo>
                  <a:lnTo>
                    <a:pt x="2458" y="3623"/>
                  </a:lnTo>
                  <a:lnTo>
                    <a:pt x="2247" y="3913"/>
                  </a:lnTo>
                  <a:lnTo>
                    <a:pt x="2036" y="4131"/>
                  </a:lnTo>
                  <a:lnTo>
                    <a:pt x="1896" y="4421"/>
                  </a:lnTo>
                  <a:lnTo>
                    <a:pt x="1685" y="4674"/>
                  </a:lnTo>
                  <a:lnTo>
                    <a:pt x="1510" y="4964"/>
                  </a:lnTo>
                  <a:lnTo>
                    <a:pt x="1369" y="5254"/>
                  </a:lnTo>
                  <a:lnTo>
                    <a:pt x="1194" y="5544"/>
                  </a:lnTo>
                  <a:lnTo>
                    <a:pt x="1053" y="5834"/>
                  </a:lnTo>
                  <a:lnTo>
                    <a:pt x="912" y="6124"/>
                  </a:lnTo>
                  <a:lnTo>
                    <a:pt x="807" y="6450"/>
                  </a:lnTo>
                  <a:lnTo>
                    <a:pt x="667" y="6740"/>
                  </a:lnTo>
                  <a:lnTo>
                    <a:pt x="561" y="7067"/>
                  </a:lnTo>
                  <a:lnTo>
                    <a:pt x="456" y="7356"/>
                  </a:lnTo>
                  <a:lnTo>
                    <a:pt x="351" y="7683"/>
                  </a:lnTo>
                  <a:lnTo>
                    <a:pt x="245" y="8081"/>
                  </a:lnTo>
                  <a:lnTo>
                    <a:pt x="175" y="8480"/>
                  </a:lnTo>
                  <a:lnTo>
                    <a:pt x="105" y="8915"/>
                  </a:lnTo>
                  <a:lnTo>
                    <a:pt x="34" y="9313"/>
                  </a:lnTo>
                  <a:lnTo>
                    <a:pt x="0" y="9712"/>
                  </a:lnTo>
                  <a:lnTo>
                    <a:pt x="0" y="10147"/>
                  </a:lnTo>
                  <a:lnTo>
                    <a:pt x="0" y="10546"/>
                  </a:lnTo>
                  <a:lnTo>
                    <a:pt x="0" y="10944"/>
                  </a:lnTo>
                  <a:lnTo>
                    <a:pt x="0" y="11379"/>
                  </a:lnTo>
                  <a:lnTo>
                    <a:pt x="70" y="11778"/>
                  </a:lnTo>
                  <a:lnTo>
                    <a:pt x="105" y="12177"/>
                  </a:lnTo>
                  <a:lnTo>
                    <a:pt x="175" y="12611"/>
                  </a:lnTo>
                  <a:lnTo>
                    <a:pt x="245" y="12974"/>
                  </a:lnTo>
                  <a:lnTo>
                    <a:pt x="351" y="13373"/>
                  </a:lnTo>
                  <a:lnTo>
                    <a:pt x="456" y="13771"/>
                  </a:lnTo>
                  <a:lnTo>
                    <a:pt x="596" y="14170"/>
                  </a:lnTo>
                  <a:lnTo>
                    <a:pt x="737" y="14532"/>
                  </a:lnTo>
                  <a:lnTo>
                    <a:pt x="878" y="14931"/>
                  </a:lnTo>
                  <a:lnTo>
                    <a:pt x="1053" y="15293"/>
                  </a:lnTo>
                  <a:lnTo>
                    <a:pt x="1229" y="15656"/>
                  </a:lnTo>
                  <a:lnTo>
                    <a:pt x="1404" y="16018"/>
                  </a:lnTo>
                  <a:lnTo>
                    <a:pt x="1615" y="16344"/>
                  </a:lnTo>
                  <a:lnTo>
                    <a:pt x="1861" y="16707"/>
                  </a:lnTo>
                  <a:lnTo>
                    <a:pt x="2036" y="17033"/>
                  </a:lnTo>
                  <a:lnTo>
                    <a:pt x="2318" y="17359"/>
                  </a:lnTo>
                  <a:lnTo>
                    <a:pt x="2563" y="17685"/>
                  </a:lnTo>
                  <a:lnTo>
                    <a:pt x="2809" y="18011"/>
                  </a:lnTo>
                  <a:lnTo>
                    <a:pt x="3125" y="18265"/>
                  </a:lnTo>
                  <a:lnTo>
                    <a:pt x="3371" y="18591"/>
                  </a:lnTo>
                  <a:lnTo>
                    <a:pt x="3687" y="18845"/>
                  </a:lnTo>
                  <a:lnTo>
                    <a:pt x="4003" y="19135"/>
                  </a:lnTo>
                  <a:lnTo>
                    <a:pt x="4319" y="19389"/>
                  </a:lnTo>
                  <a:lnTo>
                    <a:pt x="4600" y="19570"/>
                  </a:lnTo>
                  <a:lnTo>
                    <a:pt x="4881" y="19787"/>
                  </a:lnTo>
                  <a:lnTo>
                    <a:pt x="5162" y="19968"/>
                  </a:lnTo>
                  <a:lnTo>
                    <a:pt x="5478" y="20150"/>
                  </a:lnTo>
                  <a:lnTo>
                    <a:pt x="5759" y="20295"/>
                  </a:lnTo>
                  <a:lnTo>
                    <a:pt x="6075" y="20476"/>
                  </a:lnTo>
                  <a:lnTo>
                    <a:pt x="6356" y="20621"/>
                  </a:lnTo>
                  <a:lnTo>
                    <a:pt x="6672" y="20729"/>
                  </a:lnTo>
                  <a:lnTo>
                    <a:pt x="6988" y="20874"/>
                  </a:lnTo>
                  <a:lnTo>
                    <a:pt x="7270" y="20983"/>
                  </a:lnTo>
                  <a:lnTo>
                    <a:pt x="7621" y="21092"/>
                  </a:lnTo>
                  <a:lnTo>
                    <a:pt x="7902" y="21201"/>
                  </a:lnTo>
                  <a:lnTo>
                    <a:pt x="8253" y="21273"/>
                  </a:lnTo>
                  <a:lnTo>
                    <a:pt x="8569" y="21346"/>
                  </a:lnTo>
                  <a:lnTo>
                    <a:pt x="8920" y="21382"/>
                  </a:lnTo>
                  <a:lnTo>
                    <a:pt x="9236" y="21454"/>
                  </a:lnTo>
                  <a:lnTo>
                    <a:pt x="9588" y="21491"/>
                  </a:lnTo>
                  <a:lnTo>
                    <a:pt x="9904" y="21527"/>
                  </a:lnTo>
                  <a:lnTo>
                    <a:pt x="10220" y="21563"/>
                  </a:lnTo>
                  <a:lnTo>
                    <a:pt x="10571" y="21600"/>
                  </a:lnTo>
                  <a:lnTo>
                    <a:pt x="10887" y="21600"/>
                  </a:lnTo>
                  <a:lnTo>
                    <a:pt x="11239" y="21563"/>
                  </a:lnTo>
                  <a:lnTo>
                    <a:pt x="11555" y="21563"/>
                  </a:lnTo>
                  <a:lnTo>
                    <a:pt x="11906" y="21527"/>
                  </a:lnTo>
                  <a:lnTo>
                    <a:pt x="12222" y="21491"/>
                  </a:lnTo>
                  <a:lnTo>
                    <a:pt x="12538" y="21418"/>
                  </a:lnTo>
                  <a:lnTo>
                    <a:pt x="12889" y="21346"/>
                  </a:lnTo>
                  <a:lnTo>
                    <a:pt x="13205" y="21273"/>
                  </a:lnTo>
                  <a:lnTo>
                    <a:pt x="13557" y="21237"/>
                  </a:lnTo>
                  <a:lnTo>
                    <a:pt x="13873" y="21128"/>
                  </a:lnTo>
                  <a:lnTo>
                    <a:pt x="14189" y="21019"/>
                  </a:lnTo>
                  <a:lnTo>
                    <a:pt x="14505" y="20911"/>
                  </a:lnTo>
                  <a:lnTo>
                    <a:pt x="14856" y="20729"/>
                  </a:lnTo>
                  <a:lnTo>
                    <a:pt x="15242" y="20621"/>
                  </a:lnTo>
                  <a:lnTo>
                    <a:pt x="15593" y="20403"/>
                  </a:lnTo>
                  <a:lnTo>
                    <a:pt x="15980" y="20222"/>
                  </a:lnTo>
                  <a:lnTo>
                    <a:pt x="16296" y="20041"/>
                  </a:lnTo>
                  <a:lnTo>
                    <a:pt x="16612" y="19787"/>
                  </a:lnTo>
                  <a:lnTo>
                    <a:pt x="16963" y="19570"/>
                  </a:lnTo>
                  <a:lnTo>
                    <a:pt x="17279" y="19352"/>
                  </a:lnTo>
                  <a:lnTo>
                    <a:pt x="17595" y="19062"/>
                  </a:lnTo>
                  <a:lnTo>
                    <a:pt x="17876" y="18809"/>
                  </a:lnTo>
                  <a:lnTo>
                    <a:pt x="18193" y="18519"/>
                  </a:lnTo>
                  <a:lnTo>
                    <a:pt x="18473" y="18229"/>
                  </a:lnTo>
                  <a:lnTo>
                    <a:pt x="18754" y="17939"/>
                  </a:lnTo>
                  <a:lnTo>
                    <a:pt x="19000" y="17613"/>
                  </a:lnTo>
                  <a:lnTo>
                    <a:pt x="19246" y="17323"/>
                  </a:lnTo>
                  <a:lnTo>
                    <a:pt x="19492" y="16997"/>
                  </a:lnTo>
                  <a:lnTo>
                    <a:pt x="19703" y="16670"/>
                  </a:lnTo>
                  <a:lnTo>
                    <a:pt x="19949" y="16344"/>
                  </a:lnTo>
                  <a:lnTo>
                    <a:pt x="20124" y="15982"/>
                  </a:lnTo>
                  <a:lnTo>
                    <a:pt x="20335" y="15619"/>
                  </a:lnTo>
                  <a:lnTo>
                    <a:pt x="20511" y="15257"/>
                  </a:lnTo>
                  <a:lnTo>
                    <a:pt x="20686" y="14895"/>
                  </a:lnTo>
                  <a:lnTo>
                    <a:pt x="20827" y="14496"/>
                  </a:lnTo>
                  <a:lnTo>
                    <a:pt x="20967" y="14134"/>
                  </a:lnTo>
                  <a:lnTo>
                    <a:pt x="21108" y="13771"/>
                  </a:lnTo>
                  <a:lnTo>
                    <a:pt x="21248" y="13336"/>
                  </a:lnTo>
                  <a:lnTo>
                    <a:pt x="21318" y="12974"/>
                  </a:lnTo>
                  <a:lnTo>
                    <a:pt x="21389" y="12575"/>
                  </a:lnTo>
                  <a:lnTo>
                    <a:pt x="21459" y="12140"/>
                  </a:lnTo>
                  <a:lnTo>
                    <a:pt x="21529" y="11741"/>
                  </a:lnTo>
                  <a:lnTo>
                    <a:pt x="21564" y="11343"/>
                  </a:lnTo>
                  <a:lnTo>
                    <a:pt x="21564" y="10908"/>
                  </a:lnTo>
                  <a:lnTo>
                    <a:pt x="21600" y="10582"/>
                  </a:lnTo>
                  <a:lnTo>
                    <a:pt x="21564" y="10256"/>
                  </a:lnTo>
                  <a:lnTo>
                    <a:pt x="21564" y="9929"/>
                  </a:lnTo>
                  <a:lnTo>
                    <a:pt x="21529" y="9567"/>
                  </a:lnTo>
                  <a:lnTo>
                    <a:pt x="21494" y="9241"/>
                  </a:lnTo>
                  <a:lnTo>
                    <a:pt x="21424" y="8915"/>
                  </a:lnTo>
                  <a:lnTo>
                    <a:pt x="21354" y="8589"/>
                  </a:lnTo>
                  <a:lnTo>
                    <a:pt x="21283" y="8262"/>
                  </a:lnTo>
                  <a:lnTo>
                    <a:pt x="21248" y="7936"/>
                  </a:lnTo>
                  <a:lnTo>
                    <a:pt x="21143" y="7610"/>
                  </a:lnTo>
                  <a:lnTo>
                    <a:pt x="21037" y="7284"/>
                  </a:lnTo>
                  <a:lnTo>
                    <a:pt x="20932" y="6994"/>
                  </a:lnTo>
                  <a:lnTo>
                    <a:pt x="20792" y="6632"/>
                  </a:lnTo>
                  <a:lnTo>
                    <a:pt x="20686" y="6341"/>
                  </a:lnTo>
                  <a:lnTo>
                    <a:pt x="20546" y="6052"/>
                  </a:lnTo>
                  <a:lnTo>
                    <a:pt x="20405" y="5762"/>
                  </a:lnTo>
                  <a:lnTo>
                    <a:pt x="20230" y="5435"/>
                  </a:lnTo>
                  <a:lnTo>
                    <a:pt x="20089" y="5146"/>
                  </a:lnTo>
                  <a:lnTo>
                    <a:pt x="19913" y="4856"/>
                  </a:lnTo>
                  <a:lnTo>
                    <a:pt x="19738" y="4602"/>
                  </a:lnTo>
                  <a:lnTo>
                    <a:pt x="19527" y="4312"/>
                  </a:lnTo>
                  <a:lnTo>
                    <a:pt x="19351" y="4022"/>
                  </a:lnTo>
                  <a:lnTo>
                    <a:pt x="19141" y="3768"/>
                  </a:lnTo>
                  <a:lnTo>
                    <a:pt x="18930" y="3515"/>
                  </a:lnTo>
                  <a:lnTo>
                    <a:pt x="18719" y="3297"/>
                  </a:lnTo>
                  <a:lnTo>
                    <a:pt x="18473" y="3044"/>
                  </a:lnTo>
                  <a:lnTo>
                    <a:pt x="18263" y="2790"/>
                  </a:lnTo>
                  <a:lnTo>
                    <a:pt x="18017" y="2573"/>
                  </a:lnTo>
                  <a:lnTo>
                    <a:pt x="17771" y="2355"/>
                  </a:lnTo>
                  <a:lnTo>
                    <a:pt x="17525" y="2138"/>
                  </a:lnTo>
                  <a:lnTo>
                    <a:pt x="17244" y="1920"/>
                  </a:lnTo>
                  <a:lnTo>
                    <a:pt x="16998" y="1739"/>
                  </a:lnTo>
                  <a:lnTo>
                    <a:pt x="16787" y="1558"/>
                  </a:lnTo>
                  <a:lnTo>
                    <a:pt x="16577" y="1449"/>
                  </a:lnTo>
                  <a:lnTo>
                    <a:pt x="16366" y="1304"/>
                  </a:lnTo>
                  <a:lnTo>
                    <a:pt x="16120" y="1195"/>
                  </a:lnTo>
                  <a:lnTo>
                    <a:pt x="15945" y="1050"/>
                  </a:lnTo>
                  <a:lnTo>
                    <a:pt x="15699" y="941"/>
                  </a:lnTo>
                  <a:lnTo>
                    <a:pt x="15453" y="833"/>
                  </a:lnTo>
                  <a:lnTo>
                    <a:pt x="15242" y="724"/>
                  </a:lnTo>
                  <a:lnTo>
                    <a:pt x="14996" y="616"/>
                  </a:lnTo>
                  <a:lnTo>
                    <a:pt x="14786" y="507"/>
                  </a:lnTo>
                  <a:lnTo>
                    <a:pt x="14505" y="434"/>
                  </a:lnTo>
                  <a:lnTo>
                    <a:pt x="14259" y="325"/>
                  </a:lnTo>
                  <a:lnTo>
                    <a:pt x="14048" y="289"/>
                  </a:lnTo>
                  <a:lnTo>
                    <a:pt x="13802" y="217"/>
                  </a:lnTo>
                  <a:lnTo>
                    <a:pt x="13557" y="144"/>
                  </a:lnTo>
                  <a:lnTo>
                    <a:pt x="13311" y="72"/>
                  </a:lnTo>
                  <a:lnTo>
                    <a:pt x="12503" y="0"/>
                  </a:lnTo>
                  <a:lnTo>
                    <a:pt x="11765" y="0"/>
                  </a:lnTo>
                  <a:lnTo>
                    <a:pt x="12187" y="72"/>
                  </a:lnTo>
                  <a:lnTo>
                    <a:pt x="12608" y="180"/>
                  </a:lnTo>
                  <a:lnTo>
                    <a:pt x="13065" y="289"/>
                  </a:lnTo>
                  <a:lnTo>
                    <a:pt x="13486" y="362"/>
                  </a:lnTo>
                  <a:lnTo>
                    <a:pt x="13662" y="434"/>
                  </a:lnTo>
                  <a:lnTo>
                    <a:pt x="13873" y="507"/>
                  </a:lnTo>
                  <a:lnTo>
                    <a:pt x="14083" y="579"/>
                  </a:lnTo>
                  <a:lnTo>
                    <a:pt x="14294" y="652"/>
                  </a:lnTo>
                  <a:lnTo>
                    <a:pt x="14505" y="761"/>
                  </a:lnTo>
                  <a:lnTo>
                    <a:pt x="14715" y="833"/>
                  </a:lnTo>
                  <a:lnTo>
                    <a:pt x="14891" y="941"/>
                  </a:lnTo>
                  <a:lnTo>
                    <a:pt x="15102" y="1014"/>
                  </a:lnTo>
                  <a:lnTo>
                    <a:pt x="15383" y="1159"/>
                  </a:lnTo>
                  <a:lnTo>
                    <a:pt x="15629" y="1340"/>
                  </a:lnTo>
                  <a:lnTo>
                    <a:pt x="15909" y="1522"/>
                  </a:lnTo>
                  <a:lnTo>
                    <a:pt x="16120" y="1630"/>
                  </a:lnTo>
                  <a:lnTo>
                    <a:pt x="16366" y="1848"/>
                  </a:lnTo>
                  <a:lnTo>
                    <a:pt x="16612" y="2029"/>
                  </a:lnTo>
                  <a:lnTo>
                    <a:pt x="16858" y="2210"/>
                  </a:lnTo>
                  <a:lnTo>
                    <a:pt x="17069" y="2428"/>
                  </a:lnTo>
                  <a:lnTo>
                    <a:pt x="17279" y="2645"/>
                  </a:lnTo>
                  <a:lnTo>
                    <a:pt x="17525" y="2826"/>
                  </a:lnTo>
                  <a:lnTo>
                    <a:pt x="17736" y="3080"/>
                  </a:lnTo>
                  <a:lnTo>
                    <a:pt x="17911" y="3297"/>
                  </a:lnTo>
                  <a:lnTo>
                    <a:pt x="18122" y="3515"/>
                  </a:lnTo>
                  <a:lnTo>
                    <a:pt x="18333" y="3768"/>
                  </a:lnTo>
                  <a:lnTo>
                    <a:pt x="18473" y="4022"/>
                  </a:lnTo>
                  <a:lnTo>
                    <a:pt x="18649" y="4276"/>
                  </a:lnTo>
                  <a:lnTo>
                    <a:pt x="18825" y="4529"/>
                  </a:lnTo>
                  <a:lnTo>
                    <a:pt x="18965" y="4783"/>
                  </a:lnTo>
                  <a:lnTo>
                    <a:pt x="19141" y="5073"/>
                  </a:lnTo>
                  <a:lnTo>
                    <a:pt x="19281" y="5327"/>
                  </a:lnTo>
                  <a:lnTo>
                    <a:pt x="19422" y="5617"/>
                  </a:lnTo>
                  <a:lnTo>
                    <a:pt x="19527" y="5870"/>
                  </a:lnTo>
                  <a:lnTo>
                    <a:pt x="19668" y="6161"/>
                  </a:lnTo>
                  <a:lnTo>
                    <a:pt x="19773" y="6450"/>
                  </a:lnTo>
                  <a:lnTo>
                    <a:pt x="19878" y="6740"/>
                  </a:lnTo>
                  <a:lnTo>
                    <a:pt x="19984" y="7067"/>
                  </a:lnTo>
                  <a:lnTo>
                    <a:pt x="20089" y="7320"/>
                  </a:lnTo>
                  <a:lnTo>
                    <a:pt x="20124" y="7646"/>
                  </a:lnTo>
                  <a:lnTo>
                    <a:pt x="20194" y="7936"/>
                  </a:lnTo>
                  <a:lnTo>
                    <a:pt x="20265" y="8262"/>
                  </a:lnTo>
                  <a:lnTo>
                    <a:pt x="20300" y="8552"/>
                  </a:lnTo>
                  <a:lnTo>
                    <a:pt x="20370" y="8842"/>
                  </a:lnTo>
                  <a:lnTo>
                    <a:pt x="20405" y="9205"/>
                  </a:lnTo>
                  <a:lnTo>
                    <a:pt x="20405" y="9567"/>
                  </a:lnTo>
                  <a:lnTo>
                    <a:pt x="20440" y="9966"/>
                  </a:lnTo>
                  <a:lnTo>
                    <a:pt x="20440" y="10328"/>
                  </a:lnTo>
                  <a:lnTo>
                    <a:pt x="20405" y="10727"/>
                  </a:lnTo>
                  <a:lnTo>
                    <a:pt x="20405" y="11089"/>
                  </a:lnTo>
                  <a:lnTo>
                    <a:pt x="20370" y="11416"/>
                  </a:lnTo>
                  <a:lnTo>
                    <a:pt x="20300" y="11814"/>
                  </a:lnTo>
                  <a:lnTo>
                    <a:pt x="20230" y="12140"/>
                  </a:lnTo>
                  <a:lnTo>
                    <a:pt x="20159" y="12539"/>
                  </a:lnTo>
                  <a:lnTo>
                    <a:pt x="20089" y="12865"/>
                  </a:lnTo>
                  <a:lnTo>
                    <a:pt x="20019" y="13228"/>
                  </a:lnTo>
                  <a:lnTo>
                    <a:pt x="19878" y="13590"/>
                  </a:lnTo>
                  <a:lnTo>
                    <a:pt x="19773" y="13916"/>
                  </a:lnTo>
                  <a:lnTo>
                    <a:pt x="19633" y="14242"/>
                  </a:lnTo>
                  <a:lnTo>
                    <a:pt x="19492" y="14568"/>
                  </a:lnTo>
                  <a:lnTo>
                    <a:pt x="19351" y="14931"/>
                  </a:lnTo>
                  <a:lnTo>
                    <a:pt x="19176" y="15221"/>
                  </a:lnTo>
                  <a:lnTo>
                    <a:pt x="19000" y="15547"/>
                  </a:lnTo>
                  <a:lnTo>
                    <a:pt x="18825" y="15837"/>
                  </a:lnTo>
                  <a:lnTo>
                    <a:pt x="18614" y="16163"/>
                  </a:lnTo>
                  <a:lnTo>
                    <a:pt x="18403" y="16453"/>
                  </a:lnTo>
                  <a:lnTo>
                    <a:pt x="18193" y="16743"/>
                  </a:lnTo>
                  <a:lnTo>
                    <a:pt x="17947" y="16997"/>
                  </a:lnTo>
                  <a:lnTo>
                    <a:pt x="17736" y="17286"/>
                  </a:lnTo>
                  <a:lnTo>
                    <a:pt x="17490" y="17577"/>
                  </a:lnTo>
                  <a:lnTo>
                    <a:pt x="17209" y="17794"/>
                  </a:lnTo>
                  <a:lnTo>
                    <a:pt x="16963" y="18048"/>
                  </a:lnTo>
                  <a:lnTo>
                    <a:pt x="16647" y="18265"/>
                  </a:lnTo>
                  <a:lnTo>
                    <a:pt x="16401" y="18519"/>
                  </a:lnTo>
                  <a:lnTo>
                    <a:pt x="16085" y="18736"/>
                  </a:lnTo>
                  <a:lnTo>
                    <a:pt x="15769" y="18917"/>
                  </a:lnTo>
                  <a:lnTo>
                    <a:pt x="15488" y="19062"/>
                  </a:lnTo>
                  <a:lnTo>
                    <a:pt x="15242" y="19207"/>
                  </a:lnTo>
                  <a:lnTo>
                    <a:pt x="14961" y="19389"/>
                  </a:lnTo>
                  <a:lnTo>
                    <a:pt x="14715" y="19461"/>
                  </a:lnTo>
                  <a:lnTo>
                    <a:pt x="14435" y="19606"/>
                  </a:lnTo>
                  <a:lnTo>
                    <a:pt x="14153" y="19715"/>
                  </a:lnTo>
                  <a:lnTo>
                    <a:pt x="13873" y="19823"/>
                  </a:lnTo>
                  <a:lnTo>
                    <a:pt x="13591" y="19932"/>
                  </a:lnTo>
                  <a:lnTo>
                    <a:pt x="13311" y="20041"/>
                  </a:lnTo>
                  <a:lnTo>
                    <a:pt x="13030" y="20077"/>
                  </a:lnTo>
                  <a:lnTo>
                    <a:pt x="12713" y="20150"/>
                  </a:lnTo>
                  <a:lnTo>
                    <a:pt x="12433" y="20186"/>
                  </a:lnTo>
                  <a:lnTo>
                    <a:pt x="12151" y="20258"/>
                  </a:lnTo>
                  <a:lnTo>
                    <a:pt x="11871" y="20295"/>
                  </a:lnTo>
                  <a:lnTo>
                    <a:pt x="11555" y="20331"/>
                  </a:lnTo>
                  <a:lnTo>
                    <a:pt x="11273" y="20331"/>
                  </a:lnTo>
                  <a:lnTo>
                    <a:pt x="10957" y="20367"/>
                  </a:lnTo>
                  <a:lnTo>
                    <a:pt x="10677" y="20367"/>
                  </a:lnTo>
                  <a:lnTo>
                    <a:pt x="10360" y="20367"/>
                  </a:lnTo>
                  <a:lnTo>
                    <a:pt x="10079" y="20331"/>
                  </a:lnTo>
                  <a:lnTo>
                    <a:pt x="9763" y="20295"/>
                  </a:lnTo>
                  <a:lnTo>
                    <a:pt x="9482" y="20258"/>
                  </a:lnTo>
                  <a:lnTo>
                    <a:pt x="9166" y="20222"/>
                  </a:lnTo>
                  <a:lnTo>
                    <a:pt x="8920" y="20150"/>
                  </a:lnTo>
                  <a:lnTo>
                    <a:pt x="8604" y="20113"/>
                  </a:lnTo>
                  <a:lnTo>
                    <a:pt x="8323" y="20041"/>
                  </a:lnTo>
                  <a:lnTo>
                    <a:pt x="8007" y="19968"/>
                  </a:lnTo>
                  <a:lnTo>
                    <a:pt x="7761" y="19860"/>
                  </a:lnTo>
                  <a:lnTo>
                    <a:pt x="7445" y="19751"/>
                  </a:lnTo>
                  <a:lnTo>
                    <a:pt x="7199" y="19642"/>
                  </a:lnTo>
                  <a:lnTo>
                    <a:pt x="6883" y="19534"/>
                  </a:lnTo>
                  <a:lnTo>
                    <a:pt x="6637" y="19425"/>
                  </a:lnTo>
                  <a:lnTo>
                    <a:pt x="6392" y="19316"/>
                  </a:lnTo>
                  <a:lnTo>
                    <a:pt x="6181" y="19207"/>
                  </a:lnTo>
                  <a:lnTo>
                    <a:pt x="6005" y="19062"/>
                  </a:lnTo>
                  <a:lnTo>
                    <a:pt x="5794" y="18954"/>
                  </a:lnTo>
                  <a:lnTo>
                    <a:pt x="5584" y="18809"/>
                  </a:lnTo>
                  <a:lnTo>
                    <a:pt x="5408" y="18700"/>
                  </a:lnTo>
                  <a:lnTo>
                    <a:pt x="5232" y="18555"/>
                  </a:lnTo>
                  <a:lnTo>
                    <a:pt x="5022" y="18410"/>
                  </a:lnTo>
                  <a:lnTo>
                    <a:pt x="4846" y="18265"/>
                  </a:lnTo>
                  <a:lnTo>
                    <a:pt x="4670" y="18120"/>
                  </a:lnTo>
                  <a:lnTo>
                    <a:pt x="4460" y="17975"/>
                  </a:lnTo>
                  <a:lnTo>
                    <a:pt x="4319" y="17794"/>
                  </a:lnTo>
                  <a:lnTo>
                    <a:pt x="4144" y="17613"/>
                  </a:lnTo>
                  <a:lnTo>
                    <a:pt x="3968" y="17468"/>
                  </a:lnTo>
                  <a:lnTo>
                    <a:pt x="3792" y="17286"/>
                  </a:lnTo>
                  <a:lnTo>
                    <a:pt x="3652" y="17105"/>
                  </a:lnTo>
                  <a:lnTo>
                    <a:pt x="3512" y="16961"/>
                  </a:lnTo>
                  <a:lnTo>
                    <a:pt x="3336" y="16779"/>
                  </a:lnTo>
                  <a:lnTo>
                    <a:pt x="3196" y="16562"/>
                  </a:lnTo>
                  <a:lnTo>
                    <a:pt x="3055" y="16344"/>
                  </a:lnTo>
                  <a:lnTo>
                    <a:pt x="2914" y="16200"/>
                  </a:lnTo>
                  <a:lnTo>
                    <a:pt x="2774" y="15982"/>
                  </a:lnTo>
                  <a:lnTo>
                    <a:pt x="2634" y="15764"/>
                  </a:lnTo>
                  <a:lnTo>
                    <a:pt x="2563" y="15583"/>
                  </a:lnTo>
                  <a:lnTo>
                    <a:pt x="2423" y="15366"/>
                  </a:lnTo>
                  <a:lnTo>
                    <a:pt x="2282" y="15148"/>
                  </a:lnTo>
                  <a:lnTo>
                    <a:pt x="2177" y="14967"/>
                  </a:lnTo>
                  <a:lnTo>
                    <a:pt x="2072" y="14750"/>
                  </a:lnTo>
                  <a:lnTo>
                    <a:pt x="2001" y="14496"/>
                  </a:lnTo>
                  <a:lnTo>
                    <a:pt x="1896" y="14315"/>
                  </a:lnTo>
                  <a:lnTo>
                    <a:pt x="1790" y="14097"/>
                  </a:lnTo>
                  <a:lnTo>
                    <a:pt x="1720" y="13880"/>
                  </a:lnTo>
                  <a:lnTo>
                    <a:pt x="1580" y="13481"/>
                  </a:lnTo>
                  <a:lnTo>
                    <a:pt x="1474" y="13155"/>
                  </a:lnTo>
                  <a:lnTo>
                    <a:pt x="1404" y="12756"/>
                  </a:lnTo>
                  <a:lnTo>
                    <a:pt x="1334" y="12430"/>
                  </a:lnTo>
                  <a:lnTo>
                    <a:pt x="1264" y="12032"/>
                  </a:lnTo>
                  <a:lnTo>
                    <a:pt x="1194" y="11669"/>
                  </a:lnTo>
                  <a:lnTo>
                    <a:pt x="1158" y="11307"/>
                  </a:lnTo>
                  <a:lnTo>
                    <a:pt x="1123" y="10944"/>
                  </a:lnTo>
                  <a:lnTo>
                    <a:pt x="1123" y="10582"/>
                  </a:lnTo>
                  <a:lnTo>
                    <a:pt x="1123" y="10183"/>
                  </a:lnTo>
                  <a:lnTo>
                    <a:pt x="1123" y="9821"/>
                  </a:lnTo>
                  <a:lnTo>
                    <a:pt x="1158" y="9458"/>
                  </a:lnTo>
                  <a:lnTo>
                    <a:pt x="1194" y="9096"/>
                  </a:lnTo>
                  <a:lnTo>
                    <a:pt x="1229" y="8734"/>
                  </a:lnTo>
                  <a:lnTo>
                    <a:pt x="1299" y="8335"/>
                  </a:lnTo>
                  <a:lnTo>
                    <a:pt x="1369" y="7973"/>
                  </a:lnTo>
                  <a:lnTo>
                    <a:pt x="1404" y="7646"/>
                  </a:lnTo>
                  <a:lnTo>
                    <a:pt x="1510" y="7248"/>
                  </a:lnTo>
                  <a:lnTo>
                    <a:pt x="1615" y="6922"/>
                  </a:lnTo>
                  <a:lnTo>
                    <a:pt x="1756" y="6559"/>
                  </a:lnTo>
                  <a:lnTo>
                    <a:pt x="1896" y="6233"/>
                  </a:lnTo>
                  <a:lnTo>
                    <a:pt x="2001" y="5870"/>
                  </a:lnTo>
                  <a:lnTo>
                    <a:pt x="2177" y="5544"/>
                  </a:lnTo>
                  <a:lnTo>
                    <a:pt x="2352" y="5218"/>
                  </a:lnTo>
                  <a:lnTo>
                    <a:pt x="2528" y="4892"/>
                  </a:lnTo>
                  <a:lnTo>
                    <a:pt x="2704" y="4602"/>
                  </a:lnTo>
                  <a:lnTo>
                    <a:pt x="2914" y="4276"/>
                  </a:lnTo>
                  <a:lnTo>
                    <a:pt x="3125" y="3986"/>
                  </a:lnTo>
                  <a:lnTo>
                    <a:pt x="3336" y="3660"/>
                  </a:lnTo>
                  <a:lnTo>
                    <a:pt x="3582" y="3406"/>
                  </a:lnTo>
                  <a:lnTo>
                    <a:pt x="3792" y="3116"/>
                  </a:lnTo>
                  <a:lnTo>
                    <a:pt x="4074" y="2826"/>
                  </a:lnTo>
                  <a:lnTo>
                    <a:pt x="4249" y="2681"/>
                  </a:lnTo>
                  <a:lnTo>
                    <a:pt x="4425" y="2500"/>
                  </a:lnTo>
                  <a:lnTo>
                    <a:pt x="4600" y="2319"/>
                  </a:lnTo>
                  <a:lnTo>
                    <a:pt x="4811" y="2174"/>
                  </a:lnTo>
                  <a:lnTo>
                    <a:pt x="4987" y="2029"/>
                  </a:lnTo>
                  <a:lnTo>
                    <a:pt x="5162" y="1848"/>
                  </a:lnTo>
                  <a:lnTo>
                    <a:pt x="5373" y="1703"/>
                  </a:lnTo>
                  <a:lnTo>
                    <a:pt x="5548" y="1558"/>
                  </a:lnTo>
                  <a:lnTo>
                    <a:pt x="5759" y="1449"/>
                  </a:lnTo>
                  <a:lnTo>
                    <a:pt x="6005" y="1304"/>
                  </a:lnTo>
                  <a:lnTo>
                    <a:pt x="6181" y="1195"/>
                  </a:lnTo>
                  <a:lnTo>
                    <a:pt x="6392" y="1050"/>
                  </a:lnTo>
                  <a:lnTo>
                    <a:pt x="6637" y="941"/>
                  </a:lnTo>
                  <a:lnTo>
                    <a:pt x="6848" y="869"/>
                  </a:lnTo>
                  <a:lnTo>
                    <a:pt x="7059" y="761"/>
                  </a:lnTo>
                  <a:lnTo>
                    <a:pt x="7270" y="652"/>
                  </a:lnTo>
                  <a:lnTo>
                    <a:pt x="7445" y="579"/>
                  </a:lnTo>
                  <a:lnTo>
                    <a:pt x="7621" y="507"/>
                  </a:lnTo>
                  <a:lnTo>
                    <a:pt x="7832" y="434"/>
                  </a:lnTo>
                  <a:lnTo>
                    <a:pt x="8007" y="362"/>
                  </a:lnTo>
                  <a:lnTo>
                    <a:pt x="8183" y="325"/>
                  </a:lnTo>
                  <a:lnTo>
                    <a:pt x="8393" y="325"/>
                  </a:lnTo>
                  <a:lnTo>
                    <a:pt x="8534" y="253"/>
                  </a:lnTo>
                  <a:lnTo>
                    <a:pt x="8745" y="217"/>
                  </a:lnTo>
                  <a:lnTo>
                    <a:pt x="9096" y="144"/>
                  </a:lnTo>
                  <a:lnTo>
                    <a:pt x="9482" y="72"/>
                  </a:lnTo>
                  <a:lnTo>
                    <a:pt x="9869" y="35"/>
                  </a:lnTo>
                  <a:lnTo>
                    <a:pt x="10220" y="0"/>
                  </a:lnTo>
                  <a:lnTo>
                    <a:pt x="9061" y="0"/>
                  </a:lnTo>
                </a:path>
              </a:pathLst>
            </a:custGeom>
            <a:solidFill>
              <a:srgbClr val="F3BF00">
                <a:alpha val="100000"/>
              </a:srgbClr>
            </a:solidFill>
            <a:ln w="9525">
              <a:noFill/>
            </a:ln>
          </p:spPr>
          <p:txBody>
            <a:bodyPr/>
            <a:lstStyle/>
            <a:p>
              <a:endParaRPr lang="zh-CN" altLang="en-US"/>
            </a:p>
          </p:txBody>
        </p:sp>
        <p:sp>
          <p:nvSpPr>
            <p:cNvPr id="2053" name="Unknown Shape"/>
            <p:cNvSpPr>
              <a:spLocks noChangeAspect="1"/>
            </p:cNvSpPr>
            <p:nvPr>
              <p:custDataLst>
                <p:tags r:id="rId5"/>
              </p:custDataLst>
            </p:nvPr>
          </p:nvSpPr>
          <p:spPr>
            <a:xfrm>
              <a:off x="0" y="1665"/>
              <a:ext cx="815" cy="1188"/>
            </a:xfrm>
            <a:custGeom>
              <a:pathLst>
                <a:path w="21600" h="21600">
                  <a:moveTo>
                    <a:pt x="0" y="20475"/>
                  </a:moveTo>
                  <a:lnTo>
                    <a:pt x="478" y="20615"/>
                  </a:lnTo>
                  <a:lnTo>
                    <a:pt x="888" y="20756"/>
                  </a:lnTo>
                  <a:lnTo>
                    <a:pt x="1366" y="20850"/>
                  </a:lnTo>
                  <a:lnTo>
                    <a:pt x="1845" y="20990"/>
                  </a:lnTo>
                  <a:lnTo>
                    <a:pt x="2323" y="21131"/>
                  </a:lnTo>
                  <a:lnTo>
                    <a:pt x="2870" y="21224"/>
                  </a:lnTo>
                  <a:lnTo>
                    <a:pt x="3349" y="21318"/>
                  </a:lnTo>
                  <a:lnTo>
                    <a:pt x="3827" y="21365"/>
                  </a:lnTo>
                  <a:lnTo>
                    <a:pt x="4169" y="21412"/>
                  </a:lnTo>
                  <a:lnTo>
                    <a:pt x="4579" y="21459"/>
                  </a:lnTo>
                  <a:lnTo>
                    <a:pt x="4989" y="21506"/>
                  </a:lnTo>
                  <a:lnTo>
                    <a:pt x="5331" y="21552"/>
                  </a:lnTo>
                  <a:lnTo>
                    <a:pt x="5741" y="21552"/>
                  </a:lnTo>
                  <a:lnTo>
                    <a:pt x="6220" y="21552"/>
                  </a:lnTo>
                  <a:lnTo>
                    <a:pt x="6561" y="21600"/>
                  </a:lnTo>
                  <a:lnTo>
                    <a:pt x="6972" y="21552"/>
                  </a:lnTo>
                  <a:lnTo>
                    <a:pt x="7382" y="21552"/>
                  </a:lnTo>
                  <a:lnTo>
                    <a:pt x="7655" y="21552"/>
                  </a:lnTo>
                  <a:lnTo>
                    <a:pt x="8133" y="21506"/>
                  </a:lnTo>
                  <a:lnTo>
                    <a:pt x="8475" y="21506"/>
                  </a:lnTo>
                  <a:lnTo>
                    <a:pt x="8886" y="21459"/>
                  </a:lnTo>
                  <a:lnTo>
                    <a:pt x="9227" y="21412"/>
                  </a:lnTo>
                  <a:lnTo>
                    <a:pt x="9637" y="21365"/>
                  </a:lnTo>
                  <a:lnTo>
                    <a:pt x="9979" y="21271"/>
                  </a:lnTo>
                  <a:lnTo>
                    <a:pt x="10389" y="21224"/>
                  </a:lnTo>
                  <a:lnTo>
                    <a:pt x="10800" y="21131"/>
                  </a:lnTo>
                  <a:lnTo>
                    <a:pt x="11073" y="21037"/>
                  </a:lnTo>
                  <a:lnTo>
                    <a:pt x="11483" y="20990"/>
                  </a:lnTo>
                  <a:lnTo>
                    <a:pt x="11825" y="20896"/>
                  </a:lnTo>
                  <a:lnTo>
                    <a:pt x="12166" y="20803"/>
                  </a:lnTo>
                  <a:lnTo>
                    <a:pt x="12508" y="20709"/>
                  </a:lnTo>
                  <a:lnTo>
                    <a:pt x="12918" y="20569"/>
                  </a:lnTo>
                  <a:lnTo>
                    <a:pt x="13260" y="20475"/>
                  </a:lnTo>
                  <a:lnTo>
                    <a:pt x="13602" y="20334"/>
                  </a:lnTo>
                  <a:lnTo>
                    <a:pt x="13944" y="20194"/>
                  </a:lnTo>
                  <a:lnTo>
                    <a:pt x="14217" y="20053"/>
                  </a:lnTo>
                  <a:lnTo>
                    <a:pt x="14559" y="19959"/>
                  </a:lnTo>
                  <a:lnTo>
                    <a:pt x="14969" y="19772"/>
                  </a:lnTo>
                  <a:lnTo>
                    <a:pt x="15311" y="19632"/>
                  </a:lnTo>
                  <a:lnTo>
                    <a:pt x="15584" y="19444"/>
                  </a:lnTo>
                  <a:lnTo>
                    <a:pt x="15994" y="19210"/>
                  </a:lnTo>
                  <a:lnTo>
                    <a:pt x="16473" y="19022"/>
                  </a:lnTo>
                  <a:lnTo>
                    <a:pt x="16815" y="18741"/>
                  </a:lnTo>
                  <a:lnTo>
                    <a:pt x="17225" y="18460"/>
                  </a:lnTo>
                  <a:lnTo>
                    <a:pt x="17635" y="18226"/>
                  </a:lnTo>
                  <a:lnTo>
                    <a:pt x="17977" y="17945"/>
                  </a:lnTo>
                  <a:lnTo>
                    <a:pt x="18318" y="17617"/>
                  </a:lnTo>
                  <a:lnTo>
                    <a:pt x="18660" y="17336"/>
                  </a:lnTo>
                  <a:lnTo>
                    <a:pt x="18933" y="17008"/>
                  </a:lnTo>
                  <a:lnTo>
                    <a:pt x="19275" y="16773"/>
                  </a:lnTo>
                  <a:lnTo>
                    <a:pt x="19549" y="16399"/>
                  </a:lnTo>
                  <a:lnTo>
                    <a:pt x="19822" y="16071"/>
                  </a:lnTo>
                  <a:lnTo>
                    <a:pt x="20027" y="15742"/>
                  </a:lnTo>
                  <a:lnTo>
                    <a:pt x="20301" y="15414"/>
                  </a:lnTo>
                  <a:lnTo>
                    <a:pt x="20437" y="15227"/>
                  </a:lnTo>
                  <a:lnTo>
                    <a:pt x="20506" y="15086"/>
                  </a:lnTo>
                  <a:lnTo>
                    <a:pt x="20642" y="14899"/>
                  </a:lnTo>
                  <a:lnTo>
                    <a:pt x="20711" y="14712"/>
                  </a:lnTo>
                  <a:lnTo>
                    <a:pt x="21394" y="12791"/>
                  </a:lnTo>
                  <a:lnTo>
                    <a:pt x="21600" y="10729"/>
                  </a:lnTo>
                  <a:lnTo>
                    <a:pt x="21531" y="10589"/>
                  </a:lnTo>
                  <a:lnTo>
                    <a:pt x="21052" y="8808"/>
                  </a:lnTo>
                  <a:lnTo>
                    <a:pt x="20096" y="6981"/>
                  </a:lnTo>
                  <a:lnTo>
                    <a:pt x="18728" y="5388"/>
                  </a:lnTo>
                  <a:lnTo>
                    <a:pt x="18250" y="5013"/>
                  </a:lnTo>
                  <a:lnTo>
                    <a:pt x="17840" y="4685"/>
                  </a:lnTo>
                  <a:lnTo>
                    <a:pt x="17361" y="4357"/>
                  </a:lnTo>
                  <a:lnTo>
                    <a:pt x="16883" y="4029"/>
                  </a:lnTo>
                  <a:lnTo>
                    <a:pt x="16405" y="3748"/>
                  </a:lnTo>
                  <a:lnTo>
                    <a:pt x="15858" y="3466"/>
                  </a:lnTo>
                  <a:lnTo>
                    <a:pt x="15379" y="3232"/>
                  </a:lnTo>
                  <a:lnTo>
                    <a:pt x="14764" y="2998"/>
                  </a:lnTo>
                  <a:lnTo>
                    <a:pt x="14217" y="2764"/>
                  </a:lnTo>
                  <a:lnTo>
                    <a:pt x="13670" y="2576"/>
                  </a:lnTo>
                  <a:lnTo>
                    <a:pt x="13055" y="2436"/>
                  </a:lnTo>
                  <a:lnTo>
                    <a:pt x="12440" y="2248"/>
                  </a:lnTo>
                  <a:lnTo>
                    <a:pt x="11893" y="2108"/>
                  </a:lnTo>
                  <a:lnTo>
                    <a:pt x="11210" y="1967"/>
                  </a:lnTo>
                  <a:lnTo>
                    <a:pt x="10594" y="1874"/>
                  </a:lnTo>
                  <a:lnTo>
                    <a:pt x="9911" y="1780"/>
                  </a:lnTo>
                  <a:lnTo>
                    <a:pt x="9364" y="1686"/>
                  </a:lnTo>
                  <a:lnTo>
                    <a:pt x="8680" y="1639"/>
                  </a:lnTo>
                  <a:lnTo>
                    <a:pt x="8065" y="1639"/>
                  </a:lnTo>
                  <a:lnTo>
                    <a:pt x="7382" y="1639"/>
                  </a:lnTo>
                  <a:lnTo>
                    <a:pt x="6766" y="1639"/>
                  </a:lnTo>
                  <a:lnTo>
                    <a:pt x="6151" y="1639"/>
                  </a:lnTo>
                  <a:lnTo>
                    <a:pt x="5468" y="1686"/>
                  </a:lnTo>
                  <a:lnTo>
                    <a:pt x="4852" y="1780"/>
                  </a:lnTo>
                  <a:lnTo>
                    <a:pt x="4169" y="1874"/>
                  </a:lnTo>
                  <a:lnTo>
                    <a:pt x="3554" y="1967"/>
                  </a:lnTo>
                  <a:lnTo>
                    <a:pt x="2938" y="2108"/>
                  </a:lnTo>
                  <a:lnTo>
                    <a:pt x="2323" y="2248"/>
                  </a:lnTo>
                  <a:lnTo>
                    <a:pt x="1708" y="2436"/>
                  </a:lnTo>
                  <a:lnTo>
                    <a:pt x="1093" y="2576"/>
                  </a:lnTo>
                  <a:lnTo>
                    <a:pt x="546" y="2811"/>
                  </a:lnTo>
                  <a:lnTo>
                    <a:pt x="0" y="3045"/>
                  </a:lnTo>
                  <a:lnTo>
                    <a:pt x="0" y="1030"/>
                  </a:lnTo>
                  <a:lnTo>
                    <a:pt x="205" y="983"/>
                  </a:lnTo>
                  <a:lnTo>
                    <a:pt x="410" y="890"/>
                  </a:lnTo>
                  <a:lnTo>
                    <a:pt x="615" y="843"/>
                  </a:lnTo>
                  <a:lnTo>
                    <a:pt x="820" y="796"/>
                  </a:lnTo>
                  <a:lnTo>
                    <a:pt x="1230" y="655"/>
                  </a:lnTo>
                  <a:lnTo>
                    <a:pt x="1640" y="561"/>
                  </a:lnTo>
                  <a:lnTo>
                    <a:pt x="1982" y="468"/>
                  </a:lnTo>
                  <a:lnTo>
                    <a:pt x="2392" y="374"/>
                  </a:lnTo>
                  <a:lnTo>
                    <a:pt x="2802" y="327"/>
                  </a:lnTo>
                  <a:lnTo>
                    <a:pt x="3144" y="234"/>
                  </a:lnTo>
                  <a:lnTo>
                    <a:pt x="3486" y="187"/>
                  </a:lnTo>
                  <a:lnTo>
                    <a:pt x="3896" y="93"/>
                  </a:lnTo>
                  <a:lnTo>
                    <a:pt x="4237" y="93"/>
                  </a:lnTo>
                  <a:lnTo>
                    <a:pt x="4647" y="46"/>
                  </a:lnTo>
                  <a:lnTo>
                    <a:pt x="5058" y="46"/>
                  </a:lnTo>
                  <a:lnTo>
                    <a:pt x="5400" y="0"/>
                  </a:lnTo>
                  <a:lnTo>
                    <a:pt x="5810" y="0"/>
                  </a:lnTo>
                  <a:lnTo>
                    <a:pt x="6220" y="0"/>
                  </a:lnTo>
                  <a:lnTo>
                    <a:pt x="6561" y="0"/>
                  </a:lnTo>
                  <a:lnTo>
                    <a:pt x="6972" y="0"/>
                  </a:lnTo>
                  <a:lnTo>
                    <a:pt x="7382" y="0"/>
                  </a:lnTo>
                  <a:lnTo>
                    <a:pt x="7723" y="0"/>
                  </a:lnTo>
                  <a:lnTo>
                    <a:pt x="8133" y="46"/>
                  </a:lnTo>
                  <a:lnTo>
                    <a:pt x="8544" y="46"/>
                  </a:lnTo>
                  <a:lnTo>
                    <a:pt x="8886" y="46"/>
                  </a:lnTo>
                  <a:lnTo>
                    <a:pt x="9296" y="93"/>
                  </a:lnTo>
                  <a:lnTo>
                    <a:pt x="9637" y="187"/>
                  </a:lnTo>
                  <a:lnTo>
                    <a:pt x="10047" y="234"/>
                  </a:lnTo>
                  <a:lnTo>
                    <a:pt x="10458" y="327"/>
                  </a:lnTo>
                  <a:lnTo>
                    <a:pt x="10800" y="374"/>
                  </a:lnTo>
                  <a:lnTo>
                    <a:pt x="11141" y="468"/>
                  </a:lnTo>
                  <a:lnTo>
                    <a:pt x="11551" y="561"/>
                  </a:lnTo>
                  <a:lnTo>
                    <a:pt x="11961" y="655"/>
                  </a:lnTo>
                  <a:lnTo>
                    <a:pt x="12303" y="796"/>
                  </a:lnTo>
                  <a:lnTo>
                    <a:pt x="12645" y="843"/>
                  </a:lnTo>
                  <a:lnTo>
                    <a:pt x="13055" y="983"/>
                  </a:lnTo>
                  <a:lnTo>
                    <a:pt x="13533" y="1171"/>
                  </a:lnTo>
                  <a:lnTo>
                    <a:pt x="14012" y="1358"/>
                  </a:lnTo>
                  <a:lnTo>
                    <a:pt x="14422" y="1546"/>
                  </a:lnTo>
                  <a:lnTo>
                    <a:pt x="14969" y="1733"/>
                  </a:lnTo>
                  <a:lnTo>
                    <a:pt x="15379" y="1967"/>
                  </a:lnTo>
                  <a:lnTo>
                    <a:pt x="15789" y="2201"/>
                  </a:lnTo>
                  <a:lnTo>
                    <a:pt x="16268" y="2436"/>
                  </a:lnTo>
                  <a:lnTo>
                    <a:pt x="16610" y="2670"/>
                  </a:lnTo>
                  <a:lnTo>
                    <a:pt x="17088" y="2951"/>
                  </a:lnTo>
                  <a:lnTo>
                    <a:pt x="17498" y="3232"/>
                  </a:lnTo>
                  <a:lnTo>
                    <a:pt x="17840" y="3466"/>
                  </a:lnTo>
                  <a:lnTo>
                    <a:pt x="18182" y="3795"/>
                  </a:lnTo>
                  <a:lnTo>
                    <a:pt x="18523" y="4029"/>
                  </a:lnTo>
                  <a:lnTo>
                    <a:pt x="18797" y="4357"/>
                  </a:lnTo>
                  <a:lnTo>
                    <a:pt x="19138" y="4685"/>
                  </a:lnTo>
                  <a:lnTo>
                    <a:pt x="19480" y="5013"/>
                  </a:lnTo>
                  <a:lnTo>
                    <a:pt x="20711" y="6793"/>
                  </a:lnTo>
                  <a:lnTo>
                    <a:pt x="21394" y="8761"/>
                  </a:lnTo>
                  <a:lnTo>
                    <a:pt x="21531" y="10589"/>
                  </a:lnTo>
                  <a:lnTo>
                    <a:pt x="21531" y="10729"/>
                  </a:lnTo>
                  <a:lnTo>
                    <a:pt x="21052" y="12744"/>
                  </a:lnTo>
                  <a:lnTo>
                    <a:pt x="20096" y="14524"/>
                  </a:lnTo>
                  <a:lnTo>
                    <a:pt x="19891" y="14712"/>
                  </a:lnTo>
                  <a:lnTo>
                    <a:pt x="19822" y="14946"/>
                  </a:lnTo>
                  <a:lnTo>
                    <a:pt x="19617" y="15180"/>
                  </a:lnTo>
                  <a:lnTo>
                    <a:pt x="19480" y="15321"/>
                  </a:lnTo>
                  <a:lnTo>
                    <a:pt x="19275" y="15555"/>
                  </a:lnTo>
                  <a:lnTo>
                    <a:pt x="19070" y="15742"/>
                  </a:lnTo>
                  <a:lnTo>
                    <a:pt x="18865" y="15930"/>
                  </a:lnTo>
                  <a:lnTo>
                    <a:pt x="18728" y="16071"/>
                  </a:lnTo>
                  <a:lnTo>
                    <a:pt x="18523" y="16258"/>
                  </a:lnTo>
                  <a:lnTo>
                    <a:pt x="18250" y="16445"/>
                  </a:lnTo>
                  <a:lnTo>
                    <a:pt x="18045" y="16633"/>
                  </a:lnTo>
                  <a:lnTo>
                    <a:pt x="17840" y="16820"/>
                  </a:lnTo>
                  <a:lnTo>
                    <a:pt x="17635" y="16961"/>
                  </a:lnTo>
                  <a:lnTo>
                    <a:pt x="17361" y="17148"/>
                  </a:lnTo>
                  <a:lnTo>
                    <a:pt x="17156" y="17289"/>
                  </a:lnTo>
                  <a:lnTo>
                    <a:pt x="16883" y="17476"/>
                  </a:lnTo>
                  <a:lnTo>
                    <a:pt x="16610" y="17617"/>
                  </a:lnTo>
                  <a:lnTo>
                    <a:pt x="16405" y="17757"/>
                  </a:lnTo>
                  <a:lnTo>
                    <a:pt x="16131" y="17898"/>
                  </a:lnTo>
                  <a:lnTo>
                    <a:pt x="15858" y="18038"/>
                  </a:lnTo>
                  <a:lnTo>
                    <a:pt x="15516" y="18179"/>
                  </a:lnTo>
                  <a:lnTo>
                    <a:pt x="15311" y="18319"/>
                  </a:lnTo>
                  <a:lnTo>
                    <a:pt x="15037" y="18413"/>
                  </a:lnTo>
                  <a:lnTo>
                    <a:pt x="14696" y="18554"/>
                  </a:lnTo>
                  <a:lnTo>
                    <a:pt x="14422" y="18647"/>
                  </a:lnTo>
                  <a:lnTo>
                    <a:pt x="14149" y="18788"/>
                  </a:lnTo>
                  <a:lnTo>
                    <a:pt x="13807" y="18882"/>
                  </a:lnTo>
                  <a:lnTo>
                    <a:pt x="13533" y="18976"/>
                  </a:lnTo>
                  <a:lnTo>
                    <a:pt x="13192" y="19069"/>
                  </a:lnTo>
                  <a:lnTo>
                    <a:pt x="12918" y="19163"/>
                  </a:lnTo>
                  <a:lnTo>
                    <a:pt x="12645" y="19210"/>
                  </a:lnTo>
                  <a:lnTo>
                    <a:pt x="12303" y="19304"/>
                  </a:lnTo>
                  <a:lnTo>
                    <a:pt x="11961" y="19397"/>
                  </a:lnTo>
                  <a:lnTo>
                    <a:pt x="11551" y="19491"/>
                  </a:lnTo>
                  <a:lnTo>
                    <a:pt x="11141" y="19585"/>
                  </a:lnTo>
                  <a:lnTo>
                    <a:pt x="10800" y="19632"/>
                  </a:lnTo>
                  <a:lnTo>
                    <a:pt x="10389" y="19678"/>
                  </a:lnTo>
                  <a:lnTo>
                    <a:pt x="9911" y="19772"/>
                  </a:lnTo>
                  <a:lnTo>
                    <a:pt x="9569" y="19772"/>
                  </a:lnTo>
                  <a:lnTo>
                    <a:pt x="9159" y="19819"/>
                  </a:lnTo>
                  <a:lnTo>
                    <a:pt x="8749" y="19866"/>
                  </a:lnTo>
                  <a:lnTo>
                    <a:pt x="8407" y="19866"/>
                  </a:lnTo>
                  <a:lnTo>
                    <a:pt x="7928" y="19866"/>
                  </a:lnTo>
                  <a:lnTo>
                    <a:pt x="7518" y="19913"/>
                  </a:lnTo>
                  <a:lnTo>
                    <a:pt x="7177" y="19913"/>
                  </a:lnTo>
                  <a:lnTo>
                    <a:pt x="6766" y="19866"/>
                  </a:lnTo>
                  <a:lnTo>
                    <a:pt x="6356" y="19866"/>
                  </a:lnTo>
                  <a:lnTo>
                    <a:pt x="6015" y="19819"/>
                  </a:lnTo>
                  <a:lnTo>
                    <a:pt x="5536" y="19819"/>
                  </a:lnTo>
                  <a:lnTo>
                    <a:pt x="5126" y="19772"/>
                  </a:lnTo>
                  <a:lnTo>
                    <a:pt x="4784" y="19725"/>
                  </a:lnTo>
                  <a:lnTo>
                    <a:pt x="4374" y="19678"/>
                  </a:lnTo>
                  <a:lnTo>
                    <a:pt x="3964" y="19585"/>
                  </a:lnTo>
                  <a:lnTo>
                    <a:pt x="3622" y="19538"/>
                  </a:lnTo>
                  <a:lnTo>
                    <a:pt x="3212" y="19444"/>
                  </a:lnTo>
                  <a:lnTo>
                    <a:pt x="2870" y="19350"/>
                  </a:lnTo>
                  <a:lnTo>
                    <a:pt x="2460" y="19256"/>
                  </a:lnTo>
                  <a:lnTo>
                    <a:pt x="2118" y="19210"/>
                  </a:lnTo>
                  <a:lnTo>
                    <a:pt x="1708" y="19069"/>
                  </a:lnTo>
                  <a:lnTo>
                    <a:pt x="1366" y="18976"/>
                  </a:lnTo>
                  <a:lnTo>
                    <a:pt x="1025" y="18835"/>
                  </a:lnTo>
                  <a:lnTo>
                    <a:pt x="615" y="18694"/>
                  </a:lnTo>
                  <a:lnTo>
                    <a:pt x="341" y="18554"/>
                  </a:lnTo>
                  <a:lnTo>
                    <a:pt x="0" y="18413"/>
                  </a:lnTo>
                  <a:lnTo>
                    <a:pt x="0" y="20475"/>
                  </a:lnTo>
                </a:path>
              </a:pathLst>
            </a:custGeom>
            <a:solidFill>
              <a:srgbClr val="0EA73B">
                <a:alpha val="100000"/>
              </a:srgbClr>
            </a:solidFill>
            <a:ln w="9525">
              <a:noFill/>
            </a:ln>
          </p:spPr>
          <p:txBody>
            <a:bodyPr/>
            <a:lstStyle/>
            <a:p>
              <a:endParaRPr lang="zh-CN" altLang="en-US"/>
            </a:p>
          </p:txBody>
        </p:sp>
        <p:sp>
          <p:nvSpPr>
            <p:cNvPr id="2054" name="Unknown Shape"/>
            <p:cNvSpPr>
              <a:spLocks noChangeAspect="1"/>
            </p:cNvSpPr>
            <p:nvPr>
              <p:custDataLst>
                <p:tags r:id="rId6"/>
              </p:custDataLst>
            </p:nvPr>
          </p:nvSpPr>
          <p:spPr>
            <a:xfrm>
              <a:off x="218" y="0"/>
              <a:ext cx="1394" cy="963"/>
            </a:xfrm>
            <a:custGeom>
              <a:pathLst>
                <a:path w="21600" h="21600">
                  <a:moveTo>
                    <a:pt x="798" y="0"/>
                  </a:moveTo>
                  <a:lnTo>
                    <a:pt x="678" y="519"/>
                  </a:lnTo>
                  <a:lnTo>
                    <a:pt x="558" y="1097"/>
                  </a:lnTo>
                  <a:lnTo>
                    <a:pt x="399" y="1616"/>
                  </a:lnTo>
                  <a:lnTo>
                    <a:pt x="279" y="2194"/>
                  </a:lnTo>
                  <a:lnTo>
                    <a:pt x="239" y="2483"/>
                  </a:lnTo>
                  <a:lnTo>
                    <a:pt x="199" y="2772"/>
                  </a:lnTo>
                  <a:lnTo>
                    <a:pt x="119" y="3060"/>
                  </a:lnTo>
                  <a:lnTo>
                    <a:pt x="79" y="3349"/>
                  </a:lnTo>
                  <a:lnTo>
                    <a:pt x="79" y="3580"/>
                  </a:lnTo>
                  <a:lnTo>
                    <a:pt x="79" y="3927"/>
                  </a:lnTo>
                  <a:lnTo>
                    <a:pt x="39" y="4215"/>
                  </a:lnTo>
                  <a:lnTo>
                    <a:pt x="39" y="4446"/>
                  </a:lnTo>
                  <a:lnTo>
                    <a:pt x="0" y="4966"/>
                  </a:lnTo>
                  <a:lnTo>
                    <a:pt x="0" y="5428"/>
                  </a:lnTo>
                  <a:lnTo>
                    <a:pt x="0" y="5948"/>
                  </a:lnTo>
                  <a:lnTo>
                    <a:pt x="0" y="6410"/>
                  </a:lnTo>
                  <a:lnTo>
                    <a:pt x="0" y="6930"/>
                  </a:lnTo>
                  <a:lnTo>
                    <a:pt x="39" y="7392"/>
                  </a:lnTo>
                  <a:lnTo>
                    <a:pt x="79" y="7912"/>
                  </a:lnTo>
                  <a:lnTo>
                    <a:pt x="119" y="8374"/>
                  </a:lnTo>
                  <a:lnTo>
                    <a:pt x="159" y="8893"/>
                  </a:lnTo>
                  <a:lnTo>
                    <a:pt x="239" y="9356"/>
                  </a:lnTo>
                  <a:lnTo>
                    <a:pt x="319" y="9875"/>
                  </a:lnTo>
                  <a:lnTo>
                    <a:pt x="439" y="10337"/>
                  </a:lnTo>
                  <a:lnTo>
                    <a:pt x="518" y="10800"/>
                  </a:lnTo>
                  <a:lnTo>
                    <a:pt x="638" y="11319"/>
                  </a:lnTo>
                  <a:lnTo>
                    <a:pt x="758" y="11781"/>
                  </a:lnTo>
                  <a:lnTo>
                    <a:pt x="878" y="12243"/>
                  </a:lnTo>
                  <a:lnTo>
                    <a:pt x="1037" y="12648"/>
                  </a:lnTo>
                  <a:lnTo>
                    <a:pt x="1197" y="13110"/>
                  </a:lnTo>
                  <a:lnTo>
                    <a:pt x="1357" y="13572"/>
                  </a:lnTo>
                  <a:lnTo>
                    <a:pt x="1477" y="13976"/>
                  </a:lnTo>
                  <a:lnTo>
                    <a:pt x="1676" y="14380"/>
                  </a:lnTo>
                  <a:lnTo>
                    <a:pt x="1876" y="14842"/>
                  </a:lnTo>
                  <a:lnTo>
                    <a:pt x="2076" y="15246"/>
                  </a:lnTo>
                  <a:lnTo>
                    <a:pt x="2235" y="15651"/>
                  </a:lnTo>
                  <a:lnTo>
                    <a:pt x="2475" y="16055"/>
                  </a:lnTo>
                  <a:lnTo>
                    <a:pt x="2674" y="16402"/>
                  </a:lnTo>
                  <a:lnTo>
                    <a:pt x="2874" y="16806"/>
                  </a:lnTo>
                  <a:lnTo>
                    <a:pt x="3153" y="17152"/>
                  </a:lnTo>
                  <a:lnTo>
                    <a:pt x="3393" y="17499"/>
                  </a:lnTo>
                  <a:lnTo>
                    <a:pt x="3593" y="17845"/>
                  </a:lnTo>
                  <a:lnTo>
                    <a:pt x="3872" y="18192"/>
                  </a:lnTo>
                  <a:lnTo>
                    <a:pt x="4152" y="18481"/>
                  </a:lnTo>
                  <a:lnTo>
                    <a:pt x="4351" y="18712"/>
                  </a:lnTo>
                  <a:lnTo>
                    <a:pt x="4591" y="19000"/>
                  </a:lnTo>
                  <a:lnTo>
                    <a:pt x="4830" y="19174"/>
                  </a:lnTo>
                  <a:lnTo>
                    <a:pt x="5070" y="19405"/>
                  </a:lnTo>
                  <a:lnTo>
                    <a:pt x="5349" y="19636"/>
                  </a:lnTo>
                  <a:lnTo>
                    <a:pt x="5549" y="19809"/>
                  </a:lnTo>
                  <a:lnTo>
                    <a:pt x="5829" y="20040"/>
                  </a:lnTo>
                  <a:lnTo>
                    <a:pt x="6108" y="20156"/>
                  </a:lnTo>
                  <a:lnTo>
                    <a:pt x="6308" y="20329"/>
                  </a:lnTo>
                  <a:lnTo>
                    <a:pt x="6587" y="20502"/>
                  </a:lnTo>
                  <a:lnTo>
                    <a:pt x="6867" y="20675"/>
                  </a:lnTo>
                  <a:lnTo>
                    <a:pt x="7106" y="20849"/>
                  </a:lnTo>
                  <a:lnTo>
                    <a:pt x="7425" y="20964"/>
                  </a:lnTo>
                  <a:lnTo>
                    <a:pt x="7665" y="21079"/>
                  </a:lnTo>
                  <a:lnTo>
                    <a:pt x="7945" y="21137"/>
                  </a:lnTo>
                  <a:lnTo>
                    <a:pt x="8184" y="21253"/>
                  </a:lnTo>
                  <a:lnTo>
                    <a:pt x="8543" y="21310"/>
                  </a:lnTo>
                  <a:lnTo>
                    <a:pt x="8863" y="21426"/>
                  </a:lnTo>
                  <a:lnTo>
                    <a:pt x="9182" y="21484"/>
                  </a:lnTo>
                  <a:lnTo>
                    <a:pt x="9502" y="21541"/>
                  </a:lnTo>
                  <a:lnTo>
                    <a:pt x="9821" y="21541"/>
                  </a:lnTo>
                  <a:lnTo>
                    <a:pt x="10181" y="21600"/>
                  </a:lnTo>
                  <a:lnTo>
                    <a:pt x="10460" y="21600"/>
                  </a:lnTo>
                  <a:lnTo>
                    <a:pt x="10819" y="21541"/>
                  </a:lnTo>
                  <a:lnTo>
                    <a:pt x="11139" y="21541"/>
                  </a:lnTo>
                  <a:lnTo>
                    <a:pt x="11458" y="21484"/>
                  </a:lnTo>
                  <a:lnTo>
                    <a:pt x="11777" y="21426"/>
                  </a:lnTo>
                  <a:lnTo>
                    <a:pt x="12097" y="21368"/>
                  </a:lnTo>
                  <a:lnTo>
                    <a:pt x="12416" y="21253"/>
                  </a:lnTo>
                  <a:lnTo>
                    <a:pt x="12736" y="21137"/>
                  </a:lnTo>
                  <a:lnTo>
                    <a:pt x="13015" y="21079"/>
                  </a:lnTo>
                  <a:lnTo>
                    <a:pt x="13375" y="20964"/>
                  </a:lnTo>
                  <a:lnTo>
                    <a:pt x="13654" y="20791"/>
                  </a:lnTo>
                  <a:lnTo>
                    <a:pt x="13973" y="20675"/>
                  </a:lnTo>
                  <a:lnTo>
                    <a:pt x="14253" y="20502"/>
                  </a:lnTo>
                  <a:lnTo>
                    <a:pt x="14572" y="20271"/>
                  </a:lnTo>
                  <a:lnTo>
                    <a:pt x="14892" y="20156"/>
                  </a:lnTo>
                  <a:lnTo>
                    <a:pt x="15171" y="19925"/>
                  </a:lnTo>
                  <a:lnTo>
                    <a:pt x="15451" y="19693"/>
                  </a:lnTo>
                  <a:lnTo>
                    <a:pt x="15730" y="19462"/>
                  </a:lnTo>
                  <a:lnTo>
                    <a:pt x="16010" y="19174"/>
                  </a:lnTo>
                  <a:lnTo>
                    <a:pt x="16289" y="19000"/>
                  </a:lnTo>
                  <a:lnTo>
                    <a:pt x="16569" y="18712"/>
                  </a:lnTo>
                  <a:lnTo>
                    <a:pt x="16848" y="18423"/>
                  </a:lnTo>
                  <a:lnTo>
                    <a:pt x="17048" y="18192"/>
                  </a:lnTo>
                  <a:lnTo>
                    <a:pt x="17327" y="17845"/>
                  </a:lnTo>
                  <a:lnTo>
                    <a:pt x="17567" y="17499"/>
                  </a:lnTo>
                  <a:lnTo>
                    <a:pt x="17806" y="17210"/>
                  </a:lnTo>
                  <a:lnTo>
                    <a:pt x="19084" y="14958"/>
                  </a:lnTo>
                  <a:lnTo>
                    <a:pt x="20042" y="12359"/>
                  </a:lnTo>
                  <a:lnTo>
                    <a:pt x="20082" y="12185"/>
                  </a:lnTo>
                  <a:lnTo>
                    <a:pt x="20601" y="9587"/>
                  </a:lnTo>
                  <a:lnTo>
                    <a:pt x="20761" y="6872"/>
                  </a:lnTo>
                  <a:lnTo>
                    <a:pt x="20561" y="4215"/>
                  </a:lnTo>
                  <a:lnTo>
                    <a:pt x="20521" y="3927"/>
                  </a:lnTo>
                  <a:lnTo>
                    <a:pt x="20482" y="3638"/>
                  </a:lnTo>
                  <a:lnTo>
                    <a:pt x="20401" y="3407"/>
                  </a:lnTo>
                  <a:lnTo>
                    <a:pt x="20362" y="3118"/>
                  </a:lnTo>
                  <a:lnTo>
                    <a:pt x="20322" y="2829"/>
                  </a:lnTo>
                  <a:lnTo>
                    <a:pt x="20282" y="2541"/>
                  </a:lnTo>
                  <a:lnTo>
                    <a:pt x="20202" y="2310"/>
                  </a:lnTo>
                  <a:lnTo>
                    <a:pt x="20122" y="2021"/>
                  </a:lnTo>
                  <a:lnTo>
                    <a:pt x="20042" y="1732"/>
                  </a:lnTo>
                  <a:lnTo>
                    <a:pt x="19962" y="1501"/>
                  </a:lnTo>
                  <a:lnTo>
                    <a:pt x="19883" y="1212"/>
                  </a:lnTo>
                  <a:lnTo>
                    <a:pt x="19763" y="981"/>
                  </a:lnTo>
                  <a:lnTo>
                    <a:pt x="19683" y="692"/>
                  </a:lnTo>
                  <a:lnTo>
                    <a:pt x="19603" y="519"/>
                  </a:lnTo>
                  <a:lnTo>
                    <a:pt x="19523" y="230"/>
                  </a:lnTo>
                  <a:lnTo>
                    <a:pt x="19403" y="0"/>
                  </a:lnTo>
                  <a:lnTo>
                    <a:pt x="21080" y="0"/>
                  </a:lnTo>
                  <a:lnTo>
                    <a:pt x="21160" y="519"/>
                  </a:lnTo>
                  <a:lnTo>
                    <a:pt x="21280" y="981"/>
                  </a:lnTo>
                  <a:lnTo>
                    <a:pt x="21360" y="1501"/>
                  </a:lnTo>
                  <a:lnTo>
                    <a:pt x="21440" y="1963"/>
                  </a:lnTo>
                  <a:lnTo>
                    <a:pt x="21480" y="2483"/>
                  </a:lnTo>
                  <a:lnTo>
                    <a:pt x="21519" y="3002"/>
                  </a:lnTo>
                  <a:lnTo>
                    <a:pt x="21559" y="3291"/>
                  </a:lnTo>
                  <a:lnTo>
                    <a:pt x="21559" y="3522"/>
                  </a:lnTo>
                  <a:lnTo>
                    <a:pt x="21559" y="3753"/>
                  </a:lnTo>
                  <a:lnTo>
                    <a:pt x="21600" y="4042"/>
                  </a:lnTo>
                  <a:lnTo>
                    <a:pt x="21440" y="6930"/>
                  </a:lnTo>
                  <a:lnTo>
                    <a:pt x="20921" y="9702"/>
                  </a:lnTo>
                  <a:lnTo>
                    <a:pt x="20082" y="12185"/>
                  </a:lnTo>
                  <a:lnTo>
                    <a:pt x="20042" y="12359"/>
                  </a:lnTo>
                  <a:lnTo>
                    <a:pt x="18805" y="14611"/>
                  </a:lnTo>
                  <a:lnTo>
                    <a:pt x="17327" y="16402"/>
                  </a:lnTo>
                  <a:lnTo>
                    <a:pt x="17128" y="16575"/>
                  </a:lnTo>
                  <a:lnTo>
                    <a:pt x="16968" y="16748"/>
                  </a:lnTo>
                  <a:lnTo>
                    <a:pt x="16768" y="16921"/>
                  </a:lnTo>
                  <a:lnTo>
                    <a:pt x="16569" y="17095"/>
                  </a:lnTo>
                  <a:lnTo>
                    <a:pt x="16369" y="17210"/>
                  </a:lnTo>
                  <a:lnTo>
                    <a:pt x="16209" y="17383"/>
                  </a:lnTo>
                  <a:lnTo>
                    <a:pt x="16010" y="17499"/>
                  </a:lnTo>
                  <a:lnTo>
                    <a:pt x="15770" y="17672"/>
                  </a:lnTo>
                  <a:lnTo>
                    <a:pt x="15611" y="17787"/>
                  </a:lnTo>
                  <a:lnTo>
                    <a:pt x="15371" y="17903"/>
                  </a:lnTo>
                  <a:lnTo>
                    <a:pt x="15171" y="18019"/>
                  </a:lnTo>
                  <a:lnTo>
                    <a:pt x="14932" y="18134"/>
                  </a:lnTo>
                  <a:lnTo>
                    <a:pt x="14732" y="18192"/>
                  </a:lnTo>
                  <a:lnTo>
                    <a:pt x="14493" y="18250"/>
                  </a:lnTo>
                  <a:lnTo>
                    <a:pt x="14293" y="18365"/>
                  </a:lnTo>
                  <a:lnTo>
                    <a:pt x="14093" y="18423"/>
                  </a:lnTo>
                  <a:lnTo>
                    <a:pt x="13854" y="18538"/>
                  </a:lnTo>
                  <a:lnTo>
                    <a:pt x="13614" y="18538"/>
                  </a:lnTo>
                  <a:lnTo>
                    <a:pt x="13454" y="18596"/>
                  </a:lnTo>
                  <a:lnTo>
                    <a:pt x="13215" y="18654"/>
                  </a:lnTo>
                  <a:lnTo>
                    <a:pt x="12975" y="18712"/>
                  </a:lnTo>
                  <a:lnTo>
                    <a:pt x="12776" y="18712"/>
                  </a:lnTo>
                  <a:lnTo>
                    <a:pt x="12536" y="18769"/>
                  </a:lnTo>
                  <a:lnTo>
                    <a:pt x="12296" y="18769"/>
                  </a:lnTo>
                  <a:lnTo>
                    <a:pt x="12097" y="18769"/>
                  </a:lnTo>
                  <a:lnTo>
                    <a:pt x="11857" y="18769"/>
                  </a:lnTo>
                  <a:lnTo>
                    <a:pt x="11658" y="18769"/>
                  </a:lnTo>
                  <a:lnTo>
                    <a:pt x="11418" y="18712"/>
                  </a:lnTo>
                  <a:lnTo>
                    <a:pt x="11218" y="18712"/>
                  </a:lnTo>
                  <a:lnTo>
                    <a:pt x="10979" y="18654"/>
                  </a:lnTo>
                  <a:lnTo>
                    <a:pt x="10779" y="18596"/>
                  </a:lnTo>
                  <a:lnTo>
                    <a:pt x="10540" y="18538"/>
                  </a:lnTo>
                  <a:lnTo>
                    <a:pt x="10220" y="18481"/>
                  </a:lnTo>
                  <a:lnTo>
                    <a:pt x="9941" y="18365"/>
                  </a:lnTo>
                  <a:lnTo>
                    <a:pt x="9582" y="18250"/>
                  </a:lnTo>
                  <a:lnTo>
                    <a:pt x="9342" y="18134"/>
                  </a:lnTo>
                  <a:lnTo>
                    <a:pt x="8983" y="18019"/>
                  </a:lnTo>
                  <a:lnTo>
                    <a:pt x="8703" y="17845"/>
                  </a:lnTo>
                  <a:lnTo>
                    <a:pt x="8424" y="17614"/>
                  </a:lnTo>
                  <a:lnTo>
                    <a:pt x="8144" y="17441"/>
                  </a:lnTo>
                  <a:lnTo>
                    <a:pt x="7865" y="17210"/>
                  </a:lnTo>
                  <a:lnTo>
                    <a:pt x="7545" y="17037"/>
                  </a:lnTo>
                  <a:lnTo>
                    <a:pt x="7306" y="16806"/>
                  </a:lnTo>
                  <a:lnTo>
                    <a:pt x="7026" y="16575"/>
                  </a:lnTo>
                  <a:lnTo>
                    <a:pt x="6747" y="16286"/>
                  </a:lnTo>
                  <a:lnTo>
                    <a:pt x="6467" y="16055"/>
                  </a:lnTo>
                  <a:lnTo>
                    <a:pt x="6228" y="15766"/>
                  </a:lnTo>
                  <a:lnTo>
                    <a:pt x="5988" y="15477"/>
                  </a:lnTo>
                  <a:lnTo>
                    <a:pt x="5749" y="15189"/>
                  </a:lnTo>
                  <a:lnTo>
                    <a:pt x="5509" y="14842"/>
                  </a:lnTo>
                  <a:lnTo>
                    <a:pt x="5270" y="14496"/>
                  </a:lnTo>
                  <a:lnTo>
                    <a:pt x="5030" y="14207"/>
                  </a:lnTo>
                  <a:lnTo>
                    <a:pt x="4830" y="13860"/>
                  </a:lnTo>
                  <a:lnTo>
                    <a:pt x="4631" y="13514"/>
                  </a:lnTo>
                  <a:lnTo>
                    <a:pt x="4431" y="13167"/>
                  </a:lnTo>
                  <a:lnTo>
                    <a:pt x="4231" y="12763"/>
                  </a:lnTo>
                  <a:lnTo>
                    <a:pt x="4112" y="12359"/>
                  </a:lnTo>
                  <a:lnTo>
                    <a:pt x="3912" y="12012"/>
                  </a:lnTo>
                  <a:lnTo>
                    <a:pt x="3753" y="11608"/>
                  </a:lnTo>
                  <a:lnTo>
                    <a:pt x="3593" y="11204"/>
                  </a:lnTo>
                  <a:lnTo>
                    <a:pt x="3473" y="10800"/>
                  </a:lnTo>
                  <a:lnTo>
                    <a:pt x="3353" y="10337"/>
                  </a:lnTo>
                  <a:lnTo>
                    <a:pt x="3233" y="9933"/>
                  </a:lnTo>
                  <a:lnTo>
                    <a:pt x="3113" y="9471"/>
                  </a:lnTo>
                  <a:lnTo>
                    <a:pt x="3074" y="9240"/>
                  </a:lnTo>
                  <a:lnTo>
                    <a:pt x="2994" y="8951"/>
                  </a:lnTo>
                  <a:lnTo>
                    <a:pt x="2954" y="8605"/>
                  </a:lnTo>
                  <a:lnTo>
                    <a:pt x="2914" y="8374"/>
                  </a:lnTo>
                  <a:lnTo>
                    <a:pt x="2874" y="8085"/>
                  </a:lnTo>
                  <a:lnTo>
                    <a:pt x="2834" y="7738"/>
                  </a:lnTo>
                  <a:lnTo>
                    <a:pt x="2794" y="7450"/>
                  </a:lnTo>
                  <a:lnTo>
                    <a:pt x="2794" y="7219"/>
                  </a:lnTo>
                  <a:lnTo>
                    <a:pt x="2794" y="6872"/>
                  </a:lnTo>
                  <a:lnTo>
                    <a:pt x="2754" y="6583"/>
                  </a:lnTo>
                  <a:lnTo>
                    <a:pt x="2754" y="6295"/>
                  </a:lnTo>
                  <a:lnTo>
                    <a:pt x="2754" y="6006"/>
                  </a:lnTo>
                  <a:lnTo>
                    <a:pt x="2754" y="5659"/>
                  </a:lnTo>
                  <a:lnTo>
                    <a:pt x="2754" y="5428"/>
                  </a:lnTo>
                  <a:lnTo>
                    <a:pt x="2754" y="5082"/>
                  </a:lnTo>
                  <a:lnTo>
                    <a:pt x="2754" y="4793"/>
                  </a:lnTo>
                  <a:lnTo>
                    <a:pt x="2794" y="4446"/>
                  </a:lnTo>
                  <a:lnTo>
                    <a:pt x="2794" y="4215"/>
                  </a:lnTo>
                  <a:lnTo>
                    <a:pt x="2834" y="3869"/>
                  </a:lnTo>
                  <a:lnTo>
                    <a:pt x="2874" y="3580"/>
                  </a:lnTo>
                  <a:lnTo>
                    <a:pt x="2914" y="3291"/>
                  </a:lnTo>
                  <a:lnTo>
                    <a:pt x="2994" y="3002"/>
                  </a:lnTo>
                  <a:lnTo>
                    <a:pt x="3034" y="2714"/>
                  </a:lnTo>
                  <a:lnTo>
                    <a:pt x="3113" y="2425"/>
                  </a:lnTo>
                  <a:lnTo>
                    <a:pt x="3233" y="1848"/>
                  </a:lnTo>
                  <a:lnTo>
                    <a:pt x="3393" y="1270"/>
                  </a:lnTo>
                  <a:lnTo>
                    <a:pt x="3513" y="635"/>
                  </a:lnTo>
                  <a:lnTo>
                    <a:pt x="3672" y="115"/>
                  </a:lnTo>
                  <a:lnTo>
                    <a:pt x="3712" y="57"/>
                  </a:lnTo>
                  <a:lnTo>
                    <a:pt x="3712" y="0"/>
                  </a:lnTo>
                  <a:lnTo>
                    <a:pt x="798" y="0"/>
                  </a:lnTo>
                </a:path>
              </a:pathLst>
            </a:custGeom>
            <a:solidFill>
              <a:srgbClr val="0CADDC">
                <a:alpha val="100000"/>
              </a:srgbClr>
            </a:solidFill>
            <a:ln w="9525">
              <a:noFill/>
            </a:ln>
          </p:spPr>
          <p:txBody>
            <a:bodyPr/>
            <a:lstStyle/>
            <a:p>
              <a:endParaRPr lang="zh-CN" altLang="en-US"/>
            </a:p>
          </p:txBody>
        </p:sp>
        <p:sp>
          <p:nvSpPr>
            <p:cNvPr id="2055" name="Unknown Shape"/>
            <p:cNvSpPr>
              <a:spLocks noChangeAspect="1"/>
            </p:cNvSpPr>
            <p:nvPr>
              <p:custDataLst>
                <p:tags r:id="rId7"/>
              </p:custDataLst>
            </p:nvPr>
          </p:nvSpPr>
          <p:spPr>
            <a:xfrm>
              <a:off x="880" y="553"/>
              <a:ext cx="1152" cy="1144"/>
            </a:xfrm>
            <a:custGeom>
              <a:pathLst>
                <a:path w="21600" h="21600">
                  <a:moveTo>
                    <a:pt x="0" y="10800"/>
                  </a:moveTo>
                  <a:lnTo>
                    <a:pt x="0" y="11091"/>
                  </a:lnTo>
                  <a:lnTo>
                    <a:pt x="48" y="11432"/>
                  </a:lnTo>
                  <a:lnTo>
                    <a:pt x="96" y="11772"/>
                  </a:lnTo>
                  <a:lnTo>
                    <a:pt x="144" y="12064"/>
                  </a:lnTo>
                  <a:lnTo>
                    <a:pt x="144" y="12405"/>
                  </a:lnTo>
                  <a:lnTo>
                    <a:pt x="193" y="12697"/>
                  </a:lnTo>
                  <a:lnTo>
                    <a:pt x="241" y="13037"/>
                  </a:lnTo>
                  <a:lnTo>
                    <a:pt x="289" y="13378"/>
                  </a:lnTo>
                  <a:lnTo>
                    <a:pt x="241" y="13280"/>
                  </a:lnTo>
                  <a:lnTo>
                    <a:pt x="241" y="13134"/>
                  </a:lnTo>
                  <a:lnTo>
                    <a:pt x="193" y="13037"/>
                  </a:lnTo>
                  <a:lnTo>
                    <a:pt x="193" y="12891"/>
                  </a:lnTo>
                  <a:lnTo>
                    <a:pt x="0" y="10800"/>
                  </a:lnTo>
                  <a:lnTo>
                    <a:pt x="0" y="10800"/>
                  </a:lnTo>
                  <a:lnTo>
                    <a:pt x="48" y="10264"/>
                  </a:lnTo>
                  <a:lnTo>
                    <a:pt x="144" y="9729"/>
                  </a:lnTo>
                  <a:lnTo>
                    <a:pt x="193" y="9243"/>
                  </a:lnTo>
                  <a:lnTo>
                    <a:pt x="241" y="8708"/>
                  </a:lnTo>
                  <a:lnTo>
                    <a:pt x="338" y="8464"/>
                  </a:lnTo>
                  <a:lnTo>
                    <a:pt x="386" y="8172"/>
                  </a:lnTo>
                  <a:lnTo>
                    <a:pt x="434" y="7929"/>
                  </a:lnTo>
                  <a:lnTo>
                    <a:pt x="483" y="7686"/>
                  </a:lnTo>
                  <a:lnTo>
                    <a:pt x="579" y="7443"/>
                  </a:lnTo>
                  <a:lnTo>
                    <a:pt x="676" y="7151"/>
                  </a:lnTo>
                  <a:lnTo>
                    <a:pt x="772" y="6956"/>
                  </a:lnTo>
                  <a:lnTo>
                    <a:pt x="869" y="6713"/>
                  </a:lnTo>
                  <a:lnTo>
                    <a:pt x="966" y="6421"/>
                  </a:lnTo>
                  <a:lnTo>
                    <a:pt x="1111" y="6129"/>
                  </a:lnTo>
                  <a:lnTo>
                    <a:pt x="1256" y="5837"/>
                  </a:lnTo>
                  <a:lnTo>
                    <a:pt x="1401" y="5545"/>
                  </a:lnTo>
                  <a:lnTo>
                    <a:pt x="1594" y="5302"/>
                  </a:lnTo>
                  <a:lnTo>
                    <a:pt x="1739" y="5059"/>
                  </a:lnTo>
                  <a:lnTo>
                    <a:pt x="1932" y="4767"/>
                  </a:lnTo>
                  <a:lnTo>
                    <a:pt x="2125" y="4524"/>
                  </a:lnTo>
                  <a:lnTo>
                    <a:pt x="2319" y="4281"/>
                  </a:lnTo>
                  <a:lnTo>
                    <a:pt x="2560" y="4037"/>
                  </a:lnTo>
                  <a:lnTo>
                    <a:pt x="2705" y="3794"/>
                  </a:lnTo>
                  <a:lnTo>
                    <a:pt x="2947" y="3599"/>
                  </a:lnTo>
                  <a:lnTo>
                    <a:pt x="3189" y="3356"/>
                  </a:lnTo>
                  <a:lnTo>
                    <a:pt x="3382" y="3113"/>
                  </a:lnTo>
                  <a:lnTo>
                    <a:pt x="3623" y="2967"/>
                  </a:lnTo>
                  <a:lnTo>
                    <a:pt x="3913" y="2724"/>
                  </a:lnTo>
                  <a:lnTo>
                    <a:pt x="4155" y="2529"/>
                  </a:lnTo>
                  <a:lnTo>
                    <a:pt x="4397" y="2334"/>
                  </a:lnTo>
                  <a:lnTo>
                    <a:pt x="4638" y="2189"/>
                  </a:lnTo>
                  <a:lnTo>
                    <a:pt x="4928" y="1994"/>
                  </a:lnTo>
                  <a:lnTo>
                    <a:pt x="5170" y="1848"/>
                  </a:lnTo>
                  <a:lnTo>
                    <a:pt x="5460" y="1653"/>
                  </a:lnTo>
                  <a:lnTo>
                    <a:pt x="5750" y="1507"/>
                  </a:lnTo>
                  <a:lnTo>
                    <a:pt x="5991" y="1361"/>
                  </a:lnTo>
                  <a:lnTo>
                    <a:pt x="6330" y="1264"/>
                  </a:lnTo>
                  <a:lnTo>
                    <a:pt x="6571" y="1118"/>
                  </a:lnTo>
                  <a:lnTo>
                    <a:pt x="6861" y="1021"/>
                  </a:lnTo>
                  <a:lnTo>
                    <a:pt x="7199" y="924"/>
                  </a:lnTo>
                  <a:lnTo>
                    <a:pt x="7441" y="826"/>
                  </a:lnTo>
                  <a:lnTo>
                    <a:pt x="7779" y="729"/>
                  </a:lnTo>
                  <a:lnTo>
                    <a:pt x="8117" y="632"/>
                  </a:lnTo>
                  <a:lnTo>
                    <a:pt x="8407" y="583"/>
                  </a:lnTo>
                  <a:lnTo>
                    <a:pt x="8794" y="583"/>
                  </a:lnTo>
                  <a:lnTo>
                    <a:pt x="9132" y="534"/>
                  </a:lnTo>
                  <a:lnTo>
                    <a:pt x="9567" y="486"/>
                  </a:lnTo>
                  <a:lnTo>
                    <a:pt x="9905" y="486"/>
                  </a:lnTo>
                  <a:lnTo>
                    <a:pt x="10292" y="437"/>
                  </a:lnTo>
                  <a:lnTo>
                    <a:pt x="10679" y="486"/>
                  </a:lnTo>
                  <a:lnTo>
                    <a:pt x="11065" y="486"/>
                  </a:lnTo>
                  <a:lnTo>
                    <a:pt x="11403" y="534"/>
                  </a:lnTo>
                  <a:lnTo>
                    <a:pt x="11790" y="583"/>
                  </a:lnTo>
                  <a:lnTo>
                    <a:pt x="12177" y="583"/>
                  </a:lnTo>
                  <a:lnTo>
                    <a:pt x="12515" y="680"/>
                  </a:lnTo>
                  <a:lnTo>
                    <a:pt x="12901" y="778"/>
                  </a:lnTo>
                  <a:lnTo>
                    <a:pt x="13239" y="875"/>
                  </a:lnTo>
                  <a:lnTo>
                    <a:pt x="13626" y="1021"/>
                  </a:lnTo>
                  <a:lnTo>
                    <a:pt x="13965" y="1118"/>
                  </a:lnTo>
                  <a:lnTo>
                    <a:pt x="14303" y="1313"/>
                  </a:lnTo>
                  <a:lnTo>
                    <a:pt x="14641" y="1410"/>
                  </a:lnTo>
                  <a:lnTo>
                    <a:pt x="14979" y="1605"/>
                  </a:lnTo>
                  <a:lnTo>
                    <a:pt x="15318" y="1751"/>
                  </a:lnTo>
                  <a:lnTo>
                    <a:pt x="15607" y="1994"/>
                  </a:lnTo>
                  <a:lnTo>
                    <a:pt x="15946" y="2189"/>
                  </a:lnTo>
                  <a:lnTo>
                    <a:pt x="16235" y="2383"/>
                  </a:lnTo>
                  <a:lnTo>
                    <a:pt x="16574" y="2578"/>
                  </a:lnTo>
                  <a:lnTo>
                    <a:pt x="16864" y="2870"/>
                  </a:lnTo>
                  <a:lnTo>
                    <a:pt x="17105" y="3064"/>
                  </a:lnTo>
                  <a:lnTo>
                    <a:pt x="17395" y="3356"/>
                  </a:lnTo>
                  <a:lnTo>
                    <a:pt x="17685" y="3648"/>
                  </a:lnTo>
                  <a:lnTo>
                    <a:pt x="17927" y="3891"/>
                  </a:lnTo>
                  <a:lnTo>
                    <a:pt x="18168" y="4183"/>
                  </a:lnTo>
                  <a:lnTo>
                    <a:pt x="18410" y="4524"/>
                  </a:lnTo>
                  <a:lnTo>
                    <a:pt x="18603" y="4815"/>
                  </a:lnTo>
                  <a:lnTo>
                    <a:pt x="18845" y="5156"/>
                  </a:lnTo>
                  <a:lnTo>
                    <a:pt x="18942" y="5351"/>
                  </a:lnTo>
                  <a:lnTo>
                    <a:pt x="19087" y="5545"/>
                  </a:lnTo>
                  <a:lnTo>
                    <a:pt x="19231" y="5788"/>
                  </a:lnTo>
                  <a:lnTo>
                    <a:pt x="19328" y="5983"/>
                  </a:lnTo>
                  <a:lnTo>
                    <a:pt x="19376" y="6178"/>
                  </a:lnTo>
                  <a:lnTo>
                    <a:pt x="19521" y="6421"/>
                  </a:lnTo>
                  <a:lnTo>
                    <a:pt x="19618" y="6664"/>
                  </a:lnTo>
                  <a:lnTo>
                    <a:pt x="19715" y="6907"/>
                  </a:lnTo>
                  <a:lnTo>
                    <a:pt x="19811" y="7102"/>
                  </a:lnTo>
                  <a:lnTo>
                    <a:pt x="19860" y="7345"/>
                  </a:lnTo>
                  <a:lnTo>
                    <a:pt x="19956" y="7589"/>
                  </a:lnTo>
                  <a:lnTo>
                    <a:pt x="20005" y="7783"/>
                  </a:lnTo>
                  <a:lnTo>
                    <a:pt x="20101" y="8026"/>
                  </a:lnTo>
                  <a:lnTo>
                    <a:pt x="20150" y="8318"/>
                  </a:lnTo>
                  <a:lnTo>
                    <a:pt x="20198" y="8562"/>
                  </a:lnTo>
                  <a:lnTo>
                    <a:pt x="20198" y="8756"/>
                  </a:lnTo>
                  <a:lnTo>
                    <a:pt x="20246" y="9048"/>
                  </a:lnTo>
                  <a:lnTo>
                    <a:pt x="20246" y="9291"/>
                  </a:lnTo>
                  <a:lnTo>
                    <a:pt x="20295" y="9535"/>
                  </a:lnTo>
                  <a:lnTo>
                    <a:pt x="20343" y="9778"/>
                  </a:lnTo>
                  <a:lnTo>
                    <a:pt x="20343" y="10069"/>
                  </a:lnTo>
                  <a:lnTo>
                    <a:pt x="20343" y="10264"/>
                  </a:lnTo>
                  <a:lnTo>
                    <a:pt x="20343" y="10556"/>
                  </a:lnTo>
                  <a:lnTo>
                    <a:pt x="20391" y="10800"/>
                  </a:lnTo>
                  <a:lnTo>
                    <a:pt x="20343" y="11043"/>
                  </a:lnTo>
                  <a:lnTo>
                    <a:pt x="20343" y="11286"/>
                  </a:lnTo>
                  <a:lnTo>
                    <a:pt x="20343" y="11578"/>
                  </a:lnTo>
                  <a:lnTo>
                    <a:pt x="20343" y="11772"/>
                  </a:lnTo>
                  <a:lnTo>
                    <a:pt x="20295" y="12064"/>
                  </a:lnTo>
                  <a:lnTo>
                    <a:pt x="20295" y="12307"/>
                  </a:lnTo>
                  <a:lnTo>
                    <a:pt x="20246" y="12551"/>
                  </a:lnTo>
                  <a:lnTo>
                    <a:pt x="20198" y="12794"/>
                  </a:lnTo>
                  <a:lnTo>
                    <a:pt x="20198" y="13183"/>
                  </a:lnTo>
                  <a:lnTo>
                    <a:pt x="20101" y="13524"/>
                  </a:lnTo>
                  <a:lnTo>
                    <a:pt x="20005" y="13913"/>
                  </a:lnTo>
                  <a:lnTo>
                    <a:pt x="19860" y="14253"/>
                  </a:lnTo>
                  <a:lnTo>
                    <a:pt x="19763" y="14594"/>
                  </a:lnTo>
                  <a:lnTo>
                    <a:pt x="19618" y="14983"/>
                  </a:lnTo>
                  <a:lnTo>
                    <a:pt x="19473" y="15275"/>
                  </a:lnTo>
                  <a:lnTo>
                    <a:pt x="19328" y="15615"/>
                  </a:lnTo>
                  <a:lnTo>
                    <a:pt x="19135" y="15956"/>
                  </a:lnTo>
                  <a:lnTo>
                    <a:pt x="18942" y="16248"/>
                  </a:lnTo>
                  <a:lnTo>
                    <a:pt x="18748" y="16588"/>
                  </a:lnTo>
                  <a:lnTo>
                    <a:pt x="18555" y="16880"/>
                  </a:lnTo>
                  <a:lnTo>
                    <a:pt x="18313" y="17172"/>
                  </a:lnTo>
                  <a:lnTo>
                    <a:pt x="18072" y="17464"/>
                  </a:lnTo>
                  <a:lnTo>
                    <a:pt x="17830" y="17756"/>
                  </a:lnTo>
                  <a:lnTo>
                    <a:pt x="17637" y="18048"/>
                  </a:lnTo>
                  <a:lnTo>
                    <a:pt x="17347" y="18243"/>
                  </a:lnTo>
                  <a:lnTo>
                    <a:pt x="17057" y="18534"/>
                  </a:lnTo>
                  <a:lnTo>
                    <a:pt x="16816" y="18778"/>
                  </a:lnTo>
                  <a:lnTo>
                    <a:pt x="16525" y="18972"/>
                  </a:lnTo>
                  <a:lnTo>
                    <a:pt x="16187" y="19216"/>
                  </a:lnTo>
                  <a:lnTo>
                    <a:pt x="15946" y="19459"/>
                  </a:lnTo>
                  <a:lnTo>
                    <a:pt x="15607" y="19653"/>
                  </a:lnTo>
                  <a:lnTo>
                    <a:pt x="15318" y="19799"/>
                  </a:lnTo>
                  <a:lnTo>
                    <a:pt x="14979" y="19994"/>
                  </a:lnTo>
                  <a:lnTo>
                    <a:pt x="14641" y="20189"/>
                  </a:lnTo>
                  <a:lnTo>
                    <a:pt x="14303" y="20335"/>
                  </a:lnTo>
                  <a:lnTo>
                    <a:pt x="13965" y="20481"/>
                  </a:lnTo>
                  <a:lnTo>
                    <a:pt x="13626" y="20578"/>
                  </a:lnTo>
                  <a:lnTo>
                    <a:pt x="13239" y="20675"/>
                  </a:lnTo>
                  <a:lnTo>
                    <a:pt x="12950" y="20821"/>
                  </a:lnTo>
                  <a:lnTo>
                    <a:pt x="12563" y="20918"/>
                  </a:lnTo>
                  <a:lnTo>
                    <a:pt x="12177" y="20967"/>
                  </a:lnTo>
                  <a:lnTo>
                    <a:pt x="11790" y="21064"/>
                  </a:lnTo>
                  <a:lnTo>
                    <a:pt x="11403" y="21113"/>
                  </a:lnTo>
                  <a:lnTo>
                    <a:pt x="11017" y="21113"/>
                  </a:lnTo>
                  <a:lnTo>
                    <a:pt x="10630" y="21161"/>
                  </a:lnTo>
                  <a:lnTo>
                    <a:pt x="10243" y="21161"/>
                  </a:lnTo>
                  <a:lnTo>
                    <a:pt x="9857" y="21161"/>
                  </a:lnTo>
                  <a:lnTo>
                    <a:pt x="9519" y="21113"/>
                  </a:lnTo>
                  <a:lnTo>
                    <a:pt x="9084" y="21064"/>
                  </a:lnTo>
                  <a:lnTo>
                    <a:pt x="8745" y="21015"/>
                  </a:lnTo>
                  <a:lnTo>
                    <a:pt x="8359" y="20918"/>
                  </a:lnTo>
                  <a:lnTo>
                    <a:pt x="8021" y="20869"/>
                  </a:lnTo>
                  <a:lnTo>
                    <a:pt x="7634" y="20772"/>
                  </a:lnTo>
                  <a:lnTo>
                    <a:pt x="7296" y="20626"/>
                  </a:lnTo>
                  <a:lnTo>
                    <a:pt x="6909" y="20578"/>
                  </a:lnTo>
                  <a:lnTo>
                    <a:pt x="6571" y="20432"/>
                  </a:lnTo>
                  <a:lnTo>
                    <a:pt x="6185" y="20286"/>
                  </a:lnTo>
                  <a:lnTo>
                    <a:pt x="5846" y="20091"/>
                  </a:lnTo>
                  <a:lnTo>
                    <a:pt x="5508" y="19945"/>
                  </a:lnTo>
                  <a:lnTo>
                    <a:pt x="5170" y="19751"/>
                  </a:lnTo>
                  <a:lnTo>
                    <a:pt x="4880" y="19556"/>
                  </a:lnTo>
                  <a:lnTo>
                    <a:pt x="4542" y="19362"/>
                  </a:lnTo>
                  <a:lnTo>
                    <a:pt x="4203" y="19118"/>
                  </a:lnTo>
                  <a:lnTo>
                    <a:pt x="3962" y="18924"/>
                  </a:lnTo>
                  <a:lnTo>
                    <a:pt x="3623" y="18680"/>
                  </a:lnTo>
                  <a:lnTo>
                    <a:pt x="3334" y="18389"/>
                  </a:lnTo>
                  <a:lnTo>
                    <a:pt x="3092" y="18145"/>
                  </a:lnTo>
                  <a:lnTo>
                    <a:pt x="2802" y="17853"/>
                  </a:lnTo>
                  <a:lnTo>
                    <a:pt x="2560" y="17561"/>
                  </a:lnTo>
                  <a:lnTo>
                    <a:pt x="2319" y="17318"/>
                  </a:lnTo>
                  <a:lnTo>
                    <a:pt x="2029" y="16978"/>
                  </a:lnTo>
                  <a:lnTo>
                    <a:pt x="1787" y="16637"/>
                  </a:lnTo>
                  <a:lnTo>
                    <a:pt x="1739" y="16491"/>
                  </a:lnTo>
                  <a:lnTo>
                    <a:pt x="1594" y="16297"/>
                  </a:lnTo>
                  <a:lnTo>
                    <a:pt x="1449" y="16053"/>
                  </a:lnTo>
                  <a:lnTo>
                    <a:pt x="1352" y="15859"/>
                  </a:lnTo>
                  <a:lnTo>
                    <a:pt x="1207" y="15713"/>
                  </a:lnTo>
                  <a:lnTo>
                    <a:pt x="1111" y="15518"/>
                  </a:lnTo>
                  <a:lnTo>
                    <a:pt x="1014" y="15275"/>
                  </a:lnTo>
                  <a:lnTo>
                    <a:pt x="917" y="15081"/>
                  </a:lnTo>
                  <a:lnTo>
                    <a:pt x="869" y="14886"/>
                  </a:lnTo>
                  <a:lnTo>
                    <a:pt x="772" y="14643"/>
                  </a:lnTo>
                  <a:lnTo>
                    <a:pt x="676" y="14448"/>
                  </a:lnTo>
                  <a:lnTo>
                    <a:pt x="579" y="14205"/>
                  </a:lnTo>
                  <a:lnTo>
                    <a:pt x="531" y="14010"/>
                  </a:lnTo>
                  <a:lnTo>
                    <a:pt x="434" y="13816"/>
                  </a:lnTo>
                  <a:lnTo>
                    <a:pt x="338" y="13572"/>
                  </a:lnTo>
                  <a:lnTo>
                    <a:pt x="289" y="13378"/>
                  </a:lnTo>
                  <a:lnTo>
                    <a:pt x="338" y="13572"/>
                  </a:lnTo>
                  <a:lnTo>
                    <a:pt x="386" y="13767"/>
                  </a:lnTo>
                  <a:lnTo>
                    <a:pt x="434" y="13962"/>
                  </a:lnTo>
                  <a:lnTo>
                    <a:pt x="483" y="14156"/>
                  </a:lnTo>
                  <a:lnTo>
                    <a:pt x="531" y="14351"/>
                  </a:lnTo>
                  <a:lnTo>
                    <a:pt x="627" y="14545"/>
                  </a:lnTo>
                  <a:lnTo>
                    <a:pt x="676" y="14740"/>
                  </a:lnTo>
                  <a:lnTo>
                    <a:pt x="772" y="14935"/>
                  </a:lnTo>
                  <a:lnTo>
                    <a:pt x="869" y="15226"/>
                  </a:lnTo>
                  <a:lnTo>
                    <a:pt x="966" y="15518"/>
                  </a:lnTo>
                  <a:lnTo>
                    <a:pt x="1159" y="15761"/>
                  </a:lnTo>
                  <a:lnTo>
                    <a:pt x="1304" y="16102"/>
                  </a:lnTo>
                  <a:lnTo>
                    <a:pt x="1497" y="16394"/>
                  </a:lnTo>
                  <a:lnTo>
                    <a:pt x="1642" y="16637"/>
                  </a:lnTo>
                  <a:lnTo>
                    <a:pt x="1787" y="16929"/>
                  </a:lnTo>
                  <a:lnTo>
                    <a:pt x="1981" y="17172"/>
                  </a:lnTo>
                  <a:lnTo>
                    <a:pt x="2222" y="17416"/>
                  </a:lnTo>
                  <a:lnTo>
                    <a:pt x="2415" y="17707"/>
                  </a:lnTo>
                  <a:lnTo>
                    <a:pt x="2560" y="17951"/>
                  </a:lnTo>
                  <a:lnTo>
                    <a:pt x="2802" y="18145"/>
                  </a:lnTo>
                  <a:lnTo>
                    <a:pt x="3044" y="18389"/>
                  </a:lnTo>
                  <a:lnTo>
                    <a:pt x="3285" y="18632"/>
                  </a:lnTo>
                  <a:lnTo>
                    <a:pt x="3479" y="18875"/>
                  </a:lnTo>
                  <a:lnTo>
                    <a:pt x="3768" y="19021"/>
                  </a:lnTo>
                  <a:lnTo>
                    <a:pt x="4010" y="19264"/>
                  </a:lnTo>
                  <a:lnTo>
                    <a:pt x="4252" y="19459"/>
                  </a:lnTo>
                  <a:lnTo>
                    <a:pt x="4493" y="19653"/>
                  </a:lnTo>
                  <a:lnTo>
                    <a:pt x="4783" y="19799"/>
                  </a:lnTo>
                  <a:lnTo>
                    <a:pt x="5025" y="19994"/>
                  </a:lnTo>
                  <a:lnTo>
                    <a:pt x="5315" y="20189"/>
                  </a:lnTo>
                  <a:lnTo>
                    <a:pt x="5653" y="20335"/>
                  </a:lnTo>
                  <a:lnTo>
                    <a:pt x="5895" y="20481"/>
                  </a:lnTo>
                  <a:lnTo>
                    <a:pt x="6185" y="20626"/>
                  </a:lnTo>
                  <a:lnTo>
                    <a:pt x="6523" y="20724"/>
                  </a:lnTo>
                  <a:lnTo>
                    <a:pt x="6764" y="20869"/>
                  </a:lnTo>
                  <a:lnTo>
                    <a:pt x="7103" y="20967"/>
                  </a:lnTo>
                  <a:lnTo>
                    <a:pt x="7393" y="21113"/>
                  </a:lnTo>
                  <a:lnTo>
                    <a:pt x="7683" y="21210"/>
                  </a:lnTo>
                  <a:lnTo>
                    <a:pt x="8021" y="21307"/>
                  </a:lnTo>
                  <a:lnTo>
                    <a:pt x="8311" y="21356"/>
                  </a:lnTo>
                  <a:lnTo>
                    <a:pt x="8745" y="21405"/>
                  </a:lnTo>
                  <a:lnTo>
                    <a:pt x="9132" y="21453"/>
                  </a:lnTo>
                  <a:lnTo>
                    <a:pt x="9519" y="21502"/>
                  </a:lnTo>
                  <a:lnTo>
                    <a:pt x="9905" y="21551"/>
                  </a:lnTo>
                  <a:lnTo>
                    <a:pt x="10340" y="21600"/>
                  </a:lnTo>
                  <a:lnTo>
                    <a:pt x="10727" y="21600"/>
                  </a:lnTo>
                  <a:lnTo>
                    <a:pt x="11113" y="21551"/>
                  </a:lnTo>
                  <a:lnTo>
                    <a:pt x="11500" y="21551"/>
                  </a:lnTo>
                  <a:lnTo>
                    <a:pt x="11935" y="21502"/>
                  </a:lnTo>
                  <a:lnTo>
                    <a:pt x="12273" y="21405"/>
                  </a:lnTo>
                  <a:lnTo>
                    <a:pt x="12708" y="21356"/>
                  </a:lnTo>
                  <a:lnTo>
                    <a:pt x="13046" y="21307"/>
                  </a:lnTo>
                  <a:lnTo>
                    <a:pt x="13481" y="21210"/>
                  </a:lnTo>
                  <a:lnTo>
                    <a:pt x="13820" y="21113"/>
                  </a:lnTo>
                  <a:lnTo>
                    <a:pt x="14206" y="20967"/>
                  </a:lnTo>
                  <a:lnTo>
                    <a:pt x="14593" y="20821"/>
                  </a:lnTo>
                  <a:lnTo>
                    <a:pt x="14979" y="20675"/>
                  </a:lnTo>
                  <a:lnTo>
                    <a:pt x="15318" y="20529"/>
                  </a:lnTo>
                  <a:lnTo>
                    <a:pt x="15656" y="20335"/>
                  </a:lnTo>
                  <a:lnTo>
                    <a:pt x="16042" y="20140"/>
                  </a:lnTo>
                  <a:lnTo>
                    <a:pt x="16332" y="19945"/>
                  </a:lnTo>
                  <a:lnTo>
                    <a:pt x="16719" y="19751"/>
                  </a:lnTo>
                  <a:lnTo>
                    <a:pt x="17009" y="19508"/>
                  </a:lnTo>
                  <a:lnTo>
                    <a:pt x="17347" y="19264"/>
                  </a:lnTo>
                  <a:lnTo>
                    <a:pt x="17685" y="18972"/>
                  </a:lnTo>
                  <a:lnTo>
                    <a:pt x="17927" y="18778"/>
                  </a:lnTo>
                  <a:lnTo>
                    <a:pt x="18265" y="18486"/>
                  </a:lnTo>
                  <a:lnTo>
                    <a:pt x="18555" y="18145"/>
                  </a:lnTo>
                  <a:lnTo>
                    <a:pt x="18797" y="17902"/>
                  </a:lnTo>
                  <a:lnTo>
                    <a:pt x="19087" y="17561"/>
                  </a:lnTo>
                  <a:lnTo>
                    <a:pt x="19328" y="17270"/>
                  </a:lnTo>
                  <a:lnTo>
                    <a:pt x="19521" y="16929"/>
                  </a:lnTo>
                  <a:lnTo>
                    <a:pt x="19715" y="16686"/>
                  </a:lnTo>
                  <a:lnTo>
                    <a:pt x="19860" y="16540"/>
                  </a:lnTo>
                  <a:lnTo>
                    <a:pt x="20005" y="16248"/>
                  </a:lnTo>
                  <a:lnTo>
                    <a:pt x="20150" y="16005"/>
                  </a:lnTo>
                  <a:lnTo>
                    <a:pt x="20246" y="15761"/>
                  </a:lnTo>
                  <a:lnTo>
                    <a:pt x="20391" y="15567"/>
                  </a:lnTo>
                  <a:lnTo>
                    <a:pt x="20488" y="15324"/>
                  </a:lnTo>
                  <a:lnTo>
                    <a:pt x="20633" y="15032"/>
                  </a:lnTo>
                  <a:lnTo>
                    <a:pt x="20729" y="14837"/>
                  </a:lnTo>
                  <a:lnTo>
                    <a:pt x="20874" y="14594"/>
                  </a:lnTo>
                  <a:lnTo>
                    <a:pt x="20971" y="14302"/>
                  </a:lnTo>
                  <a:lnTo>
                    <a:pt x="21019" y="14108"/>
                  </a:lnTo>
                  <a:lnTo>
                    <a:pt x="21116" y="13816"/>
                  </a:lnTo>
                  <a:lnTo>
                    <a:pt x="21213" y="13524"/>
                  </a:lnTo>
                  <a:lnTo>
                    <a:pt x="21261" y="13329"/>
                  </a:lnTo>
                  <a:lnTo>
                    <a:pt x="21358" y="13037"/>
                  </a:lnTo>
                  <a:lnTo>
                    <a:pt x="21406" y="12745"/>
                  </a:lnTo>
                  <a:lnTo>
                    <a:pt x="21454" y="12502"/>
                  </a:lnTo>
                  <a:lnTo>
                    <a:pt x="21503" y="12210"/>
                  </a:lnTo>
                  <a:lnTo>
                    <a:pt x="21551" y="11918"/>
                  </a:lnTo>
                  <a:lnTo>
                    <a:pt x="21551" y="11675"/>
                  </a:lnTo>
                  <a:lnTo>
                    <a:pt x="21600" y="11334"/>
                  </a:lnTo>
                  <a:lnTo>
                    <a:pt x="21600" y="11043"/>
                  </a:lnTo>
                  <a:lnTo>
                    <a:pt x="21600" y="10800"/>
                  </a:lnTo>
                  <a:lnTo>
                    <a:pt x="21600" y="10507"/>
                  </a:lnTo>
                  <a:lnTo>
                    <a:pt x="21600" y="10215"/>
                  </a:lnTo>
                  <a:lnTo>
                    <a:pt x="21600" y="9924"/>
                  </a:lnTo>
                  <a:lnTo>
                    <a:pt x="21551" y="9632"/>
                  </a:lnTo>
                  <a:lnTo>
                    <a:pt x="21503" y="9389"/>
                  </a:lnTo>
                  <a:lnTo>
                    <a:pt x="21454" y="9097"/>
                  </a:lnTo>
                  <a:lnTo>
                    <a:pt x="21406" y="8805"/>
                  </a:lnTo>
                  <a:lnTo>
                    <a:pt x="21358" y="8562"/>
                  </a:lnTo>
                  <a:lnTo>
                    <a:pt x="21261" y="8172"/>
                  </a:lnTo>
                  <a:lnTo>
                    <a:pt x="21116" y="7783"/>
                  </a:lnTo>
                  <a:lnTo>
                    <a:pt x="20971" y="7394"/>
                  </a:lnTo>
                  <a:lnTo>
                    <a:pt x="20874" y="7005"/>
                  </a:lnTo>
                  <a:lnTo>
                    <a:pt x="20729" y="6664"/>
                  </a:lnTo>
                  <a:lnTo>
                    <a:pt x="20536" y="6275"/>
                  </a:lnTo>
                  <a:lnTo>
                    <a:pt x="20343" y="5934"/>
                  </a:lnTo>
                  <a:lnTo>
                    <a:pt x="20198" y="5545"/>
                  </a:lnTo>
                  <a:lnTo>
                    <a:pt x="19956" y="5253"/>
                  </a:lnTo>
                  <a:lnTo>
                    <a:pt x="19763" y="4913"/>
                  </a:lnTo>
                  <a:lnTo>
                    <a:pt x="19521" y="4572"/>
                  </a:lnTo>
                  <a:lnTo>
                    <a:pt x="19280" y="4232"/>
                  </a:lnTo>
                  <a:lnTo>
                    <a:pt x="19038" y="3940"/>
                  </a:lnTo>
                  <a:lnTo>
                    <a:pt x="18748" y="3648"/>
                  </a:lnTo>
                  <a:lnTo>
                    <a:pt x="18507" y="3356"/>
                  </a:lnTo>
                  <a:lnTo>
                    <a:pt x="18217" y="3064"/>
                  </a:lnTo>
                  <a:lnTo>
                    <a:pt x="17927" y="2821"/>
                  </a:lnTo>
                  <a:lnTo>
                    <a:pt x="17637" y="2529"/>
                  </a:lnTo>
                  <a:lnTo>
                    <a:pt x="17299" y="2286"/>
                  </a:lnTo>
                  <a:lnTo>
                    <a:pt x="16961" y="2043"/>
                  </a:lnTo>
                  <a:lnTo>
                    <a:pt x="16670" y="1848"/>
                  </a:lnTo>
                  <a:lnTo>
                    <a:pt x="16332" y="1605"/>
                  </a:lnTo>
                  <a:lnTo>
                    <a:pt x="15994" y="1361"/>
                  </a:lnTo>
                  <a:lnTo>
                    <a:pt x="15656" y="1216"/>
                  </a:lnTo>
                  <a:lnTo>
                    <a:pt x="15318" y="1021"/>
                  </a:lnTo>
                  <a:lnTo>
                    <a:pt x="14931" y="875"/>
                  </a:lnTo>
                  <a:lnTo>
                    <a:pt x="14593" y="680"/>
                  </a:lnTo>
                  <a:lnTo>
                    <a:pt x="14206" y="583"/>
                  </a:lnTo>
                  <a:lnTo>
                    <a:pt x="13771" y="486"/>
                  </a:lnTo>
                  <a:lnTo>
                    <a:pt x="13433" y="340"/>
                  </a:lnTo>
                  <a:lnTo>
                    <a:pt x="13046" y="243"/>
                  </a:lnTo>
                  <a:lnTo>
                    <a:pt x="12660" y="145"/>
                  </a:lnTo>
                  <a:lnTo>
                    <a:pt x="12225" y="97"/>
                  </a:lnTo>
                  <a:lnTo>
                    <a:pt x="11886" y="48"/>
                  </a:lnTo>
                  <a:lnTo>
                    <a:pt x="11452" y="0"/>
                  </a:lnTo>
                  <a:lnTo>
                    <a:pt x="11065" y="0"/>
                  </a:lnTo>
                  <a:lnTo>
                    <a:pt x="10630" y="0"/>
                  </a:lnTo>
                  <a:lnTo>
                    <a:pt x="10292" y="0"/>
                  </a:lnTo>
                  <a:lnTo>
                    <a:pt x="9857" y="0"/>
                  </a:lnTo>
                  <a:lnTo>
                    <a:pt x="9519" y="48"/>
                  </a:lnTo>
                  <a:lnTo>
                    <a:pt x="9084" y="97"/>
                  </a:lnTo>
                  <a:lnTo>
                    <a:pt x="8745" y="145"/>
                  </a:lnTo>
                  <a:lnTo>
                    <a:pt x="8311" y="243"/>
                  </a:lnTo>
                  <a:lnTo>
                    <a:pt x="7973" y="340"/>
                  </a:lnTo>
                  <a:lnTo>
                    <a:pt x="7586" y="486"/>
                  </a:lnTo>
                  <a:lnTo>
                    <a:pt x="7199" y="583"/>
                  </a:lnTo>
                  <a:lnTo>
                    <a:pt x="6813" y="680"/>
                  </a:lnTo>
                  <a:lnTo>
                    <a:pt x="6475" y="826"/>
                  </a:lnTo>
                  <a:lnTo>
                    <a:pt x="6136" y="1021"/>
                  </a:lnTo>
                  <a:lnTo>
                    <a:pt x="5750" y="1216"/>
                  </a:lnTo>
                  <a:lnTo>
                    <a:pt x="5411" y="1361"/>
                  </a:lnTo>
                  <a:lnTo>
                    <a:pt x="5073" y="1556"/>
                  </a:lnTo>
                  <a:lnTo>
                    <a:pt x="4783" y="1751"/>
                  </a:lnTo>
                  <a:lnTo>
                    <a:pt x="4445" y="1994"/>
                  </a:lnTo>
                  <a:lnTo>
                    <a:pt x="4155" y="2189"/>
                  </a:lnTo>
                  <a:lnTo>
                    <a:pt x="3817" y="2480"/>
                  </a:lnTo>
                  <a:lnTo>
                    <a:pt x="3479" y="2724"/>
                  </a:lnTo>
                  <a:lnTo>
                    <a:pt x="3237" y="2967"/>
                  </a:lnTo>
                  <a:lnTo>
                    <a:pt x="2947" y="3259"/>
                  </a:lnTo>
                  <a:lnTo>
                    <a:pt x="2657" y="3599"/>
                  </a:lnTo>
                  <a:lnTo>
                    <a:pt x="2415" y="3843"/>
                  </a:lnTo>
                  <a:lnTo>
                    <a:pt x="2174" y="4183"/>
                  </a:lnTo>
                  <a:lnTo>
                    <a:pt x="1932" y="4524"/>
                  </a:lnTo>
                  <a:lnTo>
                    <a:pt x="1739" y="4815"/>
                  </a:lnTo>
                  <a:lnTo>
                    <a:pt x="1594" y="5059"/>
                  </a:lnTo>
                  <a:lnTo>
                    <a:pt x="1449" y="5302"/>
                  </a:lnTo>
                  <a:lnTo>
                    <a:pt x="1304" y="5497"/>
                  </a:lnTo>
                  <a:lnTo>
                    <a:pt x="1159" y="5740"/>
                  </a:lnTo>
                  <a:lnTo>
                    <a:pt x="1062" y="5983"/>
                  </a:lnTo>
                  <a:lnTo>
                    <a:pt x="917" y="6178"/>
                  </a:lnTo>
                  <a:lnTo>
                    <a:pt x="869" y="6421"/>
                  </a:lnTo>
                  <a:lnTo>
                    <a:pt x="772" y="6664"/>
                  </a:lnTo>
                  <a:lnTo>
                    <a:pt x="627" y="6956"/>
                  </a:lnTo>
                  <a:lnTo>
                    <a:pt x="531" y="7151"/>
                  </a:lnTo>
                  <a:lnTo>
                    <a:pt x="483" y="7394"/>
                  </a:lnTo>
                  <a:lnTo>
                    <a:pt x="386" y="7686"/>
                  </a:lnTo>
                  <a:lnTo>
                    <a:pt x="289" y="7880"/>
                  </a:lnTo>
                  <a:lnTo>
                    <a:pt x="241" y="8172"/>
                  </a:lnTo>
                  <a:lnTo>
                    <a:pt x="193" y="8416"/>
                  </a:lnTo>
                  <a:lnTo>
                    <a:pt x="144" y="8610"/>
                  </a:lnTo>
                  <a:lnTo>
                    <a:pt x="0" y="10800"/>
                  </a:lnTo>
                  <a:lnTo>
                    <a:pt x="0" y="10800"/>
                  </a:lnTo>
                </a:path>
              </a:pathLst>
            </a:custGeom>
            <a:solidFill>
              <a:schemeClr val="tx1">
                <a:alpha val="100000"/>
              </a:schemeClr>
            </a:solidFill>
            <a:ln w="9525">
              <a:noFill/>
            </a:ln>
          </p:spPr>
          <p:txBody>
            <a:bodyPr/>
            <a:lstStyle/>
            <a:p>
              <a:endParaRPr lang="zh-CN" altLang="en-US"/>
            </a:p>
          </p:txBody>
        </p:sp>
        <p:sp>
          <p:nvSpPr>
            <p:cNvPr id="2056" name="Unknown Shape"/>
            <p:cNvSpPr>
              <a:spLocks noChangeAspect="1"/>
            </p:cNvSpPr>
            <p:nvPr>
              <p:custDataLst>
                <p:tags r:id="rId8"/>
              </p:custDataLst>
            </p:nvPr>
          </p:nvSpPr>
          <p:spPr>
            <a:xfrm>
              <a:off x="1592" y="1483"/>
              <a:ext cx="49" cy="59"/>
            </a:xfrm>
            <a:custGeom>
              <a:pathLst>
                <a:path w="21600" h="21600">
                  <a:moveTo>
                    <a:pt x="0" y="9391"/>
                  </a:moveTo>
                  <a:lnTo>
                    <a:pt x="0" y="13147"/>
                  </a:lnTo>
                  <a:lnTo>
                    <a:pt x="0" y="15965"/>
                  </a:lnTo>
                  <a:lnTo>
                    <a:pt x="0" y="18782"/>
                  </a:lnTo>
                  <a:lnTo>
                    <a:pt x="0" y="21600"/>
                  </a:lnTo>
                  <a:lnTo>
                    <a:pt x="5684" y="19721"/>
                  </a:lnTo>
                  <a:lnTo>
                    <a:pt x="9094" y="17843"/>
                  </a:lnTo>
                  <a:lnTo>
                    <a:pt x="14778" y="15965"/>
                  </a:lnTo>
                  <a:lnTo>
                    <a:pt x="20462" y="14086"/>
                  </a:lnTo>
                  <a:lnTo>
                    <a:pt x="20462" y="10330"/>
                  </a:lnTo>
                  <a:lnTo>
                    <a:pt x="20462" y="6573"/>
                  </a:lnTo>
                  <a:lnTo>
                    <a:pt x="20462" y="2817"/>
                  </a:lnTo>
                  <a:lnTo>
                    <a:pt x="21600" y="0"/>
                  </a:lnTo>
                  <a:lnTo>
                    <a:pt x="15915" y="1878"/>
                  </a:lnTo>
                  <a:lnTo>
                    <a:pt x="10231" y="4695"/>
                  </a:lnTo>
                  <a:lnTo>
                    <a:pt x="5684" y="7513"/>
                  </a:lnTo>
                  <a:lnTo>
                    <a:pt x="0" y="9391"/>
                  </a:lnTo>
                </a:path>
              </a:pathLst>
            </a:custGeom>
            <a:solidFill>
              <a:srgbClr val="D92925">
                <a:alpha val="100000"/>
              </a:srgbClr>
            </a:solidFill>
            <a:ln w="9525">
              <a:noFill/>
            </a:ln>
          </p:spPr>
          <p:txBody>
            <a:bodyPr/>
            <a:lstStyle/>
            <a:p>
              <a:endParaRPr lang="zh-CN" altLang="en-US"/>
            </a:p>
          </p:txBody>
        </p:sp>
        <p:sp>
          <p:nvSpPr>
            <p:cNvPr id="2057" name="Unknown Shape"/>
            <p:cNvSpPr>
              <a:spLocks noChangeAspect="1"/>
            </p:cNvSpPr>
            <p:nvPr>
              <p:custDataLst>
                <p:tags r:id="rId9"/>
              </p:custDataLst>
            </p:nvPr>
          </p:nvSpPr>
          <p:spPr>
            <a:xfrm>
              <a:off x="1610" y="1480"/>
              <a:ext cx="49" cy="59"/>
            </a:xfrm>
            <a:custGeom>
              <a:pathLst>
                <a:path w="21600" h="21600">
                  <a:moveTo>
                    <a:pt x="0" y="9391"/>
                  </a:moveTo>
                  <a:lnTo>
                    <a:pt x="0" y="13147"/>
                  </a:lnTo>
                  <a:lnTo>
                    <a:pt x="0" y="15965"/>
                  </a:lnTo>
                  <a:lnTo>
                    <a:pt x="0" y="18782"/>
                  </a:lnTo>
                  <a:lnTo>
                    <a:pt x="0" y="21600"/>
                  </a:lnTo>
                  <a:lnTo>
                    <a:pt x="5684" y="19721"/>
                  </a:lnTo>
                  <a:lnTo>
                    <a:pt x="9094" y="17843"/>
                  </a:lnTo>
                  <a:lnTo>
                    <a:pt x="14778" y="15965"/>
                  </a:lnTo>
                  <a:lnTo>
                    <a:pt x="20462" y="14086"/>
                  </a:lnTo>
                  <a:lnTo>
                    <a:pt x="20462" y="10330"/>
                  </a:lnTo>
                  <a:lnTo>
                    <a:pt x="20462" y="6573"/>
                  </a:lnTo>
                  <a:lnTo>
                    <a:pt x="20462" y="2817"/>
                  </a:lnTo>
                  <a:lnTo>
                    <a:pt x="21600" y="0"/>
                  </a:lnTo>
                  <a:lnTo>
                    <a:pt x="15915" y="1878"/>
                  </a:lnTo>
                  <a:lnTo>
                    <a:pt x="10231" y="4695"/>
                  </a:lnTo>
                  <a:lnTo>
                    <a:pt x="5684" y="7513"/>
                  </a:lnTo>
                  <a:lnTo>
                    <a:pt x="0" y="9391"/>
                  </a:lnTo>
                </a:path>
              </a:pathLst>
            </a:custGeom>
            <a:solidFill>
              <a:srgbClr val="CC99FF">
                <a:alpha val="0"/>
              </a:srgbClr>
            </a:solidFill>
            <a:ln w="9525">
              <a:noFill/>
            </a:ln>
          </p:spPr>
          <p:txBody>
            <a:bodyPr/>
            <a:lstStyle/>
            <a:p>
              <a:endParaRPr lang="zh-CN" altLang="en-US"/>
            </a:p>
          </p:txBody>
        </p:sp>
        <p:sp>
          <p:nvSpPr>
            <p:cNvPr id="2058" name="Unknown Shape"/>
            <p:cNvSpPr>
              <a:spLocks noChangeAspect="1"/>
            </p:cNvSpPr>
            <p:nvPr>
              <p:custDataLst>
                <p:tags r:id="rId10"/>
              </p:custDataLst>
            </p:nvPr>
          </p:nvSpPr>
          <p:spPr>
            <a:xfrm>
              <a:off x="150" y="1324"/>
              <a:ext cx="134" cy="140"/>
            </a:xfrm>
            <a:custGeom>
              <a:pathLst>
                <a:path w="21600" h="21600">
                  <a:moveTo>
                    <a:pt x="2907" y="21600"/>
                  </a:moveTo>
                  <a:lnTo>
                    <a:pt x="12045" y="14799"/>
                  </a:lnTo>
                  <a:lnTo>
                    <a:pt x="21600" y="8399"/>
                  </a:lnTo>
                  <a:lnTo>
                    <a:pt x="10384" y="4399"/>
                  </a:lnTo>
                  <a:lnTo>
                    <a:pt x="0" y="0"/>
                  </a:lnTo>
                  <a:lnTo>
                    <a:pt x="1661" y="10800"/>
                  </a:lnTo>
                  <a:lnTo>
                    <a:pt x="2907" y="21600"/>
                  </a:lnTo>
                </a:path>
              </a:pathLst>
            </a:custGeom>
            <a:solidFill>
              <a:srgbClr val="0093DD">
                <a:alpha val="100000"/>
              </a:srgbClr>
            </a:solidFill>
            <a:ln w="9525">
              <a:noFill/>
            </a:ln>
          </p:spPr>
          <p:txBody>
            <a:bodyPr/>
            <a:lstStyle/>
            <a:p>
              <a:endParaRPr lang="zh-CN" altLang="en-US"/>
            </a:p>
          </p:txBody>
        </p:sp>
        <p:sp>
          <p:nvSpPr>
            <p:cNvPr id="2059" name="Unknown Shape"/>
            <p:cNvSpPr>
              <a:spLocks noChangeAspect="1"/>
            </p:cNvSpPr>
            <p:nvPr>
              <p:custDataLst>
                <p:tags r:id="rId11"/>
              </p:custDataLst>
            </p:nvPr>
          </p:nvSpPr>
          <p:spPr>
            <a:xfrm>
              <a:off x="211" y="390"/>
              <a:ext cx="59" cy="57"/>
            </a:xfrm>
            <a:custGeom>
              <a:pathLst>
                <a:path w="21600" h="21600">
                  <a:moveTo>
                    <a:pt x="4695" y="19636"/>
                  </a:moveTo>
                  <a:lnTo>
                    <a:pt x="5634" y="19636"/>
                  </a:lnTo>
                  <a:lnTo>
                    <a:pt x="6573" y="20618"/>
                  </a:lnTo>
                  <a:lnTo>
                    <a:pt x="7513" y="20618"/>
                  </a:lnTo>
                  <a:lnTo>
                    <a:pt x="8452" y="20618"/>
                  </a:lnTo>
                  <a:lnTo>
                    <a:pt x="9391" y="21600"/>
                  </a:lnTo>
                  <a:lnTo>
                    <a:pt x="10330" y="21600"/>
                  </a:lnTo>
                  <a:lnTo>
                    <a:pt x="11269" y="20618"/>
                  </a:lnTo>
                  <a:lnTo>
                    <a:pt x="13147" y="20618"/>
                  </a:lnTo>
                  <a:lnTo>
                    <a:pt x="14086" y="20618"/>
                  </a:lnTo>
                  <a:lnTo>
                    <a:pt x="15026" y="19636"/>
                  </a:lnTo>
                  <a:lnTo>
                    <a:pt x="15965" y="19636"/>
                  </a:lnTo>
                  <a:lnTo>
                    <a:pt x="16904" y="18654"/>
                  </a:lnTo>
                  <a:lnTo>
                    <a:pt x="16904" y="18654"/>
                  </a:lnTo>
                  <a:lnTo>
                    <a:pt x="17843" y="18654"/>
                  </a:lnTo>
                  <a:lnTo>
                    <a:pt x="18782" y="17672"/>
                  </a:lnTo>
                  <a:lnTo>
                    <a:pt x="19721" y="16690"/>
                  </a:lnTo>
                  <a:lnTo>
                    <a:pt x="19721" y="14727"/>
                  </a:lnTo>
                  <a:lnTo>
                    <a:pt x="20660" y="13745"/>
                  </a:lnTo>
                  <a:lnTo>
                    <a:pt x="20660" y="12763"/>
                  </a:lnTo>
                  <a:lnTo>
                    <a:pt x="20660" y="11781"/>
                  </a:lnTo>
                  <a:lnTo>
                    <a:pt x="21600" y="10800"/>
                  </a:lnTo>
                  <a:lnTo>
                    <a:pt x="21600" y="9818"/>
                  </a:lnTo>
                  <a:lnTo>
                    <a:pt x="20660" y="8836"/>
                  </a:lnTo>
                  <a:lnTo>
                    <a:pt x="20660" y="7854"/>
                  </a:lnTo>
                  <a:lnTo>
                    <a:pt x="20660" y="6872"/>
                  </a:lnTo>
                  <a:lnTo>
                    <a:pt x="19721" y="5890"/>
                  </a:lnTo>
                  <a:lnTo>
                    <a:pt x="19721" y="4908"/>
                  </a:lnTo>
                  <a:lnTo>
                    <a:pt x="18782" y="3927"/>
                  </a:lnTo>
                  <a:lnTo>
                    <a:pt x="18782" y="2945"/>
                  </a:lnTo>
                  <a:lnTo>
                    <a:pt x="17843" y="2945"/>
                  </a:lnTo>
                  <a:lnTo>
                    <a:pt x="16904" y="1963"/>
                  </a:lnTo>
                  <a:lnTo>
                    <a:pt x="15965" y="981"/>
                  </a:lnTo>
                  <a:lnTo>
                    <a:pt x="15026" y="981"/>
                  </a:lnTo>
                  <a:lnTo>
                    <a:pt x="14086" y="0"/>
                  </a:lnTo>
                  <a:lnTo>
                    <a:pt x="12208" y="0"/>
                  </a:lnTo>
                  <a:lnTo>
                    <a:pt x="11269" y="0"/>
                  </a:lnTo>
                  <a:lnTo>
                    <a:pt x="10330" y="0"/>
                  </a:lnTo>
                  <a:lnTo>
                    <a:pt x="9391" y="0"/>
                  </a:lnTo>
                  <a:lnTo>
                    <a:pt x="8452" y="0"/>
                  </a:lnTo>
                  <a:lnTo>
                    <a:pt x="6573" y="0"/>
                  </a:lnTo>
                  <a:lnTo>
                    <a:pt x="5634" y="0"/>
                  </a:lnTo>
                  <a:lnTo>
                    <a:pt x="5634" y="981"/>
                  </a:lnTo>
                  <a:lnTo>
                    <a:pt x="4695" y="981"/>
                  </a:lnTo>
                  <a:lnTo>
                    <a:pt x="3756" y="1963"/>
                  </a:lnTo>
                  <a:lnTo>
                    <a:pt x="3756" y="1963"/>
                  </a:lnTo>
                  <a:lnTo>
                    <a:pt x="2817" y="2945"/>
                  </a:lnTo>
                  <a:lnTo>
                    <a:pt x="1878" y="3927"/>
                  </a:lnTo>
                  <a:lnTo>
                    <a:pt x="939" y="4908"/>
                  </a:lnTo>
                  <a:lnTo>
                    <a:pt x="939" y="5890"/>
                  </a:lnTo>
                  <a:lnTo>
                    <a:pt x="0" y="6872"/>
                  </a:lnTo>
                  <a:lnTo>
                    <a:pt x="0" y="7854"/>
                  </a:lnTo>
                  <a:lnTo>
                    <a:pt x="0" y="8836"/>
                  </a:lnTo>
                  <a:lnTo>
                    <a:pt x="0" y="9818"/>
                  </a:lnTo>
                  <a:lnTo>
                    <a:pt x="0" y="10800"/>
                  </a:lnTo>
                  <a:lnTo>
                    <a:pt x="0" y="11781"/>
                  </a:lnTo>
                  <a:lnTo>
                    <a:pt x="0" y="12763"/>
                  </a:lnTo>
                  <a:lnTo>
                    <a:pt x="0" y="13745"/>
                  </a:lnTo>
                  <a:lnTo>
                    <a:pt x="939" y="14727"/>
                  </a:lnTo>
                  <a:lnTo>
                    <a:pt x="939" y="16690"/>
                  </a:lnTo>
                  <a:lnTo>
                    <a:pt x="1878" y="16690"/>
                  </a:lnTo>
                  <a:lnTo>
                    <a:pt x="2817" y="17672"/>
                  </a:lnTo>
                  <a:lnTo>
                    <a:pt x="2817" y="18654"/>
                  </a:lnTo>
                  <a:lnTo>
                    <a:pt x="3756" y="18654"/>
                  </a:lnTo>
                  <a:lnTo>
                    <a:pt x="4695" y="19636"/>
                  </a:lnTo>
                </a:path>
              </a:pathLst>
            </a:custGeom>
            <a:solidFill>
              <a:srgbClr val="F09BBE">
                <a:alpha val="100000"/>
              </a:srgbClr>
            </a:solidFill>
            <a:ln w="9525">
              <a:noFill/>
            </a:ln>
          </p:spPr>
          <p:txBody>
            <a:bodyPr/>
            <a:lstStyle/>
            <a:p>
              <a:endParaRPr lang="zh-CN" altLang="en-US"/>
            </a:p>
          </p:txBody>
        </p:sp>
        <p:sp>
          <p:nvSpPr>
            <p:cNvPr id="2060" name="Unknown Shape"/>
            <p:cNvSpPr>
              <a:spLocks noChangeAspect="1"/>
            </p:cNvSpPr>
            <p:nvPr>
              <p:custDataLst>
                <p:tags r:id="rId12"/>
              </p:custDataLst>
            </p:nvPr>
          </p:nvSpPr>
          <p:spPr>
            <a:xfrm>
              <a:off x="2188" y="179"/>
              <a:ext cx="176" cy="114"/>
            </a:xfrm>
            <a:custGeom>
              <a:pathLst>
                <a:path w="21600" h="21600">
                  <a:moveTo>
                    <a:pt x="0" y="17181"/>
                  </a:moveTo>
                  <a:lnTo>
                    <a:pt x="6987" y="19636"/>
                  </a:lnTo>
                  <a:lnTo>
                    <a:pt x="13341" y="21600"/>
                  </a:lnTo>
                  <a:lnTo>
                    <a:pt x="17787" y="12272"/>
                  </a:lnTo>
                  <a:lnTo>
                    <a:pt x="21600" y="3436"/>
                  </a:lnTo>
                  <a:lnTo>
                    <a:pt x="14611" y="1963"/>
                  </a:lnTo>
                  <a:lnTo>
                    <a:pt x="7941" y="0"/>
                  </a:lnTo>
                  <a:lnTo>
                    <a:pt x="3811" y="8345"/>
                  </a:lnTo>
                  <a:lnTo>
                    <a:pt x="0" y="17181"/>
                  </a:lnTo>
                </a:path>
              </a:pathLst>
            </a:custGeom>
            <a:solidFill>
              <a:srgbClr val="B9DB7D">
                <a:alpha val="100000"/>
              </a:srgbClr>
            </a:solidFill>
            <a:ln w="9525">
              <a:noFill/>
            </a:ln>
          </p:spPr>
          <p:txBody>
            <a:bodyPr/>
            <a:lstStyle/>
            <a:p>
              <a:endParaRPr lang="zh-CN" altLang="en-US"/>
            </a:p>
          </p:txBody>
        </p:sp>
        <p:sp>
          <p:nvSpPr>
            <p:cNvPr id="2061" name="Unknown Shape"/>
            <p:cNvSpPr>
              <a:spLocks noChangeAspect="1"/>
            </p:cNvSpPr>
            <p:nvPr>
              <p:custDataLst>
                <p:tags r:id="rId13"/>
              </p:custDataLst>
            </p:nvPr>
          </p:nvSpPr>
          <p:spPr>
            <a:xfrm>
              <a:off x="764" y="132"/>
              <a:ext cx="227" cy="234"/>
            </a:xfrm>
            <a:custGeom>
              <a:pathLst>
                <a:path w="21600" h="21600">
                  <a:moveTo>
                    <a:pt x="0" y="14716"/>
                  </a:moveTo>
                  <a:lnTo>
                    <a:pt x="10554" y="18039"/>
                  </a:lnTo>
                  <a:lnTo>
                    <a:pt x="21600" y="21600"/>
                  </a:lnTo>
                  <a:lnTo>
                    <a:pt x="19145" y="10681"/>
                  </a:lnTo>
                  <a:lnTo>
                    <a:pt x="16445" y="0"/>
                  </a:lnTo>
                  <a:lnTo>
                    <a:pt x="8100" y="7358"/>
                  </a:lnTo>
                  <a:lnTo>
                    <a:pt x="0" y="14716"/>
                  </a:lnTo>
                </a:path>
              </a:pathLst>
            </a:custGeom>
            <a:solidFill>
              <a:srgbClr val="EF9B49">
                <a:alpha val="100000"/>
              </a:srgbClr>
            </a:solidFill>
            <a:ln w="9525">
              <a:noFill/>
            </a:ln>
          </p:spPr>
          <p:txBody>
            <a:bodyPr/>
            <a:lstStyle/>
            <a:p>
              <a:endParaRPr lang="zh-CN" altLang="en-US"/>
            </a:p>
          </p:txBody>
        </p:sp>
        <p:sp>
          <p:nvSpPr>
            <p:cNvPr id="2062" name="Unknown Shape"/>
            <p:cNvSpPr>
              <a:spLocks noChangeAspect="1"/>
            </p:cNvSpPr>
            <p:nvPr>
              <p:custDataLst>
                <p:tags r:id="rId14"/>
              </p:custDataLst>
            </p:nvPr>
          </p:nvSpPr>
          <p:spPr>
            <a:xfrm>
              <a:off x="657" y="572"/>
              <a:ext cx="60" cy="62"/>
            </a:xfrm>
            <a:custGeom>
              <a:pathLst>
                <a:path w="21600" h="21600">
                  <a:moveTo>
                    <a:pt x="2817" y="18900"/>
                  </a:moveTo>
                  <a:lnTo>
                    <a:pt x="3756" y="18900"/>
                  </a:lnTo>
                  <a:lnTo>
                    <a:pt x="4695" y="19799"/>
                  </a:lnTo>
                  <a:lnTo>
                    <a:pt x="5634" y="20699"/>
                  </a:lnTo>
                  <a:lnTo>
                    <a:pt x="7513" y="20699"/>
                  </a:lnTo>
                  <a:lnTo>
                    <a:pt x="8452" y="20699"/>
                  </a:lnTo>
                  <a:lnTo>
                    <a:pt x="9391" y="21600"/>
                  </a:lnTo>
                  <a:lnTo>
                    <a:pt x="10330" y="21600"/>
                  </a:lnTo>
                  <a:lnTo>
                    <a:pt x="10330" y="20699"/>
                  </a:lnTo>
                  <a:lnTo>
                    <a:pt x="12208" y="20699"/>
                  </a:lnTo>
                  <a:lnTo>
                    <a:pt x="13147" y="20699"/>
                  </a:lnTo>
                  <a:lnTo>
                    <a:pt x="14086" y="20699"/>
                  </a:lnTo>
                  <a:lnTo>
                    <a:pt x="15026" y="19799"/>
                  </a:lnTo>
                  <a:lnTo>
                    <a:pt x="15965" y="18900"/>
                  </a:lnTo>
                  <a:lnTo>
                    <a:pt x="16904" y="18900"/>
                  </a:lnTo>
                  <a:lnTo>
                    <a:pt x="17843" y="17999"/>
                  </a:lnTo>
                  <a:lnTo>
                    <a:pt x="18782" y="17099"/>
                  </a:lnTo>
                  <a:lnTo>
                    <a:pt x="19721" y="16200"/>
                  </a:lnTo>
                  <a:lnTo>
                    <a:pt x="19721" y="15299"/>
                  </a:lnTo>
                  <a:lnTo>
                    <a:pt x="20660" y="14399"/>
                  </a:lnTo>
                  <a:lnTo>
                    <a:pt x="20660" y="13500"/>
                  </a:lnTo>
                  <a:lnTo>
                    <a:pt x="20660" y="12599"/>
                  </a:lnTo>
                  <a:lnTo>
                    <a:pt x="21600" y="11699"/>
                  </a:lnTo>
                  <a:lnTo>
                    <a:pt x="21600" y="10800"/>
                  </a:lnTo>
                  <a:lnTo>
                    <a:pt x="21600" y="9899"/>
                  </a:lnTo>
                  <a:lnTo>
                    <a:pt x="20660" y="8100"/>
                  </a:lnTo>
                  <a:lnTo>
                    <a:pt x="20660" y="7199"/>
                  </a:lnTo>
                  <a:lnTo>
                    <a:pt x="20660" y="6299"/>
                  </a:lnTo>
                  <a:lnTo>
                    <a:pt x="19721" y="5400"/>
                  </a:lnTo>
                  <a:lnTo>
                    <a:pt x="18782" y="4499"/>
                  </a:lnTo>
                  <a:lnTo>
                    <a:pt x="18782" y="3599"/>
                  </a:lnTo>
                  <a:lnTo>
                    <a:pt x="17843" y="2700"/>
                  </a:lnTo>
                  <a:lnTo>
                    <a:pt x="16904" y="1799"/>
                  </a:lnTo>
                  <a:lnTo>
                    <a:pt x="15965" y="899"/>
                  </a:lnTo>
                  <a:lnTo>
                    <a:pt x="15026" y="899"/>
                  </a:lnTo>
                  <a:lnTo>
                    <a:pt x="14086" y="0"/>
                  </a:lnTo>
                  <a:lnTo>
                    <a:pt x="13147" y="0"/>
                  </a:lnTo>
                  <a:lnTo>
                    <a:pt x="11269" y="0"/>
                  </a:lnTo>
                  <a:lnTo>
                    <a:pt x="10330" y="0"/>
                  </a:lnTo>
                  <a:lnTo>
                    <a:pt x="10330" y="0"/>
                  </a:lnTo>
                  <a:lnTo>
                    <a:pt x="9391" y="0"/>
                  </a:lnTo>
                  <a:lnTo>
                    <a:pt x="8452" y="0"/>
                  </a:lnTo>
                  <a:lnTo>
                    <a:pt x="6573" y="0"/>
                  </a:lnTo>
                  <a:lnTo>
                    <a:pt x="5634" y="899"/>
                  </a:lnTo>
                  <a:lnTo>
                    <a:pt x="4695" y="899"/>
                  </a:lnTo>
                  <a:lnTo>
                    <a:pt x="3756" y="1799"/>
                  </a:lnTo>
                  <a:lnTo>
                    <a:pt x="2817" y="1799"/>
                  </a:lnTo>
                  <a:lnTo>
                    <a:pt x="1878" y="2700"/>
                  </a:lnTo>
                  <a:lnTo>
                    <a:pt x="939" y="3599"/>
                  </a:lnTo>
                  <a:lnTo>
                    <a:pt x="939" y="4499"/>
                  </a:lnTo>
                  <a:lnTo>
                    <a:pt x="0" y="5400"/>
                  </a:lnTo>
                  <a:lnTo>
                    <a:pt x="0" y="6299"/>
                  </a:lnTo>
                  <a:lnTo>
                    <a:pt x="0" y="8100"/>
                  </a:lnTo>
                  <a:lnTo>
                    <a:pt x="0" y="8999"/>
                  </a:lnTo>
                  <a:lnTo>
                    <a:pt x="0" y="9899"/>
                  </a:lnTo>
                  <a:lnTo>
                    <a:pt x="0" y="10800"/>
                  </a:lnTo>
                  <a:lnTo>
                    <a:pt x="0" y="11699"/>
                  </a:lnTo>
                  <a:lnTo>
                    <a:pt x="0" y="12599"/>
                  </a:lnTo>
                  <a:lnTo>
                    <a:pt x="0" y="13500"/>
                  </a:lnTo>
                  <a:lnTo>
                    <a:pt x="0" y="14399"/>
                  </a:lnTo>
                  <a:lnTo>
                    <a:pt x="0" y="15299"/>
                  </a:lnTo>
                  <a:lnTo>
                    <a:pt x="939" y="16200"/>
                  </a:lnTo>
                  <a:lnTo>
                    <a:pt x="939" y="17099"/>
                  </a:lnTo>
                  <a:lnTo>
                    <a:pt x="1878" y="17999"/>
                  </a:lnTo>
                  <a:lnTo>
                    <a:pt x="2817" y="18900"/>
                  </a:lnTo>
                </a:path>
              </a:pathLst>
            </a:custGeom>
            <a:solidFill>
              <a:srgbClr val="F09BBE">
                <a:alpha val="100000"/>
              </a:srgbClr>
            </a:solidFill>
            <a:ln w="9525">
              <a:noFill/>
            </a:ln>
          </p:spPr>
          <p:txBody>
            <a:bodyPr/>
            <a:lstStyle/>
            <a:p>
              <a:endParaRPr lang="zh-CN" altLang="en-US"/>
            </a:p>
          </p:txBody>
        </p:sp>
        <p:sp>
          <p:nvSpPr>
            <p:cNvPr id="2063" name="Unknown Shape"/>
            <p:cNvSpPr>
              <a:spLocks noChangeAspect="1"/>
            </p:cNvSpPr>
            <p:nvPr>
              <p:custDataLst>
                <p:tags r:id="rId15"/>
              </p:custDataLst>
            </p:nvPr>
          </p:nvSpPr>
          <p:spPr>
            <a:xfrm>
              <a:off x="1374" y="678"/>
              <a:ext cx="75" cy="77"/>
            </a:xfrm>
            <a:custGeom>
              <a:pathLst>
                <a:path w="21600" h="21600">
                  <a:moveTo>
                    <a:pt x="2234" y="17999"/>
                  </a:moveTo>
                  <a:lnTo>
                    <a:pt x="2979" y="19439"/>
                  </a:lnTo>
                  <a:lnTo>
                    <a:pt x="3724" y="19439"/>
                  </a:lnTo>
                  <a:lnTo>
                    <a:pt x="4468" y="20159"/>
                  </a:lnTo>
                  <a:lnTo>
                    <a:pt x="5958" y="20159"/>
                  </a:lnTo>
                  <a:lnTo>
                    <a:pt x="6703" y="20879"/>
                  </a:lnTo>
                  <a:lnTo>
                    <a:pt x="7448" y="20879"/>
                  </a:lnTo>
                  <a:lnTo>
                    <a:pt x="8937" y="21600"/>
                  </a:lnTo>
                  <a:lnTo>
                    <a:pt x="9682" y="21600"/>
                  </a:lnTo>
                  <a:lnTo>
                    <a:pt x="11172" y="21600"/>
                  </a:lnTo>
                  <a:lnTo>
                    <a:pt x="11916" y="21600"/>
                  </a:lnTo>
                  <a:lnTo>
                    <a:pt x="12661" y="20879"/>
                  </a:lnTo>
                  <a:lnTo>
                    <a:pt x="13406" y="20879"/>
                  </a:lnTo>
                  <a:lnTo>
                    <a:pt x="14896" y="20159"/>
                  </a:lnTo>
                  <a:lnTo>
                    <a:pt x="15641" y="20159"/>
                  </a:lnTo>
                  <a:lnTo>
                    <a:pt x="16385" y="19439"/>
                  </a:lnTo>
                  <a:lnTo>
                    <a:pt x="17875" y="19439"/>
                  </a:lnTo>
                  <a:lnTo>
                    <a:pt x="18620" y="17999"/>
                  </a:lnTo>
                  <a:lnTo>
                    <a:pt x="19365" y="17279"/>
                  </a:lnTo>
                  <a:lnTo>
                    <a:pt x="19365" y="16559"/>
                  </a:lnTo>
                  <a:lnTo>
                    <a:pt x="20110" y="15839"/>
                  </a:lnTo>
                  <a:lnTo>
                    <a:pt x="20855" y="14399"/>
                  </a:lnTo>
                  <a:lnTo>
                    <a:pt x="20855" y="13679"/>
                  </a:lnTo>
                  <a:lnTo>
                    <a:pt x="20855" y="12239"/>
                  </a:lnTo>
                  <a:lnTo>
                    <a:pt x="21600" y="11519"/>
                  </a:lnTo>
                  <a:lnTo>
                    <a:pt x="21600" y="10079"/>
                  </a:lnTo>
                  <a:lnTo>
                    <a:pt x="20855" y="9359"/>
                  </a:lnTo>
                  <a:lnTo>
                    <a:pt x="20855" y="7919"/>
                  </a:lnTo>
                  <a:lnTo>
                    <a:pt x="20855" y="7199"/>
                  </a:lnTo>
                  <a:lnTo>
                    <a:pt x="20110" y="5759"/>
                  </a:lnTo>
                  <a:lnTo>
                    <a:pt x="19365" y="5039"/>
                  </a:lnTo>
                  <a:lnTo>
                    <a:pt x="19365" y="4319"/>
                  </a:lnTo>
                  <a:lnTo>
                    <a:pt x="18620" y="2879"/>
                  </a:lnTo>
                  <a:lnTo>
                    <a:pt x="17130" y="2159"/>
                  </a:lnTo>
                  <a:lnTo>
                    <a:pt x="16385" y="1439"/>
                  </a:lnTo>
                  <a:lnTo>
                    <a:pt x="15641" y="1439"/>
                  </a:lnTo>
                  <a:lnTo>
                    <a:pt x="14896" y="719"/>
                  </a:lnTo>
                  <a:lnTo>
                    <a:pt x="13406" y="0"/>
                  </a:lnTo>
                  <a:lnTo>
                    <a:pt x="12661" y="0"/>
                  </a:lnTo>
                  <a:lnTo>
                    <a:pt x="11916" y="0"/>
                  </a:lnTo>
                  <a:lnTo>
                    <a:pt x="11172" y="0"/>
                  </a:lnTo>
                  <a:lnTo>
                    <a:pt x="9682" y="0"/>
                  </a:lnTo>
                  <a:lnTo>
                    <a:pt x="8937" y="0"/>
                  </a:lnTo>
                  <a:lnTo>
                    <a:pt x="8192" y="0"/>
                  </a:lnTo>
                  <a:lnTo>
                    <a:pt x="6703" y="0"/>
                  </a:lnTo>
                  <a:lnTo>
                    <a:pt x="5958" y="719"/>
                  </a:lnTo>
                  <a:lnTo>
                    <a:pt x="4468" y="1439"/>
                  </a:lnTo>
                  <a:lnTo>
                    <a:pt x="3724" y="1439"/>
                  </a:lnTo>
                  <a:lnTo>
                    <a:pt x="2979" y="2159"/>
                  </a:lnTo>
                  <a:lnTo>
                    <a:pt x="2234" y="3599"/>
                  </a:lnTo>
                  <a:lnTo>
                    <a:pt x="1489" y="4319"/>
                  </a:lnTo>
                  <a:lnTo>
                    <a:pt x="1489" y="5039"/>
                  </a:lnTo>
                  <a:lnTo>
                    <a:pt x="744" y="5759"/>
                  </a:lnTo>
                  <a:lnTo>
                    <a:pt x="744" y="7199"/>
                  </a:lnTo>
                  <a:lnTo>
                    <a:pt x="0" y="7919"/>
                  </a:lnTo>
                  <a:lnTo>
                    <a:pt x="0" y="9359"/>
                  </a:lnTo>
                  <a:lnTo>
                    <a:pt x="0" y="10079"/>
                  </a:lnTo>
                  <a:lnTo>
                    <a:pt x="0" y="11519"/>
                  </a:lnTo>
                  <a:lnTo>
                    <a:pt x="0" y="12239"/>
                  </a:lnTo>
                  <a:lnTo>
                    <a:pt x="0" y="13679"/>
                  </a:lnTo>
                  <a:lnTo>
                    <a:pt x="744" y="14399"/>
                  </a:lnTo>
                  <a:lnTo>
                    <a:pt x="744" y="15839"/>
                  </a:lnTo>
                  <a:lnTo>
                    <a:pt x="1489" y="16559"/>
                  </a:lnTo>
                  <a:lnTo>
                    <a:pt x="1489" y="17279"/>
                  </a:lnTo>
                  <a:lnTo>
                    <a:pt x="2234" y="17999"/>
                  </a:lnTo>
                </a:path>
              </a:pathLst>
            </a:custGeom>
            <a:solidFill>
              <a:srgbClr val="FFF974">
                <a:alpha val="100000"/>
              </a:srgbClr>
            </a:solidFill>
            <a:ln w="9525">
              <a:noFill/>
            </a:ln>
          </p:spPr>
          <p:txBody>
            <a:bodyPr/>
            <a:lstStyle/>
            <a:p>
              <a:endParaRPr lang="zh-CN" altLang="en-US"/>
            </a:p>
          </p:txBody>
        </p:sp>
        <p:sp>
          <p:nvSpPr>
            <p:cNvPr id="2064" name="Unknown Shape"/>
            <p:cNvSpPr>
              <a:spLocks noChangeAspect="1"/>
            </p:cNvSpPr>
            <p:nvPr>
              <p:custDataLst>
                <p:tags r:id="rId16"/>
              </p:custDataLst>
            </p:nvPr>
          </p:nvSpPr>
          <p:spPr>
            <a:xfrm>
              <a:off x="748" y="981"/>
              <a:ext cx="132" cy="122"/>
            </a:xfrm>
            <a:custGeom>
              <a:pathLst>
                <a:path w="21600" h="21600">
                  <a:moveTo>
                    <a:pt x="7623" y="21600"/>
                  </a:moveTo>
                  <a:lnTo>
                    <a:pt x="14823" y="12867"/>
                  </a:lnTo>
                  <a:lnTo>
                    <a:pt x="21600" y="3676"/>
                  </a:lnTo>
                  <a:lnTo>
                    <a:pt x="11011" y="1838"/>
                  </a:lnTo>
                  <a:lnTo>
                    <a:pt x="0" y="0"/>
                  </a:lnTo>
                  <a:lnTo>
                    <a:pt x="3811" y="10569"/>
                  </a:lnTo>
                  <a:lnTo>
                    <a:pt x="7623" y="21600"/>
                  </a:lnTo>
                </a:path>
              </a:pathLst>
            </a:custGeom>
            <a:solidFill>
              <a:srgbClr val="3BB3C3">
                <a:alpha val="100000"/>
              </a:srgbClr>
            </a:solidFill>
            <a:ln w="9525">
              <a:noFill/>
            </a:ln>
          </p:spPr>
          <p:txBody>
            <a:bodyPr/>
            <a:lstStyle/>
            <a:p>
              <a:endParaRPr lang="zh-CN" altLang="en-US"/>
            </a:p>
          </p:txBody>
        </p:sp>
        <p:sp>
          <p:nvSpPr>
            <p:cNvPr id="2065" name="Unknown Shape"/>
            <p:cNvSpPr>
              <a:spLocks noChangeAspect="1"/>
            </p:cNvSpPr>
            <p:nvPr>
              <p:custDataLst>
                <p:tags r:id="rId17"/>
              </p:custDataLst>
            </p:nvPr>
          </p:nvSpPr>
          <p:spPr>
            <a:xfrm>
              <a:off x="1891" y="1161"/>
              <a:ext cx="140" cy="142"/>
            </a:xfrm>
            <a:custGeom>
              <a:pathLst>
                <a:path w="21600" h="21600">
                  <a:moveTo>
                    <a:pt x="8799" y="21600"/>
                  </a:moveTo>
                  <a:lnTo>
                    <a:pt x="14399" y="12174"/>
                  </a:lnTo>
                  <a:lnTo>
                    <a:pt x="19999" y="2356"/>
                  </a:lnTo>
                  <a:lnTo>
                    <a:pt x="9999" y="7069"/>
                  </a:lnTo>
                  <a:lnTo>
                    <a:pt x="0" y="11388"/>
                  </a:lnTo>
                  <a:lnTo>
                    <a:pt x="10800" y="13352"/>
                  </a:lnTo>
                  <a:lnTo>
                    <a:pt x="21600" y="16101"/>
                  </a:lnTo>
                  <a:lnTo>
                    <a:pt x="13999" y="7854"/>
                  </a:lnTo>
                  <a:lnTo>
                    <a:pt x="6399" y="0"/>
                  </a:lnTo>
                  <a:lnTo>
                    <a:pt x="7599" y="10603"/>
                  </a:lnTo>
                  <a:lnTo>
                    <a:pt x="8799" y="21600"/>
                  </a:lnTo>
                </a:path>
              </a:pathLst>
            </a:custGeom>
            <a:solidFill>
              <a:srgbClr val="EE9B86">
                <a:alpha val="100000"/>
              </a:srgbClr>
            </a:solidFill>
            <a:ln w="9525">
              <a:noFill/>
            </a:ln>
          </p:spPr>
          <p:txBody>
            <a:bodyPr/>
            <a:lstStyle/>
            <a:p>
              <a:endParaRPr lang="zh-CN" altLang="en-US"/>
            </a:p>
          </p:txBody>
        </p:sp>
        <p:sp>
          <p:nvSpPr>
            <p:cNvPr id="2066" name="Unknown Shape"/>
            <p:cNvSpPr>
              <a:spLocks noChangeAspect="1"/>
            </p:cNvSpPr>
            <p:nvPr>
              <p:custDataLst>
                <p:tags r:id="rId18"/>
              </p:custDataLst>
            </p:nvPr>
          </p:nvSpPr>
          <p:spPr>
            <a:xfrm>
              <a:off x="2336" y="935"/>
              <a:ext cx="114" cy="181"/>
            </a:xfrm>
            <a:custGeom>
              <a:pathLst>
                <a:path w="21600" h="21600">
                  <a:moveTo>
                    <a:pt x="4908" y="21600"/>
                  </a:moveTo>
                  <a:lnTo>
                    <a:pt x="13254" y="17279"/>
                  </a:lnTo>
                  <a:lnTo>
                    <a:pt x="21600" y="12959"/>
                  </a:lnTo>
                  <a:lnTo>
                    <a:pt x="19145" y="6479"/>
                  </a:lnTo>
                  <a:lnTo>
                    <a:pt x="16200" y="0"/>
                  </a:lnTo>
                  <a:lnTo>
                    <a:pt x="8345" y="4011"/>
                  </a:lnTo>
                  <a:lnTo>
                    <a:pt x="0" y="8331"/>
                  </a:lnTo>
                  <a:lnTo>
                    <a:pt x="2454" y="15119"/>
                  </a:lnTo>
                  <a:lnTo>
                    <a:pt x="4908" y="21600"/>
                  </a:lnTo>
                </a:path>
              </a:pathLst>
            </a:custGeom>
            <a:solidFill>
              <a:srgbClr val="B9DB7D">
                <a:alpha val="100000"/>
              </a:srgbClr>
            </a:solidFill>
            <a:ln w="9525">
              <a:noFill/>
            </a:ln>
          </p:spPr>
          <p:txBody>
            <a:bodyPr/>
            <a:lstStyle/>
            <a:p>
              <a:endParaRPr lang="zh-CN" altLang="en-US"/>
            </a:p>
          </p:txBody>
        </p:sp>
        <p:sp>
          <p:nvSpPr>
            <p:cNvPr id="2067" name="Unknown Shape"/>
            <p:cNvSpPr>
              <a:spLocks noChangeAspect="1"/>
            </p:cNvSpPr>
            <p:nvPr>
              <p:custDataLst>
                <p:tags r:id="rId19"/>
              </p:custDataLst>
            </p:nvPr>
          </p:nvSpPr>
          <p:spPr>
            <a:xfrm>
              <a:off x="2066" y="728"/>
              <a:ext cx="216" cy="238"/>
            </a:xfrm>
            <a:custGeom>
              <a:pathLst>
                <a:path w="21600" h="21600">
                  <a:moveTo>
                    <a:pt x="0" y="21600"/>
                  </a:moveTo>
                  <a:lnTo>
                    <a:pt x="10542" y="16904"/>
                  </a:lnTo>
                  <a:lnTo>
                    <a:pt x="21600" y="12443"/>
                  </a:lnTo>
                  <a:lnTo>
                    <a:pt x="11571" y="6104"/>
                  </a:lnTo>
                  <a:lnTo>
                    <a:pt x="1799" y="0"/>
                  </a:lnTo>
                  <a:lnTo>
                    <a:pt x="771" y="10800"/>
                  </a:lnTo>
                  <a:lnTo>
                    <a:pt x="0" y="21600"/>
                  </a:lnTo>
                </a:path>
              </a:pathLst>
            </a:custGeom>
            <a:solidFill>
              <a:srgbClr val="EF9B49">
                <a:alpha val="100000"/>
              </a:srgbClr>
            </a:solidFill>
            <a:ln w="9525">
              <a:noFill/>
            </a:ln>
          </p:spPr>
          <p:txBody>
            <a:bodyPr/>
            <a:lstStyle/>
            <a:p>
              <a:endParaRPr lang="zh-CN" altLang="en-US"/>
            </a:p>
          </p:txBody>
        </p:sp>
        <p:sp>
          <p:nvSpPr>
            <p:cNvPr id="2068" name="Unknown Shape"/>
            <p:cNvSpPr>
              <a:spLocks noChangeAspect="1"/>
            </p:cNvSpPr>
            <p:nvPr>
              <p:custDataLst>
                <p:tags r:id="rId20"/>
              </p:custDataLst>
            </p:nvPr>
          </p:nvSpPr>
          <p:spPr>
            <a:xfrm>
              <a:off x="0" y="2479"/>
              <a:ext cx="658" cy="1722"/>
            </a:xfrm>
            <a:custGeom>
              <a:pathLst>
                <a:path w="21600" h="21600">
                  <a:moveTo>
                    <a:pt x="20875" y="20999"/>
                  </a:moveTo>
                  <a:lnTo>
                    <a:pt x="20513" y="20953"/>
                  </a:lnTo>
                  <a:lnTo>
                    <a:pt x="20031" y="20953"/>
                  </a:lnTo>
                  <a:lnTo>
                    <a:pt x="19789" y="20907"/>
                  </a:lnTo>
                  <a:lnTo>
                    <a:pt x="19548" y="20907"/>
                  </a:lnTo>
                  <a:lnTo>
                    <a:pt x="19307" y="20861"/>
                  </a:lnTo>
                  <a:lnTo>
                    <a:pt x="19065" y="20815"/>
                  </a:lnTo>
                  <a:lnTo>
                    <a:pt x="18703" y="20722"/>
                  </a:lnTo>
                  <a:lnTo>
                    <a:pt x="18341" y="20630"/>
                  </a:lnTo>
                  <a:lnTo>
                    <a:pt x="17979" y="20492"/>
                  </a:lnTo>
                  <a:lnTo>
                    <a:pt x="17617" y="20353"/>
                  </a:lnTo>
                  <a:lnTo>
                    <a:pt x="17255" y="20215"/>
                  </a:lnTo>
                  <a:lnTo>
                    <a:pt x="16773" y="20076"/>
                  </a:lnTo>
                  <a:lnTo>
                    <a:pt x="16531" y="19938"/>
                  </a:lnTo>
                  <a:lnTo>
                    <a:pt x="16169" y="19845"/>
                  </a:lnTo>
                  <a:lnTo>
                    <a:pt x="15928" y="19661"/>
                  </a:lnTo>
                  <a:lnTo>
                    <a:pt x="15686" y="19522"/>
                  </a:lnTo>
                  <a:lnTo>
                    <a:pt x="15566" y="19430"/>
                  </a:lnTo>
                  <a:lnTo>
                    <a:pt x="15566" y="19384"/>
                  </a:lnTo>
                  <a:lnTo>
                    <a:pt x="15445" y="19338"/>
                  </a:lnTo>
                  <a:lnTo>
                    <a:pt x="15445" y="19246"/>
                  </a:lnTo>
                  <a:lnTo>
                    <a:pt x="15324" y="19199"/>
                  </a:lnTo>
                  <a:lnTo>
                    <a:pt x="15324" y="19153"/>
                  </a:lnTo>
                  <a:lnTo>
                    <a:pt x="15324" y="19107"/>
                  </a:lnTo>
                  <a:lnTo>
                    <a:pt x="15324" y="19015"/>
                  </a:lnTo>
                  <a:lnTo>
                    <a:pt x="15324" y="18830"/>
                  </a:lnTo>
                  <a:lnTo>
                    <a:pt x="15324" y="18645"/>
                  </a:lnTo>
                  <a:lnTo>
                    <a:pt x="14842" y="18923"/>
                  </a:lnTo>
                  <a:lnTo>
                    <a:pt x="16049" y="18692"/>
                  </a:lnTo>
                  <a:lnTo>
                    <a:pt x="16531" y="18738"/>
                  </a:lnTo>
                  <a:lnTo>
                    <a:pt x="16893" y="18738"/>
                  </a:lnTo>
                  <a:lnTo>
                    <a:pt x="17255" y="18738"/>
                  </a:lnTo>
                  <a:lnTo>
                    <a:pt x="17738" y="18738"/>
                  </a:lnTo>
                  <a:lnTo>
                    <a:pt x="18221" y="18692"/>
                  </a:lnTo>
                  <a:lnTo>
                    <a:pt x="18582" y="18692"/>
                  </a:lnTo>
                  <a:lnTo>
                    <a:pt x="18703" y="18645"/>
                  </a:lnTo>
                  <a:lnTo>
                    <a:pt x="18824" y="18645"/>
                  </a:lnTo>
                  <a:lnTo>
                    <a:pt x="18945" y="18599"/>
                  </a:lnTo>
                  <a:lnTo>
                    <a:pt x="19186" y="18553"/>
                  </a:lnTo>
                  <a:lnTo>
                    <a:pt x="19307" y="18553"/>
                  </a:lnTo>
                  <a:lnTo>
                    <a:pt x="19548" y="18507"/>
                  </a:lnTo>
                  <a:lnTo>
                    <a:pt x="19669" y="18461"/>
                  </a:lnTo>
                  <a:lnTo>
                    <a:pt x="19789" y="18415"/>
                  </a:lnTo>
                  <a:lnTo>
                    <a:pt x="19910" y="18415"/>
                  </a:lnTo>
                  <a:lnTo>
                    <a:pt x="20031" y="18369"/>
                  </a:lnTo>
                  <a:lnTo>
                    <a:pt x="20272" y="18322"/>
                  </a:lnTo>
                  <a:lnTo>
                    <a:pt x="20272" y="18276"/>
                  </a:lnTo>
                  <a:lnTo>
                    <a:pt x="20513" y="18184"/>
                  </a:lnTo>
                  <a:lnTo>
                    <a:pt x="20513" y="18138"/>
                  </a:lnTo>
                  <a:lnTo>
                    <a:pt x="20634" y="18046"/>
                  </a:lnTo>
                  <a:lnTo>
                    <a:pt x="20634" y="17999"/>
                  </a:lnTo>
                  <a:lnTo>
                    <a:pt x="20755" y="17907"/>
                  </a:lnTo>
                  <a:lnTo>
                    <a:pt x="20755" y="17815"/>
                  </a:lnTo>
                  <a:lnTo>
                    <a:pt x="20875" y="17723"/>
                  </a:lnTo>
                  <a:lnTo>
                    <a:pt x="20875" y="17630"/>
                  </a:lnTo>
                  <a:lnTo>
                    <a:pt x="20875" y="17630"/>
                  </a:lnTo>
                  <a:lnTo>
                    <a:pt x="20875" y="17538"/>
                  </a:lnTo>
                  <a:lnTo>
                    <a:pt x="20875" y="17445"/>
                  </a:lnTo>
                  <a:lnTo>
                    <a:pt x="20755" y="17307"/>
                  </a:lnTo>
                  <a:lnTo>
                    <a:pt x="20634" y="17215"/>
                  </a:lnTo>
                  <a:lnTo>
                    <a:pt x="20634" y="17122"/>
                  </a:lnTo>
                  <a:lnTo>
                    <a:pt x="20513" y="16984"/>
                  </a:lnTo>
                  <a:lnTo>
                    <a:pt x="20393" y="16892"/>
                  </a:lnTo>
                  <a:lnTo>
                    <a:pt x="20031" y="16707"/>
                  </a:lnTo>
                  <a:lnTo>
                    <a:pt x="19669" y="16476"/>
                  </a:lnTo>
                  <a:lnTo>
                    <a:pt x="19427" y="16338"/>
                  </a:lnTo>
                  <a:lnTo>
                    <a:pt x="19186" y="16200"/>
                  </a:lnTo>
                  <a:lnTo>
                    <a:pt x="18824" y="16061"/>
                  </a:lnTo>
                  <a:lnTo>
                    <a:pt x="18462" y="15922"/>
                  </a:lnTo>
                  <a:lnTo>
                    <a:pt x="18100" y="15784"/>
                  </a:lnTo>
                  <a:lnTo>
                    <a:pt x="17617" y="15645"/>
                  </a:lnTo>
                  <a:lnTo>
                    <a:pt x="16773" y="15369"/>
                  </a:lnTo>
                  <a:lnTo>
                    <a:pt x="15928" y="15184"/>
                  </a:lnTo>
                  <a:lnTo>
                    <a:pt x="15566" y="15046"/>
                  </a:lnTo>
                  <a:lnTo>
                    <a:pt x="15083" y="14907"/>
                  </a:lnTo>
                  <a:lnTo>
                    <a:pt x="14721" y="14768"/>
                  </a:lnTo>
                  <a:lnTo>
                    <a:pt x="14359" y="14630"/>
                  </a:lnTo>
                  <a:lnTo>
                    <a:pt x="13877" y="14538"/>
                  </a:lnTo>
                  <a:lnTo>
                    <a:pt x="13514" y="14399"/>
                  </a:lnTo>
                  <a:lnTo>
                    <a:pt x="13394" y="14307"/>
                  </a:lnTo>
                  <a:lnTo>
                    <a:pt x="13152" y="14215"/>
                  </a:lnTo>
                  <a:lnTo>
                    <a:pt x="13032" y="14122"/>
                  </a:lnTo>
                  <a:lnTo>
                    <a:pt x="12791" y="14030"/>
                  </a:lnTo>
                  <a:lnTo>
                    <a:pt x="12670" y="13846"/>
                  </a:lnTo>
                  <a:lnTo>
                    <a:pt x="12308" y="13661"/>
                  </a:lnTo>
                  <a:lnTo>
                    <a:pt x="12066" y="13476"/>
                  </a:lnTo>
                  <a:lnTo>
                    <a:pt x="11825" y="13245"/>
                  </a:lnTo>
                  <a:lnTo>
                    <a:pt x="11584" y="13661"/>
                  </a:lnTo>
                  <a:lnTo>
                    <a:pt x="11825" y="13569"/>
                  </a:lnTo>
                  <a:lnTo>
                    <a:pt x="12066" y="13523"/>
                  </a:lnTo>
                  <a:lnTo>
                    <a:pt x="12308" y="13476"/>
                  </a:lnTo>
                  <a:lnTo>
                    <a:pt x="12549" y="13430"/>
                  </a:lnTo>
                  <a:lnTo>
                    <a:pt x="13032" y="13384"/>
                  </a:lnTo>
                  <a:lnTo>
                    <a:pt x="13514" y="13292"/>
                  </a:lnTo>
                  <a:lnTo>
                    <a:pt x="13877" y="13245"/>
                  </a:lnTo>
                  <a:lnTo>
                    <a:pt x="14238" y="13199"/>
                  </a:lnTo>
                  <a:lnTo>
                    <a:pt x="14721" y="13061"/>
                  </a:lnTo>
                  <a:lnTo>
                    <a:pt x="15083" y="13015"/>
                  </a:lnTo>
                  <a:lnTo>
                    <a:pt x="15324" y="12969"/>
                  </a:lnTo>
                  <a:lnTo>
                    <a:pt x="15566" y="12876"/>
                  </a:lnTo>
                  <a:lnTo>
                    <a:pt x="15686" y="12830"/>
                  </a:lnTo>
                  <a:lnTo>
                    <a:pt x="15928" y="12738"/>
                  </a:lnTo>
                  <a:lnTo>
                    <a:pt x="16049" y="12692"/>
                  </a:lnTo>
                  <a:lnTo>
                    <a:pt x="16169" y="12646"/>
                  </a:lnTo>
                  <a:lnTo>
                    <a:pt x="16290" y="12553"/>
                  </a:lnTo>
                  <a:lnTo>
                    <a:pt x="16410" y="12507"/>
                  </a:lnTo>
                  <a:lnTo>
                    <a:pt x="16410" y="12323"/>
                  </a:lnTo>
                  <a:lnTo>
                    <a:pt x="16410" y="12230"/>
                  </a:lnTo>
                  <a:lnTo>
                    <a:pt x="16410" y="12091"/>
                  </a:lnTo>
                  <a:lnTo>
                    <a:pt x="16410" y="11953"/>
                  </a:lnTo>
                  <a:lnTo>
                    <a:pt x="16410" y="11815"/>
                  </a:lnTo>
                  <a:lnTo>
                    <a:pt x="16290" y="11676"/>
                  </a:lnTo>
                  <a:lnTo>
                    <a:pt x="16169" y="11538"/>
                  </a:lnTo>
                  <a:lnTo>
                    <a:pt x="16049" y="11445"/>
                  </a:lnTo>
                  <a:lnTo>
                    <a:pt x="15807" y="11353"/>
                  </a:lnTo>
                  <a:lnTo>
                    <a:pt x="15686" y="11215"/>
                  </a:lnTo>
                  <a:lnTo>
                    <a:pt x="15445" y="11122"/>
                  </a:lnTo>
                  <a:lnTo>
                    <a:pt x="15204" y="11030"/>
                  </a:lnTo>
                  <a:lnTo>
                    <a:pt x="14963" y="10938"/>
                  </a:lnTo>
                  <a:lnTo>
                    <a:pt x="14721" y="10846"/>
                  </a:lnTo>
                  <a:lnTo>
                    <a:pt x="14600" y="10753"/>
                  </a:lnTo>
                  <a:lnTo>
                    <a:pt x="14238" y="10707"/>
                  </a:lnTo>
                  <a:lnTo>
                    <a:pt x="13877" y="10615"/>
                  </a:lnTo>
                  <a:lnTo>
                    <a:pt x="13635" y="10568"/>
                  </a:lnTo>
                  <a:lnTo>
                    <a:pt x="13273" y="10476"/>
                  </a:lnTo>
                  <a:lnTo>
                    <a:pt x="12911" y="10430"/>
                  </a:lnTo>
                  <a:lnTo>
                    <a:pt x="12428" y="10292"/>
                  </a:lnTo>
                  <a:lnTo>
                    <a:pt x="11704" y="10153"/>
                  </a:lnTo>
                  <a:lnTo>
                    <a:pt x="10980" y="10061"/>
                  </a:lnTo>
                  <a:lnTo>
                    <a:pt x="10377" y="9969"/>
                  </a:lnTo>
                  <a:lnTo>
                    <a:pt x="9653" y="9922"/>
                  </a:lnTo>
                  <a:lnTo>
                    <a:pt x="9050" y="9830"/>
                  </a:lnTo>
                  <a:lnTo>
                    <a:pt x="5550" y="9322"/>
                  </a:lnTo>
                  <a:lnTo>
                    <a:pt x="4102" y="9045"/>
                  </a:lnTo>
                  <a:lnTo>
                    <a:pt x="2413" y="8492"/>
                  </a:lnTo>
                  <a:lnTo>
                    <a:pt x="2171" y="9045"/>
                  </a:lnTo>
                  <a:lnTo>
                    <a:pt x="2654" y="8999"/>
                  </a:lnTo>
                  <a:lnTo>
                    <a:pt x="3016" y="8953"/>
                  </a:lnTo>
                  <a:lnTo>
                    <a:pt x="3378" y="8907"/>
                  </a:lnTo>
                  <a:lnTo>
                    <a:pt x="3740" y="8907"/>
                  </a:lnTo>
                  <a:lnTo>
                    <a:pt x="4223" y="8907"/>
                  </a:lnTo>
                  <a:lnTo>
                    <a:pt x="4585" y="8907"/>
                  </a:lnTo>
                  <a:lnTo>
                    <a:pt x="4947" y="8953"/>
                  </a:lnTo>
                  <a:lnTo>
                    <a:pt x="5429" y="8953"/>
                  </a:lnTo>
                  <a:lnTo>
                    <a:pt x="6033" y="8953"/>
                  </a:lnTo>
                  <a:lnTo>
                    <a:pt x="6636" y="8953"/>
                  </a:lnTo>
                  <a:lnTo>
                    <a:pt x="7119" y="8953"/>
                  </a:lnTo>
                  <a:lnTo>
                    <a:pt x="7601" y="8953"/>
                  </a:lnTo>
                  <a:lnTo>
                    <a:pt x="7843" y="8953"/>
                  </a:lnTo>
                  <a:lnTo>
                    <a:pt x="8205" y="8907"/>
                  </a:lnTo>
                  <a:lnTo>
                    <a:pt x="8446" y="8907"/>
                  </a:lnTo>
                  <a:lnTo>
                    <a:pt x="8687" y="8861"/>
                  </a:lnTo>
                  <a:lnTo>
                    <a:pt x="8929" y="8861"/>
                  </a:lnTo>
                  <a:lnTo>
                    <a:pt x="9170" y="8815"/>
                  </a:lnTo>
                  <a:lnTo>
                    <a:pt x="9412" y="8769"/>
                  </a:lnTo>
                  <a:lnTo>
                    <a:pt x="9773" y="8722"/>
                  </a:lnTo>
                  <a:lnTo>
                    <a:pt x="9894" y="8676"/>
                  </a:lnTo>
                  <a:lnTo>
                    <a:pt x="10136" y="8630"/>
                  </a:lnTo>
                  <a:lnTo>
                    <a:pt x="10256" y="8630"/>
                  </a:lnTo>
                  <a:lnTo>
                    <a:pt x="10256" y="8584"/>
                  </a:lnTo>
                  <a:lnTo>
                    <a:pt x="10377" y="8538"/>
                  </a:lnTo>
                  <a:lnTo>
                    <a:pt x="10498" y="8492"/>
                  </a:lnTo>
                  <a:lnTo>
                    <a:pt x="10498" y="8446"/>
                  </a:lnTo>
                  <a:lnTo>
                    <a:pt x="10498" y="8399"/>
                  </a:lnTo>
                  <a:lnTo>
                    <a:pt x="10498" y="8353"/>
                  </a:lnTo>
                  <a:lnTo>
                    <a:pt x="10498" y="8307"/>
                  </a:lnTo>
                  <a:lnTo>
                    <a:pt x="10498" y="8261"/>
                  </a:lnTo>
                  <a:lnTo>
                    <a:pt x="10377" y="8215"/>
                  </a:lnTo>
                  <a:lnTo>
                    <a:pt x="10377" y="8169"/>
                  </a:lnTo>
                  <a:lnTo>
                    <a:pt x="10256" y="8123"/>
                  </a:lnTo>
                  <a:lnTo>
                    <a:pt x="10256" y="8076"/>
                  </a:lnTo>
                  <a:lnTo>
                    <a:pt x="10136" y="7984"/>
                  </a:lnTo>
                  <a:lnTo>
                    <a:pt x="9894" y="7892"/>
                  </a:lnTo>
                  <a:lnTo>
                    <a:pt x="9653" y="7799"/>
                  </a:lnTo>
                  <a:lnTo>
                    <a:pt x="9412" y="7707"/>
                  </a:lnTo>
                  <a:lnTo>
                    <a:pt x="9170" y="7615"/>
                  </a:lnTo>
                  <a:lnTo>
                    <a:pt x="8929" y="7569"/>
                  </a:lnTo>
                  <a:lnTo>
                    <a:pt x="8808" y="7476"/>
                  </a:lnTo>
                  <a:lnTo>
                    <a:pt x="8567" y="7430"/>
                  </a:lnTo>
                  <a:lnTo>
                    <a:pt x="8326" y="7384"/>
                  </a:lnTo>
                  <a:lnTo>
                    <a:pt x="7964" y="7292"/>
                  </a:lnTo>
                  <a:lnTo>
                    <a:pt x="7601" y="7199"/>
                  </a:lnTo>
                  <a:lnTo>
                    <a:pt x="7119" y="7153"/>
                  </a:lnTo>
                  <a:lnTo>
                    <a:pt x="6878" y="7061"/>
                  </a:lnTo>
                  <a:lnTo>
                    <a:pt x="6515" y="7015"/>
                  </a:lnTo>
                  <a:lnTo>
                    <a:pt x="6033" y="6969"/>
                  </a:lnTo>
                  <a:lnTo>
                    <a:pt x="5671" y="6876"/>
                  </a:lnTo>
                  <a:lnTo>
                    <a:pt x="5309" y="6830"/>
                  </a:lnTo>
                  <a:lnTo>
                    <a:pt x="4705" y="6784"/>
                  </a:lnTo>
                  <a:lnTo>
                    <a:pt x="3982" y="6691"/>
                  </a:lnTo>
                  <a:lnTo>
                    <a:pt x="3257" y="6553"/>
                  </a:lnTo>
                  <a:lnTo>
                    <a:pt x="2654" y="6415"/>
                  </a:lnTo>
                  <a:lnTo>
                    <a:pt x="2171" y="6368"/>
                  </a:lnTo>
                  <a:lnTo>
                    <a:pt x="1930" y="6276"/>
                  </a:lnTo>
                  <a:lnTo>
                    <a:pt x="1447" y="6184"/>
                  </a:lnTo>
                  <a:lnTo>
                    <a:pt x="1085" y="6092"/>
                  </a:lnTo>
                  <a:lnTo>
                    <a:pt x="844" y="6045"/>
                  </a:lnTo>
                  <a:lnTo>
                    <a:pt x="603" y="5953"/>
                  </a:lnTo>
                  <a:lnTo>
                    <a:pt x="241" y="5861"/>
                  </a:lnTo>
                  <a:lnTo>
                    <a:pt x="0" y="5769"/>
                  </a:lnTo>
                  <a:lnTo>
                    <a:pt x="0" y="6507"/>
                  </a:lnTo>
                  <a:lnTo>
                    <a:pt x="603" y="6645"/>
                  </a:lnTo>
                  <a:lnTo>
                    <a:pt x="1085" y="6784"/>
                  </a:lnTo>
                  <a:lnTo>
                    <a:pt x="1689" y="6876"/>
                  </a:lnTo>
                  <a:lnTo>
                    <a:pt x="2292" y="7015"/>
                  </a:lnTo>
                  <a:lnTo>
                    <a:pt x="2895" y="7107"/>
                  </a:lnTo>
                  <a:lnTo>
                    <a:pt x="3499" y="7246"/>
                  </a:lnTo>
                  <a:lnTo>
                    <a:pt x="4102" y="7338"/>
                  </a:lnTo>
                  <a:lnTo>
                    <a:pt x="4826" y="7430"/>
                  </a:lnTo>
                  <a:lnTo>
                    <a:pt x="5309" y="7522"/>
                  </a:lnTo>
                  <a:lnTo>
                    <a:pt x="5791" y="7615"/>
                  </a:lnTo>
                  <a:lnTo>
                    <a:pt x="6395" y="7661"/>
                  </a:lnTo>
                  <a:lnTo>
                    <a:pt x="6878" y="7753"/>
                  </a:lnTo>
                  <a:lnTo>
                    <a:pt x="7119" y="7799"/>
                  </a:lnTo>
                  <a:lnTo>
                    <a:pt x="7360" y="7845"/>
                  </a:lnTo>
                  <a:lnTo>
                    <a:pt x="7601" y="7938"/>
                  </a:lnTo>
                  <a:lnTo>
                    <a:pt x="7843" y="7984"/>
                  </a:lnTo>
                  <a:lnTo>
                    <a:pt x="8084" y="8030"/>
                  </a:lnTo>
                  <a:lnTo>
                    <a:pt x="8326" y="8123"/>
                  </a:lnTo>
                  <a:lnTo>
                    <a:pt x="8567" y="8215"/>
                  </a:lnTo>
                  <a:lnTo>
                    <a:pt x="8687" y="8307"/>
                  </a:lnTo>
                  <a:lnTo>
                    <a:pt x="8929" y="8492"/>
                  </a:lnTo>
                  <a:lnTo>
                    <a:pt x="9291" y="8123"/>
                  </a:lnTo>
                  <a:lnTo>
                    <a:pt x="9050" y="8169"/>
                  </a:lnTo>
                  <a:lnTo>
                    <a:pt x="8808" y="8215"/>
                  </a:lnTo>
                  <a:lnTo>
                    <a:pt x="8687" y="8261"/>
                  </a:lnTo>
                  <a:lnTo>
                    <a:pt x="8446" y="8261"/>
                  </a:lnTo>
                  <a:lnTo>
                    <a:pt x="8205" y="8307"/>
                  </a:lnTo>
                  <a:lnTo>
                    <a:pt x="7964" y="8307"/>
                  </a:lnTo>
                  <a:lnTo>
                    <a:pt x="7722" y="8353"/>
                  </a:lnTo>
                  <a:lnTo>
                    <a:pt x="7481" y="8353"/>
                  </a:lnTo>
                  <a:lnTo>
                    <a:pt x="6998" y="8353"/>
                  </a:lnTo>
                  <a:lnTo>
                    <a:pt x="6636" y="8353"/>
                  </a:lnTo>
                  <a:lnTo>
                    <a:pt x="6154" y="8353"/>
                  </a:lnTo>
                  <a:lnTo>
                    <a:pt x="5550" y="8353"/>
                  </a:lnTo>
                  <a:lnTo>
                    <a:pt x="5068" y="8353"/>
                  </a:lnTo>
                  <a:lnTo>
                    <a:pt x="4585" y="8307"/>
                  </a:lnTo>
                  <a:lnTo>
                    <a:pt x="3861" y="8307"/>
                  </a:lnTo>
                  <a:lnTo>
                    <a:pt x="3257" y="8307"/>
                  </a:lnTo>
                  <a:lnTo>
                    <a:pt x="3016" y="8307"/>
                  </a:lnTo>
                  <a:lnTo>
                    <a:pt x="2775" y="8353"/>
                  </a:lnTo>
                  <a:lnTo>
                    <a:pt x="2413" y="8353"/>
                  </a:lnTo>
                  <a:lnTo>
                    <a:pt x="2171" y="8353"/>
                  </a:lnTo>
                  <a:lnTo>
                    <a:pt x="1930" y="8399"/>
                  </a:lnTo>
                  <a:lnTo>
                    <a:pt x="1689" y="8446"/>
                  </a:lnTo>
                  <a:lnTo>
                    <a:pt x="1447" y="8446"/>
                  </a:lnTo>
                  <a:lnTo>
                    <a:pt x="1447" y="8492"/>
                  </a:lnTo>
                  <a:lnTo>
                    <a:pt x="1327" y="8538"/>
                  </a:lnTo>
                  <a:lnTo>
                    <a:pt x="1206" y="8584"/>
                  </a:lnTo>
                  <a:lnTo>
                    <a:pt x="1085" y="8630"/>
                  </a:lnTo>
                  <a:lnTo>
                    <a:pt x="1085" y="8676"/>
                  </a:lnTo>
                  <a:lnTo>
                    <a:pt x="965" y="8722"/>
                  </a:lnTo>
                  <a:lnTo>
                    <a:pt x="1085" y="8769"/>
                  </a:lnTo>
                  <a:lnTo>
                    <a:pt x="1085" y="8815"/>
                  </a:lnTo>
                  <a:lnTo>
                    <a:pt x="1085" y="8861"/>
                  </a:lnTo>
                  <a:lnTo>
                    <a:pt x="1206" y="8907"/>
                  </a:lnTo>
                  <a:lnTo>
                    <a:pt x="1327" y="8953"/>
                  </a:lnTo>
                  <a:lnTo>
                    <a:pt x="1447" y="8999"/>
                  </a:lnTo>
                  <a:lnTo>
                    <a:pt x="1568" y="9092"/>
                  </a:lnTo>
                  <a:lnTo>
                    <a:pt x="1689" y="9138"/>
                  </a:lnTo>
                  <a:lnTo>
                    <a:pt x="1809" y="9138"/>
                  </a:lnTo>
                  <a:lnTo>
                    <a:pt x="2171" y="9230"/>
                  </a:lnTo>
                  <a:lnTo>
                    <a:pt x="2533" y="9368"/>
                  </a:lnTo>
                  <a:lnTo>
                    <a:pt x="2895" y="9461"/>
                  </a:lnTo>
                  <a:lnTo>
                    <a:pt x="3257" y="9553"/>
                  </a:lnTo>
                  <a:lnTo>
                    <a:pt x="3619" y="9646"/>
                  </a:lnTo>
                  <a:lnTo>
                    <a:pt x="3982" y="9738"/>
                  </a:lnTo>
                  <a:lnTo>
                    <a:pt x="4585" y="9830"/>
                  </a:lnTo>
                  <a:lnTo>
                    <a:pt x="4947" y="9922"/>
                  </a:lnTo>
                  <a:lnTo>
                    <a:pt x="5550" y="9969"/>
                  </a:lnTo>
                  <a:lnTo>
                    <a:pt x="6154" y="10061"/>
                  </a:lnTo>
                  <a:lnTo>
                    <a:pt x="6757" y="10153"/>
                  </a:lnTo>
                  <a:lnTo>
                    <a:pt x="7240" y="10245"/>
                  </a:lnTo>
                  <a:lnTo>
                    <a:pt x="8567" y="10384"/>
                  </a:lnTo>
                  <a:lnTo>
                    <a:pt x="9773" y="10568"/>
                  </a:lnTo>
                  <a:lnTo>
                    <a:pt x="10377" y="10661"/>
                  </a:lnTo>
                  <a:lnTo>
                    <a:pt x="10860" y="10707"/>
                  </a:lnTo>
                  <a:lnTo>
                    <a:pt x="11463" y="10800"/>
                  </a:lnTo>
                  <a:lnTo>
                    <a:pt x="12066" y="10892"/>
                  </a:lnTo>
                  <a:lnTo>
                    <a:pt x="12428" y="10938"/>
                  </a:lnTo>
                  <a:lnTo>
                    <a:pt x="12670" y="11030"/>
                  </a:lnTo>
                  <a:lnTo>
                    <a:pt x="12911" y="11076"/>
                  </a:lnTo>
                  <a:lnTo>
                    <a:pt x="13152" y="11169"/>
                  </a:lnTo>
                  <a:lnTo>
                    <a:pt x="13394" y="11215"/>
                  </a:lnTo>
                  <a:lnTo>
                    <a:pt x="13635" y="11307"/>
                  </a:lnTo>
                  <a:lnTo>
                    <a:pt x="13877" y="11399"/>
                  </a:lnTo>
                  <a:lnTo>
                    <a:pt x="14238" y="11445"/>
                  </a:lnTo>
                  <a:lnTo>
                    <a:pt x="14359" y="11538"/>
                  </a:lnTo>
                  <a:lnTo>
                    <a:pt x="14480" y="11584"/>
                  </a:lnTo>
                  <a:lnTo>
                    <a:pt x="14600" y="11630"/>
                  </a:lnTo>
                  <a:lnTo>
                    <a:pt x="14721" y="11722"/>
                  </a:lnTo>
                  <a:lnTo>
                    <a:pt x="14721" y="11768"/>
                  </a:lnTo>
                  <a:lnTo>
                    <a:pt x="14721" y="11815"/>
                  </a:lnTo>
                  <a:lnTo>
                    <a:pt x="14721" y="11861"/>
                  </a:lnTo>
                  <a:lnTo>
                    <a:pt x="14721" y="11907"/>
                  </a:lnTo>
                  <a:lnTo>
                    <a:pt x="14721" y="12045"/>
                  </a:lnTo>
                  <a:lnTo>
                    <a:pt x="14721" y="12138"/>
                  </a:lnTo>
                  <a:lnTo>
                    <a:pt x="14721" y="12230"/>
                  </a:lnTo>
                  <a:lnTo>
                    <a:pt x="14721" y="12415"/>
                  </a:lnTo>
                  <a:lnTo>
                    <a:pt x="14963" y="12230"/>
                  </a:lnTo>
                  <a:lnTo>
                    <a:pt x="13877" y="12646"/>
                  </a:lnTo>
                  <a:lnTo>
                    <a:pt x="13394" y="12692"/>
                  </a:lnTo>
                  <a:lnTo>
                    <a:pt x="12791" y="12784"/>
                  </a:lnTo>
                  <a:lnTo>
                    <a:pt x="12428" y="12784"/>
                  </a:lnTo>
                  <a:lnTo>
                    <a:pt x="12066" y="12876"/>
                  </a:lnTo>
                  <a:lnTo>
                    <a:pt x="11704" y="12922"/>
                  </a:lnTo>
                  <a:lnTo>
                    <a:pt x="11342" y="12969"/>
                  </a:lnTo>
                  <a:lnTo>
                    <a:pt x="11101" y="13015"/>
                  </a:lnTo>
                  <a:lnTo>
                    <a:pt x="10860" y="13061"/>
                  </a:lnTo>
                  <a:lnTo>
                    <a:pt x="10860" y="13107"/>
                  </a:lnTo>
                  <a:lnTo>
                    <a:pt x="10739" y="13107"/>
                  </a:lnTo>
                  <a:lnTo>
                    <a:pt x="10618" y="13153"/>
                  </a:lnTo>
                  <a:lnTo>
                    <a:pt x="10498" y="13199"/>
                  </a:lnTo>
                  <a:lnTo>
                    <a:pt x="10498" y="13245"/>
                  </a:lnTo>
                  <a:lnTo>
                    <a:pt x="10377" y="13292"/>
                  </a:lnTo>
                  <a:lnTo>
                    <a:pt x="10377" y="13338"/>
                  </a:lnTo>
                  <a:lnTo>
                    <a:pt x="10377" y="13430"/>
                  </a:lnTo>
                  <a:lnTo>
                    <a:pt x="10377" y="13476"/>
                  </a:lnTo>
                  <a:lnTo>
                    <a:pt x="10377" y="13523"/>
                  </a:lnTo>
                  <a:lnTo>
                    <a:pt x="10498" y="13615"/>
                  </a:lnTo>
                  <a:lnTo>
                    <a:pt x="10618" y="13661"/>
                  </a:lnTo>
                  <a:lnTo>
                    <a:pt x="10860" y="13799"/>
                  </a:lnTo>
                  <a:lnTo>
                    <a:pt x="10980" y="14030"/>
                  </a:lnTo>
                  <a:lnTo>
                    <a:pt x="11101" y="14122"/>
                  </a:lnTo>
                  <a:lnTo>
                    <a:pt x="11222" y="14215"/>
                  </a:lnTo>
                  <a:lnTo>
                    <a:pt x="11342" y="14307"/>
                  </a:lnTo>
                  <a:lnTo>
                    <a:pt x="11584" y="14399"/>
                  </a:lnTo>
                  <a:lnTo>
                    <a:pt x="11704" y="14492"/>
                  </a:lnTo>
                  <a:lnTo>
                    <a:pt x="11946" y="14538"/>
                  </a:lnTo>
                  <a:lnTo>
                    <a:pt x="12066" y="14630"/>
                  </a:lnTo>
                  <a:lnTo>
                    <a:pt x="12308" y="14722"/>
                  </a:lnTo>
                  <a:lnTo>
                    <a:pt x="12670" y="14861"/>
                  </a:lnTo>
                  <a:lnTo>
                    <a:pt x="13032" y="15046"/>
                  </a:lnTo>
                  <a:lnTo>
                    <a:pt x="13394" y="15184"/>
                  </a:lnTo>
                  <a:lnTo>
                    <a:pt x="13877" y="15322"/>
                  </a:lnTo>
                  <a:lnTo>
                    <a:pt x="14359" y="15415"/>
                  </a:lnTo>
                  <a:lnTo>
                    <a:pt x="14721" y="15507"/>
                  </a:lnTo>
                  <a:lnTo>
                    <a:pt x="15566" y="15784"/>
                  </a:lnTo>
                  <a:lnTo>
                    <a:pt x="16410" y="16061"/>
                  </a:lnTo>
                  <a:lnTo>
                    <a:pt x="16773" y="16153"/>
                  </a:lnTo>
                  <a:lnTo>
                    <a:pt x="17135" y="16292"/>
                  </a:lnTo>
                  <a:lnTo>
                    <a:pt x="17617" y="16430"/>
                  </a:lnTo>
                  <a:lnTo>
                    <a:pt x="17979" y="16615"/>
                  </a:lnTo>
                  <a:lnTo>
                    <a:pt x="18221" y="16753"/>
                  </a:lnTo>
                  <a:lnTo>
                    <a:pt x="18462" y="16845"/>
                  </a:lnTo>
                  <a:lnTo>
                    <a:pt x="18703" y="16984"/>
                  </a:lnTo>
                  <a:lnTo>
                    <a:pt x="18703" y="17122"/>
                  </a:lnTo>
                  <a:lnTo>
                    <a:pt x="18945" y="17261"/>
                  </a:lnTo>
                  <a:lnTo>
                    <a:pt x="19065" y="17399"/>
                  </a:lnTo>
                  <a:lnTo>
                    <a:pt x="19307" y="17584"/>
                  </a:lnTo>
                  <a:lnTo>
                    <a:pt x="19427" y="17676"/>
                  </a:lnTo>
                  <a:lnTo>
                    <a:pt x="19427" y="17538"/>
                  </a:lnTo>
                  <a:lnTo>
                    <a:pt x="19307" y="17630"/>
                  </a:lnTo>
                  <a:lnTo>
                    <a:pt x="19065" y="17769"/>
                  </a:lnTo>
                  <a:lnTo>
                    <a:pt x="19065" y="17815"/>
                  </a:lnTo>
                  <a:lnTo>
                    <a:pt x="18945" y="17861"/>
                  </a:lnTo>
                  <a:lnTo>
                    <a:pt x="18824" y="17953"/>
                  </a:lnTo>
                  <a:lnTo>
                    <a:pt x="18703" y="17999"/>
                  </a:lnTo>
                  <a:lnTo>
                    <a:pt x="18703" y="18046"/>
                  </a:lnTo>
                  <a:lnTo>
                    <a:pt x="18582" y="18046"/>
                  </a:lnTo>
                  <a:lnTo>
                    <a:pt x="18462" y="18092"/>
                  </a:lnTo>
                  <a:lnTo>
                    <a:pt x="18341" y="18138"/>
                  </a:lnTo>
                  <a:lnTo>
                    <a:pt x="18100" y="18138"/>
                  </a:lnTo>
                  <a:lnTo>
                    <a:pt x="17859" y="18138"/>
                  </a:lnTo>
                  <a:lnTo>
                    <a:pt x="17617" y="18138"/>
                  </a:lnTo>
                  <a:lnTo>
                    <a:pt x="17376" y="18138"/>
                  </a:lnTo>
                  <a:lnTo>
                    <a:pt x="16652" y="18138"/>
                  </a:lnTo>
                  <a:lnTo>
                    <a:pt x="16049" y="18184"/>
                  </a:lnTo>
                  <a:lnTo>
                    <a:pt x="15686" y="18184"/>
                  </a:lnTo>
                  <a:lnTo>
                    <a:pt x="15324" y="18184"/>
                  </a:lnTo>
                  <a:lnTo>
                    <a:pt x="15083" y="18184"/>
                  </a:lnTo>
                  <a:lnTo>
                    <a:pt x="14721" y="18230"/>
                  </a:lnTo>
                  <a:lnTo>
                    <a:pt x="14721" y="18230"/>
                  </a:lnTo>
                  <a:lnTo>
                    <a:pt x="14600" y="18276"/>
                  </a:lnTo>
                  <a:lnTo>
                    <a:pt x="14480" y="18322"/>
                  </a:lnTo>
                  <a:lnTo>
                    <a:pt x="14359" y="18322"/>
                  </a:lnTo>
                  <a:lnTo>
                    <a:pt x="14238" y="18369"/>
                  </a:lnTo>
                  <a:lnTo>
                    <a:pt x="14118" y="18415"/>
                  </a:lnTo>
                  <a:lnTo>
                    <a:pt x="13997" y="18415"/>
                  </a:lnTo>
                  <a:lnTo>
                    <a:pt x="13997" y="18415"/>
                  </a:lnTo>
                  <a:lnTo>
                    <a:pt x="13877" y="18461"/>
                  </a:lnTo>
                  <a:lnTo>
                    <a:pt x="13877" y="18553"/>
                  </a:lnTo>
                  <a:lnTo>
                    <a:pt x="13756" y="18599"/>
                  </a:lnTo>
                  <a:lnTo>
                    <a:pt x="13756" y="18645"/>
                  </a:lnTo>
                  <a:lnTo>
                    <a:pt x="13756" y="18738"/>
                  </a:lnTo>
                  <a:lnTo>
                    <a:pt x="13635" y="18784"/>
                  </a:lnTo>
                  <a:lnTo>
                    <a:pt x="13635" y="18876"/>
                  </a:lnTo>
                  <a:lnTo>
                    <a:pt x="13635" y="18969"/>
                  </a:lnTo>
                  <a:lnTo>
                    <a:pt x="13756" y="19107"/>
                  </a:lnTo>
                  <a:lnTo>
                    <a:pt x="13756" y="19153"/>
                  </a:lnTo>
                  <a:lnTo>
                    <a:pt x="13756" y="19292"/>
                  </a:lnTo>
                  <a:lnTo>
                    <a:pt x="13877" y="19384"/>
                  </a:lnTo>
                  <a:lnTo>
                    <a:pt x="13997" y="19522"/>
                  </a:lnTo>
                  <a:lnTo>
                    <a:pt x="13997" y="19615"/>
                  </a:lnTo>
                  <a:lnTo>
                    <a:pt x="14118" y="19753"/>
                  </a:lnTo>
                  <a:lnTo>
                    <a:pt x="14359" y="19845"/>
                  </a:lnTo>
                  <a:lnTo>
                    <a:pt x="14600" y="19984"/>
                  </a:lnTo>
                  <a:lnTo>
                    <a:pt x="14721" y="20122"/>
                  </a:lnTo>
                  <a:lnTo>
                    <a:pt x="15083" y="20307"/>
                  </a:lnTo>
                  <a:lnTo>
                    <a:pt x="15445" y="20446"/>
                  </a:lnTo>
                  <a:lnTo>
                    <a:pt x="15807" y="20584"/>
                  </a:lnTo>
                  <a:lnTo>
                    <a:pt x="16169" y="20722"/>
                  </a:lnTo>
                  <a:lnTo>
                    <a:pt x="16652" y="20815"/>
                  </a:lnTo>
                  <a:lnTo>
                    <a:pt x="16893" y="20953"/>
                  </a:lnTo>
                  <a:lnTo>
                    <a:pt x="17376" y="21092"/>
                  </a:lnTo>
                  <a:lnTo>
                    <a:pt x="17738" y="21184"/>
                  </a:lnTo>
                  <a:lnTo>
                    <a:pt x="18221" y="21276"/>
                  </a:lnTo>
                  <a:lnTo>
                    <a:pt x="18703" y="21368"/>
                  </a:lnTo>
                  <a:lnTo>
                    <a:pt x="19065" y="21461"/>
                  </a:lnTo>
                  <a:lnTo>
                    <a:pt x="19669" y="21507"/>
                  </a:lnTo>
                  <a:lnTo>
                    <a:pt x="20151" y="21507"/>
                  </a:lnTo>
                  <a:lnTo>
                    <a:pt x="20634" y="21553"/>
                  </a:lnTo>
                  <a:lnTo>
                    <a:pt x="20634" y="21553"/>
                  </a:lnTo>
                  <a:lnTo>
                    <a:pt x="20634" y="21600"/>
                  </a:lnTo>
                  <a:lnTo>
                    <a:pt x="20755" y="21600"/>
                  </a:lnTo>
                  <a:lnTo>
                    <a:pt x="20875" y="21553"/>
                  </a:lnTo>
                  <a:lnTo>
                    <a:pt x="20996" y="21553"/>
                  </a:lnTo>
                  <a:lnTo>
                    <a:pt x="21117" y="21553"/>
                  </a:lnTo>
                  <a:lnTo>
                    <a:pt x="21237" y="21507"/>
                  </a:lnTo>
                  <a:lnTo>
                    <a:pt x="21237" y="21507"/>
                  </a:lnTo>
                  <a:lnTo>
                    <a:pt x="21358" y="21507"/>
                  </a:lnTo>
                  <a:lnTo>
                    <a:pt x="21479" y="21461"/>
                  </a:lnTo>
                  <a:lnTo>
                    <a:pt x="21479" y="21368"/>
                  </a:lnTo>
                  <a:lnTo>
                    <a:pt x="21600" y="21322"/>
                  </a:lnTo>
                  <a:lnTo>
                    <a:pt x="21600" y="21276"/>
                  </a:lnTo>
                  <a:lnTo>
                    <a:pt x="21479" y="21184"/>
                  </a:lnTo>
                  <a:lnTo>
                    <a:pt x="21479" y="21138"/>
                  </a:lnTo>
                  <a:lnTo>
                    <a:pt x="21358" y="21092"/>
                  </a:lnTo>
                  <a:lnTo>
                    <a:pt x="21237" y="21045"/>
                  </a:lnTo>
                  <a:lnTo>
                    <a:pt x="21117" y="21045"/>
                  </a:lnTo>
                  <a:lnTo>
                    <a:pt x="21117" y="20999"/>
                  </a:lnTo>
                  <a:lnTo>
                    <a:pt x="20996" y="20999"/>
                  </a:lnTo>
                  <a:lnTo>
                    <a:pt x="20875" y="20999"/>
                  </a:lnTo>
                  <a:close/>
                  <a:moveTo>
                    <a:pt x="0" y="5307"/>
                  </a:moveTo>
                  <a:lnTo>
                    <a:pt x="603" y="5307"/>
                  </a:lnTo>
                  <a:lnTo>
                    <a:pt x="1085" y="5261"/>
                  </a:lnTo>
                  <a:lnTo>
                    <a:pt x="1689" y="5215"/>
                  </a:lnTo>
                  <a:lnTo>
                    <a:pt x="2292" y="5168"/>
                  </a:lnTo>
                  <a:lnTo>
                    <a:pt x="4585" y="4938"/>
                  </a:lnTo>
                  <a:lnTo>
                    <a:pt x="4947" y="4892"/>
                  </a:lnTo>
                  <a:lnTo>
                    <a:pt x="5429" y="4799"/>
                  </a:lnTo>
                  <a:lnTo>
                    <a:pt x="5550" y="4799"/>
                  </a:lnTo>
                  <a:lnTo>
                    <a:pt x="5671" y="4753"/>
                  </a:lnTo>
                  <a:lnTo>
                    <a:pt x="5791" y="4753"/>
                  </a:lnTo>
                  <a:lnTo>
                    <a:pt x="5912" y="4707"/>
                  </a:lnTo>
                  <a:lnTo>
                    <a:pt x="5912" y="4661"/>
                  </a:lnTo>
                  <a:lnTo>
                    <a:pt x="6033" y="4615"/>
                  </a:lnTo>
                  <a:lnTo>
                    <a:pt x="6033" y="4569"/>
                  </a:lnTo>
                  <a:lnTo>
                    <a:pt x="6033" y="4522"/>
                  </a:lnTo>
                  <a:lnTo>
                    <a:pt x="6033" y="4476"/>
                  </a:lnTo>
                  <a:lnTo>
                    <a:pt x="6033" y="4430"/>
                  </a:lnTo>
                  <a:lnTo>
                    <a:pt x="6033" y="4338"/>
                  </a:lnTo>
                  <a:lnTo>
                    <a:pt x="6033" y="4292"/>
                  </a:lnTo>
                  <a:lnTo>
                    <a:pt x="5912" y="4199"/>
                  </a:lnTo>
                  <a:lnTo>
                    <a:pt x="5791" y="4153"/>
                  </a:lnTo>
                  <a:lnTo>
                    <a:pt x="5671" y="4107"/>
                  </a:lnTo>
                  <a:lnTo>
                    <a:pt x="5550" y="4061"/>
                  </a:lnTo>
                  <a:lnTo>
                    <a:pt x="5550" y="3968"/>
                  </a:lnTo>
                  <a:lnTo>
                    <a:pt x="5309" y="3922"/>
                  </a:lnTo>
                  <a:lnTo>
                    <a:pt x="5188" y="3876"/>
                  </a:lnTo>
                  <a:lnTo>
                    <a:pt x="5068" y="3830"/>
                  </a:lnTo>
                  <a:lnTo>
                    <a:pt x="4826" y="3784"/>
                  </a:lnTo>
                  <a:lnTo>
                    <a:pt x="4464" y="3738"/>
                  </a:lnTo>
                  <a:lnTo>
                    <a:pt x="3740" y="3599"/>
                  </a:lnTo>
                  <a:lnTo>
                    <a:pt x="2895" y="3507"/>
                  </a:lnTo>
                  <a:lnTo>
                    <a:pt x="2654" y="3461"/>
                  </a:lnTo>
                  <a:lnTo>
                    <a:pt x="2292" y="3369"/>
                  </a:lnTo>
                  <a:lnTo>
                    <a:pt x="1930" y="3322"/>
                  </a:lnTo>
                  <a:lnTo>
                    <a:pt x="1689" y="3230"/>
                  </a:lnTo>
                  <a:lnTo>
                    <a:pt x="1206" y="3092"/>
                  </a:lnTo>
                  <a:lnTo>
                    <a:pt x="965" y="2953"/>
                  </a:lnTo>
                  <a:lnTo>
                    <a:pt x="844" y="2861"/>
                  </a:lnTo>
                  <a:lnTo>
                    <a:pt x="482" y="2723"/>
                  </a:lnTo>
                  <a:lnTo>
                    <a:pt x="482" y="2999"/>
                  </a:lnTo>
                  <a:lnTo>
                    <a:pt x="965" y="2630"/>
                  </a:lnTo>
                  <a:lnTo>
                    <a:pt x="1689" y="2399"/>
                  </a:lnTo>
                  <a:lnTo>
                    <a:pt x="2292" y="2307"/>
                  </a:lnTo>
                  <a:lnTo>
                    <a:pt x="2895" y="2261"/>
                  </a:lnTo>
                  <a:lnTo>
                    <a:pt x="3619" y="2215"/>
                  </a:lnTo>
                  <a:lnTo>
                    <a:pt x="4343" y="2169"/>
                  </a:lnTo>
                  <a:lnTo>
                    <a:pt x="4705" y="2122"/>
                  </a:lnTo>
                  <a:lnTo>
                    <a:pt x="4947" y="2076"/>
                  </a:lnTo>
                  <a:lnTo>
                    <a:pt x="5309" y="2030"/>
                  </a:lnTo>
                  <a:lnTo>
                    <a:pt x="5671" y="1984"/>
                  </a:lnTo>
                  <a:lnTo>
                    <a:pt x="5912" y="1938"/>
                  </a:lnTo>
                  <a:lnTo>
                    <a:pt x="6274" y="1846"/>
                  </a:lnTo>
                  <a:lnTo>
                    <a:pt x="6515" y="1753"/>
                  </a:lnTo>
                  <a:lnTo>
                    <a:pt x="6757" y="1707"/>
                  </a:lnTo>
                  <a:lnTo>
                    <a:pt x="6878" y="1661"/>
                  </a:lnTo>
                  <a:lnTo>
                    <a:pt x="6878" y="1569"/>
                  </a:lnTo>
                  <a:lnTo>
                    <a:pt x="7119" y="1523"/>
                  </a:lnTo>
                  <a:lnTo>
                    <a:pt x="7240" y="1430"/>
                  </a:lnTo>
                  <a:lnTo>
                    <a:pt x="7240" y="1430"/>
                  </a:lnTo>
                  <a:lnTo>
                    <a:pt x="7360" y="1338"/>
                  </a:lnTo>
                  <a:lnTo>
                    <a:pt x="7360" y="1291"/>
                  </a:lnTo>
                  <a:lnTo>
                    <a:pt x="7360" y="1245"/>
                  </a:lnTo>
                  <a:lnTo>
                    <a:pt x="7360" y="1199"/>
                  </a:lnTo>
                  <a:lnTo>
                    <a:pt x="7360" y="1199"/>
                  </a:lnTo>
                  <a:lnTo>
                    <a:pt x="7119" y="1015"/>
                  </a:lnTo>
                  <a:lnTo>
                    <a:pt x="6878" y="876"/>
                  </a:lnTo>
                  <a:lnTo>
                    <a:pt x="6757" y="692"/>
                  </a:lnTo>
                  <a:lnTo>
                    <a:pt x="6515" y="599"/>
                  </a:lnTo>
                  <a:lnTo>
                    <a:pt x="6154" y="415"/>
                  </a:lnTo>
                  <a:lnTo>
                    <a:pt x="5791" y="276"/>
                  </a:lnTo>
                  <a:lnTo>
                    <a:pt x="5550" y="138"/>
                  </a:lnTo>
                  <a:lnTo>
                    <a:pt x="5188" y="46"/>
                  </a:lnTo>
                  <a:lnTo>
                    <a:pt x="5068" y="0"/>
                  </a:lnTo>
                  <a:lnTo>
                    <a:pt x="4947" y="0"/>
                  </a:lnTo>
                  <a:lnTo>
                    <a:pt x="4826" y="0"/>
                  </a:lnTo>
                  <a:lnTo>
                    <a:pt x="4705" y="0"/>
                  </a:lnTo>
                  <a:lnTo>
                    <a:pt x="4464" y="0"/>
                  </a:lnTo>
                  <a:lnTo>
                    <a:pt x="4343" y="0"/>
                  </a:lnTo>
                  <a:lnTo>
                    <a:pt x="4223" y="46"/>
                  </a:lnTo>
                  <a:lnTo>
                    <a:pt x="4102" y="92"/>
                  </a:lnTo>
                  <a:lnTo>
                    <a:pt x="3982" y="138"/>
                  </a:lnTo>
                  <a:lnTo>
                    <a:pt x="3982" y="230"/>
                  </a:lnTo>
                  <a:lnTo>
                    <a:pt x="3861" y="276"/>
                  </a:lnTo>
                  <a:lnTo>
                    <a:pt x="3861" y="322"/>
                  </a:lnTo>
                  <a:lnTo>
                    <a:pt x="3982" y="415"/>
                  </a:lnTo>
                  <a:lnTo>
                    <a:pt x="3982" y="461"/>
                  </a:lnTo>
                  <a:lnTo>
                    <a:pt x="4102" y="507"/>
                  </a:lnTo>
                  <a:lnTo>
                    <a:pt x="4223" y="553"/>
                  </a:lnTo>
                  <a:lnTo>
                    <a:pt x="4464" y="599"/>
                  </a:lnTo>
                  <a:lnTo>
                    <a:pt x="4585" y="645"/>
                  </a:lnTo>
                  <a:lnTo>
                    <a:pt x="4826" y="738"/>
                  </a:lnTo>
                  <a:lnTo>
                    <a:pt x="4947" y="830"/>
                  </a:lnTo>
                  <a:lnTo>
                    <a:pt x="5309" y="968"/>
                  </a:lnTo>
                  <a:lnTo>
                    <a:pt x="5550" y="1153"/>
                  </a:lnTo>
                  <a:lnTo>
                    <a:pt x="5791" y="1384"/>
                  </a:lnTo>
                  <a:lnTo>
                    <a:pt x="6033" y="1061"/>
                  </a:lnTo>
                  <a:lnTo>
                    <a:pt x="5429" y="1338"/>
                  </a:lnTo>
                  <a:lnTo>
                    <a:pt x="5550" y="1291"/>
                  </a:lnTo>
                  <a:lnTo>
                    <a:pt x="5188" y="1338"/>
                  </a:lnTo>
                  <a:lnTo>
                    <a:pt x="4947" y="1430"/>
                  </a:lnTo>
                  <a:lnTo>
                    <a:pt x="4585" y="1430"/>
                  </a:lnTo>
                  <a:lnTo>
                    <a:pt x="4102" y="1476"/>
                  </a:lnTo>
                  <a:lnTo>
                    <a:pt x="3257" y="1569"/>
                  </a:lnTo>
                  <a:lnTo>
                    <a:pt x="2654" y="1661"/>
                  </a:lnTo>
                  <a:lnTo>
                    <a:pt x="2171" y="1707"/>
                  </a:lnTo>
                  <a:lnTo>
                    <a:pt x="1809" y="1753"/>
                  </a:lnTo>
                  <a:lnTo>
                    <a:pt x="1447" y="1846"/>
                  </a:lnTo>
                  <a:lnTo>
                    <a:pt x="1085" y="1892"/>
                  </a:lnTo>
                  <a:lnTo>
                    <a:pt x="844" y="1938"/>
                  </a:lnTo>
                  <a:lnTo>
                    <a:pt x="603" y="2030"/>
                  </a:lnTo>
                  <a:lnTo>
                    <a:pt x="241" y="2122"/>
                  </a:lnTo>
                  <a:lnTo>
                    <a:pt x="0" y="2215"/>
                  </a:lnTo>
                  <a:lnTo>
                    <a:pt x="0" y="3461"/>
                  </a:lnTo>
                  <a:lnTo>
                    <a:pt x="241" y="3553"/>
                  </a:lnTo>
                  <a:lnTo>
                    <a:pt x="361" y="3645"/>
                  </a:lnTo>
                  <a:lnTo>
                    <a:pt x="603" y="3692"/>
                  </a:lnTo>
                  <a:lnTo>
                    <a:pt x="723" y="3738"/>
                  </a:lnTo>
                  <a:lnTo>
                    <a:pt x="965" y="3784"/>
                  </a:lnTo>
                  <a:lnTo>
                    <a:pt x="1206" y="3876"/>
                  </a:lnTo>
                  <a:lnTo>
                    <a:pt x="1568" y="3922"/>
                  </a:lnTo>
                  <a:lnTo>
                    <a:pt x="1930" y="3968"/>
                  </a:lnTo>
                  <a:lnTo>
                    <a:pt x="2654" y="4107"/>
                  </a:lnTo>
                  <a:lnTo>
                    <a:pt x="3137" y="4199"/>
                  </a:lnTo>
                  <a:lnTo>
                    <a:pt x="3499" y="4199"/>
                  </a:lnTo>
                  <a:lnTo>
                    <a:pt x="3740" y="4246"/>
                  </a:lnTo>
                  <a:lnTo>
                    <a:pt x="3982" y="4246"/>
                  </a:lnTo>
                  <a:lnTo>
                    <a:pt x="4102" y="4292"/>
                  </a:lnTo>
                  <a:lnTo>
                    <a:pt x="4223" y="4338"/>
                  </a:lnTo>
                  <a:lnTo>
                    <a:pt x="4223" y="4338"/>
                  </a:lnTo>
                  <a:lnTo>
                    <a:pt x="4343" y="4384"/>
                  </a:lnTo>
                  <a:lnTo>
                    <a:pt x="4343" y="4384"/>
                  </a:lnTo>
                  <a:lnTo>
                    <a:pt x="4464" y="4476"/>
                  </a:lnTo>
                  <a:lnTo>
                    <a:pt x="4464" y="4569"/>
                  </a:lnTo>
                  <a:lnTo>
                    <a:pt x="4947" y="4246"/>
                  </a:lnTo>
                  <a:lnTo>
                    <a:pt x="4705" y="4292"/>
                  </a:lnTo>
                  <a:lnTo>
                    <a:pt x="4223" y="4338"/>
                  </a:lnTo>
                  <a:lnTo>
                    <a:pt x="3861" y="4384"/>
                  </a:lnTo>
                  <a:lnTo>
                    <a:pt x="3499" y="4430"/>
                  </a:lnTo>
                  <a:lnTo>
                    <a:pt x="3016" y="4476"/>
                  </a:lnTo>
                  <a:lnTo>
                    <a:pt x="2775" y="4522"/>
                  </a:lnTo>
                  <a:lnTo>
                    <a:pt x="2413" y="4522"/>
                  </a:lnTo>
                  <a:lnTo>
                    <a:pt x="1930" y="4569"/>
                  </a:lnTo>
                  <a:lnTo>
                    <a:pt x="0" y="4661"/>
                  </a:lnTo>
                  <a:lnTo>
                    <a:pt x="0" y="5307"/>
                  </a:lnTo>
                </a:path>
              </a:pathLst>
            </a:custGeom>
            <a:solidFill>
              <a:srgbClr val="B9DB7D">
                <a:alpha val="100000"/>
              </a:srgbClr>
            </a:solidFill>
            <a:ln w="9525">
              <a:noFill/>
            </a:ln>
          </p:spPr>
          <p:txBody>
            <a:bodyPr/>
            <a:lstStyle/>
            <a:p>
              <a:endParaRPr lang="zh-CN" altLang="en-US"/>
            </a:p>
          </p:txBody>
        </p:sp>
        <p:sp>
          <p:nvSpPr>
            <p:cNvPr id="2069" name="Unknown Shape"/>
            <p:cNvSpPr>
              <a:spLocks noChangeAspect="1"/>
            </p:cNvSpPr>
            <p:nvPr>
              <p:custDataLst>
                <p:tags r:id="rId21"/>
              </p:custDataLst>
            </p:nvPr>
          </p:nvSpPr>
          <p:spPr>
            <a:xfrm>
              <a:off x="209" y="1909"/>
              <a:ext cx="144" cy="227"/>
            </a:xfrm>
            <a:custGeom>
              <a:pathLst>
                <a:path w="21600" h="21600">
                  <a:moveTo>
                    <a:pt x="12728" y="21600"/>
                  </a:moveTo>
                  <a:lnTo>
                    <a:pt x="16971" y="15954"/>
                  </a:lnTo>
                  <a:lnTo>
                    <a:pt x="21600" y="10063"/>
                  </a:lnTo>
                  <a:lnTo>
                    <a:pt x="14656" y="4908"/>
                  </a:lnTo>
                  <a:lnTo>
                    <a:pt x="8100" y="0"/>
                  </a:lnTo>
                  <a:lnTo>
                    <a:pt x="3856" y="5890"/>
                  </a:lnTo>
                  <a:lnTo>
                    <a:pt x="0" y="11781"/>
                  </a:lnTo>
                  <a:lnTo>
                    <a:pt x="6171" y="16936"/>
                  </a:lnTo>
                  <a:lnTo>
                    <a:pt x="12728" y="21600"/>
                  </a:lnTo>
                </a:path>
              </a:pathLst>
            </a:custGeom>
            <a:solidFill>
              <a:srgbClr val="7CC5A1">
                <a:alpha val="100000"/>
              </a:srgbClr>
            </a:solidFill>
            <a:ln w="9525">
              <a:noFill/>
            </a:ln>
          </p:spPr>
          <p:txBody>
            <a:bodyPr/>
            <a:lstStyle/>
            <a:p>
              <a:endParaRPr lang="zh-CN" altLang="en-US"/>
            </a:p>
          </p:txBody>
        </p:sp>
        <p:sp>
          <p:nvSpPr>
            <p:cNvPr id="2070" name="Unknown Shape"/>
            <p:cNvSpPr>
              <a:spLocks noChangeAspect="1"/>
            </p:cNvSpPr>
            <p:nvPr>
              <p:custDataLst>
                <p:tags r:id="rId22"/>
              </p:custDataLst>
            </p:nvPr>
          </p:nvSpPr>
          <p:spPr>
            <a:xfrm>
              <a:off x="2671" y="91"/>
              <a:ext cx="266" cy="265"/>
            </a:xfrm>
            <a:custGeom>
              <a:pathLst>
                <a:path w="21600" h="21600">
                  <a:moveTo>
                    <a:pt x="3355" y="18454"/>
                  </a:moveTo>
                  <a:lnTo>
                    <a:pt x="10275" y="14889"/>
                  </a:lnTo>
                  <a:lnTo>
                    <a:pt x="17405" y="19293"/>
                  </a:lnTo>
                  <a:lnTo>
                    <a:pt x="15098" y="11953"/>
                  </a:lnTo>
                  <a:lnTo>
                    <a:pt x="20551" y="5452"/>
                  </a:lnTo>
                  <a:lnTo>
                    <a:pt x="13001" y="6500"/>
                  </a:lnTo>
                  <a:lnTo>
                    <a:pt x="7759" y="0"/>
                  </a:lnTo>
                  <a:lnTo>
                    <a:pt x="7339" y="7759"/>
                  </a:lnTo>
                  <a:lnTo>
                    <a:pt x="0" y="11743"/>
                  </a:lnTo>
                  <a:lnTo>
                    <a:pt x="7549" y="13421"/>
                  </a:lnTo>
                  <a:lnTo>
                    <a:pt x="10066" y="21600"/>
                  </a:lnTo>
                  <a:lnTo>
                    <a:pt x="13211" y="14260"/>
                  </a:lnTo>
                  <a:lnTo>
                    <a:pt x="21600" y="13001"/>
                  </a:lnTo>
                  <a:lnTo>
                    <a:pt x="14889" y="8807"/>
                  </a:lnTo>
                  <a:lnTo>
                    <a:pt x="15308" y="419"/>
                  </a:lnTo>
                  <a:lnTo>
                    <a:pt x="9856" y="6081"/>
                  </a:lnTo>
                  <a:lnTo>
                    <a:pt x="1677" y="4403"/>
                  </a:lnTo>
                  <a:lnTo>
                    <a:pt x="6500" y="10694"/>
                  </a:lnTo>
                  <a:lnTo>
                    <a:pt x="3355" y="18454"/>
                  </a:lnTo>
                </a:path>
              </a:pathLst>
            </a:custGeom>
            <a:solidFill>
              <a:srgbClr val="0093DD">
                <a:alpha val="100000"/>
              </a:srgbClr>
            </a:solidFill>
            <a:ln w="9525">
              <a:noFill/>
            </a:ln>
          </p:spPr>
          <p:txBody>
            <a:bodyPr/>
            <a:lstStyle/>
            <a:p>
              <a:endParaRPr lang="zh-CN" altLang="en-US"/>
            </a:p>
          </p:txBody>
        </p:sp>
        <p:sp>
          <p:nvSpPr>
            <p:cNvPr id="2071" name="Unknown Shape"/>
            <p:cNvSpPr>
              <a:spLocks noChangeAspect="1"/>
            </p:cNvSpPr>
            <p:nvPr>
              <p:custDataLst>
                <p:tags r:id="rId23"/>
              </p:custDataLst>
            </p:nvPr>
          </p:nvSpPr>
          <p:spPr>
            <a:xfrm>
              <a:off x="3030" y="1175"/>
              <a:ext cx="74" cy="77"/>
            </a:xfrm>
            <a:custGeom>
              <a:pathLst>
                <a:path w="21600" h="21600">
                  <a:moveTo>
                    <a:pt x="0" y="12959"/>
                  </a:moveTo>
                  <a:lnTo>
                    <a:pt x="0" y="13679"/>
                  </a:lnTo>
                  <a:lnTo>
                    <a:pt x="744" y="15119"/>
                  </a:lnTo>
                  <a:lnTo>
                    <a:pt x="744" y="15839"/>
                  </a:lnTo>
                  <a:lnTo>
                    <a:pt x="1489" y="16559"/>
                  </a:lnTo>
                  <a:lnTo>
                    <a:pt x="2234" y="17279"/>
                  </a:lnTo>
                  <a:lnTo>
                    <a:pt x="2979" y="17999"/>
                  </a:lnTo>
                  <a:lnTo>
                    <a:pt x="3724" y="18719"/>
                  </a:lnTo>
                  <a:lnTo>
                    <a:pt x="4468" y="19439"/>
                  </a:lnTo>
                  <a:lnTo>
                    <a:pt x="5213" y="20159"/>
                  </a:lnTo>
                  <a:lnTo>
                    <a:pt x="5958" y="20159"/>
                  </a:lnTo>
                  <a:lnTo>
                    <a:pt x="6703" y="20879"/>
                  </a:lnTo>
                  <a:lnTo>
                    <a:pt x="8192" y="20879"/>
                  </a:lnTo>
                  <a:lnTo>
                    <a:pt x="8937" y="21600"/>
                  </a:lnTo>
                  <a:lnTo>
                    <a:pt x="10427" y="21600"/>
                  </a:lnTo>
                  <a:lnTo>
                    <a:pt x="11172" y="21600"/>
                  </a:lnTo>
                  <a:lnTo>
                    <a:pt x="12661" y="20879"/>
                  </a:lnTo>
                  <a:lnTo>
                    <a:pt x="13406" y="20879"/>
                  </a:lnTo>
                  <a:lnTo>
                    <a:pt x="14896" y="20159"/>
                  </a:lnTo>
                  <a:lnTo>
                    <a:pt x="14896" y="20159"/>
                  </a:lnTo>
                  <a:lnTo>
                    <a:pt x="15641" y="19439"/>
                  </a:lnTo>
                  <a:lnTo>
                    <a:pt x="17130" y="18719"/>
                  </a:lnTo>
                  <a:lnTo>
                    <a:pt x="17875" y="17999"/>
                  </a:lnTo>
                  <a:lnTo>
                    <a:pt x="18620" y="17279"/>
                  </a:lnTo>
                  <a:lnTo>
                    <a:pt x="19365" y="17279"/>
                  </a:lnTo>
                  <a:lnTo>
                    <a:pt x="20110" y="15839"/>
                  </a:lnTo>
                  <a:lnTo>
                    <a:pt x="20110" y="15119"/>
                  </a:lnTo>
                  <a:lnTo>
                    <a:pt x="20855" y="14399"/>
                  </a:lnTo>
                  <a:lnTo>
                    <a:pt x="20855" y="12959"/>
                  </a:lnTo>
                  <a:lnTo>
                    <a:pt x="21600" y="11519"/>
                  </a:lnTo>
                  <a:lnTo>
                    <a:pt x="21600" y="10800"/>
                  </a:lnTo>
                  <a:lnTo>
                    <a:pt x="21600" y="9359"/>
                  </a:lnTo>
                  <a:lnTo>
                    <a:pt x="20855" y="8639"/>
                  </a:lnTo>
                  <a:lnTo>
                    <a:pt x="20855" y="7199"/>
                  </a:lnTo>
                  <a:lnTo>
                    <a:pt x="20110" y="6479"/>
                  </a:lnTo>
                  <a:lnTo>
                    <a:pt x="20110" y="5759"/>
                  </a:lnTo>
                  <a:lnTo>
                    <a:pt x="19365" y="5039"/>
                  </a:lnTo>
                  <a:lnTo>
                    <a:pt x="18620" y="3599"/>
                  </a:lnTo>
                  <a:lnTo>
                    <a:pt x="17875" y="2879"/>
                  </a:lnTo>
                  <a:lnTo>
                    <a:pt x="17130" y="2159"/>
                  </a:lnTo>
                  <a:lnTo>
                    <a:pt x="16385" y="1439"/>
                  </a:lnTo>
                  <a:lnTo>
                    <a:pt x="14896" y="1439"/>
                  </a:lnTo>
                  <a:lnTo>
                    <a:pt x="14896" y="719"/>
                  </a:lnTo>
                  <a:lnTo>
                    <a:pt x="14151" y="0"/>
                  </a:lnTo>
                  <a:lnTo>
                    <a:pt x="12661" y="0"/>
                  </a:lnTo>
                  <a:lnTo>
                    <a:pt x="11916" y="0"/>
                  </a:lnTo>
                  <a:lnTo>
                    <a:pt x="10427" y="0"/>
                  </a:lnTo>
                  <a:lnTo>
                    <a:pt x="9682" y="0"/>
                  </a:lnTo>
                  <a:lnTo>
                    <a:pt x="8192" y="0"/>
                  </a:lnTo>
                  <a:lnTo>
                    <a:pt x="7448" y="0"/>
                  </a:lnTo>
                  <a:lnTo>
                    <a:pt x="5958" y="719"/>
                  </a:lnTo>
                  <a:lnTo>
                    <a:pt x="5213" y="719"/>
                  </a:lnTo>
                  <a:lnTo>
                    <a:pt x="4468" y="1439"/>
                  </a:lnTo>
                  <a:lnTo>
                    <a:pt x="3724" y="2159"/>
                  </a:lnTo>
                  <a:lnTo>
                    <a:pt x="2979" y="2879"/>
                  </a:lnTo>
                  <a:lnTo>
                    <a:pt x="2234" y="3599"/>
                  </a:lnTo>
                  <a:lnTo>
                    <a:pt x="1489" y="5039"/>
                  </a:lnTo>
                  <a:lnTo>
                    <a:pt x="1489" y="5759"/>
                  </a:lnTo>
                  <a:lnTo>
                    <a:pt x="744" y="6479"/>
                  </a:lnTo>
                  <a:lnTo>
                    <a:pt x="0" y="7199"/>
                  </a:lnTo>
                  <a:lnTo>
                    <a:pt x="0" y="7919"/>
                  </a:lnTo>
                  <a:lnTo>
                    <a:pt x="0" y="9359"/>
                  </a:lnTo>
                  <a:lnTo>
                    <a:pt x="0" y="10079"/>
                  </a:lnTo>
                  <a:lnTo>
                    <a:pt x="0" y="11519"/>
                  </a:lnTo>
                  <a:lnTo>
                    <a:pt x="0" y="12959"/>
                  </a:lnTo>
                </a:path>
              </a:pathLst>
            </a:custGeom>
            <a:solidFill>
              <a:srgbClr val="CC99FF">
                <a:alpha val="100000"/>
              </a:srgbClr>
            </a:solidFill>
            <a:ln w="9525">
              <a:noFill/>
            </a:ln>
          </p:spPr>
          <p:txBody>
            <a:bodyPr/>
            <a:lstStyle/>
            <a:p>
              <a:endParaRPr lang="zh-CN" altLang="en-US"/>
            </a:p>
          </p:txBody>
        </p:sp>
        <p:sp>
          <p:nvSpPr>
            <p:cNvPr id="2072" name="Unknown Shape"/>
            <p:cNvSpPr>
              <a:spLocks noChangeAspect="1"/>
            </p:cNvSpPr>
            <p:nvPr>
              <p:custDataLst>
                <p:tags r:id="rId24"/>
              </p:custDataLst>
            </p:nvPr>
          </p:nvSpPr>
          <p:spPr>
            <a:xfrm>
              <a:off x="3742" y="637"/>
              <a:ext cx="59" cy="59"/>
            </a:xfrm>
            <a:custGeom>
              <a:pathLst>
                <a:path w="21600" h="21600">
                  <a:moveTo>
                    <a:pt x="0" y="8452"/>
                  </a:moveTo>
                  <a:lnTo>
                    <a:pt x="0" y="10330"/>
                  </a:lnTo>
                  <a:lnTo>
                    <a:pt x="0" y="11269"/>
                  </a:lnTo>
                  <a:lnTo>
                    <a:pt x="0" y="12208"/>
                  </a:lnTo>
                  <a:lnTo>
                    <a:pt x="0" y="13147"/>
                  </a:lnTo>
                  <a:lnTo>
                    <a:pt x="0" y="14086"/>
                  </a:lnTo>
                  <a:lnTo>
                    <a:pt x="939" y="15026"/>
                  </a:lnTo>
                  <a:lnTo>
                    <a:pt x="939" y="15965"/>
                  </a:lnTo>
                  <a:lnTo>
                    <a:pt x="1878" y="16904"/>
                  </a:lnTo>
                  <a:lnTo>
                    <a:pt x="1878" y="17843"/>
                  </a:lnTo>
                  <a:lnTo>
                    <a:pt x="2817" y="17843"/>
                  </a:lnTo>
                  <a:lnTo>
                    <a:pt x="3756" y="18782"/>
                  </a:lnTo>
                  <a:lnTo>
                    <a:pt x="4695" y="18782"/>
                  </a:lnTo>
                  <a:lnTo>
                    <a:pt x="5634" y="19721"/>
                  </a:lnTo>
                  <a:lnTo>
                    <a:pt x="6573" y="19721"/>
                  </a:lnTo>
                  <a:lnTo>
                    <a:pt x="7513" y="20660"/>
                  </a:lnTo>
                  <a:lnTo>
                    <a:pt x="8452" y="20660"/>
                  </a:lnTo>
                  <a:lnTo>
                    <a:pt x="9391" y="20660"/>
                  </a:lnTo>
                  <a:lnTo>
                    <a:pt x="10330" y="21600"/>
                  </a:lnTo>
                  <a:lnTo>
                    <a:pt x="11269" y="20660"/>
                  </a:lnTo>
                  <a:lnTo>
                    <a:pt x="12208" y="20660"/>
                  </a:lnTo>
                  <a:lnTo>
                    <a:pt x="13147" y="20660"/>
                  </a:lnTo>
                  <a:lnTo>
                    <a:pt x="14086" y="19721"/>
                  </a:lnTo>
                  <a:lnTo>
                    <a:pt x="15026" y="19721"/>
                  </a:lnTo>
                  <a:lnTo>
                    <a:pt x="15965" y="18782"/>
                  </a:lnTo>
                  <a:lnTo>
                    <a:pt x="16904" y="17843"/>
                  </a:lnTo>
                  <a:lnTo>
                    <a:pt x="17843" y="17843"/>
                  </a:lnTo>
                  <a:lnTo>
                    <a:pt x="18782" y="17843"/>
                  </a:lnTo>
                  <a:lnTo>
                    <a:pt x="19721" y="16904"/>
                  </a:lnTo>
                  <a:lnTo>
                    <a:pt x="19721" y="15965"/>
                  </a:lnTo>
                  <a:lnTo>
                    <a:pt x="20660" y="15026"/>
                  </a:lnTo>
                  <a:lnTo>
                    <a:pt x="20660" y="14086"/>
                  </a:lnTo>
                  <a:lnTo>
                    <a:pt x="20660" y="13147"/>
                  </a:lnTo>
                  <a:lnTo>
                    <a:pt x="21600" y="11269"/>
                  </a:lnTo>
                  <a:lnTo>
                    <a:pt x="21600" y="10330"/>
                  </a:lnTo>
                  <a:lnTo>
                    <a:pt x="20660" y="9391"/>
                  </a:lnTo>
                  <a:lnTo>
                    <a:pt x="20660" y="8452"/>
                  </a:lnTo>
                  <a:lnTo>
                    <a:pt x="20660" y="7513"/>
                  </a:lnTo>
                  <a:lnTo>
                    <a:pt x="20660" y="6573"/>
                  </a:lnTo>
                  <a:lnTo>
                    <a:pt x="19721" y="5634"/>
                  </a:lnTo>
                  <a:lnTo>
                    <a:pt x="18782" y="4695"/>
                  </a:lnTo>
                  <a:lnTo>
                    <a:pt x="18782" y="3756"/>
                  </a:lnTo>
                  <a:lnTo>
                    <a:pt x="17843" y="2817"/>
                  </a:lnTo>
                  <a:lnTo>
                    <a:pt x="16904" y="1878"/>
                  </a:lnTo>
                  <a:lnTo>
                    <a:pt x="15965" y="939"/>
                  </a:lnTo>
                  <a:lnTo>
                    <a:pt x="15026" y="939"/>
                  </a:lnTo>
                  <a:lnTo>
                    <a:pt x="14086" y="0"/>
                  </a:lnTo>
                  <a:lnTo>
                    <a:pt x="13147" y="0"/>
                  </a:lnTo>
                  <a:lnTo>
                    <a:pt x="12208" y="0"/>
                  </a:lnTo>
                  <a:lnTo>
                    <a:pt x="10330" y="0"/>
                  </a:lnTo>
                  <a:lnTo>
                    <a:pt x="9391" y="0"/>
                  </a:lnTo>
                  <a:lnTo>
                    <a:pt x="9391" y="0"/>
                  </a:lnTo>
                  <a:lnTo>
                    <a:pt x="8452" y="0"/>
                  </a:lnTo>
                  <a:lnTo>
                    <a:pt x="7513" y="0"/>
                  </a:lnTo>
                  <a:lnTo>
                    <a:pt x="6573" y="939"/>
                  </a:lnTo>
                  <a:lnTo>
                    <a:pt x="5634" y="939"/>
                  </a:lnTo>
                  <a:lnTo>
                    <a:pt x="4695" y="1878"/>
                  </a:lnTo>
                  <a:lnTo>
                    <a:pt x="3756" y="1878"/>
                  </a:lnTo>
                  <a:lnTo>
                    <a:pt x="2817" y="2817"/>
                  </a:lnTo>
                  <a:lnTo>
                    <a:pt x="1878" y="3756"/>
                  </a:lnTo>
                  <a:lnTo>
                    <a:pt x="1878" y="4695"/>
                  </a:lnTo>
                  <a:lnTo>
                    <a:pt x="939" y="5634"/>
                  </a:lnTo>
                  <a:lnTo>
                    <a:pt x="0" y="6573"/>
                  </a:lnTo>
                  <a:lnTo>
                    <a:pt x="0" y="7513"/>
                  </a:lnTo>
                  <a:lnTo>
                    <a:pt x="0" y="8452"/>
                  </a:lnTo>
                </a:path>
              </a:pathLst>
            </a:custGeom>
            <a:solidFill>
              <a:srgbClr val="F09BBE">
                <a:alpha val="100000"/>
              </a:srgbClr>
            </a:solidFill>
            <a:ln w="9525">
              <a:noFill/>
            </a:ln>
          </p:spPr>
          <p:txBody>
            <a:bodyPr/>
            <a:lstStyle/>
            <a:p>
              <a:endParaRPr lang="zh-CN" altLang="en-US"/>
            </a:p>
          </p:txBody>
        </p:sp>
        <p:sp>
          <p:nvSpPr>
            <p:cNvPr id="2073" name="Unknown Shape"/>
            <p:cNvSpPr>
              <a:spLocks noChangeAspect="1"/>
            </p:cNvSpPr>
            <p:nvPr>
              <p:custDataLst>
                <p:tags r:id="rId25"/>
              </p:custDataLst>
            </p:nvPr>
          </p:nvSpPr>
          <p:spPr>
            <a:xfrm>
              <a:off x="3198" y="1525"/>
              <a:ext cx="98" cy="110"/>
            </a:xfrm>
            <a:custGeom>
              <a:pathLst>
                <a:path w="21600" h="21600">
                  <a:moveTo>
                    <a:pt x="780" y="0"/>
                  </a:moveTo>
                  <a:lnTo>
                    <a:pt x="260" y="10916"/>
                  </a:lnTo>
                  <a:lnTo>
                    <a:pt x="0" y="21600"/>
                  </a:lnTo>
                  <a:lnTo>
                    <a:pt x="10929" y="16258"/>
                  </a:lnTo>
                  <a:lnTo>
                    <a:pt x="21600" y="11148"/>
                  </a:lnTo>
                  <a:lnTo>
                    <a:pt x="11190" y="5574"/>
                  </a:lnTo>
                  <a:lnTo>
                    <a:pt x="780" y="0"/>
                  </a:lnTo>
                </a:path>
              </a:pathLst>
            </a:custGeom>
            <a:solidFill>
              <a:srgbClr val="EF9B49">
                <a:alpha val="100000"/>
              </a:srgbClr>
            </a:solidFill>
            <a:ln w="9525">
              <a:noFill/>
            </a:ln>
          </p:spPr>
          <p:txBody>
            <a:bodyPr/>
            <a:lstStyle/>
            <a:p>
              <a:endParaRPr lang="zh-CN" altLang="en-US"/>
            </a:p>
          </p:txBody>
        </p:sp>
        <p:sp>
          <p:nvSpPr>
            <p:cNvPr id="2074" name="Unknown Shape"/>
            <p:cNvSpPr>
              <a:spLocks noChangeAspect="1"/>
            </p:cNvSpPr>
            <p:nvPr>
              <p:custDataLst>
                <p:tags r:id="rId26"/>
              </p:custDataLst>
            </p:nvPr>
          </p:nvSpPr>
          <p:spPr>
            <a:xfrm>
              <a:off x="4091" y="1259"/>
              <a:ext cx="134" cy="139"/>
            </a:xfrm>
            <a:custGeom>
              <a:pathLst>
                <a:path w="21600" h="21600">
                  <a:moveTo>
                    <a:pt x="0" y="15599"/>
                  </a:moveTo>
                  <a:lnTo>
                    <a:pt x="10800" y="18799"/>
                  </a:lnTo>
                  <a:lnTo>
                    <a:pt x="21600" y="21600"/>
                  </a:lnTo>
                  <a:lnTo>
                    <a:pt x="18692" y="10800"/>
                  </a:lnTo>
                  <a:lnTo>
                    <a:pt x="15369" y="0"/>
                  </a:lnTo>
                  <a:lnTo>
                    <a:pt x="7476" y="7599"/>
                  </a:lnTo>
                  <a:lnTo>
                    <a:pt x="0" y="15599"/>
                  </a:lnTo>
                </a:path>
              </a:pathLst>
            </a:custGeom>
            <a:solidFill>
              <a:srgbClr val="0093DD">
                <a:alpha val="100000"/>
              </a:srgbClr>
            </a:solidFill>
            <a:ln w="9525">
              <a:noFill/>
            </a:ln>
          </p:spPr>
          <p:txBody>
            <a:bodyPr/>
            <a:lstStyle/>
            <a:p>
              <a:endParaRPr lang="zh-CN" altLang="en-US"/>
            </a:p>
          </p:txBody>
        </p:sp>
        <p:sp>
          <p:nvSpPr>
            <p:cNvPr id="2075" name="Unknown Shape"/>
            <p:cNvSpPr>
              <a:spLocks noChangeAspect="1"/>
            </p:cNvSpPr>
            <p:nvPr>
              <p:custDataLst>
                <p:tags r:id="rId27"/>
              </p:custDataLst>
            </p:nvPr>
          </p:nvSpPr>
          <p:spPr>
            <a:xfrm>
              <a:off x="3683" y="374"/>
              <a:ext cx="208" cy="222"/>
            </a:xfrm>
            <a:custGeom>
              <a:pathLst>
                <a:path w="21600" h="21600">
                  <a:moveTo>
                    <a:pt x="0" y="21600"/>
                  </a:moveTo>
                  <a:lnTo>
                    <a:pt x="1333" y="10800"/>
                  </a:lnTo>
                  <a:lnTo>
                    <a:pt x="2933" y="0"/>
                  </a:lnTo>
                  <a:lnTo>
                    <a:pt x="12266" y="6781"/>
                  </a:lnTo>
                  <a:lnTo>
                    <a:pt x="21600" y="13562"/>
                  </a:lnTo>
                  <a:lnTo>
                    <a:pt x="10666" y="17581"/>
                  </a:lnTo>
                  <a:lnTo>
                    <a:pt x="0" y="21600"/>
                  </a:lnTo>
                </a:path>
              </a:pathLst>
            </a:custGeom>
            <a:solidFill>
              <a:srgbClr val="CCFFCC">
                <a:alpha val="100000"/>
              </a:srgbClr>
            </a:solidFill>
            <a:ln w="9525">
              <a:noFill/>
            </a:ln>
          </p:spPr>
          <p:txBody>
            <a:bodyPr/>
            <a:lstStyle/>
            <a:p>
              <a:endParaRPr lang="zh-CN" altLang="en-US"/>
            </a:p>
          </p:txBody>
        </p:sp>
        <p:sp>
          <p:nvSpPr>
            <p:cNvPr id="2076" name="Unknown Shape"/>
            <p:cNvSpPr>
              <a:spLocks noChangeAspect="1"/>
            </p:cNvSpPr>
            <p:nvPr>
              <p:custDataLst>
                <p:tags r:id="rId28"/>
              </p:custDataLst>
            </p:nvPr>
          </p:nvSpPr>
          <p:spPr>
            <a:xfrm>
              <a:off x="4406" y="1288"/>
              <a:ext cx="634" cy="636"/>
            </a:xfrm>
            <a:custGeom>
              <a:pathLst>
                <a:path w="21600" h="21600">
                  <a:moveTo>
                    <a:pt x="0" y="7870"/>
                  </a:moveTo>
                  <a:lnTo>
                    <a:pt x="9307" y="9531"/>
                  </a:lnTo>
                  <a:lnTo>
                    <a:pt x="11678" y="0"/>
                  </a:lnTo>
                  <a:lnTo>
                    <a:pt x="11765" y="9357"/>
                  </a:lnTo>
                  <a:lnTo>
                    <a:pt x="21600" y="10144"/>
                  </a:lnTo>
                  <a:lnTo>
                    <a:pt x="12292" y="11805"/>
                  </a:lnTo>
                  <a:lnTo>
                    <a:pt x="13258" y="21600"/>
                  </a:lnTo>
                  <a:lnTo>
                    <a:pt x="10009" y="12767"/>
                  </a:lnTo>
                  <a:lnTo>
                    <a:pt x="526" y="15390"/>
                  </a:lnTo>
                  <a:lnTo>
                    <a:pt x="8692" y="10668"/>
                  </a:lnTo>
                  <a:lnTo>
                    <a:pt x="4390" y="1836"/>
                  </a:lnTo>
                  <a:lnTo>
                    <a:pt x="10536" y="9007"/>
                  </a:lnTo>
                  <a:lnTo>
                    <a:pt x="18526" y="3235"/>
                  </a:lnTo>
                  <a:lnTo>
                    <a:pt x="12468" y="10493"/>
                  </a:lnTo>
                  <a:lnTo>
                    <a:pt x="19580" y="17402"/>
                  </a:lnTo>
                  <a:lnTo>
                    <a:pt x="11326" y="12679"/>
                  </a:lnTo>
                  <a:lnTo>
                    <a:pt x="5794" y="20812"/>
                  </a:lnTo>
                  <a:lnTo>
                    <a:pt x="8955" y="11892"/>
                  </a:lnTo>
                  <a:lnTo>
                    <a:pt x="0" y="7870"/>
                  </a:lnTo>
                </a:path>
              </a:pathLst>
            </a:custGeom>
            <a:solidFill>
              <a:srgbClr val="BC839B">
                <a:alpha val="100000"/>
              </a:srgbClr>
            </a:solidFill>
            <a:ln w="9525">
              <a:noFill/>
            </a:ln>
          </p:spPr>
          <p:txBody>
            <a:bodyPr/>
            <a:lstStyle/>
            <a:p>
              <a:endParaRPr lang="zh-CN" altLang="en-US"/>
            </a:p>
          </p:txBody>
        </p:sp>
        <p:sp>
          <p:nvSpPr>
            <p:cNvPr id="2077" name="Unknown Shape"/>
            <p:cNvSpPr>
              <a:spLocks noChangeAspect="1"/>
            </p:cNvSpPr>
            <p:nvPr>
              <p:custDataLst>
                <p:tags r:id="rId29"/>
              </p:custDataLst>
            </p:nvPr>
          </p:nvSpPr>
          <p:spPr>
            <a:xfrm>
              <a:off x="4309" y="57"/>
              <a:ext cx="57" cy="57"/>
            </a:xfrm>
            <a:custGeom>
              <a:pathLst>
                <a:path w="21600" h="21600">
                  <a:moveTo>
                    <a:pt x="0" y="11781"/>
                  </a:moveTo>
                  <a:lnTo>
                    <a:pt x="0" y="10800"/>
                  </a:lnTo>
                  <a:lnTo>
                    <a:pt x="0" y="9818"/>
                  </a:lnTo>
                  <a:lnTo>
                    <a:pt x="0" y="8836"/>
                  </a:lnTo>
                  <a:lnTo>
                    <a:pt x="0" y="8836"/>
                  </a:lnTo>
                  <a:lnTo>
                    <a:pt x="0" y="7854"/>
                  </a:lnTo>
                  <a:lnTo>
                    <a:pt x="981" y="6872"/>
                  </a:lnTo>
                  <a:lnTo>
                    <a:pt x="981" y="5890"/>
                  </a:lnTo>
                  <a:lnTo>
                    <a:pt x="1963" y="4908"/>
                  </a:lnTo>
                  <a:lnTo>
                    <a:pt x="1963" y="3927"/>
                  </a:lnTo>
                  <a:lnTo>
                    <a:pt x="2945" y="2945"/>
                  </a:lnTo>
                  <a:lnTo>
                    <a:pt x="3927" y="1963"/>
                  </a:lnTo>
                  <a:lnTo>
                    <a:pt x="4908" y="981"/>
                  </a:lnTo>
                  <a:lnTo>
                    <a:pt x="5890" y="981"/>
                  </a:lnTo>
                  <a:lnTo>
                    <a:pt x="6872" y="981"/>
                  </a:lnTo>
                  <a:lnTo>
                    <a:pt x="7854" y="0"/>
                  </a:lnTo>
                  <a:lnTo>
                    <a:pt x="8836" y="0"/>
                  </a:lnTo>
                  <a:lnTo>
                    <a:pt x="9818" y="0"/>
                  </a:lnTo>
                  <a:lnTo>
                    <a:pt x="10800" y="0"/>
                  </a:lnTo>
                  <a:lnTo>
                    <a:pt x="11781" y="0"/>
                  </a:lnTo>
                  <a:lnTo>
                    <a:pt x="12763" y="0"/>
                  </a:lnTo>
                  <a:lnTo>
                    <a:pt x="12763" y="0"/>
                  </a:lnTo>
                  <a:lnTo>
                    <a:pt x="13745" y="0"/>
                  </a:lnTo>
                  <a:lnTo>
                    <a:pt x="14727" y="981"/>
                  </a:lnTo>
                  <a:lnTo>
                    <a:pt x="15708" y="981"/>
                  </a:lnTo>
                  <a:lnTo>
                    <a:pt x="16690" y="1963"/>
                  </a:lnTo>
                  <a:lnTo>
                    <a:pt x="17672" y="2945"/>
                  </a:lnTo>
                  <a:lnTo>
                    <a:pt x="18654" y="3927"/>
                  </a:lnTo>
                  <a:lnTo>
                    <a:pt x="18654" y="4908"/>
                  </a:lnTo>
                  <a:lnTo>
                    <a:pt x="19636" y="4908"/>
                  </a:lnTo>
                  <a:lnTo>
                    <a:pt x="19636" y="6872"/>
                  </a:lnTo>
                  <a:lnTo>
                    <a:pt x="20618" y="7854"/>
                  </a:lnTo>
                  <a:lnTo>
                    <a:pt x="20618" y="8836"/>
                  </a:lnTo>
                  <a:lnTo>
                    <a:pt x="20618" y="8836"/>
                  </a:lnTo>
                  <a:lnTo>
                    <a:pt x="21600" y="9818"/>
                  </a:lnTo>
                  <a:lnTo>
                    <a:pt x="20618" y="10800"/>
                  </a:lnTo>
                  <a:lnTo>
                    <a:pt x="20618" y="11781"/>
                  </a:lnTo>
                  <a:lnTo>
                    <a:pt x="20618" y="12763"/>
                  </a:lnTo>
                  <a:lnTo>
                    <a:pt x="19636" y="13745"/>
                  </a:lnTo>
                  <a:lnTo>
                    <a:pt x="19636" y="14727"/>
                  </a:lnTo>
                  <a:lnTo>
                    <a:pt x="19636" y="15708"/>
                  </a:lnTo>
                  <a:lnTo>
                    <a:pt x="18654" y="16690"/>
                  </a:lnTo>
                  <a:lnTo>
                    <a:pt x="17672" y="17672"/>
                  </a:lnTo>
                  <a:lnTo>
                    <a:pt x="16690" y="18654"/>
                  </a:lnTo>
                  <a:lnTo>
                    <a:pt x="15708" y="19636"/>
                  </a:lnTo>
                  <a:lnTo>
                    <a:pt x="14727" y="19636"/>
                  </a:lnTo>
                  <a:lnTo>
                    <a:pt x="13745" y="20618"/>
                  </a:lnTo>
                  <a:lnTo>
                    <a:pt x="12763" y="20618"/>
                  </a:lnTo>
                  <a:lnTo>
                    <a:pt x="12763" y="20618"/>
                  </a:lnTo>
                  <a:lnTo>
                    <a:pt x="11781" y="21600"/>
                  </a:lnTo>
                  <a:lnTo>
                    <a:pt x="10800" y="21600"/>
                  </a:lnTo>
                  <a:lnTo>
                    <a:pt x="9818" y="21600"/>
                  </a:lnTo>
                  <a:lnTo>
                    <a:pt x="8836" y="20618"/>
                  </a:lnTo>
                  <a:lnTo>
                    <a:pt x="7854" y="20618"/>
                  </a:lnTo>
                  <a:lnTo>
                    <a:pt x="6872" y="20618"/>
                  </a:lnTo>
                  <a:lnTo>
                    <a:pt x="5890" y="19636"/>
                  </a:lnTo>
                  <a:lnTo>
                    <a:pt x="4908" y="19636"/>
                  </a:lnTo>
                  <a:lnTo>
                    <a:pt x="3927" y="18654"/>
                  </a:lnTo>
                  <a:lnTo>
                    <a:pt x="2945" y="17672"/>
                  </a:lnTo>
                  <a:lnTo>
                    <a:pt x="1963" y="16690"/>
                  </a:lnTo>
                  <a:lnTo>
                    <a:pt x="1963" y="15708"/>
                  </a:lnTo>
                  <a:lnTo>
                    <a:pt x="981" y="15708"/>
                  </a:lnTo>
                  <a:lnTo>
                    <a:pt x="981" y="13745"/>
                  </a:lnTo>
                  <a:lnTo>
                    <a:pt x="0" y="12763"/>
                  </a:lnTo>
                  <a:lnTo>
                    <a:pt x="0" y="11781"/>
                  </a:lnTo>
                </a:path>
              </a:pathLst>
            </a:custGeom>
            <a:solidFill>
              <a:srgbClr val="F09BBE">
                <a:alpha val="100000"/>
              </a:srgbClr>
            </a:solidFill>
            <a:ln w="9525">
              <a:noFill/>
            </a:ln>
          </p:spPr>
          <p:txBody>
            <a:bodyPr/>
            <a:lstStyle/>
            <a:p>
              <a:endParaRPr lang="zh-CN" altLang="en-US"/>
            </a:p>
          </p:txBody>
        </p:sp>
        <p:sp>
          <p:nvSpPr>
            <p:cNvPr id="2078" name="Unknown Shape"/>
            <p:cNvSpPr>
              <a:spLocks noChangeAspect="1"/>
            </p:cNvSpPr>
            <p:nvPr>
              <p:custDataLst>
                <p:tags r:id="rId30"/>
              </p:custDataLst>
            </p:nvPr>
          </p:nvSpPr>
          <p:spPr>
            <a:xfrm>
              <a:off x="4302" y="714"/>
              <a:ext cx="1458" cy="900"/>
            </a:xfrm>
            <a:custGeom>
              <a:pathLst>
                <a:path w="21600" h="21600">
                  <a:moveTo>
                    <a:pt x="215" y="0"/>
                  </a:moveTo>
                  <a:lnTo>
                    <a:pt x="387" y="0"/>
                  </a:lnTo>
                  <a:lnTo>
                    <a:pt x="560" y="0"/>
                  </a:lnTo>
                  <a:lnTo>
                    <a:pt x="732" y="0"/>
                  </a:lnTo>
                  <a:lnTo>
                    <a:pt x="905" y="0"/>
                  </a:lnTo>
                  <a:lnTo>
                    <a:pt x="1034" y="69"/>
                  </a:lnTo>
                  <a:lnTo>
                    <a:pt x="1163" y="139"/>
                  </a:lnTo>
                  <a:lnTo>
                    <a:pt x="1250" y="139"/>
                  </a:lnTo>
                  <a:lnTo>
                    <a:pt x="1336" y="139"/>
                  </a:lnTo>
                  <a:lnTo>
                    <a:pt x="1422" y="209"/>
                  </a:lnTo>
                  <a:lnTo>
                    <a:pt x="1508" y="279"/>
                  </a:lnTo>
                  <a:lnTo>
                    <a:pt x="1594" y="279"/>
                  </a:lnTo>
                  <a:lnTo>
                    <a:pt x="1681" y="419"/>
                  </a:lnTo>
                  <a:lnTo>
                    <a:pt x="1724" y="489"/>
                  </a:lnTo>
                  <a:lnTo>
                    <a:pt x="1767" y="558"/>
                  </a:lnTo>
                  <a:lnTo>
                    <a:pt x="1939" y="628"/>
                  </a:lnTo>
                  <a:lnTo>
                    <a:pt x="2112" y="768"/>
                  </a:lnTo>
                  <a:lnTo>
                    <a:pt x="2284" y="908"/>
                  </a:lnTo>
                  <a:lnTo>
                    <a:pt x="2457" y="1118"/>
                  </a:lnTo>
                  <a:lnTo>
                    <a:pt x="2543" y="1188"/>
                  </a:lnTo>
                  <a:lnTo>
                    <a:pt x="2629" y="1258"/>
                  </a:lnTo>
                  <a:lnTo>
                    <a:pt x="2716" y="1327"/>
                  </a:lnTo>
                  <a:lnTo>
                    <a:pt x="2802" y="1467"/>
                  </a:lnTo>
                  <a:lnTo>
                    <a:pt x="2888" y="1607"/>
                  </a:lnTo>
                  <a:lnTo>
                    <a:pt x="2931" y="1677"/>
                  </a:lnTo>
                  <a:lnTo>
                    <a:pt x="2974" y="1747"/>
                  </a:lnTo>
                  <a:lnTo>
                    <a:pt x="3017" y="1887"/>
                  </a:lnTo>
                  <a:lnTo>
                    <a:pt x="3147" y="2166"/>
                  </a:lnTo>
                  <a:lnTo>
                    <a:pt x="3190" y="2376"/>
                  </a:lnTo>
                  <a:lnTo>
                    <a:pt x="3276" y="2656"/>
                  </a:lnTo>
                  <a:lnTo>
                    <a:pt x="3362" y="2935"/>
                  </a:lnTo>
                  <a:lnTo>
                    <a:pt x="3492" y="3145"/>
                  </a:lnTo>
                  <a:lnTo>
                    <a:pt x="3578" y="3355"/>
                  </a:lnTo>
                  <a:lnTo>
                    <a:pt x="3664" y="3704"/>
                  </a:lnTo>
                  <a:lnTo>
                    <a:pt x="3750" y="3984"/>
                  </a:lnTo>
                  <a:lnTo>
                    <a:pt x="3793" y="4124"/>
                  </a:lnTo>
                  <a:lnTo>
                    <a:pt x="3793" y="4194"/>
                  </a:lnTo>
                  <a:lnTo>
                    <a:pt x="3837" y="4333"/>
                  </a:lnTo>
                  <a:lnTo>
                    <a:pt x="3837" y="4473"/>
                  </a:lnTo>
                  <a:lnTo>
                    <a:pt x="3837" y="4613"/>
                  </a:lnTo>
                  <a:lnTo>
                    <a:pt x="3837" y="4753"/>
                  </a:lnTo>
                  <a:lnTo>
                    <a:pt x="3837" y="4893"/>
                  </a:lnTo>
                  <a:lnTo>
                    <a:pt x="3837" y="5032"/>
                  </a:lnTo>
                  <a:lnTo>
                    <a:pt x="3793" y="5312"/>
                  </a:lnTo>
                  <a:lnTo>
                    <a:pt x="3750" y="5592"/>
                  </a:lnTo>
                  <a:lnTo>
                    <a:pt x="3707" y="6151"/>
                  </a:lnTo>
                  <a:lnTo>
                    <a:pt x="3621" y="6570"/>
                  </a:lnTo>
                  <a:lnTo>
                    <a:pt x="3578" y="7130"/>
                  </a:lnTo>
                  <a:lnTo>
                    <a:pt x="3535" y="7619"/>
                  </a:lnTo>
                  <a:lnTo>
                    <a:pt x="3535" y="7829"/>
                  </a:lnTo>
                  <a:lnTo>
                    <a:pt x="3535" y="8108"/>
                  </a:lnTo>
                  <a:lnTo>
                    <a:pt x="3535" y="8388"/>
                  </a:lnTo>
                  <a:lnTo>
                    <a:pt x="3535" y="8598"/>
                  </a:lnTo>
                  <a:lnTo>
                    <a:pt x="3535" y="8877"/>
                  </a:lnTo>
                  <a:lnTo>
                    <a:pt x="3535" y="9087"/>
                  </a:lnTo>
                  <a:lnTo>
                    <a:pt x="3535" y="9366"/>
                  </a:lnTo>
                  <a:lnTo>
                    <a:pt x="3535" y="9646"/>
                  </a:lnTo>
                  <a:lnTo>
                    <a:pt x="3578" y="9925"/>
                  </a:lnTo>
                  <a:lnTo>
                    <a:pt x="3621" y="10205"/>
                  </a:lnTo>
                  <a:lnTo>
                    <a:pt x="3621" y="10345"/>
                  </a:lnTo>
                  <a:lnTo>
                    <a:pt x="3664" y="10485"/>
                  </a:lnTo>
                  <a:lnTo>
                    <a:pt x="3664" y="10624"/>
                  </a:lnTo>
                  <a:lnTo>
                    <a:pt x="3707" y="10764"/>
                  </a:lnTo>
                  <a:lnTo>
                    <a:pt x="3837" y="11044"/>
                  </a:lnTo>
                  <a:lnTo>
                    <a:pt x="3923" y="11324"/>
                  </a:lnTo>
                  <a:lnTo>
                    <a:pt x="4009" y="11533"/>
                  </a:lnTo>
                  <a:lnTo>
                    <a:pt x="4138" y="11813"/>
                  </a:lnTo>
                  <a:lnTo>
                    <a:pt x="4268" y="12023"/>
                  </a:lnTo>
                  <a:lnTo>
                    <a:pt x="4397" y="12302"/>
                  </a:lnTo>
                  <a:lnTo>
                    <a:pt x="4526" y="12512"/>
                  </a:lnTo>
                  <a:lnTo>
                    <a:pt x="4656" y="12722"/>
                  </a:lnTo>
                  <a:lnTo>
                    <a:pt x="4742" y="12861"/>
                  </a:lnTo>
                  <a:lnTo>
                    <a:pt x="4871" y="13071"/>
                  </a:lnTo>
                  <a:lnTo>
                    <a:pt x="4958" y="13211"/>
                  </a:lnTo>
                  <a:lnTo>
                    <a:pt x="5087" y="13351"/>
                  </a:lnTo>
                  <a:lnTo>
                    <a:pt x="5216" y="13491"/>
                  </a:lnTo>
                  <a:lnTo>
                    <a:pt x="5302" y="13630"/>
                  </a:lnTo>
                  <a:lnTo>
                    <a:pt x="5432" y="13770"/>
                  </a:lnTo>
                  <a:lnTo>
                    <a:pt x="5518" y="13840"/>
                  </a:lnTo>
                  <a:lnTo>
                    <a:pt x="5647" y="13980"/>
                  </a:lnTo>
                  <a:lnTo>
                    <a:pt x="5777" y="14120"/>
                  </a:lnTo>
                  <a:lnTo>
                    <a:pt x="5863" y="14190"/>
                  </a:lnTo>
                  <a:lnTo>
                    <a:pt x="6035" y="14329"/>
                  </a:lnTo>
                  <a:lnTo>
                    <a:pt x="6122" y="14399"/>
                  </a:lnTo>
                  <a:lnTo>
                    <a:pt x="6208" y="14539"/>
                  </a:lnTo>
                  <a:lnTo>
                    <a:pt x="6337" y="14609"/>
                  </a:lnTo>
                  <a:lnTo>
                    <a:pt x="6466" y="14679"/>
                  </a:lnTo>
                  <a:lnTo>
                    <a:pt x="6596" y="14749"/>
                  </a:lnTo>
                  <a:lnTo>
                    <a:pt x="6725" y="14819"/>
                  </a:lnTo>
                  <a:lnTo>
                    <a:pt x="6854" y="14889"/>
                  </a:lnTo>
                  <a:lnTo>
                    <a:pt x="6984" y="14959"/>
                  </a:lnTo>
                  <a:lnTo>
                    <a:pt x="7243" y="15028"/>
                  </a:lnTo>
                  <a:lnTo>
                    <a:pt x="7544" y="15098"/>
                  </a:lnTo>
                  <a:lnTo>
                    <a:pt x="7760" y="15168"/>
                  </a:lnTo>
                  <a:lnTo>
                    <a:pt x="8062" y="15238"/>
                  </a:lnTo>
                  <a:lnTo>
                    <a:pt x="8364" y="15238"/>
                  </a:lnTo>
                  <a:lnTo>
                    <a:pt x="8622" y="15308"/>
                  </a:lnTo>
                  <a:lnTo>
                    <a:pt x="8795" y="15308"/>
                  </a:lnTo>
                  <a:lnTo>
                    <a:pt x="8967" y="15308"/>
                  </a:lnTo>
                  <a:lnTo>
                    <a:pt x="9096" y="15308"/>
                  </a:lnTo>
                  <a:lnTo>
                    <a:pt x="9183" y="15238"/>
                  </a:lnTo>
                  <a:lnTo>
                    <a:pt x="9312" y="15238"/>
                  </a:lnTo>
                  <a:lnTo>
                    <a:pt x="9441" y="15168"/>
                  </a:lnTo>
                  <a:lnTo>
                    <a:pt x="9570" y="15098"/>
                  </a:lnTo>
                  <a:lnTo>
                    <a:pt x="9700" y="15028"/>
                  </a:lnTo>
                  <a:lnTo>
                    <a:pt x="9829" y="14959"/>
                  </a:lnTo>
                  <a:lnTo>
                    <a:pt x="9916" y="14959"/>
                  </a:lnTo>
                  <a:lnTo>
                    <a:pt x="10002" y="14889"/>
                  </a:lnTo>
                  <a:lnTo>
                    <a:pt x="10131" y="14749"/>
                  </a:lnTo>
                  <a:lnTo>
                    <a:pt x="10260" y="14609"/>
                  </a:lnTo>
                  <a:lnTo>
                    <a:pt x="10347" y="14469"/>
                  </a:lnTo>
                  <a:lnTo>
                    <a:pt x="10476" y="14329"/>
                  </a:lnTo>
                  <a:lnTo>
                    <a:pt x="10605" y="14190"/>
                  </a:lnTo>
                  <a:lnTo>
                    <a:pt x="10735" y="13840"/>
                  </a:lnTo>
                  <a:lnTo>
                    <a:pt x="10950" y="13630"/>
                  </a:lnTo>
                  <a:lnTo>
                    <a:pt x="11036" y="13491"/>
                  </a:lnTo>
                  <a:lnTo>
                    <a:pt x="11123" y="13281"/>
                  </a:lnTo>
                  <a:lnTo>
                    <a:pt x="11209" y="13141"/>
                  </a:lnTo>
                  <a:lnTo>
                    <a:pt x="11252" y="12931"/>
                  </a:lnTo>
                  <a:lnTo>
                    <a:pt x="11295" y="12792"/>
                  </a:lnTo>
                  <a:lnTo>
                    <a:pt x="11338" y="12652"/>
                  </a:lnTo>
                  <a:lnTo>
                    <a:pt x="11381" y="12512"/>
                  </a:lnTo>
                  <a:lnTo>
                    <a:pt x="11381" y="12302"/>
                  </a:lnTo>
                  <a:lnTo>
                    <a:pt x="11381" y="12092"/>
                  </a:lnTo>
                  <a:lnTo>
                    <a:pt x="11424" y="11883"/>
                  </a:lnTo>
                  <a:lnTo>
                    <a:pt x="11424" y="11673"/>
                  </a:lnTo>
                  <a:lnTo>
                    <a:pt x="11424" y="11463"/>
                  </a:lnTo>
                  <a:lnTo>
                    <a:pt x="11424" y="11254"/>
                  </a:lnTo>
                  <a:lnTo>
                    <a:pt x="11424" y="11044"/>
                  </a:lnTo>
                  <a:lnTo>
                    <a:pt x="11424" y="10834"/>
                  </a:lnTo>
                  <a:lnTo>
                    <a:pt x="11424" y="10624"/>
                  </a:lnTo>
                  <a:lnTo>
                    <a:pt x="11381" y="10415"/>
                  </a:lnTo>
                  <a:lnTo>
                    <a:pt x="11381" y="10205"/>
                  </a:lnTo>
                  <a:lnTo>
                    <a:pt x="11381" y="10135"/>
                  </a:lnTo>
                  <a:lnTo>
                    <a:pt x="11381" y="9995"/>
                  </a:lnTo>
                  <a:lnTo>
                    <a:pt x="11295" y="9716"/>
                  </a:lnTo>
                  <a:lnTo>
                    <a:pt x="11209" y="9436"/>
                  </a:lnTo>
                  <a:lnTo>
                    <a:pt x="11123" y="9156"/>
                  </a:lnTo>
                  <a:lnTo>
                    <a:pt x="11036" y="8947"/>
                  </a:lnTo>
                  <a:lnTo>
                    <a:pt x="10950" y="8667"/>
                  </a:lnTo>
                  <a:lnTo>
                    <a:pt x="10821" y="8457"/>
                  </a:lnTo>
                  <a:lnTo>
                    <a:pt x="10691" y="8178"/>
                  </a:lnTo>
                  <a:lnTo>
                    <a:pt x="10649" y="7968"/>
                  </a:lnTo>
                  <a:lnTo>
                    <a:pt x="10562" y="7829"/>
                  </a:lnTo>
                  <a:lnTo>
                    <a:pt x="10476" y="7759"/>
                  </a:lnTo>
                  <a:lnTo>
                    <a:pt x="10390" y="7689"/>
                  </a:lnTo>
                  <a:lnTo>
                    <a:pt x="10303" y="7619"/>
                  </a:lnTo>
                  <a:lnTo>
                    <a:pt x="10217" y="7479"/>
                  </a:lnTo>
                  <a:lnTo>
                    <a:pt x="10131" y="7409"/>
                  </a:lnTo>
                  <a:lnTo>
                    <a:pt x="10002" y="7339"/>
                  </a:lnTo>
                  <a:lnTo>
                    <a:pt x="9916" y="7269"/>
                  </a:lnTo>
                  <a:lnTo>
                    <a:pt x="9829" y="7130"/>
                  </a:lnTo>
                  <a:lnTo>
                    <a:pt x="9700" y="7060"/>
                  </a:lnTo>
                  <a:lnTo>
                    <a:pt x="9614" y="7060"/>
                  </a:lnTo>
                  <a:lnTo>
                    <a:pt x="9484" y="6990"/>
                  </a:lnTo>
                  <a:lnTo>
                    <a:pt x="9355" y="6920"/>
                  </a:lnTo>
                  <a:lnTo>
                    <a:pt x="9269" y="6920"/>
                  </a:lnTo>
                  <a:lnTo>
                    <a:pt x="9183" y="6850"/>
                  </a:lnTo>
                  <a:lnTo>
                    <a:pt x="9139" y="6850"/>
                  </a:lnTo>
                  <a:lnTo>
                    <a:pt x="9053" y="6850"/>
                  </a:lnTo>
                  <a:lnTo>
                    <a:pt x="8967" y="6850"/>
                  </a:lnTo>
                  <a:lnTo>
                    <a:pt x="8881" y="6850"/>
                  </a:lnTo>
                  <a:lnTo>
                    <a:pt x="8795" y="6920"/>
                  </a:lnTo>
                  <a:lnTo>
                    <a:pt x="8751" y="6920"/>
                  </a:lnTo>
                  <a:lnTo>
                    <a:pt x="8665" y="6990"/>
                  </a:lnTo>
                  <a:lnTo>
                    <a:pt x="8579" y="6990"/>
                  </a:lnTo>
                  <a:lnTo>
                    <a:pt x="8536" y="7060"/>
                  </a:lnTo>
                  <a:lnTo>
                    <a:pt x="8450" y="7130"/>
                  </a:lnTo>
                  <a:lnTo>
                    <a:pt x="8407" y="7199"/>
                  </a:lnTo>
                  <a:lnTo>
                    <a:pt x="8364" y="7269"/>
                  </a:lnTo>
                  <a:lnTo>
                    <a:pt x="8277" y="7339"/>
                  </a:lnTo>
                  <a:lnTo>
                    <a:pt x="8234" y="7409"/>
                  </a:lnTo>
                  <a:lnTo>
                    <a:pt x="8191" y="7549"/>
                  </a:lnTo>
                  <a:lnTo>
                    <a:pt x="8148" y="7619"/>
                  </a:lnTo>
                  <a:lnTo>
                    <a:pt x="8105" y="7689"/>
                  </a:lnTo>
                  <a:lnTo>
                    <a:pt x="8018" y="7759"/>
                  </a:lnTo>
                  <a:lnTo>
                    <a:pt x="7975" y="7898"/>
                  </a:lnTo>
                  <a:lnTo>
                    <a:pt x="7932" y="8038"/>
                  </a:lnTo>
                  <a:lnTo>
                    <a:pt x="7889" y="8248"/>
                  </a:lnTo>
                  <a:lnTo>
                    <a:pt x="7846" y="8457"/>
                  </a:lnTo>
                  <a:lnTo>
                    <a:pt x="7846" y="8598"/>
                  </a:lnTo>
                  <a:lnTo>
                    <a:pt x="7803" y="8807"/>
                  </a:lnTo>
                  <a:lnTo>
                    <a:pt x="7760" y="8947"/>
                  </a:lnTo>
                  <a:lnTo>
                    <a:pt x="7760" y="9156"/>
                  </a:lnTo>
                  <a:lnTo>
                    <a:pt x="7760" y="9366"/>
                  </a:lnTo>
                  <a:lnTo>
                    <a:pt x="7760" y="9506"/>
                  </a:lnTo>
                  <a:lnTo>
                    <a:pt x="7760" y="9716"/>
                  </a:lnTo>
                  <a:lnTo>
                    <a:pt x="7760" y="9925"/>
                  </a:lnTo>
                  <a:lnTo>
                    <a:pt x="7803" y="10066"/>
                  </a:lnTo>
                  <a:lnTo>
                    <a:pt x="7803" y="10135"/>
                  </a:lnTo>
                  <a:lnTo>
                    <a:pt x="7846" y="10275"/>
                  </a:lnTo>
                  <a:lnTo>
                    <a:pt x="7932" y="10624"/>
                  </a:lnTo>
                  <a:lnTo>
                    <a:pt x="8062" y="10904"/>
                  </a:lnTo>
                  <a:lnTo>
                    <a:pt x="8148" y="11184"/>
                  </a:lnTo>
                  <a:lnTo>
                    <a:pt x="8277" y="11393"/>
                  </a:lnTo>
                  <a:lnTo>
                    <a:pt x="8364" y="11673"/>
                  </a:lnTo>
                  <a:lnTo>
                    <a:pt x="8450" y="11953"/>
                  </a:lnTo>
                  <a:lnTo>
                    <a:pt x="8579" y="12232"/>
                  </a:lnTo>
                  <a:lnTo>
                    <a:pt x="8708" y="12442"/>
                  </a:lnTo>
                  <a:lnTo>
                    <a:pt x="8838" y="12652"/>
                  </a:lnTo>
                  <a:lnTo>
                    <a:pt x="8967" y="12861"/>
                  </a:lnTo>
                  <a:lnTo>
                    <a:pt x="9139" y="13071"/>
                  </a:lnTo>
                  <a:lnTo>
                    <a:pt x="9226" y="13351"/>
                  </a:lnTo>
                  <a:lnTo>
                    <a:pt x="9398" y="13560"/>
                  </a:lnTo>
                  <a:lnTo>
                    <a:pt x="9528" y="13770"/>
                  </a:lnTo>
                  <a:lnTo>
                    <a:pt x="9700" y="13840"/>
                  </a:lnTo>
                  <a:lnTo>
                    <a:pt x="9872" y="14050"/>
                  </a:lnTo>
                  <a:lnTo>
                    <a:pt x="10002" y="14260"/>
                  </a:lnTo>
                  <a:lnTo>
                    <a:pt x="10131" y="14399"/>
                  </a:lnTo>
                  <a:lnTo>
                    <a:pt x="10303" y="14609"/>
                  </a:lnTo>
                  <a:lnTo>
                    <a:pt x="10519" y="14749"/>
                  </a:lnTo>
                  <a:lnTo>
                    <a:pt x="10649" y="14959"/>
                  </a:lnTo>
                  <a:lnTo>
                    <a:pt x="10821" y="15028"/>
                  </a:lnTo>
                  <a:lnTo>
                    <a:pt x="10993" y="15168"/>
                  </a:lnTo>
                  <a:lnTo>
                    <a:pt x="11166" y="15308"/>
                  </a:lnTo>
                  <a:lnTo>
                    <a:pt x="11381" y="15448"/>
                  </a:lnTo>
                  <a:lnTo>
                    <a:pt x="11511" y="15588"/>
                  </a:lnTo>
                  <a:lnTo>
                    <a:pt x="11683" y="15728"/>
                  </a:lnTo>
                  <a:lnTo>
                    <a:pt x="11899" y="15797"/>
                  </a:lnTo>
                  <a:lnTo>
                    <a:pt x="12071" y="15937"/>
                  </a:lnTo>
                  <a:lnTo>
                    <a:pt x="12244" y="16007"/>
                  </a:lnTo>
                  <a:lnTo>
                    <a:pt x="12416" y="16147"/>
                  </a:lnTo>
                  <a:lnTo>
                    <a:pt x="12632" y="16147"/>
                  </a:lnTo>
                  <a:lnTo>
                    <a:pt x="12890" y="16287"/>
                  </a:lnTo>
                  <a:lnTo>
                    <a:pt x="13106" y="16427"/>
                  </a:lnTo>
                  <a:lnTo>
                    <a:pt x="13365" y="16496"/>
                  </a:lnTo>
                  <a:lnTo>
                    <a:pt x="13623" y="16636"/>
                  </a:lnTo>
                  <a:lnTo>
                    <a:pt x="13839" y="16706"/>
                  </a:lnTo>
                  <a:lnTo>
                    <a:pt x="14097" y="16776"/>
                  </a:lnTo>
                  <a:lnTo>
                    <a:pt x="14227" y="16846"/>
                  </a:lnTo>
                  <a:lnTo>
                    <a:pt x="14356" y="16846"/>
                  </a:lnTo>
                  <a:lnTo>
                    <a:pt x="14442" y="16846"/>
                  </a:lnTo>
                  <a:lnTo>
                    <a:pt x="14615" y="16846"/>
                  </a:lnTo>
                  <a:lnTo>
                    <a:pt x="15434" y="16706"/>
                  </a:lnTo>
                  <a:lnTo>
                    <a:pt x="16253" y="16357"/>
                  </a:lnTo>
                  <a:lnTo>
                    <a:pt x="16814" y="15937"/>
                  </a:lnTo>
                  <a:lnTo>
                    <a:pt x="17245" y="15168"/>
                  </a:lnTo>
                  <a:lnTo>
                    <a:pt x="17245" y="15238"/>
                  </a:lnTo>
                  <a:lnTo>
                    <a:pt x="17374" y="14539"/>
                  </a:lnTo>
                  <a:lnTo>
                    <a:pt x="17374" y="14889"/>
                  </a:lnTo>
                  <a:lnTo>
                    <a:pt x="17115" y="13630"/>
                  </a:lnTo>
                  <a:lnTo>
                    <a:pt x="16728" y="12722"/>
                  </a:lnTo>
                  <a:lnTo>
                    <a:pt x="16253" y="12302"/>
                  </a:lnTo>
                  <a:lnTo>
                    <a:pt x="15779" y="11953"/>
                  </a:lnTo>
                  <a:lnTo>
                    <a:pt x="14917" y="12162"/>
                  </a:lnTo>
                  <a:lnTo>
                    <a:pt x="15089" y="12023"/>
                  </a:lnTo>
                  <a:lnTo>
                    <a:pt x="14615" y="13001"/>
                  </a:lnTo>
                  <a:lnTo>
                    <a:pt x="14615" y="13211"/>
                  </a:lnTo>
                  <a:lnTo>
                    <a:pt x="14615" y="13421"/>
                  </a:lnTo>
                  <a:lnTo>
                    <a:pt x="14615" y="13630"/>
                  </a:lnTo>
                  <a:lnTo>
                    <a:pt x="14615" y="13770"/>
                  </a:lnTo>
                  <a:lnTo>
                    <a:pt x="14658" y="13910"/>
                  </a:lnTo>
                  <a:lnTo>
                    <a:pt x="14658" y="14050"/>
                  </a:lnTo>
                  <a:lnTo>
                    <a:pt x="14701" y="14260"/>
                  </a:lnTo>
                  <a:lnTo>
                    <a:pt x="14701" y="14469"/>
                  </a:lnTo>
                  <a:lnTo>
                    <a:pt x="14744" y="14609"/>
                  </a:lnTo>
                  <a:lnTo>
                    <a:pt x="14787" y="14749"/>
                  </a:lnTo>
                  <a:lnTo>
                    <a:pt x="14830" y="14959"/>
                  </a:lnTo>
                  <a:lnTo>
                    <a:pt x="14874" y="15098"/>
                  </a:lnTo>
                  <a:lnTo>
                    <a:pt x="14917" y="15238"/>
                  </a:lnTo>
                  <a:lnTo>
                    <a:pt x="14960" y="15448"/>
                  </a:lnTo>
                  <a:lnTo>
                    <a:pt x="15003" y="15588"/>
                  </a:lnTo>
                  <a:lnTo>
                    <a:pt x="15089" y="15797"/>
                  </a:lnTo>
                  <a:lnTo>
                    <a:pt x="15132" y="16007"/>
                  </a:lnTo>
                  <a:lnTo>
                    <a:pt x="15219" y="16147"/>
                  </a:lnTo>
                  <a:lnTo>
                    <a:pt x="15305" y="16357"/>
                  </a:lnTo>
                  <a:lnTo>
                    <a:pt x="15391" y="16566"/>
                  </a:lnTo>
                  <a:lnTo>
                    <a:pt x="15477" y="16776"/>
                  </a:lnTo>
                  <a:lnTo>
                    <a:pt x="15563" y="16986"/>
                  </a:lnTo>
                  <a:lnTo>
                    <a:pt x="15650" y="17126"/>
                  </a:lnTo>
                  <a:lnTo>
                    <a:pt x="15779" y="17335"/>
                  </a:lnTo>
                  <a:lnTo>
                    <a:pt x="15865" y="17475"/>
                  </a:lnTo>
                  <a:lnTo>
                    <a:pt x="15951" y="17685"/>
                  </a:lnTo>
                  <a:lnTo>
                    <a:pt x="16038" y="17825"/>
                  </a:lnTo>
                  <a:lnTo>
                    <a:pt x="16167" y="18034"/>
                  </a:lnTo>
                  <a:lnTo>
                    <a:pt x="16253" y="18174"/>
                  </a:lnTo>
                  <a:lnTo>
                    <a:pt x="16382" y="18384"/>
                  </a:lnTo>
                  <a:lnTo>
                    <a:pt x="16512" y="18524"/>
                  </a:lnTo>
                  <a:lnTo>
                    <a:pt x="16598" y="18594"/>
                  </a:lnTo>
                  <a:lnTo>
                    <a:pt x="16728" y="18733"/>
                  </a:lnTo>
                  <a:lnTo>
                    <a:pt x="16814" y="18943"/>
                  </a:lnTo>
                  <a:lnTo>
                    <a:pt x="16943" y="19083"/>
                  </a:lnTo>
                  <a:lnTo>
                    <a:pt x="17115" y="19222"/>
                  </a:lnTo>
                  <a:lnTo>
                    <a:pt x="17202" y="19363"/>
                  </a:lnTo>
                  <a:lnTo>
                    <a:pt x="17374" y="19432"/>
                  </a:lnTo>
                  <a:lnTo>
                    <a:pt x="17461" y="19572"/>
                  </a:lnTo>
                  <a:lnTo>
                    <a:pt x="17590" y="19712"/>
                  </a:lnTo>
                  <a:lnTo>
                    <a:pt x="17719" y="19782"/>
                  </a:lnTo>
                  <a:lnTo>
                    <a:pt x="17848" y="19852"/>
                  </a:lnTo>
                  <a:lnTo>
                    <a:pt x="18021" y="19991"/>
                  </a:lnTo>
                  <a:lnTo>
                    <a:pt x="18107" y="20062"/>
                  </a:lnTo>
                  <a:lnTo>
                    <a:pt x="18236" y="20132"/>
                  </a:lnTo>
                  <a:lnTo>
                    <a:pt x="18409" y="20271"/>
                  </a:lnTo>
                  <a:lnTo>
                    <a:pt x="18538" y="20341"/>
                  </a:lnTo>
                  <a:lnTo>
                    <a:pt x="18711" y="20411"/>
                  </a:lnTo>
                  <a:lnTo>
                    <a:pt x="18840" y="20481"/>
                  </a:lnTo>
                  <a:lnTo>
                    <a:pt x="18969" y="20481"/>
                  </a:lnTo>
                  <a:lnTo>
                    <a:pt x="19142" y="20551"/>
                  </a:lnTo>
                  <a:lnTo>
                    <a:pt x="19357" y="20621"/>
                  </a:lnTo>
                  <a:lnTo>
                    <a:pt x="19573" y="20690"/>
                  </a:lnTo>
                  <a:lnTo>
                    <a:pt x="19746" y="20690"/>
                  </a:lnTo>
                  <a:lnTo>
                    <a:pt x="19961" y="20760"/>
                  </a:lnTo>
                  <a:lnTo>
                    <a:pt x="20177" y="20760"/>
                  </a:lnTo>
                  <a:lnTo>
                    <a:pt x="20306" y="20690"/>
                  </a:lnTo>
                  <a:lnTo>
                    <a:pt x="20392" y="20690"/>
                  </a:lnTo>
                  <a:lnTo>
                    <a:pt x="20478" y="20690"/>
                  </a:lnTo>
                  <a:lnTo>
                    <a:pt x="20608" y="20690"/>
                  </a:lnTo>
                  <a:lnTo>
                    <a:pt x="20694" y="20621"/>
                  </a:lnTo>
                  <a:lnTo>
                    <a:pt x="20780" y="20621"/>
                  </a:lnTo>
                  <a:lnTo>
                    <a:pt x="20866" y="20551"/>
                  </a:lnTo>
                  <a:lnTo>
                    <a:pt x="20996" y="20481"/>
                  </a:lnTo>
                  <a:lnTo>
                    <a:pt x="21082" y="20411"/>
                  </a:lnTo>
                  <a:lnTo>
                    <a:pt x="21125" y="20341"/>
                  </a:lnTo>
                  <a:lnTo>
                    <a:pt x="21168" y="20271"/>
                  </a:lnTo>
                  <a:lnTo>
                    <a:pt x="21254" y="20201"/>
                  </a:lnTo>
                  <a:lnTo>
                    <a:pt x="21341" y="20132"/>
                  </a:lnTo>
                  <a:lnTo>
                    <a:pt x="21384" y="19991"/>
                  </a:lnTo>
                  <a:lnTo>
                    <a:pt x="21427" y="19852"/>
                  </a:lnTo>
                  <a:lnTo>
                    <a:pt x="21470" y="19782"/>
                  </a:lnTo>
                  <a:lnTo>
                    <a:pt x="21600" y="19293"/>
                  </a:lnTo>
                  <a:lnTo>
                    <a:pt x="21600" y="20970"/>
                  </a:lnTo>
                  <a:lnTo>
                    <a:pt x="21470" y="20970"/>
                  </a:lnTo>
                  <a:lnTo>
                    <a:pt x="21341" y="21110"/>
                  </a:lnTo>
                  <a:lnTo>
                    <a:pt x="21211" y="21180"/>
                  </a:lnTo>
                  <a:lnTo>
                    <a:pt x="21082" y="21250"/>
                  </a:lnTo>
                  <a:lnTo>
                    <a:pt x="20996" y="21320"/>
                  </a:lnTo>
                  <a:lnTo>
                    <a:pt x="20866" y="21390"/>
                  </a:lnTo>
                  <a:lnTo>
                    <a:pt x="20694" y="21459"/>
                  </a:lnTo>
                  <a:lnTo>
                    <a:pt x="20565" y="21459"/>
                  </a:lnTo>
                  <a:lnTo>
                    <a:pt x="20435" y="21529"/>
                  </a:lnTo>
                  <a:lnTo>
                    <a:pt x="20306" y="21529"/>
                  </a:lnTo>
                  <a:lnTo>
                    <a:pt x="20177" y="21529"/>
                  </a:lnTo>
                  <a:lnTo>
                    <a:pt x="20047" y="21600"/>
                  </a:lnTo>
                  <a:lnTo>
                    <a:pt x="19875" y="21600"/>
                  </a:lnTo>
                  <a:lnTo>
                    <a:pt x="19746" y="21600"/>
                  </a:lnTo>
                  <a:lnTo>
                    <a:pt x="19573" y="21529"/>
                  </a:lnTo>
                  <a:lnTo>
                    <a:pt x="19487" y="21529"/>
                  </a:lnTo>
                  <a:lnTo>
                    <a:pt x="19314" y="21529"/>
                  </a:lnTo>
                  <a:lnTo>
                    <a:pt x="19185" y="21459"/>
                  </a:lnTo>
                  <a:lnTo>
                    <a:pt x="19013" y="21390"/>
                  </a:lnTo>
                  <a:lnTo>
                    <a:pt x="18883" y="21390"/>
                  </a:lnTo>
                  <a:lnTo>
                    <a:pt x="18797" y="21320"/>
                  </a:lnTo>
                  <a:lnTo>
                    <a:pt x="18625" y="21250"/>
                  </a:lnTo>
                  <a:lnTo>
                    <a:pt x="18495" y="21180"/>
                  </a:lnTo>
                  <a:lnTo>
                    <a:pt x="18366" y="21110"/>
                  </a:lnTo>
                  <a:lnTo>
                    <a:pt x="18193" y="21040"/>
                  </a:lnTo>
                  <a:lnTo>
                    <a:pt x="18107" y="20970"/>
                  </a:lnTo>
                  <a:lnTo>
                    <a:pt x="17978" y="20970"/>
                  </a:lnTo>
                  <a:lnTo>
                    <a:pt x="17848" y="20900"/>
                  </a:lnTo>
                  <a:lnTo>
                    <a:pt x="17719" y="20831"/>
                  </a:lnTo>
                  <a:lnTo>
                    <a:pt x="17590" y="20690"/>
                  </a:lnTo>
                  <a:lnTo>
                    <a:pt x="17504" y="20621"/>
                  </a:lnTo>
                  <a:lnTo>
                    <a:pt x="17374" y="20551"/>
                  </a:lnTo>
                  <a:lnTo>
                    <a:pt x="17245" y="20341"/>
                  </a:lnTo>
                  <a:lnTo>
                    <a:pt x="17072" y="20201"/>
                  </a:lnTo>
                  <a:lnTo>
                    <a:pt x="16900" y="19991"/>
                  </a:lnTo>
                  <a:lnTo>
                    <a:pt x="16728" y="19852"/>
                  </a:lnTo>
                  <a:lnTo>
                    <a:pt x="16598" y="19712"/>
                  </a:lnTo>
                  <a:lnTo>
                    <a:pt x="16426" y="19502"/>
                  </a:lnTo>
                  <a:lnTo>
                    <a:pt x="16296" y="19293"/>
                  </a:lnTo>
                  <a:lnTo>
                    <a:pt x="16124" y="19083"/>
                  </a:lnTo>
                  <a:lnTo>
                    <a:pt x="15994" y="18873"/>
                  </a:lnTo>
                  <a:lnTo>
                    <a:pt x="15865" y="18664"/>
                  </a:lnTo>
                  <a:lnTo>
                    <a:pt x="15736" y="18524"/>
                  </a:lnTo>
                  <a:lnTo>
                    <a:pt x="15563" y="18244"/>
                  </a:lnTo>
                  <a:lnTo>
                    <a:pt x="15305" y="17755"/>
                  </a:lnTo>
                  <a:lnTo>
                    <a:pt x="15046" y="17335"/>
                  </a:lnTo>
                  <a:lnTo>
                    <a:pt x="14960" y="17126"/>
                  </a:lnTo>
                  <a:lnTo>
                    <a:pt x="14830" y="16916"/>
                  </a:lnTo>
                  <a:lnTo>
                    <a:pt x="14744" y="16636"/>
                  </a:lnTo>
                  <a:lnTo>
                    <a:pt x="14658" y="16357"/>
                  </a:lnTo>
                  <a:lnTo>
                    <a:pt x="14529" y="16147"/>
                  </a:lnTo>
                  <a:lnTo>
                    <a:pt x="14442" y="15797"/>
                  </a:lnTo>
                  <a:lnTo>
                    <a:pt x="14399" y="15518"/>
                  </a:lnTo>
                  <a:lnTo>
                    <a:pt x="14313" y="15168"/>
                  </a:lnTo>
                  <a:lnTo>
                    <a:pt x="14270" y="14959"/>
                  </a:lnTo>
                  <a:lnTo>
                    <a:pt x="14184" y="14609"/>
                  </a:lnTo>
                  <a:lnTo>
                    <a:pt x="14141" y="14260"/>
                  </a:lnTo>
                  <a:lnTo>
                    <a:pt x="14097" y="13910"/>
                  </a:lnTo>
                  <a:lnTo>
                    <a:pt x="14097" y="13770"/>
                  </a:lnTo>
                  <a:lnTo>
                    <a:pt x="14097" y="13700"/>
                  </a:lnTo>
                  <a:lnTo>
                    <a:pt x="14097" y="13491"/>
                  </a:lnTo>
                  <a:lnTo>
                    <a:pt x="14055" y="13351"/>
                  </a:lnTo>
                  <a:lnTo>
                    <a:pt x="14097" y="13211"/>
                  </a:lnTo>
                  <a:lnTo>
                    <a:pt x="14097" y="13071"/>
                  </a:lnTo>
                  <a:lnTo>
                    <a:pt x="14097" y="12931"/>
                  </a:lnTo>
                  <a:lnTo>
                    <a:pt x="14097" y="12792"/>
                  </a:lnTo>
                  <a:lnTo>
                    <a:pt x="14141" y="12722"/>
                  </a:lnTo>
                  <a:lnTo>
                    <a:pt x="14141" y="12652"/>
                  </a:lnTo>
                  <a:lnTo>
                    <a:pt x="14184" y="12512"/>
                  </a:lnTo>
                  <a:lnTo>
                    <a:pt x="14227" y="12512"/>
                  </a:lnTo>
                  <a:lnTo>
                    <a:pt x="14313" y="12232"/>
                  </a:lnTo>
                  <a:lnTo>
                    <a:pt x="14399" y="11953"/>
                  </a:lnTo>
                  <a:lnTo>
                    <a:pt x="14399" y="11883"/>
                  </a:lnTo>
                  <a:lnTo>
                    <a:pt x="14442" y="11743"/>
                  </a:lnTo>
                  <a:lnTo>
                    <a:pt x="14529" y="11603"/>
                  </a:lnTo>
                  <a:lnTo>
                    <a:pt x="14572" y="11533"/>
                  </a:lnTo>
                  <a:lnTo>
                    <a:pt x="14615" y="11463"/>
                  </a:lnTo>
                  <a:lnTo>
                    <a:pt x="14701" y="11393"/>
                  </a:lnTo>
                  <a:lnTo>
                    <a:pt x="14744" y="11324"/>
                  </a:lnTo>
                  <a:lnTo>
                    <a:pt x="14787" y="11324"/>
                  </a:lnTo>
                  <a:lnTo>
                    <a:pt x="14960" y="11324"/>
                  </a:lnTo>
                  <a:lnTo>
                    <a:pt x="15089" y="11254"/>
                  </a:lnTo>
                  <a:lnTo>
                    <a:pt x="15175" y="11184"/>
                  </a:lnTo>
                  <a:lnTo>
                    <a:pt x="15305" y="11184"/>
                  </a:lnTo>
                  <a:lnTo>
                    <a:pt x="15477" y="11114"/>
                  </a:lnTo>
                  <a:lnTo>
                    <a:pt x="15607" y="11114"/>
                  </a:lnTo>
                  <a:lnTo>
                    <a:pt x="15693" y="11114"/>
                  </a:lnTo>
                  <a:lnTo>
                    <a:pt x="15736" y="11114"/>
                  </a:lnTo>
                  <a:lnTo>
                    <a:pt x="15822" y="11114"/>
                  </a:lnTo>
                  <a:lnTo>
                    <a:pt x="15865" y="11114"/>
                  </a:lnTo>
                  <a:lnTo>
                    <a:pt x="15951" y="11184"/>
                  </a:lnTo>
                  <a:lnTo>
                    <a:pt x="16081" y="11254"/>
                  </a:lnTo>
                  <a:lnTo>
                    <a:pt x="16210" y="11254"/>
                  </a:lnTo>
                  <a:lnTo>
                    <a:pt x="16296" y="11324"/>
                  </a:lnTo>
                  <a:lnTo>
                    <a:pt x="16382" y="11324"/>
                  </a:lnTo>
                  <a:lnTo>
                    <a:pt x="16512" y="11393"/>
                  </a:lnTo>
                  <a:lnTo>
                    <a:pt x="16598" y="11463"/>
                  </a:lnTo>
                  <a:lnTo>
                    <a:pt x="16641" y="11533"/>
                  </a:lnTo>
                  <a:lnTo>
                    <a:pt x="16728" y="11673"/>
                  </a:lnTo>
                  <a:lnTo>
                    <a:pt x="16814" y="11743"/>
                  </a:lnTo>
                  <a:lnTo>
                    <a:pt x="16857" y="11813"/>
                  </a:lnTo>
                  <a:lnTo>
                    <a:pt x="16943" y="11883"/>
                  </a:lnTo>
                  <a:lnTo>
                    <a:pt x="17029" y="12023"/>
                  </a:lnTo>
                  <a:lnTo>
                    <a:pt x="17072" y="12092"/>
                  </a:lnTo>
                  <a:lnTo>
                    <a:pt x="17115" y="12232"/>
                  </a:lnTo>
                  <a:lnTo>
                    <a:pt x="17202" y="12372"/>
                  </a:lnTo>
                  <a:lnTo>
                    <a:pt x="17288" y="12512"/>
                  </a:lnTo>
                  <a:lnTo>
                    <a:pt x="17374" y="12792"/>
                  </a:lnTo>
                  <a:lnTo>
                    <a:pt x="17461" y="13071"/>
                  </a:lnTo>
                  <a:lnTo>
                    <a:pt x="17547" y="13351"/>
                  </a:lnTo>
                  <a:lnTo>
                    <a:pt x="17719" y="13840"/>
                  </a:lnTo>
                  <a:lnTo>
                    <a:pt x="17935" y="14539"/>
                  </a:lnTo>
                  <a:lnTo>
                    <a:pt x="17935" y="14609"/>
                  </a:lnTo>
                  <a:lnTo>
                    <a:pt x="17935" y="14679"/>
                  </a:lnTo>
                  <a:lnTo>
                    <a:pt x="17935" y="14749"/>
                  </a:lnTo>
                  <a:lnTo>
                    <a:pt x="17935" y="14819"/>
                  </a:lnTo>
                  <a:lnTo>
                    <a:pt x="17892" y="14959"/>
                  </a:lnTo>
                  <a:lnTo>
                    <a:pt x="17848" y="15028"/>
                  </a:lnTo>
                  <a:lnTo>
                    <a:pt x="17848" y="15168"/>
                  </a:lnTo>
                  <a:lnTo>
                    <a:pt x="17805" y="15308"/>
                  </a:lnTo>
                  <a:lnTo>
                    <a:pt x="17762" y="15448"/>
                  </a:lnTo>
                  <a:lnTo>
                    <a:pt x="17719" y="15588"/>
                  </a:lnTo>
                  <a:lnTo>
                    <a:pt x="17633" y="15797"/>
                  </a:lnTo>
                  <a:lnTo>
                    <a:pt x="17547" y="15937"/>
                  </a:lnTo>
                  <a:lnTo>
                    <a:pt x="17461" y="16147"/>
                  </a:lnTo>
                  <a:lnTo>
                    <a:pt x="17374" y="16287"/>
                  </a:lnTo>
                  <a:lnTo>
                    <a:pt x="17288" y="16427"/>
                  </a:lnTo>
                  <a:lnTo>
                    <a:pt x="17159" y="16566"/>
                  </a:lnTo>
                  <a:lnTo>
                    <a:pt x="17029" y="16706"/>
                  </a:lnTo>
                  <a:lnTo>
                    <a:pt x="16900" y="16846"/>
                  </a:lnTo>
                  <a:lnTo>
                    <a:pt x="16771" y="16986"/>
                  </a:lnTo>
                  <a:lnTo>
                    <a:pt x="16641" y="17056"/>
                  </a:lnTo>
                  <a:lnTo>
                    <a:pt x="16555" y="17196"/>
                  </a:lnTo>
                  <a:lnTo>
                    <a:pt x="16426" y="17265"/>
                  </a:lnTo>
                  <a:lnTo>
                    <a:pt x="16253" y="17335"/>
                  </a:lnTo>
                  <a:lnTo>
                    <a:pt x="16124" y="17335"/>
                  </a:lnTo>
                  <a:lnTo>
                    <a:pt x="15951" y="17405"/>
                  </a:lnTo>
                  <a:lnTo>
                    <a:pt x="15865" y="17475"/>
                  </a:lnTo>
                  <a:lnTo>
                    <a:pt x="15693" y="17545"/>
                  </a:lnTo>
                  <a:lnTo>
                    <a:pt x="15520" y="17545"/>
                  </a:lnTo>
                  <a:lnTo>
                    <a:pt x="15391" y="17615"/>
                  </a:lnTo>
                  <a:lnTo>
                    <a:pt x="15219" y="17615"/>
                  </a:lnTo>
                  <a:lnTo>
                    <a:pt x="15089" y="17615"/>
                  </a:lnTo>
                  <a:lnTo>
                    <a:pt x="14960" y="17685"/>
                  </a:lnTo>
                  <a:lnTo>
                    <a:pt x="14787" y="17685"/>
                  </a:lnTo>
                  <a:lnTo>
                    <a:pt x="14615" y="17685"/>
                  </a:lnTo>
                  <a:lnTo>
                    <a:pt x="14356" y="17615"/>
                  </a:lnTo>
                  <a:lnTo>
                    <a:pt x="14055" y="17615"/>
                  </a:lnTo>
                  <a:lnTo>
                    <a:pt x="13753" y="17545"/>
                  </a:lnTo>
                  <a:lnTo>
                    <a:pt x="13537" y="17475"/>
                  </a:lnTo>
                  <a:lnTo>
                    <a:pt x="13322" y="17405"/>
                  </a:lnTo>
                  <a:lnTo>
                    <a:pt x="13106" y="17335"/>
                  </a:lnTo>
                  <a:lnTo>
                    <a:pt x="12890" y="17335"/>
                  </a:lnTo>
                  <a:lnTo>
                    <a:pt x="12761" y="17265"/>
                  </a:lnTo>
                  <a:lnTo>
                    <a:pt x="12545" y="17126"/>
                  </a:lnTo>
                  <a:lnTo>
                    <a:pt x="12330" y="17056"/>
                  </a:lnTo>
                  <a:lnTo>
                    <a:pt x="12157" y="16916"/>
                  </a:lnTo>
                  <a:lnTo>
                    <a:pt x="11985" y="16846"/>
                  </a:lnTo>
                  <a:lnTo>
                    <a:pt x="11769" y="16706"/>
                  </a:lnTo>
                  <a:lnTo>
                    <a:pt x="11554" y="16566"/>
                  </a:lnTo>
                  <a:lnTo>
                    <a:pt x="11381" y="16427"/>
                  </a:lnTo>
                  <a:lnTo>
                    <a:pt x="11209" y="16287"/>
                  </a:lnTo>
                  <a:lnTo>
                    <a:pt x="10993" y="16147"/>
                  </a:lnTo>
                  <a:lnTo>
                    <a:pt x="10821" y="16077"/>
                  </a:lnTo>
                  <a:lnTo>
                    <a:pt x="10649" y="15937"/>
                  </a:lnTo>
                  <a:lnTo>
                    <a:pt x="10476" y="15728"/>
                  </a:lnTo>
                  <a:lnTo>
                    <a:pt x="10260" y="15588"/>
                  </a:lnTo>
                  <a:lnTo>
                    <a:pt x="10088" y="15378"/>
                  </a:lnTo>
                  <a:lnTo>
                    <a:pt x="9916" y="15168"/>
                  </a:lnTo>
                  <a:lnTo>
                    <a:pt x="9786" y="15028"/>
                  </a:lnTo>
                  <a:lnTo>
                    <a:pt x="9570" y="14889"/>
                  </a:lnTo>
                  <a:lnTo>
                    <a:pt x="9398" y="14679"/>
                  </a:lnTo>
                  <a:lnTo>
                    <a:pt x="9269" y="14469"/>
                  </a:lnTo>
                  <a:lnTo>
                    <a:pt x="9139" y="14260"/>
                  </a:lnTo>
                  <a:lnTo>
                    <a:pt x="8967" y="13980"/>
                  </a:lnTo>
                  <a:lnTo>
                    <a:pt x="8795" y="13770"/>
                  </a:lnTo>
                  <a:lnTo>
                    <a:pt x="8665" y="13630"/>
                  </a:lnTo>
                  <a:lnTo>
                    <a:pt x="8493" y="13351"/>
                  </a:lnTo>
                  <a:lnTo>
                    <a:pt x="8407" y="13141"/>
                  </a:lnTo>
                  <a:lnTo>
                    <a:pt x="8277" y="12861"/>
                  </a:lnTo>
                  <a:lnTo>
                    <a:pt x="8148" y="12582"/>
                  </a:lnTo>
                  <a:lnTo>
                    <a:pt x="8018" y="12372"/>
                  </a:lnTo>
                  <a:lnTo>
                    <a:pt x="7889" y="12092"/>
                  </a:lnTo>
                  <a:lnTo>
                    <a:pt x="7760" y="11813"/>
                  </a:lnTo>
                  <a:lnTo>
                    <a:pt x="7674" y="11533"/>
                  </a:lnTo>
                  <a:lnTo>
                    <a:pt x="7587" y="11324"/>
                  </a:lnTo>
                  <a:lnTo>
                    <a:pt x="7501" y="11044"/>
                  </a:lnTo>
                  <a:lnTo>
                    <a:pt x="7415" y="10764"/>
                  </a:lnTo>
                  <a:lnTo>
                    <a:pt x="7372" y="10485"/>
                  </a:lnTo>
                  <a:lnTo>
                    <a:pt x="7329" y="10205"/>
                  </a:lnTo>
                  <a:lnTo>
                    <a:pt x="7285" y="10135"/>
                  </a:lnTo>
                  <a:lnTo>
                    <a:pt x="7285" y="9995"/>
                  </a:lnTo>
                  <a:lnTo>
                    <a:pt x="7243" y="9786"/>
                  </a:lnTo>
                  <a:lnTo>
                    <a:pt x="7243" y="9646"/>
                  </a:lnTo>
                  <a:lnTo>
                    <a:pt x="7243" y="9506"/>
                  </a:lnTo>
                  <a:lnTo>
                    <a:pt x="7243" y="9366"/>
                  </a:lnTo>
                  <a:lnTo>
                    <a:pt x="7243" y="9226"/>
                  </a:lnTo>
                  <a:lnTo>
                    <a:pt x="7243" y="9087"/>
                  </a:lnTo>
                  <a:lnTo>
                    <a:pt x="7243" y="8947"/>
                  </a:lnTo>
                  <a:lnTo>
                    <a:pt x="7243" y="8807"/>
                  </a:lnTo>
                  <a:lnTo>
                    <a:pt x="7285" y="8667"/>
                  </a:lnTo>
                  <a:lnTo>
                    <a:pt x="7285" y="8528"/>
                  </a:lnTo>
                  <a:lnTo>
                    <a:pt x="7329" y="8318"/>
                  </a:lnTo>
                  <a:lnTo>
                    <a:pt x="7329" y="8178"/>
                  </a:lnTo>
                  <a:lnTo>
                    <a:pt x="7372" y="8038"/>
                  </a:lnTo>
                  <a:lnTo>
                    <a:pt x="7415" y="7829"/>
                  </a:lnTo>
                  <a:lnTo>
                    <a:pt x="7458" y="7759"/>
                  </a:lnTo>
                  <a:lnTo>
                    <a:pt x="7501" y="7619"/>
                  </a:lnTo>
                  <a:lnTo>
                    <a:pt x="7544" y="7479"/>
                  </a:lnTo>
                  <a:lnTo>
                    <a:pt x="7587" y="7339"/>
                  </a:lnTo>
                  <a:lnTo>
                    <a:pt x="7674" y="7199"/>
                  </a:lnTo>
                  <a:lnTo>
                    <a:pt x="7674" y="7130"/>
                  </a:lnTo>
                  <a:lnTo>
                    <a:pt x="7717" y="6990"/>
                  </a:lnTo>
                  <a:lnTo>
                    <a:pt x="7803" y="6850"/>
                  </a:lnTo>
                  <a:lnTo>
                    <a:pt x="7846" y="6780"/>
                  </a:lnTo>
                  <a:lnTo>
                    <a:pt x="7889" y="6710"/>
                  </a:lnTo>
                  <a:lnTo>
                    <a:pt x="7975" y="6570"/>
                  </a:lnTo>
                  <a:lnTo>
                    <a:pt x="8062" y="6570"/>
                  </a:lnTo>
                  <a:lnTo>
                    <a:pt x="8105" y="6500"/>
                  </a:lnTo>
                  <a:lnTo>
                    <a:pt x="8191" y="6430"/>
                  </a:lnTo>
                  <a:lnTo>
                    <a:pt x="8277" y="6361"/>
                  </a:lnTo>
                  <a:lnTo>
                    <a:pt x="8320" y="6291"/>
                  </a:lnTo>
                  <a:lnTo>
                    <a:pt x="8407" y="6221"/>
                  </a:lnTo>
                  <a:lnTo>
                    <a:pt x="8450" y="6221"/>
                  </a:lnTo>
                  <a:lnTo>
                    <a:pt x="8536" y="6151"/>
                  </a:lnTo>
                  <a:lnTo>
                    <a:pt x="8622" y="6081"/>
                  </a:lnTo>
                  <a:lnTo>
                    <a:pt x="8708" y="6081"/>
                  </a:lnTo>
                  <a:lnTo>
                    <a:pt x="8795" y="6081"/>
                  </a:lnTo>
                  <a:lnTo>
                    <a:pt x="8881" y="6081"/>
                  </a:lnTo>
                  <a:lnTo>
                    <a:pt x="8967" y="6011"/>
                  </a:lnTo>
                  <a:lnTo>
                    <a:pt x="9053" y="6011"/>
                  </a:lnTo>
                  <a:lnTo>
                    <a:pt x="9139" y="6011"/>
                  </a:lnTo>
                  <a:lnTo>
                    <a:pt x="9183" y="6081"/>
                  </a:lnTo>
                  <a:lnTo>
                    <a:pt x="9269" y="6081"/>
                  </a:lnTo>
                  <a:lnTo>
                    <a:pt x="9355" y="6081"/>
                  </a:lnTo>
                  <a:lnTo>
                    <a:pt x="9484" y="6081"/>
                  </a:lnTo>
                  <a:lnTo>
                    <a:pt x="9570" y="6151"/>
                  </a:lnTo>
                  <a:lnTo>
                    <a:pt x="9657" y="6151"/>
                  </a:lnTo>
                  <a:lnTo>
                    <a:pt x="9829" y="6291"/>
                  </a:lnTo>
                  <a:lnTo>
                    <a:pt x="9959" y="6361"/>
                  </a:lnTo>
                  <a:lnTo>
                    <a:pt x="10088" y="6430"/>
                  </a:lnTo>
                  <a:lnTo>
                    <a:pt x="10217" y="6570"/>
                  </a:lnTo>
                  <a:lnTo>
                    <a:pt x="10390" y="6570"/>
                  </a:lnTo>
                  <a:lnTo>
                    <a:pt x="10519" y="6710"/>
                  </a:lnTo>
                  <a:lnTo>
                    <a:pt x="10605" y="6850"/>
                  </a:lnTo>
                  <a:lnTo>
                    <a:pt x="10691" y="6990"/>
                  </a:lnTo>
                  <a:lnTo>
                    <a:pt x="10821" y="7130"/>
                  </a:lnTo>
                  <a:lnTo>
                    <a:pt x="10950" y="7339"/>
                  </a:lnTo>
                  <a:lnTo>
                    <a:pt x="11036" y="7479"/>
                  </a:lnTo>
                  <a:lnTo>
                    <a:pt x="11166" y="7689"/>
                  </a:lnTo>
                  <a:lnTo>
                    <a:pt x="11252" y="7829"/>
                  </a:lnTo>
                  <a:lnTo>
                    <a:pt x="11338" y="8038"/>
                  </a:lnTo>
                  <a:lnTo>
                    <a:pt x="11381" y="8248"/>
                  </a:lnTo>
                  <a:lnTo>
                    <a:pt x="11511" y="8457"/>
                  </a:lnTo>
                  <a:lnTo>
                    <a:pt x="11554" y="8737"/>
                  </a:lnTo>
                  <a:lnTo>
                    <a:pt x="11640" y="8947"/>
                  </a:lnTo>
                  <a:lnTo>
                    <a:pt x="11726" y="9156"/>
                  </a:lnTo>
                  <a:lnTo>
                    <a:pt x="11769" y="9436"/>
                  </a:lnTo>
                  <a:lnTo>
                    <a:pt x="11856" y="9646"/>
                  </a:lnTo>
                  <a:lnTo>
                    <a:pt x="11899" y="9925"/>
                  </a:lnTo>
                  <a:lnTo>
                    <a:pt x="11942" y="10135"/>
                  </a:lnTo>
                  <a:lnTo>
                    <a:pt x="11942" y="10345"/>
                  </a:lnTo>
                  <a:lnTo>
                    <a:pt x="11985" y="10624"/>
                  </a:lnTo>
                  <a:lnTo>
                    <a:pt x="11985" y="10834"/>
                  </a:lnTo>
                  <a:lnTo>
                    <a:pt x="11985" y="11114"/>
                  </a:lnTo>
                  <a:lnTo>
                    <a:pt x="11985" y="11324"/>
                  </a:lnTo>
                  <a:lnTo>
                    <a:pt x="11985" y="11533"/>
                  </a:lnTo>
                  <a:lnTo>
                    <a:pt x="11985" y="11813"/>
                  </a:lnTo>
                  <a:lnTo>
                    <a:pt x="11942" y="12023"/>
                  </a:lnTo>
                  <a:lnTo>
                    <a:pt x="11942" y="12302"/>
                  </a:lnTo>
                  <a:lnTo>
                    <a:pt x="11899" y="12512"/>
                  </a:lnTo>
                  <a:lnTo>
                    <a:pt x="11856" y="12722"/>
                  </a:lnTo>
                  <a:lnTo>
                    <a:pt x="11813" y="12931"/>
                  </a:lnTo>
                  <a:lnTo>
                    <a:pt x="11726" y="13141"/>
                  </a:lnTo>
                  <a:lnTo>
                    <a:pt x="11683" y="13421"/>
                  </a:lnTo>
                  <a:lnTo>
                    <a:pt x="11597" y="13630"/>
                  </a:lnTo>
                  <a:lnTo>
                    <a:pt x="11511" y="13770"/>
                  </a:lnTo>
                  <a:lnTo>
                    <a:pt x="11424" y="13980"/>
                  </a:lnTo>
                  <a:lnTo>
                    <a:pt x="11381" y="14190"/>
                  </a:lnTo>
                  <a:lnTo>
                    <a:pt x="11295" y="14399"/>
                  </a:lnTo>
                  <a:lnTo>
                    <a:pt x="11166" y="14539"/>
                  </a:lnTo>
                  <a:lnTo>
                    <a:pt x="11036" y="14749"/>
                  </a:lnTo>
                  <a:lnTo>
                    <a:pt x="10907" y="14959"/>
                  </a:lnTo>
                  <a:lnTo>
                    <a:pt x="10778" y="15028"/>
                  </a:lnTo>
                  <a:lnTo>
                    <a:pt x="10649" y="15238"/>
                  </a:lnTo>
                  <a:lnTo>
                    <a:pt x="10562" y="15378"/>
                  </a:lnTo>
                  <a:lnTo>
                    <a:pt x="10433" y="15448"/>
                  </a:lnTo>
                  <a:lnTo>
                    <a:pt x="10347" y="15518"/>
                  </a:lnTo>
                  <a:lnTo>
                    <a:pt x="10260" y="15588"/>
                  </a:lnTo>
                  <a:lnTo>
                    <a:pt x="10174" y="15658"/>
                  </a:lnTo>
                  <a:lnTo>
                    <a:pt x="10002" y="15797"/>
                  </a:lnTo>
                  <a:lnTo>
                    <a:pt x="9872" y="15937"/>
                  </a:lnTo>
                  <a:lnTo>
                    <a:pt x="9657" y="16007"/>
                  </a:lnTo>
                  <a:lnTo>
                    <a:pt x="9484" y="16077"/>
                  </a:lnTo>
                  <a:lnTo>
                    <a:pt x="9269" y="16147"/>
                  </a:lnTo>
                  <a:lnTo>
                    <a:pt x="9139" y="16147"/>
                  </a:lnTo>
                  <a:lnTo>
                    <a:pt x="8924" y="16147"/>
                  </a:lnTo>
                  <a:lnTo>
                    <a:pt x="8708" y="16147"/>
                  </a:lnTo>
                  <a:lnTo>
                    <a:pt x="8536" y="16147"/>
                  </a:lnTo>
                  <a:lnTo>
                    <a:pt x="8364" y="16147"/>
                  </a:lnTo>
                  <a:lnTo>
                    <a:pt x="8148" y="16147"/>
                  </a:lnTo>
                  <a:lnTo>
                    <a:pt x="7975" y="16147"/>
                  </a:lnTo>
                  <a:lnTo>
                    <a:pt x="7760" y="16077"/>
                  </a:lnTo>
                  <a:lnTo>
                    <a:pt x="7630" y="16007"/>
                  </a:lnTo>
                  <a:lnTo>
                    <a:pt x="7415" y="16007"/>
                  </a:lnTo>
                  <a:lnTo>
                    <a:pt x="7199" y="15937"/>
                  </a:lnTo>
                  <a:lnTo>
                    <a:pt x="6984" y="15867"/>
                  </a:lnTo>
                  <a:lnTo>
                    <a:pt x="6854" y="15797"/>
                  </a:lnTo>
                  <a:lnTo>
                    <a:pt x="6639" y="15658"/>
                  </a:lnTo>
                  <a:lnTo>
                    <a:pt x="6466" y="15588"/>
                  </a:lnTo>
                  <a:lnTo>
                    <a:pt x="6294" y="15518"/>
                  </a:lnTo>
                  <a:lnTo>
                    <a:pt x="6122" y="15378"/>
                  </a:lnTo>
                  <a:lnTo>
                    <a:pt x="5992" y="15238"/>
                  </a:lnTo>
                  <a:lnTo>
                    <a:pt x="5820" y="15098"/>
                  </a:lnTo>
                  <a:lnTo>
                    <a:pt x="5647" y="14959"/>
                  </a:lnTo>
                  <a:lnTo>
                    <a:pt x="5475" y="14889"/>
                  </a:lnTo>
                  <a:lnTo>
                    <a:pt x="5345" y="14679"/>
                  </a:lnTo>
                  <a:lnTo>
                    <a:pt x="5173" y="14539"/>
                  </a:lnTo>
                  <a:lnTo>
                    <a:pt x="5001" y="14329"/>
                  </a:lnTo>
                  <a:lnTo>
                    <a:pt x="4828" y="14050"/>
                  </a:lnTo>
                  <a:lnTo>
                    <a:pt x="4699" y="13840"/>
                  </a:lnTo>
                  <a:lnTo>
                    <a:pt x="4526" y="13700"/>
                  </a:lnTo>
                  <a:lnTo>
                    <a:pt x="4397" y="13491"/>
                  </a:lnTo>
                  <a:lnTo>
                    <a:pt x="4225" y="13281"/>
                  </a:lnTo>
                  <a:lnTo>
                    <a:pt x="4095" y="13071"/>
                  </a:lnTo>
                  <a:lnTo>
                    <a:pt x="3966" y="12792"/>
                  </a:lnTo>
                  <a:lnTo>
                    <a:pt x="3837" y="12512"/>
                  </a:lnTo>
                  <a:lnTo>
                    <a:pt x="3707" y="12372"/>
                  </a:lnTo>
                  <a:lnTo>
                    <a:pt x="3621" y="12162"/>
                  </a:lnTo>
                  <a:lnTo>
                    <a:pt x="3578" y="12023"/>
                  </a:lnTo>
                  <a:lnTo>
                    <a:pt x="3535" y="11883"/>
                  </a:lnTo>
                  <a:lnTo>
                    <a:pt x="3448" y="11743"/>
                  </a:lnTo>
                  <a:lnTo>
                    <a:pt x="3405" y="11603"/>
                  </a:lnTo>
                  <a:lnTo>
                    <a:pt x="3362" y="11393"/>
                  </a:lnTo>
                  <a:lnTo>
                    <a:pt x="3276" y="11324"/>
                  </a:lnTo>
                  <a:lnTo>
                    <a:pt x="3276" y="11184"/>
                  </a:lnTo>
                  <a:lnTo>
                    <a:pt x="3190" y="10834"/>
                  </a:lnTo>
                  <a:lnTo>
                    <a:pt x="3147" y="10555"/>
                  </a:lnTo>
                  <a:lnTo>
                    <a:pt x="3104" y="10205"/>
                  </a:lnTo>
                  <a:lnTo>
                    <a:pt x="3060" y="9925"/>
                  </a:lnTo>
                  <a:lnTo>
                    <a:pt x="3017" y="9646"/>
                  </a:lnTo>
                  <a:lnTo>
                    <a:pt x="2974" y="9297"/>
                  </a:lnTo>
                  <a:lnTo>
                    <a:pt x="2974" y="8947"/>
                  </a:lnTo>
                  <a:lnTo>
                    <a:pt x="2974" y="8667"/>
                  </a:lnTo>
                  <a:lnTo>
                    <a:pt x="2974" y="8318"/>
                  </a:lnTo>
                  <a:lnTo>
                    <a:pt x="2974" y="7968"/>
                  </a:lnTo>
                  <a:lnTo>
                    <a:pt x="3017" y="7689"/>
                  </a:lnTo>
                  <a:lnTo>
                    <a:pt x="3017" y="7269"/>
                  </a:lnTo>
                  <a:lnTo>
                    <a:pt x="3190" y="5941"/>
                  </a:lnTo>
                  <a:lnTo>
                    <a:pt x="3190" y="5662"/>
                  </a:lnTo>
                  <a:lnTo>
                    <a:pt x="3190" y="5452"/>
                  </a:lnTo>
                  <a:lnTo>
                    <a:pt x="3233" y="5312"/>
                  </a:lnTo>
                  <a:lnTo>
                    <a:pt x="3276" y="5032"/>
                  </a:lnTo>
                  <a:lnTo>
                    <a:pt x="3276" y="4823"/>
                  </a:lnTo>
                  <a:lnTo>
                    <a:pt x="3276" y="4613"/>
                  </a:lnTo>
                  <a:lnTo>
                    <a:pt x="3276" y="4473"/>
                  </a:lnTo>
                  <a:lnTo>
                    <a:pt x="3233" y="4333"/>
                  </a:lnTo>
                  <a:lnTo>
                    <a:pt x="3233" y="4263"/>
                  </a:lnTo>
                  <a:lnTo>
                    <a:pt x="3190" y="4124"/>
                  </a:lnTo>
                  <a:lnTo>
                    <a:pt x="3147" y="3914"/>
                  </a:lnTo>
                  <a:lnTo>
                    <a:pt x="3060" y="3564"/>
                  </a:lnTo>
                  <a:lnTo>
                    <a:pt x="2931" y="3215"/>
                  </a:lnTo>
                  <a:lnTo>
                    <a:pt x="2802" y="2935"/>
                  </a:lnTo>
                  <a:lnTo>
                    <a:pt x="2716" y="2726"/>
                  </a:lnTo>
                  <a:lnTo>
                    <a:pt x="2672" y="2586"/>
                  </a:lnTo>
                  <a:lnTo>
                    <a:pt x="2586" y="2446"/>
                  </a:lnTo>
                  <a:lnTo>
                    <a:pt x="2500" y="2236"/>
                  </a:lnTo>
                  <a:lnTo>
                    <a:pt x="2457" y="2166"/>
                  </a:lnTo>
                  <a:lnTo>
                    <a:pt x="2371" y="2026"/>
                  </a:lnTo>
                  <a:lnTo>
                    <a:pt x="2284" y="1887"/>
                  </a:lnTo>
                  <a:lnTo>
                    <a:pt x="2198" y="1817"/>
                  </a:lnTo>
                  <a:lnTo>
                    <a:pt x="2069" y="1747"/>
                  </a:lnTo>
                  <a:lnTo>
                    <a:pt x="1896" y="1607"/>
                  </a:lnTo>
                  <a:lnTo>
                    <a:pt x="1767" y="1467"/>
                  </a:lnTo>
                  <a:lnTo>
                    <a:pt x="1638" y="1327"/>
                  </a:lnTo>
                  <a:lnTo>
                    <a:pt x="1508" y="1188"/>
                  </a:lnTo>
                  <a:lnTo>
                    <a:pt x="1336" y="1118"/>
                  </a:lnTo>
                  <a:lnTo>
                    <a:pt x="1250" y="1048"/>
                  </a:lnTo>
                  <a:lnTo>
                    <a:pt x="1206" y="978"/>
                  </a:lnTo>
                  <a:lnTo>
                    <a:pt x="1120" y="978"/>
                  </a:lnTo>
                  <a:lnTo>
                    <a:pt x="1034" y="908"/>
                  </a:lnTo>
                  <a:lnTo>
                    <a:pt x="991" y="908"/>
                  </a:lnTo>
                  <a:lnTo>
                    <a:pt x="862" y="838"/>
                  </a:lnTo>
                  <a:lnTo>
                    <a:pt x="775" y="838"/>
                  </a:lnTo>
                  <a:lnTo>
                    <a:pt x="646" y="838"/>
                  </a:lnTo>
                  <a:lnTo>
                    <a:pt x="431" y="838"/>
                  </a:lnTo>
                  <a:lnTo>
                    <a:pt x="215" y="838"/>
                  </a:lnTo>
                  <a:lnTo>
                    <a:pt x="215" y="768"/>
                  </a:lnTo>
                  <a:lnTo>
                    <a:pt x="172" y="768"/>
                  </a:lnTo>
                  <a:lnTo>
                    <a:pt x="86" y="768"/>
                  </a:lnTo>
                  <a:lnTo>
                    <a:pt x="42" y="698"/>
                  </a:lnTo>
                  <a:lnTo>
                    <a:pt x="42" y="628"/>
                  </a:lnTo>
                  <a:lnTo>
                    <a:pt x="0" y="558"/>
                  </a:lnTo>
                  <a:lnTo>
                    <a:pt x="0" y="489"/>
                  </a:lnTo>
                  <a:lnTo>
                    <a:pt x="0" y="419"/>
                  </a:lnTo>
                  <a:lnTo>
                    <a:pt x="0" y="349"/>
                  </a:lnTo>
                  <a:lnTo>
                    <a:pt x="0" y="279"/>
                  </a:lnTo>
                  <a:lnTo>
                    <a:pt x="0" y="209"/>
                  </a:lnTo>
                  <a:lnTo>
                    <a:pt x="42" y="139"/>
                  </a:lnTo>
                  <a:lnTo>
                    <a:pt x="86" y="69"/>
                  </a:lnTo>
                  <a:lnTo>
                    <a:pt x="86" y="69"/>
                  </a:lnTo>
                  <a:lnTo>
                    <a:pt x="129" y="0"/>
                  </a:lnTo>
                  <a:lnTo>
                    <a:pt x="172" y="0"/>
                  </a:lnTo>
                  <a:lnTo>
                    <a:pt x="215" y="0"/>
                  </a:lnTo>
                  <a:lnTo>
                    <a:pt x="215" y="0"/>
                  </a:lnTo>
                </a:path>
              </a:pathLst>
            </a:custGeom>
            <a:solidFill>
              <a:srgbClr val="7CC5A1">
                <a:alpha val="100000"/>
              </a:srgbClr>
            </a:solidFill>
            <a:ln w="9525">
              <a:noFill/>
            </a:ln>
          </p:spPr>
          <p:txBody>
            <a:bodyPr/>
            <a:lstStyle/>
            <a:p>
              <a:endParaRPr lang="zh-CN" altLang="en-US"/>
            </a:p>
          </p:txBody>
        </p:sp>
        <p:sp>
          <p:nvSpPr>
            <p:cNvPr id="2079" name="Unknown Shape"/>
            <p:cNvSpPr>
              <a:spLocks noChangeAspect="1"/>
            </p:cNvSpPr>
            <p:nvPr>
              <p:custDataLst>
                <p:tags r:id="rId31"/>
              </p:custDataLst>
            </p:nvPr>
          </p:nvSpPr>
          <p:spPr>
            <a:xfrm>
              <a:off x="4665" y="134"/>
              <a:ext cx="72" cy="72"/>
            </a:xfrm>
            <a:custGeom>
              <a:pathLst>
                <a:path w="21600" h="21600">
                  <a:moveTo>
                    <a:pt x="7714" y="20828"/>
                  </a:moveTo>
                  <a:lnTo>
                    <a:pt x="6942" y="20828"/>
                  </a:lnTo>
                  <a:lnTo>
                    <a:pt x="6171" y="20056"/>
                  </a:lnTo>
                  <a:lnTo>
                    <a:pt x="4628" y="20056"/>
                  </a:lnTo>
                  <a:lnTo>
                    <a:pt x="3856" y="19285"/>
                  </a:lnTo>
                  <a:lnTo>
                    <a:pt x="3856" y="18514"/>
                  </a:lnTo>
                  <a:lnTo>
                    <a:pt x="3085" y="17742"/>
                  </a:lnTo>
                  <a:lnTo>
                    <a:pt x="2314" y="16971"/>
                  </a:lnTo>
                  <a:lnTo>
                    <a:pt x="1542" y="16200"/>
                  </a:lnTo>
                  <a:lnTo>
                    <a:pt x="771" y="15428"/>
                  </a:lnTo>
                  <a:lnTo>
                    <a:pt x="771" y="13885"/>
                  </a:lnTo>
                  <a:lnTo>
                    <a:pt x="0" y="13885"/>
                  </a:lnTo>
                  <a:lnTo>
                    <a:pt x="0" y="13114"/>
                  </a:lnTo>
                  <a:lnTo>
                    <a:pt x="0" y="11571"/>
                  </a:lnTo>
                  <a:lnTo>
                    <a:pt x="0" y="10028"/>
                  </a:lnTo>
                  <a:lnTo>
                    <a:pt x="0" y="9256"/>
                  </a:lnTo>
                  <a:lnTo>
                    <a:pt x="0" y="7714"/>
                  </a:lnTo>
                  <a:lnTo>
                    <a:pt x="0" y="6942"/>
                  </a:lnTo>
                  <a:lnTo>
                    <a:pt x="771" y="6171"/>
                  </a:lnTo>
                  <a:lnTo>
                    <a:pt x="771" y="4628"/>
                  </a:lnTo>
                  <a:lnTo>
                    <a:pt x="1542" y="3856"/>
                  </a:lnTo>
                  <a:lnTo>
                    <a:pt x="2314" y="3085"/>
                  </a:lnTo>
                  <a:lnTo>
                    <a:pt x="3085" y="3085"/>
                  </a:lnTo>
                  <a:lnTo>
                    <a:pt x="3856" y="2314"/>
                  </a:lnTo>
                  <a:lnTo>
                    <a:pt x="3856" y="1542"/>
                  </a:lnTo>
                  <a:lnTo>
                    <a:pt x="4628" y="771"/>
                  </a:lnTo>
                  <a:lnTo>
                    <a:pt x="6171" y="771"/>
                  </a:lnTo>
                  <a:lnTo>
                    <a:pt x="6942" y="0"/>
                  </a:lnTo>
                  <a:lnTo>
                    <a:pt x="7714" y="0"/>
                  </a:lnTo>
                  <a:lnTo>
                    <a:pt x="9256" y="0"/>
                  </a:lnTo>
                  <a:lnTo>
                    <a:pt x="10800" y="0"/>
                  </a:lnTo>
                  <a:lnTo>
                    <a:pt x="11571" y="0"/>
                  </a:lnTo>
                  <a:lnTo>
                    <a:pt x="13114" y="0"/>
                  </a:lnTo>
                  <a:lnTo>
                    <a:pt x="13885" y="0"/>
                  </a:lnTo>
                  <a:lnTo>
                    <a:pt x="14656" y="771"/>
                  </a:lnTo>
                  <a:lnTo>
                    <a:pt x="15428" y="771"/>
                  </a:lnTo>
                  <a:lnTo>
                    <a:pt x="16200" y="1542"/>
                  </a:lnTo>
                  <a:lnTo>
                    <a:pt x="16971" y="2314"/>
                  </a:lnTo>
                  <a:lnTo>
                    <a:pt x="17742" y="3085"/>
                  </a:lnTo>
                  <a:lnTo>
                    <a:pt x="18514" y="3085"/>
                  </a:lnTo>
                  <a:lnTo>
                    <a:pt x="19285" y="3856"/>
                  </a:lnTo>
                  <a:lnTo>
                    <a:pt x="20056" y="5400"/>
                  </a:lnTo>
                  <a:lnTo>
                    <a:pt x="20056" y="6171"/>
                  </a:lnTo>
                  <a:lnTo>
                    <a:pt x="20828" y="6942"/>
                  </a:lnTo>
                  <a:lnTo>
                    <a:pt x="20828" y="8485"/>
                  </a:lnTo>
                  <a:lnTo>
                    <a:pt x="20828" y="9256"/>
                  </a:lnTo>
                  <a:lnTo>
                    <a:pt x="21600" y="10028"/>
                  </a:lnTo>
                  <a:lnTo>
                    <a:pt x="20828" y="11571"/>
                  </a:lnTo>
                  <a:lnTo>
                    <a:pt x="20828" y="13114"/>
                  </a:lnTo>
                  <a:lnTo>
                    <a:pt x="20828" y="13885"/>
                  </a:lnTo>
                  <a:lnTo>
                    <a:pt x="20056" y="13885"/>
                  </a:lnTo>
                  <a:lnTo>
                    <a:pt x="20056" y="15428"/>
                  </a:lnTo>
                  <a:lnTo>
                    <a:pt x="19285" y="16200"/>
                  </a:lnTo>
                  <a:lnTo>
                    <a:pt x="18514" y="16971"/>
                  </a:lnTo>
                  <a:lnTo>
                    <a:pt x="17742" y="17742"/>
                  </a:lnTo>
                  <a:lnTo>
                    <a:pt x="16971" y="18514"/>
                  </a:lnTo>
                  <a:lnTo>
                    <a:pt x="16200" y="19285"/>
                  </a:lnTo>
                  <a:lnTo>
                    <a:pt x="15428" y="20056"/>
                  </a:lnTo>
                  <a:lnTo>
                    <a:pt x="14656" y="20056"/>
                  </a:lnTo>
                  <a:lnTo>
                    <a:pt x="13885" y="20828"/>
                  </a:lnTo>
                  <a:lnTo>
                    <a:pt x="12342" y="20828"/>
                  </a:lnTo>
                  <a:lnTo>
                    <a:pt x="11571" y="21600"/>
                  </a:lnTo>
                  <a:lnTo>
                    <a:pt x="10800" y="21600"/>
                  </a:lnTo>
                  <a:lnTo>
                    <a:pt x="9256" y="21600"/>
                  </a:lnTo>
                  <a:lnTo>
                    <a:pt x="7714" y="20828"/>
                  </a:lnTo>
                </a:path>
              </a:pathLst>
            </a:custGeom>
            <a:solidFill>
              <a:srgbClr val="FFF974">
                <a:alpha val="100000"/>
              </a:srgbClr>
            </a:solidFill>
            <a:ln w="9525">
              <a:noFill/>
            </a:ln>
          </p:spPr>
          <p:txBody>
            <a:bodyPr/>
            <a:lstStyle/>
            <a:p>
              <a:endParaRPr lang="zh-CN" altLang="en-US"/>
            </a:p>
          </p:txBody>
        </p:sp>
        <p:sp>
          <p:nvSpPr>
            <p:cNvPr id="2080" name="Unknown Shape"/>
            <p:cNvSpPr>
              <a:spLocks noChangeAspect="1"/>
            </p:cNvSpPr>
            <p:nvPr>
              <p:custDataLst>
                <p:tags r:id="rId32"/>
              </p:custDataLst>
            </p:nvPr>
          </p:nvSpPr>
          <p:spPr>
            <a:xfrm>
              <a:off x="3198" y="1253"/>
              <a:ext cx="191" cy="122"/>
            </a:xfrm>
            <a:custGeom>
              <a:pathLst>
                <a:path w="21600" h="21600">
                  <a:moveTo>
                    <a:pt x="0" y="10110"/>
                  </a:moveTo>
                  <a:lnTo>
                    <a:pt x="5253" y="15625"/>
                  </a:lnTo>
                  <a:lnTo>
                    <a:pt x="10800" y="21600"/>
                  </a:lnTo>
                  <a:lnTo>
                    <a:pt x="16053" y="15625"/>
                  </a:lnTo>
                  <a:lnTo>
                    <a:pt x="21600" y="10569"/>
                  </a:lnTo>
                  <a:lnTo>
                    <a:pt x="16053" y="5055"/>
                  </a:lnTo>
                  <a:lnTo>
                    <a:pt x="10800" y="0"/>
                  </a:lnTo>
                  <a:lnTo>
                    <a:pt x="5253" y="5055"/>
                  </a:lnTo>
                  <a:lnTo>
                    <a:pt x="0" y="10110"/>
                  </a:lnTo>
                </a:path>
              </a:pathLst>
            </a:custGeom>
            <a:solidFill>
              <a:srgbClr val="B9DB7D">
                <a:alpha val="100000"/>
              </a:srgbClr>
            </a:solidFill>
            <a:ln w="9525">
              <a:noFill/>
            </a:ln>
          </p:spPr>
          <p:txBody>
            <a:bodyPr/>
            <a:lstStyle/>
            <a:p>
              <a:endParaRPr lang="zh-CN" altLang="en-US"/>
            </a:p>
          </p:txBody>
        </p:sp>
        <p:sp>
          <p:nvSpPr>
            <p:cNvPr id="2081" name="Unknown Shape"/>
            <p:cNvSpPr>
              <a:spLocks noChangeAspect="1"/>
            </p:cNvSpPr>
            <p:nvPr>
              <p:custDataLst>
                <p:tags r:id="rId33"/>
              </p:custDataLst>
            </p:nvPr>
          </p:nvSpPr>
          <p:spPr>
            <a:xfrm>
              <a:off x="521" y="2523"/>
              <a:ext cx="60" cy="62"/>
            </a:xfrm>
            <a:custGeom>
              <a:pathLst>
                <a:path w="21600" h="21600">
                  <a:moveTo>
                    <a:pt x="2817" y="18900"/>
                  </a:moveTo>
                  <a:lnTo>
                    <a:pt x="3756" y="18900"/>
                  </a:lnTo>
                  <a:lnTo>
                    <a:pt x="4695" y="19799"/>
                  </a:lnTo>
                  <a:lnTo>
                    <a:pt x="5634" y="20699"/>
                  </a:lnTo>
                  <a:lnTo>
                    <a:pt x="7513" y="20699"/>
                  </a:lnTo>
                  <a:lnTo>
                    <a:pt x="8452" y="20699"/>
                  </a:lnTo>
                  <a:lnTo>
                    <a:pt x="9391" y="21600"/>
                  </a:lnTo>
                  <a:lnTo>
                    <a:pt x="10330" y="21600"/>
                  </a:lnTo>
                  <a:lnTo>
                    <a:pt x="10330" y="20699"/>
                  </a:lnTo>
                  <a:lnTo>
                    <a:pt x="12208" y="20699"/>
                  </a:lnTo>
                  <a:lnTo>
                    <a:pt x="13147" y="20699"/>
                  </a:lnTo>
                  <a:lnTo>
                    <a:pt x="14086" y="20699"/>
                  </a:lnTo>
                  <a:lnTo>
                    <a:pt x="15026" y="19799"/>
                  </a:lnTo>
                  <a:lnTo>
                    <a:pt x="15965" y="18900"/>
                  </a:lnTo>
                  <a:lnTo>
                    <a:pt x="16904" y="18900"/>
                  </a:lnTo>
                  <a:lnTo>
                    <a:pt x="17843" y="17999"/>
                  </a:lnTo>
                  <a:lnTo>
                    <a:pt x="18782" y="17099"/>
                  </a:lnTo>
                  <a:lnTo>
                    <a:pt x="19721" y="16200"/>
                  </a:lnTo>
                  <a:lnTo>
                    <a:pt x="19721" y="15299"/>
                  </a:lnTo>
                  <a:lnTo>
                    <a:pt x="20660" y="14399"/>
                  </a:lnTo>
                  <a:lnTo>
                    <a:pt x="20660" y="13500"/>
                  </a:lnTo>
                  <a:lnTo>
                    <a:pt x="20660" y="12599"/>
                  </a:lnTo>
                  <a:lnTo>
                    <a:pt x="21600" y="11699"/>
                  </a:lnTo>
                  <a:lnTo>
                    <a:pt x="21600" y="10800"/>
                  </a:lnTo>
                  <a:lnTo>
                    <a:pt x="21600" y="9899"/>
                  </a:lnTo>
                  <a:lnTo>
                    <a:pt x="20660" y="8100"/>
                  </a:lnTo>
                  <a:lnTo>
                    <a:pt x="20660" y="7199"/>
                  </a:lnTo>
                  <a:lnTo>
                    <a:pt x="20660" y="6299"/>
                  </a:lnTo>
                  <a:lnTo>
                    <a:pt x="19721" y="5400"/>
                  </a:lnTo>
                  <a:lnTo>
                    <a:pt x="18782" y="4499"/>
                  </a:lnTo>
                  <a:lnTo>
                    <a:pt x="18782" y="3599"/>
                  </a:lnTo>
                  <a:lnTo>
                    <a:pt x="17843" y="2700"/>
                  </a:lnTo>
                  <a:lnTo>
                    <a:pt x="16904" y="1799"/>
                  </a:lnTo>
                  <a:lnTo>
                    <a:pt x="15965" y="899"/>
                  </a:lnTo>
                  <a:lnTo>
                    <a:pt x="15026" y="899"/>
                  </a:lnTo>
                  <a:lnTo>
                    <a:pt x="14086" y="0"/>
                  </a:lnTo>
                  <a:lnTo>
                    <a:pt x="13147" y="0"/>
                  </a:lnTo>
                  <a:lnTo>
                    <a:pt x="11269" y="0"/>
                  </a:lnTo>
                  <a:lnTo>
                    <a:pt x="10330" y="0"/>
                  </a:lnTo>
                  <a:lnTo>
                    <a:pt x="10330" y="0"/>
                  </a:lnTo>
                  <a:lnTo>
                    <a:pt x="9391" y="0"/>
                  </a:lnTo>
                  <a:lnTo>
                    <a:pt x="8452" y="0"/>
                  </a:lnTo>
                  <a:lnTo>
                    <a:pt x="6573" y="0"/>
                  </a:lnTo>
                  <a:lnTo>
                    <a:pt x="5634" y="899"/>
                  </a:lnTo>
                  <a:lnTo>
                    <a:pt x="4695" y="899"/>
                  </a:lnTo>
                  <a:lnTo>
                    <a:pt x="3756" y="1799"/>
                  </a:lnTo>
                  <a:lnTo>
                    <a:pt x="2817" y="1799"/>
                  </a:lnTo>
                  <a:lnTo>
                    <a:pt x="1878" y="2700"/>
                  </a:lnTo>
                  <a:lnTo>
                    <a:pt x="939" y="3599"/>
                  </a:lnTo>
                  <a:lnTo>
                    <a:pt x="939" y="4499"/>
                  </a:lnTo>
                  <a:lnTo>
                    <a:pt x="0" y="5400"/>
                  </a:lnTo>
                  <a:lnTo>
                    <a:pt x="0" y="6299"/>
                  </a:lnTo>
                  <a:lnTo>
                    <a:pt x="0" y="8100"/>
                  </a:lnTo>
                  <a:lnTo>
                    <a:pt x="0" y="8999"/>
                  </a:lnTo>
                  <a:lnTo>
                    <a:pt x="0" y="9899"/>
                  </a:lnTo>
                  <a:lnTo>
                    <a:pt x="0" y="10800"/>
                  </a:lnTo>
                  <a:lnTo>
                    <a:pt x="0" y="11699"/>
                  </a:lnTo>
                  <a:lnTo>
                    <a:pt x="0" y="12599"/>
                  </a:lnTo>
                  <a:lnTo>
                    <a:pt x="0" y="13500"/>
                  </a:lnTo>
                  <a:lnTo>
                    <a:pt x="0" y="14399"/>
                  </a:lnTo>
                  <a:lnTo>
                    <a:pt x="0" y="15299"/>
                  </a:lnTo>
                  <a:lnTo>
                    <a:pt x="939" y="16200"/>
                  </a:lnTo>
                  <a:lnTo>
                    <a:pt x="939" y="17099"/>
                  </a:lnTo>
                  <a:lnTo>
                    <a:pt x="1878" y="17999"/>
                  </a:lnTo>
                  <a:lnTo>
                    <a:pt x="2817" y="18900"/>
                  </a:lnTo>
                </a:path>
              </a:pathLst>
            </a:custGeom>
            <a:solidFill>
              <a:srgbClr val="F09BBE">
                <a:alpha val="100000"/>
              </a:srgbClr>
            </a:solidFill>
            <a:ln w="9525">
              <a:noFill/>
            </a:ln>
          </p:spPr>
          <p:txBody>
            <a:bodyPr/>
            <a:lstStyle/>
            <a:p>
              <a:endParaRPr lang="zh-CN" altLang="en-US"/>
            </a:p>
          </p:txBody>
        </p:sp>
        <p:sp>
          <p:nvSpPr>
            <p:cNvPr id="2082" name="Unknown Shape"/>
            <p:cNvSpPr>
              <a:spLocks noChangeAspect="1"/>
            </p:cNvSpPr>
            <p:nvPr>
              <p:custDataLst>
                <p:tags r:id="rId34"/>
              </p:custDataLst>
            </p:nvPr>
          </p:nvSpPr>
          <p:spPr>
            <a:xfrm>
              <a:off x="2426" y="1117"/>
              <a:ext cx="72" cy="72"/>
            </a:xfrm>
            <a:custGeom>
              <a:pathLst>
                <a:path w="21600" h="21600">
                  <a:moveTo>
                    <a:pt x="7714" y="20828"/>
                  </a:moveTo>
                  <a:lnTo>
                    <a:pt x="6942" y="20828"/>
                  </a:lnTo>
                  <a:lnTo>
                    <a:pt x="6171" y="20056"/>
                  </a:lnTo>
                  <a:lnTo>
                    <a:pt x="4628" y="20056"/>
                  </a:lnTo>
                  <a:lnTo>
                    <a:pt x="3856" y="19285"/>
                  </a:lnTo>
                  <a:lnTo>
                    <a:pt x="3856" y="18514"/>
                  </a:lnTo>
                  <a:lnTo>
                    <a:pt x="3085" y="17742"/>
                  </a:lnTo>
                  <a:lnTo>
                    <a:pt x="2314" y="16971"/>
                  </a:lnTo>
                  <a:lnTo>
                    <a:pt x="1542" y="16200"/>
                  </a:lnTo>
                  <a:lnTo>
                    <a:pt x="771" y="15428"/>
                  </a:lnTo>
                  <a:lnTo>
                    <a:pt x="771" y="13885"/>
                  </a:lnTo>
                  <a:lnTo>
                    <a:pt x="0" y="13885"/>
                  </a:lnTo>
                  <a:lnTo>
                    <a:pt x="0" y="13114"/>
                  </a:lnTo>
                  <a:lnTo>
                    <a:pt x="0" y="11571"/>
                  </a:lnTo>
                  <a:lnTo>
                    <a:pt x="0" y="10028"/>
                  </a:lnTo>
                  <a:lnTo>
                    <a:pt x="0" y="9256"/>
                  </a:lnTo>
                  <a:lnTo>
                    <a:pt x="0" y="7714"/>
                  </a:lnTo>
                  <a:lnTo>
                    <a:pt x="0" y="6942"/>
                  </a:lnTo>
                  <a:lnTo>
                    <a:pt x="771" y="6171"/>
                  </a:lnTo>
                  <a:lnTo>
                    <a:pt x="771" y="4628"/>
                  </a:lnTo>
                  <a:lnTo>
                    <a:pt x="1542" y="3856"/>
                  </a:lnTo>
                  <a:lnTo>
                    <a:pt x="2314" y="3085"/>
                  </a:lnTo>
                  <a:lnTo>
                    <a:pt x="3085" y="3085"/>
                  </a:lnTo>
                  <a:lnTo>
                    <a:pt x="3856" y="2314"/>
                  </a:lnTo>
                  <a:lnTo>
                    <a:pt x="3856" y="1542"/>
                  </a:lnTo>
                  <a:lnTo>
                    <a:pt x="4628" y="771"/>
                  </a:lnTo>
                  <a:lnTo>
                    <a:pt x="6171" y="771"/>
                  </a:lnTo>
                  <a:lnTo>
                    <a:pt x="6942" y="0"/>
                  </a:lnTo>
                  <a:lnTo>
                    <a:pt x="7714" y="0"/>
                  </a:lnTo>
                  <a:lnTo>
                    <a:pt x="9256" y="0"/>
                  </a:lnTo>
                  <a:lnTo>
                    <a:pt x="10800" y="0"/>
                  </a:lnTo>
                  <a:lnTo>
                    <a:pt x="11571" y="0"/>
                  </a:lnTo>
                  <a:lnTo>
                    <a:pt x="13114" y="0"/>
                  </a:lnTo>
                  <a:lnTo>
                    <a:pt x="13885" y="0"/>
                  </a:lnTo>
                  <a:lnTo>
                    <a:pt x="14656" y="771"/>
                  </a:lnTo>
                  <a:lnTo>
                    <a:pt x="15428" y="771"/>
                  </a:lnTo>
                  <a:lnTo>
                    <a:pt x="16200" y="1542"/>
                  </a:lnTo>
                  <a:lnTo>
                    <a:pt x="16971" y="2314"/>
                  </a:lnTo>
                  <a:lnTo>
                    <a:pt x="17742" y="3085"/>
                  </a:lnTo>
                  <a:lnTo>
                    <a:pt x="18514" y="3085"/>
                  </a:lnTo>
                  <a:lnTo>
                    <a:pt x="19285" y="3856"/>
                  </a:lnTo>
                  <a:lnTo>
                    <a:pt x="20056" y="5400"/>
                  </a:lnTo>
                  <a:lnTo>
                    <a:pt x="20056" y="6171"/>
                  </a:lnTo>
                  <a:lnTo>
                    <a:pt x="20828" y="6942"/>
                  </a:lnTo>
                  <a:lnTo>
                    <a:pt x="20828" y="8485"/>
                  </a:lnTo>
                  <a:lnTo>
                    <a:pt x="20828" y="9256"/>
                  </a:lnTo>
                  <a:lnTo>
                    <a:pt x="21600" y="10028"/>
                  </a:lnTo>
                  <a:lnTo>
                    <a:pt x="20828" y="11571"/>
                  </a:lnTo>
                  <a:lnTo>
                    <a:pt x="20828" y="13114"/>
                  </a:lnTo>
                  <a:lnTo>
                    <a:pt x="20828" y="13885"/>
                  </a:lnTo>
                  <a:lnTo>
                    <a:pt x="20056" y="13885"/>
                  </a:lnTo>
                  <a:lnTo>
                    <a:pt x="20056" y="15428"/>
                  </a:lnTo>
                  <a:lnTo>
                    <a:pt x="19285" y="16200"/>
                  </a:lnTo>
                  <a:lnTo>
                    <a:pt x="18514" y="16971"/>
                  </a:lnTo>
                  <a:lnTo>
                    <a:pt x="17742" y="17742"/>
                  </a:lnTo>
                  <a:lnTo>
                    <a:pt x="16971" y="18514"/>
                  </a:lnTo>
                  <a:lnTo>
                    <a:pt x="16200" y="19285"/>
                  </a:lnTo>
                  <a:lnTo>
                    <a:pt x="15428" y="20056"/>
                  </a:lnTo>
                  <a:lnTo>
                    <a:pt x="14656" y="20056"/>
                  </a:lnTo>
                  <a:lnTo>
                    <a:pt x="13885" y="20828"/>
                  </a:lnTo>
                  <a:lnTo>
                    <a:pt x="12342" y="20828"/>
                  </a:lnTo>
                  <a:lnTo>
                    <a:pt x="11571" y="21600"/>
                  </a:lnTo>
                  <a:lnTo>
                    <a:pt x="10800" y="21600"/>
                  </a:lnTo>
                  <a:lnTo>
                    <a:pt x="9256" y="21600"/>
                  </a:lnTo>
                  <a:lnTo>
                    <a:pt x="7714" y="20828"/>
                  </a:lnTo>
                </a:path>
              </a:pathLst>
            </a:custGeom>
            <a:solidFill>
              <a:srgbClr val="FFF974">
                <a:alpha val="100000"/>
              </a:srgbClr>
            </a:solidFill>
            <a:ln w="9525">
              <a:noFill/>
            </a:ln>
          </p:spPr>
          <p:txBody>
            <a:bodyPr/>
            <a:lstStyle/>
            <a:p>
              <a:endParaRPr lang="zh-CN" altLang="en-US"/>
            </a:p>
          </p:txBody>
        </p:sp>
        <p:sp>
          <p:nvSpPr>
            <p:cNvPr id="2083" name="Unknown Shape"/>
            <p:cNvSpPr>
              <a:spLocks noChangeAspect="1"/>
            </p:cNvSpPr>
            <p:nvPr>
              <p:custDataLst>
                <p:tags r:id="rId35"/>
              </p:custDataLst>
            </p:nvPr>
          </p:nvSpPr>
          <p:spPr>
            <a:xfrm>
              <a:off x="158" y="3475"/>
              <a:ext cx="72" cy="72"/>
            </a:xfrm>
            <a:custGeom>
              <a:pathLst>
                <a:path w="21600" h="21600">
                  <a:moveTo>
                    <a:pt x="7714" y="20828"/>
                  </a:moveTo>
                  <a:lnTo>
                    <a:pt x="6942" y="20828"/>
                  </a:lnTo>
                  <a:lnTo>
                    <a:pt x="6171" y="20056"/>
                  </a:lnTo>
                  <a:lnTo>
                    <a:pt x="4628" y="20056"/>
                  </a:lnTo>
                  <a:lnTo>
                    <a:pt x="3856" y="19285"/>
                  </a:lnTo>
                  <a:lnTo>
                    <a:pt x="3856" y="18514"/>
                  </a:lnTo>
                  <a:lnTo>
                    <a:pt x="3085" y="17742"/>
                  </a:lnTo>
                  <a:lnTo>
                    <a:pt x="2314" y="16971"/>
                  </a:lnTo>
                  <a:lnTo>
                    <a:pt x="1542" y="16200"/>
                  </a:lnTo>
                  <a:lnTo>
                    <a:pt x="771" y="15428"/>
                  </a:lnTo>
                  <a:lnTo>
                    <a:pt x="771" y="13885"/>
                  </a:lnTo>
                  <a:lnTo>
                    <a:pt x="0" y="13885"/>
                  </a:lnTo>
                  <a:lnTo>
                    <a:pt x="0" y="13114"/>
                  </a:lnTo>
                  <a:lnTo>
                    <a:pt x="0" y="11571"/>
                  </a:lnTo>
                  <a:lnTo>
                    <a:pt x="0" y="10028"/>
                  </a:lnTo>
                  <a:lnTo>
                    <a:pt x="0" y="9256"/>
                  </a:lnTo>
                  <a:lnTo>
                    <a:pt x="0" y="7714"/>
                  </a:lnTo>
                  <a:lnTo>
                    <a:pt x="0" y="6942"/>
                  </a:lnTo>
                  <a:lnTo>
                    <a:pt x="771" y="6171"/>
                  </a:lnTo>
                  <a:lnTo>
                    <a:pt x="771" y="4628"/>
                  </a:lnTo>
                  <a:lnTo>
                    <a:pt x="1542" y="3856"/>
                  </a:lnTo>
                  <a:lnTo>
                    <a:pt x="2314" y="3085"/>
                  </a:lnTo>
                  <a:lnTo>
                    <a:pt x="3085" y="3085"/>
                  </a:lnTo>
                  <a:lnTo>
                    <a:pt x="3856" y="2314"/>
                  </a:lnTo>
                  <a:lnTo>
                    <a:pt x="3856" y="1542"/>
                  </a:lnTo>
                  <a:lnTo>
                    <a:pt x="4628" y="771"/>
                  </a:lnTo>
                  <a:lnTo>
                    <a:pt x="6171" y="771"/>
                  </a:lnTo>
                  <a:lnTo>
                    <a:pt x="6942" y="0"/>
                  </a:lnTo>
                  <a:lnTo>
                    <a:pt x="7714" y="0"/>
                  </a:lnTo>
                  <a:lnTo>
                    <a:pt x="9256" y="0"/>
                  </a:lnTo>
                  <a:lnTo>
                    <a:pt x="10800" y="0"/>
                  </a:lnTo>
                  <a:lnTo>
                    <a:pt x="11571" y="0"/>
                  </a:lnTo>
                  <a:lnTo>
                    <a:pt x="13114" y="0"/>
                  </a:lnTo>
                  <a:lnTo>
                    <a:pt x="13885" y="0"/>
                  </a:lnTo>
                  <a:lnTo>
                    <a:pt x="14656" y="771"/>
                  </a:lnTo>
                  <a:lnTo>
                    <a:pt x="15428" y="771"/>
                  </a:lnTo>
                  <a:lnTo>
                    <a:pt x="16200" y="1542"/>
                  </a:lnTo>
                  <a:lnTo>
                    <a:pt x="16971" y="2314"/>
                  </a:lnTo>
                  <a:lnTo>
                    <a:pt x="17742" y="3085"/>
                  </a:lnTo>
                  <a:lnTo>
                    <a:pt x="18514" y="3085"/>
                  </a:lnTo>
                  <a:lnTo>
                    <a:pt x="19285" y="3856"/>
                  </a:lnTo>
                  <a:lnTo>
                    <a:pt x="20056" y="5400"/>
                  </a:lnTo>
                  <a:lnTo>
                    <a:pt x="20056" y="6171"/>
                  </a:lnTo>
                  <a:lnTo>
                    <a:pt x="20828" y="6942"/>
                  </a:lnTo>
                  <a:lnTo>
                    <a:pt x="20828" y="8485"/>
                  </a:lnTo>
                  <a:lnTo>
                    <a:pt x="20828" y="9256"/>
                  </a:lnTo>
                  <a:lnTo>
                    <a:pt x="21600" y="10028"/>
                  </a:lnTo>
                  <a:lnTo>
                    <a:pt x="20828" y="11571"/>
                  </a:lnTo>
                  <a:lnTo>
                    <a:pt x="20828" y="13114"/>
                  </a:lnTo>
                  <a:lnTo>
                    <a:pt x="20828" y="13885"/>
                  </a:lnTo>
                  <a:lnTo>
                    <a:pt x="20056" y="13885"/>
                  </a:lnTo>
                  <a:lnTo>
                    <a:pt x="20056" y="15428"/>
                  </a:lnTo>
                  <a:lnTo>
                    <a:pt x="19285" y="16200"/>
                  </a:lnTo>
                  <a:lnTo>
                    <a:pt x="18514" y="16971"/>
                  </a:lnTo>
                  <a:lnTo>
                    <a:pt x="17742" y="17742"/>
                  </a:lnTo>
                  <a:lnTo>
                    <a:pt x="16971" y="18514"/>
                  </a:lnTo>
                  <a:lnTo>
                    <a:pt x="16200" y="19285"/>
                  </a:lnTo>
                  <a:lnTo>
                    <a:pt x="15428" y="20056"/>
                  </a:lnTo>
                  <a:lnTo>
                    <a:pt x="14656" y="20056"/>
                  </a:lnTo>
                  <a:lnTo>
                    <a:pt x="13885" y="20828"/>
                  </a:lnTo>
                  <a:lnTo>
                    <a:pt x="12342" y="20828"/>
                  </a:lnTo>
                  <a:lnTo>
                    <a:pt x="11571" y="21600"/>
                  </a:lnTo>
                  <a:lnTo>
                    <a:pt x="10800" y="21600"/>
                  </a:lnTo>
                  <a:lnTo>
                    <a:pt x="9256" y="21600"/>
                  </a:lnTo>
                  <a:lnTo>
                    <a:pt x="7714" y="20828"/>
                  </a:lnTo>
                </a:path>
              </a:pathLst>
            </a:custGeom>
            <a:solidFill>
              <a:srgbClr val="FFF974">
                <a:alpha val="100000"/>
              </a:srgbClr>
            </a:solidFill>
            <a:ln w="9525">
              <a:noFill/>
            </a:ln>
          </p:spPr>
          <p:txBody>
            <a:bodyPr/>
            <a:lstStyle/>
            <a:p>
              <a:endParaRPr lang="zh-CN" altLang="en-US"/>
            </a:p>
          </p:txBody>
        </p:sp>
        <p:sp>
          <p:nvSpPr>
            <p:cNvPr id="2084" name="Unknown Shape"/>
            <p:cNvSpPr>
              <a:spLocks noChangeAspect="1"/>
            </p:cNvSpPr>
            <p:nvPr>
              <p:custDataLst>
                <p:tags r:id="rId36"/>
              </p:custDataLst>
            </p:nvPr>
          </p:nvSpPr>
          <p:spPr>
            <a:xfrm>
              <a:off x="249" y="4065"/>
              <a:ext cx="132" cy="122"/>
            </a:xfrm>
            <a:custGeom>
              <a:pathLst>
                <a:path w="21600" h="21600">
                  <a:moveTo>
                    <a:pt x="7623" y="21600"/>
                  </a:moveTo>
                  <a:lnTo>
                    <a:pt x="14823" y="12867"/>
                  </a:lnTo>
                  <a:lnTo>
                    <a:pt x="21600" y="3676"/>
                  </a:lnTo>
                  <a:lnTo>
                    <a:pt x="11011" y="1838"/>
                  </a:lnTo>
                  <a:lnTo>
                    <a:pt x="0" y="0"/>
                  </a:lnTo>
                  <a:lnTo>
                    <a:pt x="3811" y="10569"/>
                  </a:lnTo>
                  <a:lnTo>
                    <a:pt x="7623" y="21600"/>
                  </a:lnTo>
                </a:path>
              </a:pathLst>
            </a:custGeom>
            <a:solidFill>
              <a:srgbClr val="3BB3C3">
                <a:alpha val="100000"/>
              </a:srgbClr>
            </a:solidFill>
            <a:ln w="9525">
              <a:noFill/>
            </a:ln>
          </p:spPr>
          <p:txBody>
            <a:bodyPr/>
            <a:lstStyle/>
            <a:p>
              <a:endParaRPr lang="zh-CN" altLang="en-US"/>
            </a:p>
          </p:txBody>
        </p:sp>
        <p:sp>
          <p:nvSpPr>
            <p:cNvPr id="2085" name="Unknown Shape"/>
            <p:cNvSpPr>
              <a:spLocks noChangeAspect="1"/>
            </p:cNvSpPr>
            <p:nvPr>
              <p:custDataLst>
                <p:tags r:id="rId37"/>
              </p:custDataLst>
            </p:nvPr>
          </p:nvSpPr>
          <p:spPr>
            <a:xfrm>
              <a:off x="657" y="1661"/>
              <a:ext cx="136" cy="137"/>
            </a:xfrm>
            <a:custGeom>
              <a:pathLst>
                <a:path w="21600" h="21600">
                  <a:moveTo>
                    <a:pt x="0" y="7870"/>
                  </a:moveTo>
                  <a:lnTo>
                    <a:pt x="9307" y="9531"/>
                  </a:lnTo>
                  <a:lnTo>
                    <a:pt x="11678" y="0"/>
                  </a:lnTo>
                  <a:lnTo>
                    <a:pt x="11765" y="9357"/>
                  </a:lnTo>
                  <a:lnTo>
                    <a:pt x="21600" y="10144"/>
                  </a:lnTo>
                  <a:lnTo>
                    <a:pt x="12292" y="11805"/>
                  </a:lnTo>
                  <a:lnTo>
                    <a:pt x="13258" y="21600"/>
                  </a:lnTo>
                  <a:lnTo>
                    <a:pt x="10009" y="12767"/>
                  </a:lnTo>
                  <a:lnTo>
                    <a:pt x="526" y="15390"/>
                  </a:lnTo>
                  <a:lnTo>
                    <a:pt x="8692" y="10668"/>
                  </a:lnTo>
                  <a:lnTo>
                    <a:pt x="4390" y="1836"/>
                  </a:lnTo>
                  <a:lnTo>
                    <a:pt x="10536" y="9007"/>
                  </a:lnTo>
                  <a:lnTo>
                    <a:pt x="18526" y="3235"/>
                  </a:lnTo>
                  <a:lnTo>
                    <a:pt x="12468" y="10493"/>
                  </a:lnTo>
                  <a:lnTo>
                    <a:pt x="19580" y="17402"/>
                  </a:lnTo>
                  <a:lnTo>
                    <a:pt x="11326" y="12679"/>
                  </a:lnTo>
                  <a:lnTo>
                    <a:pt x="5794" y="20812"/>
                  </a:lnTo>
                  <a:lnTo>
                    <a:pt x="8955" y="11892"/>
                  </a:lnTo>
                  <a:lnTo>
                    <a:pt x="0" y="7870"/>
                  </a:lnTo>
                </a:path>
              </a:pathLst>
            </a:custGeom>
            <a:solidFill>
              <a:srgbClr val="BC839B">
                <a:alpha val="100000"/>
              </a:srgbClr>
            </a:solidFill>
            <a:ln w="9525">
              <a:noFill/>
            </a:ln>
          </p:spPr>
          <p:txBody>
            <a:bodyPr/>
            <a:lstStyle/>
            <a:p>
              <a:endParaRPr lang="zh-CN" altLang="en-US"/>
            </a:p>
          </p:txBody>
        </p:sp>
        <p:sp>
          <p:nvSpPr>
            <p:cNvPr id="2086" name="Unknown Shape"/>
            <p:cNvSpPr>
              <a:spLocks noChangeAspect="1"/>
            </p:cNvSpPr>
            <p:nvPr>
              <p:custDataLst>
                <p:tags r:id="rId38"/>
              </p:custDataLst>
            </p:nvPr>
          </p:nvSpPr>
          <p:spPr>
            <a:xfrm>
              <a:off x="113" y="572"/>
              <a:ext cx="272" cy="273"/>
            </a:xfrm>
            <a:custGeom>
              <a:pathLst>
                <a:path w="21600" h="21600">
                  <a:moveTo>
                    <a:pt x="0" y="7870"/>
                  </a:moveTo>
                  <a:lnTo>
                    <a:pt x="9307" y="9531"/>
                  </a:lnTo>
                  <a:lnTo>
                    <a:pt x="11678" y="0"/>
                  </a:lnTo>
                  <a:lnTo>
                    <a:pt x="11765" y="9357"/>
                  </a:lnTo>
                  <a:lnTo>
                    <a:pt x="21600" y="10144"/>
                  </a:lnTo>
                  <a:lnTo>
                    <a:pt x="12292" y="11805"/>
                  </a:lnTo>
                  <a:lnTo>
                    <a:pt x="13258" y="21600"/>
                  </a:lnTo>
                  <a:lnTo>
                    <a:pt x="10009" y="12767"/>
                  </a:lnTo>
                  <a:lnTo>
                    <a:pt x="526" y="15390"/>
                  </a:lnTo>
                  <a:lnTo>
                    <a:pt x="8692" y="10668"/>
                  </a:lnTo>
                  <a:lnTo>
                    <a:pt x="4390" y="1836"/>
                  </a:lnTo>
                  <a:lnTo>
                    <a:pt x="10536" y="9007"/>
                  </a:lnTo>
                  <a:lnTo>
                    <a:pt x="18526" y="3235"/>
                  </a:lnTo>
                  <a:lnTo>
                    <a:pt x="12468" y="10493"/>
                  </a:lnTo>
                  <a:lnTo>
                    <a:pt x="19580" y="17402"/>
                  </a:lnTo>
                  <a:lnTo>
                    <a:pt x="11326" y="12679"/>
                  </a:lnTo>
                  <a:lnTo>
                    <a:pt x="5794" y="20812"/>
                  </a:lnTo>
                  <a:lnTo>
                    <a:pt x="8955" y="11892"/>
                  </a:lnTo>
                  <a:lnTo>
                    <a:pt x="0" y="7870"/>
                  </a:lnTo>
                </a:path>
              </a:pathLst>
            </a:custGeom>
            <a:solidFill>
              <a:srgbClr val="BC839B">
                <a:alpha val="100000"/>
              </a:srgbClr>
            </a:solidFill>
            <a:ln w="9525">
              <a:noFill/>
            </a:ln>
          </p:spPr>
          <p:txBody>
            <a:bodyPr/>
            <a:lstStyle/>
            <a:p>
              <a:endParaRPr lang="zh-CN" altLang="en-US"/>
            </a:p>
          </p:txBody>
        </p:sp>
        <p:sp>
          <p:nvSpPr>
            <p:cNvPr id="2087" name="Unknown Shape"/>
            <p:cNvSpPr>
              <a:spLocks noChangeAspect="1"/>
            </p:cNvSpPr>
            <p:nvPr>
              <p:custDataLst>
                <p:tags r:id="rId39"/>
              </p:custDataLst>
            </p:nvPr>
          </p:nvSpPr>
          <p:spPr>
            <a:xfrm>
              <a:off x="1066" y="1389"/>
              <a:ext cx="136" cy="135"/>
            </a:xfrm>
            <a:custGeom>
              <a:pathLst>
                <a:path w="21600" h="21600">
                  <a:moveTo>
                    <a:pt x="3355" y="18454"/>
                  </a:moveTo>
                  <a:lnTo>
                    <a:pt x="10275" y="14889"/>
                  </a:lnTo>
                  <a:lnTo>
                    <a:pt x="17405" y="19293"/>
                  </a:lnTo>
                  <a:lnTo>
                    <a:pt x="15098" y="11953"/>
                  </a:lnTo>
                  <a:lnTo>
                    <a:pt x="20551" y="5452"/>
                  </a:lnTo>
                  <a:lnTo>
                    <a:pt x="13001" y="6500"/>
                  </a:lnTo>
                  <a:lnTo>
                    <a:pt x="7759" y="0"/>
                  </a:lnTo>
                  <a:lnTo>
                    <a:pt x="7339" y="7759"/>
                  </a:lnTo>
                  <a:lnTo>
                    <a:pt x="0" y="11743"/>
                  </a:lnTo>
                  <a:lnTo>
                    <a:pt x="7549" y="13421"/>
                  </a:lnTo>
                  <a:lnTo>
                    <a:pt x="10066" y="21600"/>
                  </a:lnTo>
                  <a:lnTo>
                    <a:pt x="13211" y="14260"/>
                  </a:lnTo>
                  <a:lnTo>
                    <a:pt x="21600" y="13001"/>
                  </a:lnTo>
                  <a:lnTo>
                    <a:pt x="14889" y="8807"/>
                  </a:lnTo>
                  <a:lnTo>
                    <a:pt x="15308" y="419"/>
                  </a:lnTo>
                  <a:lnTo>
                    <a:pt x="9856" y="6081"/>
                  </a:lnTo>
                  <a:lnTo>
                    <a:pt x="1677" y="4403"/>
                  </a:lnTo>
                  <a:lnTo>
                    <a:pt x="6500" y="10694"/>
                  </a:lnTo>
                  <a:lnTo>
                    <a:pt x="3355" y="18454"/>
                  </a:lnTo>
                </a:path>
              </a:pathLst>
            </a:custGeom>
            <a:solidFill>
              <a:srgbClr val="0093DD">
                <a:alpha val="100000"/>
              </a:srgbClr>
            </a:solidFill>
            <a:ln w="9525">
              <a:noFill/>
            </a:ln>
          </p:spPr>
          <p:txBody>
            <a:bodyPr/>
            <a:lstStyle/>
            <a:p>
              <a:endParaRPr lang="zh-CN" altLang="en-US"/>
            </a:p>
          </p:txBody>
        </p:sp>
        <p:sp>
          <p:nvSpPr>
            <p:cNvPr id="2088" name="Unknown Shape"/>
            <p:cNvSpPr>
              <a:spLocks noChangeAspect="1"/>
            </p:cNvSpPr>
            <p:nvPr>
              <p:custDataLst>
                <p:tags r:id="rId40"/>
              </p:custDataLst>
            </p:nvPr>
          </p:nvSpPr>
          <p:spPr>
            <a:xfrm>
              <a:off x="249" y="3339"/>
              <a:ext cx="49" cy="59"/>
            </a:xfrm>
            <a:custGeom>
              <a:pathLst>
                <a:path w="21600" h="21600">
                  <a:moveTo>
                    <a:pt x="0" y="9391"/>
                  </a:moveTo>
                  <a:lnTo>
                    <a:pt x="0" y="13147"/>
                  </a:lnTo>
                  <a:lnTo>
                    <a:pt x="0" y="15965"/>
                  </a:lnTo>
                  <a:lnTo>
                    <a:pt x="0" y="18782"/>
                  </a:lnTo>
                  <a:lnTo>
                    <a:pt x="0" y="21600"/>
                  </a:lnTo>
                  <a:lnTo>
                    <a:pt x="5684" y="19721"/>
                  </a:lnTo>
                  <a:lnTo>
                    <a:pt x="9094" y="17843"/>
                  </a:lnTo>
                  <a:lnTo>
                    <a:pt x="14778" y="15965"/>
                  </a:lnTo>
                  <a:lnTo>
                    <a:pt x="20462" y="14086"/>
                  </a:lnTo>
                  <a:lnTo>
                    <a:pt x="20462" y="10330"/>
                  </a:lnTo>
                  <a:lnTo>
                    <a:pt x="20462" y="6573"/>
                  </a:lnTo>
                  <a:lnTo>
                    <a:pt x="20462" y="2817"/>
                  </a:lnTo>
                  <a:lnTo>
                    <a:pt x="21600" y="0"/>
                  </a:lnTo>
                  <a:lnTo>
                    <a:pt x="15915" y="1878"/>
                  </a:lnTo>
                  <a:lnTo>
                    <a:pt x="10231" y="4695"/>
                  </a:lnTo>
                  <a:lnTo>
                    <a:pt x="5684" y="7513"/>
                  </a:lnTo>
                  <a:lnTo>
                    <a:pt x="0" y="9391"/>
                  </a:lnTo>
                </a:path>
              </a:pathLst>
            </a:custGeom>
            <a:solidFill>
              <a:srgbClr val="333399">
                <a:alpha val="100000"/>
              </a:srgbClr>
            </a:solidFill>
            <a:ln w="9525">
              <a:noFill/>
            </a:ln>
          </p:spPr>
          <p:txBody>
            <a:bodyPr/>
            <a:lstStyle/>
            <a:p>
              <a:endParaRPr lang="zh-CN" altLang="en-US"/>
            </a:p>
          </p:txBody>
        </p:sp>
        <p:sp>
          <p:nvSpPr>
            <p:cNvPr id="2089" name="Unknown Shape"/>
            <p:cNvSpPr>
              <a:spLocks noChangeAspect="1"/>
            </p:cNvSpPr>
            <p:nvPr>
              <p:custDataLst>
                <p:tags r:id="rId41"/>
              </p:custDataLst>
            </p:nvPr>
          </p:nvSpPr>
          <p:spPr>
            <a:xfrm>
              <a:off x="385" y="3793"/>
              <a:ext cx="136" cy="137"/>
            </a:xfrm>
            <a:custGeom>
              <a:pathLst>
                <a:path w="21600" h="21600">
                  <a:moveTo>
                    <a:pt x="0" y="7870"/>
                  </a:moveTo>
                  <a:lnTo>
                    <a:pt x="9307" y="9531"/>
                  </a:lnTo>
                  <a:lnTo>
                    <a:pt x="11678" y="0"/>
                  </a:lnTo>
                  <a:lnTo>
                    <a:pt x="11765" y="9357"/>
                  </a:lnTo>
                  <a:lnTo>
                    <a:pt x="21600" y="10144"/>
                  </a:lnTo>
                  <a:lnTo>
                    <a:pt x="12292" y="11805"/>
                  </a:lnTo>
                  <a:lnTo>
                    <a:pt x="13258" y="21600"/>
                  </a:lnTo>
                  <a:lnTo>
                    <a:pt x="10009" y="12767"/>
                  </a:lnTo>
                  <a:lnTo>
                    <a:pt x="526" y="15390"/>
                  </a:lnTo>
                  <a:lnTo>
                    <a:pt x="8692" y="10668"/>
                  </a:lnTo>
                  <a:lnTo>
                    <a:pt x="4390" y="1836"/>
                  </a:lnTo>
                  <a:lnTo>
                    <a:pt x="10536" y="9007"/>
                  </a:lnTo>
                  <a:lnTo>
                    <a:pt x="18526" y="3235"/>
                  </a:lnTo>
                  <a:lnTo>
                    <a:pt x="12468" y="10493"/>
                  </a:lnTo>
                  <a:lnTo>
                    <a:pt x="19580" y="17402"/>
                  </a:lnTo>
                  <a:lnTo>
                    <a:pt x="11326" y="12679"/>
                  </a:lnTo>
                  <a:lnTo>
                    <a:pt x="5794" y="20812"/>
                  </a:lnTo>
                  <a:lnTo>
                    <a:pt x="8955" y="11892"/>
                  </a:lnTo>
                  <a:lnTo>
                    <a:pt x="0" y="7870"/>
                  </a:lnTo>
                </a:path>
              </a:pathLst>
            </a:custGeom>
            <a:solidFill>
              <a:srgbClr val="BC839B">
                <a:alpha val="100000"/>
              </a:srgbClr>
            </a:solidFill>
            <a:ln w="9525">
              <a:noFill/>
            </a:ln>
          </p:spPr>
          <p:txBody>
            <a:bodyPr/>
            <a:lstStyle/>
            <a:p>
              <a:endParaRPr lang="zh-CN" altLang="en-US"/>
            </a:p>
          </p:txBody>
        </p:sp>
        <p:sp>
          <p:nvSpPr>
            <p:cNvPr id="2090" name="Unknown Shape"/>
            <p:cNvSpPr>
              <a:spLocks noChangeAspect="1"/>
            </p:cNvSpPr>
            <p:nvPr>
              <p:custDataLst>
                <p:tags r:id="rId42"/>
              </p:custDataLst>
            </p:nvPr>
          </p:nvSpPr>
          <p:spPr>
            <a:xfrm>
              <a:off x="521" y="1389"/>
              <a:ext cx="69" cy="45"/>
            </a:xfrm>
            <a:custGeom>
              <a:pathLst>
                <a:path w="21600" h="21600">
                  <a:moveTo>
                    <a:pt x="0" y="17181"/>
                  </a:moveTo>
                  <a:lnTo>
                    <a:pt x="6987" y="19636"/>
                  </a:lnTo>
                  <a:lnTo>
                    <a:pt x="13341" y="21600"/>
                  </a:lnTo>
                  <a:lnTo>
                    <a:pt x="17787" y="12272"/>
                  </a:lnTo>
                  <a:lnTo>
                    <a:pt x="21600" y="3436"/>
                  </a:lnTo>
                  <a:lnTo>
                    <a:pt x="14611" y="1963"/>
                  </a:lnTo>
                  <a:lnTo>
                    <a:pt x="7941" y="0"/>
                  </a:lnTo>
                  <a:lnTo>
                    <a:pt x="3811" y="8345"/>
                  </a:lnTo>
                  <a:lnTo>
                    <a:pt x="0" y="17181"/>
                  </a:lnTo>
                </a:path>
              </a:pathLst>
            </a:custGeom>
            <a:solidFill>
              <a:srgbClr val="B9DB7D">
                <a:alpha val="100000"/>
              </a:srgbClr>
            </a:solidFill>
            <a:ln w="9525">
              <a:noFill/>
            </a:ln>
          </p:spPr>
          <p:txBody>
            <a:bodyPr/>
            <a:lstStyle/>
            <a:p>
              <a:endParaRPr lang="zh-CN" altLang="en-US"/>
            </a:p>
          </p:txBody>
        </p:sp>
        <p:sp>
          <p:nvSpPr>
            <p:cNvPr id="2091" name="Unknown Shape"/>
            <p:cNvSpPr>
              <a:spLocks noChangeAspect="1"/>
            </p:cNvSpPr>
            <p:nvPr>
              <p:custDataLst>
                <p:tags r:id="rId43"/>
              </p:custDataLst>
            </p:nvPr>
          </p:nvSpPr>
          <p:spPr>
            <a:xfrm>
              <a:off x="5511" y="1389"/>
              <a:ext cx="132" cy="136"/>
            </a:xfrm>
            <a:custGeom>
              <a:pathLst>
                <a:path w="21600" h="21600">
                  <a:moveTo>
                    <a:pt x="0" y="14716"/>
                  </a:moveTo>
                  <a:lnTo>
                    <a:pt x="10554" y="18039"/>
                  </a:lnTo>
                  <a:lnTo>
                    <a:pt x="21600" y="21600"/>
                  </a:lnTo>
                  <a:lnTo>
                    <a:pt x="19145" y="10681"/>
                  </a:lnTo>
                  <a:lnTo>
                    <a:pt x="16445" y="0"/>
                  </a:lnTo>
                  <a:lnTo>
                    <a:pt x="8100" y="7358"/>
                  </a:lnTo>
                  <a:lnTo>
                    <a:pt x="0" y="14716"/>
                  </a:lnTo>
                </a:path>
              </a:pathLst>
            </a:custGeom>
            <a:solidFill>
              <a:srgbClr val="EF9B49">
                <a:alpha val="100000"/>
              </a:srgbClr>
            </a:solidFill>
            <a:ln w="9525">
              <a:noFill/>
            </a:ln>
          </p:spPr>
          <p:txBody>
            <a:bodyPr/>
            <a:lstStyle/>
            <a:p>
              <a:endParaRPr lang="zh-CN" altLang="en-US"/>
            </a:p>
          </p:txBody>
        </p:sp>
        <p:sp>
          <p:nvSpPr>
            <p:cNvPr id="2092" name="Unknown Shape"/>
            <p:cNvSpPr>
              <a:spLocks noChangeAspect="1"/>
            </p:cNvSpPr>
            <p:nvPr>
              <p:custDataLst>
                <p:tags r:id="rId44"/>
              </p:custDataLst>
            </p:nvPr>
          </p:nvSpPr>
          <p:spPr>
            <a:xfrm>
              <a:off x="5375" y="436"/>
              <a:ext cx="136" cy="136"/>
            </a:xfrm>
            <a:custGeom>
              <a:pathLst>
                <a:path w="21600" h="21600">
                  <a:moveTo>
                    <a:pt x="0" y="7870"/>
                  </a:moveTo>
                  <a:lnTo>
                    <a:pt x="9307" y="9531"/>
                  </a:lnTo>
                  <a:lnTo>
                    <a:pt x="11678" y="0"/>
                  </a:lnTo>
                  <a:lnTo>
                    <a:pt x="11765" y="9357"/>
                  </a:lnTo>
                  <a:lnTo>
                    <a:pt x="21600" y="10144"/>
                  </a:lnTo>
                  <a:lnTo>
                    <a:pt x="12292" y="11805"/>
                  </a:lnTo>
                  <a:lnTo>
                    <a:pt x="13258" y="21600"/>
                  </a:lnTo>
                  <a:lnTo>
                    <a:pt x="10009" y="12767"/>
                  </a:lnTo>
                  <a:lnTo>
                    <a:pt x="526" y="15390"/>
                  </a:lnTo>
                  <a:lnTo>
                    <a:pt x="8692" y="10668"/>
                  </a:lnTo>
                  <a:lnTo>
                    <a:pt x="4390" y="1836"/>
                  </a:lnTo>
                  <a:lnTo>
                    <a:pt x="10536" y="9007"/>
                  </a:lnTo>
                  <a:lnTo>
                    <a:pt x="18526" y="3235"/>
                  </a:lnTo>
                  <a:lnTo>
                    <a:pt x="12468" y="10493"/>
                  </a:lnTo>
                  <a:lnTo>
                    <a:pt x="19580" y="17402"/>
                  </a:lnTo>
                  <a:lnTo>
                    <a:pt x="11326" y="12679"/>
                  </a:lnTo>
                  <a:lnTo>
                    <a:pt x="5794" y="20812"/>
                  </a:lnTo>
                  <a:lnTo>
                    <a:pt x="8955" y="11892"/>
                  </a:lnTo>
                  <a:lnTo>
                    <a:pt x="0" y="7870"/>
                  </a:lnTo>
                </a:path>
              </a:pathLst>
            </a:custGeom>
            <a:solidFill>
              <a:srgbClr val="BC839B">
                <a:alpha val="100000"/>
              </a:srgbClr>
            </a:solidFill>
            <a:ln w="9525">
              <a:noFill/>
            </a:ln>
          </p:spPr>
          <p:txBody>
            <a:bodyPr/>
            <a:lstStyle/>
            <a:p>
              <a:endParaRPr lang="zh-CN" altLang="en-US"/>
            </a:p>
          </p:txBody>
        </p:sp>
      </p:grpSp>
      <p:sp>
        <p:nvSpPr>
          <p:cNvPr id="2093" name="标题 2092"/>
          <p:cNvSpPr/>
          <p:nvPr>
            <p:ph type="ctrTitle" sz="quarter"/>
            <p:custDataLst>
              <p:tags r:id="rId45"/>
            </p:custDataLst>
          </p:nvPr>
        </p:nvSpPr>
        <p:spPr>
          <a:xfrm>
            <a:off x="1007533" y="3573463"/>
            <a:ext cx="10657417" cy="1109662"/>
          </a:xfrm>
          <a:prstGeom prst="rect">
            <a:avLst/>
          </a:prstGeom>
          <a:noFill/>
          <a:ln w="9525">
            <a:noFill/>
            <a:miter/>
          </a:ln>
        </p:spPr>
        <p:txBody>
          <a:bodyPr anchor="ctr"/>
          <a:lstStyle>
            <a:lvl1pPr lvl="0">
              <a:defRPr kern="1200" baseline="0">
                <a:solidFill>
                  <a:schemeClr val="tx2"/>
                </a:solidFill>
              </a:defRPr>
            </a:lvl1pPr>
          </a:lstStyle>
          <a:p>
            <a:pPr lvl="0"/>
            <a:r>
              <a:rPr lang="zh-CN" altLang="en-US"/>
              <a:t>单击此处编辑母版标题样式</a:t>
            </a:r>
            <a:endParaRPr lang="zh-CN" altLang="en-US"/>
          </a:p>
        </p:txBody>
      </p:sp>
      <p:sp>
        <p:nvSpPr>
          <p:cNvPr id="2094" name="副标题 2093"/>
          <p:cNvSpPr/>
          <p:nvPr>
            <p:ph type="subTitle" sz="quarter" idx="1"/>
            <p:custDataLst>
              <p:tags r:id="rId46"/>
            </p:custDataLst>
          </p:nvPr>
        </p:nvSpPr>
        <p:spPr>
          <a:xfrm>
            <a:off x="1828800" y="4868863"/>
            <a:ext cx="8534400" cy="985837"/>
          </a:xfrm>
          <a:prstGeom prst="rect">
            <a:avLst/>
          </a:prstGeom>
          <a:noFill/>
          <a:ln w="9525">
            <a:noFill/>
            <a:miter/>
          </a:ln>
        </p:spPr>
        <p:txBody>
          <a:bodyPr anchor="ctr" anchorCtr="1"/>
          <a:lstStyle>
            <a:lvl1pPr marL="0" lvl="0" indent="0" algn="ctr">
              <a:buNone/>
              <a:defRPr b="0" kern="1200"/>
            </a:lvl1pPr>
            <a:lvl2pPr marL="457200" lvl="1" indent="-457200" algn="ctr">
              <a:buNone/>
              <a:defRPr b="0" kern="1200"/>
            </a:lvl2pPr>
            <a:lvl3pPr marL="914400" lvl="2" indent="-914400" algn="ctr">
              <a:buNone/>
              <a:defRPr b="0" kern="1200"/>
            </a:lvl3pPr>
            <a:lvl4pPr marL="1371600" lvl="3" indent="-1371600" algn="ctr">
              <a:buNone/>
              <a:defRPr b="0" kern="1200"/>
            </a:lvl4pPr>
            <a:lvl5pPr marL="1828800" lvl="4" indent="-1828800" algn="ctr">
              <a:buNone/>
              <a:defRPr b="0" kern="1200"/>
            </a:lvl5pPr>
          </a:lstStyle>
          <a:p>
            <a:pPr lvl="0"/>
            <a:r>
              <a:rPr lang="zh-CN" altLang="en-US"/>
              <a:t>单击此处编辑母版副标题样式</a:t>
            </a:r>
            <a:endParaRPr lang="zh-CN" altLang="en-US"/>
          </a:p>
        </p:txBody>
      </p:sp>
      <p:sp>
        <p:nvSpPr>
          <p:cNvPr id="2095" name="日期占位符 2094"/>
          <p:cNvSpPr/>
          <p:nvPr>
            <p:ph type="dt" sz="quarter" idx="2"/>
            <p:custDataLst>
              <p:tags r:id="rId47"/>
            </p:custDataLst>
          </p:nvPr>
        </p:nvSpPr>
        <p:spPr>
          <a:xfrm>
            <a:off x="609600" y="6245225"/>
            <a:ext cx="2844800" cy="476250"/>
          </a:xfrm>
          <a:prstGeom prst="rect">
            <a:avLst/>
          </a:prstGeom>
          <a:noFill/>
          <a:ln w="9525">
            <a:noFill/>
            <a:miter/>
          </a:ln>
        </p:spPr>
        <p:txBody>
          <a:bodyPr anchor="t"/>
          <a:lstStyle/>
          <a:p>
            <a:fld id="{82F288E0-7875-42C4-84C8-98DBBD3BF4D2}" type="datetimeFigureOut">
              <a:rPr lang="zh-CN" altLang="en-US" smtClean="0"/>
              <a:t/>
            </a:fld>
            <a:endParaRPr lang="zh-CN" altLang="en-US"/>
          </a:p>
        </p:txBody>
      </p:sp>
      <p:sp>
        <p:nvSpPr>
          <p:cNvPr id="2096" name="页脚占位符 2095"/>
          <p:cNvSpPr/>
          <p:nvPr>
            <p:ph type="ftr" sz="quarter" idx="3"/>
            <p:custDataLst>
              <p:tags r:id="rId48"/>
            </p:custDataLst>
          </p:nvPr>
        </p:nvSpPr>
        <p:spPr>
          <a:xfrm>
            <a:off x="4165600" y="6245225"/>
            <a:ext cx="3860800" cy="476250"/>
          </a:xfrm>
          <a:prstGeom prst="rect">
            <a:avLst/>
          </a:prstGeom>
          <a:noFill/>
          <a:ln w="9525">
            <a:noFill/>
            <a:miter/>
          </a:ln>
        </p:spPr>
        <p:txBody>
          <a:bodyPr anchor="t"/>
          <a:lstStyle/>
          <a:p>
            <a:endParaRPr lang="zh-CN" altLang="en-US"/>
          </a:p>
        </p:txBody>
      </p:sp>
      <p:sp>
        <p:nvSpPr>
          <p:cNvPr id="2097" name="灯片编号占位符 2096"/>
          <p:cNvSpPr/>
          <p:nvPr>
            <p:ph type="sldNum" sz="quarter" idx="4"/>
            <p:custDataLst>
              <p:tags r:id="rId49"/>
            </p:custDataLst>
          </p:nvPr>
        </p:nvSpPr>
        <p:spPr>
          <a:xfrm>
            <a:off x="8737600" y="6245225"/>
            <a:ext cx="2844800" cy="476250"/>
          </a:xfrm>
          <a:prstGeom prst="rect">
            <a:avLst/>
          </a:prstGeom>
          <a:noFill/>
          <a:ln w="9525">
            <a:noFill/>
            <a:miter/>
          </a:ln>
        </p:spPr>
        <p:txBody>
          <a:bodyPr anchor="t"/>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9576859" y="274638"/>
            <a:ext cx="2568575"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1871133" y="274638"/>
            <a:ext cx="755682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1871133" y="1600200"/>
            <a:ext cx="5034407"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7111027" y="1600200"/>
            <a:ext cx="5034407"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113.xml" /><Relationship Id="rId13" Type="http://schemas.openxmlformats.org/officeDocument/2006/relationships/tags" Target="../tags/tag114.xml" /><Relationship Id="rId14" Type="http://schemas.openxmlformats.org/officeDocument/2006/relationships/tags" Target="../tags/tag115.xml" /><Relationship Id="rId15" Type="http://schemas.openxmlformats.org/officeDocument/2006/relationships/tags" Target="../tags/tag116.xml" /><Relationship Id="rId16" Type="http://schemas.openxmlformats.org/officeDocument/2006/relationships/tags" Target="../tags/tag117.xml" /><Relationship Id="rId17" Type="http://schemas.openxmlformats.org/officeDocument/2006/relationships/tags" Target="../tags/tag118.xml" /><Relationship Id="rId18" Type="http://schemas.openxmlformats.org/officeDocument/2006/relationships/tags" Target="../tags/tag119.xml" /><Relationship Id="rId19" Type="http://schemas.openxmlformats.org/officeDocument/2006/relationships/tags" Target="../tags/tag120.xml" /><Relationship Id="rId2" Type="http://schemas.openxmlformats.org/officeDocument/2006/relationships/slideLayout" Target="../slideLayouts/slideLayout2.xml" /><Relationship Id="rId20" Type="http://schemas.openxmlformats.org/officeDocument/2006/relationships/tags" Target="../tags/tag121.xml" /><Relationship Id="rId21" Type="http://schemas.openxmlformats.org/officeDocument/2006/relationships/tags" Target="../tags/tag122.xml" /><Relationship Id="rId22" Type="http://schemas.openxmlformats.org/officeDocument/2006/relationships/tags" Target="../tags/tag123.xml" /><Relationship Id="rId23" Type="http://schemas.openxmlformats.org/officeDocument/2006/relationships/tags" Target="../tags/tag124.xml" /><Relationship Id="rId24" Type="http://schemas.openxmlformats.org/officeDocument/2006/relationships/tags" Target="../tags/tag125.xml" /><Relationship Id="rId25" Type="http://schemas.openxmlformats.org/officeDocument/2006/relationships/tags" Target="../tags/tag126.xml" /><Relationship Id="rId26" Type="http://schemas.openxmlformats.org/officeDocument/2006/relationships/tags" Target="../tags/tag127.xml" /><Relationship Id="rId27" Type="http://schemas.openxmlformats.org/officeDocument/2006/relationships/tags" Target="../tags/tag128.xml" /><Relationship Id="rId28" Type="http://schemas.openxmlformats.org/officeDocument/2006/relationships/tags" Target="../tags/tag129.xml" /><Relationship Id="rId29" Type="http://schemas.openxmlformats.org/officeDocument/2006/relationships/tags" Target="../tags/tag130.xml" /><Relationship Id="rId3" Type="http://schemas.openxmlformats.org/officeDocument/2006/relationships/slideLayout" Target="../slideLayouts/slideLayout3.xml" /><Relationship Id="rId30" Type="http://schemas.openxmlformats.org/officeDocument/2006/relationships/tags" Target="../tags/tag131.xml" /><Relationship Id="rId31" Type="http://schemas.openxmlformats.org/officeDocument/2006/relationships/tags" Target="../tags/tag132.xml" /><Relationship Id="rId32" Type="http://schemas.openxmlformats.org/officeDocument/2006/relationships/tags" Target="../tags/tag133.xml" /><Relationship Id="rId33" Type="http://schemas.openxmlformats.org/officeDocument/2006/relationships/tags" Target="../tags/tag134.xml" /><Relationship Id="rId34" Type="http://schemas.openxmlformats.org/officeDocument/2006/relationships/tags" Target="../tags/tag135.xml" /><Relationship Id="rId35" Type="http://schemas.openxmlformats.org/officeDocument/2006/relationships/tags" Target="../tags/tag136.xml" /><Relationship Id="rId36" Type="http://schemas.openxmlformats.org/officeDocument/2006/relationships/tags" Target="../tags/tag137.xml" /><Relationship Id="rId37" Type="http://schemas.openxmlformats.org/officeDocument/2006/relationships/tags" Target="../tags/tag138.xml" /><Relationship Id="rId38" Type="http://schemas.openxmlformats.org/officeDocument/2006/relationships/tags" Target="../tags/tag139.xml" /><Relationship Id="rId39" Type="http://schemas.openxmlformats.org/officeDocument/2006/relationships/tags" Target="../tags/tag140.xml" /><Relationship Id="rId4" Type="http://schemas.openxmlformats.org/officeDocument/2006/relationships/slideLayout" Target="../slideLayouts/slideLayout4.xml" /><Relationship Id="rId40" Type="http://schemas.openxmlformats.org/officeDocument/2006/relationships/tags" Target="../tags/tag141.xml" /><Relationship Id="rId41" Type="http://schemas.openxmlformats.org/officeDocument/2006/relationships/tags" Target="../tags/tag142.xml" /><Relationship Id="rId42" Type="http://schemas.openxmlformats.org/officeDocument/2006/relationships/tags" Target="../tags/tag143.xml" /><Relationship Id="rId43" Type="http://schemas.openxmlformats.org/officeDocument/2006/relationships/tags" Target="../tags/tag144.xml" /><Relationship Id="rId44" Type="http://schemas.openxmlformats.org/officeDocument/2006/relationships/tags" Target="../tags/tag145.xml" /><Relationship Id="rId45" Type="http://schemas.openxmlformats.org/officeDocument/2006/relationships/tags" Target="../tags/tag146.xml" /><Relationship Id="rId46" Type="http://schemas.openxmlformats.org/officeDocument/2006/relationships/tags" Target="../tags/tag147.xml" /><Relationship Id="rId47" Type="http://schemas.openxmlformats.org/officeDocument/2006/relationships/tags" Target="../tags/tag148.xml" /><Relationship Id="rId48" Type="http://schemas.openxmlformats.org/officeDocument/2006/relationships/tags" Target="../tags/tag149.xml" /><Relationship Id="rId49" Type="http://schemas.openxmlformats.org/officeDocument/2006/relationships/tags" Target="../tags/tag150.xml" /><Relationship Id="rId5" Type="http://schemas.openxmlformats.org/officeDocument/2006/relationships/slideLayout" Target="../slideLayouts/slideLayout5.xml" /><Relationship Id="rId50" Type="http://schemas.openxmlformats.org/officeDocument/2006/relationships/tags" Target="../tags/tag151.xml" /><Relationship Id="rId51" Type="http://schemas.openxmlformats.org/officeDocument/2006/relationships/tags" Target="../tags/tag152.xml" /><Relationship Id="rId52" Type="http://schemas.openxmlformats.org/officeDocument/2006/relationships/tags" Target="../tags/tag153.xml" /><Relationship Id="rId53" Type="http://schemas.openxmlformats.org/officeDocument/2006/relationships/tags" Target="../tags/tag154.xml" /><Relationship Id="rId54" Type="http://schemas.openxmlformats.org/officeDocument/2006/relationships/tags" Target="../tags/tag155.xml" /><Relationship Id="rId55" Type="http://schemas.openxmlformats.org/officeDocument/2006/relationships/tags" Target="../tags/tag156.xml" /><Relationship Id="rId56" Type="http://schemas.openxmlformats.org/officeDocument/2006/relationships/tags" Target="../tags/tag157.xml" /><Relationship Id="rId57" Type="http://schemas.openxmlformats.org/officeDocument/2006/relationships/tags" Target="../tags/tag158.xml" /><Relationship Id="rId58" Type="http://schemas.openxmlformats.org/officeDocument/2006/relationships/image" Target="../media/image1.png" /><Relationship Id="rId59" Type="http://schemas.openxmlformats.org/officeDocument/2006/relationships/theme" Target="../theme/theme1.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58"/>
          <a:stretch>
            <a:fillRect/>
          </a:stretch>
        </a:blipFill>
        <a:effectLst/>
      </p:bgPr>
    </p:bg>
    <p:spTree>
      <p:nvGrpSpPr>
        <p:cNvPr id="1" name=""/>
        <p:cNvGrpSpPr/>
        <p:nvPr>
          <p:custDataLst>
            <p:tags r:id="rId12"/>
          </p:custDataLst>
        </p:nvPr>
      </p:nvGrpSpPr>
      <p:grpSpPr/>
      <p:grpSp>
        <p:nvGrpSpPr>
          <p:cNvPr id="1026" name="组合 1025"/>
          <p:cNvGrpSpPr>
            <a:grpSpLocks noChangeAspect="1"/>
          </p:cNvGrpSpPr>
          <p:nvPr>
            <p:custDataLst>
              <p:tags r:id="rId13"/>
            </p:custDataLst>
          </p:nvPr>
        </p:nvGrpSpPr>
        <p:grpSpPr>
          <a:xfrm>
            <a:off x="0" y="0"/>
            <a:ext cx="3187700" cy="6858000"/>
            <a:chExt cx="1506" cy="4320"/>
          </a:xfrm>
        </p:grpSpPr>
        <p:sp>
          <p:nvSpPr>
            <p:cNvPr id="1027" name="Unknown Shape"/>
            <p:cNvSpPr>
              <a:spLocks noChangeAspect="1"/>
            </p:cNvSpPr>
            <p:nvPr>
              <p:custDataLst>
                <p:tags r:id="rId14"/>
              </p:custDataLst>
            </p:nvPr>
          </p:nvSpPr>
          <p:spPr>
            <a:xfrm>
              <a:off x="32" y="2014"/>
              <a:ext cx="981" cy="970"/>
            </a:xfrm>
            <a:custGeom>
              <a:pathLst>
                <a:path w="21600" h="21600">
                  <a:moveTo>
                    <a:pt x="8142" y="0"/>
                  </a:moveTo>
                  <a:lnTo>
                    <a:pt x="7655" y="197"/>
                  </a:lnTo>
                  <a:lnTo>
                    <a:pt x="7118" y="443"/>
                  </a:lnTo>
                  <a:lnTo>
                    <a:pt x="6631" y="591"/>
                  </a:lnTo>
                  <a:lnTo>
                    <a:pt x="6143" y="838"/>
                  </a:lnTo>
                  <a:lnTo>
                    <a:pt x="5899" y="936"/>
                  </a:lnTo>
                  <a:lnTo>
                    <a:pt x="5655" y="1084"/>
                  </a:lnTo>
                  <a:lnTo>
                    <a:pt x="5363" y="1232"/>
                  </a:lnTo>
                  <a:lnTo>
                    <a:pt x="5168" y="1282"/>
                  </a:lnTo>
                  <a:lnTo>
                    <a:pt x="4924" y="1430"/>
                  </a:lnTo>
                  <a:lnTo>
                    <a:pt x="4680" y="1578"/>
                  </a:lnTo>
                  <a:lnTo>
                    <a:pt x="4485" y="1775"/>
                  </a:lnTo>
                  <a:lnTo>
                    <a:pt x="4241" y="1923"/>
                  </a:lnTo>
                  <a:lnTo>
                    <a:pt x="3997" y="2120"/>
                  </a:lnTo>
                  <a:lnTo>
                    <a:pt x="3705" y="2317"/>
                  </a:lnTo>
                  <a:lnTo>
                    <a:pt x="3510" y="2564"/>
                  </a:lnTo>
                  <a:lnTo>
                    <a:pt x="3217" y="2810"/>
                  </a:lnTo>
                  <a:lnTo>
                    <a:pt x="2974" y="3008"/>
                  </a:lnTo>
                  <a:lnTo>
                    <a:pt x="2827" y="3303"/>
                  </a:lnTo>
                  <a:lnTo>
                    <a:pt x="2583" y="3550"/>
                  </a:lnTo>
                  <a:lnTo>
                    <a:pt x="2340" y="3797"/>
                  </a:lnTo>
                  <a:lnTo>
                    <a:pt x="2145" y="4043"/>
                  </a:lnTo>
                  <a:lnTo>
                    <a:pt x="1998" y="4339"/>
                  </a:lnTo>
                  <a:lnTo>
                    <a:pt x="1803" y="4635"/>
                  </a:lnTo>
                  <a:lnTo>
                    <a:pt x="1608" y="4881"/>
                  </a:lnTo>
                  <a:lnTo>
                    <a:pt x="1413" y="5177"/>
                  </a:lnTo>
                  <a:lnTo>
                    <a:pt x="1267" y="5473"/>
                  </a:lnTo>
                  <a:lnTo>
                    <a:pt x="1121" y="5769"/>
                  </a:lnTo>
                  <a:lnTo>
                    <a:pt x="974" y="6065"/>
                  </a:lnTo>
                  <a:lnTo>
                    <a:pt x="828" y="6361"/>
                  </a:lnTo>
                  <a:lnTo>
                    <a:pt x="731" y="6706"/>
                  </a:lnTo>
                  <a:lnTo>
                    <a:pt x="585" y="7002"/>
                  </a:lnTo>
                  <a:lnTo>
                    <a:pt x="487" y="7298"/>
                  </a:lnTo>
                  <a:lnTo>
                    <a:pt x="389" y="7643"/>
                  </a:lnTo>
                  <a:lnTo>
                    <a:pt x="341" y="7939"/>
                  </a:lnTo>
                  <a:lnTo>
                    <a:pt x="243" y="8284"/>
                  </a:lnTo>
                  <a:lnTo>
                    <a:pt x="194" y="8629"/>
                  </a:lnTo>
                  <a:lnTo>
                    <a:pt x="97" y="8925"/>
                  </a:lnTo>
                  <a:lnTo>
                    <a:pt x="48" y="9271"/>
                  </a:lnTo>
                  <a:lnTo>
                    <a:pt x="48" y="9616"/>
                  </a:lnTo>
                  <a:lnTo>
                    <a:pt x="0" y="9912"/>
                  </a:lnTo>
                  <a:lnTo>
                    <a:pt x="0" y="10257"/>
                  </a:lnTo>
                  <a:lnTo>
                    <a:pt x="0" y="10602"/>
                  </a:lnTo>
                  <a:lnTo>
                    <a:pt x="0" y="10947"/>
                  </a:lnTo>
                  <a:lnTo>
                    <a:pt x="0" y="11293"/>
                  </a:lnTo>
                  <a:lnTo>
                    <a:pt x="0" y="11539"/>
                  </a:lnTo>
                  <a:lnTo>
                    <a:pt x="48" y="11835"/>
                  </a:lnTo>
                  <a:lnTo>
                    <a:pt x="97" y="12082"/>
                  </a:lnTo>
                  <a:lnTo>
                    <a:pt x="97" y="12328"/>
                  </a:lnTo>
                  <a:lnTo>
                    <a:pt x="146" y="12624"/>
                  </a:lnTo>
                  <a:lnTo>
                    <a:pt x="243" y="12920"/>
                  </a:lnTo>
                  <a:lnTo>
                    <a:pt x="292" y="13167"/>
                  </a:lnTo>
                  <a:lnTo>
                    <a:pt x="341" y="13413"/>
                  </a:lnTo>
                  <a:lnTo>
                    <a:pt x="389" y="13709"/>
                  </a:lnTo>
                  <a:lnTo>
                    <a:pt x="438" y="13956"/>
                  </a:lnTo>
                  <a:lnTo>
                    <a:pt x="536" y="14202"/>
                  </a:lnTo>
                  <a:lnTo>
                    <a:pt x="633" y="14498"/>
                  </a:lnTo>
                  <a:lnTo>
                    <a:pt x="731" y="14695"/>
                  </a:lnTo>
                  <a:lnTo>
                    <a:pt x="877" y="14991"/>
                  </a:lnTo>
                  <a:lnTo>
                    <a:pt x="974" y="15238"/>
                  </a:lnTo>
                  <a:lnTo>
                    <a:pt x="1072" y="15435"/>
                  </a:lnTo>
                  <a:lnTo>
                    <a:pt x="1218" y="15681"/>
                  </a:lnTo>
                  <a:lnTo>
                    <a:pt x="1316" y="15928"/>
                  </a:lnTo>
                  <a:lnTo>
                    <a:pt x="1462" y="16224"/>
                  </a:lnTo>
                  <a:lnTo>
                    <a:pt x="1608" y="16421"/>
                  </a:lnTo>
                  <a:lnTo>
                    <a:pt x="1755" y="16668"/>
                  </a:lnTo>
                  <a:lnTo>
                    <a:pt x="1901" y="16865"/>
                  </a:lnTo>
                  <a:lnTo>
                    <a:pt x="2047" y="17112"/>
                  </a:lnTo>
                  <a:lnTo>
                    <a:pt x="2194" y="17309"/>
                  </a:lnTo>
                  <a:lnTo>
                    <a:pt x="2340" y="17506"/>
                  </a:lnTo>
                  <a:lnTo>
                    <a:pt x="2535" y="17753"/>
                  </a:lnTo>
                  <a:lnTo>
                    <a:pt x="2730" y="17950"/>
                  </a:lnTo>
                  <a:lnTo>
                    <a:pt x="2876" y="18147"/>
                  </a:lnTo>
                  <a:lnTo>
                    <a:pt x="3071" y="18344"/>
                  </a:lnTo>
                  <a:lnTo>
                    <a:pt x="3266" y="18542"/>
                  </a:lnTo>
                  <a:lnTo>
                    <a:pt x="3510" y="18739"/>
                  </a:lnTo>
                  <a:lnTo>
                    <a:pt x="3705" y="18887"/>
                  </a:lnTo>
                  <a:lnTo>
                    <a:pt x="3851" y="19084"/>
                  </a:lnTo>
                  <a:lnTo>
                    <a:pt x="4095" y="19281"/>
                  </a:lnTo>
                  <a:lnTo>
                    <a:pt x="4290" y="19429"/>
                  </a:lnTo>
                  <a:lnTo>
                    <a:pt x="4534" y="19577"/>
                  </a:lnTo>
                  <a:lnTo>
                    <a:pt x="4729" y="19725"/>
                  </a:lnTo>
                  <a:lnTo>
                    <a:pt x="4924" y="19873"/>
                  </a:lnTo>
                  <a:lnTo>
                    <a:pt x="5168" y="20021"/>
                  </a:lnTo>
                  <a:lnTo>
                    <a:pt x="5363" y="20169"/>
                  </a:lnTo>
                  <a:lnTo>
                    <a:pt x="5606" y="20268"/>
                  </a:lnTo>
                  <a:lnTo>
                    <a:pt x="5850" y="20416"/>
                  </a:lnTo>
                  <a:lnTo>
                    <a:pt x="6094" y="20514"/>
                  </a:lnTo>
                  <a:lnTo>
                    <a:pt x="6289" y="20613"/>
                  </a:lnTo>
                  <a:lnTo>
                    <a:pt x="6533" y="20712"/>
                  </a:lnTo>
                  <a:lnTo>
                    <a:pt x="6826" y="20860"/>
                  </a:lnTo>
                  <a:lnTo>
                    <a:pt x="7020" y="20958"/>
                  </a:lnTo>
                  <a:lnTo>
                    <a:pt x="7264" y="21057"/>
                  </a:lnTo>
                  <a:lnTo>
                    <a:pt x="7557" y="21106"/>
                  </a:lnTo>
                  <a:lnTo>
                    <a:pt x="7801" y="21205"/>
                  </a:lnTo>
                  <a:lnTo>
                    <a:pt x="8044" y="21254"/>
                  </a:lnTo>
                  <a:lnTo>
                    <a:pt x="8288" y="21304"/>
                  </a:lnTo>
                  <a:lnTo>
                    <a:pt x="8581" y="21353"/>
                  </a:lnTo>
                  <a:lnTo>
                    <a:pt x="8776" y="21402"/>
                  </a:lnTo>
                  <a:lnTo>
                    <a:pt x="9068" y="21452"/>
                  </a:lnTo>
                  <a:lnTo>
                    <a:pt x="9312" y="21501"/>
                  </a:lnTo>
                  <a:lnTo>
                    <a:pt x="9556" y="21550"/>
                  </a:lnTo>
                  <a:lnTo>
                    <a:pt x="9849" y="21600"/>
                  </a:lnTo>
                  <a:lnTo>
                    <a:pt x="10092" y="21600"/>
                  </a:lnTo>
                  <a:lnTo>
                    <a:pt x="10336" y="21600"/>
                  </a:lnTo>
                  <a:lnTo>
                    <a:pt x="10629" y="21600"/>
                  </a:lnTo>
                  <a:lnTo>
                    <a:pt x="10872" y="21600"/>
                  </a:lnTo>
                  <a:lnTo>
                    <a:pt x="11165" y="21600"/>
                  </a:lnTo>
                  <a:lnTo>
                    <a:pt x="11409" y="21600"/>
                  </a:lnTo>
                  <a:lnTo>
                    <a:pt x="11701" y="21600"/>
                  </a:lnTo>
                  <a:lnTo>
                    <a:pt x="11994" y="21550"/>
                  </a:lnTo>
                  <a:lnTo>
                    <a:pt x="12189" y="21501"/>
                  </a:lnTo>
                  <a:lnTo>
                    <a:pt x="12481" y="21501"/>
                  </a:lnTo>
                  <a:lnTo>
                    <a:pt x="12774" y="21452"/>
                  </a:lnTo>
                  <a:lnTo>
                    <a:pt x="13018" y="21402"/>
                  </a:lnTo>
                  <a:lnTo>
                    <a:pt x="13262" y="21304"/>
                  </a:lnTo>
                  <a:lnTo>
                    <a:pt x="13554" y="21254"/>
                  </a:lnTo>
                  <a:lnTo>
                    <a:pt x="13798" y="21205"/>
                  </a:lnTo>
                  <a:lnTo>
                    <a:pt x="14042" y="21156"/>
                  </a:lnTo>
                  <a:lnTo>
                    <a:pt x="14334" y="21057"/>
                  </a:lnTo>
                  <a:lnTo>
                    <a:pt x="14529" y="20958"/>
                  </a:lnTo>
                  <a:lnTo>
                    <a:pt x="14773" y="20860"/>
                  </a:lnTo>
                  <a:lnTo>
                    <a:pt x="15066" y="20761"/>
                  </a:lnTo>
                  <a:lnTo>
                    <a:pt x="15310" y="20613"/>
                  </a:lnTo>
                  <a:lnTo>
                    <a:pt x="15504" y="20514"/>
                  </a:lnTo>
                  <a:lnTo>
                    <a:pt x="15748" y="20416"/>
                  </a:lnTo>
                  <a:lnTo>
                    <a:pt x="16041" y="20317"/>
                  </a:lnTo>
                  <a:lnTo>
                    <a:pt x="16187" y="20169"/>
                  </a:lnTo>
                  <a:lnTo>
                    <a:pt x="16480" y="20021"/>
                  </a:lnTo>
                  <a:lnTo>
                    <a:pt x="16675" y="19873"/>
                  </a:lnTo>
                  <a:lnTo>
                    <a:pt x="16919" y="19725"/>
                  </a:lnTo>
                  <a:lnTo>
                    <a:pt x="17113" y="19577"/>
                  </a:lnTo>
                  <a:lnTo>
                    <a:pt x="17357" y="19429"/>
                  </a:lnTo>
                  <a:lnTo>
                    <a:pt x="17552" y="19232"/>
                  </a:lnTo>
                  <a:lnTo>
                    <a:pt x="17796" y="19084"/>
                  </a:lnTo>
                  <a:lnTo>
                    <a:pt x="17942" y="18887"/>
                  </a:lnTo>
                  <a:lnTo>
                    <a:pt x="18137" y="18739"/>
                  </a:lnTo>
                  <a:lnTo>
                    <a:pt x="18381" y="18542"/>
                  </a:lnTo>
                  <a:lnTo>
                    <a:pt x="18576" y="18344"/>
                  </a:lnTo>
                  <a:lnTo>
                    <a:pt x="18723" y="18098"/>
                  </a:lnTo>
                  <a:lnTo>
                    <a:pt x="18918" y="17950"/>
                  </a:lnTo>
                  <a:lnTo>
                    <a:pt x="19113" y="17703"/>
                  </a:lnTo>
                  <a:lnTo>
                    <a:pt x="19356" y="17407"/>
                  </a:lnTo>
                  <a:lnTo>
                    <a:pt x="19503" y="17112"/>
                  </a:lnTo>
                  <a:lnTo>
                    <a:pt x="19698" y="16914"/>
                  </a:lnTo>
                  <a:lnTo>
                    <a:pt x="19893" y="16618"/>
                  </a:lnTo>
                  <a:lnTo>
                    <a:pt x="20088" y="16323"/>
                  </a:lnTo>
                  <a:lnTo>
                    <a:pt x="20234" y="16076"/>
                  </a:lnTo>
                  <a:lnTo>
                    <a:pt x="20380" y="15731"/>
                  </a:lnTo>
                  <a:lnTo>
                    <a:pt x="20527" y="15435"/>
                  </a:lnTo>
                  <a:lnTo>
                    <a:pt x="20673" y="15188"/>
                  </a:lnTo>
                  <a:lnTo>
                    <a:pt x="20771" y="14843"/>
                  </a:lnTo>
                  <a:lnTo>
                    <a:pt x="20917" y="14547"/>
                  </a:lnTo>
                  <a:lnTo>
                    <a:pt x="21014" y="14251"/>
                  </a:lnTo>
                  <a:lnTo>
                    <a:pt x="21112" y="13906"/>
                  </a:lnTo>
                  <a:lnTo>
                    <a:pt x="21209" y="13610"/>
                  </a:lnTo>
                  <a:lnTo>
                    <a:pt x="21258" y="13265"/>
                  </a:lnTo>
                  <a:lnTo>
                    <a:pt x="21356" y="12969"/>
                  </a:lnTo>
                  <a:lnTo>
                    <a:pt x="21404" y="12673"/>
                  </a:lnTo>
                  <a:lnTo>
                    <a:pt x="21453" y="12328"/>
                  </a:lnTo>
                  <a:lnTo>
                    <a:pt x="21502" y="12032"/>
                  </a:lnTo>
                  <a:lnTo>
                    <a:pt x="21551" y="11687"/>
                  </a:lnTo>
                  <a:lnTo>
                    <a:pt x="21551" y="11342"/>
                  </a:lnTo>
                  <a:lnTo>
                    <a:pt x="21600" y="11046"/>
                  </a:lnTo>
                  <a:lnTo>
                    <a:pt x="21600" y="10701"/>
                  </a:lnTo>
                  <a:lnTo>
                    <a:pt x="21551" y="10356"/>
                  </a:lnTo>
                  <a:lnTo>
                    <a:pt x="21551" y="10010"/>
                  </a:lnTo>
                  <a:lnTo>
                    <a:pt x="21502" y="9665"/>
                  </a:lnTo>
                  <a:lnTo>
                    <a:pt x="21502" y="9369"/>
                  </a:lnTo>
                  <a:lnTo>
                    <a:pt x="21404" y="9024"/>
                  </a:lnTo>
                  <a:lnTo>
                    <a:pt x="21356" y="8728"/>
                  </a:lnTo>
                  <a:lnTo>
                    <a:pt x="21307" y="8383"/>
                  </a:lnTo>
                  <a:lnTo>
                    <a:pt x="21209" y="8038"/>
                  </a:lnTo>
                  <a:lnTo>
                    <a:pt x="21112" y="7742"/>
                  </a:lnTo>
                  <a:lnTo>
                    <a:pt x="21063" y="7446"/>
                  </a:lnTo>
                  <a:lnTo>
                    <a:pt x="20965" y="7101"/>
                  </a:lnTo>
                  <a:lnTo>
                    <a:pt x="20819" y="6854"/>
                  </a:lnTo>
                  <a:lnTo>
                    <a:pt x="20673" y="6509"/>
                  </a:lnTo>
                  <a:lnTo>
                    <a:pt x="20527" y="6262"/>
                  </a:lnTo>
                  <a:lnTo>
                    <a:pt x="20380" y="5917"/>
                  </a:lnTo>
                  <a:lnTo>
                    <a:pt x="20283" y="5621"/>
                  </a:lnTo>
                  <a:lnTo>
                    <a:pt x="20136" y="5375"/>
                  </a:lnTo>
                  <a:lnTo>
                    <a:pt x="19942" y="5079"/>
                  </a:lnTo>
                  <a:lnTo>
                    <a:pt x="19747" y="4783"/>
                  </a:lnTo>
                  <a:lnTo>
                    <a:pt x="19551" y="4586"/>
                  </a:lnTo>
                  <a:lnTo>
                    <a:pt x="19405" y="4290"/>
                  </a:lnTo>
                  <a:lnTo>
                    <a:pt x="19162" y="3994"/>
                  </a:lnTo>
                  <a:lnTo>
                    <a:pt x="18966" y="3797"/>
                  </a:lnTo>
                  <a:lnTo>
                    <a:pt x="18723" y="3550"/>
                  </a:lnTo>
                  <a:lnTo>
                    <a:pt x="18527" y="3303"/>
                  </a:lnTo>
                  <a:lnTo>
                    <a:pt x="18284" y="3057"/>
                  </a:lnTo>
                  <a:lnTo>
                    <a:pt x="18040" y="2860"/>
                  </a:lnTo>
                  <a:lnTo>
                    <a:pt x="17796" y="2613"/>
                  </a:lnTo>
                  <a:lnTo>
                    <a:pt x="17552" y="2416"/>
                  </a:lnTo>
                  <a:lnTo>
                    <a:pt x="17309" y="2219"/>
                  </a:lnTo>
                  <a:lnTo>
                    <a:pt x="17016" y="2071"/>
                  </a:lnTo>
                  <a:lnTo>
                    <a:pt x="16772" y="1873"/>
                  </a:lnTo>
                  <a:lnTo>
                    <a:pt x="16480" y="1676"/>
                  </a:lnTo>
                  <a:lnTo>
                    <a:pt x="16187" y="1479"/>
                  </a:lnTo>
                  <a:lnTo>
                    <a:pt x="15943" y="1331"/>
                  </a:lnTo>
                  <a:lnTo>
                    <a:pt x="15651" y="1232"/>
                  </a:lnTo>
                  <a:lnTo>
                    <a:pt x="15358" y="1084"/>
                  </a:lnTo>
                  <a:lnTo>
                    <a:pt x="15066" y="936"/>
                  </a:lnTo>
                  <a:lnTo>
                    <a:pt x="14724" y="789"/>
                  </a:lnTo>
                  <a:lnTo>
                    <a:pt x="14481" y="690"/>
                  </a:lnTo>
                  <a:lnTo>
                    <a:pt x="14188" y="591"/>
                  </a:lnTo>
                  <a:lnTo>
                    <a:pt x="13944" y="493"/>
                  </a:lnTo>
                  <a:lnTo>
                    <a:pt x="13701" y="443"/>
                  </a:lnTo>
                  <a:lnTo>
                    <a:pt x="13457" y="394"/>
                  </a:lnTo>
                  <a:lnTo>
                    <a:pt x="13213" y="345"/>
                  </a:lnTo>
                  <a:lnTo>
                    <a:pt x="12920" y="295"/>
                  </a:lnTo>
                  <a:lnTo>
                    <a:pt x="12725" y="246"/>
                  </a:lnTo>
                  <a:lnTo>
                    <a:pt x="12433" y="197"/>
                  </a:lnTo>
                  <a:lnTo>
                    <a:pt x="12189" y="147"/>
                  </a:lnTo>
                  <a:lnTo>
                    <a:pt x="11945" y="147"/>
                  </a:lnTo>
                  <a:lnTo>
                    <a:pt x="11701" y="98"/>
                  </a:lnTo>
                  <a:lnTo>
                    <a:pt x="11409" y="98"/>
                  </a:lnTo>
                  <a:lnTo>
                    <a:pt x="11165" y="98"/>
                  </a:lnTo>
                  <a:lnTo>
                    <a:pt x="10921" y="98"/>
                  </a:lnTo>
                  <a:lnTo>
                    <a:pt x="10629" y="98"/>
                  </a:lnTo>
                  <a:lnTo>
                    <a:pt x="10336" y="98"/>
                  </a:lnTo>
                  <a:lnTo>
                    <a:pt x="8288" y="443"/>
                  </a:lnTo>
                  <a:lnTo>
                    <a:pt x="8142" y="0"/>
                  </a:lnTo>
                  <a:close/>
                  <a:moveTo>
                    <a:pt x="8288" y="443"/>
                  </a:moveTo>
                  <a:lnTo>
                    <a:pt x="8776" y="394"/>
                  </a:lnTo>
                  <a:lnTo>
                    <a:pt x="9312" y="345"/>
                  </a:lnTo>
                  <a:lnTo>
                    <a:pt x="9849" y="295"/>
                  </a:lnTo>
                  <a:lnTo>
                    <a:pt x="10336" y="246"/>
                  </a:lnTo>
                  <a:lnTo>
                    <a:pt x="10629" y="197"/>
                  </a:lnTo>
                  <a:lnTo>
                    <a:pt x="10872" y="197"/>
                  </a:lnTo>
                  <a:lnTo>
                    <a:pt x="11165" y="197"/>
                  </a:lnTo>
                  <a:lnTo>
                    <a:pt x="11409" y="197"/>
                  </a:lnTo>
                  <a:lnTo>
                    <a:pt x="11701" y="197"/>
                  </a:lnTo>
                  <a:lnTo>
                    <a:pt x="11945" y="197"/>
                  </a:lnTo>
                  <a:lnTo>
                    <a:pt x="12189" y="246"/>
                  </a:lnTo>
                  <a:lnTo>
                    <a:pt x="12433" y="295"/>
                  </a:lnTo>
                  <a:lnTo>
                    <a:pt x="12774" y="345"/>
                  </a:lnTo>
                  <a:lnTo>
                    <a:pt x="13067" y="394"/>
                  </a:lnTo>
                  <a:lnTo>
                    <a:pt x="13408" y="443"/>
                  </a:lnTo>
                  <a:lnTo>
                    <a:pt x="13652" y="542"/>
                  </a:lnTo>
                  <a:lnTo>
                    <a:pt x="13993" y="591"/>
                  </a:lnTo>
                  <a:lnTo>
                    <a:pt x="14286" y="739"/>
                  </a:lnTo>
                  <a:lnTo>
                    <a:pt x="14578" y="838"/>
                  </a:lnTo>
                  <a:lnTo>
                    <a:pt x="14871" y="986"/>
                  </a:lnTo>
                  <a:lnTo>
                    <a:pt x="15212" y="1084"/>
                  </a:lnTo>
                  <a:lnTo>
                    <a:pt x="15456" y="1232"/>
                  </a:lnTo>
                  <a:lnTo>
                    <a:pt x="15748" y="1331"/>
                  </a:lnTo>
                  <a:lnTo>
                    <a:pt x="16041" y="1528"/>
                  </a:lnTo>
                  <a:lnTo>
                    <a:pt x="16285" y="1676"/>
                  </a:lnTo>
                  <a:lnTo>
                    <a:pt x="16577" y="1873"/>
                  </a:lnTo>
                  <a:lnTo>
                    <a:pt x="16821" y="2071"/>
                  </a:lnTo>
                  <a:lnTo>
                    <a:pt x="17065" y="2219"/>
                  </a:lnTo>
                  <a:lnTo>
                    <a:pt x="17309" y="2416"/>
                  </a:lnTo>
                  <a:lnTo>
                    <a:pt x="17601" y="2613"/>
                  </a:lnTo>
                  <a:lnTo>
                    <a:pt x="17796" y="2860"/>
                  </a:lnTo>
                  <a:lnTo>
                    <a:pt x="18040" y="3008"/>
                  </a:lnTo>
                  <a:lnTo>
                    <a:pt x="18284" y="3254"/>
                  </a:lnTo>
                  <a:lnTo>
                    <a:pt x="18527" y="3501"/>
                  </a:lnTo>
                  <a:lnTo>
                    <a:pt x="18674" y="3747"/>
                  </a:lnTo>
                  <a:lnTo>
                    <a:pt x="18918" y="3994"/>
                  </a:lnTo>
                  <a:lnTo>
                    <a:pt x="19113" y="4240"/>
                  </a:lnTo>
                  <a:lnTo>
                    <a:pt x="19308" y="4487"/>
                  </a:lnTo>
                  <a:lnTo>
                    <a:pt x="19454" y="4734"/>
                  </a:lnTo>
                  <a:lnTo>
                    <a:pt x="19649" y="5029"/>
                  </a:lnTo>
                  <a:lnTo>
                    <a:pt x="19844" y="5276"/>
                  </a:lnTo>
                  <a:lnTo>
                    <a:pt x="19990" y="5523"/>
                  </a:lnTo>
                  <a:lnTo>
                    <a:pt x="20136" y="5868"/>
                  </a:lnTo>
                  <a:lnTo>
                    <a:pt x="20283" y="6164"/>
                  </a:lnTo>
                  <a:lnTo>
                    <a:pt x="20380" y="6361"/>
                  </a:lnTo>
                  <a:lnTo>
                    <a:pt x="20478" y="6607"/>
                  </a:lnTo>
                  <a:lnTo>
                    <a:pt x="20575" y="6854"/>
                  </a:lnTo>
                  <a:lnTo>
                    <a:pt x="20673" y="7101"/>
                  </a:lnTo>
                  <a:lnTo>
                    <a:pt x="20771" y="7347"/>
                  </a:lnTo>
                  <a:lnTo>
                    <a:pt x="20868" y="7594"/>
                  </a:lnTo>
                  <a:lnTo>
                    <a:pt x="20917" y="7890"/>
                  </a:lnTo>
                  <a:lnTo>
                    <a:pt x="21014" y="8087"/>
                  </a:lnTo>
                  <a:lnTo>
                    <a:pt x="21063" y="8334"/>
                  </a:lnTo>
                  <a:lnTo>
                    <a:pt x="21112" y="8629"/>
                  </a:lnTo>
                  <a:lnTo>
                    <a:pt x="21112" y="8827"/>
                  </a:lnTo>
                  <a:lnTo>
                    <a:pt x="21160" y="9123"/>
                  </a:lnTo>
                  <a:lnTo>
                    <a:pt x="21209" y="9369"/>
                  </a:lnTo>
                  <a:lnTo>
                    <a:pt x="21209" y="9616"/>
                  </a:lnTo>
                  <a:lnTo>
                    <a:pt x="21258" y="9862"/>
                  </a:lnTo>
                  <a:lnTo>
                    <a:pt x="21258" y="10158"/>
                  </a:lnTo>
                  <a:lnTo>
                    <a:pt x="21258" y="10454"/>
                  </a:lnTo>
                  <a:lnTo>
                    <a:pt x="21258" y="10652"/>
                  </a:lnTo>
                  <a:lnTo>
                    <a:pt x="21258" y="10947"/>
                  </a:lnTo>
                  <a:lnTo>
                    <a:pt x="21258" y="11194"/>
                  </a:lnTo>
                  <a:lnTo>
                    <a:pt x="21258" y="11441"/>
                  </a:lnTo>
                  <a:lnTo>
                    <a:pt x="21209" y="11736"/>
                  </a:lnTo>
                  <a:lnTo>
                    <a:pt x="21209" y="11983"/>
                  </a:lnTo>
                  <a:lnTo>
                    <a:pt x="21160" y="12180"/>
                  </a:lnTo>
                  <a:lnTo>
                    <a:pt x="21112" y="12476"/>
                  </a:lnTo>
                  <a:lnTo>
                    <a:pt x="21112" y="12772"/>
                  </a:lnTo>
                  <a:lnTo>
                    <a:pt x="21063" y="12969"/>
                  </a:lnTo>
                  <a:lnTo>
                    <a:pt x="21014" y="13216"/>
                  </a:lnTo>
                  <a:lnTo>
                    <a:pt x="20917" y="13512"/>
                  </a:lnTo>
                  <a:lnTo>
                    <a:pt x="20868" y="13758"/>
                  </a:lnTo>
                  <a:lnTo>
                    <a:pt x="20771" y="14005"/>
                  </a:lnTo>
                  <a:lnTo>
                    <a:pt x="20673" y="14251"/>
                  </a:lnTo>
                  <a:lnTo>
                    <a:pt x="20575" y="14498"/>
                  </a:lnTo>
                  <a:lnTo>
                    <a:pt x="20478" y="14695"/>
                  </a:lnTo>
                  <a:lnTo>
                    <a:pt x="20380" y="14942"/>
                  </a:lnTo>
                  <a:lnTo>
                    <a:pt x="20283" y="15188"/>
                  </a:lnTo>
                  <a:lnTo>
                    <a:pt x="20185" y="15435"/>
                  </a:lnTo>
                  <a:lnTo>
                    <a:pt x="20088" y="15632"/>
                  </a:lnTo>
                  <a:lnTo>
                    <a:pt x="19942" y="15829"/>
                  </a:lnTo>
                  <a:lnTo>
                    <a:pt x="19795" y="16076"/>
                  </a:lnTo>
                  <a:lnTo>
                    <a:pt x="19649" y="16273"/>
                  </a:lnTo>
                  <a:lnTo>
                    <a:pt x="19503" y="16470"/>
                  </a:lnTo>
                  <a:lnTo>
                    <a:pt x="19405" y="16717"/>
                  </a:lnTo>
                  <a:lnTo>
                    <a:pt x="19259" y="16914"/>
                  </a:lnTo>
                  <a:lnTo>
                    <a:pt x="19113" y="17112"/>
                  </a:lnTo>
                  <a:lnTo>
                    <a:pt x="18918" y="17309"/>
                  </a:lnTo>
                  <a:lnTo>
                    <a:pt x="18771" y="17506"/>
                  </a:lnTo>
                  <a:lnTo>
                    <a:pt x="18625" y="17703"/>
                  </a:lnTo>
                  <a:lnTo>
                    <a:pt x="18430" y="17901"/>
                  </a:lnTo>
                  <a:lnTo>
                    <a:pt x="18284" y="18048"/>
                  </a:lnTo>
                  <a:lnTo>
                    <a:pt x="18089" y="18246"/>
                  </a:lnTo>
                  <a:lnTo>
                    <a:pt x="17894" y="18394"/>
                  </a:lnTo>
                  <a:lnTo>
                    <a:pt x="17747" y="18591"/>
                  </a:lnTo>
                  <a:lnTo>
                    <a:pt x="17504" y="18739"/>
                  </a:lnTo>
                  <a:lnTo>
                    <a:pt x="17309" y="18887"/>
                  </a:lnTo>
                  <a:lnTo>
                    <a:pt x="17113" y="19035"/>
                  </a:lnTo>
                  <a:lnTo>
                    <a:pt x="16967" y="19183"/>
                  </a:lnTo>
                  <a:lnTo>
                    <a:pt x="16724" y="19380"/>
                  </a:lnTo>
                  <a:lnTo>
                    <a:pt x="16528" y="19479"/>
                  </a:lnTo>
                  <a:lnTo>
                    <a:pt x="16285" y="19577"/>
                  </a:lnTo>
                  <a:lnTo>
                    <a:pt x="16090" y="19725"/>
                  </a:lnTo>
                  <a:lnTo>
                    <a:pt x="15895" y="19873"/>
                  </a:lnTo>
                  <a:lnTo>
                    <a:pt x="15651" y="19972"/>
                  </a:lnTo>
                  <a:lnTo>
                    <a:pt x="15407" y="20120"/>
                  </a:lnTo>
                  <a:lnTo>
                    <a:pt x="15212" y="20219"/>
                  </a:lnTo>
                  <a:lnTo>
                    <a:pt x="14968" y="20317"/>
                  </a:lnTo>
                  <a:lnTo>
                    <a:pt x="14675" y="20416"/>
                  </a:lnTo>
                  <a:lnTo>
                    <a:pt x="14481" y="20465"/>
                  </a:lnTo>
                  <a:lnTo>
                    <a:pt x="14237" y="20564"/>
                  </a:lnTo>
                  <a:lnTo>
                    <a:pt x="13993" y="20662"/>
                  </a:lnTo>
                  <a:lnTo>
                    <a:pt x="13701" y="20712"/>
                  </a:lnTo>
                  <a:lnTo>
                    <a:pt x="13505" y="20810"/>
                  </a:lnTo>
                  <a:lnTo>
                    <a:pt x="13262" y="20860"/>
                  </a:lnTo>
                  <a:lnTo>
                    <a:pt x="12969" y="20909"/>
                  </a:lnTo>
                  <a:lnTo>
                    <a:pt x="12774" y="20958"/>
                  </a:lnTo>
                  <a:lnTo>
                    <a:pt x="12481" y="21008"/>
                  </a:lnTo>
                  <a:lnTo>
                    <a:pt x="12238" y="21057"/>
                  </a:lnTo>
                  <a:lnTo>
                    <a:pt x="11994" y="21057"/>
                  </a:lnTo>
                  <a:lnTo>
                    <a:pt x="11750" y="21106"/>
                  </a:lnTo>
                  <a:lnTo>
                    <a:pt x="11458" y="21106"/>
                  </a:lnTo>
                  <a:lnTo>
                    <a:pt x="11214" y="21106"/>
                  </a:lnTo>
                  <a:lnTo>
                    <a:pt x="10970" y="21106"/>
                  </a:lnTo>
                  <a:lnTo>
                    <a:pt x="10726" y="21106"/>
                  </a:lnTo>
                  <a:lnTo>
                    <a:pt x="10434" y="21106"/>
                  </a:lnTo>
                  <a:lnTo>
                    <a:pt x="10190" y="21106"/>
                  </a:lnTo>
                  <a:lnTo>
                    <a:pt x="9946" y="21057"/>
                  </a:lnTo>
                  <a:lnTo>
                    <a:pt x="9702" y="21057"/>
                  </a:lnTo>
                  <a:lnTo>
                    <a:pt x="9458" y="21008"/>
                  </a:lnTo>
                  <a:lnTo>
                    <a:pt x="9215" y="20958"/>
                  </a:lnTo>
                  <a:lnTo>
                    <a:pt x="8922" y="20909"/>
                  </a:lnTo>
                  <a:lnTo>
                    <a:pt x="8678" y="20860"/>
                  </a:lnTo>
                  <a:lnTo>
                    <a:pt x="8435" y="20761"/>
                  </a:lnTo>
                  <a:lnTo>
                    <a:pt x="8191" y="20712"/>
                  </a:lnTo>
                  <a:lnTo>
                    <a:pt x="7947" y="20613"/>
                  </a:lnTo>
                  <a:lnTo>
                    <a:pt x="7703" y="20564"/>
                  </a:lnTo>
                  <a:lnTo>
                    <a:pt x="7459" y="20465"/>
                  </a:lnTo>
                  <a:lnTo>
                    <a:pt x="7167" y="20367"/>
                  </a:lnTo>
                  <a:lnTo>
                    <a:pt x="6874" y="20268"/>
                  </a:lnTo>
                  <a:lnTo>
                    <a:pt x="6582" y="20120"/>
                  </a:lnTo>
                  <a:lnTo>
                    <a:pt x="6289" y="19972"/>
                  </a:lnTo>
                  <a:lnTo>
                    <a:pt x="6045" y="19824"/>
                  </a:lnTo>
                  <a:lnTo>
                    <a:pt x="5753" y="19627"/>
                  </a:lnTo>
                  <a:lnTo>
                    <a:pt x="5460" y="19528"/>
                  </a:lnTo>
                  <a:lnTo>
                    <a:pt x="5265" y="19331"/>
                  </a:lnTo>
                  <a:lnTo>
                    <a:pt x="4973" y="19134"/>
                  </a:lnTo>
                  <a:lnTo>
                    <a:pt x="4729" y="18936"/>
                  </a:lnTo>
                  <a:lnTo>
                    <a:pt x="4485" y="18788"/>
                  </a:lnTo>
                  <a:lnTo>
                    <a:pt x="4241" y="18591"/>
                  </a:lnTo>
                  <a:lnTo>
                    <a:pt x="3997" y="18344"/>
                  </a:lnTo>
                  <a:lnTo>
                    <a:pt x="3754" y="18147"/>
                  </a:lnTo>
                  <a:lnTo>
                    <a:pt x="3608" y="17950"/>
                  </a:lnTo>
                  <a:lnTo>
                    <a:pt x="3364" y="17703"/>
                  </a:lnTo>
                  <a:lnTo>
                    <a:pt x="3120" y="17457"/>
                  </a:lnTo>
                  <a:lnTo>
                    <a:pt x="2925" y="17210"/>
                  </a:lnTo>
                  <a:lnTo>
                    <a:pt x="2779" y="16964"/>
                  </a:lnTo>
                  <a:lnTo>
                    <a:pt x="2583" y="16717"/>
                  </a:lnTo>
                  <a:lnTo>
                    <a:pt x="2388" y="16421"/>
                  </a:lnTo>
                  <a:lnTo>
                    <a:pt x="2242" y="16224"/>
                  </a:lnTo>
                  <a:lnTo>
                    <a:pt x="2047" y="15928"/>
                  </a:lnTo>
                  <a:lnTo>
                    <a:pt x="1950" y="15632"/>
                  </a:lnTo>
                  <a:lnTo>
                    <a:pt x="1803" y="15386"/>
                  </a:lnTo>
                  <a:lnTo>
                    <a:pt x="1657" y="15090"/>
                  </a:lnTo>
                  <a:lnTo>
                    <a:pt x="1511" y="14794"/>
                  </a:lnTo>
                  <a:lnTo>
                    <a:pt x="1365" y="14498"/>
                  </a:lnTo>
                  <a:lnTo>
                    <a:pt x="1267" y="14202"/>
                  </a:lnTo>
                  <a:lnTo>
                    <a:pt x="1218" y="13906"/>
                  </a:lnTo>
                  <a:lnTo>
                    <a:pt x="1121" y="13610"/>
                  </a:lnTo>
                  <a:lnTo>
                    <a:pt x="1023" y="13265"/>
                  </a:lnTo>
                  <a:lnTo>
                    <a:pt x="974" y="12969"/>
                  </a:lnTo>
                  <a:lnTo>
                    <a:pt x="926" y="12673"/>
                  </a:lnTo>
                  <a:lnTo>
                    <a:pt x="828" y="12328"/>
                  </a:lnTo>
                  <a:lnTo>
                    <a:pt x="779" y="12082"/>
                  </a:lnTo>
                  <a:lnTo>
                    <a:pt x="779" y="11736"/>
                  </a:lnTo>
                  <a:lnTo>
                    <a:pt x="731" y="11441"/>
                  </a:lnTo>
                  <a:lnTo>
                    <a:pt x="731" y="11145"/>
                  </a:lnTo>
                  <a:lnTo>
                    <a:pt x="731" y="10800"/>
                  </a:lnTo>
                  <a:lnTo>
                    <a:pt x="731" y="10454"/>
                  </a:lnTo>
                  <a:lnTo>
                    <a:pt x="731" y="10208"/>
                  </a:lnTo>
                  <a:lnTo>
                    <a:pt x="779" y="9862"/>
                  </a:lnTo>
                  <a:lnTo>
                    <a:pt x="828" y="9567"/>
                  </a:lnTo>
                  <a:lnTo>
                    <a:pt x="828" y="9271"/>
                  </a:lnTo>
                  <a:lnTo>
                    <a:pt x="926" y="8925"/>
                  </a:lnTo>
                  <a:lnTo>
                    <a:pt x="974" y="8679"/>
                  </a:lnTo>
                  <a:lnTo>
                    <a:pt x="1072" y="8334"/>
                  </a:lnTo>
                  <a:lnTo>
                    <a:pt x="1121" y="8038"/>
                  </a:lnTo>
                  <a:lnTo>
                    <a:pt x="1218" y="7742"/>
                  </a:lnTo>
                  <a:lnTo>
                    <a:pt x="1267" y="7446"/>
                  </a:lnTo>
                  <a:lnTo>
                    <a:pt x="1413" y="7150"/>
                  </a:lnTo>
                  <a:lnTo>
                    <a:pt x="1511" y="6854"/>
                  </a:lnTo>
                  <a:lnTo>
                    <a:pt x="1657" y="6558"/>
                  </a:lnTo>
                  <a:lnTo>
                    <a:pt x="1803" y="6262"/>
                  </a:lnTo>
                  <a:lnTo>
                    <a:pt x="1950" y="6016"/>
                  </a:lnTo>
                  <a:lnTo>
                    <a:pt x="2047" y="5720"/>
                  </a:lnTo>
                  <a:lnTo>
                    <a:pt x="2194" y="5473"/>
                  </a:lnTo>
                  <a:lnTo>
                    <a:pt x="2388" y="5227"/>
                  </a:lnTo>
                  <a:lnTo>
                    <a:pt x="2583" y="4931"/>
                  </a:lnTo>
                  <a:lnTo>
                    <a:pt x="2779" y="4684"/>
                  </a:lnTo>
                  <a:lnTo>
                    <a:pt x="2925" y="4487"/>
                  </a:lnTo>
                  <a:lnTo>
                    <a:pt x="3120" y="4191"/>
                  </a:lnTo>
                  <a:lnTo>
                    <a:pt x="3364" y="3945"/>
                  </a:lnTo>
                  <a:lnTo>
                    <a:pt x="3510" y="3797"/>
                  </a:lnTo>
                  <a:lnTo>
                    <a:pt x="3705" y="3599"/>
                  </a:lnTo>
                  <a:lnTo>
                    <a:pt x="3851" y="3451"/>
                  </a:lnTo>
                  <a:lnTo>
                    <a:pt x="4046" y="3254"/>
                  </a:lnTo>
                  <a:lnTo>
                    <a:pt x="4241" y="3057"/>
                  </a:lnTo>
                  <a:lnTo>
                    <a:pt x="4436" y="2958"/>
                  </a:lnTo>
                  <a:lnTo>
                    <a:pt x="4583" y="2810"/>
                  </a:lnTo>
                  <a:lnTo>
                    <a:pt x="4778" y="2613"/>
                  </a:lnTo>
                  <a:lnTo>
                    <a:pt x="5021" y="2465"/>
                  </a:lnTo>
                  <a:lnTo>
                    <a:pt x="5217" y="2317"/>
                  </a:lnTo>
                  <a:lnTo>
                    <a:pt x="5363" y="2169"/>
                  </a:lnTo>
                  <a:lnTo>
                    <a:pt x="5606" y="2071"/>
                  </a:lnTo>
                  <a:lnTo>
                    <a:pt x="5850" y="1972"/>
                  </a:lnTo>
                  <a:lnTo>
                    <a:pt x="6045" y="1824"/>
                  </a:lnTo>
                  <a:lnTo>
                    <a:pt x="6240" y="1725"/>
                  </a:lnTo>
                  <a:lnTo>
                    <a:pt x="6484" y="1578"/>
                  </a:lnTo>
                  <a:lnTo>
                    <a:pt x="8386" y="887"/>
                  </a:lnTo>
                  <a:lnTo>
                    <a:pt x="8288" y="443"/>
                  </a:lnTo>
                </a:path>
              </a:pathLst>
            </a:custGeom>
            <a:solidFill>
              <a:srgbClr val="D92925">
                <a:alpha val="100000"/>
              </a:srgbClr>
            </a:solidFill>
            <a:ln w="9525">
              <a:noFill/>
            </a:ln>
          </p:spPr>
          <p:txBody>
            <a:bodyPr/>
            <a:lstStyle/>
            <a:p>
              <a:endParaRPr lang="zh-CN" altLang="en-US"/>
            </a:p>
          </p:txBody>
        </p:sp>
        <p:sp>
          <p:nvSpPr>
            <p:cNvPr id="1028" name="Unknown Shape"/>
            <p:cNvSpPr>
              <a:spLocks noChangeAspect="1"/>
            </p:cNvSpPr>
            <p:nvPr>
              <p:custDataLst>
                <p:tags r:id="rId15"/>
              </p:custDataLst>
            </p:nvPr>
          </p:nvSpPr>
          <p:spPr>
            <a:xfrm>
              <a:off x="306" y="1363"/>
              <a:ext cx="817" cy="824"/>
            </a:xfrm>
            <a:custGeom>
              <a:pathLst>
                <a:path w="21600" h="21600">
                  <a:moveTo>
                    <a:pt x="1232" y="6096"/>
                  </a:moveTo>
                  <a:lnTo>
                    <a:pt x="997" y="6561"/>
                  </a:lnTo>
                  <a:lnTo>
                    <a:pt x="880" y="7083"/>
                  </a:lnTo>
                  <a:lnTo>
                    <a:pt x="704" y="7548"/>
                  </a:lnTo>
                  <a:lnTo>
                    <a:pt x="469" y="8012"/>
                  </a:lnTo>
                  <a:lnTo>
                    <a:pt x="410" y="8303"/>
                  </a:lnTo>
                  <a:lnTo>
                    <a:pt x="293" y="8477"/>
                  </a:lnTo>
                  <a:lnTo>
                    <a:pt x="234" y="8767"/>
                  </a:lnTo>
                  <a:lnTo>
                    <a:pt x="176" y="8999"/>
                  </a:lnTo>
                  <a:lnTo>
                    <a:pt x="117" y="9290"/>
                  </a:lnTo>
                  <a:lnTo>
                    <a:pt x="58" y="9464"/>
                  </a:lnTo>
                  <a:lnTo>
                    <a:pt x="0" y="9754"/>
                  </a:lnTo>
                  <a:lnTo>
                    <a:pt x="0" y="10044"/>
                  </a:lnTo>
                  <a:lnTo>
                    <a:pt x="0" y="10277"/>
                  </a:lnTo>
                  <a:lnTo>
                    <a:pt x="0" y="10625"/>
                  </a:lnTo>
                  <a:lnTo>
                    <a:pt x="0" y="10974"/>
                  </a:lnTo>
                  <a:lnTo>
                    <a:pt x="0" y="11264"/>
                  </a:lnTo>
                  <a:lnTo>
                    <a:pt x="0" y="11612"/>
                  </a:lnTo>
                  <a:lnTo>
                    <a:pt x="0" y="11961"/>
                  </a:lnTo>
                  <a:lnTo>
                    <a:pt x="0" y="12251"/>
                  </a:lnTo>
                  <a:lnTo>
                    <a:pt x="58" y="12541"/>
                  </a:lnTo>
                  <a:lnTo>
                    <a:pt x="117" y="12890"/>
                  </a:lnTo>
                  <a:lnTo>
                    <a:pt x="176" y="13238"/>
                  </a:lnTo>
                  <a:lnTo>
                    <a:pt x="234" y="13529"/>
                  </a:lnTo>
                  <a:lnTo>
                    <a:pt x="293" y="13819"/>
                  </a:lnTo>
                  <a:lnTo>
                    <a:pt x="410" y="14167"/>
                  </a:lnTo>
                  <a:lnTo>
                    <a:pt x="528" y="14457"/>
                  </a:lnTo>
                  <a:lnTo>
                    <a:pt x="645" y="14748"/>
                  </a:lnTo>
                  <a:lnTo>
                    <a:pt x="763" y="15096"/>
                  </a:lnTo>
                  <a:lnTo>
                    <a:pt x="880" y="15328"/>
                  </a:lnTo>
                  <a:lnTo>
                    <a:pt x="997" y="15677"/>
                  </a:lnTo>
                  <a:lnTo>
                    <a:pt x="1115" y="15967"/>
                  </a:lnTo>
                  <a:lnTo>
                    <a:pt x="1291" y="16200"/>
                  </a:lnTo>
                  <a:lnTo>
                    <a:pt x="1467" y="16490"/>
                  </a:lnTo>
                  <a:lnTo>
                    <a:pt x="1643" y="16780"/>
                  </a:lnTo>
                  <a:lnTo>
                    <a:pt x="1819" y="17070"/>
                  </a:lnTo>
                  <a:lnTo>
                    <a:pt x="1995" y="17303"/>
                  </a:lnTo>
                  <a:lnTo>
                    <a:pt x="2171" y="17535"/>
                  </a:lnTo>
                  <a:lnTo>
                    <a:pt x="2406" y="17825"/>
                  </a:lnTo>
                  <a:lnTo>
                    <a:pt x="2641" y="18115"/>
                  </a:lnTo>
                  <a:lnTo>
                    <a:pt x="2876" y="18290"/>
                  </a:lnTo>
                  <a:lnTo>
                    <a:pt x="3052" y="18522"/>
                  </a:lnTo>
                  <a:lnTo>
                    <a:pt x="3286" y="18754"/>
                  </a:lnTo>
                  <a:lnTo>
                    <a:pt x="3521" y="18987"/>
                  </a:lnTo>
                  <a:lnTo>
                    <a:pt x="3815" y="19161"/>
                  </a:lnTo>
                  <a:lnTo>
                    <a:pt x="4108" y="19451"/>
                  </a:lnTo>
                  <a:lnTo>
                    <a:pt x="4460" y="19683"/>
                  </a:lnTo>
                  <a:lnTo>
                    <a:pt x="4813" y="19916"/>
                  </a:lnTo>
                  <a:lnTo>
                    <a:pt x="5106" y="20090"/>
                  </a:lnTo>
                  <a:lnTo>
                    <a:pt x="5458" y="20322"/>
                  </a:lnTo>
                  <a:lnTo>
                    <a:pt x="5869" y="20496"/>
                  </a:lnTo>
                  <a:lnTo>
                    <a:pt x="6163" y="20670"/>
                  </a:lnTo>
                  <a:lnTo>
                    <a:pt x="6573" y="20844"/>
                  </a:lnTo>
                  <a:lnTo>
                    <a:pt x="6926" y="20961"/>
                  </a:lnTo>
                  <a:lnTo>
                    <a:pt x="7336" y="21077"/>
                  </a:lnTo>
                  <a:lnTo>
                    <a:pt x="7747" y="21193"/>
                  </a:lnTo>
                  <a:lnTo>
                    <a:pt x="8100" y="21251"/>
                  </a:lnTo>
                  <a:lnTo>
                    <a:pt x="8510" y="21367"/>
                  </a:lnTo>
                  <a:lnTo>
                    <a:pt x="8863" y="21425"/>
                  </a:lnTo>
                  <a:lnTo>
                    <a:pt x="9273" y="21483"/>
                  </a:lnTo>
                  <a:lnTo>
                    <a:pt x="9743" y="21541"/>
                  </a:lnTo>
                  <a:lnTo>
                    <a:pt x="10095" y="21541"/>
                  </a:lnTo>
                  <a:lnTo>
                    <a:pt x="10506" y="21600"/>
                  </a:lnTo>
                  <a:lnTo>
                    <a:pt x="10858" y="21541"/>
                  </a:lnTo>
                  <a:lnTo>
                    <a:pt x="11269" y="21541"/>
                  </a:lnTo>
                  <a:lnTo>
                    <a:pt x="11739" y="21483"/>
                  </a:lnTo>
                  <a:lnTo>
                    <a:pt x="12091" y="21425"/>
                  </a:lnTo>
                  <a:lnTo>
                    <a:pt x="12502" y="21367"/>
                  </a:lnTo>
                  <a:lnTo>
                    <a:pt x="12854" y="21309"/>
                  </a:lnTo>
                  <a:lnTo>
                    <a:pt x="13323" y="21193"/>
                  </a:lnTo>
                  <a:lnTo>
                    <a:pt x="13734" y="21077"/>
                  </a:lnTo>
                  <a:lnTo>
                    <a:pt x="14086" y="21019"/>
                  </a:lnTo>
                  <a:lnTo>
                    <a:pt x="14439" y="20844"/>
                  </a:lnTo>
                  <a:lnTo>
                    <a:pt x="14791" y="20728"/>
                  </a:lnTo>
                  <a:lnTo>
                    <a:pt x="15202" y="20554"/>
                  </a:lnTo>
                  <a:lnTo>
                    <a:pt x="15613" y="20380"/>
                  </a:lnTo>
                  <a:lnTo>
                    <a:pt x="15906" y="20148"/>
                  </a:lnTo>
                  <a:lnTo>
                    <a:pt x="16258" y="20032"/>
                  </a:lnTo>
                  <a:lnTo>
                    <a:pt x="16552" y="19799"/>
                  </a:lnTo>
                  <a:lnTo>
                    <a:pt x="16786" y="19625"/>
                  </a:lnTo>
                  <a:lnTo>
                    <a:pt x="17080" y="19393"/>
                  </a:lnTo>
                  <a:lnTo>
                    <a:pt x="17373" y="19219"/>
                  </a:lnTo>
                  <a:lnTo>
                    <a:pt x="17667" y="19045"/>
                  </a:lnTo>
                  <a:lnTo>
                    <a:pt x="17843" y="18812"/>
                  </a:lnTo>
                  <a:lnTo>
                    <a:pt x="18136" y="18522"/>
                  </a:lnTo>
                  <a:lnTo>
                    <a:pt x="18371" y="18290"/>
                  </a:lnTo>
                  <a:lnTo>
                    <a:pt x="18606" y="18115"/>
                  </a:lnTo>
                  <a:lnTo>
                    <a:pt x="18841" y="17825"/>
                  </a:lnTo>
                  <a:lnTo>
                    <a:pt x="19076" y="17593"/>
                  </a:lnTo>
                  <a:lnTo>
                    <a:pt x="19252" y="17303"/>
                  </a:lnTo>
                  <a:lnTo>
                    <a:pt x="19486" y="17070"/>
                  </a:lnTo>
                  <a:lnTo>
                    <a:pt x="19663" y="16780"/>
                  </a:lnTo>
                  <a:lnTo>
                    <a:pt x="19839" y="16490"/>
                  </a:lnTo>
                  <a:lnTo>
                    <a:pt x="20015" y="16200"/>
                  </a:lnTo>
                  <a:lnTo>
                    <a:pt x="20191" y="15909"/>
                  </a:lnTo>
                  <a:lnTo>
                    <a:pt x="20367" y="15619"/>
                  </a:lnTo>
                  <a:lnTo>
                    <a:pt x="20543" y="15270"/>
                  </a:lnTo>
                  <a:lnTo>
                    <a:pt x="20660" y="15038"/>
                  </a:lnTo>
                  <a:lnTo>
                    <a:pt x="20719" y="14690"/>
                  </a:lnTo>
                  <a:lnTo>
                    <a:pt x="20895" y="14341"/>
                  </a:lnTo>
                  <a:lnTo>
                    <a:pt x="21013" y="14051"/>
                  </a:lnTo>
                  <a:lnTo>
                    <a:pt x="21071" y="13761"/>
                  </a:lnTo>
                  <a:lnTo>
                    <a:pt x="21189" y="13412"/>
                  </a:lnTo>
                  <a:lnTo>
                    <a:pt x="21306" y="13122"/>
                  </a:lnTo>
                  <a:lnTo>
                    <a:pt x="21365" y="12773"/>
                  </a:lnTo>
                  <a:lnTo>
                    <a:pt x="21423" y="12425"/>
                  </a:lnTo>
                  <a:lnTo>
                    <a:pt x="21482" y="12077"/>
                  </a:lnTo>
                  <a:lnTo>
                    <a:pt x="21482" y="11728"/>
                  </a:lnTo>
                  <a:lnTo>
                    <a:pt x="21541" y="11380"/>
                  </a:lnTo>
                  <a:lnTo>
                    <a:pt x="21600" y="11032"/>
                  </a:lnTo>
                  <a:lnTo>
                    <a:pt x="21600" y="10567"/>
                  </a:lnTo>
                  <a:lnTo>
                    <a:pt x="21541" y="10219"/>
                  </a:lnTo>
                  <a:lnTo>
                    <a:pt x="21541" y="9812"/>
                  </a:lnTo>
                  <a:lnTo>
                    <a:pt x="21482" y="9406"/>
                  </a:lnTo>
                  <a:lnTo>
                    <a:pt x="21423" y="8999"/>
                  </a:lnTo>
                  <a:lnTo>
                    <a:pt x="21365" y="8593"/>
                  </a:lnTo>
                  <a:lnTo>
                    <a:pt x="21247" y="8245"/>
                  </a:lnTo>
                  <a:lnTo>
                    <a:pt x="21130" y="7838"/>
                  </a:lnTo>
                  <a:lnTo>
                    <a:pt x="21013" y="7432"/>
                  </a:lnTo>
                  <a:lnTo>
                    <a:pt x="20895" y="7083"/>
                  </a:lnTo>
                  <a:lnTo>
                    <a:pt x="20778" y="6677"/>
                  </a:lnTo>
                  <a:lnTo>
                    <a:pt x="20660" y="6386"/>
                  </a:lnTo>
                  <a:lnTo>
                    <a:pt x="20484" y="5980"/>
                  </a:lnTo>
                  <a:lnTo>
                    <a:pt x="20250" y="5632"/>
                  </a:lnTo>
                  <a:lnTo>
                    <a:pt x="20073" y="5283"/>
                  </a:lnTo>
                  <a:lnTo>
                    <a:pt x="19839" y="4935"/>
                  </a:lnTo>
                  <a:lnTo>
                    <a:pt x="19663" y="4586"/>
                  </a:lnTo>
                  <a:lnTo>
                    <a:pt x="19428" y="4296"/>
                  </a:lnTo>
                  <a:lnTo>
                    <a:pt x="19193" y="3948"/>
                  </a:lnTo>
                  <a:lnTo>
                    <a:pt x="18900" y="3599"/>
                  </a:lnTo>
                  <a:lnTo>
                    <a:pt x="18665" y="3367"/>
                  </a:lnTo>
                  <a:lnTo>
                    <a:pt x="18430" y="3077"/>
                  </a:lnTo>
                  <a:lnTo>
                    <a:pt x="18078" y="2787"/>
                  </a:lnTo>
                  <a:lnTo>
                    <a:pt x="17784" y="2496"/>
                  </a:lnTo>
                  <a:lnTo>
                    <a:pt x="17550" y="2264"/>
                  </a:lnTo>
                  <a:lnTo>
                    <a:pt x="17197" y="2032"/>
                  </a:lnTo>
                  <a:lnTo>
                    <a:pt x="16845" y="1741"/>
                  </a:lnTo>
                  <a:lnTo>
                    <a:pt x="16552" y="1509"/>
                  </a:lnTo>
                  <a:lnTo>
                    <a:pt x="16200" y="1335"/>
                  </a:lnTo>
                  <a:lnTo>
                    <a:pt x="15789" y="1161"/>
                  </a:lnTo>
                  <a:lnTo>
                    <a:pt x="15495" y="986"/>
                  </a:lnTo>
                  <a:lnTo>
                    <a:pt x="15143" y="812"/>
                  </a:lnTo>
                  <a:lnTo>
                    <a:pt x="14850" y="696"/>
                  </a:lnTo>
                  <a:lnTo>
                    <a:pt x="14556" y="580"/>
                  </a:lnTo>
                  <a:lnTo>
                    <a:pt x="14204" y="464"/>
                  </a:lnTo>
                  <a:lnTo>
                    <a:pt x="13910" y="406"/>
                  </a:lnTo>
                  <a:lnTo>
                    <a:pt x="13617" y="290"/>
                  </a:lnTo>
                  <a:lnTo>
                    <a:pt x="13265" y="232"/>
                  </a:lnTo>
                  <a:lnTo>
                    <a:pt x="12913" y="174"/>
                  </a:lnTo>
                  <a:lnTo>
                    <a:pt x="12619" y="116"/>
                  </a:lnTo>
                  <a:lnTo>
                    <a:pt x="12326" y="58"/>
                  </a:lnTo>
                  <a:lnTo>
                    <a:pt x="11973" y="0"/>
                  </a:lnTo>
                  <a:lnTo>
                    <a:pt x="11680" y="0"/>
                  </a:lnTo>
                  <a:lnTo>
                    <a:pt x="11328" y="0"/>
                  </a:lnTo>
                  <a:lnTo>
                    <a:pt x="10976" y="0"/>
                  </a:lnTo>
                  <a:lnTo>
                    <a:pt x="10682" y="0"/>
                  </a:lnTo>
                  <a:lnTo>
                    <a:pt x="10330" y="0"/>
                  </a:lnTo>
                  <a:lnTo>
                    <a:pt x="9978" y="0"/>
                  </a:lnTo>
                  <a:lnTo>
                    <a:pt x="9684" y="58"/>
                  </a:lnTo>
                  <a:lnTo>
                    <a:pt x="9332" y="116"/>
                  </a:lnTo>
                  <a:lnTo>
                    <a:pt x="8980" y="174"/>
                  </a:lnTo>
                  <a:lnTo>
                    <a:pt x="8686" y="232"/>
                  </a:lnTo>
                  <a:lnTo>
                    <a:pt x="8334" y="290"/>
                  </a:lnTo>
                  <a:lnTo>
                    <a:pt x="8041" y="406"/>
                  </a:lnTo>
                  <a:lnTo>
                    <a:pt x="7747" y="464"/>
                  </a:lnTo>
                  <a:lnTo>
                    <a:pt x="7395" y="522"/>
                  </a:lnTo>
                  <a:lnTo>
                    <a:pt x="7102" y="638"/>
                  </a:lnTo>
                  <a:lnTo>
                    <a:pt x="6808" y="754"/>
                  </a:lnTo>
                  <a:lnTo>
                    <a:pt x="6456" y="928"/>
                  </a:lnTo>
                  <a:lnTo>
                    <a:pt x="6163" y="1045"/>
                  </a:lnTo>
                  <a:lnTo>
                    <a:pt x="5928" y="1219"/>
                  </a:lnTo>
                  <a:lnTo>
                    <a:pt x="5576" y="1393"/>
                  </a:lnTo>
                  <a:lnTo>
                    <a:pt x="5282" y="1509"/>
                  </a:lnTo>
                  <a:lnTo>
                    <a:pt x="5047" y="1625"/>
                  </a:lnTo>
                  <a:lnTo>
                    <a:pt x="4930" y="1799"/>
                  </a:lnTo>
                  <a:lnTo>
                    <a:pt x="4695" y="1973"/>
                  </a:lnTo>
                  <a:lnTo>
                    <a:pt x="4460" y="2090"/>
                  </a:lnTo>
                  <a:lnTo>
                    <a:pt x="4226" y="2264"/>
                  </a:lnTo>
                  <a:lnTo>
                    <a:pt x="4050" y="2438"/>
                  </a:lnTo>
                  <a:lnTo>
                    <a:pt x="3873" y="2554"/>
                  </a:lnTo>
                  <a:lnTo>
                    <a:pt x="3697" y="2729"/>
                  </a:lnTo>
                  <a:lnTo>
                    <a:pt x="3463" y="2903"/>
                  </a:lnTo>
                  <a:lnTo>
                    <a:pt x="3286" y="3135"/>
                  </a:lnTo>
                  <a:lnTo>
                    <a:pt x="3110" y="3309"/>
                  </a:lnTo>
                  <a:lnTo>
                    <a:pt x="2993" y="3483"/>
                  </a:lnTo>
                  <a:lnTo>
                    <a:pt x="2758" y="3657"/>
                  </a:lnTo>
                  <a:lnTo>
                    <a:pt x="2641" y="3890"/>
                  </a:lnTo>
                  <a:lnTo>
                    <a:pt x="2465" y="4064"/>
                  </a:lnTo>
                  <a:lnTo>
                    <a:pt x="2289" y="4296"/>
                  </a:lnTo>
                  <a:lnTo>
                    <a:pt x="1232" y="6096"/>
                  </a:lnTo>
                  <a:lnTo>
                    <a:pt x="1232" y="6096"/>
                  </a:lnTo>
                  <a:close/>
                  <a:moveTo>
                    <a:pt x="1232" y="6096"/>
                  </a:moveTo>
                  <a:lnTo>
                    <a:pt x="1232" y="6096"/>
                  </a:lnTo>
                  <a:lnTo>
                    <a:pt x="1584" y="5690"/>
                  </a:lnTo>
                  <a:lnTo>
                    <a:pt x="1878" y="5283"/>
                  </a:lnTo>
                  <a:lnTo>
                    <a:pt x="2113" y="4819"/>
                  </a:lnTo>
                  <a:lnTo>
                    <a:pt x="2465" y="4412"/>
                  </a:lnTo>
                  <a:lnTo>
                    <a:pt x="2641" y="4296"/>
                  </a:lnTo>
                  <a:lnTo>
                    <a:pt x="2817" y="4064"/>
                  </a:lnTo>
                  <a:lnTo>
                    <a:pt x="2993" y="3890"/>
                  </a:lnTo>
                  <a:lnTo>
                    <a:pt x="3110" y="3657"/>
                  </a:lnTo>
                  <a:lnTo>
                    <a:pt x="3286" y="3483"/>
                  </a:lnTo>
                  <a:lnTo>
                    <a:pt x="3521" y="3367"/>
                  </a:lnTo>
                  <a:lnTo>
                    <a:pt x="3697" y="3193"/>
                  </a:lnTo>
                  <a:lnTo>
                    <a:pt x="3932" y="3019"/>
                  </a:lnTo>
                  <a:lnTo>
                    <a:pt x="4108" y="2787"/>
                  </a:lnTo>
                  <a:lnTo>
                    <a:pt x="4343" y="2612"/>
                  </a:lnTo>
                  <a:lnTo>
                    <a:pt x="4636" y="2438"/>
                  </a:lnTo>
                  <a:lnTo>
                    <a:pt x="4930" y="2322"/>
                  </a:lnTo>
                  <a:lnTo>
                    <a:pt x="5106" y="2148"/>
                  </a:lnTo>
                  <a:lnTo>
                    <a:pt x="5400" y="2032"/>
                  </a:lnTo>
                  <a:lnTo>
                    <a:pt x="5693" y="1857"/>
                  </a:lnTo>
                  <a:lnTo>
                    <a:pt x="5928" y="1741"/>
                  </a:lnTo>
                  <a:lnTo>
                    <a:pt x="6221" y="1567"/>
                  </a:lnTo>
                  <a:lnTo>
                    <a:pt x="6515" y="1451"/>
                  </a:lnTo>
                  <a:lnTo>
                    <a:pt x="6808" y="1393"/>
                  </a:lnTo>
                  <a:lnTo>
                    <a:pt x="7102" y="1335"/>
                  </a:lnTo>
                  <a:lnTo>
                    <a:pt x="7395" y="1219"/>
                  </a:lnTo>
                  <a:lnTo>
                    <a:pt x="7689" y="1161"/>
                  </a:lnTo>
                  <a:lnTo>
                    <a:pt x="7982" y="1103"/>
                  </a:lnTo>
                  <a:lnTo>
                    <a:pt x="8276" y="986"/>
                  </a:lnTo>
                  <a:lnTo>
                    <a:pt x="8569" y="986"/>
                  </a:lnTo>
                  <a:lnTo>
                    <a:pt x="8863" y="928"/>
                  </a:lnTo>
                  <a:lnTo>
                    <a:pt x="9156" y="870"/>
                  </a:lnTo>
                  <a:lnTo>
                    <a:pt x="9508" y="870"/>
                  </a:lnTo>
                  <a:lnTo>
                    <a:pt x="9802" y="812"/>
                  </a:lnTo>
                  <a:lnTo>
                    <a:pt x="10095" y="812"/>
                  </a:lnTo>
                  <a:lnTo>
                    <a:pt x="10389" y="812"/>
                  </a:lnTo>
                  <a:lnTo>
                    <a:pt x="10741" y="812"/>
                  </a:lnTo>
                  <a:lnTo>
                    <a:pt x="10976" y="870"/>
                  </a:lnTo>
                  <a:lnTo>
                    <a:pt x="11269" y="870"/>
                  </a:lnTo>
                  <a:lnTo>
                    <a:pt x="11621" y="928"/>
                  </a:lnTo>
                  <a:lnTo>
                    <a:pt x="11856" y="986"/>
                  </a:lnTo>
                  <a:lnTo>
                    <a:pt x="12208" y="1045"/>
                  </a:lnTo>
                  <a:lnTo>
                    <a:pt x="12502" y="1103"/>
                  </a:lnTo>
                  <a:lnTo>
                    <a:pt x="12795" y="1161"/>
                  </a:lnTo>
                  <a:lnTo>
                    <a:pt x="13089" y="1277"/>
                  </a:lnTo>
                  <a:lnTo>
                    <a:pt x="13441" y="1393"/>
                  </a:lnTo>
                  <a:lnTo>
                    <a:pt x="13793" y="1451"/>
                  </a:lnTo>
                  <a:lnTo>
                    <a:pt x="14145" y="1625"/>
                  </a:lnTo>
                  <a:lnTo>
                    <a:pt x="14497" y="1741"/>
                  </a:lnTo>
                  <a:lnTo>
                    <a:pt x="14732" y="1915"/>
                  </a:lnTo>
                  <a:lnTo>
                    <a:pt x="15084" y="2090"/>
                  </a:lnTo>
                  <a:lnTo>
                    <a:pt x="15436" y="2322"/>
                  </a:lnTo>
                  <a:lnTo>
                    <a:pt x="15730" y="2438"/>
                  </a:lnTo>
                  <a:lnTo>
                    <a:pt x="16023" y="2670"/>
                  </a:lnTo>
                  <a:lnTo>
                    <a:pt x="16317" y="2903"/>
                  </a:lnTo>
                  <a:lnTo>
                    <a:pt x="16610" y="3077"/>
                  </a:lnTo>
                  <a:lnTo>
                    <a:pt x="16845" y="3367"/>
                  </a:lnTo>
                  <a:lnTo>
                    <a:pt x="17139" y="3541"/>
                  </a:lnTo>
                  <a:lnTo>
                    <a:pt x="17432" y="3832"/>
                  </a:lnTo>
                  <a:lnTo>
                    <a:pt x="17667" y="4064"/>
                  </a:lnTo>
                  <a:lnTo>
                    <a:pt x="17902" y="4354"/>
                  </a:lnTo>
                  <a:lnTo>
                    <a:pt x="18136" y="4586"/>
                  </a:lnTo>
                  <a:lnTo>
                    <a:pt x="18371" y="4877"/>
                  </a:lnTo>
                  <a:lnTo>
                    <a:pt x="18547" y="5167"/>
                  </a:lnTo>
                  <a:lnTo>
                    <a:pt x="18723" y="5458"/>
                  </a:lnTo>
                  <a:lnTo>
                    <a:pt x="18958" y="5748"/>
                  </a:lnTo>
                  <a:lnTo>
                    <a:pt x="19134" y="6038"/>
                  </a:lnTo>
                  <a:lnTo>
                    <a:pt x="19310" y="6386"/>
                  </a:lnTo>
                  <a:lnTo>
                    <a:pt x="19486" y="6677"/>
                  </a:lnTo>
                  <a:lnTo>
                    <a:pt x="19604" y="7025"/>
                  </a:lnTo>
                  <a:lnTo>
                    <a:pt x="19721" y="7373"/>
                  </a:lnTo>
                  <a:lnTo>
                    <a:pt x="19839" y="7664"/>
                  </a:lnTo>
                  <a:lnTo>
                    <a:pt x="19956" y="8012"/>
                  </a:lnTo>
                  <a:lnTo>
                    <a:pt x="20073" y="8361"/>
                  </a:lnTo>
                  <a:lnTo>
                    <a:pt x="20132" y="8709"/>
                  </a:lnTo>
                  <a:lnTo>
                    <a:pt x="20191" y="9116"/>
                  </a:lnTo>
                  <a:lnTo>
                    <a:pt x="20250" y="9406"/>
                  </a:lnTo>
                  <a:lnTo>
                    <a:pt x="20308" y="9754"/>
                  </a:lnTo>
                  <a:lnTo>
                    <a:pt x="20308" y="10102"/>
                  </a:lnTo>
                  <a:lnTo>
                    <a:pt x="20367" y="10335"/>
                  </a:lnTo>
                  <a:lnTo>
                    <a:pt x="20367" y="10683"/>
                  </a:lnTo>
                  <a:lnTo>
                    <a:pt x="20367" y="10974"/>
                  </a:lnTo>
                  <a:lnTo>
                    <a:pt x="20308" y="11264"/>
                  </a:lnTo>
                  <a:lnTo>
                    <a:pt x="20308" y="11554"/>
                  </a:lnTo>
                  <a:lnTo>
                    <a:pt x="20250" y="11845"/>
                  </a:lnTo>
                  <a:lnTo>
                    <a:pt x="20250" y="12193"/>
                  </a:lnTo>
                  <a:lnTo>
                    <a:pt x="20191" y="12425"/>
                  </a:lnTo>
                  <a:lnTo>
                    <a:pt x="20132" y="12773"/>
                  </a:lnTo>
                  <a:lnTo>
                    <a:pt x="20015" y="13064"/>
                  </a:lnTo>
                  <a:lnTo>
                    <a:pt x="19956" y="13296"/>
                  </a:lnTo>
                  <a:lnTo>
                    <a:pt x="19839" y="13587"/>
                  </a:lnTo>
                  <a:lnTo>
                    <a:pt x="19780" y="13935"/>
                  </a:lnTo>
                  <a:lnTo>
                    <a:pt x="19663" y="14225"/>
                  </a:lnTo>
                  <a:lnTo>
                    <a:pt x="19604" y="14457"/>
                  </a:lnTo>
                  <a:lnTo>
                    <a:pt x="19486" y="14748"/>
                  </a:lnTo>
                  <a:lnTo>
                    <a:pt x="19310" y="15038"/>
                  </a:lnTo>
                  <a:lnTo>
                    <a:pt x="19193" y="15212"/>
                  </a:lnTo>
                  <a:lnTo>
                    <a:pt x="19017" y="15502"/>
                  </a:lnTo>
                  <a:lnTo>
                    <a:pt x="18841" y="15793"/>
                  </a:lnTo>
                  <a:lnTo>
                    <a:pt x="18665" y="16025"/>
                  </a:lnTo>
                  <a:lnTo>
                    <a:pt x="18547" y="16258"/>
                  </a:lnTo>
                  <a:lnTo>
                    <a:pt x="18371" y="16490"/>
                  </a:lnTo>
                  <a:lnTo>
                    <a:pt x="18195" y="16780"/>
                  </a:lnTo>
                  <a:lnTo>
                    <a:pt x="17960" y="17012"/>
                  </a:lnTo>
                  <a:lnTo>
                    <a:pt x="17784" y="17186"/>
                  </a:lnTo>
                  <a:lnTo>
                    <a:pt x="17608" y="17419"/>
                  </a:lnTo>
                  <a:lnTo>
                    <a:pt x="17373" y="17651"/>
                  </a:lnTo>
                  <a:lnTo>
                    <a:pt x="17139" y="17883"/>
                  </a:lnTo>
                  <a:lnTo>
                    <a:pt x="16904" y="18115"/>
                  </a:lnTo>
                  <a:lnTo>
                    <a:pt x="16728" y="18173"/>
                  </a:lnTo>
                  <a:lnTo>
                    <a:pt x="16552" y="18348"/>
                  </a:lnTo>
                  <a:lnTo>
                    <a:pt x="16376" y="18522"/>
                  </a:lnTo>
                  <a:lnTo>
                    <a:pt x="16141" y="18638"/>
                  </a:lnTo>
                  <a:lnTo>
                    <a:pt x="15965" y="18754"/>
                  </a:lnTo>
                  <a:lnTo>
                    <a:pt x="15730" y="18929"/>
                  </a:lnTo>
                  <a:lnTo>
                    <a:pt x="15554" y="19045"/>
                  </a:lnTo>
                  <a:lnTo>
                    <a:pt x="15378" y="19161"/>
                  </a:lnTo>
                  <a:lnTo>
                    <a:pt x="15143" y="19219"/>
                  </a:lnTo>
                  <a:lnTo>
                    <a:pt x="14908" y="19335"/>
                  </a:lnTo>
                  <a:lnTo>
                    <a:pt x="14732" y="19451"/>
                  </a:lnTo>
                  <a:lnTo>
                    <a:pt x="14556" y="19567"/>
                  </a:lnTo>
                  <a:lnTo>
                    <a:pt x="14321" y="19625"/>
                  </a:lnTo>
                  <a:lnTo>
                    <a:pt x="14086" y="19741"/>
                  </a:lnTo>
                  <a:lnTo>
                    <a:pt x="13852" y="19799"/>
                  </a:lnTo>
                  <a:lnTo>
                    <a:pt x="13676" y="19916"/>
                  </a:lnTo>
                  <a:lnTo>
                    <a:pt x="13382" y="19974"/>
                  </a:lnTo>
                  <a:lnTo>
                    <a:pt x="13147" y="20032"/>
                  </a:lnTo>
                  <a:lnTo>
                    <a:pt x="12913" y="20090"/>
                  </a:lnTo>
                  <a:lnTo>
                    <a:pt x="12736" y="20148"/>
                  </a:lnTo>
                  <a:lnTo>
                    <a:pt x="12502" y="20148"/>
                  </a:lnTo>
                  <a:lnTo>
                    <a:pt x="12267" y="20206"/>
                  </a:lnTo>
                  <a:lnTo>
                    <a:pt x="12032" y="20264"/>
                  </a:lnTo>
                  <a:lnTo>
                    <a:pt x="11797" y="20264"/>
                  </a:lnTo>
                  <a:lnTo>
                    <a:pt x="11563" y="20322"/>
                  </a:lnTo>
                  <a:lnTo>
                    <a:pt x="11328" y="20322"/>
                  </a:lnTo>
                  <a:lnTo>
                    <a:pt x="11093" y="20380"/>
                  </a:lnTo>
                  <a:lnTo>
                    <a:pt x="10800" y="20380"/>
                  </a:lnTo>
                  <a:lnTo>
                    <a:pt x="10623" y="20380"/>
                  </a:lnTo>
                  <a:lnTo>
                    <a:pt x="10389" y="20380"/>
                  </a:lnTo>
                  <a:lnTo>
                    <a:pt x="10095" y="20380"/>
                  </a:lnTo>
                  <a:lnTo>
                    <a:pt x="9860" y="20380"/>
                  </a:lnTo>
                  <a:lnTo>
                    <a:pt x="9508" y="20322"/>
                  </a:lnTo>
                  <a:lnTo>
                    <a:pt x="9156" y="20264"/>
                  </a:lnTo>
                  <a:lnTo>
                    <a:pt x="8804" y="20206"/>
                  </a:lnTo>
                  <a:lnTo>
                    <a:pt x="8452" y="20148"/>
                  </a:lnTo>
                  <a:lnTo>
                    <a:pt x="8041" y="20090"/>
                  </a:lnTo>
                  <a:lnTo>
                    <a:pt x="7747" y="20032"/>
                  </a:lnTo>
                  <a:lnTo>
                    <a:pt x="7395" y="19916"/>
                  </a:lnTo>
                  <a:lnTo>
                    <a:pt x="6984" y="19741"/>
                  </a:lnTo>
                  <a:lnTo>
                    <a:pt x="6691" y="19625"/>
                  </a:lnTo>
                  <a:lnTo>
                    <a:pt x="6339" y="19451"/>
                  </a:lnTo>
                  <a:lnTo>
                    <a:pt x="5986" y="19335"/>
                  </a:lnTo>
                  <a:lnTo>
                    <a:pt x="5693" y="19161"/>
                  </a:lnTo>
                  <a:lnTo>
                    <a:pt x="5400" y="18987"/>
                  </a:lnTo>
                  <a:lnTo>
                    <a:pt x="5047" y="18812"/>
                  </a:lnTo>
                  <a:lnTo>
                    <a:pt x="4813" y="18580"/>
                  </a:lnTo>
                  <a:lnTo>
                    <a:pt x="4460" y="18348"/>
                  </a:lnTo>
                  <a:lnTo>
                    <a:pt x="4167" y="18173"/>
                  </a:lnTo>
                  <a:lnTo>
                    <a:pt x="3932" y="17941"/>
                  </a:lnTo>
                  <a:lnTo>
                    <a:pt x="3639" y="17709"/>
                  </a:lnTo>
                  <a:lnTo>
                    <a:pt x="3345" y="17419"/>
                  </a:lnTo>
                  <a:lnTo>
                    <a:pt x="3052" y="17186"/>
                  </a:lnTo>
                  <a:lnTo>
                    <a:pt x="2876" y="16954"/>
                  </a:lnTo>
                  <a:lnTo>
                    <a:pt x="2641" y="16664"/>
                  </a:lnTo>
                  <a:lnTo>
                    <a:pt x="2347" y="16374"/>
                  </a:lnTo>
                  <a:lnTo>
                    <a:pt x="2171" y="16083"/>
                  </a:lnTo>
                  <a:lnTo>
                    <a:pt x="1995" y="15793"/>
                  </a:lnTo>
                  <a:lnTo>
                    <a:pt x="1760" y="15444"/>
                  </a:lnTo>
                  <a:lnTo>
                    <a:pt x="1584" y="15212"/>
                  </a:lnTo>
                  <a:lnTo>
                    <a:pt x="1408" y="14864"/>
                  </a:lnTo>
                  <a:lnTo>
                    <a:pt x="1232" y="14516"/>
                  </a:lnTo>
                  <a:lnTo>
                    <a:pt x="1056" y="14225"/>
                  </a:lnTo>
                  <a:lnTo>
                    <a:pt x="997" y="13877"/>
                  </a:lnTo>
                  <a:lnTo>
                    <a:pt x="880" y="13587"/>
                  </a:lnTo>
                  <a:lnTo>
                    <a:pt x="821" y="13354"/>
                  </a:lnTo>
                  <a:lnTo>
                    <a:pt x="704" y="13180"/>
                  </a:lnTo>
                  <a:lnTo>
                    <a:pt x="645" y="12948"/>
                  </a:lnTo>
                  <a:lnTo>
                    <a:pt x="586" y="12657"/>
                  </a:lnTo>
                  <a:lnTo>
                    <a:pt x="528" y="12425"/>
                  </a:lnTo>
                  <a:lnTo>
                    <a:pt x="469" y="12251"/>
                  </a:lnTo>
                  <a:lnTo>
                    <a:pt x="410" y="11961"/>
                  </a:lnTo>
                  <a:lnTo>
                    <a:pt x="410" y="11728"/>
                  </a:lnTo>
                  <a:lnTo>
                    <a:pt x="352" y="11496"/>
                  </a:lnTo>
                  <a:lnTo>
                    <a:pt x="352" y="11264"/>
                  </a:lnTo>
                  <a:lnTo>
                    <a:pt x="293" y="11032"/>
                  </a:lnTo>
                  <a:lnTo>
                    <a:pt x="293" y="10741"/>
                  </a:lnTo>
                  <a:lnTo>
                    <a:pt x="293" y="10509"/>
                  </a:lnTo>
                  <a:lnTo>
                    <a:pt x="293" y="10277"/>
                  </a:lnTo>
                  <a:lnTo>
                    <a:pt x="293" y="10044"/>
                  </a:lnTo>
                  <a:lnTo>
                    <a:pt x="293" y="9754"/>
                  </a:lnTo>
                  <a:lnTo>
                    <a:pt x="352" y="9522"/>
                  </a:lnTo>
                  <a:lnTo>
                    <a:pt x="352" y="9290"/>
                  </a:lnTo>
                  <a:lnTo>
                    <a:pt x="410" y="9057"/>
                  </a:lnTo>
                  <a:lnTo>
                    <a:pt x="469" y="8767"/>
                  </a:lnTo>
                  <a:lnTo>
                    <a:pt x="528" y="8535"/>
                  </a:lnTo>
                  <a:lnTo>
                    <a:pt x="586" y="8303"/>
                  </a:lnTo>
                  <a:lnTo>
                    <a:pt x="645" y="8070"/>
                  </a:lnTo>
                  <a:lnTo>
                    <a:pt x="821" y="7548"/>
                  </a:lnTo>
                  <a:lnTo>
                    <a:pt x="939" y="7083"/>
                  </a:lnTo>
                  <a:lnTo>
                    <a:pt x="1056" y="6561"/>
                  </a:lnTo>
                  <a:lnTo>
                    <a:pt x="1232" y="6096"/>
                  </a:lnTo>
                </a:path>
              </a:pathLst>
            </a:custGeom>
            <a:solidFill>
              <a:srgbClr val="F3BF00">
                <a:alpha val="100000"/>
              </a:srgbClr>
            </a:solidFill>
            <a:ln w="9525">
              <a:noFill/>
            </a:ln>
          </p:spPr>
          <p:txBody>
            <a:bodyPr/>
            <a:lstStyle/>
            <a:p>
              <a:endParaRPr lang="zh-CN" altLang="en-US"/>
            </a:p>
          </p:txBody>
        </p:sp>
        <p:sp>
          <p:nvSpPr>
            <p:cNvPr id="1029" name="Unknown Shape"/>
            <p:cNvSpPr>
              <a:spLocks noChangeAspect="1"/>
            </p:cNvSpPr>
            <p:nvPr>
              <p:custDataLst>
                <p:tags r:id="rId16"/>
              </p:custDataLst>
            </p:nvPr>
          </p:nvSpPr>
          <p:spPr>
            <a:xfrm>
              <a:off x="0" y="628"/>
              <a:ext cx="809" cy="1020"/>
            </a:xfrm>
            <a:custGeom>
              <a:pathLst>
                <a:path w="21600" h="21600">
                  <a:moveTo>
                    <a:pt x="0" y="18923"/>
                  </a:moveTo>
                  <a:lnTo>
                    <a:pt x="354" y="19158"/>
                  </a:lnTo>
                  <a:lnTo>
                    <a:pt x="650" y="19392"/>
                  </a:lnTo>
                  <a:lnTo>
                    <a:pt x="1005" y="19580"/>
                  </a:lnTo>
                  <a:lnTo>
                    <a:pt x="1420" y="19768"/>
                  </a:lnTo>
                  <a:lnTo>
                    <a:pt x="1715" y="19956"/>
                  </a:lnTo>
                  <a:lnTo>
                    <a:pt x="2130" y="20144"/>
                  </a:lnTo>
                  <a:lnTo>
                    <a:pt x="2485" y="20332"/>
                  </a:lnTo>
                  <a:lnTo>
                    <a:pt x="2899" y="20519"/>
                  </a:lnTo>
                  <a:lnTo>
                    <a:pt x="3313" y="20613"/>
                  </a:lnTo>
                  <a:lnTo>
                    <a:pt x="3668" y="20754"/>
                  </a:lnTo>
                  <a:lnTo>
                    <a:pt x="4142" y="20942"/>
                  </a:lnTo>
                  <a:lnTo>
                    <a:pt x="4497" y="21036"/>
                  </a:lnTo>
                  <a:lnTo>
                    <a:pt x="4970" y="21177"/>
                  </a:lnTo>
                  <a:lnTo>
                    <a:pt x="5385" y="21271"/>
                  </a:lnTo>
                  <a:lnTo>
                    <a:pt x="5799" y="21318"/>
                  </a:lnTo>
                  <a:lnTo>
                    <a:pt x="6272" y="21365"/>
                  </a:lnTo>
                  <a:lnTo>
                    <a:pt x="6568" y="21458"/>
                  </a:lnTo>
                  <a:lnTo>
                    <a:pt x="6923" y="21458"/>
                  </a:lnTo>
                  <a:lnTo>
                    <a:pt x="7278" y="21506"/>
                  </a:lnTo>
                  <a:lnTo>
                    <a:pt x="7574" y="21552"/>
                  </a:lnTo>
                  <a:lnTo>
                    <a:pt x="7929" y="21552"/>
                  </a:lnTo>
                  <a:lnTo>
                    <a:pt x="8284" y="21600"/>
                  </a:lnTo>
                  <a:lnTo>
                    <a:pt x="8580" y="21600"/>
                  </a:lnTo>
                  <a:lnTo>
                    <a:pt x="8935" y="21600"/>
                  </a:lnTo>
                  <a:lnTo>
                    <a:pt x="9290" y="21552"/>
                  </a:lnTo>
                  <a:lnTo>
                    <a:pt x="9586" y="21552"/>
                  </a:lnTo>
                  <a:lnTo>
                    <a:pt x="9941" y="21506"/>
                  </a:lnTo>
                  <a:lnTo>
                    <a:pt x="10296" y="21506"/>
                  </a:lnTo>
                  <a:lnTo>
                    <a:pt x="10592" y="21458"/>
                  </a:lnTo>
                  <a:lnTo>
                    <a:pt x="10947" y="21412"/>
                  </a:lnTo>
                  <a:lnTo>
                    <a:pt x="11243" y="21365"/>
                  </a:lnTo>
                  <a:lnTo>
                    <a:pt x="11539" y="21271"/>
                  </a:lnTo>
                  <a:lnTo>
                    <a:pt x="11894" y="21271"/>
                  </a:lnTo>
                  <a:lnTo>
                    <a:pt x="12249" y="21177"/>
                  </a:lnTo>
                  <a:lnTo>
                    <a:pt x="12486" y="21130"/>
                  </a:lnTo>
                  <a:lnTo>
                    <a:pt x="12841" y="21036"/>
                  </a:lnTo>
                  <a:lnTo>
                    <a:pt x="13196" y="20942"/>
                  </a:lnTo>
                  <a:lnTo>
                    <a:pt x="13433" y="20801"/>
                  </a:lnTo>
                  <a:lnTo>
                    <a:pt x="13788" y="20707"/>
                  </a:lnTo>
                  <a:lnTo>
                    <a:pt x="14084" y="20566"/>
                  </a:lnTo>
                  <a:lnTo>
                    <a:pt x="14380" y="20519"/>
                  </a:lnTo>
                  <a:lnTo>
                    <a:pt x="14675" y="20378"/>
                  </a:lnTo>
                  <a:lnTo>
                    <a:pt x="14971" y="20238"/>
                  </a:lnTo>
                  <a:lnTo>
                    <a:pt x="15208" y="20097"/>
                  </a:lnTo>
                  <a:lnTo>
                    <a:pt x="15563" y="19956"/>
                  </a:lnTo>
                  <a:lnTo>
                    <a:pt x="15859" y="19815"/>
                  </a:lnTo>
                  <a:lnTo>
                    <a:pt x="16155" y="19674"/>
                  </a:lnTo>
                  <a:lnTo>
                    <a:pt x="16392" y="19486"/>
                  </a:lnTo>
                  <a:lnTo>
                    <a:pt x="16747" y="19252"/>
                  </a:lnTo>
                  <a:lnTo>
                    <a:pt x="17161" y="19017"/>
                  </a:lnTo>
                  <a:lnTo>
                    <a:pt x="17457" y="18782"/>
                  </a:lnTo>
                  <a:lnTo>
                    <a:pt x="17812" y="18500"/>
                  </a:lnTo>
                  <a:lnTo>
                    <a:pt x="18167" y="18219"/>
                  </a:lnTo>
                  <a:lnTo>
                    <a:pt x="18463" y="17984"/>
                  </a:lnTo>
                  <a:lnTo>
                    <a:pt x="18759" y="17655"/>
                  </a:lnTo>
                  <a:lnTo>
                    <a:pt x="19055" y="17373"/>
                  </a:lnTo>
                  <a:lnTo>
                    <a:pt x="19291" y="17091"/>
                  </a:lnTo>
                  <a:lnTo>
                    <a:pt x="19587" y="16716"/>
                  </a:lnTo>
                  <a:lnTo>
                    <a:pt x="19883" y="16434"/>
                  </a:lnTo>
                  <a:lnTo>
                    <a:pt x="20120" y="16106"/>
                  </a:lnTo>
                  <a:lnTo>
                    <a:pt x="20238" y="15777"/>
                  </a:lnTo>
                  <a:lnTo>
                    <a:pt x="20475" y="15448"/>
                  </a:lnTo>
                  <a:lnTo>
                    <a:pt x="20593" y="15260"/>
                  </a:lnTo>
                  <a:lnTo>
                    <a:pt x="20653" y="15119"/>
                  </a:lnTo>
                  <a:lnTo>
                    <a:pt x="20771" y="14932"/>
                  </a:lnTo>
                  <a:lnTo>
                    <a:pt x="20830" y="14744"/>
                  </a:lnTo>
                  <a:lnTo>
                    <a:pt x="21422" y="12819"/>
                  </a:lnTo>
                  <a:lnTo>
                    <a:pt x="21600" y="10752"/>
                  </a:lnTo>
                  <a:lnTo>
                    <a:pt x="21540" y="10612"/>
                  </a:lnTo>
                  <a:lnTo>
                    <a:pt x="21126" y="8827"/>
                  </a:lnTo>
                  <a:lnTo>
                    <a:pt x="20297" y="6996"/>
                  </a:lnTo>
                  <a:lnTo>
                    <a:pt x="19114" y="5400"/>
                  </a:lnTo>
                  <a:lnTo>
                    <a:pt x="18700" y="5024"/>
                  </a:lnTo>
                  <a:lnTo>
                    <a:pt x="18285" y="4695"/>
                  </a:lnTo>
                  <a:lnTo>
                    <a:pt x="17930" y="4319"/>
                  </a:lnTo>
                  <a:lnTo>
                    <a:pt x="17457" y="4038"/>
                  </a:lnTo>
                  <a:lnTo>
                    <a:pt x="17043" y="3756"/>
                  </a:lnTo>
                  <a:lnTo>
                    <a:pt x="16569" y="3521"/>
                  </a:lnTo>
                  <a:lnTo>
                    <a:pt x="16155" y="3239"/>
                  </a:lnTo>
                  <a:lnTo>
                    <a:pt x="15622" y="2958"/>
                  </a:lnTo>
                  <a:lnTo>
                    <a:pt x="15149" y="2770"/>
                  </a:lnTo>
                  <a:lnTo>
                    <a:pt x="14616" y="2582"/>
                  </a:lnTo>
                  <a:lnTo>
                    <a:pt x="14143" y="2394"/>
                  </a:lnTo>
                  <a:lnTo>
                    <a:pt x="13551" y="2206"/>
                  </a:lnTo>
                  <a:lnTo>
                    <a:pt x="13019" y="2065"/>
                  </a:lnTo>
                  <a:lnTo>
                    <a:pt x="12427" y="1971"/>
                  </a:lnTo>
                  <a:lnTo>
                    <a:pt x="11894" y="1878"/>
                  </a:lnTo>
                  <a:lnTo>
                    <a:pt x="11302" y="1784"/>
                  </a:lnTo>
                  <a:lnTo>
                    <a:pt x="10770" y="1737"/>
                  </a:lnTo>
                  <a:lnTo>
                    <a:pt x="10237" y="1690"/>
                  </a:lnTo>
                  <a:lnTo>
                    <a:pt x="9645" y="1643"/>
                  </a:lnTo>
                  <a:lnTo>
                    <a:pt x="9113" y="1643"/>
                  </a:lnTo>
                  <a:lnTo>
                    <a:pt x="8521" y="1690"/>
                  </a:lnTo>
                  <a:lnTo>
                    <a:pt x="7929" y="1690"/>
                  </a:lnTo>
                  <a:lnTo>
                    <a:pt x="7337" y="1784"/>
                  </a:lnTo>
                  <a:lnTo>
                    <a:pt x="6805" y="1878"/>
                  </a:lnTo>
                  <a:lnTo>
                    <a:pt x="6272" y="1971"/>
                  </a:lnTo>
                  <a:lnTo>
                    <a:pt x="5680" y="2065"/>
                  </a:lnTo>
                  <a:lnTo>
                    <a:pt x="5207" y="2206"/>
                  </a:lnTo>
                  <a:lnTo>
                    <a:pt x="4615" y="2347"/>
                  </a:lnTo>
                  <a:lnTo>
                    <a:pt x="4082" y="2582"/>
                  </a:lnTo>
                  <a:lnTo>
                    <a:pt x="3550" y="2770"/>
                  </a:lnTo>
                  <a:lnTo>
                    <a:pt x="3077" y="2958"/>
                  </a:lnTo>
                  <a:lnTo>
                    <a:pt x="2544" y="3239"/>
                  </a:lnTo>
                  <a:lnTo>
                    <a:pt x="2248" y="3474"/>
                  </a:lnTo>
                  <a:lnTo>
                    <a:pt x="1834" y="3615"/>
                  </a:lnTo>
                  <a:lnTo>
                    <a:pt x="1479" y="3850"/>
                  </a:lnTo>
                  <a:lnTo>
                    <a:pt x="1183" y="4132"/>
                  </a:lnTo>
                  <a:lnTo>
                    <a:pt x="828" y="4366"/>
                  </a:lnTo>
                  <a:lnTo>
                    <a:pt x="532" y="4601"/>
                  </a:lnTo>
                  <a:lnTo>
                    <a:pt x="295" y="4883"/>
                  </a:lnTo>
                  <a:lnTo>
                    <a:pt x="0" y="5118"/>
                  </a:lnTo>
                  <a:lnTo>
                    <a:pt x="0" y="2629"/>
                  </a:lnTo>
                  <a:lnTo>
                    <a:pt x="177" y="2488"/>
                  </a:lnTo>
                  <a:lnTo>
                    <a:pt x="413" y="2347"/>
                  </a:lnTo>
                  <a:lnTo>
                    <a:pt x="591" y="2206"/>
                  </a:lnTo>
                  <a:lnTo>
                    <a:pt x="828" y="2065"/>
                  </a:lnTo>
                  <a:lnTo>
                    <a:pt x="1064" y="1971"/>
                  </a:lnTo>
                  <a:lnTo>
                    <a:pt x="1301" y="1831"/>
                  </a:lnTo>
                  <a:lnTo>
                    <a:pt x="1479" y="1737"/>
                  </a:lnTo>
                  <a:lnTo>
                    <a:pt x="1715" y="1596"/>
                  </a:lnTo>
                  <a:lnTo>
                    <a:pt x="1952" y="1455"/>
                  </a:lnTo>
                  <a:lnTo>
                    <a:pt x="2189" y="1361"/>
                  </a:lnTo>
                  <a:lnTo>
                    <a:pt x="2426" y="1220"/>
                  </a:lnTo>
                  <a:lnTo>
                    <a:pt x="2662" y="1173"/>
                  </a:lnTo>
                  <a:lnTo>
                    <a:pt x="2899" y="1079"/>
                  </a:lnTo>
                  <a:lnTo>
                    <a:pt x="3195" y="985"/>
                  </a:lnTo>
                  <a:lnTo>
                    <a:pt x="3432" y="891"/>
                  </a:lnTo>
                  <a:lnTo>
                    <a:pt x="3668" y="797"/>
                  </a:lnTo>
                  <a:lnTo>
                    <a:pt x="3964" y="657"/>
                  </a:lnTo>
                  <a:lnTo>
                    <a:pt x="4319" y="563"/>
                  </a:lnTo>
                  <a:lnTo>
                    <a:pt x="4615" y="469"/>
                  </a:lnTo>
                  <a:lnTo>
                    <a:pt x="4970" y="422"/>
                  </a:lnTo>
                  <a:lnTo>
                    <a:pt x="5325" y="375"/>
                  </a:lnTo>
                  <a:lnTo>
                    <a:pt x="5621" y="281"/>
                  </a:lnTo>
                  <a:lnTo>
                    <a:pt x="5976" y="234"/>
                  </a:lnTo>
                  <a:lnTo>
                    <a:pt x="6331" y="140"/>
                  </a:lnTo>
                  <a:lnTo>
                    <a:pt x="6627" y="140"/>
                  </a:lnTo>
                  <a:lnTo>
                    <a:pt x="6982" y="93"/>
                  </a:lnTo>
                  <a:lnTo>
                    <a:pt x="7337" y="46"/>
                  </a:lnTo>
                  <a:lnTo>
                    <a:pt x="7633" y="0"/>
                  </a:lnTo>
                  <a:lnTo>
                    <a:pt x="7988" y="0"/>
                  </a:lnTo>
                  <a:lnTo>
                    <a:pt x="8284" y="0"/>
                  </a:lnTo>
                  <a:lnTo>
                    <a:pt x="8580" y="0"/>
                  </a:lnTo>
                  <a:lnTo>
                    <a:pt x="8935" y="0"/>
                  </a:lnTo>
                  <a:lnTo>
                    <a:pt x="9290" y="0"/>
                  </a:lnTo>
                  <a:lnTo>
                    <a:pt x="9586" y="0"/>
                  </a:lnTo>
                  <a:lnTo>
                    <a:pt x="9941" y="46"/>
                  </a:lnTo>
                  <a:lnTo>
                    <a:pt x="10296" y="93"/>
                  </a:lnTo>
                  <a:lnTo>
                    <a:pt x="10592" y="93"/>
                  </a:lnTo>
                  <a:lnTo>
                    <a:pt x="10947" y="140"/>
                  </a:lnTo>
                  <a:lnTo>
                    <a:pt x="11302" y="234"/>
                  </a:lnTo>
                  <a:lnTo>
                    <a:pt x="11598" y="281"/>
                  </a:lnTo>
                  <a:lnTo>
                    <a:pt x="11953" y="328"/>
                  </a:lnTo>
                  <a:lnTo>
                    <a:pt x="12249" y="422"/>
                  </a:lnTo>
                  <a:lnTo>
                    <a:pt x="12545" y="469"/>
                  </a:lnTo>
                  <a:lnTo>
                    <a:pt x="12900" y="563"/>
                  </a:lnTo>
                  <a:lnTo>
                    <a:pt x="13255" y="657"/>
                  </a:lnTo>
                  <a:lnTo>
                    <a:pt x="13551" y="751"/>
                  </a:lnTo>
                  <a:lnTo>
                    <a:pt x="13906" y="891"/>
                  </a:lnTo>
                  <a:lnTo>
                    <a:pt x="14202" y="1032"/>
                  </a:lnTo>
                  <a:lnTo>
                    <a:pt x="14616" y="1220"/>
                  </a:lnTo>
                  <a:lnTo>
                    <a:pt x="15030" y="1361"/>
                  </a:lnTo>
                  <a:lnTo>
                    <a:pt x="15445" y="1549"/>
                  </a:lnTo>
                  <a:lnTo>
                    <a:pt x="15859" y="1784"/>
                  </a:lnTo>
                  <a:lnTo>
                    <a:pt x="16214" y="2019"/>
                  </a:lnTo>
                  <a:lnTo>
                    <a:pt x="16569" y="2206"/>
                  </a:lnTo>
                  <a:lnTo>
                    <a:pt x="16984" y="2441"/>
                  </a:lnTo>
                  <a:lnTo>
                    <a:pt x="17339" y="2723"/>
                  </a:lnTo>
                  <a:lnTo>
                    <a:pt x="17694" y="2958"/>
                  </a:lnTo>
                  <a:lnTo>
                    <a:pt x="18048" y="3239"/>
                  </a:lnTo>
                  <a:lnTo>
                    <a:pt x="18285" y="3521"/>
                  </a:lnTo>
                  <a:lnTo>
                    <a:pt x="18640" y="3803"/>
                  </a:lnTo>
                  <a:lnTo>
                    <a:pt x="18936" y="4084"/>
                  </a:lnTo>
                  <a:lnTo>
                    <a:pt x="19173" y="4366"/>
                  </a:lnTo>
                  <a:lnTo>
                    <a:pt x="19469" y="4695"/>
                  </a:lnTo>
                  <a:lnTo>
                    <a:pt x="19765" y="5024"/>
                  </a:lnTo>
                  <a:lnTo>
                    <a:pt x="20830" y="6808"/>
                  </a:lnTo>
                  <a:lnTo>
                    <a:pt x="21422" y="8780"/>
                  </a:lnTo>
                  <a:lnTo>
                    <a:pt x="21540" y="10612"/>
                  </a:lnTo>
                  <a:lnTo>
                    <a:pt x="21540" y="10752"/>
                  </a:lnTo>
                  <a:lnTo>
                    <a:pt x="21126" y="12771"/>
                  </a:lnTo>
                  <a:lnTo>
                    <a:pt x="20297" y="14556"/>
                  </a:lnTo>
                  <a:lnTo>
                    <a:pt x="20179" y="14791"/>
                  </a:lnTo>
                  <a:lnTo>
                    <a:pt x="20061" y="14978"/>
                  </a:lnTo>
                  <a:lnTo>
                    <a:pt x="19883" y="15166"/>
                  </a:lnTo>
                  <a:lnTo>
                    <a:pt x="19765" y="15354"/>
                  </a:lnTo>
                  <a:lnTo>
                    <a:pt x="19587" y="15542"/>
                  </a:lnTo>
                  <a:lnTo>
                    <a:pt x="19410" y="15777"/>
                  </a:lnTo>
                  <a:lnTo>
                    <a:pt x="19232" y="15918"/>
                  </a:lnTo>
                  <a:lnTo>
                    <a:pt x="19114" y="16106"/>
                  </a:lnTo>
                  <a:lnTo>
                    <a:pt x="18936" y="16340"/>
                  </a:lnTo>
                  <a:lnTo>
                    <a:pt x="18700" y="16481"/>
                  </a:lnTo>
                  <a:lnTo>
                    <a:pt x="18522" y="16669"/>
                  </a:lnTo>
                  <a:lnTo>
                    <a:pt x="18344" y="16810"/>
                  </a:lnTo>
                  <a:lnTo>
                    <a:pt x="18167" y="16997"/>
                  </a:lnTo>
                  <a:lnTo>
                    <a:pt x="17930" y="17185"/>
                  </a:lnTo>
                  <a:lnTo>
                    <a:pt x="17753" y="17326"/>
                  </a:lnTo>
                  <a:lnTo>
                    <a:pt x="17516" y="17467"/>
                  </a:lnTo>
                  <a:lnTo>
                    <a:pt x="17279" y="17608"/>
                  </a:lnTo>
                  <a:lnTo>
                    <a:pt x="17102" y="17796"/>
                  </a:lnTo>
                  <a:lnTo>
                    <a:pt x="16865" y="17937"/>
                  </a:lnTo>
                  <a:lnTo>
                    <a:pt x="16628" y="18078"/>
                  </a:lnTo>
                  <a:lnTo>
                    <a:pt x="16332" y="18219"/>
                  </a:lnTo>
                  <a:lnTo>
                    <a:pt x="16155" y="18313"/>
                  </a:lnTo>
                  <a:lnTo>
                    <a:pt x="15918" y="18453"/>
                  </a:lnTo>
                  <a:lnTo>
                    <a:pt x="15622" y="18547"/>
                  </a:lnTo>
                  <a:lnTo>
                    <a:pt x="15386" y="18688"/>
                  </a:lnTo>
                  <a:lnTo>
                    <a:pt x="15149" y="18829"/>
                  </a:lnTo>
                  <a:lnTo>
                    <a:pt x="14912" y="18923"/>
                  </a:lnTo>
                  <a:lnTo>
                    <a:pt x="14616" y="18970"/>
                  </a:lnTo>
                  <a:lnTo>
                    <a:pt x="14321" y="19111"/>
                  </a:lnTo>
                  <a:lnTo>
                    <a:pt x="14143" y="19205"/>
                  </a:lnTo>
                  <a:lnTo>
                    <a:pt x="13847" y="19252"/>
                  </a:lnTo>
                  <a:lnTo>
                    <a:pt x="13551" y="19345"/>
                  </a:lnTo>
                  <a:lnTo>
                    <a:pt x="13196" y="19486"/>
                  </a:lnTo>
                  <a:lnTo>
                    <a:pt x="12723" y="19580"/>
                  </a:lnTo>
                  <a:lnTo>
                    <a:pt x="12308" y="19674"/>
                  </a:lnTo>
                  <a:lnTo>
                    <a:pt x="11894" y="19721"/>
                  </a:lnTo>
                  <a:lnTo>
                    <a:pt x="11480" y="19768"/>
                  </a:lnTo>
                  <a:lnTo>
                    <a:pt x="11065" y="19815"/>
                  </a:lnTo>
                  <a:lnTo>
                    <a:pt x="10592" y="19862"/>
                  </a:lnTo>
                  <a:lnTo>
                    <a:pt x="10237" y="19862"/>
                  </a:lnTo>
                  <a:lnTo>
                    <a:pt x="9764" y="19909"/>
                  </a:lnTo>
                  <a:lnTo>
                    <a:pt x="9350" y="19909"/>
                  </a:lnTo>
                  <a:lnTo>
                    <a:pt x="8935" y="19909"/>
                  </a:lnTo>
                  <a:lnTo>
                    <a:pt x="8462" y="19862"/>
                  </a:lnTo>
                  <a:lnTo>
                    <a:pt x="8107" y="19862"/>
                  </a:lnTo>
                  <a:lnTo>
                    <a:pt x="7633" y="19815"/>
                  </a:lnTo>
                  <a:lnTo>
                    <a:pt x="7278" y="19768"/>
                  </a:lnTo>
                  <a:lnTo>
                    <a:pt x="6805" y="19721"/>
                  </a:lnTo>
                  <a:lnTo>
                    <a:pt x="6391" y="19627"/>
                  </a:lnTo>
                  <a:lnTo>
                    <a:pt x="5976" y="19533"/>
                  </a:lnTo>
                  <a:lnTo>
                    <a:pt x="5562" y="19439"/>
                  </a:lnTo>
                  <a:lnTo>
                    <a:pt x="5207" y="19345"/>
                  </a:lnTo>
                  <a:lnTo>
                    <a:pt x="4793" y="19205"/>
                  </a:lnTo>
                  <a:lnTo>
                    <a:pt x="4438" y="19064"/>
                  </a:lnTo>
                  <a:lnTo>
                    <a:pt x="4023" y="18970"/>
                  </a:lnTo>
                  <a:lnTo>
                    <a:pt x="3609" y="18829"/>
                  </a:lnTo>
                  <a:lnTo>
                    <a:pt x="3254" y="18641"/>
                  </a:lnTo>
                  <a:lnTo>
                    <a:pt x="2899" y="18453"/>
                  </a:lnTo>
                  <a:lnTo>
                    <a:pt x="2485" y="18265"/>
                  </a:lnTo>
                  <a:lnTo>
                    <a:pt x="2189" y="18125"/>
                  </a:lnTo>
                  <a:lnTo>
                    <a:pt x="1834" y="17890"/>
                  </a:lnTo>
                  <a:lnTo>
                    <a:pt x="1479" y="17655"/>
                  </a:lnTo>
                  <a:lnTo>
                    <a:pt x="1183" y="17420"/>
                  </a:lnTo>
                  <a:lnTo>
                    <a:pt x="887" y="17232"/>
                  </a:lnTo>
                  <a:lnTo>
                    <a:pt x="591" y="16997"/>
                  </a:lnTo>
                  <a:lnTo>
                    <a:pt x="413" y="16810"/>
                  </a:lnTo>
                  <a:lnTo>
                    <a:pt x="177" y="16622"/>
                  </a:lnTo>
                  <a:lnTo>
                    <a:pt x="0" y="16387"/>
                  </a:lnTo>
                  <a:lnTo>
                    <a:pt x="0" y="18923"/>
                  </a:lnTo>
                </a:path>
              </a:pathLst>
            </a:custGeom>
            <a:solidFill>
              <a:srgbClr val="0EA73B">
                <a:alpha val="100000"/>
              </a:srgbClr>
            </a:solidFill>
            <a:ln w="9525">
              <a:noFill/>
            </a:ln>
          </p:spPr>
          <p:txBody>
            <a:bodyPr/>
            <a:lstStyle/>
            <a:p>
              <a:endParaRPr lang="zh-CN" altLang="en-US"/>
            </a:p>
          </p:txBody>
        </p:sp>
        <p:sp>
          <p:nvSpPr>
            <p:cNvPr id="1030" name="Unknown Shape"/>
            <p:cNvSpPr>
              <a:spLocks noChangeAspect="1"/>
            </p:cNvSpPr>
            <p:nvPr>
              <p:custDataLst>
                <p:tags r:id="rId17"/>
              </p:custDataLst>
            </p:nvPr>
          </p:nvSpPr>
          <p:spPr>
            <a:xfrm>
              <a:off x="0" y="0"/>
              <a:ext cx="740" cy="783"/>
            </a:xfrm>
            <a:custGeom>
              <a:pathLst>
                <a:path w="21600" h="21600">
                  <a:moveTo>
                    <a:pt x="0" y="20314"/>
                  </a:moveTo>
                  <a:lnTo>
                    <a:pt x="387" y="20437"/>
                  </a:lnTo>
                  <a:lnTo>
                    <a:pt x="711" y="20620"/>
                  </a:lnTo>
                  <a:lnTo>
                    <a:pt x="1099" y="20743"/>
                  </a:lnTo>
                  <a:lnTo>
                    <a:pt x="1487" y="20865"/>
                  </a:lnTo>
                  <a:lnTo>
                    <a:pt x="1810" y="20987"/>
                  </a:lnTo>
                  <a:lnTo>
                    <a:pt x="2198" y="21110"/>
                  </a:lnTo>
                  <a:lnTo>
                    <a:pt x="2651" y="21171"/>
                  </a:lnTo>
                  <a:lnTo>
                    <a:pt x="2974" y="21232"/>
                  </a:lnTo>
                  <a:lnTo>
                    <a:pt x="3427" y="21355"/>
                  </a:lnTo>
                  <a:lnTo>
                    <a:pt x="3879" y="21416"/>
                  </a:lnTo>
                  <a:lnTo>
                    <a:pt x="4332" y="21477"/>
                  </a:lnTo>
                  <a:lnTo>
                    <a:pt x="4850" y="21538"/>
                  </a:lnTo>
                  <a:lnTo>
                    <a:pt x="5238" y="21538"/>
                  </a:lnTo>
                  <a:lnTo>
                    <a:pt x="5690" y="21600"/>
                  </a:lnTo>
                  <a:lnTo>
                    <a:pt x="6143" y="21600"/>
                  </a:lnTo>
                  <a:lnTo>
                    <a:pt x="6596" y="21538"/>
                  </a:lnTo>
                  <a:lnTo>
                    <a:pt x="7048" y="21538"/>
                  </a:lnTo>
                  <a:lnTo>
                    <a:pt x="7501" y="21477"/>
                  </a:lnTo>
                  <a:lnTo>
                    <a:pt x="7954" y="21416"/>
                  </a:lnTo>
                  <a:lnTo>
                    <a:pt x="8342" y="21355"/>
                  </a:lnTo>
                  <a:lnTo>
                    <a:pt x="8859" y="21293"/>
                  </a:lnTo>
                  <a:lnTo>
                    <a:pt x="9247" y="21171"/>
                  </a:lnTo>
                  <a:lnTo>
                    <a:pt x="9700" y="21110"/>
                  </a:lnTo>
                  <a:lnTo>
                    <a:pt x="10153" y="21049"/>
                  </a:lnTo>
                  <a:lnTo>
                    <a:pt x="10541" y="20865"/>
                  </a:lnTo>
                  <a:lnTo>
                    <a:pt x="10993" y="20743"/>
                  </a:lnTo>
                  <a:lnTo>
                    <a:pt x="11381" y="20559"/>
                  </a:lnTo>
                  <a:lnTo>
                    <a:pt x="11834" y="20437"/>
                  </a:lnTo>
                  <a:lnTo>
                    <a:pt x="12287" y="20253"/>
                  </a:lnTo>
                  <a:lnTo>
                    <a:pt x="12675" y="20070"/>
                  </a:lnTo>
                  <a:lnTo>
                    <a:pt x="13063" y="19886"/>
                  </a:lnTo>
                  <a:lnTo>
                    <a:pt x="13516" y="19641"/>
                  </a:lnTo>
                  <a:lnTo>
                    <a:pt x="13839" y="19458"/>
                  </a:lnTo>
                  <a:lnTo>
                    <a:pt x="14227" y="19213"/>
                  </a:lnTo>
                  <a:lnTo>
                    <a:pt x="14550" y="18968"/>
                  </a:lnTo>
                  <a:lnTo>
                    <a:pt x="14938" y="18723"/>
                  </a:lnTo>
                  <a:lnTo>
                    <a:pt x="15326" y="18479"/>
                  </a:lnTo>
                  <a:lnTo>
                    <a:pt x="15650" y="18173"/>
                  </a:lnTo>
                  <a:lnTo>
                    <a:pt x="15973" y="17928"/>
                  </a:lnTo>
                  <a:lnTo>
                    <a:pt x="16361" y="17622"/>
                  </a:lnTo>
                  <a:lnTo>
                    <a:pt x="18107" y="15603"/>
                  </a:lnTo>
                  <a:lnTo>
                    <a:pt x="19465" y="13216"/>
                  </a:lnTo>
                  <a:lnTo>
                    <a:pt x="19530" y="12971"/>
                  </a:lnTo>
                  <a:lnTo>
                    <a:pt x="20241" y="10708"/>
                  </a:lnTo>
                  <a:lnTo>
                    <a:pt x="20435" y="8199"/>
                  </a:lnTo>
                  <a:lnTo>
                    <a:pt x="20177" y="5751"/>
                  </a:lnTo>
                  <a:lnTo>
                    <a:pt x="20047" y="5384"/>
                  </a:lnTo>
                  <a:lnTo>
                    <a:pt x="19983" y="4956"/>
                  </a:lnTo>
                  <a:lnTo>
                    <a:pt x="19853" y="4589"/>
                  </a:lnTo>
                  <a:lnTo>
                    <a:pt x="19724" y="4160"/>
                  </a:lnTo>
                  <a:lnTo>
                    <a:pt x="19595" y="3793"/>
                  </a:lnTo>
                  <a:lnTo>
                    <a:pt x="19400" y="3426"/>
                  </a:lnTo>
                  <a:lnTo>
                    <a:pt x="19207" y="3059"/>
                  </a:lnTo>
                  <a:lnTo>
                    <a:pt x="18948" y="2631"/>
                  </a:lnTo>
                  <a:lnTo>
                    <a:pt x="18818" y="2324"/>
                  </a:lnTo>
                  <a:lnTo>
                    <a:pt x="18625" y="1957"/>
                  </a:lnTo>
                  <a:lnTo>
                    <a:pt x="18366" y="1590"/>
                  </a:lnTo>
                  <a:lnTo>
                    <a:pt x="18107" y="1284"/>
                  </a:lnTo>
                  <a:lnTo>
                    <a:pt x="17848" y="917"/>
                  </a:lnTo>
                  <a:lnTo>
                    <a:pt x="17590" y="550"/>
                  </a:lnTo>
                  <a:lnTo>
                    <a:pt x="17266" y="305"/>
                  </a:lnTo>
                  <a:lnTo>
                    <a:pt x="16943" y="0"/>
                  </a:lnTo>
                  <a:lnTo>
                    <a:pt x="20047" y="0"/>
                  </a:lnTo>
                  <a:lnTo>
                    <a:pt x="20241" y="305"/>
                  </a:lnTo>
                  <a:lnTo>
                    <a:pt x="20435" y="611"/>
                  </a:lnTo>
                  <a:lnTo>
                    <a:pt x="20565" y="978"/>
                  </a:lnTo>
                  <a:lnTo>
                    <a:pt x="20694" y="1346"/>
                  </a:lnTo>
                  <a:lnTo>
                    <a:pt x="20823" y="1651"/>
                  </a:lnTo>
                  <a:lnTo>
                    <a:pt x="20953" y="2019"/>
                  </a:lnTo>
                  <a:lnTo>
                    <a:pt x="21082" y="2386"/>
                  </a:lnTo>
                  <a:lnTo>
                    <a:pt x="21147" y="2753"/>
                  </a:lnTo>
                  <a:lnTo>
                    <a:pt x="21211" y="3120"/>
                  </a:lnTo>
                  <a:lnTo>
                    <a:pt x="21276" y="3487"/>
                  </a:lnTo>
                  <a:lnTo>
                    <a:pt x="21341" y="3793"/>
                  </a:lnTo>
                  <a:lnTo>
                    <a:pt x="21405" y="4160"/>
                  </a:lnTo>
                  <a:lnTo>
                    <a:pt x="21470" y="4589"/>
                  </a:lnTo>
                  <a:lnTo>
                    <a:pt x="21535" y="4895"/>
                  </a:lnTo>
                  <a:lnTo>
                    <a:pt x="21535" y="5262"/>
                  </a:lnTo>
                  <a:lnTo>
                    <a:pt x="21600" y="5629"/>
                  </a:lnTo>
                  <a:lnTo>
                    <a:pt x="21405" y="8260"/>
                  </a:lnTo>
                  <a:lnTo>
                    <a:pt x="20694" y="10830"/>
                  </a:lnTo>
                  <a:lnTo>
                    <a:pt x="19530" y="12971"/>
                  </a:lnTo>
                  <a:lnTo>
                    <a:pt x="19400" y="13155"/>
                  </a:lnTo>
                  <a:lnTo>
                    <a:pt x="17719" y="15235"/>
                  </a:lnTo>
                  <a:lnTo>
                    <a:pt x="15650" y="16888"/>
                  </a:lnTo>
                  <a:lnTo>
                    <a:pt x="15456" y="17010"/>
                  </a:lnTo>
                  <a:lnTo>
                    <a:pt x="15197" y="17194"/>
                  </a:lnTo>
                  <a:lnTo>
                    <a:pt x="14874" y="17316"/>
                  </a:lnTo>
                  <a:lnTo>
                    <a:pt x="14615" y="17500"/>
                  </a:lnTo>
                  <a:lnTo>
                    <a:pt x="14356" y="17622"/>
                  </a:lnTo>
                  <a:lnTo>
                    <a:pt x="14097" y="17806"/>
                  </a:lnTo>
                  <a:lnTo>
                    <a:pt x="13774" y="17928"/>
                  </a:lnTo>
                  <a:lnTo>
                    <a:pt x="13516" y="17989"/>
                  </a:lnTo>
                  <a:lnTo>
                    <a:pt x="13257" y="18111"/>
                  </a:lnTo>
                  <a:lnTo>
                    <a:pt x="12934" y="18234"/>
                  </a:lnTo>
                  <a:lnTo>
                    <a:pt x="12610" y="18295"/>
                  </a:lnTo>
                  <a:lnTo>
                    <a:pt x="12416" y="18417"/>
                  </a:lnTo>
                  <a:lnTo>
                    <a:pt x="12093" y="18479"/>
                  </a:lnTo>
                  <a:lnTo>
                    <a:pt x="11769" y="18601"/>
                  </a:lnTo>
                  <a:lnTo>
                    <a:pt x="11446" y="18662"/>
                  </a:lnTo>
                  <a:lnTo>
                    <a:pt x="11187" y="18723"/>
                  </a:lnTo>
                  <a:lnTo>
                    <a:pt x="10864" y="18784"/>
                  </a:lnTo>
                  <a:lnTo>
                    <a:pt x="10541" y="18846"/>
                  </a:lnTo>
                  <a:lnTo>
                    <a:pt x="10282" y="18907"/>
                  </a:lnTo>
                  <a:lnTo>
                    <a:pt x="9959" y="18968"/>
                  </a:lnTo>
                  <a:lnTo>
                    <a:pt x="9635" y="18968"/>
                  </a:lnTo>
                  <a:lnTo>
                    <a:pt x="9312" y="19029"/>
                  </a:lnTo>
                  <a:lnTo>
                    <a:pt x="9053" y="19029"/>
                  </a:lnTo>
                  <a:lnTo>
                    <a:pt x="8730" y="19029"/>
                  </a:lnTo>
                  <a:lnTo>
                    <a:pt x="8342" y="19029"/>
                  </a:lnTo>
                  <a:lnTo>
                    <a:pt x="8083" y="19029"/>
                  </a:lnTo>
                  <a:lnTo>
                    <a:pt x="7760" y="19029"/>
                  </a:lnTo>
                  <a:lnTo>
                    <a:pt x="7436" y="19029"/>
                  </a:lnTo>
                  <a:lnTo>
                    <a:pt x="7113" y="18968"/>
                  </a:lnTo>
                  <a:lnTo>
                    <a:pt x="6854" y="18968"/>
                  </a:lnTo>
                  <a:lnTo>
                    <a:pt x="6531" y="18907"/>
                  </a:lnTo>
                  <a:lnTo>
                    <a:pt x="6208" y="18846"/>
                  </a:lnTo>
                  <a:lnTo>
                    <a:pt x="5820" y="18784"/>
                  </a:lnTo>
                  <a:lnTo>
                    <a:pt x="5367" y="18662"/>
                  </a:lnTo>
                  <a:lnTo>
                    <a:pt x="4914" y="18540"/>
                  </a:lnTo>
                  <a:lnTo>
                    <a:pt x="4591" y="18479"/>
                  </a:lnTo>
                  <a:lnTo>
                    <a:pt x="4138" y="18295"/>
                  </a:lnTo>
                  <a:lnTo>
                    <a:pt x="3750" y="18173"/>
                  </a:lnTo>
                  <a:lnTo>
                    <a:pt x="3362" y="17989"/>
                  </a:lnTo>
                  <a:lnTo>
                    <a:pt x="2909" y="17867"/>
                  </a:lnTo>
                  <a:lnTo>
                    <a:pt x="2586" y="17683"/>
                  </a:lnTo>
                  <a:lnTo>
                    <a:pt x="2134" y="17500"/>
                  </a:lnTo>
                  <a:lnTo>
                    <a:pt x="1745" y="17255"/>
                  </a:lnTo>
                  <a:lnTo>
                    <a:pt x="1422" y="17010"/>
                  </a:lnTo>
                  <a:lnTo>
                    <a:pt x="1034" y="16888"/>
                  </a:lnTo>
                  <a:lnTo>
                    <a:pt x="646" y="16582"/>
                  </a:lnTo>
                  <a:lnTo>
                    <a:pt x="323" y="16337"/>
                  </a:lnTo>
                  <a:lnTo>
                    <a:pt x="0" y="16092"/>
                  </a:lnTo>
                  <a:lnTo>
                    <a:pt x="0" y="20314"/>
                  </a:lnTo>
                </a:path>
              </a:pathLst>
            </a:custGeom>
            <a:solidFill>
              <a:srgbClr val="0CADDC">
                <a:alpha val="100000"/>
              </a:srgbClr>
            </a:solidFill>
            <a:ln w="9525">
              <a:noFill/>
            </a:ln>
          </p:spPr>
          <p:txBody>
            <a:bodyPr/>
            <a:lstStyle/>
            <a:p>
              <a:endParaRPr lang="zh-CN" altLang="en-US"/>
            </a:p>
          </p:txBody>
        </p:sp>
        <p:sp>
          <p:nvSpPr>
            <p:cNvPr id="1031" name="Unknown Shape"/>
            <p:cNvSpPr>
              <a:spLocks noChangeAspect="1"/>
            </p:cNvSpPr>
            <p:nvPr>
              <p:custDataLst>
                <p:tags r:id="rId18"/>
              </p:custDataLst>
            </p:nvPr>
          </p:nvSpPr>
          <p:spPr>
            <a:xfrm>
              <a:off x="118" y="2730"/>
              <a:ext cx="600" cy="604"/>
            </a:xfrm>
            <a:custGeom>
              <a:pathLst>
                <a:path w="21600" h="21600">
                  <a:moveTo>
                    <a:pt x="6376" y="20646"/>
                  </a:moveTo>
                  <a:lnTo>
                    <a:pt x="6694" y="20726"/>
                  </a:lnTo>
                  <a:lnTo>
                    <a:pt x="7014" y="20726"/>
                  </a:lnTo>
                  <a:lnTo>
                    <a:pt x="7252" y="20885"/>
                  </a:lnTo>
                  <a:lnTo>
                    <a:pt x="7571" y="20964"/>
                  </a:lnTo>
                  <a:lnTo>
                    <a:pt x="7970" y="21043"/>
                  </a:lnTo>
                  <a:lnTo>
                    <a:pt x="8289" y="21123"/>
                  </a:lnTo>
                  <a:lnTo>
                    <a:pt x="8528" y="21202"/>
                  </a:lnTo>
                  <a:lnTo>
                    <a:pt x="8847" y="21282"/>
                  </a:lnTo>
                  <a:lnTo>
                    <a:pt x="8767" y="21282"/>
                  </a:lnTo>
                  <a:lnTo>
                    <a:pt x="8607" y="21282"/>
                  </a:lnTo>
                  <a:lnTo>
                    <a:pt x="8528" y="21282"/>
                  </a:lnTo>
                  <a:lnTo>
                    <a:pt x="8448" y="21202"/>
                  </a:lnTo>
                  <a:lnTo>
                    <a:pt x="6376" y="20646"/>
                  </a:lnTo>
                  <a:lnTo>
                    <a:pt x="6376" y="20646"/>
                  </a:lnTo>
                  <a:lnTo>
                    <a:pt x="5898" y="20329"/>
                  </a:lnTo>
                  <a:lnTo>
                    <a:pt x="5499" y="20011"/>
                  </a:lnTo>
                  <a:lnTo>
                    <a:pt x="5021" y="19693"/>
                  </a:lnTo>
                  <a:lnTo>
                    <a:pt x="4543" y="19455"/>
                  </a:lnTo>
                  <a:lnTo>
                    <a:pt x="4224" y="19137"/>
                  </a:lnTo>
                  <a:lnTo>
                    <a:pt x="3746" y="18820"/>
                  </a:lnTo>
                  <a:lnTo>
                    <a:pt x="3506" y="18661"/>
                  </a:lnTo>
                  <a:lnTo>
                    <a:pt x="3347" y="18502"/>
                  </a:lnTo>
                  <a:lnTo>
                    <a:pt x="3108" y="18264"/>
                  </a:lnTo>
                  <a:lnTo>
                    <a:pt x="3028" y="18185"/>
                  </a:lnTo>
                  <a:lnTo>
                    <a:pt x="2789" y="17946"/>
                  </a:lnTo>
                  <a:lnTo>
                    <a:pt x="2550" y="17629"/>
                  </a:lnTo>
                  <a:lnTo>
                    <a:pt x="2390" y="17391"/>
                  </a:lnTo>
                  <a:lnTo>
                    <a:pt x="2151" y="17152"/>
                  </a:lnTo>
                  <a:lnTo>
                    <a:pt x="1992" y="16914"/>
                  </a:lnTo>
                  <a:lnTo>
                    <a:pt x="1833" y="16676"/>
                  </a:lnTo>
                  <a:lnTo>
                    <a:pt x="1673" y="16358"/>
                  </a:lnTo>
                  <a:lnTo>
                    <a:pt x="1514" y="16041"/>
                  </a:lnTo>
                  <a:lnTo>
                    <a:pt x="1354" y="15802"/>
                  </a:lnTo>
                  <a:lnTo>
                    <a:pt x="1275" y="15564"/>
                  </a:lnTo>
                  <a:lnTo>
                    <a:pt x="1115" y="15246"/>
                  </a:lnTo>
                  <a:lnTo>
                    <a:pt x="956" y="14929"/>
                  </a:lnTo>
                  <a:lnTo>
                    <a:pt x="876" y="14611"/>
                  </a:lnTo>
                  <a:lnTo>
                    <a:pt x="796" y="14373"/>
                  </a:lnTo>
                  <a:lnTo>
                    <a:pt x="637" y="14055"/>
                  </a:lnTo>
                  <a:lnTo>
                    <a:pt x="557" y="13737"/>
                  </a:lnTo>
                  <a:lnTo>
                    <a:pt x="477" y="13420"/>
                  </a:lnTo>
                  <a:lnTo>
                    <a:pt x="398" y="13102"/>
                  </a:lnTo>
                  <a:lnTo>
                    <a:pt x="398" y="12864"/>
                  </a:lnTo>
                  <a:lnTo>
                    <a:pt x="398" y="12546"/>
                  </a:lnTo>
                  <a:lnTo>
                    <a:pt x="318" y="12150"/>
                  </a:lnTo>
                  <a:lnTo>
                    <a:pt x="318" y="11832"/>
                  </a:lnTo>
                  <a:lnTo>
                    <a:pt x="318" y="11593"/>
                  </a:lnTo>
                  <a:lnTo>
                    <a:pt x="318" y="11276"/>
                  </a:lnTo>
                  <a:lnTo>
                    <a:pt x="318" y="10958"/>
                  </a:lnTo>
                  <a:lnTo>
                    <a:pt x="318" y="10561"/>
                  </a:lnTo>
                  <a:lnTo>
                    <a:pt x="318" y="10323"/>
                  </a:lnTo>
                  <a:lnTo>
                    <a:pt x="318" y="10005"/>
                  </a:lnTo>
                  <a:lnTo>
                    <a:pt x="398" y="9687"/>
                  </a:lnTo>
                  <a:lnTo>
                    <a:pt x="398" y="9370"/>
                  </a:lnTo>
                  <a:lnTo>
                    <a:pt x="398" y="9132"/>
                  </a:lnTo>
                  <a:lnTo>
                    <a:pt x="477" y="8735"/>
                  </a:lnTo>
                  <a:lnTo>
                    <a:pt x="557" y="8337"/>
                  </a:lnTo>
                  <a:lnTo>
                    <a:pt x="717" y="8020"/>
                  </a:lnTo>
                  <a:lnTo>
                    <a:pt x="876" y="7702"/>
                  </a:lnTo>
                  <a:lnTo>
                    <a:pt x="956" y="7305"/>
                  </a:lnTo>
                  <a:lnTo>
                    <a:pt x="1115" y="6908"/>
                  </a:lnTo>
                  <a:lnTo>
                    <a:pt x="1354" y="6670"/>
                  </a:lnTo>
                  <a:lnTo>
                    <a:pt x="1514" y="6273"/>
                  </a:lnTo>
                  <a:lnTo>
                    <a:pt x="1673" y="5955"/>
                  </a:lnTo>
                  <a:lnTo>
                    <a:pt x="1833" y="5637"/>
                  </a:lnTo>
                  <a:lnTo>
                    <a:pt x="2072" y="5400"/>
                  </a:lnTo>
                  <a:lnTo>
                    <a:pt x="2311" y="5002"/>
                  </a:lnTo>
                  <a:lnTo>
                    <a:pt x="2550" y="4685"/>
                  </a:lnTo>
                  <a:lnTo>
                    <a:pt x="2789" y="4446"/>
                  </a:lnTo>
                  <a:lnTo>
                    <a:pt x="3028" y="4208"/>
                  </a:lnTo>
                  <a:lnTo>
                    <a:pt x="3267" y="3891"/>
                  </a:lnTo>
                  <a:lnTo>
                    <a:pt x="3506" y="3652"/>
                  </a:lnTo>
                  <a:lnTo>
                    <a:pt x="3825" y="3414"/>
                  </a:lnTo>
                  <a:lnTo>
                    <a:pt x="4144" y="3096"/>
                  </a:lnTo>
                  <a:lnTo>
                    <a:pt x="4463" y="2937"/>
                  </a:lnTo>
                  <a:lnTo>
                    <a:pt x="4702" y="2700"/>
                  </a:lnTo>
                  <a:lnTo>
                    <a:pt x="5021" y="2541"/>
                  </a:lnTo>
                  <a:lnTo>
                    <a:pt x="5340" y="2302"/>
                  </a:lnTo>
                  <a:lnTo>
                    <a:pt x="5738" y="2064"/>
                  </a:lnTo>
                  <a:lnTo>
                    <a:pt x="5977" y="1905"/>
                  </a:lnTo>
                  <a:lnTo>
                    <a:pt x="6376" y="1746"/>
                  </a:lnTo>
                  <a:lnTo>
                    <a:pt x="6694" y="1667"/>
                  </a:lnTo>
                  <a:lnTo>
                    <a:pt x="7093" y="1508"/>
                  </a:lnTo>
                  <a:lnTo>
                    <a:pt x="7412" y="1429"/>
                  </a:lnTo>
                  <a:lnTo>
                    <a:pt x="7810" y="1270"/>
                  </a:lnTo>
                  <a:lnTo>
                    <a:pt x="8209" y="1191"/>
                  </a:lnTo>
                  <a:lnTo>
                    <a:pt x="8528" y="1111"/>
                  </a:lnTo>
                  <a:lnTo>
                    <a:pt x="8926" y="1032"/>
                  </a:lnTo>
                  <a:lnTo>
                    <a:pt x="9165" y="1032"/>
                  </a:lnTo>
                  <a:lnTo>
                    <a:pt x="9404" y="952"/>
                  </a:lnTo>
                  <a:lnTo>
                    <a:pt x="9723" y="952"/>
                  </a:lnTo>
                  <a:lnTo>
                    <a:pt x="9883" y="952"/>
                  </a:lnTo>
                  <a:lnTo>
                    <a:pt x="10122" y="952"/>
                  </a:lnTo>
                  <a:lnTo>
                    <a:pt x="10361" y="952"/>
                  </a:lnTo>
                  <a:lnTo>
                    <a:pt x="10600" y="952"/>
                  </a:lnTo>
                  <a:lnTo>
                    <a:pt x="10919" y="952"/>
                  </a:lnTo>
                  <a:lnTo>
                    <a:pt x="11158" y="952"/>
                  </a:lnTo>
                  <a:lnTo>
                    <a:pt x="11317" y="1032"/>
                  </a:lnTo>
                  <a:lnTo>
                    <a:pt x="11636" y="1032"/>
                  </a:lnTo>
                  <a:lnTo>
                    <a:pt x="11875" y="1032"/>
                  </a:lnTo>
                  <a:lnTo>
                    <a:pt x="12115" y="1111"/>
                  </a:lnTo>
                  <a:lnTo>
                    <a:pt x="12354" y="1191"/>
                  </a:lnTo>
                  <a:lnTo>
                    <a:pt x="12593" y="1191"/>
                  </a:lnTo>
                  <a:lnTo>
                    <a:pt x="12832" y="1270"/>
                  </a:lnTo>
                  <a:lnTo>
                    <a:pt x="13310" y="1429"/>
                  </a:lnTo>
                  <a:lnTo>
                    <a:pt x="13788" y="1587"/>
                  </a:lnTo>
                  <a:lnTo>
                    <a:pt x="14266" y="1667"/>
                  </a:lnTo>
                  <a:lnTo>
                    <a:pt x="14745" y="1905"/>
                  </a:lnTo>
                  <a:lnTo>
                    <a:pt x="15223" y="2143"/>
                  </a:lnTo>
                  <a:lnTo>
                    <a:pt x="15621" y="2382"/>
                  </a:lnTo>
                  <a:lnTo>
                    <a:pt x="16100" y="2620"/>
                  </a:lnTo>
                  <a:lnTo>
                    <a:pt x="16498" y="2937"/>
                  </a:lnTo>
                  <a:lnTo>
                    <a:pt x="16817" y="3096"/>
                  </a:lnTo>
                  <a:lnTo>
                    <a:pt x="17136" y="3255"/>
                  </a:lnTo>
                  <a:lnTo>
                    <a:pt x="17455" y="3573"/>
                  </a:lnTo>
                  <a:lnTo>
                    <a:pt x="17694" y="3811"/>
                  </a:lnTo>
                  <a:lnTo>
                    <a:pt x="18013" y="4050"/>
                  </a:lnTo>
                  <a:lnTo>
                    <a:pt x="18172" y="4287"/>
                  </a:lnTo>
                  <a:lnTo>
                    <a:pt x="18491" y="4526"/>
                  </a:lnTo>
                  <a:lnTo>
                    <a:pt x="18730" y="4843"/>
                  </a:lnTo>
                  <a:lnTo>
                    <a:pt x="18969" y="5161"/>
                  </a:lnTo>
                  <a:lnTo>
                    <a:pt x="19208" y="5479"/>
                  </a:lnTo>
                  <a:lnTo>
                    <a:pt x="19368" y="5717"/>
                  </a:lnTo>
                  <a:lnTo>
                    <a:pt x="19527" y="6035"/>
                  </a:lnTo>
                  <a:lnTo>
                    <a:pt x="19687" y="6432"/>
                  </a:lnTo>
                  <a:lnTo>
                    <a:pt x="19926" y="6750"/>
                  </a:lnTo>
                  <a:lnTo>
                    <a:pt x="20085" y="6987"/>
                  </a:lnTo>
                  <a:lnTo>
                    <a:pt x="20244" y="7385"/>
                  </a:lnTo>
                  <a:lnTo>
                    <a:pt x="20324" y="7782"/>
                  </a:lnTo>
                  <a:lnTo>
                    <a:pt x="20484" y="8020"/>
                  </a:lnTo>
                  <a:lnTo>
                    <a:pt x="20643" y="8417"/>
                  </a:lnTo>
                  <a:lnTo>
                    <a:pt x="20722" y="8814"/>
                  </a:lnTo>
                  <a:lnTo>
                    <a:pt x="20722" y="9132"/>
                  </a:lnTo>
                  <a:lnTo>
                    <a:pt x="20802" y="9450"/>
                  </a:lnTo>
                  <a:lnTo>
                    <a:pt x="20882" y="9846"/>
                  </a:lnTo>
                  <a:lnTo>
                    <a:pt x="20882" y="10243"/>
                  </a:lnTo>
                  <a:lnTo>
                    <a:pt x="20962" y="10561"/>
                  </a:lnTo>
                  <a:lnTo>
                    <a:pt x="20962" y="10958"/>
                  </a:lnTo>
                  <a:lnTo>
                    <a:pt x="20962" y="11355"/>
                  </a:lnTo>
                  <a:lnTo>
                    <a:pt x="20962" y="11752"/>
                  </a:lnTo>
                  <a:lnTo>
                    <a:pt x="20882" y="12070"/>
                  </a:lnTo>
                  <a:lnTo>
                    <a:pt x="20882" y="12467"/>
                  </a:lnTo>
                  <a:lnTo>
                    <a:pt x="20802" y="12864"/>
                  </a:lnTo>
                  <a:lnTo>
                    <a:pt x="20722" y="13102"/>
                  </a:lnTo>
                  <a:lnTo>
                    <a:pt x="20722" y="13579"/>
                  </a:lnTo>
                  <a:lnTo>
                    <a:pt x="20643" y="13976"/>
                  </a:lnTo>
                  <a:lnTo>
                    <a:pt x="20484" y="14373"/>
                  </a:lnTo>
                  <a:lnTo>
                    <a:pt x="20324" y="14611"/>
                  </a:lnTo>
                  <a:lnTo>
                    <a:pt x="20244" y="15008"/>
                  </a:lnTo>
                  <a:lnTo>
                    <a:pt x="20085" y="15405"/>
                  </a:lnTo>
                  <a:lnTo>
                    <a:pt x="19846" y="15643"/>
                  </a:lnTo>
                  <a:lnTo>
                    <a:pt x="19687" y="16041"/>
                  </a:lnTo>
                  <a:lnTo>
                    <a:pt x="19527" y="16358"/>
                  </a:lnTo>
                  <a:lnTo>
                    <a:pt x="19368" y="16755"/>
                  </a:lnTo>
                  <a:lnTo>
                    <a:pt x="19129" y="16993"/>
                  </a:lnTo>
                  <a:lnTo>
                    <a:pt x="18889" y="17311"/>
                  </a:lnTo>
                  <a:lnTo>
                    <a:pt x="18650" y="17629"/>
                  </a:lnTo>
                  <a:lnTo>
                    <a:pt x="18331" y="17946"/>
                  </a:lnTo>
                  <a:lnTo>
                    <a:pt x="18092" y="18185"/>
                  </a:lnTo>
                  <a:lnTo>
                    <a:pt x="17933" y="18423"/>
                  </a:lnTo>
                  <a:lnTo>
                    <a:pt x="17614" y="18741"/>
                  </a:lnTo>
                  <a:lnTo>
                    <a:pt x="17295" y="18979"/>
                  </a:lnTo>
                  <a:lnTo>
                    <a:pt x="16976" y="19217"/>
                  </a:lnTo>
                  <a:lnTo>
                    <a:pt x="16658" y="19455"/>
                  </a:lnTo>
                  <a:lnTo>
                    <a:pt x="16419" y="19614"/>
                  </a:lnTo>
                  <a:lnTo>
                    <a:pt x="16100" y="19852"/>
                  </a:lnTo>
                  <a:lnTo>
                    <a:pt x="15701" y="20011"/>
                  </a:lnTo>
                  <a:lnTo>
                    <a:pt x="15382" y="20250"/>
                  </a:lnTo>
                  <a:lnTo>
                    <a:pt x="15143" y="20408"/>
                  </a:lnTo>
                  <a:lnTo>
                    <a:pt x="14745" y="20646"/>
                  </a:lnTo>
                  <a:lnTo>
                    <a:pt x="14346" y="20726"/>
                  </a:lnTo>
                  <a:lnTo>
                    <a:pt x="13948" y="20805"/>
                  </a:lnTo>
                  <a:lnTo>
                    <a:pt x="13629" y="20964"/>
                  </a:lnTo>
                  <a:lnTo>
                    <a:pt x="13310" y="21043"/>
                  </a:lnTo>
                  <a:lnTo>
                    <a:pt x="12832" y="21202"/>
                  </a:lnTo>
                  <a:lnTo>
                    <a:pt x="12513" y="21282"/>
                  </a:lnTo>
                  <a:lnTo>
                    <a:pt x="12035" y="21361"/>
                  </a:lnTo>
                  <a:lnTo>
                    <a:pt x="11557" y="21361"/>
                  </a:lnTo>
                  <a:lnTo>
                    <a:pt x="11158" y="21441"/>
                  </a:lnTo>
                  <a:lnTo>
                    <a:pt x="10680" y="21441"/>
                  </a:lnTo>
                  <a:lnTo>
                    <a:pt x="10202" y="21441"/>
                  </a:lnTo>
                  <a:lnTo>
                    <a:pt x="9803" y="21441"/>
                  </a:lnTo>
                  <a:lnTo>
                    <a:pt x="9325" y="21361"/>
                  </a:lnTo>
                  <a:lnTo>
                    <a:pt x="8847" y="21282"/>
                  </a:lnTo>
                  <a:lnTo>
                    <a:pt x="9245" y="21361"/>
                  </a:lnTo>
                  <a:lnTo>
                    <a:pt x="9723" y="21441"/>
                  </a:lnTo>
                  <a:lnTo>
                    <a:pt x="10042" y="21520"/>
                  </a:lnTo>
                  <a:lnTo>
                    <a:pt x="10441" y="21520"/>
                  </a:lnTo>
                  <a:lnTo>
                    <a:pt x="10839" y="21600"/>
                  </a:lnTo>
                  <a:lnTo>
                    <a:pt x="11158" y="21600"/>
                  </a:lnTo>
                  <a:lnTo>
                    <a:pt x="11397" y="21520"/>
                  </a:lnTo>
                  <a:lnTo>
                    <a:pt x="11796" y="21520"/>
                  </a:lnTo>
                  <a:lnTo>
                    <a:pt x="12115" y="21441"/>
                  </a:lnTo>
                  <a:lnTo>
                    <a:pt x="12433" y="21441"/>
                  </a:lnTo>
                  <a:lnTo>
                    <a:pt x="12673" y="21361"/>
                  </a:lnTo>
                  <a:lnTo>
                    <a:pt x="13071" y="21282"/>
                  </a:lnTo>
                  <a:lnTo>
                    <a:pt x="13390" y="21202"/>
                  </a:lnTo>
                  <a:lnTo>
                    <a:pt x="13708" y="21123"/>
                  </a:lnTo>
                  <a:lnTo>
                    <a:pt x="13948" y="21043"/>
                  </a:lnTo>
                  <a:lnTo>
                    <a:pt x="14266" y="20964"/>
                  </a:lnTo>
                  <a:lnTo>
                    <a:pt x="14585" y="20805"/>
                  </a:lnTo>
                  <a:lnTo>
                    <a:pt x="14904" y="20726"/>
                  </a:lnTo>
                  <a:lnTo>
                    <a:pt x="15223" y="20646"/>
                  </a:lnTo>
                  <a:lnTo>
                    <a:pt x="15462" y="20487"/>
                  </a:lnTo>
                  <a:lnTo>
                    <a:pt x="15781" y="20329"/>
                  </a:lnTo>
                  <a:lnTo>
                    <a:pt x="16100" y="20170"/>
                  </a:lnTo>
                  <a:lnTo>
                    <a:pt x="16339" y="20011"/>
                  </a:lnTo>
                  <a:lnTo>
                    <a:pt x="16658" y="19852"/>
                  </a:lnTo>
                  <a:lnTo>
                    <a:pt x="16897" y="19614"/>
                  </a:lnTo>
                  <a:lnTo>
                    <a:pt x="17136" y="19455"/>
                  </a:lnTo>
                  <a:lnTo>
                    <a:pt x="17455" y="19296"/>
                  </a:lnTo>
                  <a:lnTo>
                    <a:pt x="17694" y="19137"/>
                  </a:lnTo>
                  <a:lnTo>
                    <a:pt x="17933" y="18900"/>
                  </a:lnTo>
                  <a:lnTo>
                    <a:pt x="18172" y="18661"/>
                  </a:lnTo>
                  <a:lnTo>
                    <a:pt x="18411" y="18423"/>
                  </a:lnTo>
                  <a:lnTo>
                    <a:pt x="18650" y="18185"/>
                  </a:lnTo>
                  <a:lnTo>
                    <a:pt x="18810" y="17946"/>
                  </a:lnTo>
                  <a:lnTo>
                    <a:pt x="19049" y="17708"/>
                  </a:lnTo>
                  <a:lnTo>
                    <a:pt x="19288" y="17470"/>
                  </a:lnTo>
                  <a:lnTo>
                    <a:pt x="19447" y="17152"/>
                  </a:lnTo>
                  <a:lnTo>
                    <a:pt x="19687" y="16914"/>
                  </a:lnTo>
                  <a:lnTo>
                    <a:pt x="19926" y="16517"/>
                  </a:lnTo>
                  <a:lnTo>
                    <a:pt x="20165" y="16200"/>
                  </a:lnTo>
                  <a:lnTo>
                    <a:pt x="20324" y="15802"/>
                  </a:lnTo>
                  <a:lnTo>
                    <a:pt x="20484" y="15485"/>
                  </a:lnTo>
                  <a:lnTo>
                    <a:pt x="20722" y="15087"/>
                  </a:lnTo>
                  <a:lnTo>
                    <a:pt x="20802" y="14691"/>
                  </a:lnTo>
                  <a:lnTo>
                    <a:pt x="20882" y="14373"/>
                  </a:lnTo>
                  <a:lnTo>
                    <a:pt x="21042" y="13976"/>
                  </a:lnTo>
                  <a:lnTo>
                    <a:pt x="21201" y="13579"/>
                  </a:lnTo>
                  <a:lnTo>
                    <a:pt x="21280" y="13182"/>
                  </a:lnTo>
                  <a:lnTo>
                    <a:pt x="21360" y="12864"/>
                  </a:lnTo>
                  <a:lnTo>
                    <a:pt x="21440" y="12467"/>
                  </a:lnTo>
                  <a:lnTo>
                    <a:pt x="21520" y="12070"/>
                  </a:lnTo>
                  <a:lnTo>
                    <a:pt x="21520" y="11673"/>
                  </a:lnTo>
                  <a:lnTo>
                    <a:pt x="21520" y="11276"/>
                  </a:lnTo>
                  <a:lnTo>
                    <a:pt x="21600" y="10879"/>
                  </a:lnTo>
                  <a:lnTo>
                    <a:pt x="21600" y="10482"/>
                  </a:lnTo>
                  <a:lnTo>
                    <a:pt x="21520" y="10085"/>
                  </a:lnTo>
                  <a:lnTo>
                    <a:pt x="21520" y="9687"/>
                  </a:lnTo>
                  <a:lnTo>
                    <a:pt x="21440" y="9291"/>
                  </a:lnTo>
                  <a:lnTo>
                    <a:pt x="21360" y="8893"/>
                  </a:lnTo>
                  <a:lnTo>
                    <a:pt x="21360" y="8496"/>
                  </a:lnTo>
                  <a:lnTo>
                    <a:pt x="21201" y="8100"/>
                  </a:lnTo>
                  <a:lnTo>
                    <a:pt x="21121" y="7782"/>
                  </a:lnTo>
                  <a:lnTo>
                    <a:pt x="21042" y="7385"/>
                  </a:lnTo>
                  <a:lnTo>
                    <a:pt x="20882" y="6987"/>
                  </a:lnTo>
                  <a:lnTo>
                    <a:pt x="20722" y="6670"/>
                  </a:lnTo>
                  <a:lnTo>
                    <a:pt x="20643" y="6273"/>
                  </a:lnTo>
                  <a:lnTo>
                    <a:pt x="20484" y="5876"/>
                  </a:lnTo>
                  <a:lnTo>
                    <a:pt x="20244" y="5479"/>
                  </a:lnTo>
                  <a:lnTo>
                    <a:pt x="20005" y="5161"/>
                  </a:lnTo>
                  <a:lnTo>
                    <a:pt x="19846" y="4923"/>
                  </a:lnTo>
                  <a:lnTo>
                    <a:pt x="19687" y="4685"/>
                  </a:lnTo>
                  <a:lnTo>
                    <a:pt x="19527" y="4446"/>
                  </a:lnTo>
                  <a:lnTo>
                    <a:pt x="19368" y="4208"/>
                  </a:lnTo>
                  <a:lnTo>
                    <a:pt x="19288" y="4050"/>
                  </a:lnTo>
                  <a:lnTo>
                    <a:pt x="19129" y="3891"/>
                  </a:lnTo>
                  <a:lnTo>
                    <a:pt x="18969" y="3652"/>
                  </a:lnTo>
                  <a:lnTo>
                    <a:pt x="18730" y="3414"/>
                  </a:lnTo>
                  <a:lnTo>
                    <a:pt x="18571" y="3176"/>
                  </a:lnTo>
                  <a:lnTo>
                    <a:pt x="18331" y="3017"/>
                  </a:lnTo>
                  <a:lnTo>
                    <a:pt x="18172" y="2858"/>
                  </a:lnTo>
                  <a:lnTo>
                    <a:pt x="18013" y="2700"/>
                  </a:lnTo>
                  <a:lnTo>
                    <a:pt x="17853" y="2461"/>
                  </a:lnTo>
                  <a:lnTo>
                    <a:pt x="17614" y="2302"/>
                  </a:lnTo>
                  <a:lnTo>
                    <a:pt x="17375" y="2064"/>
                  </a:lnTo>
                  <a:lnTo>
                    <a:pt x="17136" y="1905"/>
                  </a:lnTo>
                  <a:lnTo>
                    <a:pt x="16897" y="1746"/>
                  </a:lnTo>
                  <a:lnTo>
                    <a:pt x="16658" y="1667"/>
                  </a:lnTo>
                  <a:lnTo>
                    <a:pt x="16498" y="1508"/>
                  </a:lnTo>
                  <a:lnTo>
                    <a:pt x="16259" y="1350"/>
                  </a:lnTo>
                  <a:lnTo>
                    <a:pt x="16020" y="1191"/>
                  </a:lnTo>
                  <a:lnTo>
                    <a:pt x="15701" y="1032"/>
                  </a:lnTo>
                  <a:lnTo>
                    <a:pt x="15462" y="873"/>
                  </a:lnTo>
                  <a:lnTo>
                    <a:pt x="15303" y="793"/>
                  </a:lnTo>
                  <a:lnTo>
                    <a:pt x="14984" y="635"/>
                  </a:lnTo>
                  <a:lnTo>
                    <a:pt x="14745" y="555"/>
                  </a:lnTo>
                  <a:lnTo>
                    <a:pt x="14426" y="476"/>
                  </a:lnTo>
                  <a:lnTo>
                    <a:pt x="14187" y="396"/>
                  </a:lnTo>
                  <a:lnTo>
                    <a:pt x="13948" y="317"/>
                  </a:lnTo>
                  <a:lnTo>
                    <a:pt x="13629" y="317"/>
                  </a:lnTo>
                  <a:lnTo>
                    <a:pt x="13390" y="237"/>
                  </a:lnTo>
                  <a:lnTo>
                    <a:pt x="13071" y="158"/>
                  </a:lnTo>
                  <a:lnTo>
                    <a:pt x="12673" y="79"/>
                  </a:lnTo>
                  <a:lnTo>
                    <a:pt x="12274" y="0"/>
                  </a:lnTo>
                  <a:lnTo>
                    <a:pt x="11875" y="0"/>
                  </a:lnTo>
                  <a:lnTo>
                    <a:pt x="11477" y="0"/>
                  </a:lnTo>
                  <a:lnTo>
                    <a:pt x="11078" y="0"/>
                  </a:lnTo>
                  <a:lnTo>
                    <a:pt x="10680" y="0"/>
                  </a:lnTo>
                  <a:lnTo>
                    <a:pt x="10281" y="0"/>
                  </a:lnTo>
                  <a:lnTo>
                    <a:pt x="9883" y="0"/>
                  </a:lnTo>
                  <a:lnTo>
                    <a:pt x="9484" y="79"/>
                  </a:lnTo>
                  <a:lnTo>
                    <a:pt x="9086" y="158"/>
                  </a:lnTo>
                  <a:lnTo>
                    <a:pt x="8687" y="237"/>
                  </a:lnTo>
                  <a:lnTo>
                    <a:pt x="8368" y="317"/>
                  </a:lnTo>
                  <a:lnTo>
                    <a:pt x="7890" y="396"/>
                  </a:lnTo>
                  <a:lnTo>
                    <a:pt x="7492" y="476"/>
                  </a:lnTo>
                  <a:lnTo>
                    <a:pt x="7173" y="635"/>
                  </a:lnTo>
                  <a:lnTo>
                    <a:pt x="6774" y="793"/>
                  </a:lnTo>
                  <a:lnTo>
                    <a:pt x="6376" y="952"/>
                  </a:lnTo>
                  <a:lnTo>
                    <a:pt x="6057" y="1111"/>
                  </a:lnTo>
                  <a:lnTo>
                    <a:pt x="5738" y="1270"/>
                  </a:lnTo>
                  <a:lnTo>
                    <a:pt x="5340" y="1508"/>
                  </a:lnTo>
                  <a:lnTo>
                    <a:pt x="5021" y="1667"/>
                  </a:lnTo>
                  <a:lnTo>
                    <a:pt x="4622" y="1905"/>
                  </a:lnTo>
                  <a:lnTo>
                    <a:pt x="4383" y="2143"/>
                  </a:lnTo>
                  <a:lnTo>
                    <a:pt x="4064" y="2382"/>
                  </a:lnTo>
                  <a:lnTo>
                    <a:pt x="3746" y="2620"/>
                  </a:lnTo>
                  <a:lnTo>
                    <a:pt x="3427" y="2937"/>
                  </a:lnTo>
                  <a:lnTo>
                    <a:pt x="3108" y="3176"/>
                  </a:lnTo>
                  <a:lnTo>
                    <a:pt x="2869" y="3414"/>
                  </a:lnTo>
                  <a:lnTo>
                    <a:pt x="2550" y="3732"/>
                  </a:lnTo>
                  <a:lnTo>
                    <a:pt x="2311" y="4050"/>
                  </a:lnTo>
                  <a:lnTo>
                    <a:pt x="2072" y="4367"/>
                  </a:lnTo>
                  <a:lnTo>
                    <a:pt x="1833" y="4685"/>
                  </a:lnTo>
                  <a:lnTo>
                    <a:pt x="1673" y="5082"/>
                  </a:lnTo>
                  <a:lnTo>
                    <a:pt x="1434" y="5400"/>
                  </a:lnTo>
                  <a:lnTo>
                    <a:pt x="1195" y="5717"/>
                  </a:lnTo>
                  <a:lnTo>
                    <a:pt x="1035" y="6114"/>
                  </a:lnTo>
                  <a:lnTo>
                    <a:pt x="876" y="6432"/>
                  </a:lnTo>
                  <a:lnTo>
                    <a:pt x="717" y="6750"/>
                  </a:lnTo>
                  <a:lnTo>
                    <a:pt x="557" y="7146"/>
                  </a:lnTo>
                  <a:lnTo>
                    <a:pt x="398" y="7543"/>
                  </a:lnTo>
                  <a:lnTo>
                    <a:pt x="398" y="7941"/>
                  </a:lnTo>
                  <a:lnTo>
                    <a:pt x="238" y="8258"/>
                  </a:lnTo>
                  <a:lnTo>
                    <a:pt x="159" y="8655"/>
                  </a:lnTo>
                  <a:lnTo>
                    <a:pt x="79" y="9052"/>
                  </a:lnTo>
                  <a:lnTo>
                    <a:pt x="79" y="9450"/>
                  </a:lnTo>
                  <a:lnTo>
                    <a:pt x="0" y="9846"/>
                  </a:lnTo>
                  <a:lnTo>
                    <a:pt x="0" y="10243"/>
                  </a:lnTo>
                  <a:lnTo>
                    <a:pt x="0" y="10561"/>
                  </a:lnTo>
                  <a:lnTo>
                    <a:pt x="0" y="10958"/>
                  </a:lnTo>
                  <a:lnTo>
                    <a:pt x="0" y="11435"/>
                  </a:lnTo>
                  <a:lnTo>
                    <a:pt x="0" y="11832"/>
                  </a:lnTo>
                  <a:lnTo>
                    <a:pt x="79" y="12150"/>
                  </a:lnTo>
                  <a:lnTo>
                    <a:pt x="79" y="12546"/>
                  </a:lnTo>
                  <a:lnTo>
                    <a:pt x="159" y="12943"/>
                  </a:lnTo>
                  <a:lnTo>
                    <a:pt x="238" y="13261"/>
                  </a:lnTo>
                  <a:lnTo>
                    <a:pt x="398" y="13737"/>
                  </a:lnTo>
                  <a:lnTo>
                    <a:pt x="398" y="14135"/>
                  </a:lnTo>
                  <a:lnTo>
                    <a:pt x="557" y="14452"/>
                  </a:lnTo>
                  <a:lnTo>
                    <a:pt x="717" y="14770"/>
                  </a:lnTo>
                  <a:lnTo>
                    <a:pt x="876" y="15167"/>
                  </a:lnTo>
                  <a:lnTo>
                    <a:pt x="1035" y="15564"/>
                  </a:lnTo>
                  <a:lnTo>
                    <a:pt x="1195" y="15882"/>
                  </a:lnTo>
                  <a:lnTo>
                    <a:pt x="1434" y="16279"/>
                  </a:lnTo>
                  <a:lnTo>
                    <a:pt x="1673" y="16596"/>
                  </a:lnTo>
                  <a:lnTo>
                    <a:pt x="1753" y="16835"/>
                  </a:lnTo>
                  <a:lnTo>
                    <a:pt x="1912" y="16993"/>
                  </a:lnTo>
                  <a:lnTo>
                    <a:pt x="2072" y="17232"/>
                  </a:lnTo>
                  <a:lnTo>
                    <a:pt x="2231" y="17391"/>
                  </a:lnTo>
                  <a:lnTo>
                    <a:pt x="2390" y="17629"/>
                  </a:lnTo>
                  <a:lnTo>
                    <a:pt x="2550" y="17867"/>
                  </a:lnTo>
                  <a:lnTo>
                    <a:pt x="2789" y="18026"/>
                  </a:lnTo>
                  <a:lnTo>
                    <a:pt x="2948" y="18185"/>
                  </a:lnTo>
                  <a:lnTo>
                    <a:pt x="3108" y="18343"/>
                  </a:lnTo>
                  <a:lnTo>
                    <a:pt x="3267" y="18582"/>
                  </a:lnTo>
                  <a:lnTo>
                    <a:pt x="3427" y="18741"/>
                  </a:lnTo>
                  <a:lnTo>
                    <a:pt x="3666" y="18900"/>
                  </a:lnTo>
                  <a:lnTo>
                    <a:pt x="3905" y="19137"/>
                  </a:lnTo>
                  <a:lnTo>
                    <a:pt x="4064" y="19296"/>
                  </a:lnTo>
                  <a:lnTo>
                    <a:pt x="4303" y="19455"/>
                  </a:lnTo>
                  <a:lnTo>
                    <a:pt x="4463" y="19535"/>
                  </a:lnTo>
                  <a:lnTo>
                    <a:pt x="6376" y="20646"/>
                  </a:lnTo>
                  <a:lnTo>
                    <a:pt x="6376" y="20646"/>
                  </a:lnTo>
                </a:path>
              </a:pathLst>
            </a:custGeom>
            <a:solidFill>
              <a:schemeClr val="tx1">
                <a:alpha val="100000"/>
              </a:schemeClr>
            </a:solidFill>
            <a:ln w="9525">
              <a:noFill/>
            </a:ln>
          </p:spPr>
          <p:txBody>
            <a:bodyPr/>
            <a:lstStyle/>
            <a:p>
              <a:endParaRPr lang="zh-CN" altLang="en-US"/>
            </a:p>
          </p:txBody>
        </p:sp>
        <p:sp>
          <p:nvSpPr>
            <p:cNvPr id="1032" name="Unknown Shape"/>
            <p:cNvSpPr>
              <a:spLocks noChangeAspect="1"/>
            </p:cNvSpPr>
            <p:nvPr>
              <p:custDataLst>
                <p:tags r:id="rId19"/>
              </p:custDataLst>
            </p:nvPr>
          </p:nvSpPr>
          <p:spPr>
            <a:xfrm>
              <a:off x="726" y="3005"/>
              <a:ext cx="44" cy="88"/>
            </a:xfrm>
            <a:custGeom>
              <a:pathLst>
                <a:path w="21600" h="21600">
                  <a:moveTo>
                    <a:pt x="0" y="17550"/>
                  </a:moveTo>
                  <a:lnTo>
                    <a:pt x="5400" y="18900"/>
                  </a:lnTo>
                  <a:lnTo>
                    <a:pt x="10800" y="18900"/>
                  </a:lnTo>
                  <a:lnTo>
                    <a:pt x="16200" y="20250"/>
                  </a:lnTo>
                  <a:lnTo>
                    <a:pt x="21600" y="21600"/>
                  </a:lnTo>
                  <a:lnTo>
                    <a:pt x="21600" y="17550"/>
                  </a:lnTo>
                  <a:lnTo>
                    <a:pt x="21600" y="13500"/>
                  </a:lnTo>
                  <a:lnTo>
                    <a:pt x="21600" y="9450"/>
                  </a:lnTo>
                  <a:lnTo>
                    <a:pt x="18900" y="5400"/>
                  </a:lnTo>
                  <a:lnTo>
                    <a:pt x="13500" y="4050"/>
                  </a:lnTo>
                  <a:lnTo>
                    <a:pt x="8100" y="2700"/>
                  </a:lnTo>
                  <a:lnTo>
                    <a:pt x="2700" y="1350"/>
                  </a:lnTo>
                  <a:lnTo>
                    <a:pt x="0" y="0"/>
                  </a:lnTo>
                  <a:lnTo>
                    <a:pt x="0" y="4050"/>
                  </a:lnTo>
                  <a:lnTo>
                    <a:pt x="0" y="8100"/>
                  </a:lnTo>
                  <a:lnTo>
                    <a:pt x="0" y="13500"/>
                  </a:lnTo>
                  <a:lnTo>
                    <a:pt x="0" y="17550"/>
                  </a:lnTo>
                </a:path>
              </a:pathLst>
            </a:custGeom>
            <a:solidFill>
              <a:srgbClr val="D92925">
                <a:alpha val="100000"/>
              </a:srgbClr>
            </a:solidFill>
            <a:ln w="9525">
              <a:noFill/>
            </a:ln>
          </p:spPr>
          <p:txBody>
            <a:bodyPr/>
            <a:lstStyle/>
            <a:p>
              <a:endParaRPr lang="zh-CN" altLang="en-US"/>
            </a:p>
          </p:txBody>
        </p:sp>
        <p:sp>
          <p:nvSpPr>
            <p:cNvPr id="1033" name="Unknown Shape"/>
            <p:cNvSpPr>
              <a:spLocks noChangeAspect="1"/>
            </p:cNvSpPr>
            <p:nvPr>
              <p:custDataLst>
                <p:tags r:id="rId20"/>
              </p:custDataLst>
            </p:nvPr>
          </p:nvSpPr>
          <p:spPr>
            <a:xfrm>
              <a:off x="726" y="3005"/>
              <a:ext cx="44" cy="88"/>
            </a:xfrm>
            <a:custGeom>
              <a:pathLst>
                <a:path w="21600" h="21600">
                  <a:moveTo>
                    <a:pt x="0" y="17550"/>
                  </a:moveTo>
                  <a:lnTo>
                    <a:pt x="5400" y="18900"/>
                  </a:lnTo>
                  <a:lnTo>
                    <a:pt x="10800" y="18900"/>
                  </a:lnTo>
                  <a:lnTo>
                    <a:pt x="16200" y="20250"/>
                  </a:lnTo>
                  <a:lnTo>
                    <a:pt x="21600" y="21600"/>
                  </a:lnTo>
                  <a:lnTo>
                    <a:pt x="21600" y="17550"/>
                  </a:lnTo>
                  <a:lnTo>
                    <a:pt x="21600" y="13500"/>
                  </a:lnTo>
                  <a:lnTo>
                    <a:pt x="21600" y="9450"/>
                  </a:lnTo>
                  <a:lnTo>
                    <a:pt x="18900" y="5400"/>
                  </a:lnTo>
                  <a:lnTo>
                    <a:pt x="13500" y="4050"/>
                  </a:lnTo>
                  <a:lnTo>
                    <a:pt x="8100" y="2700"/>
                  </a:lnTo>
                  <a:lnTo>
                    <a:pt x="2700" y="1350"/>
                  </a:lnTo>
                  <a:lnTo>
                    <a:pt x="0" y="0"/>
                  </a:lnTo>
                  <a:lnTo>
                    <a:pt x="0" y="4050"/>
                  </a:lnTo>
                  <a:lnTo>
                    <a:pt x="0" y="8100"/>
                  </a:lnTo>
                  <a:lnTo>
                    <a:pt x="0" y="13500"/>
                  </a:lnTo>
                  <a:lnTo>
                    <a:pt x="0" y="17550"/>
                  </a:lnTo>
                </a:path>
              </a:pathLst>
            </a:custGeom>
            <a:noFill/>
            <a:ln w="7200" cap="flat" cmpd="sng">
              <a:solidFill>
                <a:srgbClr val="D92925"/>
              </a:solidFill>
              <a:prstDash val="solid"/>
              <a:headEnd type="none" w="med" len="med"/>
              <a:tailEnd type="none" w="med" len="med"/>
            </a:ln>
          </p:spPr>
          <p:txBody>
            <a:bodyPr/>
            <a:lstStyle/>
            <a:p>
              <a:endParaRPr lang="zh-CN" altLang="en-US"/>
            </a:p>
          </p:txBody>
        </p:sp>
        <p:sp>
          <p:nvSpPr>
            <p:cNvPr id="1034" name="Unknown Shape"/>
            <p:cNvSpPr>
              <a:spLocks noChangeAspect="1"/>
            </p:cNvSpPr>
            <p:nvPr>
              <p:custDataLst>
                <p:tags r:id="rId21"/>
              </p:custDataLst>
            </p:nvPr>
          </p:nvSpPr>
          <p:spPr>
            <a:xfrm>
              <a:off x="158" y="1117"/>
              <a:ext cx="115" cy="120"/>
            </a:xfrm>
            <a:custGeom>
              <a:pathLst>
                <a:path w="21600" h="21600">
                  <a:moveTo>
                    <a:pt x="2907" y="21600"/>
                  </a:moveTo>
                  <a:lnTo>
                    <a:pt x="12045" y="14799"/>
                  </a:lnTo>
                  <a:lnTo>
                    <a:pt x="21600" y="8399"/>
                  </a:lnTo>
                  <a:lnTo>
                    <a:pt x="10384" y="4399"/>
                  </a:lnTo>
                  <a:lnTo>
                    <a:pt x="0" y="0"/>
                  </a:lnTo>
                  <a:lnTo>
                    <a:pt x="1661" y="10800"/>
                  </a:lnTo>
                  <a:lnTo>
                    <a:pt x="2907" y="21600"/>
                  </a:lnTo>
                </a:path>
              </a:pathLst>
            </a:custGeom>
            <a:solidFill>
              <a:srgbClr val="0093DD">
                <a:alpha val="100000"/>
              </a:srgbClr>
            </a:solidFill>
            <a:ln w="9525">
              <a:noFill/>
            </a:ln>
          </p:spPr>
          <p:txBody>
            <a:bodyPr/>
            <a:lstStyle/>
            <a:p>
              <a:endParaRPr lang="zh-CN" altLang="en-US"/>
            </a:p>
          </p:txBody>
        </p:sp>
        <p:sp>
          <p:nvSpPr>
            <p:cNvPr id="1035" name="Unknown Shape"/>
            <p:cNvSpPr>
              <a:spLocks noChangeAspect="1"/>
            </p:cNvSpPr>
            <p:nvPr>
              <p:custDataLst>
                <p:tags r:id="rId22"/>
              </p:custDataLst>
            </p:nvPr>
          </p:nvSpPr>
          <p:spPr>
            <a:xfrm>
              <a:off x="211" y="390"/>
              <a:ext cx="51" cy="49"/>
            </a:xfrm>
            <a:custGeom>
              <a:pathLst>
                <a:path w="21600" h="21600">
                  <a:moveTo>
                    <a:pt x="4695" y="19636"/>
                  </a:moveTo>
                  <a:lnTo>
                    <a:pt x="5634" y="19636"/>
                  </a:lnTo>
                  <a:lnTo>
                    <a:pt x="6573" y="20618"/>
                  </a:lnTo>
                  <a:lnTo>
                    <a:pt x="7513" y="20618"/>
                  </a:lnTo>
                  <a:lnTo>
                    <a:pt x="8452" y="20618"/>
                  </a:lnTo>
                  <a:lnTo>
                    <a:pt x="9391" y="21600"/>
                  </a:lnTo>
                  <a:lnTo>
                    <a:pt x="10330" y="21600"/>
                  </a:lnTo>
                  <a:lnTo>
                    <a:pt x="11269" y="20618"/>
                  </a:lnTo>
                  <a:lnTo>
                    <a:pt x="13147" y="20618"/>
                  </a:lnTo>
                  <a:lnTo>
                    <a:pt x="14086" y="20618"/>
                  </a:lnTo>
                  <a:lnTo>
                    <a:pt x="15026" y="19636"/>
                  </a:lnTo>
                  <a:lnTo>
                    <a:pt x="15965" y="19636"/>
                  </a:lnTo>
                  <a:lnTo>
                    <a:pt x="16904" y="18654"/>
                  </a:lnTo>
                  <a:lnTo>
                    <a:pt x="16904" y="18654"/>
                  </a:lnTo>
                  <a:lnTo>
                    <a:pt x="17843" y="18654"/>
                  </a:lnTo>
                  <a:lnTo>
                    <a:pt x="18782" y="17672"/>
                  </a:lnTo>
                  <a:lnTo>
                    <a:pt x="19721" y="16690"/>
                  </a:lnTo>
                  <a:lnTo>
                    <a:pt x="19721" y="14727"/>
                  </a:lnTo>
                  <a:lnTo>
                    <a:pt x="20660" y="13745"/>
                  </a:lnTo>
                  <a:lnTo>
                    <a:pt x="20660" y="12763"/>
                  </a:lnTo>
                  <a:lnTo>
                    <a:pt x="20660" y="11781"/>
                  </a:lnTo>
                  <a:lnTo>
                    <a:pt x="21600" y="10800"/>
                  </a:lnTo>
                  <a:lnTo>
                    <a:pt x="21600" y="9818"/>
                  </a:lnTo>
                  <a:lnTo>
                    <a:pt x="20660" y="8836"/>
                  </a:lnTo>
                  <a:lnTo>
                    <a:pt x="20660" y="7854"/>
                  </a:lnTo>
                  <a:lnTo>
                    <a:pt x="20660" y="6872"/>
                  </a:lnTo>
                  <a:lnTo>
                    <a:pt x="19721" y="5890"/>
                  </a:lnTo>
                  <a:lnTo>
                    <a:pt x="19721" y="4908"/>
                  </a:lnTo>
                  <a:lnTo>
                    <a:pt x="18782" y="3927"/>
                  </a:lnTo>
                  <a:lnTo>
                    <a:pt x="18782" y="2945"/>
                  </a:lnTo>
                  <a:lnTo>
                    <a:pt x="17843" y="2945"/>
                  </a:lnTo>
                  <a:lnTo>
                    <a:pt x="16904" y="1963"/>
                  </a:lnTo>
                  <a:lnTo>
                    <a:pt x="15965" y="981"/>
                  </a:lnTo>
                  <a:lnTo>
                    <a:pt x="15026" y="981"/>
                  </a:lnTo>
                  <a:lnTo>
                    <a:pt x="14086" y="0"/>
                  </a:lnTo>
                  <a:lnTo>
                    <a:pt x="12208" y="0"/>
                  </a:lnTo>
                  <a:lnTo>
                    <a:pt x="11269" y="0"/>
                  </a:lnTo>
                  <a:lnTo>
                    <a:pt x="10330" y="0"/>
                  </a:lnTo>
                  <a:lnTo>
                    <a:pt x="9391" y="0"/>
                  </a:lnTo>
                  <a:lnTo>
                    <a:pt x="8452" y="0"/>
                  </a:lnTo>
                  <a:lnTo>
                    <a:pt x="6573" y="0"/>
                  </a:lnTo>
                  <a:lnTo>
                    <a:pt x="5634" y="0"/>
                  </a:lnTo>
                  <a:lnTo>
                    <a:pt x="5634" y="981"/>
                  </a:lnTo>
                  <a:lnTo>
                    <a:pt x="4695" y="981"/>
                  </a:lnTo>
                  <a:lnTo>
                    <a:pt x="3756" y="1963"/>
                  </a:lnTo>
                  <a:lnTo>
                    <a:pt x="3756" y="1963"/>
                  </a:lnTo>
                  <a:lnTo>
                    <a:pt x="2817" y="2945"/>
                  </a:lnTo>
                  <a:lnTo>
                    <a:pt x="1878" y="3927"/>
                  </a:lnTo>
                  <a:lnTo>
                    <a:pt x="939" y="4908"/>
                  </a:lnTo>
                  <a:lnTo>
                    <a:pt x="939" y="5890"/>
                  </a:lnTo>
                  <a:lnTo>
                    <a:pt x="0" y="6872"/>
                  </a:lnTo>
                  <a:lnTo>
                    <a:pt x="0" y="7854"/>
                  </a:lnTo>
                  <a:lnTo>
                    <a:pt x="0" y="8836"/>
                  </a:lnTo>
                  <a:lnTo>
                    <a:pt x="0" y="9818"/>
                  </a:lnTo>
                  <a:lnTo>
                    <a:pt x="0" y="10800"/>
                  </a:lnTo>
                  <a:lnTo>
                    <a:pt x="0" y="11781"/>
                  </a:lnTo>
                  <a:lnTo>
                    <a:pt x="0" y="12763"/>
                  </a:lnTo>
                  <a:lnTo>
                    <a:pt x="0" y="13745"/>
                  </a:lnTo>
                  <a:lnTo>
                    <a:pt x="939" y="14727"/>
                  </a:lnTo>
                  <a:lnTo>
                    <a:pt x="939" y="16690"/>
                  </a:lnTo>
                  <a:lnTo>
                    <a:pt x="1878" y="16690"/>
                  </a:lnTo>
                  <a:lnTo>
                    <a:pt x="2817" y="17672"/>
                  </a:lnTo>
                  <a:lnTo>
                    <a:pt x="2817" y="18654"/>
                  </a:lnTo>
                  <a:lnTo>
                    <a:pt x="3756" y="18654"/>
                  </a:lnTo>
                  <a:lnTo>
                    <a:pt x="4695" y="19636"/>
                  </a:lnTo>
                </a:path>
              </a:pathLst>
            </a:custGeom>
            <a:solidFill>
              <a:srgbClr val="F09BBE">
                <a:alpha val="100000"/>
              </a:srgbClr>
            </a:solidFill>
            <a:ln w="9525">
              <a:noFill/>
            </a:ln>
          </p:spPr>
          <p:txBody>
            <a:bodyPr/>
            <a:lstStyle/>
            <a:p>
              <a:endParaRPr lang="zh-CN" altLang="en-US"/>
            </a:p>
          </p:txBody>
        </p:sp>
        <p:sp>
          <p:nvSpPr>
            <p:cNvPr id="1036" name="Unknown Shape"/>
            <p:cNvSpPr>
              <a:spLocks noChangeAspect="1"/>
            </p:cNvSpPr>
            <p:nvPr>
              <p:custDataLst>
                <p:tags r:id="rId23"/>
              </p:custDataLst>
            </p:nvPr>
          </p:nvSpPr>
          <p:spPr>
            <a:xfrm>
              <a:off x="474" y="195"/>
              <a:ext cx="192" cy="204"/>
            </a:xfrm>
            <a:custGeom>
              <a:pathLst>
                <a:path w="21600" h="21600">
                  <a:moveTo>
                    <a:pt x="21600" y="14791"/>
                  </a:moveTo>
                  <a:lnTo>
                    <a:pt x="10675" y="18078"/>
                  </a:lnTo>
                  <a:lnTo>
                    <a:pt x="0" y="21600"/>
                  </a:lnTo>
                  <a:lnTo>
                    <a:pt x="2482" y="10800"/>
                  </a:lnTo>
                  <a:lnTo>
                    <a:pt x="4965" y="0"/>
                  </a:lnTo>
                  <a:lnTo>
                    <a:pt x="13406" y="7278"/>
                  </a:lnTo>
                  <a:lnTo>
                    <a:pt x="21600" y="14791"/>
                  </a:lnTo>
                </a:path>
              </a:pathLst>
            </a:custGeom>
            <a:solidFill>
              <a:srgbClr val="EF9B49">
                <a:alpha val="100000"/>
              </a:srgbClr>
            </a:solidFill>
            <a:ln w="9525">
              <a:noFill/>
            </a:ln>
          </p:spPr>
          <p:txBody>
            <a:bodyPr/>
            <a:lstStyle/>
            <a:p>
              <a:endParaRPr lang="zh-CN" altLang="en-US"/>
            </a:p>
          </p:txBody>
        </p:sp>
        <p:sp>
          <p:nvSpPr>
            <p:cNvPr id="1037" name="Unknown Shape"/>
            <p:cNvSpPr>
              <a:spLocks noChangeAspect="1"/>
            </p:cNvSpPr>
            <p:nvPr>
              <p:custDataLst>
                <p:tags r:id="rId24"/>
              </p:custDataLst>
            </p:nvPr>
          </p:nvSpPr>
          <p:spPr>
            <a:xfrm>
              <a:off x="794" y="3304"/>
              <a:ext cx="44" cy="45"/>
            </a:xfrm>
            <a:custGeom>
              <a:pathLst>
                <a:path w="21600" h="21600">
                  <a:moveTo>
                    <a:pt x="13885" y="20056"/>
                  </a:moveTo>
                  <a:lnTo>
                    <a:pt x="16971" y="18514"/>
                  </a:lnTo>
                  <a:lnTo>
                    <a:pt x="18514" y="16971"/>
                  </a:lnTo>
                  <a:lnTo>
                    <a:pt x="20056" y="16971"/>
                  </a:lnTo>
                  <a:lnTo>
                    <a:pt x="20056" y="13885"/>
                  </a:lnTo>
                  <a:lnTo>
                    <a:pt x="21600" y="12342"/>
                  </a:lnTo>
                  <a:lnTo>
                    <a:pt x="21600" y="9256"/>
                  </a:lnTo>
                  <a:lnTo>
                    <a:pt x="20056" y="7714"/>
                  </a:lnTo>
                  <a:lnTo>
                    <a:pt x="20056" y="6171"/>
                  </a:lnTo>
                  <a:lnTo>
                    <a:pt x="18514" y="3085"/>
                  </a:lnTo>
                  <a:lnTo>
                    <a:pt x="16971" y="1542"/>
                  </a:lnTo>
                  <a:lnTo>
                    <a:pt x="15428" y="0"/>
                  </a:lnTo>
                  <a:lnTo>
                    <a:pt x="12342" y="0"/>
                  </a:lnTo>
                  <a:lnTo>
                    <a:pt x="10800" y="0"/>
                  </a:lnTo>
                  <a:lnTo>
                    <a:pt x="7714" y="0"/>
                  </a:lnTo>
                  <a:lnTo>
                    <a:pt x="6171" y="0"/>
                  </a:lnTo>
                  <a:lnTo>
                    <a:pt x="4628" y="0"/>
                  </a:lnTo>
                  <a:lnTo>
                    <a:pt x="1542" y="1542"/>
                  </a:lnTo>
                  <a:lnTo>
                    <a:pt x="1542" y="3085"/>
                  </a:lnTo>
                  <a:lnTo>
                    <a:pt x="0" y="4628"/>
                  </a:lnTo>
                  <a:lnTo>
                    <a:pt x="0" y="7714"/>
                  </a:lnTo>
                  <a:lnTo>
                    <a:pt x="0" y="9256"/>
                  </a:lnTo>
                  <a:lnTo>
                    <a:pt x="0" y="12342"/>
                  </a:lnTo>
                  <a:lnTo>
                    <a:pt x="0" y="13885"/>
                  </a:lnTo>
                  <a:lnTo>
                    <a:pt x="0" y="15428"/>
                  </a:lnTo>
                  <a:lnTo>
                    <a:pt x="1542" y="16971"/>
                  </a:lnTo>
                  <a:lnTo>
                    <a:pt x="1542" y="18514"/>
                  </a:lnTo>
                  <a:lnTo>
                    <a:pt x="3085" y="18514"/>
                  </a:lnTo>
                  <a:lnTo>
                    <a:pt x="6171" y="20056"/>
                  </a:lnTo>
                  <a:lnTo>
                    <a:pt x="7714" y="21600"/>
                  </a:lnTo>
                  <a:lnTo>
                    <a:pt x="10800" y="21600"/>
                  </a:lnTo>
                  <a:lnTo>
                    <a:pt x="12342" y="20056"/>
                  </a:lnTo>
                  <a:lnTo>
                    <a:pt x="13885" y="20056"/>
                  </a:lnTo>
                </a:path>
              </a:pathLst>
            </a:custGeom>
            <a:solidFill>
              <a:srgbClr val="F09BBE">
                <a:alpha val="100000"/>
              </a:srgbClr>
            </a:solidFill>
            <a:ln w="9525">
              <a:noFill/>
            </a:ln>
          </p:spPr>
          <p:txBody>
            <a:bodyPr/>
            <a:lstStyle/>
            <a:p>
              <a:endParaRPr lang="zh-CN" altLang="en-US"/>
            </a:p>
          </p:txBody>
        </p:sp>
        <p:sp>
          <p:nvSpPr>
            <p:cNvPr id="1038" name="Unknown Shape"/>
            <p:cNvSpPr>
              <a:spLocks noChangeAspect="1"/>
            </p:cNvSpPr>
            <p:nvPr>
              <p:custDataLst>
                <p:tags r:id="rId25"/>
              </p:custDataLst>
            </p:nvPr>
          </p:nvSpPr>
          <p:spPr>
            <a:xfrm>
              <a:off x="1206" y="2878"/>
              <a:ext cx="71" cy="62"/>
            </a:xfrm>
            <a:custGeom>
              <a:pathLst>
                <a:path w="21600" h="21600">
                  <a:moveTo>
                    <a:pt x="21600" y="21600"/>
                  </a:moveTo>
                  <a:lnTo>
                    <a:pt x="16200" y="10800"/>
                  </a:lnTo>
                  <a:lnTo>
                    <a:pt x="11475" y="0"/>
                  </a:lnTo>
                  <a:lnTo>
                    <a:pt x="6075" y="9256"/>
                  </a:lnTo>
                  <a:lnTo>
                    <a:pt x="0" y="20056"/>
                  </a:lnTo>
                  <a:lnTo>
                    <a:pt x="10800" y="20828"/>
                  </a:lnTo>
                  <a:lnTo>
                    <a:pt x="21600" y="21600"/>
                  </a:lnTo>
                </a:path>
              </a:pathLst>
            </a:custGeom>
            <a:solidFill>
              <a:srgbClr val="3BB3C3">
                <a:alpha val="100000"/>
              </a:srgbClr>
            </a:solidFill>
            <a:ln w="9525">
              <a:noFill/>
            </a:ln>
          </p:spPr>
          <p:txBody>
            <a:bodyPr/>
            <a:lstStyle/>
            <a:p>
              <a:endParaRPr lang="zh-CN" altLang="en-US"/>
            </a:p>
          </p:txBody>
        </p:sp>
        <p:sp>
          <p:nvSpPr>
            <p:cNvPr id="1039" name="Unknown Shape"/>
            <p:cNvSpPr>
              <a:spLocks noChangeAspect="1"/>
            </p:cNvSpPr>
            <p:nvPr>
              <p:custDataLst>
                <p:tags r:id="rId26"/>
              </p:custDataLst>
            </p:nvPr>
          </p:nvSpPr>
          <p:spPr>
            <a:xfrm>
              <a:off x="617" y="2724"/>
              <a:ext cx="70" cy="75"/>
            </a:xfrm>
            <a:custGeom>
              <a:pathLst>
                <a:path w="21600" h="21600">
                  <a:moveTo>
                    <a:pt x="21600" y="17152"/>
                  </a:moveTo>
                  <a:lnTo>
                    <a:pt x="15525" y="8258"/>
                  </a:lnTo>
                  <a:lnTo>
                    <a:pt x="8100" y="0"/>
                  </a:lnTo>
                  <a:lnTo>
                    <a:pt x="8100" y="10800"/>
                  </a:lnTo>
                  <a:lnTo>
                    <a:pt x="8100" y="21600"/>
                  </a:lnTo>
                  <a:lnTo>
                    <a:pt x="15525" y="12705"/>
                  </a:lnTo>
                  <a:lnTo>
                    <a:pt x="21600" y="3811"/>
                  </a:lnTo>
                  <a:lnTo>
                    <a:pt x="10800" y="6987"/>
                  </a:lnTo>
                  <a:lnTo>
                    <a:pt x="0" y="10800"/>
                  </a:lnTo>
                  <a:lnTo>
                    <a:pt x="10800" y="13976"/>
                  </a:lnTo>
                  <a:lnTo>
                    <a:pt x="21600" y="17152"/>
                  </a:lnTo>
                </a:path>
              </a:pathLst>
            </a:custGeom>
            <a:solidFill>
              <a:srgbClr val="EE9B86">
                <a:alpha val="100000"/>
              </a:srgbClr>
            </a:solidFill>
            <a:ln w="9525">
              <a:noFill/>
            </a:ln>
          </p:spPr>
          <p:txBody>
            <a:bodyPr/>
            <a:lstStyle/>
            <a:p>
              <a:endParaRPr lang="zh-CN" altLang="en-US"/>
            </a:p>
          </p:txBody>
        </p:sp>
        <p:sp>
          <p:nvSpPr>
            <p:cNvPr id="1040" name="Unknown Shape"/>
            <p:cNvSpPr>
              <a:spLocks noChangeAspect="1"/>
            </p:cNvSpPr>
            <p:nvPr>
              <p:custDataLst>
                <p:tags r:id="rId27"/>
              </p:custDataLst>
            </p:nvPr>
          </p:nvSpPr>
          <p:spPr>
            <a:xfrm>
              <a:off x="1032" y="2347"/>
              <a:ext cx="73" cy="68"/>
            </a:xfrm>
            <a:custGeom>
              <a:pathLst>
                <a:path w="21600" h="21600">
                  <a:moveTo>
                    <a:pt x="21600" y="21600"/>
                  </a:moveTo>
                  <a:lnTo>
                    <a:pt x="19636" y="12541"/>
                  </a:lnTo>
                  <a:lnTo>
                    <a:pt x="17018" y="3483"/>
                  </a:lnTo>
                  <a:lnTo>
                    <a:pt x="8509" y="1393"/>
                  </a:lnTo>
                  <a:lnTo>
                    <a:pt x="0" y="0"/>
                  </a:lnTo>
                  <a:lnTo>
                    <a:pt x="1963" y="9057"/>
                  </a:lnTo>
                  <a:lnTo>
                    <a:pt x="4581" y="18115"/>
                  </a:lnTo>
                  <a:lnTo>
                    <a:pt x="13090" y="19509"/>
                  </a:lnTo>
                  <a:lnTo>
                    <a:pt x="21600" y="21600"/>
                  </a:lnTo>
                </a:path>
              </a:pathLst>
            </a:custGeom>
            <a:solidFill>
              <a:srgbClr val="B9DB7D">
                <a:alpha val="100000"/>
              </a:srgbClr>
            </a:solidFill>
            <a:ln w="9525">
              <a:noFill/>
            </a:ln>
          </p:spPr>
          <p:txBody>
            <a:bodyPr/>
            <a:lstStyle/>
            <a:p>
              <a:endParaRPr lang="zh-CN" altLang="en-US"/>
            </a:p>
          </p:txBody>
        </p:sp>
        <p:sp>
          <p:nvSpPr>
            <p:cNvPr id="1041" name="Unknown Shape"/>
            <p:cNvSpPr>
              <a:spLocks noChangeAspect="1"/>
            </p:cNvSpPr>
            <p:nvPr>
              <p:custDataLst>
                <p:tags r:id="rId28"/>
              </p:custDataLst>
            </p:nvPr>
          </p:nvSpPr>
          <p:spPr>
            <a:xfrm>
              <a:off x="415" y="2504"/>
              <a:ext cx="111" cy="124"/>
            </a:xfrm>
            <a:custGeom>
              <a:pathLst>
                <a:path w="21600" h="21600">
                  <a:moveTo>
                    <a:pt x="21600" y="21600"/>
                  </a:moveTo>
                  <a:lnTo>
                    <a:pt x="21167" y="10414"/>
                  </a:lnTo>
                  <a:lnTo>
                    <a:pt x="21167" y="0"/>
                  </a:lnTo>
                  <a:lnTo>
                    <a:pt x="10800" y="5400"/>
                  </a:lnTo>
                  <a:lnTo>
                    <a:pt x="0" y="11185"/>
                  </a:lnTo>
                  <a:lnTo>
                    <a:pt x="10800" y="16200"/>
                  </a:lnTo>
                  <a:lnTo>
                    <a:pt x="21600" y="21600"/>
                  </a:lnTo>
                </a:path>
              </a:pathLst>
            </a:custGeom>
            <a:solidFill>
              <a:srgbClr val="EF9B49">
                <a:alpha val="100000"/>
              </a:srgbClr>
            </a:solidFill>
            <a:ln w="9525">
              <a:noFill/>
            </a:ln>
          </p:spPr>
          <p:txBody>
            <a:bodyPr/>
            <a:lstStyle/>
            <a:p>
              <a:endParaRPr lang="zh-CN" altLang="en-US"/>
            </a:p>
          </p:txBody>
        </p:sp>
        <p:sp>
          <p:nvSpPr>
            <p:cNvPr id="1042" name="Unknown Shape"/>
            <p:cNvSpPr>
              <a:spLocks noChangeAspect="1"/>
            </p:cNvSpPr>
            <p:nvPr>
              <p:custDataLst>
                <p:tags r:id="rId29"/>
              </p:custDataLst>
            </p:nvPr>
          </p:nvSpPr>
          <p:spPr>
            <a:xfrm>
              <a:off x="0" y="2701"/>
              <a:ext cx="515" cy="1619"/>
            </a:xfrm>
            <a:custGeom>
              <a:pathLst>
                <a:path w="21600" h="21600">
                  <a:moveTo>
                    <a:pt x="20938" y="21001"/>
                  </a:moveTo>
                  <a:lnTo>
                    <a:pt x="20607" y="20954"/>
                  </a:lnTo>
                  <a:lnTo>
                    <a:pt x="20167" y="20954"/>
                  </a:lnTo>
                  <a:lnTo>
                    <a:pt x="19946" y="20908"/>
                  </a:lnTo>
                  <a:lnTo>
                    <a:pt x="19726" y="20908"/>
                  </a:lnTo>
                  <a:lnTo>
                    <a:pt x="19506" y="20863"/>
                  </a:lnTo>
                  <a:lnTo>
                    <a:pt x="19285" y="20816"/>
                  </a:lnTo>
                  <a:lnTo>
                    <a:pt x="18955" y="20678"/>
                  </a:lnTo>
                  <a:lnTo>
                    <a:pt x="18624" y="20586"/>
                  </a:lnTo>
                  <a:lnTo>
                    <a:pt x="18293" y="20448"/>
                  </a:lnTo>
                  <a:lnTo>
                    <a:pt x="17962" y="20356"/>
                  </a:lnTo>
                  <a:lnTo>
                    <a:pt x="17522" y="20218"/>
                  </a:lnTo>
                  <a:lnTo>
                    <a:pt x="17191" y="20079"/>
                  </a:lnTo>
                  <a:lnTo>
                    <a:pt x="16971" y="19941"/>
                  </a:lnTo>
                  <a:lnTo>
                    <a:pt x="16640" y="19803"/>
                  </a:lnTo>
                  <a:lnTo>
                    <a:pt x="16420" y="19665"/>
                  </a:lnTo>
                  <a:lnTo>
                    <a:pt x="16200" y="19527"/>
                  </a:lnTo>
                  <a:lnTo>
                    <a:pt x="16089" y="19435"/>
                  </a:lnTo>
                  <a:lnTo>
                    <a:pt x="15979" y="19389"/>
                  </a:lnTo>
                  <a:lnTo>
                    <a:pt x="15979" y="19342"/>
                  </a:lnTo>
                  <a:lnTo>
                    <a:pt x="15869" y="19251"/>
                  </a:lnTo>
                  <a:lnTo>
                    <a:pt x="15869" y="19204"/>
                  </a:lnTo>
                  <a:lnTo>
                    <a:pt x="15869" y="19112"/>
                  </a:lnTo>
                  <a:lnTo>
                    <a:pt x="15869" y="19020"/>
                  </a:lnTo>
                  <a:lnTo>
                    <a:pt x="15869" y="18974"/>
                  </a:lnTo>
                  <a:lnTo>
                    <a:pt x="15869" y="18836"/>
                  </a:lnTo>
                  <a:lnTo>
                    <a:pt x="15869" y="18652"/>
                  </a:lnTo>
                  <a:lnTo>
                    <a:pt x="15428" y="18882"/>
                  </a:lnTo>
                  <a:lnTo>
                    <a:pt x="16530" y="18698"/>
                  </a:lnTo>
                  <a:lnTo>
                    <a:pt x="16971" y="18744"/>
                  </a:lnTo>
                  <a:lnTo>
                    <a:pt x="17301" y="18744"/>
                  </a:lnTo>
                  <a:lnTo>
                    <a:pt x="17632" y="18744"/>
                  </a:lnTo>
                  <a:lnTo>
                    <a:pt x="18073" y="18744"/>
                  </a:lnTo>
                  <a:lnTo>
                    <a:pt x="18403" y="18698"/>
                  </a:lnTo>
                  <a:lnTo>
                    <a:pt x="18844" y="18698"/>
                  </a:lnTo>
                  <a:lnTo>
                    <a:pt x="18955" y="18652"/>
                  </a:lnTo>
                  <a:lnTo>
                    <a:pt x="19065" y="18652"/>
                  </a:lnTo>
                  <a:lnTo>
                    <a:pt x="19175" y="18606"/>
                  </a:lnTo>
                  <a:lnTo>
                    <a:pt x="19395" y="18560"/>
                  </a:lnTo>
                  <a:lnTo>
                    <a:pt x="19506" y="18560"/>
                  </a:lnTo>
                  <a:lnTo>
                    <a:pt x="19726" y="18514"/>
                  </a:lnTo>
                  <a:lnTo>
                    <a:pt x="19836" y="18467"/>
                  </a:lnTo>
                  <a:lnTo>
                    <a:pt x="19946" y="18422"/>
                  </a:lnTo>
                  <a:lnTo>
                    <a:pt x="20056" y="18375"/>
                  </a:lnTo>
                  <a:lnTo>
                    <a:pt x="20167" y="18329"/>
                  </a:lnTo>
                  <a:lnTo>
                    <a:pt x="20387" y="18283"/>
                  </a:lnTo>
                  <a:lnTo>
                    <a:pt x="20387" y="18237"/>
                  </a:lnTo>
                  <a:lnTo>
                    <a:pt x="20497" y="18145"/>
                  </a:lnTo>
                  <a:lnTo>
                    <a:pt x="20607" y="18145"/>
                  </a:lnTo>
                  <a:lnTo>
                    <a:pt x="20718" y="18053"/>
                  </a:lnTo>
                  <a:lnTo>
                    <a:pt x="20718" y="18007"/>
                  </a:lnTo>
                  <a:lnTo>
                    <a:pt x="20828" y="17915"/>
                  </a:lnTo>
                  <a:lnTo>
                    <a:pt x="20828" y="17823"/>
                  </a:lnTo>
                  <a:lnTo>
                    <a:pt x="20938" y="17731"/>
                  </a:lnTo>
                  <a:lnTo>
                    <a:pt x="20938" y="17638"/>
                  </a:lnTo>
                  <a:lnTo>
                    <a:pt x="20938" y="17547"/>
                  </a:lnTo>
                  <a:lnTo>
                    <a:pt x="20938" y="17454"/>
                  </a:lnTo>
                  <a:lnTo>
                    <a:pt x="20938" y="17362"/>
                  </a:lnTo>
                  <a:lnTo>
                    <a:pt x="20828" y="17316"/>
                  </a:lnTo>
                  <a:lnTo>
                    <a:pt x="20718" y="17224"/>
                  </a:lnTo>
                  <a:lnTo>
                    <a:pt x="20718" y="17086"/>
                  </a:lnTo>
                  <a:lnTo>
                    <a:pt x="20607" y="16994"/>
                  </a:lnTo>
                  <a:lnTo>
                    <a:pt x="20497" y="16856"/>
                  </a:lnTo>
                  <a:lnTo>
                    <a:pt x="20167" y="16671"/>
                  </a:lnTo>
                  <a:lnTo>
                    <a:pt x="19836" y="16487"/>
                  </a:lnTo>
                  <a:lnTo>
                    <a:pt x="19506" y="16349"/>
                  </a:lnTo>
                  <a:lnTo>
                    <a:pt x="19395" y="16211"/>
                  </a:lnTo>
                  <a:lnTo>
                    <a:pt x="18955" y="16026"/>
                  </a:lnTo>
                  <a:lnTo>
                    <a:pt x="18734" y="15888"/>
                  </a:lnTo>
                  <a:lnTo>
                    <a:pt x="18403" y="15796"/>
                  </a:lnTo>
                  <a:lnTo>
                    <a:pt x="17962" y="15658"/>
                  </a:lnTo>
                  <a:lnTo>
                    <a:pt x="17191" y="15382"/>
                  </a:lnTo>
                  <a:lnTo>
                    <a:pt x="16420" y="15106"/>
                  </a:lnTo>
                  <a:lnTo>
                    <a:pt x="15979" y="15059"/>
                  </a:lnTo>
                  <a:lnTo>
                    <a:pt x="15648" y="14921"/>
                  </a:lnTo>
                  <a:lnTo>
                    <a:pt x="15318" y="14783"/>
                  </a:lnTo>
                  <a:lnTo>
                    <a:pt x="14987" y="14645"/>
                  </a:lnTo>
                  <a:lnTo>
                    <a:pt x="14546" y="14507"/>
                  </a:lnTo>
                  <a:lnTo>
                    <a:pt x="14216" y="14322"/>
                  </a:lnTo>
                  <a:lnTo>
                    <a:pt x="13995" y="14277"/>
                  </a:lnTo>
                  <a:lnTo>
                    <a:pt x="13885" y="14231"/>
                  </a:lnTo>
                  <a:lnTo>
                    <a:pt x="13665" y="14138"/>
                  </a:lnTo>
                  <a:lnTo>
                    <a:pt x="13555" y="14046"/>
                  </a:lnTo>
                  <a:lnTo>
                    <a:pt x="13444" y="13816"/>
                  </a:lnTo>
                  <a:lnTo>
                    <a:pt x="13114" y="13632"/>
                  </a:lnTo>
                  <a:lnTo>
                    <a:pt x="12893" y="13494"/>
                  </a:lnTo>
                  <a:lnTo>
                    <a:pt x="12673" y="13263"/>
                  </a:lnTo>
                  <a:lnTo>
                    <a:pt x="12452" y="13632"/>
                  </a:lnTo>
                  <a:lnTo>
                    <a:pt x="12673" y="13540"/>
                  </a:lnTo>
                  <a:lnTo>
                    <a:pt x="12893" y="13494"/>
                  </a:lnTo>
                  <a:lnTo>
                    <a:pt x="13114" y="13494"/>
                  </a:lnTo>
                  <a:lnTo>
                    <a:pt x="13334" y="13447"/>
                  </a:lnTo>
                  <a:lnTo>
                    <a:pt x="13665" y="13355"/>
                  </a:lnTo>
                  <a:lnTo>
                    <a:pt x="14216" y="13309"/>
                  </a:lnTo>
                  <a:lnTo>
                    <a:pt x="14546" y="13263"/>
                  </a:lnTo>
                  <a:lnTo>
                    <a:pt x="14877" y="13171"/>
                  </a:lnTo>
                  <a:lnTo>
                    <a:pt x="15318" y="13079"/>
                  </a:lnTo>
                  <a:lnTo>
                    <a:pt x="15648" y="12987"/>
                  </a:lnTo>
                  <a:lnTo>
                    <a:pt x="15869" y="12895"/>
                  </a:lnTo>
                  <a:lnTo>
                    <a:pt x="15979" y="12849"/>
                  </a:lnTo>
                  <a:lnTo>
                    <a:pt x="16200" y="12803"/>
                  </a:lnTo>
                  <a:lnTo>
                    <a:pt x="16420" y="12711"/>
                  </a:lnTo>
                  <a:lnTo>
                    <a:pt x="16530" y="12711"/>
                  </a:lnTo>
                  <a:lnTo>
                    <a:pt x="16640" y="12619"/>
                  </a:lnTo>
                  <a:lnTo>
                    <a:pt x="16750" y="12572"/>
                  </a:lnTo>
                  <a:lnTo>
                    <a:pt x="16750" y="12527"/>
                  </a:lnTo>
                  <a:lnTo>
                    <a:pt x="16861" y="12342"/>
                  </a:lnTo>
                  <a:lnTo>
                    <a:pt x="16861" y="12204"/>
                  </a:lnTo>
                  <a:lnTo>
                    <a:pt x="16861" y="12020"/>
                  </a:lnTo>
                  <a:lnTo>
                    <a:pt x="16861" y="11928"/>
                  </a:lnTo>
                  <a:lnTo>
                    <a:pt x="16750" y="11790"/>
                  </a:lnTo>
                  <a:lnTo>
                    <a:pt x="16750" y="11651"/>
                  </a:lnTo>
                  <a:lnTo>
                    <a:pt x="16640" y="11559"/>
                  </a:lnTo>
                  <a:lnTo>
                    <a:pt x="16530" y="11421"/>
                  </a:lnTo>
                  <a:lnTo>
                    <a:pt x="16310" y="11283"/>
                  </a:lnTo>
                  <a:lnTo>
                    <a:pt x="16200" y="11191"/>
                  </a:lnTo>
                  <a:lnTo>
                    <a:pt x="15979" y="11145"/>
                  </a:lnTo>
                  <a:lnTo>
                    <a:pt x="15759" y="11006"/>
                  </a:lnTo>
                  <a:lnTo>
                    <a:pt x="15538" y="10915"/>
                  </a:lnTo>
                  <a:lnTo>
                    <a:pt x="15318" y="10822"/>
                  </a:lnTo>
                  <a:lnTo>
                    <a:pt x="15097" y="10730"/>
                  </a:lnTo>
                  <a:lnTo>
                    <a:pt x="14877" y="10684"/>
                  </a:lnTo>
                  <a:lnTo>
                    <a:pt x="14546" y="10592"/>
                  </a:lnTo>
                  <a:lnTo>
                    <a:pt x="14326" y="10500"/>
                  </a:lnTo>
                  <a:lnTo>
                    <a:pt x="13995" y="10454"/>
                  </a:lnTo>
                  <a:lnTo>
                    <a:pt x="13665" y="10408"/>
                  </a:lnTo>
                  <a:lnTo>
                    <a:pt x="13114" y="10316"/>
                  </a:lnTo>
                  <a:lnTo>
                    <a:pt x="12562" y="10178"/>
                  </a:lnTo>
                  <a:lnTo>
                    <a:pt x="11901" y="10086"/>
                  </a:lnTo>
                  <a:lnTo>
                    <a:pt x="11350" y="9947"/>
                  </a:lnTo>
                  <a:lnTo>
                    <a:pt x="10689" y="9855"/>
                  </a:lnTo>
                  <a:lnTo>
                    <a:pt x="10028" y="9809"/>
                  </a:lnTo>
                  <a:lnTo>
                    <a:pt x="6942" y="9349"/>
                  </a:lnTo>
                  <a:lnTo>
                    <a:pt x="5620" y="9026"/>
                  </a:lnTo>
                  <a:lnTo>
                    <a:pt x="4077" y="8520"/>
                  </a:lnTo>
                  <a:lnTo>
                    <a:pt x="3856" y="9026"/>
                  </a:lnTo>
                  <a:lnTo>
                    <a:pt x="4297" y="8934"/>
                  </a:lnTo>
                  <a:lnTo>
                    <a:pt x="4628" y="8888"/>
                  </a:lnTo>
                  <a:lnTo>
                    <a:pt x="4959" y="8888"/>
                  </a:lnTo>
                  <a:lnTo>
                    <a:pt x="5289" y="8888"/>
                  </a:lnTo>
                  <a:lnTo>
                    <a:pt x="5620" y="8888"/>
                  </a:lnTo>
                  <a:lnTo>
                    <a:pt x="5950" y="8888"/>
                  </a:lnTo>
                  <a:lnTo>
                    <a:pt x="6281" y="8888"/>
                  </a:lnTo>
                  <a:lnTo>
                    <a:pt x="6722" y="8934"/>
                  </a:lnTo>
                  <a:lnTo>
                    <a:pt x="7383" y="8934"/>
                  </a:lnTo>
                  <a:lnTo>
                    <a:pt x="7934" y="8934"/>
                  </a:lnTo>
                  <a:lnTo>
                    <a:pt x="8265" y="8934"/>
                  </a:lnTo>
                  <a:lnTo>
                    <a:pt x="8816" y="8888"/>
                  </a:lnTo>
                  <a:lnTo>
                    <a:pt x="9036" y="8888"/>
                  </a:lnTo>
                  <a:lnTo>
                    <a:pt x="9256" y="8888"/>
                  </a:lnTo>
                  <a:lnTo>
                    <a:pt x="9587" y="8888"/>
                  </a:lnTo>
                  <a:lnTo>
                    <a:pt x="9807" y="8888"/>
                  </a:lnTo>
                  <a:lnTo>
                    <a:pt x="9918" y="8842"/>
                  </a:lnTo>
                  <a:lnTo>
                    <a:pt x="10248" y="8842"/>
                  </a:lnTo>
                  <a:lnTo>
                    <a:pt x="10469" y="8750"/>
                  </a:lnTo>
                  <a:lnTo>
                    <a:pt x="10800" y="8704"/>
                  </a:lnTo>
                  <a:lnTo>
                    <a:pt x="10910" y="8704"/>
                  </a:lnTo>
                  <a:lnTo>
                    <a:pt x="11020" y="8658"/>
                  </a:lnTo>
                  <a:lnTo>
                    <a:pt x="11130" y="8612"/>
                  </a:lnTo>
                  <a:lnTo>
                    <a:pt x="11240" y="8566"/>
                  </a:lnTo>
                  <a:lnTo>
                    <a:pt x="11350" y="8520"/>
                  </a:lnTo>
                  <a:lnTo>
                    <a:pt x="11350" y="8474"/>
                  </a:lnTo>
                  <a:lnTo>
                    <a:pt x="11461" y="8427"/>
                  </a:lnTo>
                  <a:lnTo>
                    <a:pt x="11461" y="8381"/>
                  </a:lnTo>
                  <a:lnTo>
                    <a:pt x="11461" y="8335"/>
                  </a:lnTo>
                  <a:lnTo>
                    <a:pt x="11461" y="8289"/>
                  </a:lnTo>
                  <a:lnTo>
                    <a:pt x="11461" y="8243"/>
                  </a:lnTo>
                  <a:lnTo>
                    <a:pt x="11350" y="8197"/>
                  </a:lnTo>
                  <a:lnTo>
                    <a:pt x="11350" y="8105"/>
                  </a:lnTo>
                  <a:lnTo>
                    <a:pt x="11240" y="8105"/>
                  </a:lnTo>
                  <a:lnTo>
                    <a:pt x="11130" y="8059"/>
                  </a:lnTo>
                  <a:lnTo>
                    <a:pt x="11130" y="8013"/>
                  </a:lnTo>
                  <a:lnTo>
                    <a:pt x="10910" y="7921"/>
                  </a:lnTo>
                  <a:lnTo>
                    <a:pt x="10689" y="7783"/>
                  </a:lnTo>
                  <a:lnTo>
                    <a:pt x="10469" y="7690"/>
                  </a:lnTo>
                  <a:lnTo>
                    <a:pt x="10248" y="7599"/>
                  </a:lnTo>
                  <a:lnTo>
                    <a:pt x="10028" y="7506"/>
                  </a:lnTo>
                  <a:lnTo>
                    <a:pt x="9918" y="7460"/>
                  </a:lnTo>
                  <a:lnTo>
                    <a:pt x="9697" y="7368"/>
                  </a:lnTo>
                  <a:lnTo>
                    <a:pt x="9477" y="7322"/>
                  </a:lnTo>
                  <a:lnTo>
                    <a:pt x="9146" y="7276"/>
                  </a:lnTo>
                  <a:lnTo>
                    <a:pt x="8706" y="7230"/>
                  </a:lnTo>
                  <a:lnTo>
                    <a:pt x="8375" y="7138"/>
                  </a:lnTo>
                  <a:lnTo>
                    <a:pt x="8155" y="7092"/>
                  </a:lnTo>
                  <a:lnTo>
                    <a:pt x="7714" y="7000"/>
                  </a:lnTo>
                  <a:lnTo>
                    <a:pt x="7383" y="6954"/>
                  </a:lnTo>
                  <a:lnTo>
                    <a:pt x="6942" y="6908"/>
                  </a:lnTo>
                  <a:lnTo>
                    <a:pt x="6612" y="6815"/>
                  </a:lnTo>
                  <a:lnTo>
                    <a:pt x="5950" y="6723"/>
                  </a:lnTo>
                  <a:lnTo>
                    <a:pt x="5069" y="6539"/>
                  </a:lnTo>
                  <a:lnTo>
                    <a:pt x="4628" y="6539"/>
                  </a:lnTo>
                  <a:lnTo>
                    <a:pt x="4297" y="6447"/>
                  </a:lnTo>
                  <a:lnTo>
                    <a:pt x="3856" y="6355"/>
                  </a:lnTo>
                  <a:lnTo>
                    <a:pt x="3306" y="6217"/>
                  </a:lnTo>
                  <a:lnTo>
                    <a:pt x="2975" y="6125"/>
                  </a:lnTo>
                  <a:lnTo>
                    <a:pt x="2644" y="6033"/>
                  </a:lnTo>
                  <a:lnTo>
                    <a:pt x="2203" y="5895"/>
                  </a:lnTo>
                  <a:lnTo>
                    <a:pt x="1873" y="5802"/>
                  </a:lnTo>
                  <a:lnTo>
                    <a:pt x="1652" y="5756"/>
                  </a:lnTo>
                  <a:lnTo>
                    <a:pt x="1542" y="5664"/>
                  </a:lnTo>
                  <a:lnTo>
                    <a:pt x="1322" y="5618"/>
                  </a:lnTo>
                  <a:lnTo>
                    <a:pt x="1212" y="5526"/>
                  </a:lnTo>
                  <a:lnTo>
                    <a:pt x="1101" y="5480"/>
                  </a:lnTo>
                  <a:lnTo>
                    <a:pt x="991" y="5388"/>
                  </a:lnTo>
                  <a:lnTo>
                    <a:pt x="881" y="5296"/>
                  </a:lnTo>
                  <a:lnTo>
                    <a:pt x="881" y="5250"/>
                  </a:lnTo>
                  <a:lnTo>
                    <a:pt x="661" y="5019"/>
                  </a:lnTo>
                  <a:lnTo>
                    <a:pt x="110" y="5434"/>
                  </a:lnTo>
                  <a:lnTo>
                    <a:pt x="661" y="5388"/>
                  </a:lnTo>
                  <a:lnTo>
                    <a:pt x="1101" y="5342"/>
                  </a:lnTo>
                  <a:lnTo>
                    <a:pt x="1542" y="5296"/>
                  </a:lnTo>
                  <a:lnTo>
                    <a:pt x="2093" y="5296"/>
                  </a:lnTo>
                  <a:lnTo>
                    <a:pt x="2534" y="5250"/>
                  </a:lnTo>
                  <a:lnTo>
                    <a:pt x="2975" y="5204"/>
                  </a:lnTo>
                  <a:lnTo>
                    <a:pt x="3416" y="5158"/>
                  </a:lnTo>
                  <a:lnTo>
                    <a:pt x="3967" y="5158"/>
                  </a:lnTo>
                  <a:lnTo>
                    <a:pt x="6061" y="4927"/>
                  </a:lnTo>
                  <a:lnTo>
                    <a:pt x="6391" y="4881"/>
                  </a:lnTo>
                  <a:lnTo>
                    <a:pt x="6832" y="4789"/>
                  </a:lnTo>
                  <a:lnTo>
                    <a:pt x="6942" y="4789"/>
                  </a:lnTo>
                  <a:lnTo>
                    <a:pt x="7052" y="4743"/>
                  </a:lnTo>
                  <a:lnTo>
                    <a:pt x="7162" y="4743"/>
                  </a:lnTo>
                  <a:lnTo>
                    <a:pt x="7162" y="4697"/>
                  </a:lnTo>
                  <a:lnTo>
                    <a:pt x="7273" y="4651"/>
                  </a:lnTo>
                  <a:lnTo>
                    <a:pt x="7383" y="4651"/>
                  </a:lnTo>
                  <a:lnTo>
                    <a:pt x="7383" y="4605"/>
                  </a:lnTo>
                  <a:lnTo>
                    <a:pt x="7383" y="4559"/>
                  </a:lnTo>
                  <a:lnTo>
                    <a:pt x="7383" y="4467"/>
                  </a:lnTo>
                  <a:lnTo>
                    <a:pt x="7383" y="4374"/>
                  </a:lnTo>
                  <a:lnTo>
                    <a:pt x="7383" y="4283"/>
                  </a:lnTo>
                  <a:lnTo>
                    <a:pt x="7273" y="4236"/>
                  </a:lnTo>
                  <a:lnTo>
                    <a:pt x="7273" y="4236"/>
                  </a:lnTo>
                  <a:lnTo>
                    <a:pt x="7162" y="4144"/>
                  </a:lnTo>
                  <a:lnTo>
                    <a:pt x="7052" y="4098"/>
                  </a:lnTo>
                  <a:lnTo>
                    <a:pt x="6942" y="4052"/>
                  </a:lnTo>
                  <a:lnTo>
                    <a:pt x="6832" y="4006"/>
                  </a:lnTo>
                  <a:lnTo>
                    <a:pt x="6722" y="3960"/>
                  </a:lnTo>
                  <a:lnTo>
                    <a:pt x="6612" y="3914"/>
                  </a:lnTo>
                  <a:lnTo>
                    <a:pt x="6501" y="3868"/>
                  </a:lnTo>
                  <a:lnTo>
                    <a:pt x="6281" y="3776"/>
                  </a:lnTo>
                  <a:lnTo>
                    <a:pt x="5950" y="3684"/>
                  </a:lnTo>
                  <a:lnTo>
                    <a:pt x="5179" y="3592"/>
                  </a:lnTo>
                  <a:lnTo>
                    <a:pt x="4518" y="3454"/>
                  </a:lnTo>
                  <a:lnTo>
                    <a:pt x="4297" y="3454"/>
                  </a:lnTo>
                  <a:lnTo>
                    <a:pt x="3967" y="3361"/>
                  </a:lnTo>
                  <a:lnTo>
                    <a:pt x="3636" y="3315"/>
                  </a:lnTo>
                  <a:lnTo>
                    <a:pt x="3306" y="3223"/>
                  </a:lnTo>
                  <a:lnTo>
                    <a:pt x="2975" y="3085"/>
                  </a:lnTo>
                  <a:lnTo>
                    <a:pt x="2755" y="2993"/>
                  </a:lnTo>
                  <a:lnTo>
                    <a:pt x="2534" y="2809"/>
                  </a:lnTo>
                  <a:lnTo>
                    <a:pt x="2314" y="2717"/>
                  </a:lnTo>
                  <a:lnTo>
                    <a:pt x="2314" y="2993"/>
                  </a:lnTo>
                  <a:lnTo>
                    <a:pt x="2755" y="2624"/>
                  </a:lnTo>
                  <a:lnTo>
                    <a:pt x="3306" y="2394"/>
                  </a:lnTo>
                  <a:lnTo>
                    <a:pt x="3967" y="2302"/>
                  </a:lnTo>
                  <a:lnTo>
                    <a:pt x="4518" y="2256"/>
                  </a:lnTo>
                  <a:lnTo>
                    <a:pt x="5179" y="2210"/>
                  </a:lnTo>
                  <a:lnTo>
                    <a:pt x="5840" y="2118"/>
                  </a:lnTo>
                  <a:lnTo>
                    <a:pt x="6171" y="2072"/>
                  </a:lnTo>
                  <a:lnTo>
                    <a:pt x="6391" y="2026"/>
                  </a:lnTo>
                  <a:lnTo>
                    <a:pt x="6722" y="1980"/>
                  </a:lnTo>
                  <a:lnTo>
                    <a:pt x="6942" y="1934"/>
                  </a:lnTo>
                  <a:lnTo>
                    <a:pt x="7273" y="1934"/>
                  </a:lnTo>
                  <a:lnTo>
                    <a:pt x="7493" y="1842"/>
                  </a:lnTo>
                  <a:lnTo>
                    <a:pt x="7824" y="1795"/>
                  </a:lnTo>
                  <a:lnTo>
                    <a:pt x="8044" y="1703"/>
                  </a:lnTo>
                  <a:lnTo>
                    <a:pt x="8155" y="1657"/>
                  </a:lnTo>
                  <a:lnTo>
                    <a:pt x="8155" y="1611"/>
                  </a:lnTo>
                  <a:lnTo>
                    <a:pt x="8265" y="1519"/>
                  </a:lnTo>
                  <a:lnTo>
                    <a:pt x="8375" y="1427"/>
                  </a:lnTo>
                  <a:lnTo>
                    <a:pt x="8485" y="1381"/>
                  </a:lnTo>
                  <a:lnTo>
                    <a:pt x="8595" y="1289"/>
                  </a:lnTo>
                  <a:lnTo>
                    <a:pt x="8595" y="1243"/>
                  </a:lnTo>
                  <a:lnTo>
                    <a:pt x="8595" y="1197"/>
                  </a:lnTo>
                  <a:lnTo>
                    <a:pt x="8595" y="1151"/>
                  </a:lnTo>
                  <a:lnTo>
                    <a:pt x="8485" y="1151"/>
                  </a:lnTo>
                  <a:lnTo>
                    <a:pt x="8375" y="1013"/>
                  </a:lnTo>
                  <a:lnTo>
                    <a:pt x="8155" y="874"/>
                  </a:lnTo>
                  <a:lnTo>
                    <a:pt x="8044" y="690"/>
                  </a:lnTo>
                  <a:lnTo>
                    <a:pt x="7714" y="552"/>
                  </a:lnTo>
                  <a:lnTo>
                    <a:pt x="7493" y="368"/>
                  </a:lnTo>
                  <a:lnTo>
                    <a:pt x="7162" y="276"/>
                  </a:lnTo>
                  <a:lnTo>
                    <a:pt x="6832" y="138"/>
                  </a:lnTo>
                  <a:lnTo>
                    <a:pt x="6501" y="45"/>
                  </a:lnTo>
                  <a:lnTo>
                    <a:pt x="6391" y="0"/>
                  </a:lnTo>
                  <a:lnTo>
                    <a:pt x="6281" y="0"/>
                  </a:lnTo>
                  <a:lnTo>
                    <a:pt x="6171" y="0"/>
                  </a:lnTo>
                  <a:lnTo>
                    <a:pt x="6061" y="0"/>
                  </a:lnTo>
                  <a:lnTo>
                    <a:pt x="5950" y="0"/>
                  </a:lnTo>
                  <a:lnTo>
                    <a:pt x="5840" y="45"/>
                  </a:lnTo>
                  <a:lnTo>
                    <a:pt x="5730" y="45"/>
                  </a:lnTo>
                  <a:lnTo>
                    <a:pt x="5620" y="91"/>
                  </a:lnTo>
                  <a:lnTo>
                    <a:pt x="5510" y="138"/>
                  </a:lnTo>
                  <a:lnTo>
                    <a:pt x="5400" y="230"/>
                  </a:lnTo>
                  <a:lnTo>
                    <a:pt x="5400" y="276"/>
                  </a:lnTo>
                  <a:lnTo>
                    <a:pt x="5400" y="322"/>
                  </a:lnTo>
                  <a:lnTo>
                    <a:pt x="5400" y="368"/>
                  </a:lnTo>
                  <a:lnTo>
                    <a:pt x="5510" y="414"/>
                  </a:lnTo>
                  <a:lnTo>
                    <a:pt x="5620" y="460"/>
                  </a:lnTo>
                  <a:lnTo>
                    <a:pt x="5730" y="506"/>
                  </a:lnTo>
                  <a:lnTo>
                    <a:pt x="5840" y="552"/>
                  </a:lnTo>
                  <a:lnTo>
                    <a:pt x="6061" y="644"/>
                  </a:lnTo>
                  <a:lnTo>
                    <a:pt x="6281" y="736"/>
                  </a:lnTo>
                  <a:lnTo>
                    <a:pt x="6281" y="828"/>
                  </a:lnTo>
                  <a:lnTo>
                    <a:pt x="6612" y="1013"/>
                  </a:lnTo>
                  <a:lnTo>
                    <a:pt x="6942" y="1151"/>
                  </a:lnTo>
                  <a:lnTo>
                    <a:pt x="7162" y="1335"/>
                  </a:lnTo>
                  <a:lnTo>
                    <a:pt x="7273" y="1105"/>
                  </a:lnTo>
                  <a:lnTo>
                    <a:pt x="6832" y="1289"/>
                  </a:lnTo>
                  <a:lnTo>
                    <a:pt x="6942" y="1243"/>
                  </a:lnTo>
                  <a:lnTo>
                    <a:pt x="6501" y="1335"/>
                  </a:lnTo>
                  <a:lnTo>
                    <a:pt x="6171" y="1427"/>
                  </a:lnTo>
                  <a:lnTo>
                    <a:pt x="5620" y="1473"/>
                  </a:lnTo>
                  <a:lnTo>
                    <a:pt x="5179" y="1519"/>
                  </a:lnTo>
                  <a:lnTo>
                    <a:pt x="4738" y="1611"/>
                  </a:lnTo>
                  <a:lnTo>
                    <a:pt x="4297" y="1657"/>
                  </a:lnTo>
                  <a:lnTo>
                    <a:pt x="3856" y="1703"/>
                  </a:lnTo>
                  <a:lnTo>
                    <a:pt x="3416" y="1795"/>
                  </a:lnTo>
                  <a:lnTo>
                    <a:pt x="2975" y="1842"/>
                  </a:lnTo>
                  <a:lnTo>
                    <a:pt x="2644" y="1934"/>
                  </a:lnTo>
                  <a:lnTo>
                    <a:pt x="2534" y="1934"/>
                  </a:lnTo>
                  <a:lnTo>
                    <a:pt x="2314" y="2026"/>
                  </a:lnTo>
                  <a:lnTo>
                    <a:pt x="2093" y="2072"/>
                  </a:lnTo>
                  <a:lnTo>
                    <a:pt x="1983" y="2118"/>
                  </a:lnTo>
                  <a:lnTo>
                    <a:pt x="1762" y="2210"/>
                  </a:lnTo>
                  <a:lnTo>
                    <a:pt x="1652" y="2256"/>
                  </a:lnTo>
                  <a:lnTo>
                    <a:pt x="1432" y="2348"/>
                  </a:lnTo>
                  <a:lnTo>
                    <a:pt x="1322" y="2440"/>
                  </a:lnTo>
                  <a:lnTo>
                    <a:pt x="1212" y="2532"/>
                  </a:lnTo>
                  <a:lnTo>
                    <a:pt x="1101" y="2624"/>
                  </a:lnTo>
                  <a:lnTo>
                    <a:pt x="991" y="2717"/>
                  </a:lnTo>
                  <a:lnTo>
                    <a:pt x="881" y="2809"/>
                  </a:lnTo>
                  <a:lnTo>
                    <a:pt x="881" y="2809"/>
                  </a:lnTo>
                  <a:lnTo>
                    <a:pt x="881" y="2855"/>
                  </a:lnTo>
                  <a:lnTo>
                    <a:pt x="881" y="2855"/>
                  </a:lnTo>
                  <a:lnTo>
                    <a:pt x="881" y="2901"/>
                  </a:lnTo>
                  <a:lnTo>
                    <a:pt x="881" y="2993"/>
                  </a:lnTo>
                  <a:lnTo>
                    <a:pt x="991" y="3039"/>
                  </a:lnTo>
                  <a:lnTo>
                    <a:pt x="1101" y="3085"/>
                  </a:lnTo>
                  <a:lnTo>
                    <a:pt x="1212" y="3177"/>
                  </a:lnTo>
                  <a:lnTo>
                    <a:pt x="1322" y="3269"/>
                  </a:lnTo>
                  <a:lnTo>
                    <a:pt x="1542" y="3315"/>
                  </a:lnTo>
                  <a:lnTo>
                    <a:pt x="1762" y="3454"/>
                  </a:lnTo>
                  <a:lnTo>
                    <a:pt x="2093" y="3546"/>
                  </a:lnTo>
                  <a:lnTo>
                    <a:pt x="2314" y="3638"/>
                  </a:lnTo>
                  <a:lnTo>
                    <a:pt x="2534" y="3730"/>
                  </a:lnTo>
                  <a:lnTo>
                    <a:pt x="2755" y="3776"/>
                  </a:lnTo>
                  <a:lnTo>
                    <a:pt x="2975" y="3868"/>
                  </a:lnTo>
                  <a:lnTo>
                    <a:pt x="3306" y="3914"/>
                  </a:lnTo>
                  <a:lnTo>
                    <a:pt x="3636" y="4006"/>
                  </a:lnTo>
                  <a:lnTo>
                    <a:pt x="4187" y="4098"/>
                  </a:lnTo>
                  <a:lnTo>
                    <a:pt x="4738" y="4190"/>
                  </a:lnTo>
                  <a:lnTo>
                    <a:pt x="5069" y="4236"/>
                  </a:lnTo>
                  <a:lnTo>
                    <a:pt x="5289" y="4236"/>
                  </a:lnTo>
                  <a:lnTo>
                    <a:pt x="5510" y="4236"/>
                  </a:lnTo>
                  <a:lnTo>
                    <a:pt x="5620" y="4236"/>
                  </a:lnTo>
                  <a:lnTo>
                    <a:pt x="5620" y="4283"/>
                  </a:lnTo>
                  <a:lnTo>
                    <a:pt x="5730" y="4283"/>
                  </a:lnTo>
                  <a:lnTo>
                    <a:pt x="5730" y="4329"/>
                  </a:lnTo>
                  <a:lnTo>
                    <a:pt x="5840" y="4374"/>
                  </a:lnTo>
                  <a:lnTo>
                    <a:pt x="5840" y="4421"/>
                  </a:lnTo>
                  <a:lnTo>
                    <a:pt x="5950" y="4559"/>
                  </a:lnTo>
                  <a:lnTo>
                    <a:pt x="6391" y="4236"/>
                  </a:lnTo>
                  <a:lnTo>
                    <a:pt x="6061" y="4236"/>
                  </a:lnTo>
                  <a:lnTo>
                    <a:pt x="5730" y="4283"/>
                  </a:lnTo>
                  <a:lnTo>
                    <a:pt x="5400" y="4329"/>
                  </a:lnTo>
                  <a:lnTo>
                    <a:pt x="4959" y="4374"/>
                  </a:lnTo>
                  <a:lnTo>
                    <a:pt x="4628" y="4421"/>
                  </a:lnTo>
                  <a:lnTo>
                    <a:pt x="4407" y="4467"/>
                  </a:lnTo>
                  <a:lnTo>
                    <a:pt x="3967" y="4513"/>
                  </a:lnTo>
                  <a:lnTo>
                    <a:pt x="3636" y="4559"/>
                  </a:lnTo>
                  <a:lnTo>
                    <a:pt x="1101" y="4743"/>
                  </a:lnTo>
                  <a:lnTo>
                    <a:pt x="881" y="4743"/>
                  </a:lnTo>
                  <a:lnTo>
                    <a:pt x="550" y="4789"/>
                  </a:lnTo>
                  <a:lnTo>
                    <a:pt x="220" y="4789"/>
                  </a:lnTo>
                  <a:lnTo>
                    <a:pt x="0" y="4835"/>
                  </a:lnTo>
                  <a:lnTo>
                    <a:pt x="0" y="5802"/>
                  </a:lnTo>
                  <a:lnTo>
                    <a:pt x="220" y="5986"/>
                  </a:lnTo>
                  <a:lnTo>
                    <a:pt x="1212" y="6401"/>
                  </a:lnTo>
                  <a:lnTo>
                    <a:pt x="1873" y="6539"/>
                  </a:lnTo>
                  <a:lnTo>
                    <a:pt x="2534" y="6631"/>
                  </a:lnTo>
                  <a:lnTo>
                    <a:pt x="2975" y="6815"/>
                  </a:lnTo>
                  <a:lnTo>
                    <a:pt x="3636" y="6954"/>
                  </a:lnTo>
                  <a:lnTo>
                    <a:pt x="4297" y="7092"/>
                  </a:lnTo>
                  <a:lnTo>
                    <a:pt x="4848" y="7184"/>
                  </a:lnTo>
                  <a:lnTo>
                    <a:pt x="5510" y="7322"/>
                  </a:lnTo>
                  <a:lnTo>
                    <a:pt x="6171" y="7414"/>
                  </a:lnTo>
                  <a:lnTo>
                    <a:pt x="6612" y="7506"/>
                  </a:lnTo>
                  <a:lnTo>
                    <a:pt x="7162" y="7552"/>
                  </a:lnTo>
                  <a:lnTo>
                    <a:pt x="7603" y="7645"/>
                  </a:lnTo>
                  <a:lnTo>
                    <a:pt x="8155" y="7737"/>
                  </a:lnTo>
                  <a:lnTo>
                    <a:pt x="8375" y="7783"/>
                  </a:lnTo>
                  <a:lnTo>
                    <a:pt x="8595" y="7875"/>
                  </a:lnTo>
                  <a:lnTo>
                    <a:pt x="8816" y="7921"/>
                  </a:lnTo>
                  <a:lnTo>
                    <a:pt x="9036" y="7967"/>
                  </a:lnTo>
                  <a:lnTo>
                    <a:pt x="9256" y="8059"/>
                  </a:lnTo>
                  <a:lnTo>
                    <a:pt x="9477" y="8105"/>
                  </a:lnTo>
                  <a:lnTo>
                    <a:pt x="9697" y="8151"/>
                  </a:lnTo>
                  <a:lnTo>
                    <a:pt x="9807" y="8243"/>
                  </a:lnTo>
                  <a:lnTo>
                    <a:pt x="9918" y="8474"/>
                  </a:lnTo>
                  <a:lnTo>
                    <a:pt x="10359" y="8105"/>
                  </a:lnTo>
                  <a:lnTo>
                    <a:pt x="10138" y="8151"/>
                  </a:lnTo>
                  <a:lnTo>
                    <a:pt x="9918" y="8197"/>
                  </a:lnTo>
                  <a:lnTo>
                    <a:pt x="9807" y="8197"/>
                  </a:lnTo>
                  <a:lnTo>
                    <a:pt x="9587" y="8243"/>
                  </a:lnTo>
                  <a:lnTo>
                    <a:pt x="9367" y="8243"/>
                  </a:lnTo>
                  <a:lnTo>
                    <a:pt x="9146" y="8289"/>
                  </a:lnTo>
                  <a:lnTo>
                    <a:pt x="8926" y="8289"/>
                  </a:lnTo>
                  <a:lnTo>
                    <a:pt x="8706" y="8289"/>
                  </a:lnTo>
                  <a:lnTo>
                    <a:pt x="8265" y="8335"/>
                  </a:lnTo>
                  <a:lnTo>
                    <a:pt x="7934" y="8335"/>
                  </a:lnTo>
                  <a:lnTo>
                    <a:pt x="7493" y="8335"/>
                  </a:lnTo>
                  <a:lnTo>
                    <a:pt x="6942" y="8335"/>
                  </a:lnTo>
                  <a:lnTo>
                    <a:pt x="6391" y="8289"/>
                  </a:lnTo>
                  <a:lnTo>
                    <a:pt x="5950" y="8289"/>
                  </a:lnTo>
                  <a:lnTo>
                    <a:pt x="5400" y="8289"/>
                  </a:lnTo>
                  <a:lnTo>
                    <a:pt x="4848" y="8289"/>
                  </a:lnTo>
                  <a:lnTo>
                    <a:pt x="4518" y="8289"/>
                  </a:lnTo>
                  <a:lnTo>
                    <a:pt x="4297" y="8289"/>
                  </a:lnTo>
                  <a:lnTo>
                    <a:pt x="4077" y="8335"/>
                  </a:lnTo>
                  <a:lnTo>
                    <a:pt x="3856" y="8335"/>
                  </a:lnTo>
                  <a:lnTo>
                    <a:pt x="3526" y="8381"/>
                  </a:lnTo>
                  <a:lnTo>
                    <a:pt x="3306" y="8427"/>
                  </a:lnTo>
                  <a:lnTo>
                    <a:pt x="3195" y="8474"/>
                  </a:lnTo>
                  <a:lnTo>
                    <a:pt x="3085" y="8520"/>
                  </a:lnTo>
                  <a:lnTo>
                    <a:pt x="2975" y="8520"/>
                  </a:lnTo>
                  <a:lnTo>
                    <a:pt x="2975" y="8566"/>
                  </a:lnTo>
                  <a:lnTo>
                    <a:pt x="2865" y="8612"/>
                  </a:lnTo>
                  <a:lnTo>
                    <a:pt x="2755" y="8658"/>
                  </a:lnTo>
                  <a:lnTo>
                    <a:pt x="2755" y="8704"/>
                  </a:lnTo>
                  <a:lnTo>
                    <a:pt x="2755" y="8750"/>
                  </a:lnTo>
                  <a:lnTo>
                    <a:pt x="2755" y="8842"/>
                  </a:lnTo>
                  <a:lnTo>
                    <a:pt x="2865" y="8888"/>
                  </a:lnTo>
                  <a:lnTo>
                    <a:pt x="2975" y="8888"/>
                  </a:lnTo>
                  <a:lnTo>
                    <a:pt x="2975" y="8934"/>
                  </a:lnTo>
                  <a:lnTo>
                    <a:pt x="3085" y="8980"/>
                  </a:lnTo>
                  <a:lnTo>
                    <a:pt x="3195" y="9026"/>
                  </a:lnTo>
                  <a:lnTo>
                    <a:pt x="3306" y="9072"/>
                  </a:lnTo>
                  <a:lnTo>
                    <a:pt x="3526" y="9164"/>
                  </a:lnTo>
                  <a:lnTo>
                    <a:pt x="3856" y="9256"/>
                  </a:lnTo>
                  <a:lnTo>
                    <a:pt x="4187" y="9349"/>
                  </a:lnTo>
                  <a:lnTo>
                    <a:pt x="4518" y="9441"/>
                  </a:lnTo>
                  <a:lnTo>
                    <a:pt x="4738" y="9533"/>
                  </a:lnTo>
                  <a:lnTo>
                    <a:pt x="5179" y="9625"/>
                  </a:lnTo>
                  <a:lnTo>
                    <a:pt x="5510" y="9671"/>
                  </a:lnTo>
                  <a:lnTo>
                    <a:pt x="6061" y="9809"/>
                  </a:lnTo>
                  <a:lnTo>
                    <a:pt x="6281" y="9855"/>
                  </a:lnTo>
                  <a:lnTo>
                    <a:pt x="6832" y="9993"/>
                  </a:lnTo>
                  <a:lnTo>
                    <a:pt x="7493" y="10086"/>
                  </a:lnTo>
                  <a:lnTo>
                    <a:pt x="8044" y="10178"/>
                  </a:lnTo>
                  <a:lnTo>
                    <a:pt x="8485" y="10224"/>
                  </a:lnTo>
                  <a:lnTo>
                    <a:pt x="9697" y="10408"/>
                  </a:lnTo>
                  <a:lnTo>
                    <a:pt x="10800" y="10500"/>
                  </a:lnTo>
                  <a:lnTo>
                    <a:pt x="11350" y="10592"/>
                  </a:lnTo>
                  <a:lnTo>
                    <a:pt x="11791" y="10684"/>
                  </a:lnTo>
                  <a:lnTo>
                    <a:pt x="12342" y="10776"/>
                  </a:lnTo>
                  <a:lnTo>
                    <a:pt x="12893" y="10915"/>
                  </a:lnTo>
                  <a:lnTo>
                    <a:pt x="13224" y="10961"/>
                  </a:lnTo>
                  <a:lnTo>
                    <a:pt x="13444" y="11006"/>
                  </a:lnTo>
                  <a:lnTo>
                    <a:pt x="13555" y="11099"/>
                  </a:lnTo>
                  <a:lnTo>
                    <a:pt x="13885" y="11145"/>
                  </a:lnTo>
                  <a:lnTo>
                    <a:pt x="14106" y="11191"/>
                  </a:lnTo>
                  <a:lnTo>
                    <a:pt x="14326" y="11283"/>
                  </a:lnTo>
                  <a:lnTo>
                    <a:pt x="14546" y="11375"/>
                  </a:lnTo>
                  <a:lnTo>
                    <a:pt x="14877" y="11467"/>
                  </a:lnTo>
                  <a:lnTo>
                    <a:pt x="14987" y="11513"/>
                  </a:lnTo>
                  <a:lnTo>
                    <a:pt x="15097" y="11605"/>
                  </a:lnTo>
                  <a:lnTo>
                    <a:pt x="15207" y="11651"/>
                  </a:lnTo>
                  <a:lnTo>
                    <a:pt x="15207" y="11697"/>
                  </a:lnTo>
                  <a:lnTo>
                    <a:pt x="15318" y="11743"/>
                  </a:lnTo>
                  <a:lnTo>
                    <a:pt x="15318" y="11836"/>
                  </a:lnTo>
                  <a:lnTo>
                    <a:pt x="15318" y="11882"/>
                  </a:lnTo>
                  <a:lnTo>
                    <a:pt x="15318" y="11928"/>
                  </a:lnTo>
                  <a:lnTo>
                    <a:pt x="15318" y="11974"/>
                  </a:lnTo>
                  <a:lnTo>
                    <a:pt x="15318" y="12112"/>
                  </a:lnTo>
                  <a:lnTo>
                    <a:pt x="15318" y="12250"/>
                  </a:lnTo>
                  <a:lnTo>
                    <a:pt x="15318" y="12434"/>
                  </a:lnTo>
                  <a:lnTo>
                    <a:pt x="15538" y="12158"/>
                  </a:lnTo>
                  <a:lnTo>
                    <a:pt x="14546" y="12619"/>
                  </a:lnTo>
                  <a:lnTo>
                    <a:pt x="13995" y="12711"/>
                  </a:lnTo>
                  <a:lnTo>
                    <a:pt x="13555" y="12711"/>
                  </a:lnTo>
                  <a:lnTo>
                    <a:pt x="13224" y="12757"/>
                  </a:lnTo>
                  <a:lnTo>
                    <a:pt x="12893" y="12803"/>
                  </a:lnTo>
                  <a:lnTo>
                    <a:pt x="12562" y="12849"/>
                  </a:lnTo>
                  <a:lnTo>
                    <a:pt x="12232" y="12895"/>
                  </a:lnTo>
                  <a:lnTo>
                    <a:pt x="12012" y="12987"/>
                  </a:lnTo>
                  <a:lnTo>
                    <a:pt x="11681" y="13033"/>
                  </a:lnTo>
                  <a:lnTo>
                    <a:pt x="11681" y="13079"/>
                  </a:lnTo>
                  <a:lnTo>
                    <a:pt x="11571" y="13125"/>
                  </a:lnTo>
                  <a:lnTo>
                    <a:pt x="11571" y="13171"/>
                  </a:lnTo>
                  <a:lnTo>
                    <a:pt x="11461" y="13217"/>
                  </a:lnTo>
                  <a:lnTo>
                    <a:pt x="11461" y="13263"/>
                  </a:lnTo>
                  <a:lnTo>
                    <a:pt x="11350" y="13309"/>
                  </a:lnTo>
                  <a:lnTo>
                    <a:pt x="11350" y="13355"/>
                  </a:lnTo>
                  <a:lnTo>
                    <a:pt x="11350" y="13402"/>
                  </a:lnTo>
                  <a:lnTo>
                    <a:pt x="11350" y="13494"/>
                  </a:lnTo>
                  <a:lnTo>
                    <a:pt x="11350" y="13494"/>
                  </a:lnTo>
                  <a:lnTo>
                    <a:pt x="11461" y="13540"/>
                  </a:lnTo>
                  <a:lnTo>
                    <a:pt x="11461" y="13632"/>
                  </a:lnTo>
                  <a:lnTo>
                    <a:pt x="11681" y="13816"/>
                  </a:lnTo>
                  <a:lnTo>
                    <a:pt x="11901" y="14000"/>
                  </a:lnTo>
                  <a:lnTo>
                    <a:pt x="12012" y="14138"/>
                  </a:lnTo>
                  <a:lnTo>
                    <a:pt x="12122" y="14231"/>
                  </a:lnTo>
                  <a:lnTo>
                    <a:pt x="12232" y="14277"/>
                  </a:lnTo>
                  <a:lnTo>
                    <a:pt x="12342" y="14369"/>
                  </a:lnTo>
                  <a:lnTo>
                    <a:pt x="12562" y="14461"/>
                  </a:lnTo>
                  <a:lnTo>
                    <a:pt x="12783" y="14553"/>
                  </a:lnTo>
                  <a:lnTo>
                    <a:pt x="12893" y="14645"/>
                  </a:lnTo>
                  <a:lnTo>
                    <a:pt x="13114" y="14737"/>
                  </a:lnTo>
                  <a:lnTo>
                    <a:pt x="13444" y="14875"/>
                  </a:lnTo>
                  <a:lnTo>
                    <a:pt x="13775" y="15013"/>
                  </a:lnTo>
                  <a:lnTo>
                    <a:pt x="14106" y="15152"/>
                  </a:lnTo>
                  <a:lnTo>
                    <a:pt x="14546" y="15290"/>
                  </a:lnTo>
                  <a:lnTo>
                    <a:pt x="14877" y="15382"/>
                  </a:lnTo>
                  <a:lnTo>
                    <a:pt x="15318" y="15520"/>
                  </a:lnTo>
                  <a:lnTo>
                    <a:pt x="16089" y="15796"/>
                  </a:lnTo>
                  <a:lnTo>
                    <a:pt x="16861" y="15981"/>
                  </a:lnTo>
                  <a:lnTo>
                    <a:pt x="17191" y="16165"/>
                  </a:lnTo>
                  <a:lnTo>
                    <a:pt x="17522" y="16303"/>
                  </a:lnTo>
                  <a:lnTo>
                    <a:pt x="17962" y="16441"/>
                  </a:lnTo>
                  <a:lnTo>
                    <a:pt x="18293" y="16579"/>
                  </a:lnTo>
                  <a:lnTo>
                    <a:pt x="18514" y="16718"/>
                  </a:lnTo>
                  <a:lnTo>
                    <a:pt x="18734" y="16856"/>
                  </a:lnTo>
                  <a:lnTo>
                    <a:pt x="18955" y="16994"/>
                  </a:lnTo>
                  <a:lnTo>
                    <a:pt x="18955" y="17132"/>
                  </a:lnTo>
                  <a:lnTo>
                    <a:pt x="19175" y="17270"/>
                  </a:lnTo>
                  <a:lnTo>
                    <a:pt x="19285" y="17362"/>
                  </a:lnTo>
                  <a:lnTo>
                    <a:pt x="19395" y="17547"/>
                  </a:lnTo>
                  <a:lnTo>
                    <a:pt x="19616" y="17685"/>
                  </a:lnTo>
                  <a:lnTo>
                    <a:pt x="19616" y="17454"/>
                  </a:lnTo>
                  <a:lnTo>
                    <a:pt x="19395" y="17638"/>
                  </a:lnTo>
                  <a:lnTo>
                    <a:pt x="19285" y="17777"/>
                  </a:lnTo>
                  <a:lnTo>
                    <a:pt x="19285" y="17823"/>
                  </a:lnTo>
                  <a:lnTo>
                    <a:pt x="19175" y="17869"/>
                  </a:lnTo>
                  <a:lnTo>
                    <a:pt x="19065" y="17915"/>
                  </a:lnTo>
                  <a:lnTo>
                    <a:pt x="18955" y="18007"/>
                  </a:lnTo>
                  <a:lnTo>
                    <a:pt x="18955" y="18007"/>
                  </a:lnTo>
                  <a:lnTo>
                    <a:pt x="18844" y="18053"/>
                  </a:lnTo>
                  <a:lnTo>
                    <a:pt x="18734" y="18099"/>
                  </a:lnTo>
                  <a:lnTo>
                    <a:pt x="18514" y="18099"/>
                  </a:lnTo>
                  <a:lnTo>
                    <a:pt x="18403" y="18145"/>
                  </a:lnTo>
                  <a:lnTo>
                    <a:pt x="18183" y="18145"/>
                  </a:lnTo>
                  <a:lnTo>
                    <a:pt x="17962" y="18145"/>
                  </a:lnTo>
                  <a:lnTo>
                    <a:pt x="17742" y="18145"/>
                  </a:lnTo>
                  <a:lnTo>
                    <a:pt x="17081" y="18145"/>
                  </a:lnTo>
                  <a:lnTo>
                    <a:pt x="16530" y="18145"/>
                  </a:lnTo>
                  <a:lnTo>
                    <a:pt x="16200" y="18145"/>
                  </a:lnTo>
                  <a:lnTo>
                    <a:pt x="15869" y="18145"/>
                  </a:lnTo>
                  <a:lnTo>
                    <a:pt x="15538" y="18145"/>
                  </a:lnTo>
                  <a:lnTo>
                    <a:pt x="15318" y="18191"/>
                  </a:lnTo>
                  <a:lnTo>
                    <a:pt x="15318" y="18191"/>
                  </a:lnTo>
                  <a:lnTo>
                    <a:pt x="15207" y="18237"/>
                  </a:lnTo>
                  <a:lnTo>
                    <a:pt x="15097" y="18237"/>
                  </a:lnTo>
                  <a:lnTo>
                    <a:pt x="14987" y="18283"/>
                  </a:lnTo>
                  <a:lnTo>
                    <a:pt x="14877" y="18329"/>
                  </a:lnTo>
                  <a:lnTo>
                    <a:pt x="14767" y="18329"/>
                  </a:lnTo>
                  <a:lnTo>
                    <a:pt x="14656" y="18375"/>
                  </a:lnTo>
                  <a:lnTo>
                    <a:pt x="14546" y="18422"/>
                  </a:lnTo>
                  <a:lnTo>
                    <a:pt x="14546" y="18467"/>
                  </a:lnTo>
                  <a:lnTo>
                    <a:pt x="14436" y="18514"/>
                  </a:lnTo>
                  <a:lnTo>
                    <a:pt x="14436" y="18606"/>
                  </a:lnTo>
                  <a:lnTo>
                    <a:pt x="14436" y="18652"/>
                  </a:lnTo>
                  <a:lnTo>
                    <a:pt x="14326" y="18744"/>
                  </a:lnTo>
                  <a:lnTo>
                    <a:pt x="14326" y="18790"/>
                  </a:lnTo>
                  <a:lnTo>
                    <a:pt x="14326" y="18882"/>
                  </a:lnTo>
                  <a:lnTo>
                    <a:pt x="14326" y="18928"/>
                  </a:lnTo>
                  <a:lnTo>
                    <a:pt x="14436" y="19020"/>
                  </a:lnTo>
                  <a:lnTo>
                    <a:pt x="14436" y="19159"/>
                  </a:lnTo>
                  <a:lnTo>
                    <a:pt x="14436" y="19297"/>
                  </a:lnTo>
                  <a:lnTo>
                    <a:pt x="14546" y="19389"/>
                  </a:lnTo>
                  <a:lnTo>
                    <a:pt x="14546" y="19527"/>
                  </a:lnTo>
                  <a:lnTo>
                    <a:pt x="14656" y="19619"/>
                  </a:lnTo>
                  <a:lnTo>
                    <a:pt x="14767" y="19711"/>
                  </a:lnTo>
                  <a:lnTo>
                    <a:pt x="14877" y="19803"/>
                  </a:lnTo>
                  <a:lnTo>
                    <a:pt x="15207" y="19987"/>
                  </a:lnTo>
                  <a:lnTo>
                    <a:pt x="15318" y="20126"/>
                  </a:lnTo>
                  <a:lnTo>
                    <a:pt x="15648" y="20310"/>
                  </a:lnTo>
                  <a:lnTo>
                    <a:pt x="15979" y="20448"/>
                  </a:lnTo>
                  <a:lnTo>
                    <a:pt x="16310" y="20586"/>
                  </a:lnTo>
                  <a:lnTo>
                    <a:pt x="16640" y="20678"/>
                  </a:lnTo>
                  <a:lnTo>
                    <a:pt x="16971" y="20863"/>
                  </a:lnTo>
                  <a:lnTo>
                    <a:pt x="17301" y="20954"/>
                  </a:lnTo>
                  <a:lnTo>
                    <a:pt x="17742" y="21093"/>
                  </a:lnTo>
                  <a:lnTo>
                    <a:pt x="18183" y="21185"/>
                  </a:lnTo>
                  <a:lnTo>
                    <a:pt x="18514" y="21231"/>
                  </a:lnTo>
                  <a:lnTo>
                    <a:pt x="18955" y="21323"/>
                  </a:lnTo>
                  <a:lnTo>
                    <a:pt x="19285" y="21415"/>
                  </a:lnTo>
                  <a:lnTo>
                    <a:pt x="19836" y="21461"/>
                  </a:lnTo>
                  <a:lnTo>
                    <a:pt x="20277" y="21553"/>
                  </a:lnTo>
                  <a:lnTo>
                    <a:pt x="20718" y="21553"/>
                  </a:lnTo>
                  <a:lnTo>
                    <a:pt x="20718" y="21553"/>
                  </a:lnTo>
                  <a:lnTo>
                    <a:pt x="20718" y="21600"/>
                  </a:lnTo>
                  <a:lnTo>
                    <a:pt x="20828" y="21600"/>
                  </a:lnTo>
                  <a:lnTo>
                    <a:pt x="20938" y="21553"/>
                  </a:lnTo>
                  <a:lnTo>
                    <a:pt x="21048" y="21553"/>
                  </a:lnTo>
                  <a:lnTo>
                    <a:pt x="21159" y="21553"/>
                  </a:lnTo>
                  <a:lnTo>
                    <a:pt x="21269" y="21507"/>
                  </a:lnTo>
                  <a:lnTo>
                    <a:pt x="21269" y="21507"/>
                  </a:lnTo>
                  <a:lnTo>
                    <a:pt x="21379" y="21461"/>
                  </a:lnTo>
                  <a:lnTo>
                    <a:pt x="21489" y="21415"/>
                  </a:lnTo>
                  <a:lnTo>
                    <a:pt x="21489" y="21323"/>
                  </a:lnTo>
                  <a:lnTo>
                    <a:pt x="21600" y="21277"/>
                  </a:lnTo>
                  <a:lnTo>
                    <a:pt x="21600" y="21231"/>
                  </a:lnTo>
                  <a:lnTo>
                    <a:pt x="21489" y="21231"/>
                  </a:lnTo>
                  <a:lnTo>
                    <a:pt x="21489" y="21139"/>
                  </a:lnTo>
                  <a:lnTo>
                    <a:pt x="21379" y="21093"/>
                  </a:lnTo>
                  <a:lnTo>
                    <a:pt x="21269" y="21047"/>
                  </a:lnTo>
                  <a:lnTo>
                    <a:pt x="21159" y="21047"/>
                  </a:lnTo>
                  <a:lnTo>
                    <a:pt x="21159" y="21001"/>
                  </a:lnTo>
                  <a:lnTo>
                    <a:pt x="21048" y="21001"/>
                  </a:lnTo>
                  <a:lnTo>
                    <a:pt x="20938" y="21001"/>
                  </a:lnTo>
                </a:path>
              </a:pathLst>
            </a:custGeom>
            <a:solidFill>
              <a:srgbClr val="B9DB7D">
                <a:alpha val="100000"/>
              </a:srgbClr>
            </a:solidFill>
            <a:ln w="9525">
              <a:noFill/>
            </a:ln>
          </p:spPr>
          <p:txBody>
            <a:bodyPr/>
            <a:lstStyle/>
            <a:p>
              <a:endParaRPr lang="zh-CN" altLang="en-US"/>
            </a:p>
          </p:txBody>
        </p:sp>
        <p:sp>
          <p:nvSpPr>
            <p:cNvPr id="1043" name="Unknown Shape"/>
            <p:cNvSpPr>
              <a:spLocks noChangeAspect="1"/>
            </p:cNvSpPr>
            <p:nvPr>
              <p:custDataLst>
                <p:tags r:id="rId30"/>
              </p:custDataLst>
            </p:nvPr>
          </p:nvSpPr>
          <p:spPr>
            <a:xfrm>
              <a:off x="245" y="2134"/>
              <a:ext cx="125" cy="195"/>
            </a:xfrm>
            <a:custGeom>
              <a:pathLst>
                <a:path w="21600" h="21600">
                  <a:moveTo>
                    <a:pt x="12728" y="21600"/>
                  </a:moveTo>
                  <a:lnTo>
                    <a:pt x="16971" y="15708"/>
                  </a:lnTo>
                  <a:lnTo>
                    <a:pt x="21600" y="10063"/>
                  </a:lnTo>
                  <a:lnTo>
                    <a:pt x="14656" y="4908"/>
                  </a:lnTo>
                  <a:lnTo>
                    <a:pt x="8100" y="0"/>
                  </a:lnTo>
                  <a:lnTo>
                    <a:pt x="3856" y="5890"/>
                  </a:lnTo>
                  <a:lnTo>
                    <a:pt x="0" y="11536"/>
                  </a:lnTo>
                  <a:lnTo>
                    <a:pt x="5785" y="16690"/>
                  </a:lnTo>
                  <a:lnTo>
                    <a:pt x="12728" y="21600"/>
                  </a:lnTo>
                </a:path>
              </a:pathLst>
            </a:custGeom>
            <a:solidFill>
              <a:srgbClr val="7CC5A1">
                <a:alpha val="100000"/>
              </a:srgbClr>
            </a:solidFill>
            <a:ln w="9525">
              <a:noFill/>
            </a:ln>
          </p:spPr>
          <p:txBody>
            <a:bodyPr/>
            <a:lstStyle/>
            <a:p>
              <a:endParaRPr lang="zh-CN" altLang="en-US"/>
            </a:p>
          </p:txBody>
        </p:sp>
        <p:sp>
          <p:nvSpPr>
            <p:cNvPr id="1044" name="Unknown Shape"/>
            <p:cNvSpPr>
              <a:spLocks noChangeAspect="1"/>
            </p:cNvSpPr>
            <p:nvPr>
              <p:custDataLst>
                <p:tags r:id="rId31"/>
              </p:custDataLst>
            </p:nvPr>
          </p:nvSpPr>
          <p:spPr>
            <a:xfrm>
              <a:off x="689" y="2016"/>
              <a:ext cx="63" cy="100"/>
            </a:xfrm>
            <a:custGeom>
              <a:pathLst>
                <a:path w="21600" h="21600">
                  <a:moveTo>
                    <a:pt x="13885" y="21600"/>
                  </a:moveTo>
                  <a:lnTo>
                    <a:pt x="16971" y="15359"/>
                  </a:lnTo>
                  <a:lnTo>
                    <a:pt x="21600" y="9599"/>
                  </a:lnTo>
                  <a:lnTo>
                    <a:pt x="13885" y="4319"/>
                  </a:lnTo>
                  <a:lnTo>
                    <a:pt x="6942" y="0"/>
                  </a:lnTo>
                  <a:lnTo>
                    <a:pt x="3085" y="5759"/>
                  </a:lnTo>
                  <a:lnTo>
                    <a:pt x="0" y="11999"/>
                  </a:lnTo>
                  <a:lnTo>
                    <a:pt x="6171" y="16799"/>
                  </a:lnTo>
                  <a:lnTo>
                    <a:pt x="13885" y="21600"/>
                  </a:lnTo>
                </a:path>
              </a:pathLst>
            </a:custGeom>
            <a:solidFill>
              <a:srgbClr val="B9DB7D">
                <a:alpha val="100000"/>
              </a:srgbClr>
            </a:solidFill>
            <a:ln w="9525">
              <a:noFill/>
            </a:ln>
          </p:spPr>
          <p:txBody>
            <a:bodyPr/>
            <a:lstStyle/>
            <a:p>
              <a:endParaRPr lang="zh-CN" altLang="en-US"/>
            </a:p>
          </p:txBody>
        </p:sp>
        <p:sp>
          <p:nvSpPr>
            <p:cNvPr id="1045" name="Unknown Shape"/>
            <p:cNvSpPr>
              <a:spLocks noChangeAspect="1"/>
            </p:cNvSpPr>
            <p:nvPr>
              <p:custDataLst>
                <p:tags r:id="rId32"/>
              </p:custDataLst>
            </p:nvPr>
          </p:nvSpPr>
          <p:spPr>
            <a:xfrm>
              <a:off x="785" y="1914"/>
              <a:ext cx="44" cy="48"/>
            </a:xfrm>
            <a:custGeom>
              <a:pathLst>
                <a:path w="21600" h="21600">
                  <a:moveTo>
                    <a:pt x="7623" y="20399"/>
                  </a:moveTo>
                  <a:lnTo>
                    <a:pt x="8893" y="21600"/>
                  </a:lnTo>
                  <a:lnTo>
                    <a:pt x="10164" y="21600"/>
                  </a:lnTo>
                  <a:lnTo>
                    <a:pt x="11435" y="21600"/>
                  </a:lnTo>
                  <a:lnTo>
                    <a:pt x="12705" y="21600"/>
                  </a:lnTo>
                  <a:lnTo>
                    <a:pt x="13976" y="20399"/>
                  </a:lnTo>
                  <a:lnTo>
                    <a:pt x="13976" y="20399"/>
                  </a:lnTo>
                  <a:lnTo>
                    <a:pt x="15246" y="20399"/>
                  </a:lnTo>
                  <a:lnTo>
                    <a:pt x="15246" y="19199"/>
                  </a:lnTo>
                  <a:lnTo>
                    <a:pt x="16517" y="19199"/>
                  </a:lnTo>
                  <a:lnTo>
                    <a:pt x="17787" y="19199"/>
                  </a:lnTo>
                  <a:lnTo>
                    <a:pt x="17787" y="17999"/>
                  </a:lnTo>
                  <a:lnTo>
                    <a:pt x="19058" y="17999"/>
                  </a:lnTo>
                  <a:lnTo>
                    <a:pt x="19058" y="16799"/>
                  </a:lnTo>
                  <a:lnTo>
                    <a:pt x="20329" y="15599"/>
                  </a:lnTo>
                  <a:lnTo>
                    <a:pt x="20329" y="14399"/>
                  </a:lnTo>
                  <a:lnTo>
                    <a:pt x="20329" y="13199"/>
                  </a:lnTo>
                  <a:lnTo>
                    <a:pt x="21600" y="11999"/>
                  </a:lnTo>
                  <a:lnTo>
                    <a:pt x="21600" y="10800"/>
                  </a:lnTo>
                  <a:lnTo>
                    <a:pt x="21600" y="9599"/>
                  </a:lnTo>
                  <a:lnTo>
                    <a:pt x="20329" y="8399"/>
                  </a:lnTo>
                  <a:lnTo>
                    <a:pt x="20329" y="8399"/>
                  </a:lnTo>
                  <a:lnTo>
                    <a:pt x="20329" y="7199"/>
                  </a:lnTo>
                  <a:lnTo>
                    <a:pt x="20329" y="5999"/>
                  </a:lnTo>
                  <a:lnTo>
                    <a:pt x="19058" y="4799"/>
                  </a:lnTo>
                  <a:lnTo>
                    <a:pt x="19058" y="3599"/>
                  </a:lnTo>
                  <a:lnTo>
                    <a:pt x="17787" y="3599"/>
                  </a:lnTo>
                  <a:lnTo>
                    <a:pt x="16517" y="2399"/>
                  </a:lnTo>
                  <a:lnTo>
                    <a:pt x="16517" y="1199"/>
                  </a:lnTo>
                  <a:lnTo>
                    <a:pt x="15246" y="1199"/>
                  </a:lnTo>
                  <a:lnTo>
                    <a:pt x="15246" y="0"/>
                  </a:lnTo>
                  <a:lnTo>
                    <a:pt x="13976" y="0"/>
                  </a:lnTo>
                  <a:lnTo>
                    <a:pt x="12705" y="0"/>
                  </a:lnTo>
                  <a:lnTo>
                    <a:pt x="11435" y="0"/>
                  </a:lnTo>
                  <a:lnTo>
                    <a:pt x="10164" y="0"/>
                  </a:lnTo>
                  <a:lnTo>
                    <a:pt x="8893" y="0"/>
                  </a:lnTo>
                  <a:lnTo>
                    <a:pt x="8893" y="0"/>
                  </a:lnTo>
                  <a:lnTo>
                    <a:pt x="7623" y="0"/>
                  </a:lnTo>
                  <a:lnTo>
                    <a:pt x="6352" y="0"/>
                  </a:lnTo>
                  <a:lnTo>
                    <a:pt x="5082" y="1199"/>
                  </a:lnTo>
                  <a:lnTo>
                    <a:pt x="3811" y="1199"/>
                  </a:lnTo>
                  <a:lnTo>
                    <a:pt x="3811" y="1199"/>
                  </a:lnTo>
                  <a:lnTo>
                    <a:pt x="3811" y="2399"/>
                  </a:lnTo>
                  <a:lnTo>
                    <a:pt x="2541" y="3599"/>
                  </a:lnTo>
                  <a:lnTo>
                    <a:pt x="1270" y="3599"/>
                  </a:lnTo>
                  <a:lnTo>
                    <a:pt x="1270" y="4799"/>
                  </a:lnTo>
                  <a:lnTo>
                    <a:pt x="1270" y="5999"/>
                  </a:lnTo>
                  <a:lnTo>
                    <a:pt x="0" y="7199"/>
                  </a:lnTo>
                  <a:lnTo>
                    <a:pt x="0" y="8399"/>
                  </a:lnTo>
                  <a:lnTo>
                    <a:pt x="0" y="9599"/>
                  </a:lnTo>
                  <a:lnTo>
                    <a:pt x="0" y="10800"/>
                  </a:lnTo>
                  <a:lnTo>
                    <a:pt x="0" y="11999"/>
                  </a:lnTo>
                  <a:lnTo>
                    <a:pt x="0" y="13199"/>
                  </a:lnTo>
                  <a:lnTo>
                    <a:pt x="0" y="13199"/>
                  </a:lnTo>
                  <a:lnTo>
                    <a:pt x="0" y="14399"/>
                  </a:lnTo>
                  <a:lnTo>
                    <a:pt x="1270" y="15599"/>
                  </a:lnTo>
                  <a:lnTo>
                    <a:pt x="1270" y="16799"/>
                  </a:lnTo>
                  <a:lnTo>
                    <a:pt x="2541" y="17999"/>
                  </a:lnTo>
                  <a:lnTo>
                    <a:pt x="2541" y="17999"/>
                  </a:lnTo>
                  <a:lnTo>
                    <a:pt x="3811" y="19199"/>
                  </a:lnTo>
                  <a:lnTo>
                    <a:pt x="3811" y="19199"/>
                  </a:lnTo>
                  <a:lnTo>
                    <a:pt x="3811" y="19199"/>
                  </a:lnTo>
                  <a:lnTo>
                    <a:pt x="5082" y="20399"/>
                  </a:lnTo>
                  <a:lnTo>
                    <a:pt x="6352" y="20399"/>
                  </a:lnTo>
                  <a:lnTo>
                    <a:pt x="7623" y="20399"/>
                  </a:lnTo>
                </a:path>
              </a:pathLst>
            </a:custGeom>
            <a:solidFill>
              <a:srgbClr val="FFF974">
                <a:alpha val="100000"/>
              </a:srgbClr>
            </a:solidFill>
            <a:ln w="9525">
              <a:noFill/>
            </a:ln>
          </p:spPr>
          <p:txBody>
            <a:bodyPr/>
            <a:lstStyle/>
            <a:p>
              <a:endParaRPr lang="zh-CN" altLang="en-US"/>
            </a:p>
          </p:txBody>
        </p:sp>
        <p:sp>
          <p:nvSpPr>
            <p:cNvPr id="1046" name="Unknown Shape"/>
            <p:cNvSpPr>
              <a:spLocks noChangeAspect="1"/>
            </p:cNvSpPr>
            <p:nvPr>
              <p:custDataLst>
                <p:tags r:id="rId33"/>
              </p:custDataLst>
            </p:nvPr>
          </p:nvSpPr>
          <p:spPr>
            <a:xfrm>
              <a:off x="658" y="1392"/>
              <a:ext cx="44" cy="45"/>
            </a:xfrm>
            <a:custGeom>
              <a:pathLst>
                <a:path w="21600" h="21600">
                  <a:moveTo>
                    <a:pt x="4628" y="18514"/>
                  </a:moveTo>
                  <a:lnTo>
                    <a:pt x="6171" y="20056"/>
                  </a:lnTo>
                  <a:lnTo>
                    <a:pt x="7714" y="20056"/>
                  </a:lnTo>
                  <a:lnTo>
                    <a:pt x="9256" y="21600"/>
                  </a:lnTo>
                  <a:lnTo>
                    <a:pt x="10800" y="20056"/>
                  </a:lnTo>
                  <a:lnTo>
                    <a:pt x="13885" y="20056"/>
                  </a:lnTo>
                  <a:lnTo>
                    <a:pt x="15428" y="18514"/>
                  </a:lnTo>
                  <a:lnTo>
                    <a:pt x="16971" y="16971"/>
                  </a:lnTo>
                  <a:lnTo>
                    <a:pt x="18514" y="15428"/>
                  </a:lnTo>
                  <a:lnTo>
                    <a:pt x="20056" y="13885"/>
                  </a:lnTo>
                  <a:lnTo>
                    <a:pt x="20056" y="10800"/>
                  </a:lnTo>
                  <a:lnTo>
                    <a:pt x="21600" y="9256"/>
                  </a:lnTo>
                  <a:lnTo>
                    <a:pt x="20056" y="7714"/>
                  </a:lnTo>
                  <a:lnTo>
                    <a:pt x="20056" y="4628"/>
                  </a:lnTo>
                  <a:lnTo>
                    <a:pt x="18514" y="3085"/>
                  </a:lnTo>
                  <a:lnTo>
                    <a:pt x="16971" y="1542"/>
                  </a:lnTo>
                  <a:lnTo>
                    <a:pt x="15428" y="1542"/>
                  </a:lnTo>
                  <a:lnTo>
                    <a:pt x="13885" y="0"/>
                  </a:lnTo>
                  <a:lnTo>
                    <a:pt x="10800" y="0"/>
                  </a:lnTo>
                  <a:lnTo>
                    <a:pt x="9256" y="0"/>
                  </a:lnTo>
                  <a:lnTo>
                    <a:pt x="7714" y="0"/>
                  </a:lnTo>
                  <a:lnTo>
                    <a:pt x="6171" y="0"/>
                  </a:lnTo>
                  <a:lnTo>
                    <a:pt x="4628" y="1542"/>
                  </a:lnTo>
                  <a:lnTo>
                    <a:pt x="3085" y="1542"/>
                  </a:lnTo>
                  <a:lnTo>
                    <a:pt x="1542" y="3085"/>
                  </a:lnTo>
                  <a:lnTo>
                    <a:pt x="0" y="4628"/>
                  </a:lnTo>
                  <a:lnTo>
                    <a:pt x="0" y="7714"/>
                  </a:lnTo>
                  <a:lnTo>
                    <a:pt x="0" y="9256"/>
                  </a:lnTo>
                  <a:lnTo>
                    <a:pt x="0" y="10800"/>
                  </a:lnTo>
                  <a:lnTo>
                    <a:pt x="0" y="13885"/>
                  </a:lnTo>
                  <a:lnTo>
                    <a:pt x="1542" y="15428"/>
                  </a:lnTo>
                  <a:lnTo>
                    <a:pt x="3085" y="16971"/>
                  </a:lnTo>
                  <a:lnTo>
                    <a:pt x="4628" y="18514"/>
                  </a:lnTo>
                </a:path>
              </a:pathLst>
            </a:custGeom>
            <a:solidFill>
              <a:srgbClr val="F09BBE">
                <a:alpha val="100000"/>
              </a:srgbClr>
            </a:solidFill>
            <a:ln w="9525">
              <a:noFill/>
            </a:ln>
          </p:spPr>
          <p:txBody>
            <a:bodyPr/>
            <a:lstStyle/>
            <a:p>
              <a:endParaRPr lang="zh-CN" altLang="en-US"/>
            </a:p>
          </p:txBody>
        </p:sp>
        <p:sp>
          <p:nvSpPr>
            <p:cNvPr id="1047" name="Unknown Shape"/>
            <p:cNvSpPr>
              <a:spLocks noChangeAspect="1"/>
            </p:cNvSpPr>
            <p:nvPr>
              <p:custDataLst>
                <p:tags r:id="rId34"/>
              </p:custDataLst>
            </p:nvPr>
          </p:nvSpPr>
          <p:spPr>
            <a:xfrm>
              <a:off x="903" y="1878"/>
              <a:ext cx="113" cy="125"/>
            </a:xfrm>
            <a:custGeom>
              <a:pathLst>
                <a:path w="21600" h="21600">
                  <a:moveTo>
                    <a:pt x="0" y="12342"/>
                  </a:moveTo>
                  <a:lnTo>
                    <a:pt x="10164" y="16971"/>
                  </a:lnTo>
                  <a:lnTo>
                    <a:pt x="21600" y="21600"/>
                  </a:lnTo>
                  <a:lnTo>
                    <a:pt x="20329" y="10800"/>
                  </a:lnTo>
                  <a:lnTo>
                    <a:pt x="19058" y="0"/>
                  </a:lnTo>
                  <a:lnTo>
                    <a:pt x="9317" y="6171"/>
                  </a:lnTo>
                  <a:lnTo>
                    <a:pt x="0" y="12342"/>
                  </a:lnTo>
                </a:path>
              </a:pathLst>
            </a:custGeom>
            <a:solidFill>
              <a:srgbClr val="EF9B49">
                <a:alpha val="100000"/>
              </a:srgbClr>
            </a:solidFill>
            <a:ln w="9525">
              <a:noFill/>
            </a:ln>
          </p:spPr>
          <p:txBody>
            <a:bodyPr/>
            <a:lstStyle/>
            <a:p>
              <a:endParaRPr lang="zh-CN" altLang="en-US"/>
            </a:p>
          </p:txBody>
        </p:sp>
        <p:sp>
          <p:nvSpPr>
            <p:cNvPr id="1048" name="Unknown Shape"/>
            <p:cNvSpPr>
              <a:spLocks noChangeAspect="1"/>
            </p:cNvSpPr>
            <p:nvPr>
              <p:custDataLst>
                <p:tags r:id="rId35"/>
              </p:custDataLst>
            </p:nvPr>
          </p:nvSpPr>
          <p:spPr>
            <a:xfrm>
              <a:off x="1107" y="1327"/>
              <a:ext cx="75" cy="68"/>
            </a:xfrm>
            <a:custGeom>
              <a:pathLst>
                <a:path w="21600" h="21600">
                  <a:moveTo>
                    <a:pt x="8258" y="21600"/>
                  </a:moveTo>
                  <a:lnTo>
                    <a:pt x="14611" y="12541"/>
                  </a:lnTo>
                  <a:lnTo>
                    <a:pt x="21600" y="3483"/>
                  </a:lnTo>
                  <a:lnTo>
                    <a:pt x="10800" y="1393"/>
                  </a:lnTo>
                  <a:lnTo>
                    <a:pt x="0" y="0"/>
                  </a:lnTo>
                  <a:lnTo>
                    <a:pt x="3811" y="10451"/>
                  </a:lnTo>
                  <a:lnTo>
                    <a:pt x="8258" y="21600"/>
                  </a:lnTo>
                </a:path>
              </a:pathLst>
            </a:custGeom>
            <a:solidFill>
              <a:srgbClr val="0093DD">
                <a:alpha val="100000"/>
              </a:srgbClr>
            </a:solidFill>
            <a:ln w="9525">
              <a:noFill/>
            </a:ln>
          </p:spPr>
          <p:txBody>
            <a:bodyPr/>
            <a:lstStyle/>
            <a:p>
              <a:endParaRPr lang="zh-CN" altLang="en-US"/>
            </a:p>
          </p:txBody>
        </p:sp>
        <p:sp>
          <p:nvSpPr>
            <p:cNvPr id="1049" name="Unknown Shape"/>
            <p:cNvSpPr>
              <a:spLocks noChangeAspect="1"/>
            </p:cNvSpPr>
            <p:nvPr>
              <p:custDataLst>
                <p:tags r:id="rId36"/>
              </p:custDataLst>
            </p:nvPr>
          </p:nvSpPr>
          <p:spPr>
            <a:xfrm>
              <a:off x="621" y="1519"/>
              <a:ext cx="104" cy="117"/>
            </a:xfrm>
            <a:custGeom>
              <a:pathLst>
                <a:path w="21600" h="21600">
                  <a:moveTo>
                    <a:pt x="20220" y="21600"/>
                  </a:moveTo>
                  <a:lnTo>
                    <a:pt x="10110" y="15894"/>
                  </a:lnTo>
                  <a:lnTo>
                    <a:pt x="0" y="10188"/>
                  </a:lnTo>
                  <a:lnTo>
                    <a:pt x="11029" y="4890"/>
                  </a:lnTo>
                  <a:lnTo>
                    <a:pt x="21600" y="0"/>
                  </a:lnTo>
                  <a:lnTo>
                    <a:pt x="20680" y="10595"/>
                  </a:lnTo>
                  <a:lnTo>
                    <a:pt x="20220" y="21600"/>
                  </a:lnTo>
                </a:path>
              </a:pathLst>
            </a:custGeom>
            <a:solidFill>
              <a:srgbClr val="EF9B49">
                <a:alpha val="100000"/>
              </a:srgbClr>
            </a:solidFill>
            <a:ln w="9525">
              <a:noFill/>
            </a:ln>
          </p:spPr>
          <p:txBody>
            <a:bodyPr/>
            <a:lstStyle/>
            <a:p>
              <a:endParaRPr lang="zh-CN" altLang="en-US"/>
            </a:p>
          </p:txBody>
        </p:sp>
        <p:sp>
          <p:nvSpPr>
            <p:cNvPr id="1050" name="Unknown Shape"/>
            <p:cNvSpPr>
              <a:spLocks noChangeAspect="1"/>
            </p:cNvSpPr>
            <p:nvPr>
              <p:custDataLst>
                <p:tags r:id="rId37"/>
              </p:custDataLst>
            </p:nvPr>
          </p:nvSpPr>
          <p:spPr>
            <a:xfrm>
              <a:off x="787" y="549"/>
              <a:ext cx="60" cy="89"/>
            </a:xfrm>
            <a:custGeom>
              <a:pathLst>
                <a:path w="21600" h="21600">
                  <a:moveTo>
                    <a:pt x="3199" y="21600"/>
                  </a:moveTo>
                  <a:lnTo>
                    <a:pt x="12799" y="17819"/>
                  </a:lnTo>
                  <a:lnTo>
                    <a:pt x="21600" y="13500"/>
                  </a:lnTo>
                  <a:lnTo>
                    <a:pt x="19999" y="6479"/>
                  </a:lnTo>
                  <a:lnTo>
                    <a:pt x="18399" y="0"/>
                  </a:lnTo>
                  <a:lnTo>
                    <a:pt x="9599" y="3779"/>
                  </a:lnTo>
                  <a:lnTo>
                    <a:pt x="0" y="7559"/>
                  </a:lnTo>
                  <a:lnTo>
                    <a:pt x="799" y="14579"/>
                  </a:lnTo>
                  <a:lnTo>
                    <a:pt x="3199" y="21600"/>
                  </a:lnTo>
                </a:path>
              </a:pathLst>
            </a:custGeom>
            <a:solidFill>
              <a:srgbClr val="B9DB7D">
                <a:alpha val="100000"/>
              </a:srgbClr>
            </a:solidFill>
            <a:ln w="9525">
              <a:noFill/>
            </a:ln>
          </p:spPr>
          <p:txBody>
            <a:bodyPr/>
            <a:lstStyle/>
            <a:p>
              <a:endParaRPr lang="zh-CN" altLang="en-US"/>
            </a:p>
          </p:txBody>
        </p:sp>
        <p:sp>
          <p:nvSpPr>
            <p:cNvPr id="1051" name="Unknown Shape"/>
            <p:cNvSpPr>
              <a:spLocks noChangeAspect="1"/>
            </p:cNvSpPr>
            <p:nvPr>
              <p:custDataLst>
                <p:tags r:id="rId38"/>
              </p:custDataLst>
            </p:nvPr>
          </p:nvSpPr>
          <p:spPr>
            <a:xfrm>
              <a:off x="399" y="1414"/>
              <a:ext cx="112" cy="117"/>
            </a:xfrm>
            <a:custGeom>
              <a:pathLst>
                <a:path w="21600" h="21600">
                  <a:moveTo>
                    <a:pt x="2907" y="21600"/>
                  </a:moveTo>
                  <a:lnTo>
                    <a:pt x="12045" y="14799"/>
                  </a:lnTo>
                  <a:lnTo>
                    <a:pt x="21600" y="8399"/>
                  </a:lnTo>
                  <a:lnTo>
                    <a:pt x="10384" y="4399"/>
                  </a:lnTo>
                  <a:lnTo>
                    <a:pt x="0" y="0"/>
                  </a:lnTo>
                  <a:lnTo>
                    <a:pt x="1661" y="10800"/>
                  </a:lnTo>
                  <a:lnTo>
                    <a:pt x="2907" y="21600"/>
                  </a:lnTo>
                </a:path>
              </a:pathLst>
            </a:custGeom>
            <a:solidFill>
              <a:srgbClr val="0093DD">
                <a:alpha val="100000"/>
              </a:srgbClr>
            </a:solidFill>
            <a:ln w="9525">
              <a:noFill/>
            </a:ln>
          </p:spPr>
          <p:txBody>
            <a:bodyPr/>
            <a:lstStyle/>
            <a:p>
              <a:endParaRPr lang="zh-CN" altLang="en-US"/>
            </a:p>
          </p:txBody>
        </p:sp>
        <p:sp>
          <p:nvSpPr>
            <p:cNvPr id="1052" name="Unknown Shape"/>
            <p:cNvSpPr>
              <a:spLocks noChangeAspect="1"/>
            </p:cNvSpPr>
            <p:nvPr>
              <p:custDataLst>
                <p:tags r:id="rId39"/>
              </p:custDataLst>
            </p:nvPr>
          </p:nvSpPr>
          <p:spPr>
            <a:xfrm>
              <a:off x="1446" y="1881"/>
              <a:ext cx="60" cy="62"/>
            </a:xfrm>
            <a:custGeom>
              <a:pathLst>
                <a:path w="21600" h="21600">
                  <a:moveTo>
                    <a:pt x="2817" y="18900"/>
                  </a:moveTo>
                  <a:lnTo>
                    <a:pt x="3756" y="18900"/>
                  </a:lnTo>
                  <a:lnTo>
                    <a:pt x="4695" y="19799"/>
                  </a:lnTo>
                  <a:lnTo>
                    <a:pt x="5634" y="20699"/>
                  </a:lnTo>
                  <a:lnTo>
                    <a:pt x="7513" y="20699"/>
                  </a:lnTo>
                  <a:lnTo>
                    <a:pt x="8452" y="20699"/>
                  </a:lnTo>
                  <a:lnTo>
                    <a:pt x="9391" y="21600"/>
                  </a:lnTo>
                  <a:lnTo>
                    <a:pt x="10330" y="21600"/>
                  </a:lnTo>
                  <a:lnTo>
                    <a:pt x="10330" y="20699"/>
                  </a:lnTo>
                  <a:lnTo>
                    <a:pt x="12208" y="20699"/>
                  </a:lnTo>
                  <a:lnTo>
                    <a:pt x="13147" y="20699"/>
                  </a:lnTo>
                  <a:lnTo>
                    <a:pt x="14086" y="20699"/>
                  </a:lnTo>
                  <a:lnTo>
                    <a:pt x="15026" y="19799"/>
                  </a:lnTo>
                  <a:lnTo>
                    <a:pt x="15965" y="18900"/>
                  </a:lnTo>
                  <a:lnTo>
                    <a:pt x="16904" y="18900"/>
                  </a:lnTo>
                  <a:lnTo>
                    <a:pt x="17843" y="17999"/>
                  </a:lnTo>
                  <a:lnTo>
                    <a:pt x="18782" y="17099"/>
                  </a:lnTo>
                  <a:lnTo>
                    <a:pt x="19721" y="16200"/>
                  </a:lnTo>
                  <a:lnTo>
                    <a:pt x="19721" y="15299"/>
                  </a:lnTo>
                  <a:lnTo>
                    <a:pt x="20660" y="14399"/>
                  </a:lnTo>
                  <a:lnTo>
                    <a:pt x="20660" y="13500"/>
                  </a:lnTo>
                  <a:lnTo>
                    <a:pt x="20660" y="12599"/>
                  </a:lnTo>
                  <a:lnTo>
                    <a:pt x="21600" y="11699"/>
                  </a:lnTo>
                  <a:lnTo>
                    <a:pt x="21600" y="10800"/>
                  </a:lnTo>
                  <a:lnTo>
                    <a:pt x="21600" y="9899"/>
                  </a:lnTo>
                  <a:lnTo>
                    <a:pt x="20660" y="8100"/>
                  </a:lnTo>
                  <a:lnTo>
                    <a:pt x="20660" y="7199"/>
                  </a:lnTo>
                  <a:lnTo>
                    <a:pt x="20660" y="6299"/>
                  </a:lnTo>
                  <a:lnTo>
                    <a:pt x="19721" y="5400"/>
                  </a:lnTo>
                  <a:lnTo>
                    <a:pt x="18782" y="4499"/>
                  </a:lnTo>
                  <a:lnTo>
                    <a:pt x="18782" y="3599"/>
                  </a:lnTo>
                  <a:lnTo>
                    <a:pt x="17843" y="2700"/>
                  </a:lnTo>
                  <a:lnTo>
                    <a:pt x="16904" y="1799"/>
                  </a:lnTo>
                  <a:lnTo>
                    <a:pt x="15965" y="899"/>
                  </a:lnTo>
                  <a:lnTo>
                    <a:pt x="15026" y="899"/>
                  </a:lnTo>
                  <a:lnTo>
                    <a:pt x="14086" y="0"/>
                  </a:lnTo>
                  <a:lnTo>
                    <a:pt x="13147" y="0"/>
                  </a:lnTo>
                  <a:lnTo>
                    <a:pt x="11269" y="0"/>
                  </a:lnTo>
                  <a:lnTo>
                    <a:pt x="10330" y="0"/>
                  </a:lnTo>
                  <a:lnTo>
                    <a:pt x="10330" y="0"/>
                  </a:lnTo>
                  <a:lnTo>
                    <a:pt x="9391" y="0"/>
                  </a:lnTo>
                  <a:lnTo>
                    <a:pt x="8452" y="0"/>
                  </a:lnTo>
                  <a:lnTo>
                    <a:pt x="6573" y="0"/>
                  </a:lnTo>
                  <a:lnTo>
                    <a:pt x="5634" y="899"/>
                  </a:lnTo>
                  <a:lnTo>
                    <a:pt x="4695" y="899"/>
                  </a:lnTo>
                  <a:lnTo>
                    <a:pt x="3756" y="1799"/>
                  </a:lnTo>
                  <a:lnTo>
                    <a:pt x="2817" y="1799"/>
                  </a:lnTo>
                  <a:lnTo>
                    <a:pt x="1878" y="2700"/>
                  </a:lnTo>
                  <a:lnTo>
                    <a:pt x="939" y="3599"/>
                  </a:lnTo>
                  <a:lnTo>
                    <a:pt x="939" y="4499"/>
                  </a:lnTo>
                  <a:lnTo>
                    <a:pt x="0" y="5400"/>
                  </a:lnTo>
                  <a:lnTo>
                    <a:pt x="0" y="6299"/>
                  </a:lnTo>
                  <a:lnTo>
                    <a:pt x="0" y="8100"/>
                  </a:lnTo>
                  <a:lnTo>
                    <a:pt x="0" y="8999"/>
                  </a:lnTo>
                  <a:lnTo>
                    <a:pt x="0" y="9899"/>
                  </a:lnTo>
                  <a:lnTo>
                    <a:pt x="0" y="10800"/>
                  </a:lnTo>
                  <a:lnTo>
                    <a:pt x="0" y="11699"/>
                  </a:lnTo>
                  <a:lnTo>
                    <a:pt x="0" y="12599"/>
                  </a:lnTo>
                  <a:lnTo>
                    <a:pt x="0" y="13500"/>
                  </a:lnTo>
                  <a:lnTo>
                    <a:pt x="0" y="14399"/>
                  </a:lnTo>
                  <a:lnTo>
                    <a:pt x="0" y="15299"/>
                  </a:lnTo>
                  <a:lnTo>
                    <a:pt x="939" y="16200"/>
                  </a:lnTo>
                  <a:lnTo>
                    <a:pt x="939" y="17099"/>
                  </a:lnTo>
                  <a:lnTo>
                    <a:pt x="1878" y="17999"/>
                  </a:lnTo>
                  <a:lnTo>
                    <a:pt x="2817" y="18900"/>
                  </a:lnTo>
                </a:path>
              </a:pathLst>
            </a:custGeom>
            <a:solidFill>
              <a:srgbClr val="F09BBE">
                <a:alpha val="100000"/>
              </a:srgbClr>
            </a:solidFill>
            <a:ln w="9525">
              <a:noFill/>
            </a:ln>
          </p:spPr>
          <p:txBody>
            <a:bodyPr/>
            <a:lstStyle/>
            <a:p>
              <a:endParaRPr lang="zh-CN" altLang="en-US"/>
            </a:p>
          </p:txBody>
        </p:sp>
        <p:sp>
          <p:nvSpPr>
            <p:cNvPr id="1053" name="Unknown Shape"/>
            <p:cNvSpPr>
              <a:spLocks noChangeAspect="1"/>
            </p:cNvSpPr>
            <p:nvPr>
              <p:custDataLst>
                <p:tags r:id="rId40"/>
              </p:custDataLst>
            </p:nvPr>
          </p:nvSpPr>
          <p:spPr>
            <a:xfrm>
              <a:off x="1315" y="1479"/>
              <a:ext cx="136" cy="135"/>
            </a:xfrm>
            <a:custGeom>
              <a:pathLst>
                <a:path w="21600" h="21600">
                  <a:moveTo>
                    <a:pt x="3355" y="18454"/>
                  </a:moveTo>
                  <a:lnTo>
                    <a:pt x="10275" y="14889"/>
                  </a:lnTo>
                  <a:lnTo>
                    <a:pt x="17405" y="19293"/>
                  </a:lnTo>
                  <a:lnTo>
                    <a:pt x="15098" y="11953"/>
                  </a:lnTo>
                  <a:lnTo>
                    <a:pt x="20551" y="5452"/>
                  </a:lnTo>
                  <a:lnTo>
                    <a:pt x="13001" y="6500"/>
                  </a:lnTo>
                  <a:lnTo>
                    <a:pt x="7759" y="0"/>
                  </a:lnTo>
                  <a:lnTo>
                    <a:pt x="7339" y="7759"/>
                  </a:lnTo>
                  <a:lnTo>
                    <a:pt x="0" y="11743"/>
                  </a:lnTo>
                  <a:lnTo>
                    <a:pt x="7549" y="13421"/>
                  </a:lnTo>
                  <a:lnTo>
                    <a:pt x="10066" y="21600"/>
                  </a:lnTo>
                  <a:lnTo>
                    <a:pt x="13211" y="14260"/>
                  </a:lnTo>
                  <a:lnTo>
                    <a:pt x="21600" y="13001"/>
                  </a:lnTo>
                  <a:lnTo>
                    <a:pt x="14889" y="8807"/>
                  </a:lnTo>
                  <a:lnTo>
                    <a:pt x="15308" y="419"/>
                  </a:lnTo>
                  <a:lnTo>
                    <a:pt x="9856" y="6081"/>
                  </a:lnTo>
                  <a:lnTo>
                    <a:pt x="1677" y="4403"/>
                  </a:lnTo>
                  <a:lnTo>
                    <a:pt x="6500" y="10694"/>
                  </a:lnTo>
                  <a:lnTo>
                    <a:pt x="3355" y="18454"/>
                  </a:lnTo>
                </a:path>
              </a:pathLst>
            </a:custGeom>
            <a:solidFill>
              <a:srgbClr val="0093DD">
                <a:alpha val="100000"/>
              </a:srgbClr>
            </a:solidFill>
            <a:ln w="9525">
              <a:noFill/>
            </a:ln>
          </p:spPr>
          <p:txBody>
            <a:bodyPr/>
            <a:lstStyle/>
            <a:p>
              <a:endParaRPr lang="zh-CN" altLang="en-US"/>
            </a:p>
          </p:txBody>
        </p:sp>
        <p:sp>
          <p:nvSpPr>
            <p:cNvPr id="1054" name="Unknown Shape"/>
            <p:cNvSpPr>
              <a:spLocks noChangeAspect="1"/>
            </p:cNvSpPr>
            <p:nvPr>
              <p:custDataLst>
                <p:tags r:id="rId41"/>
              </p:custDataLst>
            </p:nvPr>
          </p:nvSpPr>
          <p:spPr>
            <a:xfrm>
              <a:off x="770" y="1479"/>
              <a:ext cx="67" cy="44"/>
            </a:xfrm>
            <a:custGeom>
              <a:pathLst>
                <a:path w="21600" h="21600">
                  <a:moveTo>
                    <a:pt x="0" y="17181"/>
                  </a:moveTo>
                  <a:lnTo>
                    <a:pt x="6987" y="19636"/>
                  </a:lnTo>
                  <a:lnTo>
                    <a:pt x="13341" y="21600"/>
                  </a:lnTo>
                  <a:lnTo>
                    <a:pt x="17787" y="12272"/>
                  </a:lnTo>
                  <a:lnTo>
                    <a:pt x="21600" y="3436"/>
                  </a:lnTo>
                  <a:lnTo>
                    <a:pt x="14611" y="1963"/>
                  </a:lnTo>
                  <a:lnTo>
                    <a:pt x="7941" y="0"/>
                  </a:lnTo>
                  <a:lnTo>
                    <a:pt x="3811" y="8345"/>
                  </a:lnTo>
                  <a:lnTo>
                    <a:pt x="0" y="17181"/>
                  </a:lnTo>
                </a:path>
              </a:pathLst>
            </a:custGeom>
            <a:solidFill>
              <a:srgbClr val="B9DB7D">
                <a:alpha val="100000"/>
              </a:srgbClr>
            </a:solidFill>
            <a:ln w="9525">
              <a:noFill/>
            </a:ln>
          </p:spPr>
          <p:txBody>
            <a:bodyPr/>
            <a:lstStyle/>
            <a:p>
              <a:endParaRPr lang="zh-CN" altLang="en-US"/>
            </a:p>
          </p:txBody>
        </p:sp>
      </p:grpSp>
      <p:grpSp>
        <p:nvGrpSpPr>
          <p:cNvPr id="1055" name="组合 1054"/>
          <p:cNvGrpSpPr>
            <a:grpSpLocks noChangeAspect="1"/>
          </p:cNvGrpSpPr>
          <p:nvPr>
            <p:custDataLst>
              <p:tags r:id="rId42"/>
            </p:custDataLst>
          </p:nvPr>
        </p:nvGrpSpPr>
        <p:grpSpPr>
          <a:xfrm>
            <a:off x="9476317" y="0"/>
            <a:ext cx="2669116" cy="960438"/>
            <a:chExt cx="1261" cy="605"/>
          </a:xfrm>
        </p:grpSpPr>
        <p:sp>
          <p:nvSpPr>
            <p:cNvPr id="1056" name="Unknown Shape"/>
            <p:cNvSpPr>
              <a:spLocks noChangeAspect="1"/>
            </p:cNvSpPr>
            <p:nvPr>
              <p:custDataLst>
                <p:tags r:id="rId43"/>
              </p:custDataLst>
            </p:nvPr>
          </p:nvSpPr>
          <p:spPr>
            <a:xfrm>
              <a:off x="815" y="255"/>
              <a:ext cx="75" cy="118"/>
            </a:xfrm>
            <a:custGeom>
              <a:pathLst>
                <a:path w="21600" h="21600">
                  <a:moveTo>
                    <a:pt x="9682" y="21600"/>
                  </a:moveTo>
                  <a:lnTo>
                    <a:pt x="14896" y="16319"/>
                  </a:lnTo>
                  <a:lnTo>
                    <a:pt x="21600" y="11039"/>
                  </a:lnTo>
                  <a:lnTo>
                    <a:pt x="15641" y="5759"/>
                  </a:lnTo>
                  <a:lnTo>
                    <a:pt x="11172" y="0"/>
                  </a:lnTo>
                  <a:lnTo>
                    <a:pt x="5213" y="5279"/>
                  </a:lnTo>
                  <a:lnTo>
                    <a:pt x="0" y="10559"/>
                  </a:lnTo>
                  <a:lnTo>
                    <a:pt x="4468" y="15839"/>
                  </a:lnTo>
                  <a:lnTo>
                    <a:pt x="9682" y="21600"/>
                  </a:lnTo>
                </a:path>
              </a:pathLst>
            </a:custGeom>
            <a:solidFill>
              <a:srgbClr val="B9DB7D">
                <a:alpha val="100000"/>
              </a:srgbClr>
            </a:solidFill>
            <a:ln w="9525">
              <a:noFill/>
            </a:ln>
          </p:spPr>
          <p:txBody>
            <a:bodyPr/>
            <a:lstStyle/>
            <a:p>
              <a:endParaRPr lang="zh-CN" altLang="en-US"/>
            </a:p>
          </p:txBody>
        </p:sp>
        <p:sp>
          <p:nvSpPr>
            <p:cNvPr id="1057" name="Unknown Shape"/>
            <p:cNvSpPr>
              <a:spLocks noChangeAspect="1"/>
            </p:cNvSpPr>
            <p:nvPr>
              <p:custDataLst>
                <p:tags r:id="rId44"/>
              </p:custDataLst>
            </p:nvPr>
          </p:nvSpPr>
          <p:spPr>
            <a:xfrm>
              <a:off x="485" y="209"/>
              <a:ext cx="90" cy="87"/>
            </a:xfrm>
            <a:custGeom>
              <a:pathLst>
                <a:path w="21600" h="21600">
                  <a:moveTo>
                    <a:pt x="14850" y="21251"/>
                  </a:moveTo>
                  <a:lnTo>
                    <a:pt x="14512" y="13587"/>
                  </a:lnTo>
                  <a:lnTo>
                    <a:pt x="21600" y="8709"/>
                  </a:lnTo>
                  <a:lnTo>
                    <a:pt x="13500" y="7664"/>
                  </a:lnTo>
                  <a:lnTo>
                    <a:pt x="10125" y="0"/>
                  </a:lnTo>
                  <a:lnTo>
                    <a:pt x="8100" y="7664"/>
                  </a:lnTo>
                  <a:lnTo>
                    <a:pt x="0" y="9406"/>
                  </a:lnTo>
                  <a:lnTo>
                    <a:pt x="6750" y="13238"/>
                  </a:lnTo>
                  <a:lnTo>
                    <a:pt x="7425" y="21600"/>
                  </a:lnTo>
                  <a:lnTo>
                    <a:pt x="11812" y="14980"/>
                  </a:lnTo>
                  <a:lnTo>
                    <a:pt x="20587" y="16025"/>
                  </a:lnTo>
                  <a:lnTo>
                    <a:pt x="15187" y="10102"/>
                  </a:lnTo>
                  <a:lnTo>
                    <a:pt x="17212" y="2090"/>
                  </a:lnTo>
                  <a:lnTo>
                    <a:pt x="10800" y="6619"/>
                  </a:lnTo>
                  <a:lnTo>
                    <a:pt x="3037" y="2787"/>
                  </a:lnTo>
                  <a:lnTo>
                    <a:pt x="6412" y="10102"/>
                  </a:lnTo>
                  <a:lnTo>
                    <a:pt x="1350" y="16722"/>
                  </a:lnTo>
                  <a:lnTo>
                    <a:pt x="9112" y="14980"/>
                  </a:lnTo>
                  <a:lnTo>
                    <a:pt x="14850" y="21251"/>
                  </a:lnTo>
                </a:path>
              </a:pathLst>
            </a:custGeom>
            <a:solidFill>
              <a:srgbClr val="0093DD">
                <a:alpha val="100000"/>
              </a:srgbClr>
            </a:solidFill>
            <a:ln w="9525">
              <a:noFill/>
            </a:ln>
          </p:spPr>
          <p:txBody>
            <a:bodyPr/>
            <a:lstStyle/>
            <a:p>
              <a:endParaRPr lang="zh-CN" altLang="en-US"/>
            </a:p>
          </p:txBody>
        </p:sp>
        <p:sp>
          <p:nvSpPr>
            <p:cNvPr id="1058" name="Unknown Shape"/>
            <p:cNvSpPr>
              <a:spLocks noChangeAspect="1"/>
            </p:cNvSpPr>
            <p:nvPr>
              <p:custDataLst>
                <p:tags r:id="rId45"/>
              </p:custDataLst>
            </p:nvPr>
          </p:nvSpPr>
          <p:spPr>
            <a:xfrm>
              <a:off x="860" y="0"/>
              <a:ext cx="265" cy="265"/>
            </a:xfrm>
            <a:custGeom>
              <a:pathLst>
                <a:path w="21600" h="21600">
                  <a:moveTo>
                    <a:pt x="0" y="7965"/>
                  </a:moveTo>
                  <a:lnTo>
                    <a:pt x="9344" y="9497"/>
                  </a:lnTo>
                  <a:lnTo>
                    <a:pt x="11642" y="0"/>
                  </a:lnTo>
                  <a:lnTo>
                    <a:pt x="11795" y="9344"/>
                  </a:lnTo>
                  <a:lnTo>
                    <a:pt x="21600" y="10110"/>
                  </a:lnTo>
                  <a:lnTo>
                    <a:pt x="12255" y="11642"/>
                  </a:lnTo>
                  <a:lnTo>
                    <a:pt x="13174" y="21600"/>
                  </a:lnTo>
                  <a:lnTo>
                    <a:pt x="9957" y="12714"/>
                  </a:lnTo>
                  <a:lnTo>
                    <a:pt x="459" y="15472"/>
                  </a:lnTo>
                  <a:lnTo>
                    <a:pt x="8731" y="10723"/>
                  </a:lnTo>
                  <a:lnTo>
                    <a:pt x="4289" y="1684"/>
                  </a:lnTo>
                  <a:lnTo>
                    <a:pt x="10417" y="8885"/>
                  </a:lnTo>
                  <a:lnTo>
                    <a:pt x="18382" y="3216"/>
                  </a:lnTo>
                  <a:lnTo>
                    <a:pt x="12408" y="10569"/>
                  </a:lnTo>
                  <a:lnTo>
                    <a:pt x="19455" y="17310"/>
                  </a:lnTo>
                  <a:lnTo>
                    <a:pt x="11335" y="12714"/>
                  </a:lnTo>
                  <a:lnTo>
                    <a:pt x="5667" y="20834"/>
                  </a:lnTo>
                  <a:lnTo>
                    <a:pt x="9038" y="11948"/>
                  </a:lnTo>
                  <a:lnTo>
                    <a:pt x="0" y="7965"/>
                  </a:lnTo>
                </a:path>
              </a:pathLst>
            </a:custGeom>
            <a:solidFill>
              <a:srgbClr val="BC839B">
                <a:alpha val="100000"/>
              </a:srgbClr>
            </a:solidFill>
            <a:ln w="9525">
              <a:noFill/>
            </a:ln>
          </p:spPr>
          <p:txBody>
            <a:bodyPr/>
            <a:lstStyle/>
            <a:p>
              <a:endParaRPr lang="zh-CN" altLang="en-US"/>
            </a:p>
          </p:txBody>
        </p:sp>
        <p:sp>
          <p:nvSpPr>
            <p:cNvPr id="1059" name="Unknown Shape"/>
            <p:cNvSpPr>
              <a:spLocks noChangeAspect="1"/>
            </p:cNvSpPr>
            <p:nvPr>
              <p:custDataLst>
                <p:tags r:id="rId46"/>
              </p:custDataLst>
            </p:nvPr>
          </p:nvSpPr>
          <p:spPr>
            <a:xfrm>
              <a:off x="666" y="285"/>
              <a:ext cx="50" cy="50"/>
            </a:xfrm>
            <a:custGeom>
              <a:pathLst>
                <a:path w="21600" h="21600">
                  <a:moveTo>
                    <a:pt x="0" y="11781"/>
                  </a:moveTo>
                  <a:lnTo>
                    <a:pt x="0" y="10800"/>
                  </a:lnTo>
                  <a:lnTo>
                    <a:pt x="0" y="9818"/>
                  </a:lnTo>
                  <a:lnTo>
                    <a:pt x="0" y="8836"/>
                  </a:lnTo>
                  <a:lnTo>
                    <a:pt x="0" y="7854"/>
                  </a:lnTo>
                  <a:lnTo>
                    <a:pt x="0" y="6872"/>
                  </a:lnTo>
                  <a:lnTo>
                    <a:pt x="981" y="5890"/>
                  </a:lnTo>
                  <a:lnTo>
                    <a:pt x="981" y="4908"/>
                  </a:lnTo>
                  <a:lnTo>
                    <a:pt x="1963" y="3927"/>
                  </a:lnTo>
                  <a:lnTo>
                    <a:pt x="1963" y="3927"/>
                  </a:lnTo>
                  <a:lnTo>
                    <a:pt x="2945" y="2945"/>
                  </a:lnTo>
                  <a:lnTo>
                    <a:pt x="3927" y="1963"/>
                  </a:lnTo>
                  <a:lnTo>
                    <a:pt x="4908" y="981"/>
                  </a:lnTo>
                  <a:lnTo>
                    <a:pt x="5890" y="981"/>
                  </a:lnTo>
                  <a:lnTo>
                    <a:pt x="6872" y="0"/>
                  </a:lnTo>
                  <a:lnTo>
                    <a:pt x="7854" y="0"/>
                  </a:lnTo>
                  <a:lnTo>
                    <a:pt x="8836" y="0"/>
                  </a:lnTo>
                  <a:lnTo>
                    <a:pt x="9818" y="0"/>
                  </a:lnTo>
                  <a:lnTo>
                    <a:pt x="10800" y="0"/>
                  </a:lnTo>
                  <a:lnTo>
                    <a:pt x="11781" y="0"/>
                  </a:lnTo>
                  <a:lnTo>
                    <a:pt x="12763" y="0"/>
                  </a:lnTo>
                  <a:lnTo>
                    <a:pt x="12763" y="0"/>
                  </a:lnTo>
                  <a:lnTo>
                    <a:pt x="13745" y="0"/>
                  </a:lnTo>
                  <a:lnTo>
                    <a:pt x="14727" y="981"/>
                  </a:lnTo>
                  <a:lnTo>
                    <a:pt x="15708" y="981"/>
                  </a:lnTo>
                  <a:lnTo>
                    <a:pt x="16690" y="1963"/>
                  </a:lnTo>
                  <a:lnTo>
                    <a:pt x="17672" y="2945"/>
                  </a:lnTo>
                  <a:lnTo>
                    <a:pt x="18654" y="3927"/>
                  </a:lnTo>
                  <a:lnTo>
                    <a:pt x="18654" y="3927"/>
                  </a:lnTo>
                  <a:lnTo>
                    <a:pt x="19636" y="3927"/>
                  </a:lnTo>
                  <a:lnTo>
                    <a:pt x="19636" y="5890"/>
                  </a:lnTo>
                  <a:lnTo>
                    <a:pt x="20618" y="6872"/>
                  </a:lnTo>
                  <a:lnTo>
                    <a:pt x="20618" y="7854"/>
                  </a:lnTo>
                  <a:lnTo>
                    <a:pt x="20618" y="8836"/>
                  </a:lnTo>
                  <a:lnTo>
                    <a:pt x="21600" y="9818"/>
                  </a:lnTo>
                  <a:lnTo>
                    <a:pt x="20618" y="10800"/>
                  </a:lnTo>
                  <a:lnTo>
                    <a:pt x="20618" y="11781"/>
                  </a:lnTo>
                  <a:lnTo>
                    <a:pt x="20618" y="12763"/>
                  </a:lnTo>
                  <a:lnTo>
                    <a:pt x="19636" y="14727"/>
                  </a:lnTo>
                  <a:lnTo>
                    <a:pt x="19636" y="14727"/>
                  </a:lnTo>
                  <a:lnTo>
                    <a:pt x="19636" y="15708"/>
                  </a:lnTo>
                  <a:lnTo>
                    <a:pt x="18654" y="16690"/>
                  </a:lnTo>
                  <a:lnTo>
                    <a:pt x="17672" y="17672"/>
                  </a:lnTo>
                  <a:lnTo>
                    <a:pt x="16690" y="18654"/>
                  </a:lnTo>
                  <a:lnTo>
                    <a:pt x="15708" y="19636"/>
                  </a:lnTo>
                  <a:lnTo>
                    <a:pt x="14727" y="19636"/>
                  </a:lnTo>
                  <a:lnTo>
                    <a:pt x="13745" y="20618"/>
                  </a:lnTo>
                  <a:lnTo>
                    <a:pt x="12763" y="20618"/>
                  </a:lnTo>
                  <a:lnTo>
                    <a:pt x="12763" y="20618"/>
                  </a:lnTo>
                  <a:lnTo>
                    <a:pt x="11781" y="21600"/>
                  </a:lnTo>
                  <a:lnTo>
                    <a:pt x="10800" y="21600"/>
                  </a:lnTo>
                  <a:lnTo>
                    <a:pt x="9818" y="21600"/>
                  </a:lnTo>
                  <a:lnTo>
                    <a:pt x="8836" y="20618"/>
                  </a:lnTo>
                  <a:lnTo>
                    <a:pt x="7854" y="20618"/>
                  </a:lnTo>
                  <a:lnTo>
                    <a:pt x="6872" y="20618"/>
                  </a:lnTo>
                  <a:lnTo>
                    <a:pt x="5890" y="19636"/>
                  </a:lnTo>
                  <a:lnTo>
                    <a:pt x="4908" y="19636"/>
                  </a:lnTo>
                  <a:lnTo>
                    <a:pt x="3927" y="18654"/>
                  </a:lnTo>
                  <a:lnTo>
                    <a:pt x="2945" y="17672"/>
                  </a:lnTo>
                  <a:lnTo>
                    <a:pt x="1963" y="16690"/>
                  </a:lnTo>
                  <a:lnTo>
                    <a:pt x="1963" y="16690"/>
                  </a:lnTo>
                  <a:lnTo>
                    <a:pt x="981" y="15708"/>
                  </a:lnTo>
                  <a:lnTo>
                    <a:pt x="981" y="14727"/>
                  </a:lnTo>
                  <a:lnTo>
                    <a:pt x="0" y="12763"/>
                  </a:lnTo>
                  <a:lnTo>
                    <a:pt x="0" y="11781"/>
                  </a:lnTo>
                </a:path>
              </a:pathLst>
            </a:custGeom>
            <a:solidFill>
              <a:srgbClr val="F09BBE">
                <a:alpha val="100000"/>
              </a:srgbClr>
            </a:solidFill>
            <a:ln w="9525">
              <a:noFill/>
            </a:ln>
          </p:spPr>
          <p:txBody>
            <a:bodyPr/>
            <a:lstStyle/>
            <a:p>
              <a:endParaRPr lang="zh-CN" altLang="en-US"/>
            </a:p>
          </p:txBody>
        </p:sp>
        <p:sp>
          <p:nvSpPr>
            <p:cNvPr id="1060" name="Unknown Shape"/>
            <p:cNvSpPr>
              <a:spLocks noChangeAspect="1"/>
            </p:cNvSpPr>
            <p:nvPr>
              <p:custDataLst>
                <p:tags r:id="rId47"/>
              </p:custDataLst>
            </p:nvPr>
          </p:nvSpPr>
          <p:spPr>
            <a:xfrm>
              <a:off x="637" y="73"/>
              <a:ext cx="63" cy="63"/>
            </a:xfrm>
            <a:custGeom>
              <a:pathLst>
                <a:path w="21600" h="21600">
                  <a:moveTo>
                    <a:pt x="7714" y="20828"/>
                  </a:moveTo>
                  <a:lnTo>
                    <a:pt x="6942" y="20828"/>
                  </a:lnTo>
                  <a:lnTo>
                    <a:pt x="6171" y="20056"/>
                  </a:lnTo>
                  <a:lnTo>
                    <a:pt x="4628" y="20056"/>
                  </a:lnTo>
                  <a:lnTo>
                    <a:pt x="3856" y="19285"/>
                  </a:lnTo>
                  <a:lnTo>
                    <a:pt x="3856" y="18514"/>
                  </a:lnTo>
                  <a:lnTo>
                    <a:pt x="3085" y="17742"/>
                  </a:lnTo>
                  <a:lnTo>
                    <a:pt x="2314" y="16971"/>
                  </a:lnTo>
                  <a:lnTo>
                    <a:pt x="1542" y="16200"/>
                  </a:lnTo>
                  <a:lnTo>
                    <a:pt x="771" y="15428"/>
                  </a:lnTo>
                  <a:lnTo>
                    <a:pt x="771" y="13885"/>
                  </a:lnTo>
                  <a:lnTo>
                    <a:pt x="0" y="13885"/>
                  </a:lnTo>
                  <a:lnTo>
                    <a:pt x="0" y="13114"/>
                  </a:lnTo>
                  <a:lnTo>
                    <a:pt x="0" y="11571"/>
                  </a:lnTo>
                  <a:lnTo>
                    <a:pt x="0" y="10028"/>
                  </a:lnTo>
                  <a:lnTo>
                    <a:pt x="0" y="9256"/>
                  </a:lnTo>
                  <a:lnTo>
                    <a:pt x="0" y="7714"/>
                  </a:lnTo>
                  <a:lnTo>
                    <a:pt x="0" y="6942"/>
                  </a:lnTo>
                  <a:lnTo>
                    <a:pt x="771" y="6171"/>
                  </a:lnTo>
                  <a:lnTo>
                    <a:pt x="771" y="4628"/>
                  </a:lnTo>
                  <a:lnTo>
                    <a:pt x="1542" y="3856"/>
                  </a:lnTo>
                  <a:lnTo>
                    <a:pt x="2314" y="3085"/>
                  </a:lnTo>
                  <a:lnTo>
                    <a:pt x="3085" y="3085"/>
                  </a:lnTo>
                  <a:lnTo>
                    <a:pt x="3856" y="2314"/>
                  </a:lnTo>
                  <a:lnTo>
                    <a:pt x="3856" y="1542"/>
                  </a:lnTo>
                  <a:lnTo>
                    <a:pt x="4628" y="771"/>
                  </a:lnTo>
                  <a:lnTo>
                    <a:pt x="6171" y="771"/>
                  </a:lnTo>
                  <a:lnTo>
                    <a:pt x="6942" y="0"/>
                  </a:lnTo>
                  <a:lnTo>
                    <a:pt x="7714" y="0"/>
                  </a:lnTo>
                  <a:lnTo>
                    <a:pt x="9256" y="0"/>
                  </a:lnTo>
                  <a:lnTo>
                    <a:pt x="10800" y="0"/>
                  </a:lnTo>
                  <a:lnTo>
                    <a:pt x="11571" y="0"/>
                  </a:lnTo>
                  <a:lnTo>
                    <a:pt x="13114" y="0"/>
                  </a:lnTo>
                  <a:lnTo>
                    <a:pt x="13885" y="0"/>
                  </a:lnTo>
                  <a:lnTo>
                    <a:pt x="14656" y="771"/>
                  </a:lnTo>
                  <a:lnTo>
                    <a:pt x="15428" y="771"/>
                  </a:lnTo>
                  <a:lnTo>
                    <a:pt x="16200" y="1542"/>
                  </a:lnTo>
                  <a:lnTo>
                    <a:pt x="16971" y="2314"/>
                  </a:lnTo>
                  <a:lnTo>
                    <a:pt x="17742" y="3085"/>
                  </a:lnTo>
                  <a:lnTo>
                    <a:pt x="18514" y="3085"/>
                  </a:lnTo>
                  <a:lnTo>
                    <a:pt x="19285" y="3856"/>
                  </a:lnTo>
                  <a:lnTo>
                    <a:pt x="20056" y="5400"/>
                  </a:lnTo>
                  <a:lnTo>
                    <a:pt x="20056" y="6171"/>
                  </a:lnTo>
                  <a:lnTo>
                    <a:pt x="20828" y="6942"/>
                  </a:lnTo>
                  <a:lnTo>
                    <a:pt x="20828" y="8485"/>
                  </a:lnTo>
                  <a:lnTo>
                    <a:pt x="20828" y="9256"/>
                  </a:lnTo>
                  <a:lnTo>
                    <a:pt x="21600" y="10028"/>
                  </a:lnTo>
                  <a:lnTo>
                    <a:pt x="20828" y="11571"/>
                  </a:lnTo>
                  <a:lnTo>
                    <a:pt x="20828" y="13114"/>
                  </a:lnTo>
                  <a:lnTo>
                    <a:pt x="20828" y="13885"/>
                  </a:lnTo>
                  <a:lnTo>
                    <a:pt x="20056" y="13885"/>
                  </a:lnTo>
                  <a:lnTo>
                    <a:pt x="20056" y="15428"/>
                  </a:lnTo>
                  <a:lnTo>
                    <a:pt x="19285" y="16200"/>
                  </a:lnTo>
                  <a:lnTo>
                    <a:pt x="18514" y="16971"/>
                  </a:lnTo>
                  <a:lnTo>
                    <a:pt x="17742" y="17742"/>
                  </a:lnTo>
                  <a:lnTo>
                    <a:pt x="16971" y="18514"/>
                  </a:lnTo>
                  <a:lnTo>
                    <a:pt x="16200" y="19285"/>
                  </a:lnTo>
                  <a:lnTo>
                    <a:pt x="15428" y="20056"/>
                  </a:lnTo>
                  <a:lnTo>
                    <a:pt x="14656" y="20056"/>
                  </a:lnTo>
                  <a:lnTo>
                    <a:pt x="13885" y="20828"/>
                  </a:lnTo>
                  <a:lnTo>
                    <a:pt x="12342" y="20828"/>
                  </a:lnTo>
                  <a:lnTo>
                    <a:pt x="11571" y="21600"/>
                  </a:lnTo>
                  <a:lnTo>
                    <a:pt x="10800" y="21600"/>
                  </a:lnTo>
                  <a:lnTo>
                    <a:pt x="9256" y="21600"/>
                  </a:lnTo>
                  <a:lnTo>
                    <a:pt x="7714" y="20828"/>
                  </a:lnTo>
                </a:path>
              </a:pathLst>
            </a:custGeom>
            <a:solidFill>
              <a:srgbClr val="FFF974">
                <a:alpha val="100000"/>
              </a:srgbClr>
            </a:solidFill>
            <a:ln w="9525">
              <a:noFill/>
            </a:ln>
          </p:spPr>
          <p:txBody>
            <a:bodyPr/>
            <a:lstStyle/>
            <a:p>
              <a:endParaRPr lang="zh-CN" altLang="en-US"/>
            </a:p>
          </p:txBody>
        </p:sp>
        <p:sp>
          <p:nvSpPr>
            <p:cNvPr id="1061" name="Unknown Shape"/>
            <p:cNvSpPr>
              <a:spLocks noChangeAspect="1"/>
            </p:cNvSpPr>
            <p:nvPr>
              <p:custDataLst>
                <p:tags r:id="rId48"/>
              </p:custDataLst>
            </p:nvPr>
          </p:nvSpPr>
          <p:spPr>
            <a:xfrm>
              <a:off x="1091" y="436"/>
              <a:ext cx="170" cy="169"/>
            </a:xfrm>
            <a:custGeom>
              <a:pathLst>
                <a:path w="21600" h="21600">
                  <a:moveTo>
                    <a:pt x="3355" y="18454"/>
                  </a:moveTo>
                  <a:lnTo>
                    <a:pt x="10275" y="14889"/>
                  </a:lnTo>
                  <a:lnTo>
                    <a:pt x="17405" y="19293"/>
                  </a:lnTo>
                  <a:lnTo>
                    <a:pt x="15098" y="11953"/>
                  </a:lnTo>
                  <a:lnTo>
                    <a:pt x="20551" y="5452"/>
                  </a:lnTo>
                  <a:lnTo>
                    <a:pt x="13001" y="6500"/>
                  </a:lnTo>
                  <a:lnTo>
                    <a:pt x="7759" y="0"/>
                  </a:lnTo>
                  <a:lnTo>
                    <a:pt x="7339" y="7759"/>
                  </a:lnTo>
                  <a:lnTo>
                    <a:pt x="0" y="11743"/>
                  </a:lnTo>
                  <a:lnTo>
                    <a:pt x="7549" y="13421"/>
                  </a:lnTo>
                  <a:lnTo>
                    <a:pt x="10066" y="21600"/>
                  </a:lnTo>
                  <a:lnTo>
                    <a:pt x="13211" y="14260"/>
                  </a:lnTo>
                  <a:lnTo>
                    <a:pt x="21600" y="13001"/>
                  </a:lnTo>
                  <a:lnTo>
                    <a:pt x="14889" y="8807"/>
                  </a:lnTo>
                  <a:lnTo>
                    <a:pt x="15308" y="419"/>
                  </a:lnTo>
                  <a:lnTo>
                    <a:pt x="9856" y="6081"/>
                  </a:lnTo>
                  <a:lnTo>
                    <a:pt x="1677" y="4403"/>
                  </a:lnTo>
                  <a:lnTo>
                    <a:pt x="6500" y="10694"/>
                  </a:lnTo>
                  <a:lnTo>
                    <a:pt x="3355" y="18454"/>
                  </a:lnTo>
                </a:path>
              </a:pathLst>
            </a:custGeom>
            <a:solidFill>
              <a:srgbClr val="0093DD">
                <a:alpha val="100000"/>
              </a:srgbClr>
            </a:solidFill>
            <a:ln w="9525">
              <a:noFill/>
            </a:ln>
          </p:spPr>
          <p:txBody>
            <a:bodyPr/>
            <a:lstStyle/>
            <a:p>
              <a:endParaRPr lang="zh-CN" altLang="en-US"/>
            </a:p>
          </p:txBody>
        </p:sp>
        <p:sp>
          <p:nvSpPr>
            <p:cNvPr id="1062" name="Unknown Shape"/>
            <p:cNvSpPr>
              <a:spLocks noChangeAspect="1"/>
            </p:cNvSpPr>
            <p:nvPr>
              <p:custDataLst>
                <p:tags r:id="rId49"/>
              </p:custDataLst>
            </p:nvPr>
          </p:nvSpPr>
          <p:spPr>
            <a:xfrm>
              <a:off x="1151" y="501"/>
              <a:ext cx="44" cy="46"/>
            </a:xfrm>
            <a:custGeom>
              <a:pathLst>
                <a:path w="21600" h="21600">
                  <a:moveTo>
                    <a:pt x="0" y="12959"/>
                  </a:moveTo>
                  <a:lnTo>
                    <a:pt x="0" y="13679"/>
                  </a:lnTo>
                  <a:lnTo>
                    <a:pt x="744" y="15119"/>
                  </a:lnTo>
                  <a:lnTo>
                    <a:pt x="744" y="15839"/>
                  </a:lnTo>
                  <a:lnTo>
                    <a:pt x="1489" y="16559"/>
                  </a:lnTo>
                  <a:lnTo>
                    <a:pt x="2234" y="17279"/>
                  </a:lnTo>
                  <a:lnTo>
                    <a:pt x="2979" y="17999"/>
                  </a:lnTo>
                  <a:lnTo>
                    <a:pt x="3724" y="18719"/>
                  </a:lnTo>
                  <a:lnTo>
                    <a:pt x="4468" y="19439"/>
                  </a:lnTo>
                  <a:lnTo>
                    <a:pt x="5213" y="20159"/>
                  </a:lnTo>
                  <a:lnTo>
                    <a:pt x="5958" y="20159"/>
                  </a:lnTo>
                  <a:lnTo>
                    <a:pt x="6703" y="20879"/>
                  </a:lnTo>
                  <a:lnTo>
                    <a:pt x="8192" y="20879"/>
                  </a:lnTo>
                  <a:lnTo>
                    <a:pt x="8937" y="21600"/>
                  </a:lnTo>
                  <a:lnTo>
                    <a:pt x="10427" y="21600"/>
                  </a:lnTo>
                  <a:lnTo>
                    <a:pt x="11172" y="21600"/>
                  </a:lnTo>
                  <a:lnTo>
                    <a:pt x="12661" y="20879"/>
                  </a:lnTo>
                  <a:lnTo>
                    <a:pt x="13406" y="20879"/>
                  </a:lnTo>
                  <a:lnTo>
                    <a:pt x="14896" y="20159"/>
                  </a:lnTo>
                  <a:lnTo>
                    <a:pt x="14896" y="20159"/>
                  </a:lnTo>
                  <a:lnTo>
                    <a:pt x="15641" y="19439"/>
                  </a:lnTo>
                  <a:lnTo>
                    <a:pt x="17130" y="18719"/>
                  </a:lnTo>
                  <a:lnTo>
                    <a:pt x="17875" y="17999"/>
                  </a:lnTo>
                  <a:lnTo>
                    <a:pt x="18620" y="17279"/>
                  </a:lnTo>
                  <a:lnTo>
                    <a:pt x="19365" y="17279"/>
                  </a:lnTo>
                  <a:lnTo>
                    <a:pt x="20110" y="15839"/>
                  </a:lnTo>
                  <a:lnTo>
                    <a:pt x="20110" y="15119"/>
                  </a:lnTo>
                  <a:lnTo>
                    <a:pt x="20855" y="14399"/>
                  </a:lnTo>
                  <a:lnTo>
                    <a:pt x="20855" y="12959"/>
                  </a:lnTo>
                  <a:lnTo>
                    <a:pt x="21600" y="11519"/>
                  </a:lnTo>
                  <a:lnTo>
                    <a:pt x="21600" y="10800"/>
                  </a:lnTo>
                  <a:lnTo>
                    <a:pt x="21600" y="9359"/>
                  </a:lnTo>
                  <a:lnTo>
                    <a:pt x="20855" y="8639"/>
                  </a:lnTo>
                  <a:lnTo>
                    <a:pt x="20855" y="7199"/>
                  </a:lnTo>
                  <a:lnTo>
                    <a:pt x="20110" y="6479"/>
                  </a:lnTo>
                  <a:lnTo>
                    <a:pt x="20110" y="5759"/>
                  </a:lnTo>
                  <a:lnTo>
                    <a:pt x="19365" y="5039"/>
                  </a:lnTo>
                  <a:lnTo>
                    <a:pt x="18620" y="3599"/>
                  </a:lnTo>
                  <a:lnTo>
                    <a:pt x="17875" y="2879"/>
                  </a:lnTo>
                  <a:lnTo>
                    <a:pt x="17130" y="2159"/>
                  </a:lnTo>
                  <a:lnTo>
                    <a:pt x="16385" y="1439"/>
                  </a:lnTo>
                  <a:lnTo>
                    <a:pt x="14896" y="1439"/>
                  </a:lnTo>
                  <a:lnTo>
                    <a:pt x="14896" y="719"/>
                  </a:lnTo>
                  <a:lnTo>
                    <a:pt x="14151" y="0"/>
                  </a:lnTo>
                  <a:lnTo>
                    <a:pt x="12661" y="0"/>
                  </a:lnTo>
                  <a:lnTo>
                    <a:pt x="11916" y="0"/>
                  </a:lnTo>
                  <a:lnTo>
                    <a:pt x="10427" y="0"/>
                  </a:lnTo>
                  <a:lnTo>
                    <a:pt x="9682" y="0"/>
                  </a:lnTo>
                  <a:lnTo>
                    <a:pt x="8192" y="0"/>
                  </a:lnTo>
                  <a:lnTo>
                    <a:pt x="7448" y="0"/>
                  </a:lnTo>
                  <a:lnTo>
                    <a:pt x="5958" y="719"/>
                  </a:lnTo>
                  <a:lnTo>
                    <a:pt x="5213" y="719"/>
                  </a:lnTo>
                  <a:lnTo>
                    <a:pt x="4468" y="1439"/>
                  </a:lnTo>
                  <a:lnTo>
                    <a:pt x="3724" y="2159"/>
                  </a:lnTo>
                  <a:lnTo>
                    <a:pt x="2979" y="2879"/>
                  </a:lnTo>
                  <a:lnTo>
                    <a:pt x="2234" y="3599"/>
                  </a:lnTo>
                  <a:lnTo>
                    <a:pt x="1489" y="5039"/>
                  </a:lnTo>
                  <a:lnTo>
                    <a:pt x="1489" y="5759"/>
                  </a:lnTo>
                  <a:lnTo>
                    <a:pt x="744" y="6479"/>
                  </a:lnTo>
                  <a:lnTo>
                    <a:pt x="0" y="7199"/>
                  </a:lnTo>
                  <a:lnTo>
                    <a:pt x="0" y="7919"/>
                  </a:lnTo>
                  <a:lnTo>
                    <a:pt x="0" y="9359"/>
                  </a:lnTo>
                  <a:lnTo>
                    <a:pt x="0" y="10079"/>
                  </a:lnTo>
                  <a:lnTo>
                    <a:pt x="0" y="11519"/>
                  </a:lnTo>
                  <a:lnTo>
                    <a:pt x="0" y="12959"/>
                  </a:lnTo>
                </a:path>
              </a:pathLst>
            </a:custGeom>
            <a:solidFill>
              <a:srgbClr val="FFF974">
                <a:alpha val="100000"/>
              </a:srgbClr>
            </a:solidFill>
            <a:ln w="9525">
              <a:noFill/>
            </a:ln>
          </p:spPr>
          <p:txBody>
            <a:bodyPr/>
            <a:lstStyle/>
            <a:p>
              <a:endParaRPr lang="zh-CN" altLang="en-US"/>
            </a:p>
          </p:txBody>
        </p:sp>
        <p:sp>
          <p:nvSpPr>
            <p:cNvPr id="1063" name="Unknown Shape"/>
            <p:cNvSpPr>
              <a:spLocks noChangeAspect="1"/>
            </p:cNvSpPr>
            <p:nvPr>
              <p:custDataLst>
                <p:tags r:id="rId50"/>
              </p:custDataLst>
            </p:nvPr>
          </p:nvSpPr>
          <p:spPr>
            <a:xfrm>
              <a:off x="340" y="318"/>
              <a:ext cx="59" cy="59"/>
            </a:xfrm>
            <a:custGeom>
              <a:pathLst>
                <a:path w="21600" h="21600">
                  <a:moveTo>
                    <a:pt x="0" y="8452"/>
                  </a:moveTo>
                  <a:lnTo>
                    <a:pt x="0" y="10330"/>
                  </a:lnTo>
                  <a:lnTo>
                    <a:pt x="0" y="11269"/>
                  </a:lnTo>
                  <a:lnTo>
                    <a:pt x="0" y="12208"/>
                  </a:lnTo>
                  <a:lnTo>
                    <a:pt x="0" y="13147"/>
                  </a:lnTo>
                  <a:lnTo>
                    <a:pt x="0" y="14086"/>
                  </a:lnTo>
                  <a:lnTo>
                    <a:pt x="939" y="15026"/>
                  </a:lnTo>
                  <a:lnTo>
                    <a:pt x="939" y="15965"/>
                  </a:lnTo>
                  <a:lnTo>
                    <a:pt x="1878" y="16904"/>
                  </a:lnTo>
                  <a:lnTo>
                    <a:pt x="1878" y="17843"/>
                  </a:lnTo>
                  <a:lnTo>
                    <a:pt x="2817" y="17843"/>
                  </a:lnTo>
                  <a:lnTo>
                    <a:pt x="3756" y="18782"/>
                  </a:lnTo>
                  <a:lnTo>
                    <a:pt x="4695" y="18782"/>
                  </a:lnTo>
                  <a:lnTo>
                    <a:pt x="5634" y="19721"/>
                  </a:lnTo>
                  <a:lnTo>
                    <a:pt x="6573" y="19721"/>
                  </a:lnTo>
                  <a:lnTo>
                    <a:pt x="7513" y="20660"/>
                  </a:lnTo>
                  <a:lnTo>
                    <a:pt x="8452" y="20660"/>
                  </a:lnTo>
                  <a:lnTo>
                    <a:pt x="9391" y="20660"/>
                  </a:lnTo>
                  <a:lnTo>
                    <a:pt x="10330" y="21600"/>
                  </a:lnTo>
                  <a:lnTo>
                    <a:pt x="11269" y="20660"/>
                  </a:lnTo>
                  <a:lnTo>
                    <a:pt x="12208" y="20660"/>
                  </a:lnTo>
                  <a:lnTo>
                    <a:pt x="13147" y="20660"/>
                  </a:lnTo>
                  <a:lnTo>
                    <a:pt x="14086" y="19721"/>
                  </a:lnTo>
                  <a:lnTo>
                    <a:pt x="15026" y="19721"/>
                  </a:lnTo>
                  <a:lnTo>
                    <a:pt x="15965" y="18782"/>
                  </a:lnTo>
                  <a:lnTo>
                    <a:pt x="16904" y="17843"/>
                  </a:lnTo>
                  <a:lnTo>
                    <a:pt x="17843" y="17843"/>
                  </a:lnTo>
                  <a:lnTo>
                    <a:pt x="18782" y="17843"/>
                  </a:lnTo>
                  <a:lnTo>
                    <a:pt x="19721" y="16904"/>
                  </a:lnTo>
                  <a:lnTo>
                    <a:pt x="19721" y="15965"/>
                  </a:lnTo>
                  <a:lnTo>
                    <a:pt x="20660" y="15026"/>
                  </a:lnTo>
                  <a:lnTo>
                    <a:pt x="20660" y="14086"/>
                  </a:lnTo>
                  <a:lnTo>
                    <a:pt x="20660" y="13147"/>
                  </a:lnTo>
                  <a:lnTo>
                    <a:pt x="21600" y="11269"/>
                  </a:lnTo>
                  <a:lnTo>
                    <a:pt x="21600" y="10330"/>
                  </a:lnTo>
                  <a:lnTo>
                    <a:pt x="20660" y="9391"/>
                  </a:lnTo>
                  <a:lnTo>
                    <a:pt x="20660" y="8452"/>
                  </a:lnTo>
                  <a:lnTo>
                    <a:pt x="20660" y="7513"/>
                  </a:lnTo>
                  <a:lnTo>
                    <a:pt x="20660" y="6573"/>
                  </a:lnTo>
                  <a:lnTo>
                    <a:pt x="19721" y="5634"/>
                  </a:lnTo>
                  <a:lnTo>
                    <a:pt x="18782" y="4695"/>
                  </a:lnTo>
                  <a:lnTo>
                    <a:pt x="18782" y="3756"/>
                  </a:lnTo>
                  <a:lnTo>
                    <a:pt x="17843" y="2817"/>
                  </a:lnTo>
                  <a:lnTo>
                    <a:pt x="16904" y="1878"/>
                  </a:lnTo>
                  <a:lnTo>
                    <a:pt x="15965" y="939"/>
                  </a:lnTo>
                  <a:lnTo>
                    <a:pt x="15026" y="939"/>
                  </a:lnTo>
                  <a:lnTo>
                    <a:pt x="14086" y="0"/>
                  </a:lnTo>
                  <a:lnTo>
                    <a:pt x="13147" y="0"/>
                  </a:lnTo>
                  <a:lnTo>
                    <a:pt x="12208" y="0"/>
                  </a:lnTo>
                  <a:lnTo>
                    <a:pt x="10330" y="0"/>
                  </a:lnTo>
                  <a:lnTo>
                    <a:pt x="9391" y="0"/>
                  </a:lnTo>
                  <a:lnTo>
                    <a:pt x="9391" y="0"/>
                  </a:lnTo>
                  <a:lnTo>
                    <a:pt x="8452" y="0"/>
                  </a:lnTo>
                  <a:lnTo>
                    <a:pt x="7513" y="0"/>
                  </a:lnTo>
                  <a:lnTo>
                    <a:pt x="6573" y="939"/>
                  </a:lnTo>
                  <a:lnTo>
                    <a:pt x="5634" y="939"/>
                  </a:lnTo>
                  <a:lnTo>
                    <a:pt x="4695" y="1878"/>
                  </a:lnTo>
                  <a:lnTo>
                    <a:pt x="3756" y="1878"/>
                  </a:lnTo>
                  <a:lnTo>
                    <a:pt x="2817" y="2817"/>
                  </a:lnTo>
                  <a:lnTo>
                    <a:pt x="1878" y="3756"/>
                  </a:lnTo>
                  <a:lnTo>
                    <a:pt x="1878" y="4695"/>
                  </a:lnTo>
                  <a:lnTo>
                    <a:pt x="939" y="5634"/>
                  </a:lnTo>
                  <a:lnTo>
                    <a:pt x="0" y="6573"/>
                  </a:lnTo>
                  <a:lnTo>
                    <a:pt x="0" y="7513"/>
                  </a:lnTo>
                  <a:lnTo>
                    <a:pt x="0" y="8452"/>
                  </a:lnTo>
                </a:path>
              </a:pathLst>
            </a:custGeom>
            <a:solidFill>
              <a:srgbClr val="F09BBE">
                <a:alpha val="100000"/>
              </a:srgbClr>
            </a:solidFill>
            <a:ln w="9525">
              <a:noFill/>
            </a:ln>
          </p:spPr>
          <p:txBody>
            <a:bodyPr/>
            <a:lstStyle/>
            <a:p>
              <a:endParaRPr lang="zh-CN" altLang="en-US"/>
            </a:p>
          </p:txBody>
        </p:sp>
        <p:sp>
          <p:nvSpPr>
            <p:cNvPr id="1064" name="Unknown Shape"/>
            <p:cNvSpPr>
              <a:spLocks noChangeAspect="1"/>
            </p:cNvSpPr>
            <p:nvPr>
              <p:custDataLst>
                <p:tags r:id="rId51"/>
              </p:custDataLst>
            </p:nvPr>
          </p:nvSpPr>
          <p:spPr>
            <a:xfrm>
              <a:off x="182" y="163"/>
              <a:ext cx="72" cy="72"/>
            </a:xfrm>
            <a:custGeom>
              <a:pathLst>
                <a:path w="21600" h="21600">
                  <a:moveTo>
                    <a:pt x="7714" y="20828"/>
                  </a:moveTo>
                  <a:lnTo>
                    <a:pt x="6942" y="20828"/>
                  </a:lnTo>
                  <a:lnTo>
                    <a:pt x="6171" y="20056"/>
                  </a:lnTo>
                  <a:lnTo>
                    <a:pt x="4628" y="20056"/>
                  </a:lnTo>
                  <a:lnTo>
                    <a:pt x="3856" y="19285"/>
                  </a:lnTo>
                  <a:lnTo>
                    <a:pt x="3856" y="18514"/>
                  </a:lnTo>
                  <a:lnTo>
                    <a:pt x="3085" y="17742"/>
                  </a:lnTo>
                  <a:lnTo>
                    <a:pt x="2314" y="16971"/>
                  </a:lnTo>
                  <a:lnTo>
                    <a:pt x="1542" y="16200"/>
                  </a:lnTo>
                  <a:lnTo>
                    <a:pt x="771" y="15428"/>
                  </a:lnTo>
                  <a:lnTo>
                    <a:pt x="771" y="13885"/>
                  </a:lnTo>
                  <a:lnTo>
                    <a:pt x="0" y="13885"/>
                  </a:lnTo>
                  <a:lnTo>
                    <a:pt x="0" y="13114"/>
                  </a:lnTo>
                  <a:lnTo>
                    <a:pt x="0" y="11571"/>
                  </a:lnTo>
                  <a:lnTo>
                    <a:pt x="0" y="10028"/>
                  </a:lnTo>
                  <a:lnTo>
                    <a:pt x="0" y="9256"/>
                  </a:lnTo>
                  <a:lnTo>
                    <a:pt x="0" y="7714"/>
                  </a:lnTo>
                  <a:lnTo>
                    <a:pt x="0" y="6942"/>
                  </a:lnTo>
                  <a:lnTo>
                    <a:pt x="771" y="6171"/>
                  </a:lnTo>
                  <a:lnTo>
                    <a:pt x="771" y="4628"/>
                  </a:lnTo>
                  <a:lnTo>
                    <a:pt x="1542" y="3856"/>
                  </a:lnTo>
                  <a:lnTo>
                    <a:pt x="2314" y="3085"/>
                  </a:lnTo>
                  <a:lnTo>
                    <a:pt x="3085" y="3085"/>
                  </a:lnTo>
                  <a:lnTo>
                    <a:pt x="3856" y="2314"/>
                  </a:lnTo>
                  <a:lnTo>
                    <a:pt x="3856" y="1542"/>
                  </a:lnTo>
                  <a:lnTo>
                    <a:pt x="4628" y="771"/>
                  </a:lnTo>
                  <a:lnTo>
                    <a:pt x="6171" y="771"/>
                  </a:lnTo>
                  <a:lnTo>
                    <a:pt x="6942" y="0"/>
                  </a:lnTo>
                  <a:lnTo>
                    <a:pt x="7714" y="0"/>
                  </a:lnTo>
                  <a:lnTo>
                    <a:pt x="9256" y="0"/>
                  </a:lnTo>
                  <a:lnTo>
                    <a:pt x="10800" y="0"/>
                  </a:lnTo>
                  <a:lnTo>
                    <a:pt x="11571" y="0"/>
                  </a:lnTo>
                  <a:lnTo>
                    <a:pt x="13114" y="0"/>
                  </a:lnTo>
                  <a:lnTo>
                    <a:pt x="13885" y="0"/>
                  </a:lnTo>
                  <a:lnTo>
                    <a:pt x="14656" y="771"/>
                  </a:lnTo>
                  <a:lnTo>
                    <a:pt x="15428" y="771"/>
                  </a:lnTo>
                  <a:lnTo>
                    <a:pt x="16200" y="1542"/>
                  </a:lnTo>
                  <a:lnTo>
                    <a:pt x="16971" y="2314"/>
                  </a:lnTo>
                  <a:lnTo>
                    <a:pt x="17742" y="3085"/>
                  </a:lnTo>
                  <a:lnTo>
                    <a:pt x="18514" y="3085"/>
                  </a:lnTo>
                  <a:lnTo>
                    <a:pt x="19285" y="3856"/>
                  </a:lnTo>
                  <a:lnTo>
                    <a:pt x="20056" y="5400"/>
                  </a:lnTo>
                  <a:lnTo>
                    <a:pt x="20056" y="6171"/>
                  </a:lnTo>
                  <a:lnTo>
                    <a:pt x="20828" y="6942"/>
                  </a:lnTo>
                  <a:lnTo>
                    <a:pt x="20828" y="8485"/>
                  </a:lnTo>
                  <a:lnTo>
                    <a:pt x="20828" y="9256"/>
                  </a:lnTo>
                  <a:lnTo>
                    <a:pt x="21600" y="10028"/>
                  </a:lnTo>
                  <a:lnTo>
                    <a:pt x="20828" y="11571"/>
                  </a:lnTo>
                  <a:lnTo>
                    <a:pt x="20828" y="13114"/>
                  </a:lnTo>
                  <a:lnTo>
                    <a:pt x="20828" y="13885"/>
                  </a:lnTo>
                  <a:lnTo>
                    <a:pt x="20056" y="13885"/>
                  </a:lnTo>
                  <a:lnTo>
                    <a:pt x="20056" y="15428"/>
                  </a:lnTo>
                  <a:lnTo>
                    <a:pt x="19285" y="16200"/>
                  </a:lnTo>
                  <a:lnTo>
                    <a:pt x="18514" y="16971"/>
                  </a:lnTo>
                  <a:lnTo>
                    <a:pt x="17742" y="17742"/>
                  </a:lnTo>
                  <a:lnTo>
                    <a:pt x="16971" y="18514"/>
                  </a:lnTo>
                  <a:lnTo>
                    <a:pt x="16200" y="19285"/>
                  </a:lnTo>
                  <a:lnTo>
                    <a:pt x="15428" y="20056"/>
                  </a:lnTo>
                  <a:lnTo>
                    <a:pt x="14656" y="20056"/>
                  </a:lnTo>
                  <a:lnTo>
                    <a:pt x="13885" y="20828"/>
                  </a:lnTo>
                  <a:lnTo>
                    <a:pt x="12342" y="20828"/>
                  </a:lnTo>
                  <a:lnTo>
                    <a:pt x="11571" y="21600"/>
                  </a:lnTo>
                  <a:lnTo>
                    <a:pt x="10800" y="21600"/>
                  </a:lnTo>
                  <a:lnTo>
                    <a:pt x="9256" y="21600"/>
                  </a:lnTo>
                  <a:lnTo>
                    <a:pt x="7714" y="20828"/>
                  </a:lnTo>
                </a:path>
              </a:pathLst>
            </a:custGeom>
            <a:solidFill>
              <a:srgbClr val="FFF974">
                <a:alpha val="100000"/>
              </a:srgbClr>
            </a:solidFill>
            <a:ln w="9525">
              <a:noFill/>
            </a:ln>
          </p:spPr>
          <p:txBody>
            <a:bodyPr/>
            <a:lstStyle/>
            <a:p>
              <a:endParaRPr lang="zh-CN" altLang="en-US"/>
            </a:p>
          </p:txBody>
        </p:sp>
        <p:sp>
          <p:nvSpPr>
            <p:cNvPr id="1065" name="Unknown Shape"/>
            <p:cNvSpPr>
              <a:spLocks noChangeAspect="1"/>
            </p:cNvSpPr>
            <p:nvPr>
              <p:custDataLst>
                <p:tags r:id="rId52"/>
              </p:custDataLst>
            </p:nvPr>
          </p:nvSpPr>
          <p:spPr>
            <a:xfrm>
              <a:off x="0" y="73"/>
              <a:ext cx="136" cy="136"/>
            </a:xfrm>
            <a:custGeom>
              <a:pathLst>
                <a:path w="21600" h="21600">
                  <a:moveTo>
                    <a:pt x="0" y="7870"/>
                  </a:moveTo>
                  <a:lnTo>
                    <a:pt x="9307" y="9531"/>
                  </a:lnTo>
                  <a:lnTo>
                    <a:pt x="11678" y="0"/>
                  </a:lnTo>
                  <a:lnTo>
                    <a:pt x="11765" y="9357"/>
                  </a:lnTo>
                  <a:lnTo>
                    <a:pt x="21600" y="10144"/>
                  </a:lnTo>
                  <a:lnTo>
                    <a:pt x="12292" y="11805"/>
                  </a:lnTo>
                  <a:lnTo>
                    <a:pt x="13258" y="21600"/>
                  </a:lnTo>
                  <a:lnTo>
                    <a:pt x="10009" y="12767"/>
                  </a:lnTo>
                  <a:lnTo>
                    <a:pt x="526" y="15390"/>
                  </a:lnTo>
                  <a:lnTo>
                    <a:pt x="8692" y="10668"/>
                  </a:lnTo>
                  <a:lnTo>
                    <a:pt x="4390" y="1836"/>
                  </a:lnTo>
                  <a:lnTo>
                    <a:pt x="10536" y="9007"/>
                  </a:lnTo>
                  <a:lnTo>
                    <a:pt x="18526" y="3235"/>
                  </a:lnTo>
                  <a:lnTo>
                    <a:pt x="12468" y="10493"/>
                  </a:lnTo>
                  <a:lnTo>
                    <a:pt x="19580" y="17402"/>
                  </a:lnTo>
                  <a:lnTo>
                    <a:pt x="11326" y="12679"/>
                  </a:lnTo>
                  <a:lnTo>
                    <a:pt x="5794" y="20812"/>
                  </a:lnTo>
                  <a:lnTo>
                    <a:pt x="8955" y="11892"/>
                  </a:lnTo>
                  <a:lnTo>
                    <a:pt x="0" y="7870"/>
                  </a:lnTo>
                </a:path>
              </a:pathLst>
            </a:custGeom>
            <a:solidFill>
              <a:srgbClr val="BC839B">
                <a:alpha val="100000"/>
              </a:srgbClr>
            </a:solidFill>
            <a:ln w="9525">
              <a:noFill/>
            </a:ln>
          </p:spPr>
          <p:txBody>
            <a:bodyPr/>
            <a:lstStyle/>
            <a:p>
              <a:endParaRPr lang="zh-CN" altLang="en-US"/>
            </a:p>
          </p:txBody>
        </p:sp>
      </p:grpSp>
      <p:sp>
        <p:nvSpPr>
          <p:cNvPr id="1066" name="文本占位符 1065"/>
          <p:cNvSpPr/>
          <p:nvPr>
            <p:ph type="body" idx="1"/>
            <p:custDataLst>
              <p:tags r:id="rId53"/>
            </p:custDataLst>
          </p:nvPr>
        </p:nvSpPr>
        <p:spPr>
          <a:xfrm>
            <a:off x="1871133" y="1600200"/>
            <a:ext cx="10274300" cy="4525963"/>
          </a:xfrm>
          <a:prstGeom prst="rect">
            <a:avLst/>
          </a:prstGeom>
          <a:noFill/>
          <a:ln w="9525">
            <a:noFill/>
            <a:miter/>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67" name="日期占位符 1066"/>
          <p:cNvSpPr/>
          <p:nvPr>
            <p:ph type="dt" sz="half" idx="2"/>
            <p:custDataLst>
              <p:tags r:id="rId54"/>
            </p:custDataLst>
          </p:nvPr>
        </p:nvSpPr>
        <p:spPr>
          <a:xfrm>
            <a:off x="1871133" y="6245225"/>
            <a:ext cx="2400300" cy="476250"/>
          </a:xfrm>
          <a:prstGeom prst="rect">
            <a:avLst/>
          </a:prstGeom>
          <a:noFill/>
          <a:ln w="9525">
            <a:noFill/>
            <a:miter/>
          </a:ln>
        </p:spPr>
        <p:txBody>
          <a:bodyPr/>
          <a:lstStyle>
            <a:lvl1pPr>
              <a:defRPr sz="1400"/>
            </a:lvl1pPr>
          </a:lstStyle>
          <a:p>
            <a:fld id="{82F288E0-7875-42C4-84C8-98DBBD3BF4D2}" type="datetimeFigureOut">
              <a:rPr lang="zh-CN" altLang="en-US" smtClean="0"/>
              <a:t/>
            </a:fld>
            <a:endParaRPr lang="zh-CN" altLang="en-US"/>
          </a:p>
        </p:txBody>
      </p:sp>
      <p:sp>
        <p:nvSpPr>
          <p:cNvPr id="1068" name="页脚占位符 1067"/>
          <p:cNvSpPr/>
          <p:nvPr>
            <p:ph type="ftr" sz="quarter" idx="3"/>
            <p:custDataLst>
              <p:tags r:id="rId55"/>
            </p:custDataLst>
          </p:nvPr>
        </p:nvSpPr>
        <p:spPr>
          <a:xfrm>
            <a:off x="5585884" y="6245225"/>
            <a:ext cx="2400300" cy="476250"/>
          </a:xfrm>
          <a:prstGeom prst="rect">
            <a:avLst/>
          </a:prstGeom>
          <a:noFill/>
          <a:ln w="9525">
            <a:noFill/>
            <a:miter/>
          </a:ln>
        </p:spPr>
        <p:txBody>
          <a:bodyPr/>
          <a:lstStyle>
            <a:lvl1pPr algn="ctr">
              <a:defRPr sz="1400"/>
            </a:lvl1pPr>
          </a:lstStyle>
          <a:p>
            <a:endParaRPr lang="zh-CN" altLang="en-US"/>
          </a:p>
        </p:txBody>
      </p:sp>
      <p:sp>
        <p:nvSpPr>
          <p:cNvPr id="1069" name="灯片编号占位符 1068"/>
          <p:cNvSpPr/>
          <p:nvPr>
            <p:ph type="sldNum" sz="quarter" idx="4"/>
            <p:custDataLst>
              <p:tags r:id="rId56"/>
            </p:custDataLst>
          </p:nvPr>
        </p:nvSpPr>
        <p:spPr>
          <a:xfrm>
            <a:off x="9300633" y="6245225"/>
            <a:ext cx="2400300" cy="476250"/>
          </a:xfrm>
          <a:prstGeom prst="rect">
            <a:avLst/>
          </a:prstGeom>
          <a:noFill/>
          <a:ln w="9525">
            <a:noFill/>
            <a:miter/>
          </a:ln>
        </p:spPr>
        <p:txBody>
          <a:bodyPr/>
          <a:lstStyle>
            <a:lvl1pPr algn="r">
              <a:defRPr sz="1400"/>
            </a:lvl1pPr>
          </a:lstStyle>
          <a:p>
            <a:fld id="{7D9BB5D0-35E4-459D-AEF3-FE4D7C45CC19}" type="slidenum">
              <a:rPr lang="zh-CN" altLang="en-US" smtClean="0"/>
              <a:t/>
            </a:fld>
            <a:endParaRPr lang="zh-CN" altLang="en-US"/>
          </a:p>
        </p:txBody>
      </p:sp>
      <p:sp>
        <p:nvSpPr>
          <p:cNvPr id="1070" name="标题 1069"/>
          <p:cNvSpPr/>
          <p:nvPr>
            <p:ph type="title"/>
            <p:custDataLst>
              <p:tags r:id="rId57"/>
            </p:custDataLst>
          </p:nvPr>
        </p:nvSpPr>
        <p:spPr>
          <a:xfrm>
            <a:off x="1871133" y="274638"/>
            <a:ext cx="10274300" cy="1143000"/>
          </a:xfrm>
          <a:prstGeom prst="rect">
            <a:avLst/>
          </a:prstGeom>
          <a:noFill/>
          <a:ln w="9525">
            <a:noFill/>
            <a:miter/>
          </a:ln>
        </p:spPr>
        <p:txBody>
          <a:bodyPr anchor="ctr"/>
          <a:lstStyle/>
          <a:p>
            <a:pPr lvl="0"/>
            <a:r>
              <a:rPr lang="zh-CN" altLang="en-US"/>
              <a:t>单击此处编辑母版标题样式</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2.xml" /><Relationship Id="rId3" Type="http://schemas.openxmlformats.org/officeDocument/2006/relationships/tags" Target="../tags/tag20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4.xml" /><Relationship Id="rId3" Type="http://schemas.openxmlformats.org/officeDocument/2006/relationships/tags" Target="../tags/tag20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6.xml" /><Relationship Id="rId3" Type="http://schemas.openxmlformats.org/officeDocument/2006/relationships/tags" Target="../tags/tag207.xml" /><Relationship Id="rId4" Type="http://schemas.openxmlformats.org/officeDocument/2006/relationships/tags" Target="../tags/tag20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9.xml" /><Relationship Id="rId3" Type="http://schemas.openxmlformats.org/officeDocument/2006/relationships/tags" Target="../tags/tag21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5.xml" /><Relationship Id="rId3" Type="http://schemas.openxmlformats.org/officeDocument/2006/relationships/tags" Target="../tags/tag21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image" Target="../media/image2.png" /><Relationship Id="rId6" Type="http://schemas.openxmlformats.org/officeDocument/2006/relationships/tags" Target="../tags/tag22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tags" Target="../tags/tag17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tags" Target="../tags/tag17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90.xml" /><Relationship Id="rId11" Type="http://schemas.openxmlformats.org/officeDocument/2006/relationships/tags" Target="../tags/tag191.xml" /><Relationship Id="rId12" Type="http://schemas.openxmlformats.org/officeDocument/2006/relationships/tags" Target="../tags/tag192.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3.xml" /><Relationship Id="rId3" Type="http://schemas.openxmlformats.org/officeDocument/2006/relationships/tags" Target="../tags/tag194.xml" /><Relationship Id="rId4" Type="http://schemas.openxmlformats.org/officeDocument/2006/relationships/tags" Target="../tags/tag19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 name="副标题 2"/>
          <p:cNvSpPr>
            <a:spLocks noGrp="1"/>
          </p:cNvSpPr>
          <p:nvPr>
            <p:ph type="subTitle" idx="1"/>
            <p:custDataLst>
              <p:tags r:id="rId3"/>
            </p:custDataLst>
          </p:nvPr>
        </p:nvSpPr>
        <p:spPr/>
        <p:txBody>
          <a:bodyPr/>
          <a:lstStyle/>
          <a:p>
            <a:endParaRPr lang="zh-CN" altLang="en-US"/>
          </a:p>
        </p:txBody>
      </p:sp>
      <p:sp>
        <p:nvSpPr>
          <p:cNvPr id="4" name="标题 3"/>
          <p:cNvSpPr/>
          <p:nvPr>
            <p:ph type="ctrTitle"/>
            <p:custDataLst>
              <p:tags r:id="rId4"/>
            </p:custDataLst>
          </p:nvPr>
        </p:nvSpPr>
        <p:spPr/>
        <p:txBody>
          <a:bodyPr/>
          <a:lstStyle/>
          <a:p>
            <a:endParaRPr lang="zh-CN" altLang="en-US"/>
          </a:p>
        </p:txBody>
      </p:sp>
      <p:sp>
        <p:nvSpPr>
          <p:cNvPr id="5121" name="副标题 1"/>
          <p:cNvSpPr>
            <a:spLocks noGrp="1"/>
          </p:cNvSpPr>
          <p:nvPr>
            <p:custDataLst>
              <p:tags r:id="rId5"/>
            </p:custDataLst>
          </p:nvPr>
        </p:nvSpPr>
        <p:spPr>
          <a:xfrm>
            <a:off x="2736215" y="2507933"/>
            <a:ext cx="7200900" cy="936625"/>
          </a:xfrm>
          <a:prstGeom prst="rect">
            <a:avLst/>
          </a:prstGeom>
          <a:noFill/>
          <a:ln w="9525">
            <a:noFill/>
          </a:ln>
        </p:spPr>
        <p:txBody>
          <a:bodyPr wrap="square" lIns="91440" tIns="45720" rIns="91440" bIns="45720" anchor="t"/>
          <a:lstStyle>
            <a:lvl1pPr marL="0" indent="0" algn="ctr" defTabSz="685800" rtl="0" eaLnBrk="0" fontAlgn="base" hangingPunct="0">
              <a:lnSpc>
                <a:spcPct val="100000"/>
              </a:lnSpc>
              <a:spcBef>
                <a:spcPts val="750"/>
              </a:spcBef>
              <a:spcAft>
                <a:spcPct val="0"/>
              </a:spcAft>
              <a:buClrTx/>
              <a:buSzTx/>
              <a:buFont typeface="Arial" panose="020b0604020202020204" pitchFamily="34" charset="0"/>
              <a:buNone/>
              <a:defRPr kumimoji="0" sz="2100" b="0" i="0" u="none" kern="1200" baseline="0">
                <a:solidFill>
                  <a:srgbClr val="595959"/>
                </a:solidFill>
                <a:effectLst/>
                <a:latin typeface="Times New Roman" panose="02020603050405020304" pitchFamily="18" charset="0"/>
                <a:ea typeface="黑体" panose="02010609060101010101" pitchFamily="49" charset="-122"/>
                <a:cs typeface="Arial" panose="020b0604020202020204" pitchFamily="34" charset="0"/>
              </a:defRPr>
            </a:lvl1pPr>
            <a:lvl2pPr marL="342900" indent="0" algn="ctr" defTabSz="685800" rtl="0" eaLnBrk="0" fontAlgn="base" hangingPunct="0">
              <a:lnSpc>
                <a:spcPct val="100000"/>
              </a:lnSpc>
              <a:spcBef>
                <a:spcPts val="375"/>
              </a:spcBef>
              <a:spcAft>
                <a:spcPct val="0"/>
              </a:spcAft>
              <a:buClrTx/>
              <a:buSzTx/>
              <a:buFont typeface="Arial" panose="020b0604020202020204" pitchFamily="34" charset="0"/>
              <a:buNone/>
              <a:defRPr kumimoji="0" sz="1500" b="0" i="0" u="none" kern="1200" baseline="0">
                <a:solidFill>
                  <a:srgbClr val="595959"/>
                </a:solidFill>
                <a:effectLst/>
                <a:latin typeface="Times New Roman" panose="02020603050405020304" pitchFamily="18" charset="0"/>
                <a:ea typeface="黑体" panose="02010609060101010101" pitchFamily="49" charset="-122"/>
                <a:cs typeface="Arial" panose="020b0604020202020204" pitchFamily="34" charset="0"/>
              </a:defRPr>
            </a:lvl2pPr>
            <a:lvl3pPr marL="685800" indent="0" algn="ctr" defTabSz="685800" rtl="0" eaLnBrk="0" fontAlgn="base" hangingPunct="0">
              <a:lnSpc>
                <a:spcPct val="90000"/>
              </a:lnSpc>
              <a:spcBef>
                <a:spcPts val="375"/>
              </a:spcBef>
              <a:spcAft>
                <a:spcPct val="0"/>
              </a:spcAft>
              <a:buClrTx/>
              <a:buSzTx/>
              <a:buFont typeface="Arial" panose="020b0604020202020204" pitchFamily="34" charset="0"/>
              <a:buNone/>
              <a:defRPr kumimoji="0" sz="1350" b="0" i="0" u="none" kern="1200" baseline="0">
                <a:solidFill>
                  <a:sysClr val="windowText" lastClr="000000"/>
                </a:solidFill>
                <a:effectLst/>
                <a:latin typeface="Calibri" panose="020f0502020204030204" charset="0"/>
                <a:ea typeface="黑体" panose="02010609060101010101" pitchFamily="49" charset="-122"/>
                <a:cs typeface="Arial" panose="020b0604020202020204" pitchFamily="34" charset="0"/>
              </a:defRPr>
            </a:lvl3pPr>
            <a:lvl4pPr marL="1028700" indent="0" algn="ctr" defTabSz="685800" rtl="0" eaLnBrk="0" fontAlgn="base" hangingPunct="0">
              <a:lnSpc>
                <a:spcPct val="90000"/>
              </a:lnSpc>
              <a:spcBef>
                <a:spcPts val="375"/>
              </a:spcBef>
              <a:spcAft>
                <a:spcPct val="0"/>
              </a:spcAft>
              <a:buClrTx/>
              <a:buSzTx/>
              <a:buFont typeface="Arial" panose="020b0604020202020204" pitchFamily="34" charset="0"/>
              <a:buNone/>
              <a:defRPr kumimoji="0" sz="1200" b="0" i="0" u="none" kern="1200" baseline="0">
                <a:solidFill>
                  <a:sysClr val="windowText" lastClr="000000"/>
                </a:solidFill>
                <a:effectLst/>
                <a:latin typeface="Calibri" panose="020f0502020204030204" charset="0"/>
                <a:ea typeface="宋体" panose="02010600030101010101" pitchFamily="2" charset="-122"/>
                <a:cs typeface="Arial" panose="020b0604020202020204" pitchFamily="34" charset="0"/>
              </a:defRPr>
            </a:lvl4pPr>
            <a:lvl5pPr marL="1371600" indent="0" algn="ctr" defTabSz="685800" rtl="0" eaLnBrk="0" fontAlgn="base" hangingPunct="0">
              <a:lnSpc>
                <a:spcPct val="90000"/>
              </a:lnSpc>
              <a:spcBef>
                <a:spcPts val="375"/>
              </a:spcBef>
              <a:spcAft>
                <a:spcPct val="0"/>
              </a:spcAft>
              <a:buClrTx/>
              <a:buSzTx/>
              <a:buFont typeface="Arial" panose="020b0604020202020204" pitchFamily="34" charset="0"/>
              <a:buNone/>
              <a:defRPr kumimoji="0" sz="1200" b="0" i="0" u="none" kern="1200" baseline="0">
                <a:solidFill>
                  <a:sysClr val="windowText" lastClr="000000"/>
                </a:solidFill>
                <a:effectLst/>
                <a:latin typeface="Calibri" panose="020f0502020204030204" charset="0"/>
                <a:ea typeface="宋体" panose="02010600030101010101" pitchFamily="2" charset="-122"/>
                <a:cs typeface="Arial" panose="020b0604020202020204" pitchFamily="34" charset="0"/>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ysClr val="windowText" lastClr="000000"/>
                </a:solidFill>
                <a:latin typeface="Calibri" panose="020f0502020204030204" charset="0"/>
                <a:ea typeface="宋体" panose="02010600030101010101" pitchFamily="2" charset="-122"/>
                <a:cs typeface="Arial" panose="020b0604020202020204" pitchFamily="34" charset="0"/>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ysClr val="windowText" lastClr="000000"/>
                </a:solidFill>
                <a:latin typeface="Calibri" panose="020f0502020204030204" charset="0"/>
                <a:ea typeface="宋体" panose="02010600030101010101" pitchFamily="2" charset="-122"/>
                <a:cs typeface="Arial" panose="020b0604020202020204" pitchFamily="34" charset="0"/>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ysClr val="windowText" lastClr="000000"/>
                </a:solidFill>
                <a:latin typeface="Calibri" panose="020f0502020204030204" charset="0"/>
                <a:ea typeface="宋体" panose="02010600030101010101" pitchFamily="2" charset="-122"/>
                <a:cs typeface="Arial" panose="020b0604020202020204" pitchFamily="34" charset="0"/>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ysClr val="windowText" lastClr="000000"/>
                </a:solidFill>
                <a:latin typeface="Calibri" panose="020f0502020204030204" charset="0"/>
                <a:ea typeface="宋体" panose="02010600030101010101" pitchFamily="2" charset="-122"/>
                <a:cs typeface="Arial" panose="020b0604020202020204" pitchFamily="34" charset="0"/>
              </a:defRPr>
            </a:lvl9pPr>
          </a:lstStyle>
          <a:p>
            <a:pPr defTabSz="685800" eaLnBrk="1" latinLnBrk="0" hangingPunct="1">
              <a:buSzTx/>
            </a:pPr>
            <a:r>
              <a:rPr kumimoji="0" lang="zh-CN" altLang="en-US" sz="7200" b="1" kern="1200" baseline="0">
                <a:solidFill>
                  <a:sysClr val="windowText" lastClr="000000"/>
                </a:solidFill>
                <a:latin typeface="Times New Roman" panose="02020603050405020304" pitchFamily="18" charset="0"/>
                <a:ea typeface="黑体" panose="02010609060101010101" pitchFamily="49" charset="-122"/>
                <a:cs typeface="Arial" panose="020b0604020202020204" pitchFamily="34" charset="0"/>
              </a:rPr>
              <a:t>“探界者”钟扬</a:t>
            </a:r>
            <a:endParaRPr kumimoji="0" lang="zh-CN" altLang="en-US" sz="7200" b="1" kern="1200" baseline="0">
              <a:solidFill>
                <a:sysClr val="windowText" lastClr="000000"/>
              </a:solidFill>
              <a:latin typeface="Times New Roman" panose="02020603050405020304" pitchFamily="18" charset="0"/>
              <a:ea typeface="黑体" pitchFamily="49" charset="-122"/>
              <a:cs typeface="Arial" pitchFamily="34" charset="0"/>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en-US" altLang="zh-CN"/>
              <a:t> </a:t>
            </a:r>
            <a:r>
              <a:rPr lang="zh-CN" altLang="en-US" b="1"/>
              <a:t>本篇人物通讯你觉得符合通讯的一般特点吗？（选择其中的一、二点进行阐述）</a:t>
            </a:r>
            <a:endParaRPr lang="zh-CN" altLang="en-US" b="1"/>
          </a:p>
        </p:txBody>
      </p:sp>
      <p:sp>
        <p:nvSpPr>
          <p:cNvPr id="3" name="内容占位符 2"/>
          <p:cNvSpPr>
            <a:spLocks noGrp="1"/>
          </p:cNvSpPr>
          <p:nvPr>
            <p:ph idx="1"/>
            <p:custDataLst>
              <p:tags r:id="rId4"/>
            </p:custDataLst>
          </p:nvPr>
        </p:nvSpPr>
        <p:spPr/>
        <p:txBody>
          <a:bodyPr/>
          <a:lstStyle/>
          <a:p>
            <a:r>
              <a:rPr lang="en-US" altLang="zh-CN" b="1">
                <a:solidFill>
                  <a:srgbClr val="FF0000"/>
                </a:solidFill>
              </a:rPr>
              <a:t>1.</a:t>
            </a:r>
            <a:r>
              <a:rPr lang="zh-CN" altLang="en-US" b="1">
                <a:solidFill>
                  <a:srgbClr val="FF0000"/>
                </a:solidFill>
              </a:rPr>
              <a:t>真实性</a:t>
            </a:r>
            <a:endParaRPr lang="zh-CN" altLang="en-US" b="1">
              <a:solidFill>
                <a:srgbClr val="FF0000"/>
              </a:solidFill>
            </a:endParaRPr>
          </a:p>
          <a:p>
            <a:r>
              <a:rPr lang="zh-CN" altLang="en-US"/>
              <a:t>   </a:t>
            </a:r>
            <a:endParaRPr lang="zh-CN" altLang="en-US"/>
          </a:p>
          <a:p>
            <a:r>
              <a:rPr lang="zh-CN" altLang="en-US"/>
              <a:t>    </a:t>
            </a:r>
            <a:r>
              <a:rPr lang="zh-CN" altLang="en-US" b="1"/>
              <a:t>从具体事实上把握真实性。作者没有把自己置身事件中，而是通过钟扬的所说所做，钟杨的父母、妻子、同事、学生等的反映展示出来，用事实说话。文章中引用的数字、史料、背景材料等各种资料都准确无误。</a:t>
            </a:r>
            <a:endParaRPr lang="zh-CN" altLang="en-US" b="1"/>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lstStyle/>
          <a:p>
            <a:r>
              <a:rPr lang="zh-CN" altLang="en-US" b="1">
                <a:solidFill>
                  <a:schemeClr val="tx1"/>
                </a:solidFill>
              </a:rPr>
              <a:t>文章所叙述的事件符合客观实际，能准确地概括具体事实的全貌，这属于本质真实。</a:t>
            </a:r>
            <a:endParaRPr lang="zh-CN" altLang="en-US" b="1">
              <a:solidFill>
                <a:schemeClr val="tx1"/>
              </a:solidFill>
            </a:endParaRPr>
          </a:p>
          <a:p>
            <a:r>
              <a:rPr lang="zh-CN" altLang="en-US" b="1">
                <a:solidFill>
                  <a:schemeClr val="tx1"/>
                </a:solidFill>
              </a:rPr>
              <a:t>从发展趋势上把握新闻的真实性。新闻的真实性是随着事实发展的真实，表现为一个认识的过程。文章从钟扬考上少年班到钟扬的生命戛然而止，本身有一个不断释放信息的过程，信息释放完毕，或者说事实的发展完结，报道的真实性才能全部展现出来。</a:t>
            </a:r>
            <a:endParaRPr lang="zh-CN" altLang="en-US" b="1">
              <a:solidFill>
                <a:schemeClr val="tx1"/>
              </a:solidFill>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871345" y="412750"/>
            <a:ext cx="10274300" cy="5714365"/>
          </a:xfrm>
        </p:spPr>
        <p:txBody>
          <a:bodyPr/>
          <a:lstStyle/>
          <a:p>
            <a:r>
              <a:rPr lang="en-US" altLang="zh-CN" b="1">
                <a:solidFill>
                  <a:srgbClr val="C00000"/>
                </a:solidFill>
              </a:rPr>
              <a:t>2.</a:t>
            </a:r>
            <a:r>
              <a:rPr lang="zh-CN" altLang="en-US" b="1">
                <a:solidFill>
                  <a:srgbClr val="C00000"/>
                </a:solidFill>
              </a:rPr>
              <a:t>描写形象   </a:t>
            </a:r>
            <a:endParaRPr lang="zh-CN" altLang="en-US"/>
          </a:p>
          <a:p>
            <a:r>
              <a:rPr lang="zh-CN" altLang="en-US" b="1">
                <a:solidFill>
                  <a:srgbClr val="C00000"/>
                </a:solidFill>
              </a:rPr>
              <a:t>（</a:t>
            </a:r>
            <a:r>
              <a:rPr lang="en-US" altLang="zh-CN" b="1">
                <a:solidFill>
                  <a:srgbClr val="C00000"/>
                </a:solidFill>
              </a:rPr>
              <a:t>1</a:t>
            </a:r>
            <a:r>
              <a:rPr lang="zh-CN" altLang="en-US" b="1">
                <a:solidFill>
                  <a:srgbClr val="C00000"/>
                </a:solidFill>
              </a:rPr>
              <a:t>）在宏大的时代背景中表现人物形象。</a:t>
            </a:r>
            <a:endParaRPr lang="zh-CN" altLang="en-US" b="1">
              <a:solidFill>
                <a:srgbClr val="C00000"/>
              </a:solidFill>
            </a:endParaRPr>
          </a:p>
          <a:p>
            <a:r>
              <a:rPr lang="zh-CN" altLang="en-US"/>
              <a:t>     </a:t>
            </a:r>
            <a:r>
              <a:rPr lang="zh-CN" altLang="en-US" b="1"/>
              <a:t>文章中第一个小标题“‘英雄’少年”，从恢复高考后的第一届大学生即将入学写起。“文化大革命”后，中国各行各业百废待兴，国家尤其缺乏各方面的人才，作者写钟扬在这样的背景下考上中国科技大学少年班，无疑具有深刻的用意，钟扬这个天之骄子无疑承载着国家的历史使命，这与后来钟扬成为植物学家、科普达人、援藏干部、教育专家有着很大的关系。</a:t>
            </a:r>
            <a:endParaRPr lang="zh-CN" altLang="en-US" b="1"/>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871345" y="914400"/>
            <a:ext cx="10274300" cy="5212080"/>
          </a:xfrm>
        </p:spPr>
        <p:txBody>
          <a:bodyPr/>
          <a:lstStyle/>
          <a:p>
            <a:r>
              <a:rPr lang="zh-CN" altLang="en-US" b="1">
                <a:solidFill>
                  <a:srgbClr val="C00000"/>
                </a:solidFill>
              </a:rPr>
              <a:t>(2)善于在矛盾冲突中刻画人物性格。</a:t>
            </a:r>
            <a:endParaRPr lang="zh-CN" altLang="en-US" b="1">
              <a:solidFill>
                <a:srgbClr val="C00000"/>
              </a:solidFill>
            </a:endParaRPr>
          </a:p>
          <a:p>
            <a:r>
              <a:rPr lang="zh-CN" altLang="en-US"/>
              <a:t>       </a:t>
            </a:r>
            <a:r>
              <a:rPr lang="zh-CN" altLang="en-US" sz="2800" b="1"/>
              <a:t>通过许多紧张的斗争场面，把人物推到矛盾冲突的顶端，让人物展示各自的形象，表现各自的性格特征。文章中的主要矛盾是恶劣的环境与钟扬献身事业的矛盾，例如钟扬的父亲为了避嫌，不让钟扬以在读生的身份提前参加高考；钟扬到复旦大学后简陋的住宿条件；作为研究地点的青藏高原是生命的禁区；作为导师，“接盘”的多是转专业的学生和底子比较薄弱的学生；作为援藏干部，钟扬工作的地方西藏大学是基础比校薄弱的学校；等等。这些种种不利的条件无时无刻不在考验着钟扬。</a:t>
            </a:r>
            <a:endParaRPr lang="zh-CN" altLang="en-US" sz="2800" b="1"/>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endParaRPr lang="zh-CN" altLang="en-US"/>
          </a:p>
        </p:txBody>
      </p:sp>
      <p:sp>
        <p:nvSpPr>
          <p:cNvPr id="3" name="内容占位符 2"/>
          <p:cNvSpPr>
            <a:spLocks noGrp="1"/>
          </p:cNvSpPr>
          <p:nvPr>
            <p:ph idx="1"/>
            <p:custDataLst>
              <p:tags r:id="rId4"/>
            </p:custDataLst>
          </p:nvPr>
        </p:nvSpPr>
        <p:spPr/>
        <p:txBody>
          <a:bodyPr/>
          <a:lstStyle/>
          <a:p>
            <a:r>
              <a:rPr lang="zh-CN" altLang="en-US" b="1">
                <a:solidFill>
                  <a:srgbClr val="C00000"/>
                </a:solidFill>
              </a:rPr>
              <a:t>(3)善于用细节描写来刻画人物性格</a:t>
            </a:r>
            <a:endParaRPr lang="zh-CN" altLang="en-US" b="1">
              <a:solidFill>
                <a:srgbClr val="C00000"/>
              </a:solidFill>
            </a:endParaRPr>
          </a:p>
          <a:p>
            <a:r>
              <a:rPr lang="zh-CN" altLang="en-US"/>
              <a:t>      </a:t>
            </a:r>
            <a:r>
              <a:rPr lang="zh-CN" altLang="en-US" b="1"/>
              <a:t>人物通讯的典型细节是包含在人物具体的、独特的行动等和语言中的，人物具体的、独特的行动和语言写细膩了，也就写出了典型细节，也就有了真实感人的基础。经过作者选择提炼的典型细节，往往最能体现人物的性格特征。文中所刻画关于钟扬的种种细节，从磨白了的牛仔裤到胖胖的身材，从钟扬的“最喜欢”“最讨厌”到钟扬对生命结束的“毫不畏惧”等这些细节描写无一不体现了钟扬的性格特征。</a:t>
            </a:r>
            <a:endParaRPr lang="zh-CN" altLang="en-US" b="1"/>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871345" y="640080"/>
            <a:ext cx="10274300" cy="5486400"/>
          </a:xfrm>
        </p:spPr>
        <p:txBody>
          <a:bodyPr/>
          <a:lstStyle/>
          <a:p>
            <a:r>
              <a:rPr lang="zh-CN" altLang="en-US" b="1">
                <a:solidFill>
                  <a:srgbClr val="C00000"/>
                </a:solidFill>
              </a:rPr>
              <a:t>(4)运用侧面描写来描写人物形象，全面展示人物性。</a:t>
            </a:r>
            <a:endParaRPr lang="zh-CN" altLang="en-US" b="1">
              <a:solidFill>
                <a:srgbClr val="C00000"/>
              </a:solidFill>
            </a:endParaRPr>
          </a:p>
          <a:p>
            <a:r>
              <a:rPr lang="zh-CN" altLang="en-US"/>
              <a:t>    </a:t>
            </a:r>
            <a:r>
              <a:rPr lang="zh-CN" altLang="en-US" b="1"/>
              <a:t>人物通讯的情节是由人物的行动和语言以及他与周边人物的关系构成的，因此作者写故事情节就是写人物具体的、独特的行动和语言，写人物怎样处理自己与周边人物的关系。</a:t>
            </a:r>
            <a:endParaRPr lang="zh-CN" altLang="en-US" b="1"/>
          </a:p>
          <a:p>
            <a:r>
              <a:rPr lang="zh-CN" altLang="en-US" b="1"/>
              <a:t>   作者广泛地选取材料，精心剪裁，从钟扬的母亲、妻子、同事、学生等的口中、眼中来展现钟扬的性格特征和精神品质。</a:t>
            </a:r>
            <a:endParaRPr lang="zh-CN" altLang="en-US" b="1"/>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31745" name="标题 2"/>
          <p:cNvSpPr>
            <a:spLocks noGrp="1"/>
          </p:cNvSpPr>
          <p:nvPr>
            <p:ph type="ctrTitle"/>
            <p:custDataLst>
              <p:tags r:id="rId3"/>
            </p:custDataLst>
          </p:nvPr>
        </p:nvSpPr>
        <p:spPr>
          <a:xfrm>
            <a:off x="838200" y="0"/>
            <a:ext cx="10515600" cy="822325"/>
          </a:xfrm>
        </p:spPr>
        <p:txBody>
          <a:bodyPr wrap="square" lIns="91440" tIns="45720" rIns="91440" bIns="45720" anchor="ctr"/>
          <a:lstStyle/>
          <a:p>
            <a:pPr defTabSz="685800" eaLnBrk="1" latinLnBrk="0" hangingPunct="1">
              <a:buSzTx/>
            </a:pPr>
            <a:r>
              <a:rPr kumimoji="0" lang="zh-CN" altLang="en-US" sz="4000" kern="1200" baseline="0">
                <a:solidFill>
                  <a:srgbClr val="404040"/>
                </a:solidFill>
                <a:latin typeface="Times New Roman" panose="02020603050405020304" pitchFamily="18" charset="0"/>
                <a:ea typeface="黑体" panose="02010609060101010101" pitchFamily="49" charset="-122"/>
                <a:cs typeface="+mj-cs"/>
              </a:rPr>
              <a:t>写法探究</a:t>
            </a:r>
            <a:endParaRPr kumimoji="0" lang="zh-CN" altLang="en-US" sz="4000" kern="1200" baseline="0">
              <a:solidFill>
                <a:srgbClr val="404040"/>
              </a:solidFill>
              <a:latin typeface="Times New Roman" panose="02020603050405020304" pitchFamily="18" charset="0"/>
              <a:ea typeface="黑体" panose="02010609060101010101" pitchFamily="49" charset="-122"/>
              <a:cs typeface="+mj-cs"/>
            </a:endParaRPr>
          </a:p>
        </p:txBody>
      </p:sp>
      <p:sp>
        <p:nvSpPr>
          <p:cNvPr id="32771" name="矩形 5"/>
          <p:cNvSpPr>
            <a:spLocks noChangeAspect="1"/>
          </p:cNvSpPr>
          <p:nvPr>
            <p:custDataLst>
              <p:tags r:id="rId4"/>
            </p:custDataLst>
          </p:nvPr>
        </p:nvSpPr>
        <p:spPr>
          <a:xfrm>
            <a:off x="479425" y="833438"/>
            <a:ext cx="7402513" cy="646112"/>
          </a:xfrm>
          <a:prstGeom prst="rect">
            <a:avLst/>
          </a:prstGeom>
          <a:noFill/>
          <a:ln w="9525">
            <a:noFill/>
          </a:ln>
        </p:spPr>
        <p:txBody>
          <a:bodyPr anchor="t">
            <a:spAutoFit/>
          </a:bodyPr>
          <a:lstStyle/>
          <a:p>
            <a:pPr indent="457200" eaLnBrk="0" hangingPunct="0">
              <a:lnSpc>
                <a:spcPct val="150000"/>
              </a:lnSpc>
            </a:pPr>
            <a:r>
              <a:rPr lang="zh-CN" altLang="en-US" sz="2400" b="1">
                <a:latin typeface="Arial" panose="020b0604020202020204" pitchFamily="34" charset="0"/>
                <a:ea typeface="宋体" panose="02010600030101010101" pitchFamily="2" charset="-122"/>
              </a:rPr>
              <a:t>这三篇文章在结构和刻画人物方面各有哪些异同？</a:t>
            </a:r>
            <a:endParaRPr lang="zh-CN" altLang="zh-CN" sz="2400" b="1">
              <a:latin typeface="Arial" panose="020b0604020202020204" pitchFamily="34" charset="0"/>
              <a:ea typeface="宋体" panose="02010600030101010101" pitchFamily="2" charset="-122"/>
            </a:endParaRPr>
          </a:p>
        </p:txBody>
      </p:sp>
      <p:graphicFrame>
        <p:nvGraphicFramePr>
          <p:cNvPr id="32772" name="表格 32771"/>
          <p:cNvGraphicFramePr>
            <a:graphicFrameLocks noGrp="1"/>
          </p:cNvGraphicFramePr>
          <p:nvPr>
            <p:custDataLst>
              <p:tags r:id="rId5"/>
            </p:custDataLst>
          </p:nvPr>
        </p:nvGraphicFramePr>
        <p:xfrm>
          <a:off x="837565" y="1414145"/>
          <a:ext cx="9938385" cy="5486400"/>
        </p:xfrm>
        <a:graphic>
          <a:graphicData uri="http://schemas.openxmlformats.org/drawingml/2006/table">
            <a:tbl>
              <a:tblPr/>
              <a:tblGrid>
                <a:gridCol w="2484120"/>
                <a:gridCol w="1143000"/>
                <a:gridCol w="1161415"/>
                <a:gridCol w="5149850"/>
              </a:tblGrid>
              <a:tr h="640080">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endParaRPr lang="zh-CN" altLang="en-US" sz="2000" b="1">
                        <a:solidFill>
                          <a:srgbClr val="FFFFFF"/>
                        </a:solidFill>
                        <a:latin typeface="Calibri"/>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gridSpan="2">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algn="ctr" defTabSz="685800" eaLnBrk="1" hangingPunct="1">
                        <a:lnSpc>
                          <a:spcPct val="150000"/>
                        </a:lnSpc>
                        <a:spcBef>
                          <a:spcPct val="0"/>
                        </a:spcBef>
                        <a:buSzTx/>
                        <a:buFontTx/>
                        <a:buNone/>
                      </a:pPr>
                      <a:r>
                        <a:rPr lang="zh-CN" altLang="zh-CN" sz="2400" b="1">
                          <a:solidFill>
                            <a:srgbClr val="FFFFFF"/>
                          </a:solidFill>
                          <a:latin typeface="黑体" panose="02010609060101010101" pitchFamily="49" charset="-122"/>
                          <a:ea typeface="黑体" panose="02010609060101010101" pitchFamily="49" charset="-122"/>
                        </a:rPr>
                        <a:t>文章结构</a:t>
                      </a:r>
                      <a:endParaRPr lang="zh-CN" altLang="en-US" sz="2400" b="1">
                        <a:solidFill>
                          <a:srgbClr val="FFFFFF"/>
                        </a:solidFill>
                        <a:latin typeface="黑体" panose="02010609060101010101" pitchFamily="49" charset="-122"/>
                        <a:ea typeface="黑体" panose="02010609060101010101" pitchFamily="49" charset="-122"/>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c hMerge="1">
                  <a:txBody>
                    <a:bodyPr vert="horz" wrap="square"/>
                    <a:lstStyle/>
                    <a:p/>
                  </a:txBody>
                  <a:tcPr>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algn="ctr" defTabSz="685800" eaLnBrk="1" hangingPunct="1">
                        <a:lnSpc>
                          <a:spcPct val="150000"/>
                        </a:lnSpc>
                        <a:spcBef>
                          <a:spcPct val="0"/>
                        </a:spcBef>
                        <a:buSzTx/>
                        <a:buFontTx/>
                        <a:buNone/>
                      </a:pPr>
                      <a:r>
                        <a:rPr lang="zh-CN" altLang="zh-CN" sz="2400" b="1">
                          <a:solidFill>
                            <a:srgbClr val="FFFFFF"/>
                          </a:solidFill>
                          <a:latin typeface="黑体" panose="02010609060101010101" pitchFamily="49" charset="-122"/>
                          <a:ea typeface="黑体" panose="02010609060101010101" pitchFamily="49" charset="-122"/>
                        </a:rPr>
                        <a:t>刻画人物</a:t>
                      </a:r>
                      <a:endParaRPr lang="zh-CN" altLang="en-US" sz="2400" b="1">
                        <a:solidFill>
                          <a:srgbClr val="FFFFFF"/>
                        </a:solidFill>
                        <a:latin typeface="黑体" pitchFamily="49" charset="-122"/>
                        <a:ea typeface="黑体" pitchFamily="49" charset="-122"/>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1"/>
                    </a:solidFill>
                  </a:tcPr>
                </a:tc>
              </a:tr>
              <a:tr h="1463040">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endParaRPr lang="en-US" altLang="zh-CN" sz="2000">
                        <a:solidFill>
                          <a:srgbClr val="000000"/>
                        </a:solidFill>
                        <a:latin typeface="黑体" panose="02010609060101010101" pitchFamily="49" charset="-122"/>
                        <a:ea typeface="黑体" panose="02010609060101010101" pitchFamily="49" charset="-122"/>
                      </a:endParaRPr>
                    </a:p>
                    <a:p>
                      <a:pPr marL="0" lvl="0" indent="0" defTabSz="685800" eaLnBrk="1" hangingPunct="1">
                        <a:lnSpc>
                          <a:spcPct val="150000"/>
                        </a:lnSpc>
                        <a:spcBef>
                          <a:spcPct val="0"/>
                        </a:spcBef>
                        <a:buSzTx/>
                        <a:buFontTx/>
                        <a:buNone/>
                      </a:pPr>
                      <a:r>
                        <a:rPr lang="zh-CN" altLang="zh-CN" sz="2000">
                          <a:solidFill>
                            <a:srgbClr val="000000"/>
                          </a:solidFill>
                          <a:latin typeface="黑体" panose="02010609060101010101" pitchFamily="49" charset="-122"/>
                          <a:ea typeface="黑体" panose="02010609060101010101" pitchFamily="49" charset="-122"/>
                        </a:rPr>
                        <a:t>《喜看稻菽千重浪》</a:t>
                      </a:r>
                      <a:endParaRPr lang="zh-CN" altLang="en-US" sz="2000">
                        <a:solidFill>
                          <a:srgbClr val="000000"/>
                        </a:solidFill>
                        <a:latin typeface="黑体" panose="02010609060101010101" pitchFamily="49" charset="-122"/>
                        <a:ea typeface="黑体" panose="02010609060101010101" pitchFamily="49" charset="-122"/>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BE5D6"/>
                    </a:solidFill>
                  </a:tcPr>
                </a:tc>
                <a:tc rowSpan="3">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endParaRPr lang="en-US" altLang="zh-CN" sz="2000">
                        <a:solidFill>
                          <a:srgbClr val="000000"/>
                        </a:solidFill>
                        <a:latin typeface="Calibri"/>
                      </a:endParaRPr>
                    </a:p>
                    <a:p>
                      <a:pPr marL="0" lvl="0" indent="0" defTabSz="685800" eaLnBrk="1" hangingPunct="1">
                        <a:lnSpc>
                          <a:spcPct val="150000"/>
                        </a:lnSpc>
                        <a:spcBef>
                          <a:spcPct val="0"/>
                        </a:spcBef>
                        <a:buSzTx/>
                        <a:buFontTx/>
                        <a:buNone/>
                      </a:pPr>
                      <a:endParaRPr lang="en-US" altLang="zh-CN" sz="2000">
                        <a:solidFill>
                          <a:srgbClr val="000000"/>
                        </a:solidFill>
                        <a:latin typeface="Calibri" panose="020f0502020204030204" charset="0"/>
                      </a:endParaRPr>
                    </a:p>
                    <a:p>
                      <a:pPr marL="0" lvl="0" indent="0" defTabSz="685800" eaLnBrk="1" hangingPunct="1">
                        <a:lnSpc>
                          <a:spcPct val="150000"/>
                        </a:lnSpc>
                        <a:spcBef>
                          <a:spcPct val="0"/>
                        </a:spcBef>
                        <a:buSzTx/>
                        <a:buFontTx/>
                        <a:buNone/>
                      </a:pPr>
                      <a:endParaRPr lang="en-US" altLang="zh-CN" sz="2000">
                        <a:solidFill>
                          <a:srgbClr val="000000"/>
                        </a:solidFill>
                        <a:latin typeface="Calibri" panose="020f0502020204030204" charset="0"/>
                      </a:endParaRPr>
                    </a:p>
                    <a:p>
                      <a:pPr marL="0" lvl="0" indent="0" defTabSz="685800" eaLnBrk="1" hangingPunct="1">
                        <a:lnSpc>
                          <a:spcPct val="150000"/>
                        </a:lnSpc>
                        <a:spcBef>
                          <a:spcPct val="0"/>
                        </a:spcBef>
                        <a:buSzTx/>
                        <a:buFontTx/>
                        <a:buNone/>
                      </a:pPr>
                      <a:r>
                        <a:rPr lang="zh-CN" altLang="zh-CN" sz="2000" b="1">
                          <a:latin typeface="Calibri" panose="020f0502020204030204" charset="0"/>
                        </a:rPr>
                        <a:t>倒叙</a:t>
                      </a:r>
                      <a:endParaRPr lang="en-US" altLang="zh-CN" sz="2000" b="1">
                        <a:latin typeface="Calibri"/>
                      </a:endParaRPr>
                    </a:p>
                    <a:p>
                      <a:pPr marL="0" lvl="0" indent="0" defTabSz="685800" eaLnBrk="1" hangingPunct="1">
                        <a:lnSpc>
                          <a:spcPct val="150000"/>
                        </a:lnSpc>
                        <a:spcBef>
                          <a:spcPct val="0"/>
                        </a:spcBef>
                        <a:buSzTx/>
                        <a:buFontTx/>
                        <a:buNone/>
                      </a:pPr>
                      <a:r>
                        <a:rPr lang="zh-CN" altLang="zh-CN" sz="2000" b="1">
                          <a:latin typeface="Calibri" panose="020f0502020204030204" charset="0"/>
                        </a:rPr>
                        <a:t>手法</a:t>
                      </a:r>
                      <a:endParaRPr lang="zh-CN" altLang="en-US" sz="2000" b="1">
                        <a:latin typeface="Calibri"/>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endParaRPr lang="en-US" altLang="zh-CN" sz="2000" b="1">
                        <a:solidFill>
                          <a:srgbClr val="000000"/>
                        </a:solidFill>
                        <a:latin typeface="Calibri" panose="020f0502020204030204" charset="0"/>
                      </a:endParaRPr>
                    </a:p>
                    <a:p>
                      <a:pPr marL="0" lvl="0" indent="0" defTabSz="685800" eaLnBrk="1" hangingPunct="1">
                        <a:lnSpc>
                          <a:spcPct val="150000"/>
                        </a:lnSpc>
                        <a:spcBef>
                          <a:spcPct val="0"/>
                        </a:spcBef>
                        <a:buSzTx/>
                        <a:buFontTx/>
                        <a:buNone/>
                      </a:pPr>
                      <a:r>
                        <a:rPr lang="zh-CN" altLang="zh-CN" sz="2000" b="1">
                          <a:solidFill>
                            <a:srgbClr val="000000"/>
                          </a:solidFill>
                          <a:latin typeface="Calibri" panose="020f0502020204030204" charset="0"/>
                        </a:rPr>
                        <a:t>小标题</a:t>
                      </a:r>
                      <a:endParaRPr lang="zh-CN" altLang="en-US" sz="2000" b="1">
                        <a:solidFill>
                          <a:srgbClr val="000000"/>
                        </a:solidFill>
                        <a:latin typeface="Calibri" panose="020f0502020204030204" charset="0"/>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BDBDB"/>
                    </a:solidFill>
                  </a:tcPr>
                </a:tc>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r>
                        <a:rPr lang="zh-CN" altLang="zh-CN" sz="2000" b="1">
                          <a:effectLst>
                            <a:outerShdw blurRad="38100" dist="38100" dir="2700000">
                              <a:srgbClr val="FFFFFF"/>
                            </a:outerShdw>
                          </a:effectLst>
                          <a:latin typeface="Calibri" panose="020f0502020204030204" charset="0"/>
                        </a:rPr>
                        <a:t>以正面描写人物为主</a:t>
                      </a:r>
                      <a:endParaRPr lang="en-US" altLang="zh-CN" sz="2000" b="1">
                        <a:effectLst>
                          <a:outerShdw blurRad="38100" dist="38100" dir="2700000">
                            <a:srgbClr val="FFFFFF"/>
                          </a:outerShdw>
                        </a:effectLst>
                        <a:latin typeface="Calibri" panose="020f0502020204030204" charset="0"/>
                      </a:endParaRPr>
                    </a:p>
                    <a:p>
                      <a:pPr marL="0" lvl="0" indent="0" defTabSz="685800" eaLnBrk="1" hangingPunct="1">
                        <a:lnSpc>
                          <a:spcPct val="150000"/>
                        </a:lnSpc>
                        <a:spcBef>
                          <a:spcPct val="0"/>
                        </a:spcBef>
                        <a:buSzTx/>
                        <a:buFontTx/>
                        <a:buNone/>
                      </a:pPr>
                      <a:r>
                        <a:rPr lang="zh-CN" altLang="zh-CN" sz="2000" b="1">
                          <a:solidFill>
                            <a:srgbClr val="FF0000"/>
                          </a:solidFill>
                          <a:effectLst>
                            <a:outerShdw blurRad="38100" dist="38100" dir="2700000">
                              <a:srgbClr val="000000"/>
                            </a:outerShdw>
                          </a:effectLst>
                          <a:latin typeface="Calibri" panose="020f0502020204030204" charset="0"/>
                        </a:rPr>
                        <a:t>细节描写</a:t>
                      </a:r>
                      <a:endParaRPr lang="en-US" altLang="zh-CN" sz="2000" b="1">
                        <a:solidFill>
                          <a:srgbClr val="FF0000"/>
                        </a:solidFill>
                        <a:effectLst>
                          <a:outerShdw blurRad="38100" dist="38100" dir="2700000">
                            <a:srgbClr val="000000"/>
                          </a:outerShdw>
                        </a:effectLst>
                        <a:latin typeface="Calibri" panose="020f0502020204030204" charset="0"/>
                      </a:endParaRPr>
                    </a:p>
                    <a:p>
                      <a:pPr marL="0" lvl="0" indent="0" defTabSz="685800" eaLnBrk="1" hangingPunct="1">
                        <a:lnSpc>
                          <a:spcPct val="150000"/>
                        </a:lnSpc>
                        <a:spcBef>
                          <a:spcPct val="0"/>
                        </a:spcBef>
                        <a:buSzTx/>
                        <a:buFontTx/>
                        <a:buNone/>
                      </a:pPr>
                      <a:r>
                        <a:rPr lang="zh-CN" altLang="zh-CN" sz="2000" b="1">
                          <a:solidFill>
                            <a:srgbClr val="2E75B6"/>
                          </a:solidFill>
                          <a:effectLst>
                            <a:outerShdw blurRad="38100" dist="38100" dir="2700000">
                              <a:srgbClr val="000000"/>
                            </a:outerShdw>
                          </a:effectLst>
                          <a:latin typeface="Calibri" panose="020f0502020204030204" charset="0"/>
                        </a:rPr>
                        <a:t>描绘了人物的内心世界</a:t>
                      </a:r>
                      <a:endParaRPr lang="zh-CN" altLang="en-US" sz="2000" b="1">
                        <a:solidFill>
                          <a:srgbClr val="2E75B6"/>
                        </a:solidFill>
                        <a:effectLst>
                          <a:outerShdw blurRad="38100" dist="38100" dir="2700000">
                            <a:srgbClr val="000000"/>
                          </a:outerShdw>
                        </a:effectLst>
                        <a:latin typeface="Calibri" panose="020f0502020204030204" charset="0"/>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r>
              <a:tr h="1920240">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endParaRPr lang="en-US" altLang="zh-CN" sz="2000">
                        <a:solidFill>
                          <a:srgbClr val="000000"/>
                        </a:solidFill>
                        <a:latin typeface="黑体" panose="02010609060101010101" pitchFamily="49" charset="-122"/>
                        <a:ea typeface="黑体" panose="02010609060101010101" pitchFamily="49" charset="-122"/>
                      </a:endParaRPr>
                    </a:p>
                    <a:p>
                      <a:pPr marL="0" lvl="0" indent="0" defTabSz="685800" eaLnBrk="1" hangingPunct="1">
                        <a:lnSpc>
                          <a:spcPct val="150000"/>
                        </a:lnSpc>
                        <a:spcBef>
                          <a:spcPct val="0"/>
                        </a:spcBef>
                        <a:buSzTx/>
                        <a:buFontTx/>
                        <a:buNone/>
                      </a:pPr>
                      <a:r>
                        <a:rPr lang="zh-CN" altLang="zh-CN" sz="2000">
                          <a:solidFill>
                            <a:srgbClr val="000000"/>
                          </a:solidFill>
                          <a:latin typeface="黑体" panose="02010609060101010101" pitchFamily="49" charset="-122"/>
                          <a:ea typeface="黑体" panose="02010609060101010101" pitchFamily="49" charset="-122"/>
                        </a:rPr>
                        <a:t>《心有一团火，</a:t>
                      </a:r>
                      <a:endParaRPr lang="en-US" altLang="zh-CN" sz="2000">
                        <a:solidFill>
                          <a:srgbClr val="000000"/>
                        </a:solidFill>
                        <a:latin typeface="黑体" panose="02010609060101010101" pitchFamily="49" charset="-122"/>
                        <a:ea typeface="黑体" panose="02010609060101010101" pitchFamily="49" charset="-122"/>
                      </a:endParaRPr>
                    </a:p>
                    <a:p>
                      <a:pPr marL="0" lvl="0" indent="0" defTabSz="685800" eaLnBrk="1" hangingPunct="1">
                        <a:lnSpc>
                          <a:spcPct val="150000"/>
                        </a:lnSpc>
                        <a:spcBef>
                          <a:spcPct val="0"/>
                        </a:spcBef>
                        <a:buSzTx/>
                        <a:buFontTx/>
                        <a:buNone/>
                      </a:pPr>
                      <a:r>
                        <a:rPr lang="zh-CN" altLang="zh-CN" sz="2000">
                          <a:solidFill>
                            <a:srgbClr val="000000"/>
                          </a:solidFill>
                          <a:latin typeface="黑体" panose="02010609060101010101" pitchFamily="49" charset="-122"/>
                          <a:ea typeface="黑体" panose="02010609060101010101" pitchFamily="49" charset="-122"/>
                        </a:rPr>
                        <a:t>温暖众人心》</a:t>
                      </a:r>
                      <a:endParaRPr lang="zh-CN" altLang="en-US" sz="2000">
                        <a:solidFill>
                          <a:srgbClr val="000000"/>
                        </a:solidFill>
                        <a:latin typeface="黑体" panose="02010609060101010101" pitchFamily="49" charset="-122"/>
                        <a:ea typeface="黑体" panose="02010609060101010101" pitchFamily="49" charset="-122"/>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BE5D6"/>
                    </a:solidFill>
                  </a:tcPr>
                </a:tc>
                <a:tc vMerge="1">
                  <a:txBody>
                    <a:bodyPr vert="horz" wrap="square"/>
                    <a:lstStyle/>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tcPr>
                </a:tc>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endParaRPr lang="zh-CN" altLang="en-US" sz="2000" b="1">
                        <a:solidFill>
                          <a:srgbClr val="000000"/>
                        </a:solidFill>
                        <a:latin typeface="Calibri" panose="020f0502020204030204" charset="0"/>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BDBDB"/>
                    </a:solidFill>
                  </a:tcPr>
                </a:tc>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r>
                        <a:rPr lang="zh-CN" altLang="zh-CN" sz="2000" b="1">
                          <a:effectLst>
                            <a:outerShdw blurRad="38100" dist="38100" dir="2700000">
                              <a:srgbClr val="FFFFFF"/>
                            </a:outerShdw>
                          </a:effectLst>
                          <a:latin typeface="Calibri" panose="020f0502020204030204" charset="0"/>
                        </a:rPr>
                        <a:t>正侧面结合的手法</a:t>
                      </a:r>
                      <a:endParaRPr lang="en-US" altLang="zh-CN" sz="2000" b="1">
                        <a:effectLst>
                          <a:outerShdw blurRad="38100" dist="38100" dir="2700000">
                            <a:srgbClr val="FFFFFF"/>
                          </a:outerShdw>
                        </a:effectLst>
                        <a:latin typeface="Calibri" panose="020f0502020204030204" charset="0"/>
                      </a:endParaRPr>
                    </a:p>
                    <a:p>
                      <a:pPr marL="0" lvl="0" indent="0" defTabSz="685800" eaLnBrk="1" hangingPunct="1">
                        <a:lnSpc>
                          <a:spcPct val="150000"/>
                        </a:lnSpc>
                        <a:spcBef>
                          <a:spcPct val="0"/>
                        </a:spcBef>
                        <a:buSzTx/>
                        <a:buFontTx/>
                        <a:buNone/>
                      </a:pPr>
                      <a:r>
                        <a:rPr lang="zh-CN" altLang="zh-CN" sz="2000" b="1">
                          <a:solidFill>
                            <a:srgbClr val="FF0000"/>
                          </a:solidFill>
                          <a:effectLst>
                            <a:outerShdw blurRad="38100" dist="38100" dir="2700000">
                              <a:srgbClr val="000000"/>
                            </a:outerShdw>
                          </a:effectLst>
                          <a:latin typeface="Calibri" panose="020f0502020204030204" charset="0"/>
                        </a:rPr>
                        <a:t>细节描写</a:t>
                      </a:r>
                      <a:endParaRPr lang="en-US" altLang="zh-CN" sz="2000" b="1">
                        <a:solidFill>
                          <a:srgbClr val="FF0000"/>
                        </a:solidFill>
                        <a:effectLst>
                          <a:outerShdw blurRad="38100" dist="38100" dir="2700000">
                            <a:srgbClr val="000000"/>
                          </a:outerShdw>
                        </a:effectLst>
                        <a:latin typeface="Calibri" panose="020f0502020204030204" charset="0"/>
                      </a:endParaRPr>
                    </a:p>
                    <a:p>
                      <a:pPr marL="0" lvl="0" indent="0" defTabSz="685800" eaLnBrk="1" hangingPunct="1">
                        <a:lnSpc>
                          <a:spcPct val="150000"/>
                        </a:lnSpc>
                        <a:spcBef>
                          <a:spcPct val="0"/>
                        </a:spcBef>
                        <a:buSzTx/>
                        <a:buFontTx/>
                        <a:buNone/>
                      </a:pPr>
                      <a:r>
                        <a:rPr lang="zh-CN" altLang="zh-CN" sz="2000" b="1">
                          <a:solidFill>
                            <a:srgbClr val="2E75B6"/>
                          </a:solidFill>
                          <a:effectLst>
                            <a:outerShdw blurRad="38100" dist="38100" dir="2700000">
                              <a:srgbClr val="000000"/>
                            </a:outerShdw>
                          </a:effectLst>
                          <a:latin typeface="Calibri" panose="020f0502020204030204" charset="0"/>
                        </a:rPr>
                        <a:t>既有人物语言描写、行动描写，也有人物的心理描写</a:t>
                      </a:r>
                      <a:endParaRPr lang="zh-CN" altLang="en-US" sz="2000" b="1">
                        <a:solidFill>
                          <a:srgbClr val="2E75B6"/>
                        </a:solidFill>
                        <a:effectLst>
                          <a:outerShdw blurRad="38100" dist="38100" dir="2700000">
                            <a:srgbClr val="000000"/>
                          </a:outerShdw>
                        </a:effectLst>
                        <a:latin typeface="Calibri" panose="020f0502020204030204" charset="0"/>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r>
              <a:tr h="1463040">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endParaRPr lang="en-US" altLang="zh-CN" sz="2000">
                        <a:solidFill>
                          <a:srgbClr val="000000"/>
                        </a:solidFill>
                        <a:latin typeface="黑体" pitchFamily="49" charset="-122"/>
                        <a:ea typeface="黑体" pitchFamily="49" charset="-122"/>
                      </a:endParaRPr>
                    </a:p>
                    <a:p>
                      <a:pPr marL="0" lvl="0" indent="0" defTabSz="685800" eaLnBrk="1" hangingPunct="1">
                        <a:lnSpc>
                          <a:spcPct val="150000"/>
                        </a:lnSpc>
                        <a:spcBef>
                          <a:spcPct val="0"/>
                        </a:spcBef>
                        <a:buSzTx/>
                        <a:buFontTx/>
                        <a:buNone/>
                      </a:pPr>
                      <a:r>
                        <a:rPr lang="zh-CN" altLang="zh-CN" sz="2000">
                          <a:solidFill>
                            <a:srgbClr val="000000"/>
                          </a:solidFill>
                          <a:latin typeface="黑体" panose="02010609060101010101" pitchFamily="49" charset="-122"/>
                          <a:ea typeface="黑体" panose="02010609060101010101" pitchFamily="49" charset="-122"/>
                        </a:rPr>
                        <a:t>《</a:t>
                      </a:r>
                      <a:r>
                        <a:rPr lang="en-US" altLang="zh-CN" sz="2000">
                          <a:solidFill>
                            <a:srgbClr val="000000"/>
                          </a:solidFill>
                          <a:latin typeface="黑体" panose="02010609060101010101" pitchFamily="49" charset="-122"/>
                          <a:ea typeface="黑体" panose="02010609060101010101" pitchFamily="49" charset="-122"/>
                        </a:rPr>
                        <a:t>“</a:t>
                      </a:r>
                      <a:r>
                        <a:rPr lang="zh-CN" altLang="zh-CN" sz="2000">
                          <a:solidFill>
                            <a:srgbClr val="000000"/>
                          </a:solidFill>
                          <a:latin typeface="黑体" panose="02010609060101010101" pitchFamily="49" charset="-122"/>
                          <a:ea typeface="黑体" panose="02010609060101010101" pitchFamily="49" charset="-122"/>
                        </a:rPr>
                        <a:t>探界者</a:t>
                      </a:r>
                      <a:r>
                        <a:rPr lang="en-US" altLang="zh-CN" sz="2000">
                          <a:solidFill>
                            <a:srgbClr val="000000"/>
                          </a:solidFill>
                          <a:latin typeface="黑体" panose="02010609060101010101" pitchFamily="49" charset="-122"/>
                          <a:ea typeface="黑体" panose="02010609060101010101" pitchFamily="49" charset="-122"/>
                        </a:rPr>
                        <a:t>”</a:t>
                      </a:r>
                      <a:r>
                        <a:rPr lang="zh-CN" altLang="zh-CN" sz="2000">
                          <a:solidFill>
                            <a:srgbClr val="000000"/>
                          </a:solidFill>
                          <a:latin typeface="黑体" panose="02010609060101010101" pitchFamily="49" charset="-122"/>
                          <a:ea typeface="黑体" panose="02010609060101010101" pitchFamily="49" charset="-122"/>
                        </a:rPr>
                        <a:t>钟扬》</a:t>
                      </a:r>
                      <a:endParaRPr lang="zh-CN" altLang="en-US" sz="2000">
                        <a:solidFill>
                          <a:srgbClr val="000000"/>
                        </a:solidFill>
                        <a:latin typeface="黑体" pitchFamily="49" charset="-122"/>
                        <a:ea typeface="黑体" pitchFamily="49" charset="-122"/>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FBE5D6"/>
                    </a:solidFill>
                  </a:tcPr>
                </a:tc>
                <a:tc vMerge="1">
                  <a:txBody>
                    <a:bodyPr vert="horz" wrap="square"/>
                    <a:lstStyle/>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B w="12700" cap="flat" cmpd="sng">
                      <a:solidFill>
                        <a:schemeClr val="bg1"/>
                      </a:solidFill>
                      <a:prstDash val="solid"/>
                      <a:headEnd type="none" w="med" len="med"/>
                      <a:tailEnd type="none" w="med" len="med"/>
                    </a:lnB>
                  </a:tcPr>
                </a:tc>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endParaRPr lang="en-US" altLang="zh-CN" sz="2000" b="1">
                        <a:solidFill>
                          <a:srgbClr val="000000"/>
                        </a:solidFill>
                        <a:latin typeface="Calibri"/>
                      </a:endParaRPr>
                    </a:p>
                    <a:p>
                      <a:pPr marL="0" lvl="0" indent="0" defTabSz="685800" eaLnBrk="1" hangingPunct="1">
                        <a:lnSpc>
                          <a:spcPct val="150000"/>
                        </a:lnSpc>
                        <a:spcBef>
                          <a:spcPct val="0"/>
                        </a:spcBef>
                        <a:buSzTx/>
                        <a:buFontTx/>
                        <a:buNone/>
                      </a:pPr>
                      <a:r>
                        <a:rPr lang="zh-CN" altLang="zh-CN" sz="2000" b="1">
                          <a:solidFill>
                            <a:srgbClr val="000000"/>
                          </a:solidFill>
                          <a:latin typeface="Calibri" panose="020f0502020204030204" charset="0"/>
                        </a:rPr>
                        <a:t>小标题</a:t>
                      </a:r>
                      <a:endParaRPr lang="zh-CN" altLang="en-US" sz="2000" b="1">
                        <a:solidFill>
                          <a:srgbClr val="000000"/>
                        </a:solidFill>
                        <a:latin typeface="Calibri"/>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BDBDB"/>
                    </a:solidFill>
                  </a:tcPr>
                </a:tc>
                <a:tc>
                  <a:txBody>
                    <a:bodyPr vert="horz" wrap="square"/>
                    <a:lstStyle>
                      <a:lvl1pPr marL="0" lvl="0" indent="0" algn="l" defTabSz="914400" rtl="0" eaLnBrk="0" fontAlgn="base" latinLnBrk="0" hangingPunct="0">
                        <a:lnSpc>
                          <a:spcPct val="100000"/>
                        </a:lnSpc>
                        <a:spcBef>
                          <a:spcPct val="0"/>
                        </a:spcBef>
                        <a:spcAft>
                          <a:spcPct val="0"/>
                        </a:spcAft>
                        <a:buSzTx/>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stStyle>
                    <a:p>
                      <a:pPr marL="0" lvl="0" indent="0" defTabSz="685800" eaLnBrk="1" hangingPunct="1">
                        <a:lnSpc>
                          <a:spcPct val="150000"/>
                        </a:lnSpc>
                        <a:spcBef>
                          <a:spcPct val="0"/>
                        </a:spcBef>
                        <a:buSzTx/>
                        <a:buFontTx/>
                        <a:buNone/>
                      </a:pPr>
                      <a:r>
                        <a:rPr lang="zh-CN" altLang="zh-CN" sz="2000" b="1">
                          <a:effectLst>
                            <a:outerShdw blurRad="38100" dist="38100" dir="2700000">
                              <a:srgbClr val="FFFFFF"/>
                            </a:outerShdw>
                          </a:effectLst>
                          <a:latin typeface="Calibri" panose="020f0502020204030204" charset="0"/>
                        </a:rPr>
                        <a:t>正侧面结合的手法</a:t>
                      </a:r>
                      <a:endParaRPr lang="en-US" altLang="zh-CN" sz="2000" b="1">
                        <a:effectLst>
                          <a:outerShdw blurRad="38100" dist="38100" dir="2700000">
                            <a:srgbClr val="FFFFFF"/>
                          </a:outerShdw>
                        </a:effectLst>
                        <a:latin typeface="Calibri"/>
                      </a:endParaRPr>
                    </a:p>
                    <a:p>
                      <a:pPr marL="0" lvl="0" indent="0" defTabSz="685800" eaLnBrk="1" hangingPunct="1">
                        <a:lnSpc>
                          <a:spcPct val="150000"/>
                        </a:lnSpc>
                        <a:spcBef>
                          <a:spcPct val="0"/>
                        </a:spcBef>
                        <a:buSzTx/>
                        <a:buFontTx/>
                        <a:buNone/>
                      </a:pPr>
                      <a:r>
                        <a:rPr lang="zh-CN" altLang="zh-CN" sz="2000" b="1">
                          <a:solidFill>
                            <a:srgbClr val="FF0000"/>
                          </a:solidFill>
                          <a:effectLst>
                            <a:outerShdw blurRad="38100" dist="38100" dir="2700000">
                              <a:srgbClr val="000000"/>
                            </a:outerShdw>
                          </a:effectLst>
                          <a:latin typeface="Calibri" panose="020f0502020204030204" charset="0"/>
                        </a:rPr>
                        <a:t>概述事迹</a:t>
                      </a:r>
                      <a:endParaRPr lang="en-US" altLang="zh-CN" sz="2000" b="1">
                        <a:solidFill>
                          <a:srgbClr val="FF0000"/>
                        </a:solidFill>
                        <a:effectLst>
                          <a:outerShdw blurRad="38100" dist="38100" dir="2700000">
                            <a:srgbClr val="000000"/>
                          </a:outerShdw>
                        </a:effectLst>
                        <a:latin typeface="Calibri"/>
                      </a:endParaRPr>
                    </a:p>
                    <a:p>
                      <a:pPr marL="0" lvl="0" indent="0" defTabSz="685800" eaLnBrk="1" hangingPunct="1">
                        <a:lnSpc>
                          <a:spcPct val="150000"/>
                        </a:lnSpc>
                        <a:spcBef>
                          <a:spcPct val="0"/>
                        </a:spcBef>
                        <a:buSzTx/>
                        <a:buFontTx/>
                        <a:buNone/>
                      </a:pPr>
                      <a:r>
                        <a:rPr lang="zh-CN" altLang="zh-CN" sz="2000" b="1">
                          <a:solidFill>
                            <a:srgbClr val="2E75B6"/>
                          </a:solidFill>
                          <a:effectLst>
                            <a:outerShdw blurRad="38100" dist="38100" dir="2700000">
                              <a:srgbClr val="000000"/>
                            </a:outerShdw>
                          </a:effectLst>
                          <a:latin typeface="Calibri" panose="020f0502020204030204" charset="0"/>
                        </a:rPr>
                        <a:t>用人物语言来表现人物</a:t>
                      </a:r>
                      <a:endParaRPr lang="zh-CN" altLang="en-US" sz="2000" b="1">
                        <a:solidFill>
                          <a:srgbClr val="2E75B6"/>
                        </a:solidFill>
                        <a:effectLst>
                          <a:outerShdw blurRad="38100" dist="38100" dir="2700000">
                            <a:srgbClr val="000000"/>
                          </a:outerShdw>
                        </a:effectLst>
                        <a:latin typeface="Calibri"/>
                      </a:endParaRPr>
                    </a:p>
                  </a:txBody>
                  <a:tcPr marL="91437" marR="91437">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wipe(down)">
                                      <p:cBhvr>
                                        <p:cTn id="7" dur="500" fill="hold"/>
                                        <p:tgtEl>
                                          <p:spTgt spid="327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0" y="604684"/>
            <a:ext cx="11940466" cy="6253316"/>
          </a:xfrm>
        </p:spPr>
        <p:txBody>
          <a:bodyPr>
            <a:normAutofit fontScale="55000" lnSpcReduction="20000"/>
          </a:bodyPr>
          <a:lstStyle/>
          <a:p>
            <a:pPr>
              <a:lnSpc>
                <a:spcPct val="170000"/>
              </a:lnSpc>
            </a:pPr>
            <a:r>
              <a:rPr lang="zh-CN" altLang="zh-CN" b="1">
                <a:solidFill>
                  <a:srgbClr val="FF0000"/>
                </a:solidFill>
              </a:rPr>
              <a:t>（五）</a:t>
            </a:r>
            <a:r>
              <a:rPr lang="zh-CN" altLang="en-US" b="1">
                <a:solidFill>
                  <a:srgbClr val="FF0000"/>
                </a:solidFill>
              </a:rPr>
              <a:t>总结</a:t>
            </a:r>
            <a:r>
              <a:rPr lang="zh-CN" altLang="zh-CN" b="1">
                <a:solidFill>
                  <a:srgbClr val="FF0000"/>
                </a:solidFill>
              </a:rPr>
              <a:t>人物通讯的一般写法。</a:t>
            </a:r>
            <a:endParaRPr lang="zh-CN" altLang="zh-CN" b="1">
              <a:solidFill>
                <a:srgbClr val="FF0000"/>
              </a:solidFill>
            </a:endParaRPr>
          </a:p>
          <a:p>
            <a:pPr>
              <a:lnSpc>
                <a:spcPct val="170000"/>
              </a:lnSpc>
            </a:pPr>
            <a:r>
              <a:rPr lang="zh-CN" altLang="zh-CN" b="1">
                <a:solidFill>
                  <a:srgbClr val="1742DF"/>
                </a:solidFill>
              </a:rPr>
              <a:t>思考，根据学习过的《喜看稻菽千重浪》《心有一团火，温暖众人心》《“探界者”钟扬》三篇课文，总结人物通讯的一般写法。</a:t>
            </a:r>
            <a:endParaRPr lang="zh-CN" altLang="zh-CN" b="1">
              <a:solidFill>
                <a:srgbClr val="1742DF"/>
              </a:solidFill>
            </a:endParaRPr>
          </a:p>
          <a:p>
            <a:pPr>
              <a:lnSpc>
                <a:spcPct val="170000"/>
              </a:lnSpc>
            </a:pPr>
            <a:r>
              <a:rPr lang="zh-CN" altLang="en-US" b="1">
                <a:solidFill>
                  <a:srgbClr val="FF0000"/>
                </a:solidFill>
              </a:rPr>
              <a:t>明确：</a:t>
            </a:r>
            <a:endParaRPr lang="en-US" altLang="zh-CN" b="1">
              <a:solidFill>
                <a:srgbClr val="FF0000"/>
              </a:solidFill>
            </a:endParaRPr>
          </a:p>
          <a:p>
            <a:pPr>
              <a:lnSpc>
                <a:spcPct val="170000"/>
              </a:lnSpc>
            </a:pPr>
            <a:r>
              <a:rPr lang="zh-CN" altLang="zh-CN" b="1"/>
              <a:t>（</a:t>
            </a:r>
            <a:r>
              <a:rPr lang="en-US" altLang="zh-CN" b="1"/>
              <a:t>1</a:t>
            </a:r>
            <a:r>
              <a:rPr lang="zh-CN" altLang="zh-CN" b="1"/>
              <a:t>）以人物为中心报道对象，通过人物新近的行动表现人物的品质、性格和精神面貌，反映时代特点和社会面貌。（主旨或时代价值意义）</a:t>
            </a:r>
            <a:endParaRPr lang="zh-CN" altLang="zh-CN" b="1"/>
          </a:p>
          <a:p>
            <a:pPr>
              <a:lnSpc>
                <a:spcPct val="170000"/>
              </a:lnSpc>
            </a:pPr>
            <a:r>
              <a:rPr lang="zh-CN" altLang="zh-CN" b="1"/>
              <a:t>（</a:t>
            </a:r>
            <a:r>
              <a:rPr lang="en-US" altLang="zh-CN" b="1"/>
              <a:t>2</a:t>
            </a:r>
            <a:r>
              <a:rPr lang="zh-CN" altLang="zh-CN" b="1"/>
              <a:t>）人物生命形态和生活轨迹有一定的独特之处，有鲜明的个性，能给读者留下深刻的印象。（形象特点）</a:t>
            </a:r>
            <a:endParaRPr lang="zh-CN" altLang="zh-CN" b="1"/>
          </a:p>
          <a:p>
            <a:pPr>
              <a:lnSpc>
                <a:spcPct val="170000"/>
              </a:lnSpc>
            </a:pPr>
            <a:r>
              <a:rPr lang="zh-CN" altLang="zh-CN" b="1"/>
              <a:t>（</a:t>
            </a:r>
            <a:r>
              <a:rPr lang="en-US" altLang="zh-CN" b="1"/>
              <a:t>3</a:t>
            </a:r>
            <a:r>
              <a:rPr lang="zh-CN" altLang="zh-CN" b="1"/>
              <a:t>）通过矛盾冲突表现人物的思想境界，通过人物的行动、对话等表现人物活的性格特征，通过细节描写、心理刻画等展示人物的内心世界。（手法技巧）</a:t>
            </a:r>
            <a:endParaRPr lang="zh-CN" altLang="zh-CN" b="1"/>
          </a:p>
          <a:p>
            <a:pPr marL="0" indent="0">
              <a:lnSpc>
                <a:spcPct val="170000"/>
              </a:lnSpc>
              <a:buNone/>
            </a:pPr>
            <a:endParaRPr lang="zh-CN" altLang="zh-CN" b="1"/>
          </a:p>
          <a:p>
            <a:pPr>
              <a:lnSpc>
                <a:spcPct val="170000"/>
              </a:lnSpc>
            </a:pPr>
            <a:endParaRPr lang="zh-CN" altLang="zh-CN" b="1">
              <a:latin typeface="+mn-ea"/>
            </a:endParaRPr>
          </a:p>
        </p:txBody>
      </p:sp>
    </p:spTree>
  </p:cSld>
  <p:clrMapOvr>
    <a:masterClrMapping/>
  </p:clrMapOvr>
  <p:transition spd="med" advTm="300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out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outVertic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37"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outVertic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outVertic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标题 1"/>
          <p:cNvSpPr>
            <a:spLocks noGrp="1"/>
          </p:cNvSpPr>
          <p:nvPr>
            <p:ph type="title"/>
            <p:custDataLst>
              <p:tags r:id="rId3"/>
            </p:custDataLst>
          </p:nvPr>
        </p:nvSpPr>
        <p:spPr>
          <a:xfrm>
            <a:off x="609600" y="589935"/>
            <a:ext cx="10972800" cy="827702"/>
          </a:xfrm>
        </p:spPr>
        <p:txBody>
          <a:bodyPr>
            <a:normAutofit fontScale="90000"/>
          </a:bodyPr>
          <a:lstStyle/>
          <a:p>
            <a:r>
              <a:rPr lang="zh-CN" altLang="en-US" b="1">
                <a:solidFill>
                  <a:srgbClr val="FF0000"/>
                </a:solidFill>
              </a:rPr>
              <a:t>课后作业</a:t>
            </a:r>
            <a:endParaRPr lang="zh-CN" altLang="en-US" b="1">
              <a:solidFill>
                <a:srgbClr val="FF0000"/>
              </a:solidFill>
            </a:endParaRPr>
          </a:p>
        </p:txBody>
      </p:sp>
      <p:sp>
        <p:nvSpPr>
          <p:cNvPr id="6" name="内容占位符 5"/>
          <p:cNvSpPr>
            <a:spLocks noGrp="1"/>
          </p:cNvSpPr>
          <p:nvPr>
            <p:ph idx="1"/>
            <p:custDataLst>
              <p:tags r:id="rId4"/>
            </p:custDataLst>
          </p:nvPr>
        </p:nvSpPr>
        <p:spPr>
          <a:xfrm>
            <a:off x="727587" y="2427904"/>
            <a:ext cx="10972800" cy="2175386"/>
          </a:xfrm>
        </p:spPr>
        <p:txBody>
          <a:bodyPr>
            <a:normAutofit/>
          </a:bodyPr>
          <a:lstStyle/>
          <a:p>
            <a:pPr>
              <a:lnSpc>
                <a:spcPct val="150000"/>
              </a:lnSpc>
            </a:pPr>
            <a:r>
              <a:rPr lang="zh-CN" altLang="zh-CN" b="1">
                <a:solidFill>
                  <a:srgbClr val="1742DF"/>
                </a:solidFill>
              </a:rPr>
              <a:t>学习运用典型事例塑造典型人物的手法，写一则写人叙事的短文，不少于</a:t>
            </a:r>
            <a:r>
              <a:rPr lang="en-US" altLang="zh-CN" b="1">
                <a:solidFill>
                  <a:srgbClr val="1742DF"/>
                </a:solidFill>
              </a:rPr>
              <a:t>500</a:t>
            </a:r>
            <a:r>
              <a:rPr lang="zh-CN" altLang="zh-CN" b="1">
                <a:solidFill>
                  <a:srgbClr val="1742DF"/>
                </a:solidFill>
              </a:rPr>
              <a:t>字。</a:t>
            </a:r>
            <a:endParaRPr lang="zh-CN" altLang="en-US" b="1">
              <a:solidFill>
                <a:srgbClr val="1742DF"/>
              </a:solidFill>
            </a:endParaRPr>
          </a:p>
        </p:txBody>
      </p:sp>
      <p:pic>
        <p:nvPicPr>
          <p:cNvPr id="7" name="New picture" hidden="1"/>
          <p:cNvPicPr/>
          <p:nvPr>
            <p:custDataLst>
              <p:tags r:id="rId6"/>
            </p:custDataLst>
          </p:nvPr>
        </p:nvPicPr>
        <p:blipFill>
          <a:blip r:embed="rId5"/>
          <a:stretch>
            <a:fillRect/>
          </a:stretch>
        </p:blipFill>
        <p:spPr>
          <a:xfrm>
            <a:off x="10782300" y="11099800"/>
            <a:ext cx="304800" cy="342900"/>
          </a:xfrm>
          <a:prstGeom prst="cube">
            <a:avLst/>
          </a:prstGeom>
        </p:spPr>
      </p:pic>
    </p:spTree>
  </p:cSld>
  <p:clrMapOvr>
    <a:masterClrMapping/>
  </p:clrMapOvr>
  <p:transition spd="med" advTm="300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sz="4000">
                <a:solidFill>
                  <a:srgbClr val="C00000"/>
                </a:solidFill>
              </a:rPr>
              <a:t>颁奖词</a:t>
            </a:r>
            <a:endParaRPr lang="zh-CN" altLang="en-US" sz="4000">
              <a:solidFill>
                <a:srgbClr val="C00000"/>
              </a:solidFill>
            </a:endParaRPr>
          </a:p>
        </p:txBody>
      </p:sp>
      <p:sp>
        <p:nvSpPr>
          <p:cNvPr id="3" name="内容占位符 2"/>
          <p:cNvSpPr>
            <a:spLocks noGrp="1"/>
          </p:cNvSpPr>
          <p:nvPr>
            <p:ph idx="1"/>
            <p:custDataLst>
              <p:tags r:id="rId4"/>
            </p:custDataLst>
          </p:nvPr>
        </p:nvSpPr>
        <p:spPr/>
        <p:txBody>
          <a:bodyPr/>
          <a:lstStyle/>
          <a:p>
            <a:pPr marL="0" indent="0" algn="ctr">
              <a:buNone/>
            </a:pPr>
            <a:r>
              <a:rPr lang="zh-CN" altLang="en-US" sz="3600" b="1">
                <a:solidFill>
                  <a:srgbClr val="C00000"/>
                </a:solidFill>
              </a:rPr>
              <a:t>立心天地厚</a:t>
            </a:r>
            <a:endParaRPr lang="zh-CN" altLang="en-US" sz="3600" b="1">
              <a:solidFill>
                <a:srgbClr val="C00000"/>
              </a:solidFill>
            </a:endParaRPr>
          </a:p>
          <a:p>
            <a:pPr marL="0" indent="0">
              <a:buNone/>
            </a:pPr>
            <a:r>
              <a:rPr lang="zh-CN" altLang="en-US" sz="3600" b="1"/>
              <a:t>      超越海拔六千米，抵达植物生长的最高极限，跋涉十六年，把论文写满高原。</a:t>
            </a:r>
            <a:endParaRPr lang="zh-CN" altLang="en-US" sz="3600" b="1"/>
          </a:p>
          <a:p>
            <a:pPr marL="0" indent="0">
              <a:buNone/>
            </a:pPr>
            <a:r>
              <a:rPr lang="zh-CN" altLang="en-US" sz="3600" b="1"/>
              <a:t>      倒下的时候双肩包里藏着你的初心、誓言和未了的心愿。</a:t>
            </a:r>
            <a:endParaRPr lang="zh-CN" altLang="en-US" sz="3600" b="1"/>
          </a:p>
          <a:p>
            <a:pPr marL="0" indent="0">
              <a:buNone/>
            </a:pPr>
            <a:r>
              <a:rPr lang="zh-CN" altLang="en-US" sz="3600" b="1"/>
              <a:t>     你热爱的藏波罗花，不屑于雕梁画栋，只绽放在高山砾石之间。</a:t>
            </a:r>
            <a:endParaRPr lang="zh-CN" altLang="en-US" sz="3600" b="1"/>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sz="4000" b="1">
                <a:solidFill>
                  <a:srgbClr val="C00000"/>
                </a:solidFill>
              </a:rPr>
              <a:t>走近钟杨</a:t>
            </a:r>
            <a:endParaRPr lang="zh-CN" altLang="en-US" sz="4000" b="1">
              <a:solidFill>
                <a:srgbClr val="C00000"/>
              </a:solidFill>
            </a:endParaRPr>
          </a:p>
        </p:txBody>
      </p:sp>
      <p:sp>
        <p:nvSpPr>
          <p:cNvPr id="3" name="内容占位符 2"/>
          <p:cNvSpPr>
            <a:spLocks noGrp="1"/>
          </p:cNvSpPr>
          <p:nvPr>
            <p:ph idx="1"/>
            <p:custDataLst>
              <p:tags r:id="rId4"/>
            </p:custDataLst>
          </p:nvPr>
        </p:nvSpPr>
        <p:spPr/>
        <p:txBody>
          <a:bodyPr/>
          <a:lstStyle/>
          <a:p>
            <a:r>
              <a:rPr lang="en-US" altLang="zh-CN"/>
              <a:t>     </a:t>
            </a:r>
            <a:r>
              <a:rPr lang="zh-CN" altLang="en-US" sz="3600" b="1"/>
              <a:t>钟扬生前是复旦大学生命科学学院教授、博士生导师。他长期致力于生物多样性研究和保护，率领团队在青藏高原为国家种质库收集了数千万颗植物种子；他艰苦援藏16年，足迹遍布西藏最偏远、最艰苦的地区，为西部少数民族地区的人才培养、学科建设和科学研究作出了重要贡献。2017年9月25日，钟扬在赴内蒙古为民族干部授课途中遭遇车祸，不幸逝世，年仅53岁。</a:t>
            </a:r>
            <a:endParaRPr lang="zh-CN" altLang="en-US" sz="3600" b="1"/>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9217" name="标题 1"/>
          <p:cNvSpPr>
            <a:spLocks noGrp="1"/>
          </p:cNvSpPr>
          <p:nvPr>
            <p:ph type="title"/>
            <p:custDataLst>
              <p:tags r:id="rId3"/>
            </p:custDataLst>
          </p:nvPr>
        </p:nvSpPr>
        <p:spPr/>
        <p:txBody>
          <a:bodyPr anchor="ctr"/>
          <a:lstStyle/>
          <a:p>
            <a:endParaRPr lang="zh-CN" altLang="en-US"/>
          </a:p>
        </p:txBody>
      </p:sp>
      <p:sp>
        <p:nvSpPr>
          <p:cNvPr id="9218" name="内容占位符 2"/>
          <p:cNvSpPr>
            <a:spLocks noGrp="1"/>
          </p:cNvSpPr>
          <p:nvPr>
            <p:ph idx="1"/>
            <p:custDataLst>
              <p:tags r:id="rId4"/>
            </p:custDataLst>
          </p:nvPr>
        </p:nvSpPr>
        <p:spPr/>
        <p:txBody>
          <a:bodyPr anchor="t"/>
          <a:lstStyle/>
          <a:p>
            <a:pPr marL="0" indent="0">
              <a:buNone/>
            </a:pPr>
            <a:r>
              <a:rPr lang="zh-CN" altLang="en-US" b="1">
                <a:solidFill>
                  <a:srgbClr val="FF0000"/>
                </a:solidFill>
              </a:rPr>
              <a:t>问题</a:t>
            </a:r>
            <a:r>
              <a:rPr lang="en-US" altLang="zh-CN" b="1">
                <a:solidFill>
                  <a:srgbClr val="FF0000"/>
                </a:solidFill>
              </a:rPr>
              <a:t>1</a:t>
            </a:r>
            <a:r>
              <a:rPr lang="zh-CN" altLang="en-US" b="1">
                <a:solidFill>
                  <a:srgbClr val="FF0000"/>
                </a:solidFill>
              </a:rPr>
              <a:t>：</a:t>
            </a:r>
            <a:endParaRPr lang="zh-CN" altLang="en-US" b="1">
              <a:solidFill>
                <a:srgbClr val="FF0000"/>
              </a:solidFill>
            </a:endParaRPr>
          </a:p>
          <a:p>
            <a:pPr marL="0" indent="0">
              <a:buNone/>
            </a:pPr>
            <a:r>
              <a:rPr lang="zh-CN" altLang="en-US"/>
              <a:t>    </a:t>
            </a:r>
            <a:r>
              <a:rPr lang="zh-CN" altLang="en-US" b="1"/>
              <a:t>整体把握课文，全文从哪些方面展现了钟扬的形象？其时代价值、意义是什么？（可顺带强调小标题在人物通讯中的好处：内容指向明确，层次结构鲜明）</a:t>
            </a:r>
            <a:endParaRPr lang="zh-CN" altLang="en-US" b="1"/>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10241" name="标题 1"/>
          <p:cNvSpPr>
            <a:spLocks noGrp="1"/>
          </p:cNvSpPr>
          <p:nvPr>
            <p:ph type="title"/>
            <p:custDataLst>
              <p:tags r:id="rId3"/>
            </p:custDataLst>
          </p:nvPr>
        </p:nvSpPr>
        <p:spPr/>
        <p:txBody>
          <a:bodyPr anchor="ctr"/>
          <a:lstStyle/>
          <a:p>
            <a:endParaRPr lang="zh-CN" altLang="en-US"/>
          </a:p>
        </p:txBody>
      </p:sp>
      <p:sp>
        <p:nvSpPr>
          <p:cNvPr id="10242" name="内容占位符 2"/>
          <p:cNvSpPr>
            <a:spLocks noGrp="1"/>
          </p:cNvSpPr>
          <p:nvPr>
            <p:ph idx="1"/>
            <p:custDataLst>
              <p:tags r:id="rId4"/>
            </p:custDataLst>
          </p:nvPr>
        </p:nvSpPr>
        <p:spPr/>
        <p:txBody>
          <a:bodyPr anchor="t"/>
          <a:lstStyle/>
          <a:p>
            <a:pPr marL="0" indent="0">
              <a:buNone/>
            </a:pPr>
            <a:r>
              <a:rPr lang="zh-CN" altLang="en-US" b="1"/>
              <a:t>1、“英雄”少年——不安分（坚定乐观）</a:t>
            </a:r>
            <a:endParaRPr lang="zh-CN" altLang="en-US" b="1"/>
          </a:p>
          <a:p>
            <a:pPr marL="0" indent="0">
              <a:buNone/>
            </a:pPr>
            <a:r>
              <a:rPr lang="zh-CN" altLang="en-US" b="1"/>
              <a:t>2、种子达人——“钟大胆”（爱岗敬业）</a:t>
            </a:r>
            <a:endParaRPr lang="zh-CN" altLang="en-US" b="1"/>
          </a:p>
          <a:p>
            <a:pPr marL="0" indent="0">
              <a:buNone/>
            </a:pPr>
            <a:r>
              <a:rPr lang="zh-CN" altLang="en-US" b="1"/>
              <a:t>3、科学队长——愿意教人（热心科普）</a:t>
            </a:r>
            <a:endParaRPr lang="zh-CN" altLang="en-US" b="1"/>
          </a:p>
          <a:p>
            <a:pPr marL="0" indent="0">
              <a:buNone/>
            </a:pPr>
            <a:r>
              <a:rPr lang="zh-CN" altLang="en-US" b="1"/>
              <a:t>4、“接盘”导师——“暖”(担当关爱)</a:t>
            </a:r>
            <a:endParaRPr lang="zh-CN" altLang="en-US" b="1"/>
          </a:p>
          <a:p>
            <a:pPr marL="0" indent="0">
              <a:buNone/>
            </a:pPr>
            <a:r>
              <a:rPr lang="zh-CN" altLang="en-US" b="1"/>
              <a:t> 5、生命延续——先锋者（牺牲忘我）</a:t>
            </a:r>
            <a:endParaRPr lang="zh-CN" altLang="en-US" b="1"/>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en-US" altLang="zh-CN" b="1">
                <a:solidFill>
                  <a:srgbClr val="FF0000"/>
                </a:solidFill>
              </a:rPr>
              <a:t>2.</a:t>
            </a:r>
            <a:r>
              <a:rPr lang="zh-CN" altLang="en-US" b="1">
                <a:solidFill>
                  <a:srgbClr val="FF0000"/>
                </a:solidFill>
              </a:rPr>
              <a:t>题目“探界者”是探的哪些界?</a:t>
            </a:r>
            <a:endParaRPr lang="zh-CN" altLang="en-US" b="1">
              <a:solidFill>
                <a:srgbClr val="FF0000"/>
              </a:solidFill>
            </a:endParaRPr>
          </a:p>
        </p:txBody>
      </p:sp>
      <p:sp>
        <p:nvSpPr>
          <p:cNvPr id="3" name="内容占位符 2"/>
          <p:cNvSpPr>
            <a:spLocks noGrp="1"/>
          </p:cNvSpPr>
          <p:nvPr>
            <p:ph idx="1"/>
            <p:custDataLst>
              <p:tags r:id="rId4"/>
            </p:custDataLst>
          </p:nvPr>
        </p:nvSpPr>
        <p:spPr/>
        <p:txBody>
          <a:bodyPr/>
          <a:lstStyle/>
          <a:p>
            <a:r>
              <a:rPr lang="zh-CN" altLang="en-US" b="1"/>
              <a:t>探学习工作之界；</a:t>
            </a:r>
            <a:endParaRPr lang="zh-CN" altLang="en-US" b="1"/>
          </a:p>
          <a:p>
            <a:r>
              <a:rPr lang="zh-CN" altLang="en-US" b="1"/>
              <a:t>探植物学之界；</a:t>
            </a:r>
            <a:endParaRPr lang="zh-CN" altLang="en-US" b="1"/>
          </a:p>
          <a:p>
            <a:r>
              <a:rPr lang="zh-CN" altLang="en-US" b="1"/>
              <a:t>探科普之界；</a:t>
            </a:r>
            <a:endParaRPr lang="zh-CN" altLang="en-US" b="1"/>
          </a:p>
          <a:p>
            <a:r>
              <a:rPr lang="zh-CN" altLang="en-US" b="1"/>
              <a:t>探教书育人之界，</a:t>
            </a:r>
            <a:endParaRPr lang="zh-CN" altLang="en-US" b="1"/>
          </a:p>
          <a:p>
            <a:r>
              <a:rPr lang="zh-CN" altLang="en-US" b="1"/>
              <a:t>探生命之界</a:t>
            </a:r>
            <a:endParaRPr lang="zh-CN" altLang="en-US" b="1"/>
          </a:p>
        </p:txBody>
      </p:sp>
      <p:sp>
        <p:nvSpPr>
          <p:cNvPr id="4" name="文本框 3"/>
          <p:cNvSpPr txBox="1"/>
          <p:nvPr>
            <p:custDataLst>
              <p:tags r:id="rId5"/>
            </p:custDataLst>
          </p:nvPr>
        </p:nvSpPr>
        <p:spPr>
          <a:xfrm>
            <a:off x="1529715" y="5143500"/>
            <a:ext cx="10283190" cy="645160"/>
          </a:xfrm>
          <a:prstGeom prst="rect">
            <a:avLst/>
          </a:prstGeom>
          <a:noFill/>
        </p:spPr>
        <p:txBody>
          <a:bodyPr wrap="none" rtlCol="0" anchor="t">
            <a:spAutoFit/>
          </a:bodyPr>
          <a:lstStyle/>
          <a:p>
            <a:r>
              <a:rPr lang="zh-CN" altLang="en-US" sz="3600" b="1">
                <a:solidFill>
                  <a:srgbClr val="FF0000"/>
                </a:solidFill>
                <a:latin typeface="宋体" panose="02010600030101010101" pitchFamily="2" charset="-122"/>
                <a:sym typeface="+mn-ea"/>
              </a:rPr>
              <a:t>这些充分体现了钟扬把工作做到极致的工匠精神。</a:t>
            </a:r>
            <a:endParaRPr lang="zh-CN" altLang="en-US" sz="36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12289" name="标题 1"/>
          <p:cNvSpPr>
            <a:spLocks noGrp="1"/>
          </p:cNvSpPr>
          <p:nvPr>
            <p:ph type="title"/>
            <p:custDataLst>
              <p:tags r:id="rId3"/>
            </p:custDataLst>
          </p:nvPr>
        </p:nvSpPr>
        <p:spPr/>
        <p:txBody>
          <a:bodyPr anchor="ctr"/>
          <a:lstStyle/>
          <a:p>
            <a:endParaRPr lang="zh-CN" altLang="en-US"/>
          </a:p>
        </p:txBody>
      </p:sp>
      <p:sp>
        <p:nvSpPr>
          <p:cNvPr id="3" name="内容占位符 2"/>
          <p:cNvSpPr>
            <a:spLocks noGrp="1"/>
          </p:cNvSpPr>
          <p:nvPr>
            <p:ph idx="1"/>
            <p:custDataLst>
              <p:tags r:id="rId4"/>
            </p:custDataLst>
          </p:nvPr>
        </p:nvSpPr>
        <p:spPr>
          <a:ln>
            <a:miter/>
          </a:ln>
        </p:spPr>
        <p:txBody>
          <a:bodyPr anchor="t"/>
          <a:lstStyle/>
          <a:p>
            <a:pPr marL="0" indent="0" fontAlgn="base">
              <a:buNone/>
            </a:pPr>
            <a:r>
              <a:rPr lang="zh-CN" altLang="en-US" b="1" strike="noStrike" noProof="1">
                <a:solidFill>
                  <a:srgbClr val="FF0000"/>
                </a:solidFill>
              </a:rPr>
              <a:t>问题</a:t>
            </a:r>
            <a:r>
              <a:rPr lang="en-US" altLang="zh-CN" b="1" strike="noStrike" noProof="1">
                <a:solidFill>
                  <a:srgbClr val="FF0000"/>
                </a:solidFill>
              </a:rPr>
              <a:t>3</a:t>
            </a:r>
            <a:r>
              <a:rPr lang="zh-CN" altLang="en-US" b="1" strike="noStrike" noProof="1">
                <a:solidFill>
                  <a:srgbClr val="FF0000"/>
                </a:solidFill>
              </a:rPr>
              <a:t>：作者怎样表现人物，让人物立体丰满的？</a:t>
            </a:r>
            <a:endParaRPr lang="zh-CN" altLang="en-US" b="1" strike="noStrike" noProof="1">
              <a:solidFill>
                <a:srgbClr val="FF0000"/>
              </a:solidFill>
            </a:endParaRPr>
          </a:p>
          <a:p>
            <a:pPr fontAlgn="base"/>
            <a:r>
              <a:rPr lang="zh-CN" altLang="en-US" b="1" strike="noStrike" noProof="1"/>
              <a:t>明确：主要通过人物的语言和正侧结合的描写手法。（让学生结合文中相关内容回答）</a:t>
            </a:r>
            <a:endParaRPr lang="zh-CN" altLang="en-US" b="1" strike="noStrike" noProof="1"/>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3553" name="流程图: 文档 8"/>
          <p:cNvSpPr/>
          <p:nvPr>
            <p:custDataLst>
              <p:tags r:id="rId3"/>
            </p:custDataLst>
          </p:nvPr>
        </p:nvSpPr>
        <p:spPr>
          <a:xfrm>
            <a:off x="6383338" y="2803525"/>
            <a:ext cx="5441950" cy="3649663"/>
          </a:xfrm>
          <a:prstGeom prst="flowChartDocument">
            <a:avLst/>
          </a:prstGeom>
          <a:solidFill>
            <a:srgbClr val="F8CBAD"/>
          </a:solidFill>
          <a:ln w="12700" cap="flat" cmpd="sng">
            <a:solidFill>
              <a:srgbClr val="41719C"/>
            </a:solidFill>
            <a:prstDash val="solid"/>
            <a:miter/>
            <a:headEnd type="none" w="med" len="med"/>
            <a:tailEnd type="none" w="med" len="med"/>
          </a:ln>
        </p:spPr>
        <p:txBody>
          <a:bodyPr anchor="ctr"/>
          <a:lstStyle/>
          <a:p>
            <a:pPr algn="ctr" eaLnBrk="0" hangingPunct="0"/>
            <a:endParaRPr lang="zh-CN" altLang="en-US">
              <a:solidFill>
                <a:srgbClr val="FFFFFF"/>
              </a:solidFill>
              <a:latin typeface="Calibri"/>
              <a:ea typeface="宋体" pitchFamily="2" charset="-122"/>
            </a:endParaRPr>
          </a:p>
        </p:txBody>
      </p:sp>
      <p:sp>
        <p:nvSpPr>
          <p:cNvPr id="23554" name="流程图: 文档 2"/>
          <p:cNvSpPr/>
          <p:nvPr>
            <p:custDataLst>
              <p:tags r:id="rId4"/>
            </p:custDataLst>
          </p:nvPr>
        </p:nvSpPr>
        <p:spPr>
          <a:xfrm>
            <a:off x="766763" y="2771775"/>
            <a:ext cx="5441950" cy="3648075"/>
          </a:xfrm>
          <a:prstGeom prst="flowChartDocument">
            <a:avLst/>
          </a:prstGeom>
          <a:solidFill>
            <a:srgbClr val="9DC3E6"/>
          </a:solidFill>
          <a:ln w="12700" cap="flat" cmpd="sng">
            <a:solidFill>
              <a:srgbClr val="41719C"/>
            </a:solidFill>
            <a:prstDash val="solid"/>
            <a:miter/>
            <a:headEnd type="none" w="med" len="med"/>
            <a:tailEnd type="none" w="med" len="med"/>
          </a:ln>
        </p:spPr>
        <p:txBody>
          <a:bodyPr anchor="ctr"/>
          <a:lstStyle/>
          <a:p>
            <a:pPr algn="ctr" eaLnBrk="0" hangingPunct="0"/>
            <a:endParaRPr lang="zh-CN" altLang="en-US">
              <a:solidFill>
                <a:srgbClr val="FFFFFF"/>
              </a:solidFill>
              <a:latin typeface="Calibri" panose="020f0502020204030204" charset="0"/>
              <a:ea typeface="宋体" panose="02010600030101010101" pitchFamily="2" charset="-122"/>
            </a:endParaRPr>
          </a:p>
        </p:txBody>
      </p:sp>
      <p:sp>
        <p:nvSpPr>
          <p:cNvPr id="23555" name="矩形 3"/>
          <p:cNvSpPr>
            <a:spLocks noChangeAspect="1"/>
          </p:cNvSpPr>
          <p:nvPr>
            <p:custDataLst>
              <p:tags r:id="rId5"/>
            </p:custDataLst>
          </p:nvPr>
        </p:nvSpPr>
        <p:spPr>
          <a:xfrm>
            <a:off x="1127125" y="931863"/>
            <a:ext cx="3097213" cy="523875"/>
          </a:xfrm>
          <a:prstGeom prst="rect">
            <a:avLst/>
          </a:prstGeom>
          <a:solidFill>
            <a:schemeClr val="bg2"/>
          </a:solidFill>
          <a:ln w="9525">
            <a:noFill/>
          </a:ln>
        </p:spPr>
        <p:txBody>
          <a:bodyPr anchor="t">
            <a:spAutoFit/>
          </a:bodyPr>
          <a:lstStyle/>
          <a:p>
            <a:pPr defTabSz="914400">
              <a:tabLst>
                <a:tab pos="1028700"/>
                <a:tab pos="1849755"/>
                <a:tab pos="2536825"/>
                <a:tab pos="3221355"/>
              </a:tabLst>
            </a:pPr>
            <a:r>
              <a:rPr lang="en-US" altLang="en-US" sz="2800" b="1">
                <a:solidFill>
                  <a:srgbClr val="FF0000"/>
                </a:solidFill>
                <a:latin typeface="黑体" panose="02010609060101010101" pitchFamily="49" charset="-122"/>
                <a:ea typeface="黑体" panose="02010609060101010101" pitchFamily="49" charset="-122"/>
              </a:rPr>
              <a:t>正侧结合刻画人物</a:t>
            </a:r>
            <a:endParaRPr lang="en-US" altLang="zh-CN" sz="2800" b="1">
              <a:solidFill>
                <a:srgbClr val="FF0000"/>
              </a:solidFill>
              <a:latin typeface="黑体" pitchFamily="49" charset="-122"/>
              <a:ea typeface="黑体" pitchFamily="49" charset="-122"/>
            </a:endParaRPr>
          </a:p>
        </p:txBody>
      </p:sp>
      <p:sp>
        <p:nvSpPr>
          <p:cNvPr id="23556" name="标题 2"/>
          <p:cNvSpPr>
            <a:spLocks noGrp="1"/>
          </p:cNvSpPr>
          <p:nvPr>
            <p:ph type="ctrTitle"/>
            <p:custDataLst>
              <p:tags r:id="rId6"/>
            </p:custDataLst>
          </p:nvPr>
        </p:nvSpPr>
        <p:spPr>
          <a:xfrm>
            <a:off x="838200" y="0"/>
            <a:ext cx="10515600" cy="822325"/>
          </a:xfrm>
        </p:spPr>
        <p:txBody>
          <a:bodyPr wrap="square" lIns="91440" tIns="45720" rIns="91440" bIns="45720" anchor="ctr"/>
          <a:lstStyle/>
          <a:p>
            <a:pPr defTabSz="685800" eaLnBrk="1" latinLnBrk="0" hangingPunct="1">
              <a:buSzTx/>
            </a:pPr>
            <a:r>
              <a:rPr kumimoji="0" lang="zh-CN" altLang="en-US" sz="4000" kern="1200" baseline="0">
                <a:solidFill>
                  <a:srgbClr val="404040"/>
                </a:solidFill>
                <a:latin typeface="Times New Roman" panose="02020603050405020304" pitchFamily="18" charset="0"/>
                <a:ea typeface="黑体" panose="02010609060101010101" pitchFamily="49" charset="-122"/>
                <a:cs typeface="+mj-cs"/>
              </a:rPr>
              <a:t>写法探究</a:t>
            </a:r>
            <a:endParaRPr kumimoji="0" lang="zh-CN" altLang="en-US" sz="4000" kern="1200" baseline="0">
              <a:solidFill>
                <a:srgbClr val="404040"/>
              </a:solidFill>
              <a:latin typeface="Times New Roman" panose="02020603050405020304" pitchFamily="18" charset="0"/>
              <a:ea typeface="黑体" pitchFamily="49" charset="-122"/>
              <a:cs typeface="+mj-cs"/>
            </a:endParaRPr>
          </a:p>
        </p:txBody>
      </p:sp>
      <p:sp>
        <p:nvSpPr>
          <p:cNvPr id="24582" name="矩形 5"/>
          <p:cNvSpPr>
            <a:spLocks noChangeAspect="1"/>
          </p:cNvSpPr>
          <p:nvPr>
            <p:custDataLst>
              <p:tags r:id="rId7"/>
            </p:custDataLst>
          </p:nvPr>
        </p:nvSpPr>
        <p:spPr>
          <a:xfrm>
            <a:off x="1055688" y="1631950"/>
            <a:ext cx="6588125" cy="461963"/>
          </a:xfrm>
          <a:prstGeom prst="rect">
            <a:avLst/>
          </a:prstGeom>
          <a:noFill/>
          <a:ln w="9525">
            <a:noFill/>
          </a:ln>
        </p:spPr>
        <p:txBody>
          <a:bodyPr anchor="t">
            <a:spAutoFit/>
          </a:bodyPr>
          <a:lstStyle/>
          <a:p>
            <a:pPr indent="266700" defTabSz="914400" eaLnBrk="0" hangingPunct="0">
              <a:tabLst>
                <a:tab pos="1028700"/>
                <a:tab pos="1849755"/>
                <a:tab pos="2536825"/>
                <a:tab pos="3221355"/>
              </a:tabLst>
            </a:pPr>
            <a:r>
              <a:rPr lang="zh-CN" altLang="zh-CN" sz="2400" b="1">
                <a:latin typeface="Arial" panose="020b0604020202020204" pitchFamily="34" charset="0"/>
                <a:ea typeface="宋体" panose="02010600030101010101" pitchFamily="2" charset="-122"/>
              </a:rPr>
              <a:t>作者是运用什么手法来刻画</a:t>
            </a:r>
            <a:r>
              <a:rPr lang="zh-CN" altLang="en-US" sz="2400" b="1">
                <a:latin typeface="Arial" panose="020b0604020202020204" pitchFamily="34" charset="0"/>
                <a:ea typeface="宋体" panose="02010600030101010101" pitchFamily="2" charset="-122"/>
              </a:rPr>
              <a:t>钟扬</a:t>
            </a:r>
            <a:r>
              <a:rPr lang="zh-CN" altLang="zh-CN" sz="2400" b="1">
                <a:latin typeface="Arial" panose="020b0604020202020204" pitchFamily="34" charset="0"/>
                <a:ea typeface="宋体" panose="02010600030101010101" pitchFamily="2" charset="-122"/>
              </a:rPr>
              <a:t>这个人物的？</a:t>
            </a:r>
            <a:endParaRPr lang="zh-CN" altLang="zh-CN" sz="2400" b="1">
              <a:latin typeface="Arial" pitchFamily="34" charset="0"/>
              <a:ea typeface="宋体" pitchFamily="2" charset="-122"/>
            </a:endParaRPr>
          </a:p>
        </p:txBody>
      </p:sp>
      <p:sp>
        <p:nvSpPr>
          <p:cNvPr id="24583" name="矩形 4"/>
          <p:cNvSpPr>
            <a:spLocks noChangeAspect="1"/>
          </p:cNvSpPr>
          <p:nvPr>
            <p:custDataLst>
              <p:tags r:id="rId8"/>
            </p:custDataLst>
          </p:nvPr>
        </p:nvSpPr>
        <p:spPr>
          <a:xfrm>
            <a:off x="766763" y="2816225"/>
            <a:ext cx="5329237" cy="3416300"/>
          </a:xfrm>
          <a:prstGeom prst="rect">
            <a:avLst/>
          </a:prstGeom>
          <a:noFill/>
          <a:ln w="9525">
            <a:noFill/>
          </a:ln>
        </p:spPr>
        <p:txBody>
          <a:bodyPr anchor="t">
            <a:spAutoFit/>
          </a:bodyPr>
          <a:lstStyle/>
          <a:p>
            <a:pPr indent="266700" defTabSz="914400" eaLnBrk="0" hangingPunct="0">
              <a:lnSpc>
                <a:spcPct val="150000"/>
              </a:lnSpc>
              <a:tabLst>
                <a:tab pos="1028700"/>
                <a:tab pos="1849755"/>
                <a:tab pos="2536825"/>
                <a:tab pos="3221355"/>
              </a:tabLst>
            </a:pPr>
            <a:r>
              <a:rPr lang="en-US" altLang="zh-CN" sz="2400">
                <a:latin typeface="Arial" panose="020b0604020202020204" pitchFamily="34" charset="0"/>
                <a:ea typeface="宋体" panose="02010600030101010101" pitchFamily="2" charset="-122"/>
              </a:rPr>
              <a:t>  a.</a:t>
            </a:r>
            <a:r>
              <a:rPr lang="zh-CN" altLang="zh-CN" sz="2400">
                <a:latin typeface="Arial" panose="020b0604020202020204" pitchFamily="34" charset="0"/>
                <a:ea typeface="宋体" panose="02010600030101010101" pitchFamily="2" charset="-122"/>
              </a:rPr>
              <a:t>刻画人物语言。直接引用钟扬的话，或是钟扬与别人对话，或是钟扬的演讲内容，或是钟扬写的文字。</a:t>
            </a:r>
            <a:endParaRPr lang="zh-CN" altLang="zh-CN" sz="2400">
              <a:latin typeface="Arial" pitchFamily="34" charset="0"/>
              <a:ea typeface="宋体" pitchFamily="2" charset="-122"/>
            </a:endParaRPr>
          </a:p>
          <a:p>
            <a:pPr indent="266700" defTabSz="914400" eaLnBrk="0" hangingPunct="0">
              <a:lnSpc>
                <a:spcPct val="150000"/>
              </a:lnSpc>
              <a:tabLst>
                <a:tab pos="1028700"/>
                <a:tab pos="1849755"/>
                <a:tab pos="2536825"/>
                <a:tab pos="3221355"/>
              </a:tabLst>
            </a:pPr>
            <a:r>
              <a:rPr lang="en-US" altLang="zh-CN" sz="2400">
                <a:latin typeface="Arial" panose="020b0604020202020204" pitchFamily="34" charset="0"/>
                <a:ea typeface="宋体" panose="02010600030101010101" pitchFamily="2" charset="-122"/>
              </a:rPr>
              <a:t>  b.</a:t>
            </a:r>
            <a:r>
              <a:rPr lang="zh-CN" altLang="zh-CN" sz="2400">
                <a:latin typeface="Arial" panose="020b0604020202020204" pitchFamily="34" charset="0"/>
                <a:ea typeface="宋体" panose="02010600030101010101" pitchFamily="2" charset="-122"/>
              </a:rPr>
              <a:t>刻画人物行为、事迹。如不挑剔住房，赴西藏采集种子，热心科普事业等。</a:t>
            </a:r>
            <a:endParaRPr lang="zh-CN" altLang="zh-CN" sz="2400">
              <a:latin typeface="Arial" panose="020b0604020202020204" pitchFamily="34" charset="0"/>
              <a:ea typeface="宋体" panose="02010600030101010101" pitchFamily="2" charset="-122"/>
            </a:endParaRPr>
          </a:p>
        </p:txBody>
      </p:sp>
      <p:sp>
        <p:nvSpPr>
          <p:cNvPr id="24584" name="矩形 6"/>
          <p:cNvSpPr>
            <a:spLocks noChangeAspect="1"/>
          </p:cNvSpPr>
          <p:nvPr>
            <p:custDataLst>
              <p:tags r:id="rId9"/>
            </p:custDataLst>
          </p:nvPr>
        </p:nvSpPr>
        <p:spPr>
          <a:xfrm>
            <a:off x="6402388" y="2820988"/>
            <a:ext cx="5329237" cy="2308225"/>
          </a:xfrm>
          <a:prstGeom prst="rect">
            <a:avLst/>
          </a:prstGeom>
          <a:noFill/>
          <a:ln w="9525">
            <a:noFill/>
          </a:ln>
        </p:spPr>
        <p:txBody>
          <a:bodyPr anchor="t">
            <a:spAutoFit/>
          </a:bodyPr>
          <a:lstStyle/>
          <a:p>
            <a:pPr indent="266700" defTabSz="914400" eaLnBrk="0" hangingPunct="0">
              <a:lnSpc>
                <a:spcPct val="150000"/>
              </a:lnSpc>
              <a:tabLst>
                <a:tab pos="1028700"/>
                <a:tab pos="1849755"/>
                <a:tab pos="2536825"/>
                <a:tab pos="3221355"/>
              </a:tabLst>
            </a:pPr>
            <a:r>
              <a:rPr lang="en-US" altLang="zh-CN" sz="2400">
                <a:latin typeface="Arial" panose="020b0604020202020204" pitchFamily="34" charset="0"/>
                <a:ea typeface="宋体" panose="02010600030101010101" pitchFamily="2" charset="-122"/>
              </a:rPr>
              <a:t>a.</a:t>
            </a:r>
            <a:r>
              <a:rPr lang="zh-CN" altLang="zh-CN" sz="2400">
                <a:latin typeface="Arial" panose="020b0604020202020204" pitchFamily="34" charset="0"/>
                <a:ea typeface="宋体" panose="02010600030101010101" pitchFamily="2" charset="-122"/>
              </a:rPr>
              <a:t>通过他人之口讲述钟扬的事迹</a:t>
            </a:r>
            <a:r>
              <a:rPr lang="zh-CN" altLang="en-US" sz="2400">
                <a:latin typeface="Arial" panose="020b0604020202020204" pitchFamily="34" charset="0"/>
                <a:ea typeface="宋体" panose="02010600030101010101" pitchFamily="2" charset="-122"/>
              </a:rPr>
              <a:t>。</a:t>
            </a:r>
            <a:endParaRPr lang="en-US" altLang="zh-CN" sz="2400">
              <a:latin typeface="Arial" pitchFamily="34" charset="0"/>
              <a:ea typeface="宋体" pitchFamily="2" charset="-122"/>
            </a:endParaRPr>
          </a:p>
          <a:p>
            <a:pPr indent="266700" defTabSz="914400" eaLnBrk="0" hangingPunct="0">
              <a:lnSpc>
                <a:spcPct val="150000"/>
              </a:lnSpc>
              <a:tabLst>
                <a:tab pos="1028700"/>
                <a:tab pos="1849755"/>
                <a:tab pos="2536825"/>
                <a:tab pos="3221355"/>
              </a:tabLst>
            </a:pPr>
            <a:r>
              <a:rPr lang="en-US" altLang="zh-CN" sz="2400">
                <a:latin typeface="Arial" panose="020b0604020202020204" pitchFamily="34" charset="0"/>
                <a:ea typeface="宋体" panose="02010600030101010101" pitchFamily="2" charset="-122"/>
              </a:rPr>
              <a:t>b.</a:t>
            </a:r>
            <a:r>
              <a:rPr lang="zh-CN" altLang="zh-CN" sz="2400">
                <a:latin typeface="Arial" panose="020b0604020202020204" pitchFamily="34" charset="0"/>
                <a:ea typeface="宋体" panose="02010600030101010101" pitchFamily="2" charset="-122"/>
              </a:rPr>
              <a:t>运用对比衬托手法，如写钟扬不在意生活品质与致力于种子收集的对比，藏族同事对其</a:t>
            </a:r>
            <a:r>
              <a:rPr lang="en-US" altLang="zh-CN" sz="2400">
                <a:latin typeface="Arial" panose="020b0604020202020204" pitchFamily="34" charset="0"/>
                <a:ea typeface="宋体" panose="02010600030101010101" pitchFamily="2" charset="-122"/>
              </a:rPr>
              <a:t>“</a:t>
            </a:r>
            <a:r>
              <a:rPr lang="zh-CN" altLang="zh-CN" sz="2400">
                <a:latin typeface="Arial" panose="020b0604020202020204" pitchFamily="34" charset="0"/>
                <a:ea typeface="宋体" panose="02010600030101010101" pitchFamily="2" charset="-122"/>
              </a:rPr>
              <a:t>大胆</a:t>
            </a:r>
            <a:r>
              <a:rPr lang="en-US" altLang="zh-CN" sz="2400">
                <a:latin typeface="Arial" panose="020b0604020202020204" pitchFamily="34" charset="0"/>
                <a:ea typeface="宋体" panose="02010600030101010101" pitchFamily="2" charset="-122"/>
              </a:rPr>
              <a:t>”</a:t>
            </a:r>
            <a:r>
              <a:rPr lang="zh-CN" altLang="zh-CN" sz="2400">
                <a:latin typeface="Arial" panose="020b0604020202020204" pitchFamily="34" charset="0"/>
                <a:ea typeface="宋体" panose="02010600030101010101" pitchFamily="2" charset="-122"/>
              </a:rPr>
              <a:t>的评价等。</a:t>
            </a:r>
            <a:endParaRPr lang="zh-CN" altLang="zh-CN" sz="2400">
              <a:latin typeface="Arial" panose="020b0604020202020204" pitchFamily="34" charset="0"/>
              <a:ea typeface="宋体" panose="02010600030101010101" pitchFamily="2" charset="-122"/>
            </a:endParaRPr>
          </a:p>
        </p:txBody>
      </p:sp>
      <p:sp>
        <p:nvSpPr>
          <p:cNvPr id="23560" name="矩形 1"/>
          <p:cNvSpPr/>
          <p:nvPr>
            <p:custDataLst>
              <p:tags r:id="rId10"/>
            </p:custDataLst>
          </p:nvPr>
        </p:nvSpPr>
        <p:spPr>
          <a:xfrm>
            <a:off x="4349750" y="6223000"/>
            <a:ext cx="2349500" cy="460375"/>
          </a:xfrm>
          <a:prstGeom prst="rect">
            <a:avLst/>
          </a:prstGeom>
          <a:noFill/>
          <a:ln w="9525">
            <a:noFill/>
          </a:ln>
        </p:spPr>
        <p:txBody>
          <a:bodyPr wrap="none" anchor="t">
            <a:spAutoFit/>
          </a:bodyPr>
          <a:lstStyle/>
          <a:p>
            <a:pPr eaLnBrk="0" hangingPunct="0"/>
            <a:r>
              <a:rPr lang="zh-CN" altLang="zh-CN" sz="2400" b="1">
                <a:solidFill>
                  <a:srgbClr val="FF0000"/>
                </a:solidFill>
                <a:latin typeface="黑体" panose="02010609060101010101" pitchFamily="49" charset="-122"/>
                <a:ea typeface="黑体" panose="02010609060101010101" pitchFamily="49" charset="-122"/>
              </a:rPr>
              <a:t>正</a:t>
            </a:r>
            <a:r>
              <a:rPr lang="zh-CN" altLang="en-US" sz="2400" b="1">
                <a:solidFill>
                  <a:srgbClr val="FF0000"/>
                </a:solidFill>
                <a:latin typeface="黑体" panose="02010609060101010101" pitchFamily="49" charset="-122"/>
                <a:ea typeface="黑体" panose="02010609060101010101" pitchFamily="49" charset="-122"/>
              </a:rPr>
              <a:t>侧</a:t>
            </a:r>
            <a:r>
              <a:rPr lang="zh-CN" altLang="zh-CN" sz="2400" b="1">
                <a:solidFill>
                  <a:srgbClr val="FF0000"/>
                </a:solidFill>
                <a:latin typeface="黑体" panose="02010609060101010101" pitchFamily="49" charset="-122"/>
                <a:ea typeface="黑体" panose="02010609060101010101" pitchFamily="49" charset="-122"/>
              </a:rPr>
              <a:t>结合的手法</a:t>
            </a:r>
            <a:endParaRPr lang="zh-CN" altLang="en-US" sz="2400" b="1">
              <a:solidFill>
                <a:srgbClr val="FF0000"/>
              </a:solidFill>
              <a:latin typeface="黑体" pitchFamily="49" charset="-122"/>
              <a:ea typeface="黑体" pitchFamily="49" charset="-122"/>
            </a:endParaRPr>
          </a:p>
        </p:txBody>
      </p:sp>
      <p:sp>
        <p:nvSpPr>
          <p:cNvPr id="23561" name="矩形 3"/>
          <p:cNvSpPr/>
          <p:nvPr>
            <p:custDataLst>
              <p:tags r:id="rId11"/>
            </p:custDataLst>
          </p:nvPr>
        </p:nvSpPr>
        <p:spPr>
          <a:xfrm>
            <a:off x="766763" y="2309813"/>
            <a:ext cx="1422400" cy="461962"/>
          </a:xfrm>
          <a:prstGeom prst="rect">
            <a:avLst/>
          </a:prstGeom>
          <a:solidFill>
            <a:srgbClr val="2E75B6"/>
          </a:solidFill>
          <a:ln w="9525">
            <a:noFill/>
          </a:ln>
        </p:spPr>
        <p:txBody>
          <a:bodyPr wrap="none" anchor="t">
            <a:spAutoFit/>
          </a:bodyPr>
          <a:lstStyle/>
          <a:p>
            <a:pPr eaLnBrk="0" hangingPunct="0"/>
            <a:r>
              <a:rPr lang="zh-CN" altLang="zh-CN" sz="2400" b="1">
                <a:solidFill>
                  <a:schemeClr val="bg1"/>
                </a:solidFill>
                <a:latin typeface="黑体" panose="02010609060101010101" pitchFamily="49" charset="-122"/>
                <a:ea typeface="黑体" panose="02010609060101010101" pitchFamily="49" charset="-122"/>
              </a:rPr>
              <a:t>正面刻画</a:t>
            </a:r>
            <a:endParaRPr lang="zh-CN" altLang="zh-CN" sz="2400" b="1">
              <a:solidFill>
                <a:schemeClr val="bg1"/>
              </a:solidFill>
              <a:latin typeface="黑体" pitchFamily="49" charset="-122"/>
              <a:ea typeface="黑体" pitchFamily="49" charset="-122"/>
            </a:endParaRPr>
          </a:p>
        </p:txBody>
      </p:sp>
      <p:sp>
        <p:nvSpPr>
          <p:cNvPr id="23562" name="矩形 10"/>
          <p:cNvSpPr/>
          <p:nvPr>
            <p:custDataLst>
              <p:tags r:id="rId12"/>
            </p:custDataLst>
          </p:nvPr>
        </p:nvSpPr>
        <p:spPr>
          <a:xfrm>
            <a:off x="6383338" y="2328863"/>
            <a:ext cx="1423987" cy="460375"/>
          </a:xfrm>
          <a:prstGeom prst="rect">
            <a:avLst/>
          </a:prstGeom>
          <a:solidFill>
            <a:srgbClr val="C55A11"/>
          </a:solidFill>
          <a:ln w="9525">
            <a:noFill/>
          </a:ln>
        </p:spPr>
        <p:txBody>
          <a:bodyPr wrap="none" anchor="t">
            <a:spAutoFit/>
          </a:bodyPr>
          <a:lstStyle/>
          <a:p>
            <a:pPr eaLnBrk="0" hangingPunct="0"/>
            <a:r>
              <a:rPr lang="zh-CN" altLang="en-US" sz="2400" b="1">
                <a:solidFill>
                  <a:schemeClr val="bg1"/>
                </a:solidFill>
                <a:latin typeface="黑体" panose="02010609060101010101" pitchFamily="49" charset="-122"/>
                <a:ea typeface="黑体" panose="02010609060101010101" pitchFamily="49" charset="-122"/>
              </a:rPr>
              <a:t>侧</a:t>
            </a:r>
            <a:r>
              <a:rPr lang="zh-CN" altLang="zh-CN" sz="2400" b="1">
                <a:solidFill>
                  <a:schemeClr val="bg1"/>
                </a:solidFill>
                <a:latin typeface="黑体" panose="02010609060101010101" pitchFamily="49" charset="-122"/>
                <a:ea typeface="黑体" panose="02010609060101010101" pitchFamily="49" charset="-122"/>
              </a:rPr>
              <a:t>面刻画</a:t>
            </a:r>
            <a:endParaRPr lang="zh-CN" altLang="zh-CN" sz="2400" b="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4582">
                                            <p:txEl>
                                              <p:pRg st="0" end="0"/>
                                            </p:txEl>
                                          </p:spTgt>
                                        </p:tgtEl>
                                        <p:attrNameLst>
                                          <p:attrName>style.visibility</p:attrName>
                                        </p:attrNameLst>
                                      </p:cBhvr>
                                      <p:to>
                                        <p:strVal val="visible"/>
                                      </p:to>
                                    </p:set>
                                    <p:animEffect transition="in" filter="wipe(down)">
                                      <p:cBhvr>
                                        <p:cTn id="7" dur="500" fill="hold"/>
                                        <p:tgtEl>
                                          <p:spTgt spid="2458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4583">
                                            <p:txEl>
                                              <p:pRg st="0" end="0"/>
                                            </p:txEl>
                                          </p:spTgt>
                                        </p:tgtEl>
                                        <p:attrNameLst>
                                          <p:attrName>style.visibility</p:attrName>
                                        </p:attrNameLst>
                                      </p:cBhvr>
                                      <p:to>
                                        <p:strVal val="visible"/>
                                      </p:to>
                                    </p:set>
                                    <p:animEffect transition="in" filter="wipe(down)">
                                      <p:cBhvr>
                                        <p:cTn id="12" dur="500" fill="hold"/>
                                        <p:tgtEl>
                                          <p:spTgt spid="2458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4583">
                                            <p:txEl>
                                              <p:pRg st="1" end="1"/>
                                            </p:txEl>
                                          </p:spTgt>
                                        </p:tgtEl>
                                        <p:attrNameLst>
                                          <p:attrName>style.visibility</p:attrName>
                                        </p:attrNameLst>
                                      </p:cBhvr>
                                      <p:to>
                                        <p:strVal val="visible"/>
                                      </p:to>
                                    </p:set>
                                    <p:animEffect transition="in" filter="wipe(down)">
                                      <p:cBhvr>
                                        <p:cTn id="17" dur="500" fill="hold"/>
                                        <p:tgtEl>
                                          <p:spTgt spid="2458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4584">
                                            <p:txEl>
                                              <p:pRg st="0" end="0"/>
                                            </p:txEl>
                                          </p:spTgt>
                                        </p:tgtEl>
                                        <p:attrNameLst>
                                          <p:attrName>style.visibility</p:attrName>
                                        </p:attrNameLst>
                                      </p:cBhvr>
                                      <p:to>
                                        <p:strVal val="visible"/>
                                      </p:to>
                                    </p:set>
                                    <p:animEffect transition="in" filter="wipe(down)">
                                      <p:cBhvr>
                                        <p:cTn id="22" dur="500" fill="hold"/>
                                        <p:tgtEl>
                                          <p:spTgt spid="24584">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24584">
                                            <p:txEl>
                                              <p:pRg st="1" end="1"/>
                                            </p:txEl>
                                          </p:spTgt>
                                        </p:tgtEl>
                                        <p:attrNameLst>
                                          <p:attrName>style.visibility</p:attrName>
                                        </p:attrNameLst>
                                      </p:cBhvr>
                                      <p:to>
                                        <p:strVal val="visible"/>
                                      </p:to>
                                    </p:set>
                                    <p:animEffect transition="in" filter="wipe(down)">
                                      <p:cBhvr>
                                        <p:cTn id="27" dur="500" fill="hold"/>
                                        <p:tgtEl>
                                          <p:spTgt spid="2458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solidFill>
                  <a:srgbClr val="FF0000"/>
                </a:solidFill>
              </a:rPr>
              <a:t>通讯</a:t>
            </a:r>
            <a:endParaRPr lang="zh-CN" altLang="en-US" b="1">
              <a:solidFill>
                <a:srgbClr val="FF0000"/>
              </a:solidFill>
            </a:endParaRPr>
          </a:p>
        </p:txBody>
      </p:sp>
      <p:sp>
        <p:nvSpPr>
          <p:cNvPr id="3" name="内容占位符 2"/>
          <p:cNvSpPr>
            <a:spLocks noGrp="1"/>
          </p:cNvSpPr>
          <p:nvPr>
            <p:ph idx="1"/>
            <p:custDataLst>
              <p:tags r:id="rId4"/>
            </p:custDataLst>
          </p:nvPr>
        </p:nvSpPr>
        <p:spPr/>
        <p:txBody>
          <a:bodyPr/>
          <a:lstStyle/>
          <a:p>
            <a:r>
              <a:rPr lang="en-US" altLang="zh-CN"/>
              <a:t>   </a:t>
            </a:r>
            <a:r>
              <a:rPr lang="zh-CN" altLang="en-US" b="1"/>
              <a:t>通讯是以叙述、描写为主要表达方式，将具有新闻价值的人物或事件及时、具体、生动地予以报道的新闻体裁。</a:t>
            </a:r>
            <a:endParaRPr lang="zh-CN" altLang="en-US" b="1"/>
          </a:p>
          <a:p>
            <a:r>
              <a:rPr lang="zh-CN" altLang="en-US" b="1"/>
              <a:t>一般来说，通讯有四大特点：</a:t>
            </a:r>
            <a:endParaRPr lang="zh-CN" altLang="en-US" b="1"/>
          </a:p>
          <a:p>
            <a:r>
              <a:rPr lang="zh-CN" altLang="en-US" b="1"/>
              <a:t>1. 严格的真实性  2. 报道的客观性。 </a:t>
            </a:r>
            <a:endParaRPr lang="zh-CN" altLang="en-US" b="1"/>
          </a:p>
          <a:p>
            <a:r>
              <a:rPr lang="zh-CN" altLang="en-US" b="1"/>
              <a:t>3. 较强的时间性。 4. 描写的形象。</a:t>
            </a:r>
            <a:endParaRPr lang="zh-CN" altLang="en-US" b="1"/>
          </a:p>
        </p:txBody>
      </p:sp>
    </p:spTree>
  </p:cSld>
  <p:clrMapOvr>
    <a:masterClrMapping/>
  </p:clrMapOvr>
  <p:transition/>
  <p:timing/>
</p:sld>
</file>

<file path=ppt/tags/tag1.xml><?xml version="1.0" encoding="utf-8"?>
<p:tagLst xmlns:p="http://schemas.openxmlformats.org/presentationml/2006/main">
  <p:tag name="AS_UNIQUEID" val="126"/>
</p:tagLst>
</file>

<file path=ppt/tags/tag10.xml><?xml version="1.0" encoding="utf-8"?>
<p:tagLst xmlns:p="http://schemas.openxmlformats.org/presentationml/2006/main">
  <p:tag name="AS_UNIQUEID" val="135"/>
</p:tagLst>
</file>

<file path=ppt/tags/tag100.xml><?xml version="1.0" encoding="utf-8"?>
<p:tagLst xmlns:p="http://schemas.openxmlformats.org/presentationml/2006/main">
  <p:tag name="AS_UNIQUEID" val="225"/>
</p:tagLst>
</file>

<file path=ppt/tags/tag101.xml><?xml version="1.0" encoding="utf-8"?>
<p:tagLst xmlns:p="http://schemas.openxmlformats.org/presentationml/2006/main">
  <p:tag name="AS_UNIQUEID" val="226"/>
</p:tagLst>
</file>

<file path=ppt/tags/tag102.xml><?xml version="1.0" encoding="utf-8"?>
<p:tagLst xmlns:p="http://schemas.openxmlformats.org/presentationml/2006/main">
  <p:tag name="AS_UNIQUEID" val="227"/>
</p:tagLst>
</file>

<file path=ppt/tags/tag103.xml><?xml version="1.0" encoding="utf-8"?>
<p:tagLst xmlns:p="http://schemas.openxmlformats.org/presentationml/2006/main">
  <p:tag name="AS_UNIQUEID" val="228"/>
</p:tagLst>
</file>

<file path=ppt/tags/tag104.xml><?xml version="1.0" encoding="utf-8"?>
<p:tagLst xmlns:p="http://schemas.openxmlformats.org/presentationml/2006/main">
  <p:tag name="AS_UNIQUEID" val="229"/>
</p:tagLst>
</file>

<file path=ppt/tags/tag105.xml><?xml version="1.0" encoding="utf-8"?>
<p:tagLst xmlns:p="http://schemas.openxmlformats.org/presentationml/2006/main">
  <p:tag name="AS_UNIQUEID" val="230"/>
</p:tagLst>
</file>

<file path=ppt/tags/tag106.xml><?xml version="1.0" encoding="utf-8"?>
<p:tagLst xmlns:p="http://schemas.openxmlformats.org/presentationml/2006/main">
  <p:tag name="AS_UNIQUEID" val="231"/>
</p:tagLst>
</file>

<file path=ppt/tags/tag107.xml><?xml version="1.0" encoding="utf-8"?>
<p:tagLst xmlns:p="http://schemas.openxmlformats.org/presentationml/2006/main">
  <p:tag name="AS_UNIQUEID" val="232"/>
</p:tagLst>
</file>

<file path=ppt/tags/tag108.xml><?xml version="1.0" encoding="utf-8"?>
<p:tagLst xmlns:p="http://schemas.openxmlformats.org/presentationml/2006/main">
  <p:tag name="AS_UNIQUEID" val="233"/>
</p:tagLst>
</file>

<file path=ppt/tags/tag109.xml><?xml version="1.0" encoding="utf-8"?>
<p:tagLst xmlns:p="http://schemas.openxmlformats.org/presentationml/2006/main">
  <p:tag name="AS_UNIQUEID" val="234"/>
</p:tagLst>
</file>

<file path=ppt/tags/tag11.xml><?xml version="1.0" encoding="utf-8"?>
<p:tagLst xmlns:p="http://schemas.openxmlformats.org/presentationml/2006/main">
  <p:tag name="AS_UNIQUEID" val="136"/>
</p:tagLst>
</file>

<file path=ppt/tags/tag110.xml><?xml version="1.0" encoding="utf-8"?>
<p:tagLst xmlns:p="http://schemas.openxmlformats.org/presentationml/2006/main">
  <p:tag name="AS_UNIQUEID" val="235"/>
</p:tagLst>
</file>

<file path=ppt/tags/tag111.xml><?xml version="1.0" encoding="utf-8"?>
<p:tagLst xmlns:p="http://schemas.openxmlformats.org/presentationml/2006/main">
  <p:tag name="AS_UNIQUEID" val="236"/>
</p:tagLst>
</file>

<file path=ppt/tags/tag112.xml><?xml version="1.0" encoding="utf-8"?>
<p:tagLst xmlns:p="http://schemas.openxmlformats.org/presentationml/2006/main">
  <p:tag name="AS_UNIQUEID" val="237"/>
</p:tagLst>
</file>

<file path=ppt/tags/tag113.xml><?xml version="1.0" encoding="utf-8"?>
<p:tagLst xmlns:p="http://schemas.openxmlformats.org/presentationml/2006/main">
  <p:tag name="AS_UNIQUEID" val="238"/>
</p:tagLst>
</file>

<file path=ppt/tags/tag114.xml><?xml version="1.0" encoding="utf-8"?>
<p:tagLst xmlns:p="http://schemas.openxmlformats.org/presentationml/2006/main">
  <p:tag name="AS_UNIQUEID" val="239"/>
</p:tagLst>
</file>

<file path=ppt/tags/tag115.xml><?xml version="1.0" encoding="utf-8"?>
<p:tagLst xmlns:p="http://schemas.openxmlformats.org/presentationml/2006/main">
  <p:tag name="AS_UNIQUEID" val="240"/>
</p:tagLst>
</file>

<file path=ppt/tags/tag116.xml><?xml version="1.0" encoding="utf-8"?>
<p:tagLst xmlns:p="http://schemas.openxmlformats.org/presentationml/2006/main">
  <p:tag name="AS_UNIQUEID" val="241"/>
</p:tagLst>
</file>

<file path=ppt/tags/tag117.xml><?xml version="1.0" encoding="utf-8"?>
<p:tagLst xmlns:p="http://schemas.openxmlformats.org/presentationml/2006/main">
  <p:tag name="AS_UNIQUEID" val="242"/>
</p:tagLst>
</file>

<file path=ppt/tags/tag118.xml><?xml version="1.0" encoding="utf-8"?>
<p:tagLst xmlns:p="http://schemas.openxmlformats.org/presentationml/2006/main">
  <p:tag name="AS_UNIQUEID" val="243"/>
</p:tagLst>
</file>

<file path=ppt/tags/tag119.xml><?xml version="1.0" encoding="utf-8"?>
<p:tagLst xmlns:p="http://schemas.openxmlformats.org/presentationml/2006/main">
  <p:tag name="AS_UNIQUEID" val="244"/>
</p:tagLst>
</file>

<file path=ppt/tags/tag12.xml><?xml version="1.0" encoding="utf-8"?>
<p:tagLst xmlns:p="http://schemas.openxmlformats.org/presentationml/2006/main">
  <p:tag name="AS_UNIQUEID" val="137"/>
</p:tagLst>
</file>

<file path=ppt/tags/tag120.xml><?xml version="1.0" encoding="utf-8"?>
<p:tagLst xmlns:p="http://schemas.openxmlformats.org/presentationml/2006/main">
  <p:tag name="AS_UNIQUEID" val="245"/>
</p:tagLst>
</file>

<file path=ppt/tags/tag121.xml><?xml version="1.0" encoding="utf-8"?>
<p:tagLst xmlns:p="http://schemas.openxmlformats.org/presentationml/2006/main">
  <p:tag name="AS_UNIQUEID" val="246"/>
</p:tagLst>
</file>

<file path=ppt/tags/tag122.xml><?xml version="1.0" encoding="utf-8"?>
<p:tagLst xmlns:p="http://schemas.openxmlformats.org/presentationml/2006/main">
  <p:tag name="AS_UNIQUEID" val="247"/>
</p:tagLst>
</file>

<file path=ppt/tags/tag123.xml><?xml version="1.0" encoding="utf-8"?>
<p:tagLst xmlns:p="http://schemas.openxmlformats.org/presentationml/2006/main">
  <p:tag name="AS_UNIQUEID" val="248"/>
</p:tagLst>
</file>

<file path=ppt/tags/tag124.xml><?xml version="1.0" encoding="utf-8"?>
<p:tagLst xmlns:p="http://schemas.openxmlformats.org/presentationml/2006/main">
  <p:tag name="AS_UNIQUEID" val="249"/>
</p:tagLst>
</file>

<file path=ppt/tags/tag125.xml><?xml version="1.0" encoding="utf-8"?>
<p:tagLst xmlns:p="http://schemas.openxmlformats.org/presentationml/2006/main">
  <p:tag name="AS_UNIQUEID" val="250"/>
</p:tagLst>
</file>

<file path=ppt/tags/tag126.xml><?xml version="1.0" encoding="utf-8"?>
<p:tagLst xmlns:p="http://schemas.openxmlformats.org/presentationml/2006/main">
  <p:tag name="AS_UNIQUEID" val="251"/>
</p:tagLst>
</file>

<file path=ppt/tags/tag127.xml><?xml version="1.0" encoding="utf-8"?>
<p:tagLst xmlns:p="http://schemas.openxmlformats.org/presentationml/2006/main">
  <p:tag name="AS_UNIQUEID" val="252"/>
</p:tagLst>
</file>

<file path=ppt/tags/tag128.xml><?xml version="1.0" encoding="utf-8"?>
<p:tagLst xmlns:p="http://schemas.openxmlformats.org/presentationml/2006/main">
  <p:tag name="AS_UNIQUEID" val="253"/>
</p:tagLst>
</file>

<file path=ppt/tags/tag129.xml><?xml version="1.0" encoding="utf-8"?>
<p:tagLst xmlns:p="http://schemas.openxmlformats.org/presentationml/2006/main">
  <p:tag name="AS_UNIQUEID" val="254"/>
</p:tagLst>
</file>

<file path=ppt/tags/tag13.xml><?xml version="1.0" encoding="utf-8"?>
<p:tagLst xmlns:p="http://schemas.openxmlformats.org/presentationml/2006/main">
  <p:tag name="AS_UNIQUEID" val="138"/>
</p:tagLst>
</file>

<file path=ppt/tags/tag130.xml><?xml version="1.0" encoding="utf-8"?>
<p:tagLst xmlns:p="http://schemas.openxmlformats.org/presentationml/2006/main">
  <p:tag name="AS_UNIQUEID" val="255"/>
</p:tagLst>
</file>

<file path=ppt/tags/tag131.xml><?xml version="1.0" encoding="utf-8"?>
<p:tagLst xmlns:p="http://schemas.openxmlformats.org/presentationml/2006/main">
  <p:tag name="AS_UNIQUEID" val="256"/>
</p:tagLst>
</file>

<file path=ppt/tags/tag132.xml><?xml version="1.0" encoding="utf-8"?>
<p:tagLst xmlns:p="http://schemas.openxmlformats.org/presentationml/2006/main">
  <p:tag name="AS_UNIQUEID" val="257"/>
</p:tagLst>
</file>

<file path=ppt/tags/tag133.xml><?xml version="1.0" encoding="utf-8"?>
<p:tagLst xmlns:p="http://schemas.openxmlformats.org/presentationml/2006/main">
  <p:tag name="AS_UNIQUEID" val="258"/>
</p:tagLst>
</file>

<file path=ppt/tags/tag134.xml><?xml version="1.0" encoding="utf-8"?>
<p:tagLst xmlns:p="http://schemas.openxmlformats.org/presentationml/2006/main">
  <p:tag name="AS_UNIQUEID" val="259"/>
</p:tagLst>
</file>

<file path=ppt/tags/tag135.xml><?xml version="1.0" encoding="utf-8"?>
<p:tagLst xmlns:p="http://schemas.openxmlformats.org/presentationml/2006/main">
  <p:tag name="AS_UNIQUEID" val="260"/>
</p:tagLst>
</file>

<file path=ppt/tags/tag136.xml><?xml version="1.0" encoding="utf-8"?>
<p:tagLst xmlns:p="http://schemas.openxmlformats.org/presentationml/2006/main">
  <p:tag name="AS_UNIQUEID" val="261"/>
</p:tagLst>
</file>

<file path=ppt/tags/tag137.xml><?xml version="1.0" encoding="utf-8"?>
<p:tagLst xmlns:p="http://schemas.openxmlformats.org/presentationml/2006/main">
  <p:tag name="AS_UNIQUEID" val="262"/>
</p:tagLst>
</file>

<file path=ppt/tags/tag138.xml><?xml version="1.0" encoding="utf-8"?>
<p:tagLst xmlns:p="http://schemas.openxmlformats.org/presentationml/2006/main">
  <p:tag name="AS_UNIQUEID" val="263"/>
</p:tagLst>
</file>

<file path=ppt/tags/tag139.xml><?xml version="1.0" encoding="utf-8"?>
<p:tagLst xmlns:p="http://schemas.openxmlformats.org/presentationml/2006/main">
  <p:tag name="AS_UNIQUEID" val="264"/>
</p:tagLst>
</file>

<file path=ppt/tags/tag14.xml><?xml version="1.0" encoding="utf-8"?>
<p:tagLst xmlns:p="http://schemas.openxmlformats.org/presentationml/2006/main">
  <p:tag name="AS_UNIQUEID" val="139"/>
</p:tagLst>
</file>

<file path=ppt/tags/tag140.xml><?xml version="1.0" encoding="utf-8"?>
<p:tagLst xmlns:p="http://schemas.openxmlformats.org/presentationml/2006/main">
  <p:tag name="AS_UNIQUEID" val="265"/>
</p:tagLst>
</file>

<file path=ppt/tags/tag141.xml><?xml version="1.0" encoding="utf-8"?>
<p:tagLst xmlns:p="http://schemas.openxmlformats.org/presentationml/2006/main">
  <p:tag name="AS_UNIQUEID" val="266"/>
</p:tagLst>
</file>

<file path=ppt/tags/tag142.xml><?xml version="1.0" encoding="utf-8"?>
<p:tagLst xmlns:p="http://schemas.openxmlformats.org/presentationml/2006/main">
  <p:tag name="AS_UNIQUEID" val="267"/>
</p:tagLst>
</file>

<file path=ppt/tags/tag143.xml><?xml version="1.0" encoding="utf-8"?>
<p:tagLst xmlns:p="http://schemas.openxmlformats.org/presentationml/2006/main">
  <p:tag name="AS_UNIQUEID" val="268"/>
</p:tagLst>
</file>

<file path=ppt/tags/tag144.xml><?xml version="1.0" encoding="utf-8"?>
<p:tagLst xmlns:p="http://schemas.openxmlformats.org/presentationml/2006/main">
  <p:tag name="AS_UNIQUEID" val="269"/>
</p:tagLst>
</file>

<file path=ppt/tags/tag145.xml><?xml version="1.0" encoding="utf-8"?>
<p:tagLst xmlns:p="http://schemas.openxmlformats.org/presentationml/2006/main">
  <p:tag name="AS_UNIQUEID" val="270"/>
</p:tagLst>
</file>

<file path=ppt/tags/tag146.xml><?xml version="1.0" encoding="utf-8"?>
<p:tagLst xmlns:p="http://schemas.openxmlformats.org/presentationml/2006/main">
  <p:tag name="AS_UNIQUEID" val="271"/>
</p:tagLst>
</file>

<file path=ppt/tags/tag147.xml><?xml version="1.0" encoding="utf-8"?>
<p:tagLst xmlns:p="http://schemas.openxmlformats.org/presentationml/2006/main">
  <p:tag name="AS_UNIQUEID" val="272"/>
</p:tagLst>
</file>

<file path=ppt/tags/tag148.xml><?xml version="1.0" encoding="utf-8"?>
<p:tagLst xmlns:p="http://schemas.openxmlformats.org/presentationml/2006/main">
  <p:tag name="AS_UNIQUEID" val="273"/>
</p:tagLst>
</file>

<file path=ppt/tags/tag149.xml><?xml version="1.0" encoding="utf-8"?>
<p:tagLst xmlns:p="http://schemas.openxmlformats.org/presentationml/2006/main">
  <p:tag name="AS_UNIQUEID" val="274"/>
</p:tagLst>
</file>

<file path=ppt/tags/tag15.xml><?xml version="1.0" encoding="utf-8"?>
<p:tagLst xmlns:p="http://schemas.openxmlformats.org/presentationml/2006/main">
  <p:tag name="AS_UNIQUEID" val="140"/>
</p:tagLst>
</file>

<file path=ppt/tags/tag150.xml><?xml version="1.0" encoding="utf-8"?>
<p:tagLst xmlns:p="http://schemas.openxmlformats.org/presentationml/2006/main">
  <p:tag name="AS_UNIQUEID" val="275"/>
</p:tagLst>
</file>

<file path=ppt/tags/tag151.xml><?xml version="1.0" encoding="utf-8"?>
<p:tagLst xmlns:p="http://schemas.openxmlformats.org/presentationml/2006/main">
  <p:tag name="AS_UNIQUEID" val="276"/>
</p:tagLst>
</file>

<file path=ppt/tags/tag152.xml><?xml version="1.0" encoding="utf-8"?>
<p:tagLst xmlns:p="http://schemas.openxmlformats.org/presentationml/2006/main">
  <p:tag name="AS_UNIQUEID" val="277"/>
</p:tagLst>
</file>

<file path=ppt/tags/tag153.xml><?xml version="1.0" encoding="utf-8"?>
<p:tagLst xmlns:p="http://schemas.openxmlformats.org/presentationml/2006/main">
  <p:tag name="AS_UNIQUEID" val="278"/>
</p:tagLst>
</file>

<file path=ppt/tags/tag154.xml><?xml version="1.0" encoding="utf-8"?>
<p:tagLst xmlns:p="http://schemas.openxmlformats.org/presentationml/2006/main">
  <p:tag name="AS_UNIQUEID" val="279"/>
</p:tagLst>
</file>

<file path=ppt/tags/tag155.xml><?xml version="1.0" encoding="utf-8"?>
<p:tagLst xmlns:p="http://schemas.openxmlformats.org/presentationml/2006/main">
  <p:tag name="AS_UNIQUEID" val="280"/>
</p:tagLst>
</file>

<file path=ppt/tags/tag156.xml><?xml version="1.0" encoding="utf-8"?>
<p:tagLst xmlns:p="http://schemas.openxmlformats.org/presentationml/2006/main">
  <p:tag name="AS_UNIQUEID" val="281"/>
</p:tagLst>
</file>

<file path=ppt/tags/tag157.xml><?xml version="1.0" encoding="utf-8"?>
<p:tagLst xmlns:p="http://schemas.openxmlformats.org/presentationml/2006/main">
  <p:tag name="AS_UNIQUEID" val="282"/>
</p:tagLst>
</file>

<file path=ppt/tags/tag158.xml><?xml version="1.0" encoding="utf-8"?>
<p:tagLst xmlns:p="http://schemas.openxmlformats.org/presentationml/2006/main">
  <p:tag name="AS_UNIQUEID" val="283"/>
</p:tagLst>
</file>

<file path=ppt/tags/tag159.xml><?xml version="1.0" encoding="utf-8"?>
<p:tagLst xmlns:p="http://schemas.openxmlformats.org/presentationml/2006/main">
  <p:tag name="AS_UNIQUEID" val="284"/>
</p:tagLst>
</file>

<file path=ppt/tags/tag16.xml><?xml version="1.0" encoding="utf-8"?>
<p:tagLst xmlns:p="http://schemas.openxmlformats.org/presentationml/2006/main">
  <p:tag name="AS_UNIQUEID" val="141"/>
</p:tagLst>
</file>

<file path=ppt/tags/tag160.xml><?xml version="1.0" encoding="utf-8"?>
<p:tagLst xmlns:p="http://schemas.openxmlformats.org/presentationml/2006/main">
  <p:tag name="AS_UNIQUEID" val="285"/>
</p:tagLst>
</file>

<file path=ppt/tags/tag161.xml><?xml version="1.0" encoding="utf-8"?>
<p:tagLst xmlns:p="http://schemas.openxmlformats.org/presentationml/2006/main">
  <p:tag name="AS_UNIQUEID" val="286"/>
</p:tagLst>
</file>

<file path=ppt/tags/tag162.xml><?xml version="1.0" encoding="utf-8"?>
<p:tagLst xmlns:p="http://schemas.openxmlformats.org/presentationml/2006/main">
  <p:tag name="AS_UNIQUEID" val="287"/>
</p:tagLst>
</file>

<file path=ppt/tags/tag163.xml><?xml version="1.0" encoding="utf-8"?>
<p:tagLst xmlns:p="http://schemas.openxmlformats.org/presentationml/2006/main">
  <p:tag name="AS_UNIQUEID" val="288"/>
</p:tagLst>
</file>

<file path=ppt/tags/tag164.xml><?xml version="1.0" encoding="utf-8"?>
<p:tagLst xmlns:p="http://schemas.openxmlformats.org/presentationml/2006/main">
  <p:tag name="AS_UNIQUEID" val="289"/>
</p:tagLst>
</file>

<file path=ppt/tags/tag165.xml><?xml version="1.0" encoding="utf-8"?>
<p:tagLst xmlns:p="http://schemas.openxmlformats.org/presentationml/2006/main">
  <p:tag name="AS_UNIQUEID" val="290"/>
</p:tagLst>
</file>

<file path=ppt/tags/tag166.xml><?xml version="1.0" encoding="utf-8"?>
<p:tagLst xmlns:p="http://schemas.openxmlformats.org/presentationml/2006/main">
  <p:tag name="AS_UNIQUEID" val="291"/>
</p:tagLst>
</file>

<file path=ppt/tags/tag167.xml><?xml version="1.0" encoding="utf-8"?>
<p:tagLst xmlns:p="http://schemas.openxmlformats.org/presentationml/2006/main">
  <p:tag name="AS_UNIQUEID" val="292"/>
</p:tagLst>
</file>

<file path=ppt/tags/tag168.xml><?xml version="1.0" encoding="utf-8"?>
<p:tagLst xmlns:p="http://schemas.openxmlformats.org/presentationml/2006/main">
  <p:tag name="AS_UNIQUEID" val="293"/>
</p:tagLst>
</file>

<file path=ppt/tags/tag169.xml><?xml version="1.0" encoding="utf-8"?>
<p:tagLst xmlns:p="http://schemas.openxmlformats.org/presentationml/2006/main">
  <p:tag name="AS_UNIQUEID" val="294"/>
</p:tagLst>
</file>

<file path=ppt/tags/tag17.xml><?xml version="1.0" encoding="utf-8"?>
<p:tagLst xmlns:p="http://schemas.openxmlformats.org/presentationml/2006/main">
  <p:tag name="AS_UNIQUEID" val="142"/>
</p:tagLst>
</file>

<file path=ppt/tags/tag170.xml><?xml version="1.0" encoding="utf-8"?>
<p:tagLst xmlns:p="http://schemas.openxmlformats.org/presentationml/2006/main">
  <p:tag name="AS_UNIQUEID" val="295"/>
</p:tagLst>
</file>

<file path=ppt/tags/tag171.xml><?xml version="1.0" encoding="utf-8"?>
<p:tagLst xmlns:p="http://schemas.openxmlformats.org/presentationml/2006/main">
  <p:tag name="AS_UNIQUEID" val="296"/>
</p:tagLst>
</file>

<file path=ppt/tags/tag172.xml><?xml version="1.0" encoding="utf-8"?>
<p:tagLst xmlns:p="http://schemas.openxmlformats.org/presentationml/2006/main">
  <p:tag name="AS_UNIQUEID" val="297"/>
</p:tagLst>
</file>

<file path=ppt/tags/tag173.xml><?xml version="1.0" encoding="utf-8"?>
<p:tagLst xmlns:p="http://schemas.openxmlformats.org/presentationml/2006/main">
  <p:tag name="AS_UNIQUEID" val="298"/>
</p:tagLst>
</file>

<file path=ppt/tags/tag174.xml><?xml version="1.0" encoding="utf-8"?>
<p:tagLst xmlns:p="http://schemas.openxmlformats.org/presentationml/2006/main">
  <p:tag name="AS_UNIQUEID" val="299"/>
</p:tagLst>
</file>

<file path=ppt/tags/tag175.xml><?xml version="1.0" encoding="utf-8"?>
<p:tagLst xmlns:p="http://schemas.openxmlformats.org/presentationml/2006/main">
  <p:tag name="AS_UNIQUEID" val="300"/>
</p:tagLst>
</file>

<file path=ppt/tags/tag176.xml><?xml version="1.0" encoding="utf-8"?>
<p:tagLst xmlns:p="http://schemas.openxmlformats.org/presentationml/2006/main">
  <p:tag name="AS_UNIQUEID" val="301"/>
</p:tagLst>
</file>

<file path=ppt/tags/tag177.xml><?xml version="1.0" encoding="utf-8"?>
<p:tagLst xmlns:p="http://schemas.openxmlformats.org/presentationml/2006/main">
  <p:tag name="AS_UNIQUEID" val="302"/>
</p:tagLst>
</file>

<file path=ppt/tags/tag178.xml><?xml version="1.0" encoding="utf-8"?>
<p:tagLst xmlns:p="http://schemas.openxmlformats.org/presentationml/2006/main">
  <p:tag name="AS_UNIQUEID" val="303"/>
</p:tagLst>
</file>

<file path=ppt/tags/tag179.xml><?xml version="1.0" encoding="utf-8"?>
<p:tagLst xmlns:p="http://schemas.openxmlformats.org/presentationml/2006/main">
  <p:tag name="AS_UNIQUEID" val="304"/>
</p:tagLst>
</file>

<file path=ppt/tags/tag18.xml><?xml version="1.0" encoding="utf-8"?>
<p:tagLst xmlns:p="http://schemas.openxmlformats.org/presentationml/2006/main">
  <p:tag name="AS_UNIQUEID" val="143"/>
</p:tagLst>
</file>

<file path=ppt/tags/tag180.xml><?xml version="1.0" encoding="utf-8"?>
<p:tagLst xmlns:p="http://schemas.openxmlformats.org/presentationml/2006/main">
  <p:tag name="AS_UNIQUEID" val="305"/>
</p:tagLst>
</file>

<file path=ppt/tags/tag181.xml><?xml version="1.0" encoding="utf-8"?>
<p:tagLst xmlns:p="http://schemas.openxmlformats.org/presentationml/2006/main">
  <p:tag name="AS_UNIQUEID" val="306"/>
</p:tagLst>
</file>

<file path=ppt/tags/tag182.xml><?xml version="1.0" encoding="utf-8"?>
<p:tagLst xmlns:p="http://schemas.openxmlformats.org/presentationml/2006/main">
  <p:tag name="AS_UNIQUEID" val="307"/>
</p:tagLst>
</file>

<file path=ppt/tags/tag183.xml><?xml version="1.0" encoding="utf-8"?>
<p:tagLst xmlns:p="http://schemas.openxmlformats.org/presentationml/2006/main">
  <p:tag name="AS_UNIQUEID" val="84"/>
</p:tagLst>
</file>

<file path=ppt/tags/tag184.xml><?xml version="1.0" encoding="utf-8"?>
<p:tagLst xmlns:p="http://schemas.openxmlformats.org/presentationml/2006/main">
  <p:tag name="AS_UNIQUEID" val="85"/>
</p:tagLst>
</file>

<file path=ppt/tags/tag185.xml><?xml version="1.0" encoding="utf-8"?>
<p:tagLst xmlns:p="http://schemas.openxmlformats.org/presentationml/2006/main">
  <p:tag name="AS_UNIQUEID" val="86"/>
</p:tagLst>
</file>

<file path=ppt/tags/tag186.xml><?xml version="1.0" encoding="utf-8"?>
<p:tagLst xmlns:p="http://schemas.openxmlformats.org/presentationml/2006/main">
  <p:tag name="AS_UNIQUEID" val="87"/>
</p:tagLst>
</file>

<file path=ppt/tags/tag187.xml><?xml version="1.0" encoding="utf-8"?>
<p:tagLst xmlns:p="http://schemas.openxmlformats.org/presentationml/2006/main">
  <p:tag name="AS_UNIQUEID" val="88"/>
</p:tagLst>
</file>

<file path=ppt/tags/tag188.xml><?xml version="1.0" encoding="utf-8"?>
<p:tagLst xmlns:p="http://schemas.openxmlformats.org/presentationml/2006/main">
  <p:tag name="AS_UNIQUEID" val="89"/>
</p:tagLst>
</file>

<file path=ppt/tags/tag189.xml><?xml version="1.0" encoding="utf-8"?>
<p:tagLst xmlns:p="http://schemas.openxmlformats.org/presentationml/2006/main">
  <p:tag name="AS_UNIQUEID" val="90"/>
</p:tagLst>
</file>

<file path=ppt/tags/tag19.xml><?xml version="1.0" encoding="utf-8"?>
<p:tagLst xmlns:p="http://schemas.openxmlformats.org/presentationml/2006/main">
  <p:tag name="AS_UNIQUEID" val="144"/>
</p:tagLst>
</file>

<file path=ppt/tags/tag190.xml><?xml version="1.0" encoding="utf-8"?>
<p:tagLst xmlns:p="http://schemas.openxmlformats.org/presentationml/2006/main">
  <p:tag name="AS_UNIQUEID" val="91"/>
</p:tagLst>
</file>

<file path=ppt/tags/tag191.xml><?xml version="1.0" encoding="utf-8"?>
<p:tagLst xmlns:p="http://schemas.openxmlformats.org/presentationml/2006/main">
  <p:tag name="AS_UNIQUEID" val="92"/>
</p:tagLst>
</file>

<file path=ppt/tags/tag192.xml><?xml version="1.0" encoding="utf-8"?>
<p:tagLst xmlns:p="http://schemas.openxmlformats.org/presentationml/2006/main">
  <p:tag name="AS_UNIQUEID" val="93"/>
</p:tagLst>
</file>

<file path=ppt/tags/tag193.xml><?xml version="1.0" encoding="utf-8"?>
<p:tagLst xmlns:p="http://schemas.openxmlformats.org/presentationml/2006/main">
  <p:tag name="AS_UNIQUEID" val="308"/>
</p:tagLst>
</file>

<file path=ppt/tags/tag194.xml><?xml version="1.0" encoding="utf-8"?>
<p:tagLst xmlns:p="http://schemas.openxmlformats.org/presentationml/2006/main">
  <p:tag name="AS_UNIQUEID" val="309"/>
</p:tagLst>
</file>

<file path=ppt/tags/tag195.xml><?xml version="1.0" encoding="utf-8"?>
<p:tagLst xmlns:p="http://schemas.openxmlformats.org/presentationml/2006/main">
  <p:tag name="AS_UNIQUEID" val="310"/>
</p:tagLst>
</file>

<file path=ppt/tags/tag196.xml><?xml version="1.0" encoding="utf-8"?>
<p:tagLst xmlns:p="http://schemas.openxmlformats.org/presentationml/2006/main">
  <p:tag name="AS_UNIQUEID" val="311"/>
</p:tagLst>
</file>

<file path=ppt/tags/tag197.xml><?xml version="1.0" encoding="utf-8"?>
<p:tagLst xmlns:p="http://schemas.openxmlformats.org/presentationml/2006/main">
  <p:tag name="AS_UNIQUEID" val="312"/>
</p:tagLst>
</file>

<file path=ppt/tags/tag198.xml><?xml version="1.0" encoding="utf-8"?>
<p:tagLst xmlns:p="http://schemas.openxmlformats.org/presentationml/2006/main">
  <p:tag name="AS_UNIQUEID" val="313"/>
</p:tagLst>
</file>

<file path=ppt/tags/tag199.xml><?xml version="1.0" encoding="utf-8"?>
<p:tagLst xmlns:p="http://schemas.openxmlformats.org/presentationml/2006/main">
  <p:tag name="AS_UNIQUEID" val="314"/>
</p:tagLst>
</file>

<file path=ppt/tags/tag2.xml><?xml version="1.0" encoding="utf-8"?>
<p:tagLst xmlns:p="http://schemas.openxmlformats.org/presentationml/2006/main">
  <p:tag name="AS_UNIQUEID" val="127"/>
</p:tagLst>
</file>

<file path=ppt/tags/tag20.xml><?xml version="1.0" encoding="utf-8"?>
<p:tagLst xmlns:p="http://schemas.openxmlformats.org/presentationml/2006/main">
  <p:tag name="AS_UNIQUEID" val="145"/>
</p:tagLst>
</file>

<file path=ppt/tags/tag200.xml><?xml version="1.0" encoding="utf-8"?>
<p:tagLst xmlns:p="http://schemas.openxmlformats.org/presentationml/2006/main">
  <p:tag name="AS_UNIQUEID" val="315"/>
</p:tagLst>
</file>

<file path=ppt/tags/tag201.xml><?xml version="1.0" encoding="utf-8"?>
<p:tagLst xmlns:p="http://schemas.openxmlformats.org/presentationml/2006/main">
  <p:tag name="AS_UNIQUEID" val="316"/>
</p:tagLst>
</file>

<file path=ppt/tags/tag202.xml><?xml version="1.0" encoding="utf-8"?>
<p:tagLst xmlns:p="http://schemas.openxmlformats.org/presentationml/2006/main">
  <p:tag name="AS_UNIQUEID" val="317"/>
</p:tagLst>
</file>

<file path=ppt/tags/tag203.xml><?xml version="1.0" encoding="utf-8"?>
<p:tagLst xmlns:p="http://schemas.openxmlformats.org/presentationml/2006/main">
  <p:tag name="AS_UNIQUEID" val="318"/>
</p:tagLst>
</file>

<file path=ppt/tags/tag204.xml><?xml version="1.0" encoding="utf-8"?>
<p:tagLst xmlns:p="http://schemas.openxmlformats.org/presentationml/2006/main">
  <p:tag name="AS_UNIQUEID" val="319"/>
</p:tagLst>
</file>

<file path=ppt/tags/tag205.xml><?xml version="1.0" encoding="utf-8"?>
<p:tagLst xmlns:p="http://schemas.openxmlformats.org/presentationml/2006/main">
  <p:tag name="AS_UNIQUEID" val="320"/>
</p:tagLst>
</file>

<file path=ppt/tags/tag206.xml><?xml version="1.0" encoding="utf-8"?>
<p:tagLst xmlns:p="http://schemas.openxmlformats.org/presentationml/2006/main">
  <p:tag name="AS_UNIQUEID" val="321"/>
</p:tagLst>
</file>

<file path=ppt/tags/tag207.xml><?xml version="1.0" encoding="utf-8"?>
<p:tagLst xmlns:p="http://schemas.openxmlformats.org/presentationml/2006/main">
  <p:tag name="AS_UNIQUEID" val="322"/>
</p:tagLst>
</file>

<file path=ppt/tags/tag208.xml><?xml version="1.0" encoding="utf-8"?>
<p:tagLst xmlns:p="http://schemas.openxmlformats.org/presentationml/2006/main">
  <p:tag name="AS_UNIQUEID" val="323"/>
</p:tagLst>
</file>

<file path=ppt/tags/tag209.xml><?xml version="1.0" encoding="utf-8"?>
<p:tagLst xmlns:p="http://schemas.openxmlformats.org/presentationml/2006/main">
  <p:tag name="AS_UNIQUEID" val="324"/>
</p:tagLst>
</file>

<file path=ppt/tags/tag21.xml><?xml version="1.0" encoding="utf-8"?>
<p:tagLst xmlns:p="http://schemas.openxmlformats.org/presentationml/2006/main">
  <p:tag name="AS_UNIQUEID" val="146"/>
</p:tagLst>
</file>

<file path=ppt/tags/tag210.xml><?xml version="1.0" encoding="utf-8"?>
<p:tagLst xmlns:p="http://schemas.openxmlformats.org/presentationml/2006/main">
  <p:tag name="AS_UNIQUEID" val="325"/>
</p:tagLst>
</file>

<file path=ppt/tags/tag211.xml><?xml version="1.0" encoding="utf-8"?>
<p:tagLst xmlns:p="http://schemas.openxmlformats.org/presentationml/2006/main">
  <p:tag name="AS_UNIQUEID" val="326"/>
</p:tagLst>
</file>

<file path=ppt/tags/tag212.xml><?xml version="1.0" encoding="utf-8"?>
<p:tagLst xmlns:p="http://schemas.openxmlformats.org/presentationml/2006/main">
  <p:tag name="AS_UNIQUEID" val="124"/>
</p:tagLst>
</file>

<file path=ppt/tags/tag213.xml><?xml version="1.0" encoding="utf-8"?>
<p:tagLst xmlns:p="http://schemas.openxmlformats.org/presentationml/2006/main">
  <p:tag name="AS_UNIQUEID" val="125"/>
</p:tagLst>
</file>

<file path=ppt/tags/tag214.xml><?xml version="1.0" encoding="utf-8"?>
<p:tagLst xmlns:p="http://schemas.openxmlformats.org/presentationml/2006/main">
  <p:tag name="AS_UNIQUEID" val="327"/>
  <p:tag name="KSO_WM_UNIT_TABLE_BEAUTIFY" val="smartTable{9127a2e6-d03a-4a0a-b5da-d4905cd5419c}"/>
</p:tagLst>
</file>

<file path=ppt/tags/tag215.xml><?xml version="1.0" encoding="utf-8"?>
<p:tagLst xmlns:p="http://schemas.openxmlformats.org/presentationml/2006/main">
  <p:tag name="AS_UNIQUEID" val="328"/>
</p:tagLst>
</file>

<file path=ppt/tags/tag216.xml><?xml version="1.0" encoding="utf-8"?>
<p:tagLst xmlns:p="http://schemas.openxmlformats.org/presentationml/2006/main">
  <p:tag name="AS_UNIQUEID" val="329"/>
</p:tagLst>
</file>

<file path=ppt/tags/tag217.xml><?xml version="1.0" encoding="utf-8"?>
<p:tagLst xmlns:p="http://schemas.openxmlformats.org/presentationml/2006/main">
  <p:tag name="AS_UNIQUEID" val="330"/>
</p:tagLst>
</file>

<file path=ppt/tags/tag218.xml><?xml version="1.0" encoding="utf-8"?>
<p:tagLst xmlns:p="http://schemas.openxmlformats.org/presentationml/2006/main">
  <p:tag name="AS_UNIQUEID" val="331"/>
</p:tagLst>
</file>

<file path=ppt/tags/tag219.xml><?xml version="1.0" encoding="utf-8"?>
<p:tagLst xmlns:p="http://schemas.openxmlformats.org/presentationml/2006/main">
  <p:tag name="AS_UNIQUEID" val="332"/>
</p:tagLst>
</file>

<file path=ppt/tags/tag22.xml><?xml version="1.0" encoding="utf-8"?>
<p:tagLst xmlns:p="http://schemas.openxmlformats.org/presentationml/2006/main">
  <p:tag name="AS_UNIQUEID" val="147"/>
</p:tagLst>
</file>

<file path=ppt/tags/tag220.xml><?xml version="1.0" encoding="utf-8"?>
<p:tagLst xmlns:p="http://schemas.openxmlformats.org/presentationml/2006/main">
  <p:tag name="AS_UNIQUEID" val="333"/>
</p:tagLst>
</file>

<file path=ppt/tags/tag22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3.xml><?xml version="1.0" encoding="utf-8"?>
<p:tagLst xmlns:p="http://schemas.openxmlformats.org/presentationml/2006/main">
  <p:tag name="AS_UNIQUEID" val="148"/>
</p:tagLst>
</file>

<file path=ppt/tags/tag24.xml><?xml version="1.0" encoding="utf-8"?>
<p:tagLst xmlns:p="http://schemas.openxmlformats.org/presentationml/2006/main">
  <p:tag name="AS_UNIQUEID" val="149"/>
</p:tagLst>
</file>

<file path=ppt/tags/tag25.xml><?xml version="1.0" encoding="utf-8"?>
<p:tagLst xmlns:p="http://schemas.openxmlformats.org/presentationml/2006/main">
  <p:tag name="AS_UNIQUEID" val="150"/>
</p:tagLst>
</file>

<file path=ppt/tags/tag26.xml><?xml version="1.0" encoding="utf-8"?>
<p:tagLst xmlns:p="http://schemas.openxmlformats.org/presentationml/2006/main">
  <p:tag name="AS_UNIQUEID" val="151"/>
</p:tagLst>
</file>

<file path=ppt/tags/tag27.xml><?xml version="1.0" encoding="utf-8"?>
<p:tagLst xmlns:p="http://schemas.openxmlformats.org/presentationml/2006/main">
  <p:tag name="AS_UNIQUEID" val="152"/>
</p:tagLst>
</file>

<file path=ppt/tags/tag28.xml><?xml version="1.0" encoding="utf-8"?>
<p:tagLst xmlns:p="http://schemas.openxmlformats.org/presentationml/2006/main">
  <p:tag name="AS_UNIQUEID" val="153"/>
</p:tagLst>
</file>

<file path=ppt/tags/tag29.xml><?xml version="1.0" encoding="utf-8"?>
<p:tagLst xmlns:p="http://schemas.openxmlformats.org/presentationml/2006/main">
  <p:tag name="AS_UNIQUEID" val="154"/>
</p:tagLst>
</file>

<file path=ppt/tags/tag3.xml><?xml version="1.0" encoding="utf-8"?>
<p:tagLst xmlns:p="http://schemas.openxmlformats.org/presentationml/2006/main">
  <p:tag name="AS_UNIQUEID" val="128"/>
</p:tagLst>
</file>

<file path=ppt/tags/tag30.xml><?xml version="1.0" encoding="utf-8"?>
<p:tagLst xmlns:p="http://schemas.openxmlformats.org/presentationml/2006/main">
  <p:tag name="AS_UNIQUEID" val="155"/>
</p:tagLst>
</file>

<file path=ppt/tags/tag31.xml><?xml version="1.0" encoding="utf-8"?>
<p:tagLst xmlns:p="http://schemas.openxmlformats.org/presentationml/2006/main">
  <p:tag name="AS_UNIQUEID" val="156"/>
</p:tagLst>
</file>

<file path=ppt/tags/tag32.xml><?xml version="1.0" encoding="utf-8"?>
<p:tagLst xmlns:p="http://schemas.openxmlformats.org/presentationml/2006/main">
  <p:tag name="AS_UNIQUEID" val="157"/>
</p:tagLst>
</file>

<file path=ppt/tags/tag33.xml><?xml version="1.0" encoding="utf-8"?>
<p:tagLst xmlns:p="http://schemas.openxmlformats.org/presentationml/2006/main">
  <p:tag name="AS_UNIQUEID" val="158"/>
</p:tagLst>
</file>

<file path=ppt/tags/tag34.xml><?xml version="1.0" encoding="utf-8"?>
<p:tagLst xmlns:p="http://schemas.openxmlformats.org/presentationml/2006/main">
  <p:tag name="AS_UNIQUEID" val="159"/>
</p:tagLst>
</file>

<file path=ppt/tags/tag35.xml><?xml version="1.0" encoding="utf-8"?>
<p:tagLst xmlns:p="http://schemas.openxmlformats.org/presentationml/2006/main">
  <p:tag name="AS_UNIQUEID" val="160"/>
</p:tagLst>
</file>

<file path=ppt/tags/tag36.xml><?xml version="1.0" encoding="utf-8"?>
<p:tagLst xmlns:p="http://schemas.openxmlformats.org/presentationml/2006/main">
  <p:tag name="AS_UNIQUEID" val="161"/>
</p:tagLst>
</file>

<file path=ppt/tags/tag37.xml><?xml version="1.0" encoding="utf-8"?>
<p:tagLst xmlns:p="http://schemas.openxmlformats.org/presentationml/2006/main">
  <p:tag name="AS_UNIQUEID" val="162"/>
</p:tagLst>
</file>

<file path=ppt/tags/tag38.xml><?xml version="1.0" encoding="utf-8"?>
<p:tagLst xmlns:p="http://schemas.openxmlformats.org/presentationml/2006/main">
  <p:tag name="AS_UNIQUEID" val="163"/>
</p:tagLst>
</file>

<file path=ppt/tags/tag39.xml><?xml version="1.0" encoding="utf-8"?>
<p:tagLst xmlns:p="http://schemas.openxmlformats.org/presentationml/2006/main">
  <p:tag name="AS_UNIQUEID" val="164"/>
</p:tagLst>
</file>

<file path=ppt/tags/tag4.xml><?xml version="1.0" encoding="utf-8"?>
<p:tagLst xmlns:p="http://schemas.openxmlformats.org/presentationml/2006/main">
  <p:tag name="AS_UNIQUEID" val="129"/>
</p:tagLst>
</file>

<file path=ppt/tags/tag40.xml><?xml version="1.0" encoding="utf-8"?>
<p:tagLst xmlns:p="http://schemas.openxmlformats.org/presentationml/2006/main">
  <p:tag name="AS_UNIQUEID" val="165"/>
</p:tagLst>
</file>

<file path=ppt/tags/tag41.xml><?xml version="1.0" encoding="utf-8"?>
<p:tagLst xmlns:p="http://schemas.openxmlformats.org/presentationml/2006/main">
  <p:tag name="AS_UNIQUEID" val="166"/>
</p:tagLst>
</file>

<file path=ppt/tags/tag42.xml><?xml version="1.0" encoding="utf-8"?>
<p:tagLst xmlns:p="http://schemas.openxmlformats.org/presentationml/2006/main">
  <p:tag name="AS_UNIQUEID" val="167"/>
</p:tagLst>
</file>

<file path=ppt/tags/tag43.xml><?xml version="1.0" encoding="utf-8"?>
<p:tagLst xmlns:p="http://schemas.openxmlformats.org/presentationml/2006/main">
  <p:tag name="AS_UNIQUEID" val="168"/>
</p:tagLst>
</file>

<file path=ppt/tags/tag44.xml><?xml version="1.0" encoding="utf-8"?>
<p:tagLst xmlns:p="http://schemas.openxmlformats.org/presentationml/2006/main">
  <p:tag name="AS_UNIQUEID" val="169"/>
</p:tagLst>
</file>

<file path=ppt/tags/tag45.xml><?xml version="1.0" encoding="utf-8"?>
<p:tagLst xmlns:p="http://schemas.openxmlformats.org/presentationml/2006/main">
  <p:tag name="AS_UNIQUEID" val="170"/>
</p:tagLst>
</file>

<file path=ppt/tags/tag46.xml><?xml version="1.0" encoding="utf-8"?>
<p:tagLst xmlns:p="http://schemas.openxmlformats.org/presentationml/2006/main">
  <p:tag name="AS_UNIQUEID" val="171"/>
</p:tagLst>
</file>

<file path=ppt/tags/tag47.xml><?xml version="1.0" encoding="utf-8"?>
<p:tagLst xmlns:p="http://schemas.openxmlformats.org/presentationml/2006/main">
  <p:tag name="AS_UNIQUEID" val="172"/>
</p:tagLst>
</file>

<file path=ppt/tags/tag48.xml><?xml version="1.0" encoding="utf-8"?>
<p:tagLst xmlns:p="http://schemas.openxmlformats.org/presentationml/2006/main">
  <p:tag name="AS_UNIQUEID" val="173"/>
</p:tagLst>
</file>

<file path=ppt/tags/tag49.xml><?xml version="1.0" encoding="utf-8"?>
<p:tagLst xmlns:p="http://schemas.openxmlformats.org/presentationml/2006/main">
  <p:tag name="AS_UNIQUEID" val="174"/>
</p:tagLst>
</file>

<file path=ppt/tags/tag5.xml><?xml version="1.0" encoding="utf-8"?>
<p:tagLst xmlns:p="http://schemas.openxmlformats.org/presentationml/2006/main">
  <p:tag name="AS_UNIQUEID" val="130"/>
</p:tagLst>
</file>

<file path=ppt/tags/tag50.xml><?xml version="1.0" encoding="utf-8"?>
<p:tagLst xmlns:p="http://schemas.openxmlformats.org/presentationml/2006/main">
  <p:tag name="AS_UNIQUEID" val="175"/>
</p:tagLst>
</file>

<file path=ppt/tags/tag51.xml><?xml version="1.0" encoding="utf-8"?>
<p:tagLst xmlns:p="http://schemas.openxmlformats.org/presentationml/2006/main">
  <p:tag name="AS_UNIQUEID" val="176"/>
</p:tagLst>
</file>

<file path=ppt/tags/tag52.xml><?xml version="1.0" encoding="utf-8"?>
<p:tagLst xmlns:p="http://schemas.openxmlformats.org/presentationml/2006/main">
  <p:tag name="AS_UNIQUEID" val="177"/>
</p:tagLst>
</file>

<file path=ppt/tags/tag53.xml><?xml version="1.0" encoding="utf-8"?>
<p:tagLst xmlns:p="http://schemas.openxmlformats.org/presentationml/2006/main">
  <p:tag name="AS_UNIQUEID" val="178"/>
</p:tagLst>
</file>

<file path=ppt/tags/tag54.xml><?xml version="1.0" encoding="utf-8"?>
<p:tagLst xmlns:p="http://schemas.openxmlformats.org/presentationml/2006/main">
  <p:tag name="AS_UNIQUEID" val="179"/>
</p:tagLst>
</file>

<file path=ppt/tags/tag55.xml><?xml version="1.0" encoding="utf-8"?>
<p:tagLst xmlns:p="http://schemas.openxmlformats.org/presentationml/2006/main">
  <p:tag name="AS_UNIQUEID" val="180"/>
</p:tagLst>
</file>

<file path=ppt/tags/tag56.xml><?xml version="1.0" encoding="utf-8"?>
<p:tagLst xmlns:p="http://schemas.openxmlformats.org/presentationml/2006/main">
  <p:tag name="AS_UNIQUEID" val="181"/>
</p:tagLst>
</file>

<file path=ppt/tags/tag57.xml><?xml version="1.0" encoding="utf-8"?>
<p:tagLst xmlns:p="http://schemas.openxmlformats.org/presentationml/2006/main">
  <p:tag name="AS_UNIQUEID" val="182"/>
</p:tagLst>
</file>

<file path=ppt/tags/tag58.xml><?xml version="1.0" encoding="utf-8"?>
<p:tagLst xmlns:p="http://schemas.openxmlformats.org/presentationml/2006/main">
  <p:tag name="AS_UNIQUEID" val="183"/>
</p:tagLst>
</file>

<file path=ppt/tags/tag59.xml><?xml version="1.0" encoding="utf-8"?>
<p:tagLst xmlns:p="http://schemas.openxmlformats.org/presentationml/2006/main">
  <p:tag name="AS_UNIQUEID" val="184"/>
</p:tagLst>
</file>

<file path=ppt/tags/tag6.xml><?xml version="1.0" encoding="utf-8"?>
<p:tagLst xmlns:p="http://schemas.openxmlformats.org/presentationml/2006/main">
  <p:tag name="AS_UNIQUEID" val="131"/>
</p:tagLst>
</file>

<file path=ppt/tags/tag60.xml><?xml version="1.0" encoding="utf-8"?>
<p:tagLst xmlns:p="http://schemas.openxmlformats.org/presentationml/2006/main">
  <p:tag name="AS_UNIQUEID" val="185"/>
</p:tagLst>
</file>

<file path=ppt/tags/tag61.xml><?xml version="1.0" encoding="utf-8"?>
<p:tagLst xmlns:p="http://schemas.openxmlformats.org/presentationml/2006/main">
  <p:tag name="AS_UNIQUEID" val="186"/>
</p:tagLst>
</file>

<file path=ppt/tags/tag62.xml><?xml version="1.0" encoding="utf-8"?>
<p:tagLst xmlns:p="http://schemas.openxmlformats.org/presentationml/2006/main">
  <p:tag name="AS_UNIQUEID" val="187"/>
</p:tagLst>
</file>

<file path=ppt/tags/tag63.xml><?xml version="1.0" encoding="utf-8"?>
<p:tagLst xmlns:p="http://schemas.openxmlformats.org/presentationml/2006/main">
  <p:tag name="AS_UNIQUEID" val="188"/>
</p:tagLst>
</file>

<file path=ppt/tags/tag64.xml><?xml version="1.0" encoding="utf-8"?>
<p:tagLst xmlns:p="http://schemas.openxmlformats.org/presentationml/2006/main">
  <p:tag name="AS_UNIQUEID" val="189"/>
</p:tagLst>
</file>

<file path=ppt/tags/tag65.xml><?xml version="1.0" encoding="utf-8"?>
<p:tagLst xmlns:p="http://schemas.openxmlformats.org/presentationml/2006/main">
  <p:tag name="AS_UNIQUEID" val="190"/>
</p:tagLst>
</file>

<file path=ppt/tags/tag66.xml><?xml version="1.0" encoding="utf-8"?>
<p:tagLst xmlns:p="http://schemas.openxmlformats.org/presentationml/2006/main">
  <p:tag name="AS_UNIQUEID" val="191"/>
</p:tagLst>
</file>

<file path=ppt/tags/tag67.xml><?xml version="1.0" encoding="utf-8"?>
<p:tagLst xmlns:p="http://schemas.openxmlformats.org/presentationml/2006/main">
  <p:tag name="AS_UNIQUEID" val="192"/>
</p:tagLst>
</file>

<file path=ppt/tags/tag68.xml><?xml version="1.0" encoding="utf-8"?>
<p:tagLst xmlns:p="http://schemas.openxmlformats.org/presentationml/2006/main">
  <p:tag name="AS_UNIQUEID" val="193"/>
</p:tagLst>
</file>

<file path=ppt/tags/tag69.xml><?xml version="1.0" encoding="utf-8"?>
<p:tagLst xmlns:p="http://schemas.openxmlformats.org/presentationml/2006/main">
  <p:tag name="AS_UNIQUEID" val="194"/>
</p:tagLst>
</file>

<file path=ppt/tags/tag7.xml><?xml version="1.0" encoding="utf-8"?>
<p:tagLst xmlns:p="http://schemas.openxmlformats.org/presentationml/2006/main">
  <p:tag name="AS_UNIQUEID" val="132"/>
</p:tagLst>
</file>

<file path=ppt/tags/tag70.xml><?xml version="1.0" encoding="utf-8"?>
<p:tagLst xmlns:p="http://schemas.openxmlformats.org/presentationml/2006/main">
  <p:tag name="AS_UNIQUEID" val="195"/>
</p:tagLst>
</file>

<file path=ppt/tags/tag71.xml><?xml version="1.0" encoding="utf-8"?>
<p:tagLst xmlns:p="http://schemas.openxmlformats.org/presentationml/2006/main">
  <p:tag name="AS_UNIQUEID" val="196"/>
</p:tagLst>
</file>

<file path=ppt/tags/tag72.xml><?xml version="1.0" encoding="utf-8"?>
<p:tagLst xmlns:p="http://schemas.openxmlformats.org/presentationml/2006/main">
  <p:tag name="AS_UNIQUEID" val="197"/>
</p:tagLst>
</file>

<file path=ppt/tags/tag73.xml><?xml version="1.0" encoding="utf-8"?>
<p:tagLst xmlns:p="http://schemas.openxmlformats.org/presentationml/2006/main">
  <p:tag name="AS_UNIQUEID" val="198"/>
</p:tagLst>
</file>

<file path=ppt/tags/tag74.xml><?xml version="1.0" encoding="utf-8"?>
<p:tagLst xmlns:p="http://schemas.openxmlformats.org/presentationml/2006/main">
  <p:tag name="AS_UNIQUEID" val="199"/>
</p:tagLst>
</file>

<file path=ppt/tags/tag75.xml><?xml version="1.0" encoding="utf-8"?>
<p:tagLst xmlns:p="http://schemas.openxmlformats.org/presentationml/2006/main">
  <p:tag name="AS_UNIQUEID" val="200"/>
</p:tagLst>
</file>

<file path=ppt/tags/tag76.xml><?xml version="1.0" encoding="utf-8"?>
<p:tagLst xmlns:p="http://schemas.openxmlformats.org/presentationml/2006/main">
  <p:tag name="AS_UNIQUEID" val="201"/>
</p:tagLst>
</file>

<file path=ppt/tags/tag77.xml><?xml version="1.0" encoding="utf-8"?>
<p:tagLst xmlns:p="http://schemas.openxmlformats.org/presentationml/2006/main">
  <p:tag name="AS_UNIQUEID" val="202"/>
</p:tagLst>
</file>

<file path=ppt/tags/tag78.xml><?xml version="1.0" encoding="utf-8"?>
<p:tagLst xmlns:p="http://schemas.openxmlformats.org/presentationml/2006/main">
  <p:tag name="AS_UNIQUEID" val="203"/>
</p:tagLst>
</file>

<file path=ppt/tags/tag79.xml><?xml version="1.0" encoding="utf-8"?>
<p:tagLst xmlns:p="http://schemas.openxmlformats.org/presentationml/2006/main">
  <p:tag name="AS_UNIQUEID" val="204"/>
</p:tagLst>
</file>

<file path=ppt/tags/tag8.xml><?xml version="1.0" encoding="utf-8"?>
<p:tagLst xmlns:p="http://schemas.openxmlformats.org/presentationml/2006/main">
  <p:tag name="AS_UNIQUEID" val="133"/>
</p:tagLst>
</file>

<file path=ppt/tags/tag80.xml><?xml version="1.0" encoding="utf-8"?>
<p:tagLst xmlns:p="http://schemas.openxmlformats.org/presentationml/2006/main">
  <p:tag name="AS_UNIQUEID" val="205"/>
</p:tagLst>
</file>

<file path=ppt/tags/tag81.xml><?xml version="1.0" encoding="utf-8"?>
<p:tagLst xmlns:p="http://schemas.openxmlformats.org/presentationml/2006/main">
  <p:tag name="AS_UNIQUEID" val="206"/>
</p:tagLst>
</file>

<file path=ppt/tags/tag82.xml><?xml version="1.0" encoding="utf-8"?>
<p:tagLst xmlns:p="http://schemas.openxmlformats.org/presentationml/2006/main">
  <p:tag name="AS_UNIQUEID" val="207"/>
</p:tagLst>
</file>

<file path=ppt/tags/tag83.xml><?xml version="1.0" encoding="utf-8"?>
<p:tagLst xmlns:p="http://schemas.openxmlformats.org/presentationml/2006/main">
  <p:tag name="AS_UNIQUEID" val="208"/>
</p:tagLst>
</file>

<file path=ppt/tags/tag84.xml><?xml version="1.0" encoding="utf-8"?>
<p:tagLst xmlns:p="http://schemas.openxmlformats.org/presentationml/2006/main">
  <p:tag name="AS_UNIQUEID" val="209"/>
</p:tagLst>
</file>

<file path=ppt/tags/tag85.xml><?xml version="1.0" encoding="utf-8"?>
<p:tagLst xmlns:p="http://schemas.openxmlformats.org/presentationml/2006/main">
  <p:tag name="AS_UNIQUEID" val="210"/>
</p:tagLst>
</file>

<file path=ppt/tags/tag86.xml><?xml version="1.0" encoding="utf-8"?>
<p:tagLst xmlns:p="http://schemas.openxmlformats.org/presentationml/2006/main">
  <p:tag name="AS_UNIQUEID" val="211"/>
</p:tagLst>
</file>

<file path=ppt/tags/tag87.xml><?xml version="1.0" encoding="utf-8"?>
<p:tagLst xmlns:p="http://schemas.openxmlformats.org/presentationml/2006/main">
  <p:tag name="AS_UNIQUEID" val="212"/>
</p:tagLst>
</file>

<file path=ppt/tags/tag88.xml><?xml version="1.0" encoding="utf-8"?>
<p:tagLst xmlns:p="http://schemas.openxmlformats.org/presentationml/2006/main">
  <p:tag name="AS_UNIQUEID" val="213"/>
</p:tagLst>
</file>

<file path=ppt/tags/tag89.xml><?xml version="1.0" encoding="utf-8"?>
<p:tagLst xmlns:p="http://schemas.openxmlformats.org/presentationml/2006/main">
  <p:tag name="AS_UNIQUEID" val="214"/>
</p:tagLst>
</file>

<file path=ppt/tags/tag9.xml><?xml version="1.0" encoding="utf-8"?>
<p:tagLst xmlns:p="http://schemas.openxmlformats.org/presentationml/2006/main">
  <p:tag name="AS_UNIQUEID" val="134"/>
</p:tagLst>
</file>

<file path=ppt/tags/tag90.xml><?xml version="1.0" encoding="utf-8"?>
<p:tagLst xmlns:p="http://schemas.openxmlformats.org/presentationml/2006/main">
  <p:tag name="AS_UNIQUEID" val="215"/>
</p:tagLst>
</file>

<file path=ppt/tags/tag91.xml><?xml version="1.0" encoding="utf-8"?>
<p:tagLst xmlns:p="http://schemas.openxmlformats.org/presentationml/2006/main">
  <p:tag name="AS_UNIQUEID" val="216"/>
</p:tagLst>
</file>

<file path=ppt/tags/tag92.xml><?xml version="1.0" encoding="utf-8"?>
<p:tagLst xmlns:p="http://schemas.openxmlformats.org/presentationml/2006/main">
  <p:tag name="AS_UNIQUEID" val="217"/>
</p:tagLst>
</file>

<file path=ppt/tags/tag93.xml><?xml version="1.0" encoding="utf-8"?>
<p:tagLst xmlns:p="http://schemas.openxmlformats.org/presentationml/2006/main">
  <p:tag name="AS_UNIQUEID" val="218"/>
</p:tagLst>
</file>

<file path=ppt/tags/tag94.xml><?xml version="1.0" encoding="utf-8"?>
<p:tagLst xmlns:p="http://schemas.openxmlformats.org/presentationml/2006/main">
  <p:tag name="AS_UNIQUEID" val="219"/>
</p:tagLst>
</file>

<file path=ppt/tags/tag95.xml><?xml version="1.0" encoding="utf-8"?>
<p:tagLst xmlns:p="http://schemas.openxmlformats.org/presentationml/2006/main">
  <p:tag name="AS_UNIQUEID" val="220"/>
</p:tagLst>
</file>

<file path=ppt/tags/tag96.xml><?xml version="1.0" encoding="utf-8"?>
<p:tagLst xmlns:p="http://schemas.openxmlformats.org/presentationml/2006/main">
  <p:tag name="AS_UNIQUEID" val="221"/>
</p:tagLst>
</file>

<file path=ppt/tags/tag97.xml><?xml version="1.0" encoding="utf-8"?>
<p:tagLst xmlns:p="http://schemas.openxmlformats.org/presentationml/2006/main">
  <p:tag name="AS_UNIQUEID" val="222"/>
</p:tagLst>
</file>

<file path=ppt/tags/tag98.xml><?xml version="1.0" encoding="utf-8"?>
<p:tagLst xmlns:p="http://schemas.openxmlformats.org/presentationml/2006/main">
  <p:tag name="AS_UNIQUEID" val="223"/>
</p:tagLst>
</file>

<file path=ppt/tags/tag99.xml><?xml version="1.0" encoding="utf-8"?>
<p:tagLst xmlns:p="http://schemas.openxmlformats.org/presentationml/2006/main">
  <p:tag name="AS_UNIQUEID" val="224"/>
</p:tagLst>
</file>

<file path=ppt/theme/theme1.xml><?xml version="1.0" encoding="utf-8"?>
<a:theme xmlns:r="http://schemas.openxmlformats.org/officeDocument/2006/relationships" xmlns:a="http://schemas.openxmlformats.org/drawingml/2006/main" name="政务_欢庆">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65</Paragraphs>
  <Slides>18</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18</vt:i4>
      </vt:variant>
    </vt:vector>
  </HeadingPairs>
  <TitlesOfParts>
    <vt:vector baseType="lpstr" size="24">
      <vt:lpstr>Arial</vt:lpstr>
      <vt:lpstr>宋体</vt:lpstr>
      <vt:lpstr>Times New Roman</vt:lpstr>
      <vt:lpstr>黑体</vt:lpstr>
      <vt:lpstr>Calibri</vt:lpstr>
      <vt:lpstr>政务_欢庆</vt:lpstr>
      <vt:lpstr>PowerPoint Presentation</vt:lpstr>
      <vt:lpstr>颁奖词</vt:lpstr>
      <vt:lpstr>走近钟杨</vt:lpstr>
      <vt:lpstr>PowerPoint Presentation</vt:lpstr>
      <vt:lpstr>PowerPoint Presentation</vt:lpstr>
      <vt:lpstr>2.题目“探界者”是探的哪些界?</vt:lpstr>
      <vt:lpstr>PowerPoint Presentation</vt:lpstr>
      <vt:lpstr>写法探究</vt:lpstr>
      <vt:lpstr>通讯</vt:lpstr>
      <vt:lpstr> 本篇人物通讯你觉得符合通讯的一般特点吗？（选择其中的一、二点进行阐述）</vt:lpstr>
      <vt:lpstr>PowerPoint Presentation</vt:lpstr>
      <vt:lpstr>PowerPoint Presentation</vt:lpstr>
      <vt:lpstr>PowerPoint Presentation</vt:lpstr>
      <vt:lpstr>PowerPoint Presentation</vt:lpstr>
      <vt:lpstr>PowerPoint Presentation</vt:lpstr>
      <vt:lpstr>写法探究</vt:lpstr>
      <vt:lpstr>PowerPoint Presentation</vt:lpstr>
      <vt:lpstr>课后作业</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琴</cp:lastModifiedBy>
  <cp:revision>7</cp:revision>
  <dcterms:created xsi:type="dcterms:W3CDTF">2019-09-23T02:56:00Z</dcterms:created>
  <dcterms:modified xsi:type="dcterms:W3CDTF">2020-08-24T03:16:04Z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