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6" r:id="rId3"/>
    <p:sldId id="257" r:id="rId4"/>
    <p:sldId id="258" r:id="rId5"/>
    <p:sldId id="259" r:id="rId6"/>
    <p:sldId id="260" r:id="rId7"/>
    <p:sldId id="261" r:id="rId8"/>
    <p:sldId id="262" r:id="rId9"/>
    <p:sldId id="263" r:id="rId10"/>
    <p:sldId id="264" r:id="rId11"/>
    <p:sldId id="265" r:id="rId12"/>
    <p:sldId id="266" r:id="rId13"/>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116" d="100"/>
          <a:sy n="116" d="100"/>
        </p:scale>
        <p:origin x="336"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 Type="http://schemas.openxmlformats.org/officeDocument/2006/relationships/theme" Target="theme/theme1.xml"/><Relationship Id="rId16" Type="http://schemas.openxmlformats.org/officeDocument/2006/relationships/tableStyles" Target="tableStyles.xml"/><Relationship Id="rId15" Type="http://schemas.openxmlformats.org/officeDocument/2006/relationships/viewProps" Target="viewProps.xml"/><Relationship Id="rId14" Type="http://schemas.openxmlformats.org/officeDocument/2006/relationships/presProps" Target="presProps.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showMasterPhAnim="0" showMasterSp="0">
  <p:cSld name="标题幻灯片">
    <p:bg>
      <p:bgPr>
        <a:solidFill>
          <a:schemeClr val="bg1">
            <a:alpha val="100000"/>
          </a:schemeClr>
        </a:solidFill>
        <a:effectLst/>
      </p:bgPr>
    </p:bg>
    <p:spTree>
      <p:nvGrpSpPr>
        <p:cNvPr id="1" name=""/>
        <p:cNvGrpSpPr/>
        <p:nvPr/>
      </p:nvGrpSpPr>
      <p:grpSpPr/>
      <p:pic>
        <p:nvPicPr>
          <p:cNvPr id="2050" name="Picture 2"/>
          <p:cNvPicPr>
            <a:picLocks noChangeAspect="1"/>
          </p:cNvPicPr>
          <p:nvPr/>
        </p:nvPicPr>
        <p:blipFill>
          <a:blip r:embed="rId2"/>
          <a:stretch>
            <a:fillRect/>
          </a:stretch>
        </p:blipFill>
        <p:spPr>
          <a:xfrm>
            <a:off x="0" y="0"/>
            <a:ext cx="12208933" cy="6858000"/>
          </a:xfrm>
          <a:prstGeom prst="rect">
            <a:avLst/>
          </a:prstGeom>
          <a:noFill/>
          <a:ln w="9525">
            <a:noFill/>
          </a:ln>
        </p:spPr>
      </p:pic>
      <p:sp>
        <p:nvSpPr>
          <p:cNvPr id="2051" name="标题 2050"/>
          <p:cNvSpPr>
            <a:spLocks noGrp="1"/>
          </p:cNvSpPr>
          <p:nvPr>
            <p:ph type="ctrTitle"/>
          </p:nvPr>
        </p:nvSpPr>
        <p:spPr>
          <a:xfrm>
            <a:off x="626533" y="1198563"/>
            <a:ext cx="10943167" cy="1082675"/>
          </a:xfrm>
          <a:prstGeom prst="rect">
            <a:avLst/>
          </a:prstGeom>
          <a:noFill/>
          <a:ln w="9525">
            <a:noFill/>
          </a:ln>
        </p:spPr>
        <p:txBody>
          <a:bodyPr anchor="ctr"/>
          <a:lstStyle>
            <a:lvl1pPr lvl="0" algn="ctr">
              <a:defRPr kern="1200">
                <a:solidFill>
                  <a:schemeClr val="bg1"/>
                </a:solidFill>
              </a:defRPr>
            </a:lvl1pPr>
          </a:lstStyle>
          <a:p>
            <a:pPr lvl="0"/>
            <a:r>
              <a:rPr lang="zh-CN" altLang="en-US"/>
              <a:t>单击此处编辑母版标题样式</a:t>
            </a:r>
            <a:endParaRPr lang="zh-CN" altLang="en-US"/>
          </a:p>
        </p:txBody>
      </p:sp>
      <p:sp>
        <p:nvSpPr>
          <p:cNvPr id="2052" name="副标题 2051"/>
          <p:cNvSpPr>
            <a:spLocks noGrp="1"/>
          </p:cNvSpPr>
          <p:nvPr>
            <p:ph type="subTitle" idx="1"/>
          </p:nvPr>
        </p:nvSpPr>
        <p:spPr>
          <a:xfrm>
            <a:off x="626533" y="2422525"/>
            <a:ext cx="10949517" cy="1752600"/>
          </a:xfrm>
          <a:prstGeom prst="rect">
            <a:avLst/>
          </a:prstGeom>
          <a:noFill/>
          <a:ln w="9525">
            <a:noFill/>
          </a:ln>
        </p:spPr>
        <p:txBody>
          <a:bodyPr anchor="t"/>
          <a:lstStyle>
            <a:lvl1pPr marL="0" lvl="0" indent="0" algn="ctr">
              <a:buNone/>
              <a:defRPr kern="1200">
                <a:solidFill>
                  <a:schemeClr val="bg1"/>
                </a:solidFill>
              </a:defRPr>
            </a:lvl1pPr>
            <a:lvl2pPr marL="457200" lvl="1" indent="-457200" algn="ctr">
              <a:buNone/>
              <a:defRPr kern="1200">
                <a:solidFill>
                  <a:schemeClr val="tx1"/>
                </a:solidFill>
              </a:defRPr>
            </a:lvl2pPr>
            <a:lvl3pPr marL="914400" lvl="2" indent="-914400" algn="ctr">
              <a:buNone/>
              <a:defRPr kern="1200">
                <a:solidFill>
                  <a:schemeClr val="tx1"/>
                </a:solidFill>
              </a:defRPr>
            </a:lvl3pPr>
            <a:lvl4pPr marL="1371600" lvl="3" indent="-1371600" algn="ctr">
              <a:buNone/>
              <a:defRPr kern="1200">
                <a:solidFill>
                  <a:schemeClr val="tx1"/>
                </a:solidFill>
              </a:defRPr>
            </a:lvl4pPr>
            <a:lvl5pPr marL="1828800" lvl="4" indent="-1828800" algn="ctr">
              <a:buNone/>
              <a:defRPr kern="1200">
                <a:solidFill>
                  <a:schemeClr val="tx1"/>
                </a:solidFill>
              </a:defRPr>
            </a:lvl5pPr>
          </a:lstStyle>
          <a:p>
            <a:pPr lvl="0"/>
            <a:r>
              <a:rPr lang="zh-CN" altLang="en-US"/>
              <a:t>单击此处编辑母版副标题样式</a:t>
            </a:r>
            <a:endParaRPr lang="zh-CN" altLang="en-US"/>
          </a:p>
        </p:txBody>
      </p:sp>
      <p:sp>
        <p:nvSpPr>
          <p:cNvPr id="2053" name="日期占位符 2052"/>
          <p:cNvSpPr>
            <a:spLocks noGrp="1"/>
          </p:cNvSpPr>
          <p:nvPr>
            <p:ph type="dt" sz="half" idx="2"/>
          </p:nvPr>
        </p:nvSpPr>
        <p:spPr>
          <a:xfrm>
            <a:off x="609600" y="6245225"/>
            <a:ext cx="2844800" cy="476250"/>
          </a:xfrm>
          <a:prstGeom prst="rect">
            <a:avLst/>
          </a:prstGeom>
          <a:noFill/>
          <a:ln w="9525">
            <a:noFill/>
          </a:ln>
        </p:spPr>
        <p:txBody>
          <a:bodyPr anchor="t"/>
          <a:p>
            <a:fld id="{D997B5FA-0921-464F-AAE1-844C04324D75}" type="datetimeFigureOut">
              <a:rPr lang="zh-CN" altLang="en-US" smtClean="0"/>
            </a:fld>
            <a:endParaRPr lang="zh-CN" altLang="en-US"/>
          </a:p>
        </p:txBody>
      </p:sp>
      <p:sp>
        <p:nvSpPr>
          <p:cNvPr id="2054" name="页脚占位符 2053"/>
          <p:cNvSpPr>
            <a:spLocks noGrp="1"/>
          </p:cNvSpPr>
          <p:nvPr>
            <p:ph type="ftr" sz="quarter" idx="3"/>
          </p:nvPr>
        </p:nvSpPr>
        <p:spPr>
          <a:xfrm>
            <a:off x="4165600" y="6245225"/>
            <a:ext cx="3860800" cy="476250"/>
          </a:xfrm>
          <a:prstGeom prst="rect">
            <a:avLst/>
          </a:prstGeom>
          <a:noFill/>
          <a:ln w="9525">
            <a:noFill/>
          </a:ln>
        </p:spPr>
        <p:txBody>
          <a:bodyPr anchor="t"/>
          <a:p>
            <a:endParaRPr lang="zh-CN" altLang="en-US"/>
          </a:p>
        </p:txBody>
      </p:sp>
      <p:sp>
        <p:nvSpPr>
          <p:cNvPr id="2055" name="灯片编号占位符 2054"/>
          <p:cNvSpPr>
            <a:spLocks noGrp="1"/>
          </p:cNvSpPr>
          <p:nvPr>
            <p:ph type="sldNum" sz="quarter" idx="4"/>
          </p:nvPr>
        </p:nvSpPr>
        <p:spPr>
          <a:xfrm>
            <a:off x="8737600" y="6245225"/>
            <a:ext cx="2844800" cy="476250"/>
          </a:xfrm>
          <a:prstGeom prst="rect">
            <a:avLst/>
          </a:prstGeom>
          <a:noFill/>
          <a:ln w="9525">
            <a:noFill/>
          </a:ln>
        </p:spPr>
        <p:txBody>
          <a:bodyPr anchor="t"/>
          <a:p>
            <a:fld id="{565CE74E-AB26-4998-AD42-012C4C1AD076}" type="slidenum">
              <a:rPr lang="zh-CN" altLang="en-US" smtClean="0"/>
            </a:fld>
            <a:endParaRPr lang="zh-CN" altLang="en-US"/>
          </a:p>
        </p:txBody>
      </p:sp>
    </p:spTree>
  </p:cSld>
  <p:clrMapOvr>
    <a:masterClrMapping/>
  </p:clrMapOvr>
  <p:hf sldNum="0"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hf sldNum="0"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190500"/>
            <a:ext cx="2743200" cy="593725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190500"/>
            <a:ext cx="8070573" cy="5937250"/>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hf sldNum="0"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hf sldNum="0"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1" y="1709738"/>
            <a:ext cx="10515600" cy="2852737"/>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1" y="4589463"/>
            <a:ext cx="105156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hf sldNum="0"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174750"/>
            <a:ext cx="5376672" cy="4953000"/>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205728" y="1174750"/>
            <a:ext cx="5376672" cy="4953000"/>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hf sldNum="0"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1186775" y="1778438"/>
            <a:ext cx="4873575"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1186775" y="2665379"/>
            <a:ext cx="4873575"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256939" y="1778438"/>
            <a:ext cx="4897576"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256939" y="2665379"/>
            <a:ext cx="4897576"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hf sldNum="0"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hf sldNum="0"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hf sldNum="0"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hf sldNum="0"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457201"/>
            <a:ext cx="617220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hf sldNum="0" hdr="0" ftr="0" dt="0"/>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image" Target="../media/image2.jpe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alpha val="100000"/>
          </a:schemeClr>
        </a:solidFill>
        <a:effectLst/>
      </p:bgPr>
    </p:bg>
    <p:spTree>
      <p:nvGrpSpPr>
        <p:cNvPr id="1" name=""/>
        <p:cNvGrpSpPr/>
        <p:nvPr/>
      </p:nvGrpSpPr>
      <p:grpSpPr/>
      <p:pic>
        <p:nvPicPr>
          <p:cNvPr id="1026" name="Picture 9"/>
          <p:cNvPicPr>
            <a:picLocks noChangeAspect="1"/>
          </p:cNvPicPr>
          <p:nvPr/>
        </p:nvPicPr>
        <p:blipFill>
          <a:blip r:embed="rId12"/>
          <a:stretch>
            <a:fillRect/>
          </a:stretch>
        </p:blipFill>
        <p:spPr>
          <a:xfrm>
            <a:off x="0" y="0"/>
            <a:ext cx="12208933" cy="6858000"/>
          </a:xfrm>
          <a:prstGeom prst="rect">
            <a:avLst/>
          </a:prstGeom>
          <a:noFill/>
          <a:ln w="9525">
            <a:noFill/>
          </a:ln>
        </p:spPr>
      </p:pic>
      <p:sp>
        <p:nvSpPr>
          <p:cNvPr id="1027" name="标题 1026"/>
          <p:cNvSpPr>
            <a:spLocks noGrp="1"/>
          </p:cNvSpPr>
          <p:nvPr>
            <p:ph type="title"/>
          </p:nvPr>
        </p:nvSpPr>
        <p:spPr>
          <a:xfrm>
            <a:off x="609600" y="190500"/>
            <a:ext cx="10972800" cy="582613"/>
          </a:xfrm>
          <a:prstGeom prst="rect">
            <a:avLst/>
          </a:prstGeom>
          <a:noFill/>
          <a:ln w="9525">
            <a:noFill/>
          </a:ln>
        </p:spPr>
        <p:txBody>
          <a:bodyPr anchor="ctr"/>
          <a:p>
            <a:pPr lvl="0"/>
            <a:r>
              <a:rPr lang="zh-CN" altLang="en-US"/>
              <a:t>单击此处编辑母版标题样式</a:t>
            </a:r>
            <a:endParaRPr lang="zh-CN" altLang="en-US"/>
          </a:p>
        </p:txBody>
      </p:sp>
      <p:sp>
        <p:nvSpPr>
          <p:cNvPr id="1028" name="文本占位符 1027"/>
          <p:cNvSpPr>
            <a:spLocks noGrp="1"/>
          </p:cNvSpPr>
          <p:nvPr>
            <p:ph type="body" idx="1"/>
          </p:nvPr>
        </p:nvSpPr>
        <p:spPr>
          <a:xfrm>
            <a:off x="609600" y="1174750"/>
            <a:ext cx="10972800" cy="4953000"/>
          </a:xfrm>
          <a:prstGeom prst="rect">
            <a:avLst/>
          </a:prstGeom>
          <a:noFill/>
          <a:ln w="9525">
            <a:noFill/>
          </a:ln>
        </p:spPr>
        <p:txBody>
          <a:bodyPr/>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1029" name="日期占位符 1028"/>
          <p:cNvSpPr>
            <a:spLocks noGrp="1"/>
          </p:cNvSpPr>
          <p:nvPr>
            <p:ph type="dt" sz="half" idx="2"/>
          </p:nvPr>
        </p:nvSpPr>
        <p:spPr>
          <a:xfrm>
            <a:off x="609600" y="6245225"/>
            <a:ext cx="2844800" cy="476250"/>
          </a:xfrm>
          <a:prstGeom prst="rect">
            <a:avLst/>
          </a:prstGeom>
          <a:noFill/>
          <a:ln w="9525">
            <a:noFill/>
          </a:ln>
        </p:spPr>
        <p:txBody>
          <a:bodyPr/>
          <a:lstStyle>
            <a:lvl1pPr>
              <a:defRPr sz="1400"/>
            </a:lvl1pPr>
          </a:lstStyle>
          <a:p>
            <a:fld id="{D997B5FA-0921-464F-AAE1-844C04324D75}" type="datetimeFigureOut">
              <a:rPr lang="zh-CN" altLang="en-US" smtClean="0"/>
            </a:fld>
            <a:endParaRPr lang="zh-CN" altLang="en-US"/>
          </a:p>
        </p:txBody>
      </p:sp>
      <p:sp>
        <p:nvSpPr>
          <p:cNvPr id="1030" name="页脚占位符 1029"/>
          <p:cNvSpPr>
            <a:spLocks noGrp="1"/>
          </p:cNvSpPr>
          <p:nvPr>
            <p:ph type="ftr" sz="quarter" idx="3"/>
          </p:nvPr>
        </p:nvSpPr>
        <p:spPr>
          <a:xfrm>
            <a:off x="4165600" y="6245225"/>
            <a:ext cx="3860800" cy="476250"/>
          </a:xfrm>
          <a:prstGeom prst="rect">
            <a:avLst/>
          </a:prstGeom>
          <a:noFill/>
          <a:ln w="9525">
            <a:noFill/>
          </a:ln>
        </p:spPr>
        <p:txBody>
          <a:bodyPr/>
          <a:lstStyle>
            <a:lvl1pPr algn="ctr">
              <a:defRPr sz="1400"/>
            </a:lvl1pPr>
          </a:lstStyle>
          <a:p>
            <a:endParaRPr lang="zh-CN" altLang="en-US"/>
          </a:p>
        </p:txBody>
      </p:sp>
      <p:sp>
        <p:nvSpPr>
          <p:cNvPr id="1031" name="灯片编号占位符 1030"/>
          <p:cNvSpPr>
            <a:spLocks noGrp="1"/>
          </p:cNvSpPr>
          <p:nvPr>
            <p:ph type="sldNum" sz="quarter" idx="4"/>
          </p:nvPr>
        </p:nvSpPr>
        <p:spPr>
          <a:xfrm>
            <a:off x="8737600" y="6245225"/>
            <a:ext cx="2844800" cy="476250"/>
          </a:xfrm>
          <a:prstGeom prst="rect">
            <a:avLst/>
          </a:prstGeom>
          <a:noFill/>
          <a:ln w="9525">
            <a:noFill/>
          </a:ln>
        </p:spPr>
        <p:txBody>
          <a:bodyPr/>
          <a:lstStyle>
            <a:lvl1pPr algn="r">
              <a:defRPr sz="1400"/>
            </a:lvl1pPr>
          </a:lstStyle>
          <a:p>
            <a:fld id="{565CE74E-AB26-4998-AD42-012C4C1AD076}"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marL="0" lvl="0" indent="0" algn="l" defTabSz="914400" eaLnBrk="1" fontAlgn="base" latinLnBrk="0" hangingPunct="1">
        <a:lnSpc>
          <a:spcPct val="100000"/>
        </a:lnSpc>
        <a:spcBef>
          <a:spcPct val="0"/>
        </a:spcBef>
        <a:spcAft>
          <a:spcPct val="0"/>
        </a:spcAft>
        <a:buClr>
          <a:srgbClr val="000000"/>
        </a:buClr>
        <a:buNone/>
        <a:defRPr sz="3600" b="0" i="0" u="none" kern="1200" baseline="0">
          <a:solidFill>
            <a:schemeClr val="tx1"/>
          </a:solidFill>
          <a:latin typeface="+mj-lt"/>
          <a:ea typeface="+mj-ea"/>
          <a:cs typeface="+mj-cs"/>
        </a:defRPr>
      </a:lvl1pPr>
    </p:titleStyle>
    <p:bodyStyle>
      <a:lvl1pPr marL="342900" lvl="0" indent="-342900" algn="l" defTabSz="914400" eaLnBrk="1" fontAlgn="base" latinLnBrk="0" hangingPunct="1">
        <a:lnSpc>
          <a:spcPct val="100000"/>
        </a:lnSpc>
        <a:spcBef>
          <a:spcPct val="20000"/>
        </a:spcBef>
        <a:spcAft>
          <a:spcPct val="0"/>
        </a:spcAft>
        <a:buChar char="•"/>
        <a:defRPr sz="3200" b="0" i="0" u="none" kern="1200" baseline="0">
          <a:solidFill>
            <a:schemeClr val="tx1"/>
          </a:solidFill>
          <a:latin typeface="+mn-lt"/>
          <a:ea typeface="+mn-ea"/>
          <a:cs typeface="+mn-cs"/>
        </a:defRPr>
      </a:lvl1pPr>
      <a:lvl2pPr marL="742950" lvl="1" indent="-285750" algn="l" defTabSz="914400" eaLnBrk="1" fontAlgn="base" latinLnBrk="0" hangingPunct="1">
        <a:lnSpc>
          <a:spcPct val="100000"/>
        </a:lnSpc>
        <a:spcBef>
          <a:spcPct val="20000"/>
        </a:spcBef>
        <a:spcAft>
          <a:spcPct val="0"/>
        </a:spcAft>
        <a:buChar char="–"/>
        <a:defRPr sz="2800" b="0" i="0" u="none" kern="1200" baseline="0">
          <a:solidFill>
            <a:schemeClr val="tx1"/>
          </a:solidFill>
          <a:latin typeface="+mn-lt"/>
          <a:ea typeface="+mn-ea"/>
          <a:cs typeface="+mn-cs"/>
        </a:defRPr>
      </a:lvl2pPr>
      <a:lvl3pPr marL="1143000" lvl="2" indent="-228600" algn="l" defTabSz="914400" eaLnBrk="1" fontAlgn="base" latinLnBrk="0" hangingPunct="1">
        <a:lnSpc>
          <a:spcPct val="100000"/>
        </a:lnSpc>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4pPr>
      <a:lvl5pPr marL="2057400" lvl="4"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2pPr>
      <a:lvl3pPr marL="914400" lvl="2"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3pPr>
      <a:lvl4pPr marL="1371600" lvl="3"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4pPr>
      <a:lvl5pPr marL="1828800" lvl="4"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5pPr>
      <a:lvl6pPr marL="2286000" lvl="5"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6pPr>
      <a:lvl7pPr marL="2743200" lvl="6"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7pPr>
      <a:lvl8pPr marL="3200400" lvl="7"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8pPr>
      <a:lvl9pPr marL="3657600" lvl="8"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p:nvPr>
        </p:nvSpPr>
        <p:spPr/>
        <p:txBody>
          <a:bodyPr/>
          <a:p>
            <a:endParaRPr lang="zh-CN" altLang="en-US"/>
          </a:p>
        </p:txBody>
      </p:sp>
      <p:sp>
        <p:nvSpPr>
          <p:cNvPr id="3" name="副标题 2"/>
          <p:cNvSpPr>
            <a:spLocks noGrp="1"/>
          </p:cNvSpPr>
          <p:nvPr>
            <p:ph type="subTitle" idx="1"/>
          </p:nvPr>
        </p:nvSpPr>
        <p:spPr/>
        <p:txBody>
          <a:bodyPr>
            <a:scene3d>
              <a:camera prst="orthographicFront"/>
              <a:lightRig rig="soft" dir="t">
                <a:rot lat="0" lon="0" rev="15600000"/>
              </a:lightRig>
            </a:scene3d>
            <a:sp3d extrusionH="57150" prstMaterial="softEdge">
              <a:bevelT w="25400" h="38100"/>
            </a:sp3d>
          </a:bodyPr>
          <a:p>
            <a:r>
              <a:rPr lang="zh-CN" altLang="en-US">
                <a:ln/>
                <a:solidFill>
                  <a:schemeClr val="accent4"/>
                </a:solidFill>
                <a:effectLst/>
              </a:rPr>
              <a:t>诗歌的意境和意象</a:t>
            </a:r>
            <a:endParaRPr lang="zh-CN" altLang="en-US">
              <a:ln/>
              <a:solidFill>
                <a:schemeClr val="accent4"/>
              </a:solidFill>
              <a:effectLst/>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sp>
        <p:nvSpPr>
          <p:cNvPr id="3" name="内容占位符 2"/>
          <p:cNvSpPr>
            <a:spLocks noGrp="1"/>
          </p:cNvSpPr>
          <p:nvPr>
            <p:ph idx="1"/>
          </p:nvPr>
        </p:nvSpPr>
        <p:spPr/>
        <p:txBody>
          <a:bodyPr/>
          <a:p>
            <a:r>
              <a:rPr lang="zh-CN" altLang="en-US">
                <a:sym typeface="+mn-ea"/>
              </a:rPr>
              <a:t>③归隐田园、钟情山水的形象：陶渊明的“采菊东篱下，悠然见南山……此中有真意欲辨已忘言”（《饮酒》），写的就是悠游自在的隐居生活，说明诗人安贫乐道的思想；王维的“故人具鸡黍，邀我至田家……待到重阳日，还来就菊花”（《过故人庄》），诗中描写了山村风光和朋友欢聚的生活场面，像一幅田园风景画，使人见了，乐而忘返。</a:t>
            </a:r>
            <a:endParaRPr lang="zh-CN" altLang="en-US"/>
          </a:p>
          <a:p>
            <a:endParaRPr lang="zh-CN" altLang="en-US"/>
          </a:p>
          <a:p>
            <a:r>
              <a:rPr lang="zh-CN" altLang="en-US">
                <a:sym typeface="+mn-ea"/>
              </a:rPr>
              <a:t>④爱惜人才的形象：龚自珍的“我劝天公重抖搂，不拘一格降人才”（《己亥杂诗》），其对人才的渴求，毫无遮拦地表现在字里行间。</a:t>
            </a:r>
            <a:endParaRPr lang="zh-CN" altLang="en-US"/>
          </a:p>
          <a:p>
            <a:endParaRPr lang="zh-CN" altLang="en-US"/>
          </a:p>
          <a:p>
            <a:endParaRPr lang="zh-CN" altLang="en-US"/>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sp>
        <p:nvSpPr>
          <p:cNvPr id="3" name="内容占位符 2"/>
          <p:cNvSpPr>
            <a:spLocks noGrp="1"/>
          </p:cNvSpPr>
          <p:nvPr>
            <p:ph idx="1"/>
          </p:nvPr>
        </p:nvSpPr>
        <p:spPr/>
        <p:txBody>
          <a:bodyPr/>
          <a:p>
            <a:r>
              <a:rPr lang="zh-CN" altLang="en-US">
                <a:sym typeface="+mn-ea"/>
              </a:rPr>
              <a:t>⑤儿女情长的形象：李商隐的“相见时难别亦难，东风无力百花残。春蚕到死丝方尽，蜡炬成灰泪始干”（《无题》），诗歌写了暮春时节与所爱女子离别时的无限忧伤和别后相思的绵绵情意，表达的是对忠贞不渝的爱情的歌颂。</a:t>
            </a:r>
            <a:endParaRPr lang="zh-CN" altLang="en-US"/>
          </a:p>
          <a:p>
            <a:endParaRPr lang="zh-CN" altLang="en-US"/>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诗歌的意境</a:t>
            </a:r>
            <a:endParaRPr lang="zh-CN" altLang="en-US"/>
          </a:p>
        </p:txBody>
      </p:sp>
      <p:sp>
        <p:nvSpPr>
          <p:cNvPr id="3" name="内容占位符 2"/>
          <p:cNvSpPr>
            <a:spLocks noGrp="1"/>
          </p:cNvSpPr>
          <p:nvPr>
            <p:ph idx="1"/>
          </p:nvPr>
        </p:nvSpPr>
        <p:spPr/>
        <p:txBody>
          <a:bodyPr/>
          <a:p>
            <a:r>
              <a:rPr lang="zh-CN" altLang="en-US" sz="2800"/>
              <a:t>意境，顾名思义，“意”就是情意，就是主观的思想感情；“境”就是境界，就是立体感的艺术图画。在文学作品中，“意”不能赤裸裸地说出，需借物来表现；“境”不能是纯客观的物象，需由意所触发。因此，</a:t>
            </a:r>
            <a:r>
              <a:rPr lang="zh-CN" altLang="en-US" sz="2800">
                <a:solidFill>
                  <a:srgbClr val="FF0000"/>
                </a:solidFill>
              </a:rPr>
              <a:t>所谓“意境”，可以说就是诗人的主观思想感情与诗中所描绘的生活图景有机融合而形成的一种耐人寻味的艺术境界，是诗人强烈的感情和生动的客观事物的交融。</a:t>
            </a:r>
            <a:r>
              <a:rPr lang="zh-CN" altLang="en-US" sz="2800"/>
              <a:t>它既是作家苦心追求的目标，也是我们评论作品的重要准绳。我国近代著名文学评论家王国维先生认为：情与景是意境的两个基本要素，情景交融是意境的基本特点；追求感情的真挚、形象的真实和语言的真切是意境的核心。诗人创造意境常常用“触景生情”和“缘情写景”（即“寓情于景”）。</a:t>
            </a:r>
            <a:endParaRPr lang="zh-CN" altLang="en-US" sz="280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诗歌的意象</a:t>
            </a:r>
            <a:endParaRPr lang="zh-CN" altLang="en-US"/>
          </a:p>
        </p:txBody>
      </p:sp>
      <p:sp>
        <p:nvSpPr>
          <p:cNvPr id="3" name="内容占位符 2"/>
          <p:cNvSpPr>
            <a:spLocks noGrp="1"/>
          </p:cNvSpPr>
          <p:nvPr>
            <p:ph idx="1"/>
          </p:nvPr>
        </p:nvSpPr>
        <p:spPr/>
        <p:txBody>
          <a:bodyPr/>
          <a:p>
            <a:r>
              <a:rPr lang="zh-CN" altLang="en-US" sz="2800"/>
              <a:t>意象，在这里是个特殊的概念。有人也称为“传统意象”、“固定意象”、“典故意象”等，名称不一，所指基本相同。</a:t>
            </a:r>
            <a:endParaRPr lang="zh-CN" altLang="en-US" sz="2800"/>
          </a:p>
          <a:p>
            <a:r>
              <a:rPr lang="zh-CN" altLang="en-US" sz="2800">
                <a:solidFill>
                  <a:srgbClr val="FF0000"/>
                </a:solidFill>
              </a:rPr>
              <a:t>意象是诗歌中浸染了作者感情的东西，是诗人用来兴寄思想感情的人、物、景、事等。</a:t>
            </a:r>
            <a:endParaRPr lang="zh-CN" altLang="en-US" sz="2800">
              <a:solidFill>
                <a:srgbClr val="FF0000"/>
              </a:solidFill>
            </a:endParaRPr>
          </a:p>
          <a:p>
            <a:r>
              <a:rPr lang="zh-CN" altLang="en-US" sz="2800">
                <a:solidFill>
                  <a:srgbClr val="FF0000"/>
                </a:solidFill>
              </a:rPr>
              <a:t>意象，是指诗词中有些艺术形象在被成功地使用过一次以后，后来的诗人反复运用，并逐渐约定俗成，使这些形象被固定在一个或几个特定意义上。</a:t>
            </a:r>
            <a:r>
              <a:rPr lang="zh-CN" altLang="en-US" sz="2800"/>
              <a:t>比如“东篱”这一艺术形象，最初出自陶渊明《饮酒》诗：“采菊东篱下，悠然见南山。”陶诗中的“东篱”，纯系实写，别无他意，但后来诗人反复使用，并渐渐赋予其特定意义，以至于一提到“东篱”，便产生超尘脱俗之感。如李清照《醉花阴》：“东篱把酒黄昏后，有暗香盈袖。”词中的“东篱”已不再是实指，但却有了特定的意义。</a:t>
            </a:r>
            <a:endParaRPr lang="zh-CN" altLang="en-US" sz="280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常用意象</a:t>
            </a:r>
            <a:endParaRPr lang="zh-CN" altLang="en-US"/>
          </a:p>
        </p:txBody>
      </p:sp>
      <p:sp>
        <p:nvSpPr>
          <p:cNvPr id="3" name="内容占位符 2"/>
          <p:cNvSpPr>
            <a:spLocks noGrp="1"/>
          </p:cNvSpPr>
          <p:nvPr>
            <p:ph idx="1"/>
          </p:nvPr>
        </p:nvSpPr>
        <p:spPr/>
        <p:txBody>
          <a:bodyPr/>
          <a:p>
            <a:r>
              <a:rPr lang="zh-CN" altLang="en-US" sz="2400">
                <a:solidFill>
                  <a:srgbClr val="FF0000"/>
                </a:solidFill>
              </a:rPr>
              <a:t>红豆：喻男女爱情或朋友情谊。</a:t>
            </a:r>
            <a:r>
              <a:rPr lang="zh-CN" altLang="en-US" sz="2400"/>
              <a:t>“红豆”语出王维《相思》一诗：“红豆思南国，春来发几枝。愿君多采撷，此物最相思。”诗意本为借生于南国的红豆来抒发对刘友人的眷念之情。</a:t>
            </a:r>
            <a:endParaRPr lang="zh-CN" altLang="en-US" sz="2400"/>
          </a:p>
          <a:p>
            <a:r>
              <a:rPr lang="zh-CN" altLang="en-US" sz="2400"/>
              <a:t>⑥. </a:t>
            </a:r>
            <a:r>
              <a:rPr lang="zh-CN" altLang="en-US" sz="2400">
                <a:solidFill>
                  <a:srgbClr val="FF0000"/>
                </a:solidFill>
              </a:rPr>
              <a:t>  松柏：松柏是傲霜斗雪的典范，诗人常用它作为坚贞、高洁、坚挺、傲岸、坚强、富于生命力的象征。</a:t>
            </a:r>
            <a:r>
              <a:rPr lang="zh-CN" altLang="en-US" sz="2400"/>
              <a:t>如李白《赠韦侍御黄裳》中有“愿君学长松，慎勿作桃李。”韦黄裳一向谄媚权贵，李白规劝他，希望他做一个正直的人。</a:t>
            </a:r>
            <a:endParaRPr lang="zh-CN" altLang="en-US" sz="2400"/>
          </a:p>
          <a:p>
            <a:r>
              <a:rPr lang="zh-CN" altLang="en-US" sz="2400">
                <a:solidFill>
                  <a:srgbClr val="FF0000"/>
                </a:solidFill>
              </a:rPr>
              <a:t>⑦.   竹：气节、积极向上</a:t>
            </a:r>
            <a:endParaRPr lang="zh-CN" altLang="en-US" sz="2400">
              <a:solidFill>
                <a:srgbClr val="FF0000"/>
              </a:solidFill>
            </a:endParaRPr>
          </a:p>
          <a:p>
            <a:r>
              <a:rPr lang="zh-CN" altLang="en-US" sz="2400">
                <a:solidFill>
                  <a:srgbClr val="FF0000"/>
                </a:solidFill>
              </a:rPr>
              <a:t>⑧.  梧桐：凄苦。往往是凄凉悲伤的象征。</a:t>
            </a:r>
            <a:r>
              <a:rPr lang="zh-CN" altLang="en-US" sz="2400"/>
              <a:t>如李清照的“梧桐更兼细雨，到黄昏、点点滴滴”就抒发了一种凄凉的愁思。</a:t>
            </a:r>
            <a:endParaRPr lang="zh-CN" altLang="en-US" sz="2400"/>
          </a:p>
          <a:p>
            <a:endParaRPr lang="zh-CN" altLang="en-US"/>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sp>
        <p:nvSpPr>
          <p:cNvPr id="3" name="内容占位符 2"/>
          <p:cNvSpPr>
            <a:spLocks noGrp="1"/>
          </p:cNvSpPr>
          <p:nvPr>
            <p:ph idx="1"/>
          </p:nvPr>
        </p:nvSpPr>
        <p:spPr/>
        <p:txBody>
          <a:bodyPr/>
          <a:p>
            <a:r>
              <a:rPr lang="zh-CN" altLang="en-US" sz="2400">
                <a:solidFill>
                  <a:srgbClr val="FF0000"/>
                </a:solidFill>
                <a:sym typeface="+mn-ea"/>
              </a:rPr>
              <a:t>⑨.   柳：送别、留恋、伤感、春天的美好</a:t>
            </a:r>
            <a:r>
              <a:rPr lang="zh-CN" altLang="en-US" sz="2400">
                <a:sym typeface="+mn-ea"/>
              </a:rPr>
              <a:t>。杨柳更多的是与离愁联在一起。如 “昔我往矣，杨柳依依”(《诗经·采薇》)，首开咏柳寄情、借柳伤别的先河；“忽见陌头烟柳色，悔教夫婿觅封侯”(王昌龄《闺怨》)，烟柳被一种千回百结的愁绪所缠绕，尽管春光无限，人们也会黯然神伤；“年年柳色，灞陵伤别”(李白《忆秦娥》)，诗人把别愁离恨写得缠绵悱恻，噬心镂骨。毕竟，“多情自古伤离别”。王维的“朝雨”冲得走“渭城”的“轻尘”，却冲不走诗人铭刻于心的凄苦与无奈；柳永的“杨柳岸，晓风残月”，烘托出了离别者的内心苦楚，使读者充分感受到蕴含其中的悲愁情怀。</a:t>
            </a:r>
            <a:endParaRPr lang="zh-CN" altLang="en-US" sz="2400"/>
          </a:p>
          <a:p>
            <a:endParaRPr lang="zh-CN" altLang="en-US" sz="2400"/>
          </a:p>
          <a:p>
            <a:r>
              <a:rPr lang="zh-CN" altLang="en-US" sz="2400">
                <a:sym typeface="+mn-ea"/>
              </a:rPr>
              <a:t>⑩.   [折柳]喻指“惜别怀远之意”。据《三辅黄周·桥》记载：“霸桥在长安东，跨水作桥。汉人送客至此桥，折柳赠别。”汉之后，“折柳”遂常用于抒写离别行旅之苦。</a:t>
            </a:r>
            <a:endParaRPr lang="zh-CN" altLang="en-US" sz="2400"/>
          </a:p>
          <a:p>
            <a:endParaRPr lang="zh-CN" altLang="en-US"/>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sp>
        <p:nvSpPr>
          <p:cNvPr id="3" name="内容占位符 2"/>
          <p:cNvSpPr>
            <a:spLocks noGrp="1"/>
          </p:cNvSpPr>
          <p:nvPr>
            <p:ph idx="1"/>
          </p:nvPr>
        </p:nvSpPr>
        <p:spPr/>
        <p:txBody>
          <a:bodyPr/>
          <a:p>
            <a:r>
              <a:rPr lang="zh-CN" altLang="en-US" sz="2400"/>
              <a:t>①.         </a:t>
            </a:r>
            <a:r>
              <a:rPr lang="zh-CN" altLang="en-US" sz="2400">
                <a:solidFill>
                  <a:srgbClr val="FF0000"/>
                </a:solidFill>
              </a:rPr>
              <a:t>子规（杜鹃鸟）：悲惨凄恻</a:t>
            </a:r>
            <a:r>
              <a:rPr lang="zh-CN" altLang="en-US" sz="2400"/>
              <a:t>。子规鸟即杜鹃鸟。古代神话中，蜀王杜宇(即望帝)被迫让位给他的臣子，自己隐居山林，死后灵魂化为杜鹃。于是，古诗中的杜鹃也就成为凄凉、哀伤的象征。李白《闻王昌龄左迁龙标，遥有此寄》：“杨花落尽子规啼，闻道龙标过五溪。我寄愁心与明月，随风直到夜郎西。”起句写即目之景，在萧瑟悲凉的自然景物中寄寓了离别感伤之情。三、四句以寄情明月的丰富想象；表达了对友人的无限怀念与深叨同情。宋人贺铸的《忆秦娥》：“三更月，中庭恰照梨花雪；梨花雪，不胜凄断，杜鹃啼血。”三更月光照在庭院里雪白的梨花上，杜鹃乌在凄厉地鸣叫着，使人禁不住倍加思念亲人，伤心欲绝。词人通过描写凄清的景物，寄托了幽深的乡思。又比如“可堪孤馆闭春寒，杜鹃声里斜阳暮”(宋人秦观《踏莎行》)、“子规夜半犹啼血，不信东风唤不回”(宋人王令《送春》)等，都是以杜鹃鸟的哀鸣，表达了哀怨、凄凉或思归的情思。</a:t>
            </a:r>
            <a:endParaRPr lang="zh-CN" altLang="en-US" sz="240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sp>
        <p:nvSpPr>
          <p:cNvPr id="3" name="内容占位符 2"/>
          <p:cNvSpPr>
            <a:spLocks noGrp="1"/>
          </p:cNvSpPr>
          <p:nvPr>
            <p:ph idx="1"/>
          </p:nvPr>
        </p:nvSpPr>
        <p:spPr/>
        <p:txBody>
          <a:bodyPr/>
          <a:p>
            <a:r>
              <a:rPr lang="zh-CN" altLang="en-US" sz="2400"/>
              <a:t>②.         </a:t>
            </a:r>
            <a:r>
              <a:rPr lang="zh-CN" altLang="en-US" sz="2400">
                <a:solidFill>
                  <a:srgbClr val="FF0000"/>
                </a:solidFill>
              </a:rPr>
              <a:t>鹧鸪鸟</a:t>
            </a:r>
            <a:r>
              <a:rPr lang="zh-CN" altLang="en-US" sz="2400"/>
              <a:t>：鹧鸪的形象在古诗词里也有其特定的内蕴。鹧鸪的鸣声听起来像．“行不得也哥哥”，</a:t>
            </a:r>
            <a:r>
              <a:rPr lang="zh-CN" altLang="en-US" sz="2400">
                <a:solidFill>
                  <a:srgbClr val="FF0000"/>
                </a:solidFill>
              </a:rPr>
              <a:t>极容易勾起人们对旅途艰险的联想和满腔的离愁别绪</a:t>
            </a:r>
            <a:r>
              <a:rPr lang="zh-CN" altLang="en-US" sz="2400"/>
              <a:t>。如“落照苍茫秋草明，鹧鸪啼处远人行”(唐人李群玉《九子坡闻鹧鸪》)、“江晚正愁余，山深闻鹧鸪”(辛弃疾《菩萨蛮·书江西造口壁》)等诗句，其中的鹧鸪都已不是纯客观意义上的鸟的形象了。</a:t>
            </a:r>
            <a:endParaRPr lang="zh-CN" altLang="en-US" sz="2400"/>
          </a:p>
          <a:p>
            <a:endParaRPr lang="zh-CN" altLang="en-US" sz="2400"/>
          </a:p>
          <a:p>
            <a:r>
              <a:rPr lang="zh-CN" altLang="en-US" sz="2400"/>
              <a:t>③.         寒蝉：秋后的蝉是活不了多久的，一番秋雨之后，蝉儿便剩下几声时断时续的哀鸣了，可以说是命在旦夕。因此，</a:t>
            </a:r>
            <a:r>
              <a:rPr lang="zh-CN" altLang="en-US" sz="2400">
                <a:solidFill>
                  <a:srgbClr val="FF0000"/>
                </a:solidFill>
              </a:rPr>
              <a:t>寒蝉就成为悲凉的同义词</a:t>
            </a:r>
            <a:r>
              <a:rPr lang="zh-CN" altLang="en-US" sz="2400"/>
              <a:t>。如唐人骆宾王《咏蝉》起首两句：“西陆蝉声唱，南冠客思深。”以寒蝉高唱，渲染自己在狱中怀想家园之情。宋人柳永《雨霖铃》开篇：“寒蝉凄切，对长亭晚，骤雨初歇。”还未直接描写别离，“凄凄惨惨戚戚”之感就已充塞读者心中；营造了一种足以触动离愁别绪的气氛。还有“寒蝉鸣我侧”(三国时期魏人曹植《赠白马王彪》)等诗句也表达了这样的情思。</a:t>
            </a:r>
            <a:endParaRPr lang="zh-CN" altLang="en-US" sz="240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sp>
        <p:nvSpPr>
          <p:cNvPr id="3" name="内容占位符 2"/>
          <p:cNvSpPr>
            <a:spLocks noGrp="1"/>
          </p:cNvSpPr>
          <p:nvPr>
            <p:ph idx="1"/>
          </p:nvPr>
        </p:nvSpPr>
        <p:spPr/>
        <p:txBody>
          <a:bodyPr/>
          <a:p>
            <a:r>
              <a:rPr lang="zh-CN" altLang="en-US" sz="2800"/>
              <a:t>诗歌的意境是透过诗中的意象浸润出来的。要领悟诗歌的意境，第一步就是要找出意象，初步理解诗人是如何借助意象来表现自己的个性色彩、表现自己的希冀和追求、抒发自己的感情的。马致远的《天净沙·枯藤老树昏鸦》，曲中的“枯藤”、“老树”、“昏鸦”、“古道”、“西风”、“瘦马”、“夕阳”等，写的是落寞单调的秋景，这种秋景，创设的是沉郁悲凉的意境，浸透的是羁旅断肠的情怀。</a:t>
            </a:r>
            <a:endParaRPr lang="zh-CN" altLang="en-US" sz="280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sp>
        <p:nvSpPr>
          <p:cNvPr id="3" name="内容占位符 2"/>
          <p:cNvSpPr>
            <a:spLocks noGrp="1"/>
          </p:cNvSpPr>
          <p:nvPr>
            <p:ph idx="1"/>
          </p:nvPr>
        </p:nvSpPr>
        <p:spPr/>
        <p:txBody>
          <a:bodyPr/>
          <a:p>
            <a:r>
              <a:rPr lang="zh-CN" altLang="en-US"/>
              <a:t>我们再看看诗歌中人物形象的几种类别：</a:t>
            </a:r>
            <a:endParaRPr lang="zh-CN" altLang="en-US"/>
          </a:p>
          <a:p>
            <a:endParaRPr lang="zh-CN" altLang="en-US"/>
          </a:p>
          <a:p>
            <a:r>
              <a:rPr lang="zh-CN" altLang="en-US" sz="2400"/>
              <a:t>①豪放洒脱的形象：李白的“天生我材必有用，千金散尽还复来”（《将进酒》），表现了他淡于富贵、傲视圣贤的思想，也反映了李白傲岸不羁、豪放自负的性格。</a:t>
            </a:r>
            <a:endParaRPr lang="zh-CN" altLang="en-US" sz="2400"/>
          </a:p>
          <a:p>
            <a:endParaRPr lang="zh-CN" altLang="en-US" sz="2400"/>
          </a:p>
          <a:p>
            <a:r>
              <a:rPr lang="zh-CN" altLang="en-US" sz="2400"/>
              <a:t>②忧国忧民的形象：杜甫的“安得广厦千万间，大庇天下寒士俱欢颜。……吾庐独破受冻死亦足”（《茅屋为秋风所破歌》），诗人并不仅停留在个人的哀怨中，而能推己及人，其忧国忧民的精神可见一斑。</a:t>
            </a:r>
            <a:endParaRPr lang="zh-CN" altLang="en-US" sz="2400"/>
          </a:p>
          <a:p>
            <a:endParaRPr lang="zh-CN" altLang="en-US" sz="2400"/>
          </a:p>
          <a:p>
            <a:endParaRPr lang="zh-CN" altLang="en-US" sz="2400"/>
          </a:p>
          <a:p>
            <a:endParaRPr lang="zh-CN" altLang="en-US" sz="2400"/>
          </a:p>
          <a:p>
            <a:endParaRPr lang="zh-CN" altLang="en-US" sz="2400"/>
          </a:p>
        </p:txBody>
      </p:sp>
    </p:spTree>
  </p:cSld>
  <p:clrMapOvr>
    <a:masterClrMapping/>
  </p:clrMapOvr>
</p:sld>
</file>

<file path=ppt/theme/theme1.xml><?xml version="1.0" encoding="utf-8"?>
<a:theme xmlns:a="http://schemas.openxmlformats.org/drawingml/2006/main" name="蓝色波浪">
  <a:themeElements>
    <a:clrScheme name="">
      <a:dk1>
        <a:srgbClr val="000000"/>
      </a:dk1>
      <a:lt1>
        <a:srgbClr val="FFFFFF"/>
      </a:lt1>
      <a:dk2>
        <a:srgbClr val="000000"/>
      </a:dk2>
      <a:lt2>
        <a:srgbClr val="969696"/>
      </a:lt2>
      <a:accent1>
        <a:srgbClr val="0066CC"/>
      </a:accent1>
      <a:accent2>
        <a:srgbClr val="3399FF"/>
      </a:accent2>
      <a:accent3>
        <a:srgbClr val="FFFFFF"/>
      </a:accent3>
      <a:accent4>
        <a:srgbClr val="000000"/>
      </a:accent4>
      <a:accent5>
        <a:srgbClr val="AAB9E2"/>
      </a:accent5>
      <a:accent6>
        <a:srgbClr val="2D89E5"/>
      </a:accent6>
      <a:hlink>
        <a:srgbClr val="CC3300"/>
      </a:hlink>
      <a:folHlink>
        <a:srgbClr val="996600"/>
      </a:folHlink>
    </a:clrScheme>
    <a:fontScheme name="">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7B7E5"/>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
        <a:dk1>
          <a:srgbClr val="000000"/>
        </a:dk1>
        <a:lt1>
          <a:srgbClr val="DEF6F1"/>
        </a:lt1>
        <a:dk2>
          <a:srgbClr val="000000"/>
        </a:dk2>
        <a:lt2>
          <a:srgbClr val="969696"/>
        </a:lt2>
        <a:accent1>
          <a:srgbClr val="FFFFFF"/>
        </a:accent1>
        <a:accent2>
          <a:srgbClr val="8DC6FF"/>
        </a:accent2>
        <a:accent3>
          <a:srgbClr val="EBFAF7"/>
        </a:accent3>
        <a:accent4>
          <a:srgbClr val="000000"/>
        </a:accent4>
        <a:accent5>
          <a:srgbClr val="FFFFFF"/>
        </a:accent5>
        <a:accent6>
          <a:srgbClr val="7EB1E5"/>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7B7"/>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
        <a:dk1>
          <a:srgbClr val="FFFFFF"/>
        </a:dk1>
        <a:lt1>
          <a:srgbClr val="008080"/>
        </a:lt1>
        <a:dk2>
          <a:srgbClr val="FFFF99"/>
        </a:dk2>
        <a:lt2>
          <a:srgbClr val="005A58"/>
        </a:lt2>
        <a:accent1>
          <a:srgbClr val="006462"/>
        </a:accent1>
        <a:accent2>
          <a:srgbClr val="6D6FC7"/>
        </a:accent2>
        <a:accent3>
          <a:srgbClr val="AAC1C1"/>
        </a:accent3>
        <a:accent4>
          <a:srgbClr val="DCDCDC"/>
        </a:accent4>
        <a:accent5>
          <a:srgbClr val="AAB8B8"/>
        </a:accent5>
        <a:accent6>
          <a:srgbClr val="6163B2"/>
        </a:accent6>
        <a:hlink>
          <a:srgbClr val="00FFFF"/>
        </a:hlink>
        <a:folHlink>
          <a:srgbClr val="00FF00"/>
        </a:folHlink>
      </a:clrScheme>
      <a:clrMap bg1="lt1" tx1="dk1" bg2="lt2" tx2="dk2" accent1="accent1" accent2="accent2" accent3="accent3" accent4="accent4" accent5="accent5" accent6="accent6" hlink="hlink" folHlink="folHlink"/>
    </a:extraClrScheme>
    <a:extraClrScheme>
      <a:clrScheme name="">
        <a:dk1>
          <a:srgbClr val="FFFFFF"/>
        </a:dk1>
        <a:lt1>
          <a:srgbClr val="800000"/>
        </a:lt1>
        <a:dk2>
          <a:srgbClr val="DFD293"/>
        </a:dk2>
        <a:lt2>
          <a:srgbClr val="5C1F00"/>
        </a:lt2>
        <a:accent1>
          <a:srgbClr val="CC3300"/>
        </a:accent1>
        <a:accent2>
          <a:srgbClr val="BE7960"/>
        </a:accent2>
        <a:accent3>
          <a:srgbClr val="C1AAAA"/>
        </a:accent3>
        <a:accent4>
          <a:srgbClr val="DCDCDC"/>
        </a:accent4>
        <a:accent5>
          <a:srgbClr val="E2ADAA"/>
        </a:accent5>
        <a:accent6>
          <a:srgbClr val="AA6C55"/>
        </a:accent6>
        <a:hlink>
          <a:srgbClr val="FFFF99"/>
        </a:hlink>
        <a:folHlink>
          <a:srgbClr val="D3A219"/>
        </a:folHlink>
      </a:clrScheme>
      <a:clrMap bg1="lt1" tx1="dk1" bg2="lt2" tx2="dk2" accent1="accent1" accent2="accent2" accent3="accent3" accent4="accent4" accent5="accent5" accent6="accent6" hlink="hlink" folHlink="folHlink"/>
    </a:extraClrScheme>
    <a:extraClrScheme>
      <a:clrScheme name="">
        <a:dk1>
          <a:srgbClr val="FFFFFF"/>
        </a:dk1>
        <a:lt1>
          <a:srgbClr val="000099"/>
        </a:lt1>
        <a:dk2>
          <a:srgbClr val="CCFFFF"/>
        </a:dk2>
        <a:lt2>
          <a:srgbClr val="003366"/>
        </a:lt2>
        <a:accent1>
          <a:srgbClr val="3366CC"/>
        </a:accent1>
        <a:accent2>
          <a:srgbClr val="00B000"/>
        </a:accent2>
        <a:accent3>
          <a:srgbClr val="AAAACA"/>
        </a:accent3>
        <a:accent4>
          <a:srgbClr val="DCDCDC"/>
        </a:accent4>
        <a:accent5>
          <a:srgbClr val="ADB9E2"/>
        </a:accent5>
        <a:accent6>
          <a:srgbClr val="009D00"/>
        </a:accent6>
        <a:hlink>
          <a:srgbClr val="66CCFF"/>
        </a:hlink>
        <a:folHlink>
          <a:srgbClr val="FFE701"/>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E3EBF1"/>
        </a:dk2>
        <a:lt2>
          <a:srgbClr val="336699"/>
        </a:lt2>
        <a:accent1>
          <a:srgbClr val="003399"/>
        </a:accent1>
        <a:accent2>
          <a:srgbClr val="468A4B"/>
        </a:accent2>
        <a:accent3>
          <a:srgbClr val="AAAAAA"/>
        </a:accent3>
        <a:accent4>
          <a:srgbClr val="DCDCDC"/>
        </a:accent4>
        <a:accent5>
          <a:srgbClr val="AAADCA"/>
        </a:accent5>
        <a:accent6>
          <a:srgbClr val="3E7B43"/>
        </a:accent6>
        <a:hlink>
          <a:srgbClr val="66CCFF"/>
        </a:hlink>
        <a:folHlink>
          <a:srgbClr val="F0E500"/>
        </a:folHlink>
      </a:clrScheme>
      <a:clrMap bg1="lt1" tx1="dk1" bg2="lt2" tx2="dk2" accent1="accent1" accent2="accent2" accent3="accent3" accent4="accent4" accent5="accent5" accent6="accent6" hlink="hlink" folHlink="folHlink"/>
    </a:extraClrScheme>
    <a:extraClrScheme>
      <a:clrScheme name="">
        <a:dk1>
          <a:srgbClr val="FFFFFF"/>
        </a:dk1>
        <a:lt1>
          <a:srgbClr val="686B5D"/>
        </a:lt1>
        <a:dk2>
          <a:srgbClr val="D1D1CB"/>
        </a:dk2>
        <a:lt2>
          <a:srgbClr val="777777"/>
        </a:lt2>
        <a:accent1>
          <a:srgbClr val="909082"/>
        </a:accent1>
        <a:accent2>
          <a:srgbClr val="809EA8"/>
        </a:accent2>
        <a:accent3>
          <a:srgbClr val="B9BAB6"/>
        </a:accent3>
        <a:accent4>
          <a:srgbClr val="DCDCDC"/>
        </a:accent4>
        <a:accent5>
          <a:srgbClr val="C7C7C1"/>
        </a:accent5>
        <a:accent6>
          <a:srgbClr val="728D96"/>
        </a:accent6>
        <a:hlink>
          <a:srgbClr val="FFCC66"/>
        </a:hlink>
        <a:folHlink>
          <a:srgbClr val="E9DCB9"/>
        </a:folHlink>
      </a:clrScheme>
      <a:clrMap bg1="lt1" tx1="dk1" bg2="lt2" tx2="dk2" accent1="accent1" accent2="accent2" accent3="accent3" accent4="accent4" accent5="accent5" accent6="accent6" hlink="hlink" folHlink="folHlink"/>
    </a:extraClrScheme>
    <a:extraClrScheme>
      <a:clrScheme name="">
        <a:dk1>
          <a:srgbClr val="FFFFFF"/>
        </a:dk1>
        <a:lt1>
          <a:srgbClr val="666699"/>
        </a:lt1>
        <a:dk2>
          <a:srgbClr val="FFFFFF"/>
        </a:dk2>
        <a:lt2>
          <a:srgbClr val="3E3E5C"/>
        </a:lt2>
        <a:accent1>
          <a:srgbClr val="60597B"/>
        </a:accent1>
        <a:accent2>
          <a:srgbClr val="6666FF"/>
        </a:accent2>
        <a:accent3>
          <a:srgbClr val="B9B9CA"/>
        </a:accent3>
        <a:accent4>
          <a:srgbClr val="DCDCDC"/>
        </a:accent4>
        <a:accent5>
          <a:srgbClr val="B7B5BF"/>
        </a:accent5>
        <a:accent6>
          <a:srgbClr val="5B5BE5"/>
        </a:accent6>
        <a:hlink>
          <a:srgbClr val="99CCFF"/>
        </a:hlink>
        <a:folHlink>
          <a:srgbClr val="FFFF99"/>
        </a:folHlink>
      </a:clrScheme>
      <a:clrMap bg1="lt1" tx1="dk1" bg2="lt2" tx2="dk2" accent1="accent1" accent2="accent2" accent3="accent3" accent4="accent4" accent5="accent5" accent6="accent6" hlink="hlink" folHlink="folHlink"/>
    </a:extraClrScheme>
    <a:extraClrScheme>
      <a:clrScheme name="">
        <a:dk1>
          <a:srgbClr val="FFFFFF"/>
        </a:dk1>
        <a:lt1>
          <a:srgbClr val="523E26"/>
        </a:lt1>
        <a:dk2>
          <a:srgbClr val="DFC08D"/>
        </a:dk2>
        <a:lt2>
          <a:srgbClr val="2D2015"/>
        </a:lt2>
        <a:accent1>
          <a:srgbClr val="8C7B70"/>
        </a:accent1>
        <a:accent2>
          <a:srgbClr val="8F5F2F"/>
        </a:accent2>
        <a:accent3>
          <a:srgbClr val="B3AFAB"/>
        </a:accent3>
        <a:accent4>
          <a:srgbClr val="DCDCDC"/>
        </a:accent4>
        <a:accent5>
          <a:srgbClr val="C5BFBC"/>
        </a:accent5>
        <a:accent6>
          <a:srgbClr val="805529"/>
        </a:accent6>
        <a:hlink>
          <a:srgbClr val="CCB400"/>
        </a:hlink>
        <a:folHlink>
          <a:srgbClr val="8C9EA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969696"/>
        </a:lt2>
        <a:accent1>
          <a:srgbClr val="0066CC"/>
        </a:accent1>
        <a:accent2>
          <a:srgbClr val="3399FF"/>
        </a:accent2>
        <a:accent3>
          <a:srgbClr val="FFFFFF"/>
        </a:accent3>
        <a:accent4>
          <a:srgbClr val="000000"/>
        </a:accent4>
        <a:accent5>
          <a:srgbClr val="AAB9E2"/>
        </a:accent5>
        <a:accent6>
          <a:srgbClr val="2D89E5"/>
        </a:accent6>
        <a:hlink>
          <a:srgbClr val="CC3300"/>
        </a:hlink>
        <a:folHlink>
          <a:srgbClr val="99660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2702</Words>
  <Application>WPS 演示</Application>
  <PresentationFormat>宽屏</PresentationFormat>
  <Paragraphs>52</Paragraphs>
  <Slides>11</Slides>
  <Notes>0</Notes>
  <HiddenSlides>0</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11</vt:i4>
      </vt:variant>
    </vt:vector>
  </HeadingPairs>
  <TitlesOfParts>
    <vt:vector size="18" baseType="lpstr">
      <vt:lpstr>Arial</vt:lpstr>
      <vt:lpstr>宋体</vt:lpstr>
      <vt:lpstr>Wingdings</vt:lpstr>
      <vt:lpstr>Calibri Light</vt:lpstr>
      <vt:lpstr>Calibri</vt:lpstr>
      <vt:lpstr>微软雅黑</vt:lpstr>
      <vt:lpstr>蓝色波浪</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小七</cp:lastModifiedBy>
  <cp:revision>4</cp:revision>
  <dcterms:created xsi:type="dcterms:W3CDTF">2015-05-05T08:02:00Z</dcterms:created>
  <dcterms:modified xsi:type="dcterms:W3CDTF">2018-09-19T07:13:03Z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2052-10.8.0.5715</vt:lpwstr>
  </property>
</Properties>
</file>