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7"/>
  </p:notesMasterIdLst>
  <p:sldIdLst>
    <p:sldId id="322" r:id="rId4"/>
    <p:sldId id="321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7" r:id="rId15"/>
    <p:sldId id="338" r:id="rId16"/>
    <p:sldId id="310" r:id="rId18"/>
    <p:sldId id="340" r:id="rId19"/>
    <p:sldId id="341" r:id="rId20"/>
    <p:sldId id="342" r:id="rId21"/>
    <p:sldId id="343" r:id="rId22"/>
    <p:sldId id="344" r:id="rId23"/>
    <p:sldId id="345" r:id="rId24"/>
    <p:sldId id="305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Verdana" panose="020B0604030504040204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Verdana" panose="020B0604030504040204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Verdana" panose="020B0604030504040204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Verdana" panose="020B0604030504040204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Verdana" panose="020B0604030504040204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Verdana" panose="020B0604030504040204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Verdana" panose="020B0604030504040204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Verdana" panose="020B0604030504040204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Verdana" panose="020B0604030504040204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0000"/>
    <a:srgbClr val="111111"/>
    <a:srgbClr val="080808"/>
    <a:srgbClr val="000066"/>
    <a:srgbClr val="00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112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20834" name="组合 120833"/>
          <p:cNvGrpSpPr/>
          <p:nvPr/>
        </p:nvGrpSpPr>
        <p:grpSpPr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120835" name="组合 120834"/>
            <p:cNvGrpSpPr/>
            <p:nvPr userDrawn="1"/>
          </p:nvGrpSpPr>
          <p:grpSpPr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120836" name="任意多边形 120835"/>
              <p:cNvSpPr/>
              <p:nvPr userDrawn="1"/>
            </p:nvSpPr>
            <p:spPr>
              <a:xfrm rot="-9414770" flipV="1">
                <a:off x="3534" y="778"/>
                <a:ext cx="1333" cy="1485"/>
              </a:xfrm>
              <a:custGeom>
                <a:avLst/>
                <a:gdLst/>
                <a:ahLst/>
                <a:cxnLst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37" name="任意多边形 120836"/>
              <p:cNvSpPr/>
              <p:nvPr userDrawn="1"/>
            </p:nvSpPr>
            <p:spPr>
              <a:xfrm rot="-9414770" flipV="1">
                <a:off x="4029" y="1802"/>
                <a:ext cx="571" cy="531"/>
              </a:xfrm>
              <a:custGeom>
                <a:avLst/>
                <a:gdLst/>
                <a:ahLst/>
                <a:cxnLst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38" name="任意多边形 120837"/>
              <p:cNvSpPr/>
              <p:nvPr userDrawn="1"/>
            </p:nvSpPr>
            <p:spPr>
              <a:xfrm rot="-9414770" flipV="1">
                <a:off x="3639" y="2167"/>
                <a:ext cx="277" cy="249"/>
              </a:xfrm>
              <a:custGeom>
                <a:avLst/>
                <a:gdLst/>
                <a:ahLst/>
                <a:cxnLst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39" name="任意多边形 120838"/>
              <p:cNvSpPr/>
              <p:nvPr userDrawn="1"/>
            </p:nvSpPr>
            <p:spPr>
              <a:xfrm rot="-9414770" flipV="1">
                <a:off x="3979" y="977"/>
                <a:ext cx="245" cy="347"/>
              </a:xfrm>
              <a:custGeom>
                <a:avLst/>
                <a:gdLst/>
                <a:ahLst/>
                <a:cxnLst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40" name="任意多边形 120839"/>
              <p:cNvSpPr/>
              <p:nvPr userDrawn="1"/>
            </p:nvSpPr>
            <p:spPr>
              <a:xfrm rot="-9414770" flipV="1">
                <a:off x="3845" y="2207"/>
                <a:ext cx="103" cy="209"/>
              </a:xfrm>
              <a:custGeom>
                <a:avLst/>
                <a:gdLst/>
                <a:ahLst/>
                <a:cxnLst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41" name="任意多边形 120840"/>
              <p:cNvSpPr/>
              <p:nvPr userDrawn="1"/>
            </p:nvSpPr>
            <p:spPr>
              <a:xfrm rot="-9414770" flipV="1">
                <a:off x="3895" y="1325"/>
                <a:ext cx="120" cy="90"/>
              </a:xfrm>
              <a:custGeom>
                <a:avLst/>
                <a:gdLst/>
                <a:ahLst/>
                <a:cxnLst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42" name="任意多边形 120841"/>
              <p:cNvSpPr/>
              <p:nvPr userDrawn="1"/>
            </p:nvSpPr>
            <p:spPr>
              <a:xfrm rot="-9414770" flipV="1">
                <a:off x="3010" y="2344"/>
                <a:ext cx="330" cy="2059"/>
              </a:xfrm>
              <a:custGeom>
                <a:avLst/>
                <a:gdLst/>
                <a:ahLst/>
                <a:cxnLst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20843" name="任意多边形 120842"/>
            <p:cNvSpPr/>
            <p:nvPr userDrawn="1"/>
          </p:nvSpPr>
          <p:spPr>
            <a:xfrm rot="373331" flipH="1">
              <a:off x="22" y="1957"/>
              <a:ext cx="323" cy="649"/>
            </a:xfrm>
            <a:custGeom>
              <a:avLst/>
              <a:gdLst/>
              <a:ahLst/>
              <a:cxnLst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44" name="任意多边形 120843"/>
            <p:cNvSpPr/>
            <p:nvPr userDrawn="1"/>
          </p:nvSpPr>
          <p:spPr>
            <a:xfrm>
              <a:off x="168" y="1260"/>
              <a:ext cx="1259" cy="1532"/>
            </a:xfrm>
            <a:custGeom>
              <a:avLst/>
              <a:gdLst/>
              <a:ahLst/>
              <a:cxnLst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45" name="任意多边形 120844"/>
            <p:cNvSpPr/>
            <p:nvPr userDrawn="1"/>
          </p:nvSpPr>
          <p:spPr>
            <a:xfrm>
              <a:off x="0" y="2610"/>
              <a:ext cx="801" cy="459"/>
            </a:xfrm>
            <a:custGeom>
              <a:avLst/>
              <a:gdLst/>
              <a:ahLst/>
              <a:cxnLst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46" name="任意多边形 120845"/>
            <p:cNvSpPr/>
            <p:nvPr userDrawn="1"/>
          </p:nvSpPr>
          <p:spPr>
            <a:xfrm rot="373331" flipH="1">
              <a:off x="898" y="2855"/>
              <a:ext cx="354" cy="464"/>
            </a:xfrm>
            <a:custGeom>
              <a:avLst/>
              <a:gdLst/>
              <a:ahLst/>
              <a:cxnLst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47" name="任意多边形 120846"/>
            <p:cNvSpPr/>
            <p:nvPr userDrawn="1"/>
          </p:nvSpPr>
          <p:spPr>
            <a:xfrm rot="373331" flipH="1">
              <a:off x="799" y="2979"/>
              <a:ext cx="87" cy="274"/>
            </a:xfrm>
            <a:custGeom>
              <a:avLst/>
              <a:gdLst/>
              <a:ahLst/>
              <a:cxnLst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48" name="任意多边形 120847"/>
            <p:cNvSpPr/>
            <p:nvPr userDrawn="1"/>
          </p:nvSpPr>
          <p:spPr>
            <a:xfrm>
              <a:off x="1190" y="3273"/>
              <a:ext cx="1108" cy="1047"/>
            </a:xfrm>
            <a:custGeom>
              <a:avLst/>
              <a:gdLst/>
              <a:ahLst/>
              <a:cxnLst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20849" name="组合 120848"/>
            <p:cNvGrpSpPr/>
            <p:nvPr userDrawn="1"/>
          </p:nvGrpSpPr>
          <p:grpSpPr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120850" name="任意多边形 120849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51" name="任意多边形 120850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52" name="任意多边形 120851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0853" name="组合 120852"/>
            <p:cNvGrpSpPr/>
            <p:nvPr userDrawn="1"/>
          </p:nvGrpSpPr>
          <p:grpSpPr>
            <a:xfrm rot="-6691250">
              <a:off x="3636" y="132"/>
              <a:ext cx="356" cy="607"/>
              <a:chOff x="1727" y="866"/>
              <a:chExt cx="129" cy="157"/>
            </a:xfrm>
          </p:grpSpPr>
          <p:sp>
            <p:nvSpPr>
              <p:cNvPr id="120854" name="任意多边形 120853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55" name="任意多边形 120854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56" name="任意多边形 120855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0857" name="组合 120856"/>
            <p:cNvGrpSpPr/>
            <p:nvPr userDrawn="1"/>
          </p:nvGrpSpPr>
          <p:grpSpPr>
            <a:xfrm rot="-1307516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120858" name="任意多边形 120857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59" name="任意多边形 120858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60" name="任意多边形 120859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0861" name="组合 120860"/>
            <p:cNvGrpSpPr/>
            <p:nvPr userDrawn="1"/>
          </p:nvGrpSpPr>
          <p:grpSpPr>
            <a:xfrm rot="4106450" flipH="1">
              <a:off x="393" y="261"/>
              <a:ext cx="709" cy="892"/>
              <a:chOff x="1727" y="866"/>
              <a:chExt cx="129" cy="157"/>
            </a:xfrm>
          </p:grpSpPr>
          <p:sp>
            <p:nvSpPr>
              <p:cNvPr id="120862" name="任意多边形 120861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63" name="任意多边形 120862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64" name="任意多边形 120863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0865" name="组合 120864"/>
            <p:cNvGrpSpPr/>
            <p:nvPr userDrawn="1"/>
          </p:nvGrpSpPr>
          <p:grpSpPr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120866" name="任意多边形 120865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67" name="任意多边形 120866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68" name="任意多边形 120867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20869" name="任意多边形 120868"/>
            <p:cNvSpPr/>
            <p:nvPr userDrawn="1"/>
          </p:nvSpPr>
          <p:spPr>
            <a:xfrm>
              <a:off x="1217" y="2"/>
              <a:ext cx="862" cy="886"/>
            </a:xfrm>
            <a:custGeom>
              <a:avLst/>
              <a:gdLst/>
              <a:ahLst/>
              <a:cxnLst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70" name="任意多边形 120869"/>
            <p:cNvSpPr/>
            <p:nvPr userDrawn="1"/>
          </p:nvSpPr>
          <p:spPr>
            <a:xfrm rot="-11767473" flipV="1">
              <a:off x="2158" y="102"/>
              <a:ext cx="681" cy="593"/>
            </a:xfrm>
            <a:custGeom>
              <a:avLst/>
              <a:gdLst/>
              <a:ahLst/>
              <a:cxnLst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71" name="任意多边形 120870"/>
            <p:cNvSpPr/>
            <p:nvPr userDrawn="1"/>
          </p:nvSpPr>
          <p:spPr>
            <a:xfrm rot="-11767473" flipV="1">
              <a:off x="1997" y="858"/>
              <a:ext cx="330" cy="278"/>
            </a:xfrm>
            <a:custGeom>
              <a:avLst/>
              <a:gdLst/>
              <a:ahLst/>
              <a:cxnLst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72" name="任意多边形 120871"/>
            <p:cNvSpPr/>
            <p:nvPr userDrawn="1"/>
          </p:nvSpPr>
          <p:spPr>
            <a:xfrm rot="-11767473" flipV="1">
              <a:off x="2224" y="808"/>
              <a:ext cx="123" cy="233"/>
            </a:xfrm>
            <a:custGeom>
              <a:avLst/>
              <a:gdLst/>
              <a:ahLst/>
              <a:cxnLst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73" name="任意多边形 120872"/>
            <p:cNvSpPr/>
            <p:nvPr userDrawn="1"/>
          </p:nvSpPr>
          <p:spPr>
            <a:xfrm>
              <a:off x="1603" y="0"/>
              <a:ext cx="124" cy="121"/>
            </a:xfrm>
            <a:custGeom>
              <a:avLst/>
              <a:gdLst/>
              <a:ahLst/>
              <a:cxnLst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74" name="任意多边形 120873"/>
            <p:cNvSpPr/>
            <p:nvPr userDrawn="1"/>
          </p:nvSpPr>
          <p:spPr>
            <a:xfrm rot="-11767473" flipV="1">
              <a:off x="2173" y="1238"/>
              <a:ext cx="393" cy="2300"/>
            </a:xfrm>
            <a:custGeom>
              <a:avLst/>
              <a:gdLst/>
              <a:ahLst/>
              <a:cxnLst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75" name="任意多边形 120874"/>
            <p:cNvSpPr/>
            <p:nvPr userDrawn="1"/>
          </p:nvSpPr>
          <p:spPr>
            <a:xfrm>
              <a:off x="0" y="1848"/>
              <a:ext cx="36" cy="132"/>
            </a:xfrm>
            <a:custGeom>
              <a:avLst/>
              <a:gdLst/>
              <a:ahLst/>
              <a:cxnLst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0876" name="日期占位符 120875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Verdana" panose="020B0604030504040204" pitchFamily="34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120877" name="页脚占位符 12087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Verdana" panose="020B0604030504040204" pitchFamily="34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120878" name="灯片编号占位符 12087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Verdana" panose="020B0604030504040204" pitchFamily="34" charset="0"/>
              </a:defRPr>
            </a:lvl1pPr>
          </a:lstStyle>
          <a:p>
            <a:pPr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120879" name="标题 120878"/>
          <p:cNvSpPr>
            <a:spLocks noGrp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5200" b="1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0880" name="副标题 120879"/>
          <p:cNvSpPr>
            <a:spLocks noGrp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>
    <p:pull dir="ru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5828" y="103188"/>
            <a:ext cx="2060972" cy="5953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63439" cy="5953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20834" name="组合 120833"/>
          <p:cNvGrpSpPr/>
          <p:nvPr/>
        </p:nvGrpSpPr>
        <p:grpSpPr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120835" name="组合 120834"/>
            <p:cNvGrpSpPr/>
            <p:nvPr userDrawn="1"/>
          </p:nvGrpSpPr>
          <p:grpSpPr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120836" name="任意多边形 120835"/>
              <p:cNvSpPr/>
              <p:nvPr userDrawn="1"/>
            </p:nvSpPr>
            <p:spPr>
              <a:xfrm rot="-9414770" flipV="1">
                <a:off x="3534" y="778"/>
                <a:ext cx="1333" cy="1485"/>
              </a:xfrm>
              <a:custGeom>
                <a:avLst/>
                <a:gdLst/>
                <a:ahLst/>
                <a:cxnLst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37" name="任意多边形 120836"/>
              <p:cNvSpPr/>
              <p:nvPr userDrawn="1"/>
            </p:nvSpPr>
            <p:spPr>
              <a:xfrm rot="-9414770" flipV="1">
                <a:off x="4029" y="1802"/>
                <a:ext cx="571" cy="531"/>
              </a:xfrm>
              <a:custGeom>
                <a:avLst/>
                <a:gdLst/>
                <a:ahLst/>
                <a:cxnLst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38" name="任意多边形 120837"/>
              <p:cNvSpPr/>
              <p:nvPr userDrawn="1"/>
            </p:nvSpPr>
            <p:spPr>
              <a:xfrm rot="-9414770" flipV="1">
                <a:off x="3639" y="2167"/>
                <a:ext cx="277" cy="249"/>
              </a:xfrm>
              <a:custGeom>
                <a:avLst/>
                <a:gdLst/>
                <a:ahLst/>
                <a:cxnLst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39" name="任意多边形 120838"/>
              <p:cNvSpPr/>
              <p:nvPr userDrawn="1"/>
            </p:nvSpPr>
            <p:spPr>
              <a:xfrm rot="-9414770" flipV="1">
                <a:off x="3979" y="977"/>
                <a:ext cx="245" cy="347"/>
              </a:xfrm>
              <a:custGeom>
                <a:avLst/>
                <a:gdLst/>
                <a:ahLst/>
                <a:cxnLst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40" name="任意多边形 120839"/>
              <p:cNvSpPr/>
              <p:nvPr userDrawn="1"/>
            </p:nvSpPr>
            <p:spPr>
              <a:xfrm rot="-9414770" flipV="1">
                <a:off x="3845" y="2207"/>
                <a:ext cx="103" cy="209"/>
              </a:xfrm>
              <a:custGeom>
                <a:avLst/>
                <a:gdLst/>
                <a:ahLst/>
                <a:cxnLst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41" name="任意多边形 120840"/>
              <p:cNvSpPr/>
              <p:nvPr userDrawn="1"/>
            </p:nvSpPr>
            <p:spPr>
              <a:xfrm rot="-9414770" flipV="1">
                <a:off x="3895" y="1325"/>
                <a:ext cx="120" cy="90"/>
              </a:xfrm>
              <a:custGeom>
                <a:avLst/>
                <a:gdLst/>
                <a:ahLst/>
                <a:cxnLst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42" name="任意多边形 120841"/>
              <p:cNvSpPr/>
              <p:nvPr userDrawn="1"/>
            </p:nvSpPr>
            <p:spPr>
              <a:xfrm rot="-9414770" flipV="1">
                <a:off x="3010" y="2344"/>
                <a:ext cx="330" cy="2059"/>
              </a:xfrm>
              <a:custGeom>
                <a:avLst/>
                <a:gdLst/>
                <a:ahLst/>
                <a:cxnLst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20843" name="任意多边形 120842"/>
            <p:cNvSpPr/>
            <p:nvPr userDrawn="1"/>
          </p:nvSpPr>
          <p:spPr>
            <a:xfrm rot="373331" flipH="1">
              <a:off x="22" y="1957"/>
              <a:ext cx="323" cy="649"/>
            </a:xfrm>
            <a:custGeom>
              <a:avLst/>
              <a:gdLst/>
              <a:ahLst/>
              <a:cxnLst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44" name="任意多边形 120843"/>
            <p:cNvSpPr/>
            <p:nvPr userDrawn="1"/>
          </p:nvSpPr>
          <p:spPr>
            <a:xfrm>
              <a:off x="168" y="1260"/>
              <a:ext cx="1259" cy="1532"/>
            </a:xfrm>
            <a:custGeom>
              <a:avLst/>
              <a:gdLst/>
              <a:ahLst/>
              <a:cxnLst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45" name="任意多边形 120844"/>
            <p:cNvSpPr/>
            <p:nvPr userDrawn="1"/>
          </p:nvSpPr>
          <p:spPr>
            <a:xfrm>
              <a:off x="0" y="2610"/>
              <a:ext cx="801" cy="459"/>
            </a:xfrm>
            <a:custGeom>
              <a:avLst/>
              <a:gdLst/>
              <a:ahLst/>
              <a:cxnLst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46" name="任意多边形 120845"/>
            <p:cNvSpPr/>
            <p:nvPr userDrawn="1"/>
          </p:nvSpPr>
          <p:spPr>
            <a:xfrm rot="373331" flipH="1">
              <a:off x="898" y="2855"/>
              <a:ext cx="354" cy="464"/>
            </a:xfrm>
            <a:custGeom>
              <a:avLst/>
              <a:gdLst/>
              <a:ahLst/>
              <a:cxnLst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47" name="任意多边形 120846"/>
            <p:cNvSpPr/>
            <p:nvPr userDrawn="1"/>
          </p:nvSpPr>
          <p:spPr>
            <a:xfrm rot="373331" flipH="1">
              <a:off x="799" y="2979"/>
              <a:ext cx="87" cy="274"/>
            </a:xfrm>
            <a:custGeom>
              <a:avLst/>
              <a:gdLst/>
              <a:ahLst/>
              <a:cxnLst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48" name="任意多边形 120847"/>
            <p:cNvSpPr/>
            <p:nvPr userDrawn="1"/>
          </p:nvSpPr>
          <p:spPr>
            <a:xfrm>
              <a:off x="1190" y="3273"/>
              <a:ext cx="1108" cy="1047"/>
            </a:xfrm>
            <a:custGeom>
              <a:avLst/>
              <a:gdLst/>
              <a:ahLst/>
              <a:cxnLst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20849" name="组合 120848"/>
            <p:cNvGrpSpPr/>
            <p:nvPr userDrawn="1"/>
          </p:nvGrpSpPr>
          <p:grpSpPr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120850" name="任意多边形 120849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51" name="任意多边形 120850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52" name="任意多边形 120851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0853" name="组合 120852"/>
            <p:cNvGrpSpPr/>
            <p:nvPr userDrawn="1"/>
          </p:nvGrpSpPr>
          <p:grpSpPr>
            <a:xfrm rot="-6691250">
              <a:off x="3636" y="132"/>
              <a:ext cx="356" cy="607"/>
              <a:chOff x="1727" y="866"/>
              <a:chExt cx="129" cy="157"/>
            </a:xfrm>
          </p:grpSpPr>
          <p:sp>
            <p:nvSpPr>
              <p:cNvPr id="120854" name="任意多边形 120853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55" name="任意多边形 120854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56" name="任意多边形 120855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0857" name="组合 120856"/>
            <p:cNvGrpSpPr/>
            <p:nvPr userDrawn="1"/>
          </p:nvGrpSpPr>
          <p:grpSpPr>
            <a:xfrm rot="-1307516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120858" name="任意多边形 120857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59" name="任意多边形 120858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60" name="任意多边形 120859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0861" name="组合 120860"/>
            <p:cNvGrpSpPr/>
            <p:nvPr userDrawn="1"/>
          </p:nvGrpSpPr>
          <p:grpSpPr>
            <a:xfrm rot="4106450" flipH="1">
              <a:off x="393" y="261"/>
              <a:ext cx="709" cy="892"/>
              <a:chOff x="1727" y="866"/>
              <a:chExt cx="129" cy="157"/>
            </a:xfrm>
          </p:grpSpPr>
          <p:sp>
            <p:nvSpPr>
              <p:cNvPr id="120862" name="任意多边形 120861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63" name="任意多边形 120862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64" name="任意多边形 120863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20865" name="组合 120864"/>
            <p:cNvGrpSpPr/>
            <p:nvPr userDrawn="1"/>
          </p:nvGrpSpPr>
          <p:grpSpPr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120866" name="任意多边形 120865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67" name="任意多边形 120866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68" name="任意多边形 120867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20869" name="任意多边形 120868"/>
            <p:cNvSpPr/>
            <p:nvPr userDrawn="1"/>
          </p:nvSpPr>
          <p:spPr>
            <a:xfrm>
              <a:off x="1217" y="2"/>
              <a:ext cx="862" cy="886"/>
            </a:xfrm>
            <a:custGeom>
              <a:avLst/>
              <a:gdLst/>
              <a:ahLst/>
              <a:cxnLst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70" name="任意多边形 120869"/>
            <p:cNvSpPr/>
            <p:nvPr userDrawn="1"/>
          </p:nvSpPr>
          <p:spPr>
            <a:xfrm rot="-11767473" flipV="1">
              <a:off x="2158" y="102"/>
              <a:ext cx="681" cy="593"/>
            </a:xfrm>
            <a:custGeom>
              <a:avLst/>
              <a:gdLst/>
              <a:ahLst/>
              <a:cxnLst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71" name="任意多边形 120870"/>
            <p:cNvSpPr/>
            <p:nvPr userDrawn="1"/>
          </p:nvSpPr>
          <p:spPr>
            <a:xfrm rot="-11767473" flipV="1">
              <a:off x="1997" y="858"/>
              <a:ext cx="330" cy="278"/>
            </a:xfrm>
            <a:custGeom>
              <a:avLst/>
              <a:gdLst/>
              <a:ahLst/>
              <a:cxnLst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72" name="任意多边形 120871"/>
            <p:cNvSpPr/>
            <p:nvPr userDrawn="1"/>
          </p:nvSpPr>
          <p:spPr>
            <a:xfrm rot="-11767473" flipV="1">
              <a:off x="2224" y="808"/>
              <a:ext cx="123" cy="233"/>
            </a:xfrm>
            <a:custGeom>
              <a:avLst/>
              <a:gdLst/>
              <a:ahLst/>
              <a:cxnLst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73" name="任意多边形 120872"/>
            <p:cNvSpPr/>
            <p:nvPr userDrawn="1"/>
          </p:nvSpPr>
          <p:spPr>
            <a:xfrm>
              <a:off x="1603" y="0"/>
              <a:ext cx="124" cy="121"/>
            </a:xfrm>
            <a:custGeom>
              <a:avLst/>
              <a:gdLst/>
              <a:ahLst/>
              <a:cxnLst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74" name="任意多边形 120873"/>
            <p:cNvSpPr/>
            <p:nvPr userDrawn="1"/>
          </p:nvSpPr>
          <p:spPr>
            <a:xfrm rot="-11767473" flipV="1">
              <a:off x="2173" y="1238"/>
              <a:ext cx="393" cy="2300"/>
            </a:xfrm>
            <a:custGeom>
              <a:avLst/>
              <a:gdLst/>
              <a:ahLst/>
              <a:cxnLst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75" name="任意多边形 120874"/>
            <p:cNvSpPr/>
            <p:nvPr userDrawn="1"/>
          </p:nvSpPr>
          <p:spPr>
            <a:xfrm>
              <a:off x="0" y="1848"/>
              <a:ext cx="36" cy="132"/>
            </a:xfrm>
            <a:custGeom>
              <a:avLst/>
              <a:gdLst/>
              <a:ahLst/>
              <a:cxnLst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0876" name="日期占位符 120875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Verdana" panose="020B0604030504040204" pitchFamily="34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120877" name="页脚占位符 12087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Verdana" panose="020B0604030504040204" pitchFamily="34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120878" name="灯片编号占位符 12087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Verdana" panose="020B0604030504040204" pitchFamily="34" charset="0"/>
              </a:defRPr>
            </a:lvl1pPr>
          </a:lstStyle>
          <a:p>
            <a:pPr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120879" name="标题 120878"/>
          <p:cNvSpPr>
            <a:spLocks noGrp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5200" b="1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0880" name="副标题 120879"/>
          <p:cNvSpPr>
            <a:spLocks noGrp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>
    <p:pull dir="ru"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5828" y="103188"/>
            <a:ext cx="2060972" cy="5953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63439" cy="5953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19810" name="组合 119809"/>
          <p:cNvGrpSpPr/>
          <p:nvPr/>
        </p:nvGrpSpPr>
        <p:grpSpPr>
          <a:xfrm>
            <a:off x="-7937" y="0"/>
            <a:ext cx="2833687" cy="6856413"/>
            <a:chOff x="-5" y="0"/>
            <a:chExt cx="1785" cy="4319"/>
          </a:xfrm>
        </p:grpSpPr>
        <p:sp>
          <p:nvSpPr>
            <p:cNvPr id="119811" name="任意多边形 119810"/>
            <p:cNvSpPr/>
            <p:nvPr/>
          </p:nvSpPr>
          <p:spPr>
            <a:xfrm>
              <a:off x="-5" y="3262"/>
              <a:ext cx="472" cy="802"/>
            </a:xfrm>
            <a:custGeom>
              <a:avLst/>
              <a:gdLst/>
              <a:ahLst/>
              <a:cxnLst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9812" name="组合 119811"/>
            <p:cNvGrpSpPr/>
            <p:nvPr/>
          </p:nvGrpSpPr>
          <p:grpSpPr>
            <a:xfrm rot="-6635092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19813" name="任意多边形 119812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14" name="任意多边形 119813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15" name="任意多边形 119814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19816" name="任意多边形 119815"/>
            <p:cNvSpPr/>
            <p:nvPr/>
          </p:nvSpPr>
          <p:spPr>
            <a:xfrm>
              <a:off x="90" y="1736"/>
              <a:ext cx="710" cy="768"/>
            </a:xfrm>
            <a:custGeom>
              <a:avLst/>
              <a:gdLst/>
              <a:ahLst/>
              <a:cxnLst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9817" name="组合 119816"/>
            <p:cNvGrpSpPr/>
            <p:nvPr/>
          </p:nvGrpSpPr>
          <p:grpSpPr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19818" name="任意多边形 119817"/>
              <p:cNvSpPr/>
              <p:nvPr userDrawn="1"/>
            </p:nvSpPr>
            <p:spPr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19" name="任意多边形 119818"/>
              <p:cNvSpPr/>
              <p:nvPr userDrawn="1"/>
            </p:nvSpPr>
            <p:spPr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20" name="任意多边形 119819"/>
              <p:cNvSpPr/>
              <p:nvPr userDrawn="1"/>
            </p:nvSpPr>
            <p:spPr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21" name="任意多边形 119820"/>
              <p:cNvSpPr/>
              <p:nvPr userDrawn="1"/>
            </p:nvSpPr>
            <p:spPr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22" name="任意多边形 119821"/>
              <p:cNvSpPr/>
              <p:nvPr userDrawn="1"/>
            </p:nvSpPr>
            <p:spPr>
              <a:xfrm rot="373331" flipH="1">
                <a:off x="289" y="3135"/>
                <a:ext cx="21" cy="55"/>
              </a:xfrm>
              <a:custGeom>
                <a:avLst/>
                <a:gdLst/>
                <a:ahLst/>
                <a:cxnLst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19823" name="组合 119822"/>
              <p:cNvGrpSpPr/>
              <p:nvPr userDrawn="1"/>
            </p:nvGrpSpPr>
            <p:grpSpPr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19824" name="任意多边形 119823"/>
                <p:cNvSpPr/>
                <p:nvPr userDrawn="1"/>
              </p:nvSpPr>
              <p:spPr>
                <a:xfrm rot="4200091">
                  <a:off x="-242" y="1806"/>
                  <a:ext cx="143" cy="390"/>
                </a:xfrm>
                <a:custGeom>
                  <a:avLst/>
                  <a:gdLst/>
                  <a:ahLst/>
                  <a:cxnLst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9825" name="任意多边形 119824"/>
                <p:cNvSpPr/>
                <p:nvPr userDrawn="1"/>
              </p:nvSpPr>
              <p:spPr>
                <a:xfrm rot="4200091">
                  <a:off x="124" y="1760"/>
                  <a:ext cx="33" cy="160"/>
                </a:xfrm>
                <a:custGeom>
                  <a:avLst/>
                  <a:gdLst/>
                  <a:ahLst/>
                  <a:cxnLst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9826" name="任意多边形 119825"/>
                <p:cNvSpPr/>
                <p:nvPr userDrawn="1"/>
              </p:nvSpPr>
              <p:spPr>
                <a:xfrm rot="4200091">
                  <a:off x="198" y="1720"/>
                  <a:ext cx="60" cy="27"/>
                </a:xfrm>
                <a:custGeom>
                  <a:avLst/>
                  <a:gdLst/>
                  <a:ahLst/>
                  <a:cxnLst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119827" name="组合 119826"/>
            <p:cNvGrpSpPr/>
            <p:nvPr/>
          </p:nvGrpSpPr>
          <p:grpSpPr>
            <a:xfrm rot="-15351438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19828" name="任意多边形 119827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29" name="任意多边形 119828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30" name="任意多边形 119829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19831" name="组合 119830"/>
            <p:cNvGrpSpPr/>
            <p:nvPr/>
          </p:nvGrpSpPr>
          <p:grpSpPr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19832" name="任意多边形 119831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33" name="任意多边形 119832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34" name="任意多边形 119833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19835" name="组合 119834"/>
            <p:cNvGrpSpPr/>
            <p:nvPr/>
          </p:nvGrpSpPr>
          <p:grpSpPr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19836" name="任意多边形 119835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37" name="任意多边形 119836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38" name="任意多边形 119837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19839" name="任意多边形 119838"/>
            <p:cNvSpPr/>
            <p:nvPr/>
          </p:nvSpPr>
          <p:spPr>
            <a:xfrm>
              <a:off x="87" y="94"/>
              <a:ext cx="699" cy="756"/>
            </a:xfrm>
            <a:custGeom>
              <a:avLst/>
              <a:gdLst/>
              <a:ahLst/>
              <a:cxnLst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0" name="任意多边形 119839"/>
            <p:cNvSpPr/>
            <p:nvPr/>
          </p:nvSpPr>
          <p:spPr>
            <a:xfrm rot="828663">
              <a:off x="242" y="3404"/>
              <a:ext cx="132" cy="167"/>
            </a:xfrm>
            <a:custGeom>
              <a:avLst/>
              <a:gdLst/>
              <a:ahLst/>
              <a:cxnLst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1" name="任意多边形 119840"/>
            <p:cNvSpPr/>
            <p:nvPr/>
          </p:nvSpPr>
          <p:spPr>
            <a:xfrm rot="828663">
              <a:off x="266" y="3592"/>
              <a:ext cx="66" cy="43"/>
            </a:xfrm>
            <a:custGeom>
              <a:avLst/>
              <a:gdLst/>
              <a:ahLst/>
              <a:cxnLst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2" name="任意多边形 119841"/>
            <p:cNvSpPr/>
            <p:nvPr/>
          </p:nvSpPr>
          <p:spPr>
            <a:xfrm>
              <a:off x="11" y="4110"/>
              <a:ext cx="118" cy="209"/>
            </a:xfrm>
            <a:custGeom>
              <a:avLst/>
              <a:gdLst/>
              <a:ahLst/>
              <a:cxnLst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3" name="任意多边形 119842"/>
            <p:cNvSpPr/>
            <p:nvPr/>
          </p:nvSpPr>
          <p:spPr>
            <a:xfrm>
              <a:off x="0" y="3968"/>
              <a:ext cx="130" cy="128"/>
            </a:xfrm>
            <a:custGeom>
              <a:avLst/>
              <a:gdLst/>
              <a:ahLst/>
              <a:cxnLst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4" name="任意多边形 119843"/>
            <p:cNvSpPr/>
            <p:nvPr/>
          </p:nvSpPr>
          <p:spPr>
            <a:xfrm>
              <a:off x="0" y="3949"/>
              <a:ext cx="47" cy="86"/>
            </a:xfrm>
            <a:custGeom>
              <a:avLst/>
              <a:gdLst/>
              <a:ahLst/>
              <a:cxnLst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5" name="任意多边形 119844"/>
            <p:cNvSpPr/>
            <p:nvPr/>
          </p:nvSpPr>
          <p:spPr>
            <a:xfrm>
              <a:off x="0" y="3239"/>
              <a:ext cx="497" cy="740"/>
            </a:xfrm>
            <a:custGeom>
              <a:avLst/>
              <a:gdLst/>
              <a:ahLst/>
              <a:cxnLst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6" name="任意多边形 119845"/>
            <p:cNvSpPr/>
            <p:nvPr/>
          </p:nvSpPr>
          <p:spPr>
            <a:xfrm rot="1584153">
              <a:off x="20" y="410"/>
              <a:ext cx="344" cy="245"/>
            </a:xfrm>
            <a:custGeom>
              <a:avLst/>
              <a:gdLst/>
              <a:ahLst/>
              <a:cxnLst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7" name="任意多边形 119846"/>
            <p:cNvSpPr/>
            <p:nvPr/>
          </p:nvSpPr>
          <p:spPr>
            <a:xfrm rot="1584153">
              <a:off x="242" y="756"/>
              <a:ext cx="167" cy="115"/>
            </a:xfrm>
            <a:custGeom>
              <a:avLst/>
              <a:gdLst/>
              <a:ahLst/>
              <a:cxnLst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8" name="任意多边形 119847"/>
            <p:cNvSpPr/>
            <p:nvPr/>
          </p:nvSpPr>
          <p:spPr>
            <a:xfrm rot="1584153">
              <a:off x="574" y="286"/>
              <a:ext cx="147" cy="160"/>
            </a:xfrm>
            <a:custGeom>
              <a:avLst/>
              <a:gdLst/>
              <a:ahLst/>
              <a:cxnLst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9" name="任意多边形 119848"/>
            <p:cNvSpPr/>
            <p:nvPr/>
          </p:nvSpPr>
          <p:spPr>
            <a:xfrm rot="1584153">
              <a:off x="236" y="721"/>
              <a:ext cx="62" cy="97"/>
            </a:xfrm>
            <a:custGeom>
              <a:avLst/>
              <a:gdLst/>
              <a:ahLst/>
              <a:cxnLst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50" name="任意多边形 119849"/>
            <p:cNvSpPr/>
            <p:nvPr/>
          </p:nvSpPr>
          <p:spPr>
            <a:xfrm rot="1584153">
              <a:off x="585" y="466"/>
              <a:ext cx="72" cy="41"/>
            </a:xfrm>
            <a:custGeom>
              <a:avLst/>
              <a:gdLst/>
              <a:ahLst/>
              <a:cxnLst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51" name="任意多边形 119850"/>
            <p:cNvSpPr/>
            <p:nvPr/>
          </p:nvSpPr>
          <p:spPr>
            <a:xfrm>
              <a:off x="0" y="886"/>
              <a:ext cx="360" cy="650"/>
            </a:xfrm>
            <a:custGeom>
              <a:avLst/>
              <a:gdLst/>
              <a:ahLst/>
              <a:cxnLst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52" name="任意多边形 119851"/>
            <p:cNvSpPr/>
            <p:nvPr/>
          </p:nvSpPr>
          <p:spPr>
            <a:xfrm rot="1584153">
              <a:off x="56" y="84"/>
              <a:ext cx="804" cy="686"/>
            </a:xfrm>
            <a:custGeom>
              <a:avLst/>
              <a:gdLst/>
              <a:ahLst/>
              <a:cxnLst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9853" name="标题 119852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9854" name="文本占位符 11985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9855" name="日期占位符 119854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Verdana" panose="020B0604030504040204" pitchFamily="34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119856" name="页脚占位符 11985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Verdana" panose="020B0604030504040204" pitchFamily="34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119857" name="灯片编号占位符 119856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Verdana" panose="020B0604030504040204" pitchFamily="34" charset="0"/>
              </a:defRPr>
            </a:lvl1pPr>
          </a:lstStyle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pull dir="ru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19810" name="组合 119809"/>
          <p:cNvGrpSpPr/>
          <p:nvPr/>
        </p:nvGrpSpPr>
        <p:grpSpPr>
          <a:xfrm>
            <a:off x="-7937" y="0"/>
            <a:ext cx="2833687" cy="6856413"/>
            <a:chOff x="-5" y="0"/>
            <a:chExt cx="1785" cy="4319"/>
          </a:xfrm>
        </p:grpSpPr>
        <p:sp>
          <p:nvSpPr>
            <p:cNvPr id="119811" name="任意多边形 119810"/>
            <p:cNvSpPr/>
            <p:nvPr/>
          </p:nvSpPr>
          <p:spPr>
            <a:xfrm>
              <a:off x="-5" y="3262"/>
              <a:ext cx="472" cy="802"/>
            </a:xfrm>
            <a:custGeom>
              <a:avLst/>
              <a:gdLst/>
              <a:ahLst/>
              <a:cxnLst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9812" name="组合 119811"/>
            <p:cNvGrpSpPr/>
            <p:nvPr/>
          </p:nvGrpSpPr>
          <p:grpSpPr>
            <a:xfrm rot="-6635092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19813" name="任意多边形 119812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14" name="任意多边形 119813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15" name="任意多边形 119814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19816" name="任意多边形 119815"/>
            <p:cNvSpPr/>
            <p:nvPr/>
          </p:nvSpPr>
          <p:spPr>
            <a:xfrm>
              <a:off x="90" y="1736"/>
              <a:ext cx="710" cy="768"/>
            </a:xfrm>
            <a:custGeom>
              <a:avLst/>
              <a:gdLst/>
              <a:ahLst/>
              <a:cxnLst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9817" name="组合 119816"/>
            <p:cNvGrpSpPr/>
            <p:nvPr/>
          </p:nvGrpSpPr>
          <p:grpSpPr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19818" name="任意多边形 119817"/>
              <p:cNvSpPr/>
              <p:nvPr userDrawn="1"/>
            </p:nvSpPr>
            <p:spPr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19" name="任意多边形 119818"/>
              <p:cNvSpPr/>
              <p:nvPr userDrawn="1"/>
            </p:nvSpPr>
            <p:spPr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20" name="任意多边形 119819"/>
              <p:cNvSpPr/>
              <p:nvPr userDrawn="1"/>
            </p:nvSpPr>
            <p:spPr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21" name="任意多边形 119820"/>
              <p:cNvSpPr/>
              <p:nvPr userDrawn="1"/>
            </p:nvSpPr>
            <p:spPr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22" name="任意多边形 119821"/>
              <p:cNvSpPr/>
              <p:nvPr userDrawn="1"/>
            </p:nvSpPr>
            <p:spPr>
              <a:xfrm rot="373331" flipH="1">
                <a:off x="289" y="3135"/>
                <a:ext cx="21" cy="55"/>
              </a:xfrm>
              <a:custGeom>
                <a:avLst/>
                <a:gdLst/>
                <a:ahLst/>
                <a:cxnLst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19823" name="组合 119822"/>
              <p:cNvGrpSpPr/>
              <p:nvPr userDrawn="1"/>
            </p:nvGrpSpPr>
            <p:grpSpPr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19824" name="任意多边形 119823"/>
                <p:cNvSpPr/>
                <p:nvPr userDrawn="1"/>
              </p:nvSpPr>
              <p:spPr>
                <a:xfrm rot="4200091">
                  <a:off x="-242" y="1806"/>
                  <a:ext cx="143" cy="390"/>
                </a:xfrm>
                <a:custGeom>
                  <a:avLst/>
                  <a:gdLst/>
                  <a:ahLst/>
                  <a:cxnLst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9825" name="任意多边形 119824"/>
                <p:cNvSpPr/>
                <p:nvPr userDrawn="1"/>
              </p:nvSpPr>
              <p:spPr>
                <a:xfrm rot="4200091">
                  <a:off x="124" y="1760"/>
                  <a:ext cx="33" cy="160"/>
                </a:xfrm>
                <a:custGeom>
                  <a:avLst/>
                  <a:gdLst/>
                  <a:ahLst/>
                  <a:cxnLst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9826" name="任意多边形 119825"/>
                <p:cNvSpPr/>
                <p:nvPr userDrawn="1"/>
              </p:nvSpPr>
              <p:spPr>
                <a:xfrm rot="4200091">
                  <a:off x="198" y="1720"/>
                  <a:ext cx="60" cy="27"/>
                </a:xfrm>
                <a:custGeom>
                  <a:avLst/>
                  <a:gdLst/>
                  <a:ahLst/>
                  <a:cxnLst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119827" name="组合 119826"/>
            <p:cNvGrpSpPr/>
            <p:nvPr/>
          </p:nvGrpSpPr>
          <p:grpSpPr>
            <a:xfrm rot="-15351438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19828" name="任意多边形 119827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29" name="任意多边形 119828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30" name="任意多边形 119829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19831" name="组合 119830"/>
            <p:cNvGrpSpPr/>
            <p:nvPr/>
          </p:nvGrpSpPr>
          <p:grpSpPr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19832" name="任意多边形 119831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33" name="任意多边形 119832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34" name="任意多边形 119833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19835" name="组合 119834"/>
            <p:cNvGrpSpPr/>
            <p:nvPr/>
          </p:nvGrpSpPr>
          <p:grpSpPr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19836" name="任意多边形 119835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37" name="任意多边形 119836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38" name="任意多边形 119837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19839" name="任意多边形 119838"/>
            <p:cNvSpPr/>
            <p:nvPr/>
          </p:nvSpPr>
          <p:spPr>
            <a:xfrm>
              <a:off x="87" y="94"/>
              <a:ext cx="699" cy="756"/>
            </a:xfrm>
            <a:custGeom>
              <a:avLst/>
              <a:gdLst/>
              <a:ahLst/>
              <a:cxnLst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0" name="任意多边形 119839"/>
            <p:cNvSpPr/>
            <p:nvPr/>
          </p:nvSpPr>
          <p:spPr>
            <a:xfrm rot="828663">
              <a:off x="242" y="3404"/>
              <a:ext cx="132" cy="167"/>
            </a:xfrm>
            <a:custGeom>
              <a:avLst/>
              <a:gdLst/>
              <a:ahLst/>
              <a:cxnLst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1" name="任意多边形 119840"/>
            <p:cNvSpPr/>
            <p:nvPr/>
          </p:nvSpPr>
          <p:spPr>
            <a:xfrm rot="828663">
              <a:off x="266" y="3592"/>
              <a:ext cx="66" cy="43"/>
            </a:xfrm>
            <a:custGeom>
              <a:avLst/>
              <a:gdLst/>
              <a:ahLst/>
              <a:cxnLst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2" name="任意多边形 119841"/>
            <p:cNvSpPr/>
            <p:nvPr/>
          </p:nvSpPr>
          <p:spPr>
            <a:xfrm>
              <a:off x="11" y="4110"/>
              <a:ext cx="118" cy="209"/>
            </a:xfrm>
            <a:custGeom>
              <a:avLst/>
              <a:gdLst/>
              <a:ahLst/>
              <a:cxnLst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3" name="任意多边形 119842"/>
            <p:cNvSpPr/>
            <p:nvPr/>
          </p:nvSpPr>
          <p:spPr>
            <a:xfrm>
              <a:off x="0" y="3968"/>
              <a:ext cx="130" cy="128"/>
            </a:xfrm>
            <a:custGeom>
              <a:avLst/>
              <a:gdLst/>
              <a:ahLst/>
              <a:cxnLst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4" name="任意多边形 119843"/>
            <p:cNvSpPr/>
            <p:nvPr/>
          </p:nvSpPr>
          <p:spPr>
            <a:xfrm>
              <a:off x="0" y="3949"/>
              <a:ext cx="47" cy="86"/>
            </a:xfrm>
            <a:custGeom>
              <a:avLst/>
              <a:gdLst/>
              <a:ahLst/>
              <a:cxnLst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5" name="任意多边形 119844"/>
            <p:cNvSpPr/>
            <p:nvPr/>
          </p:nvSpPr>
          <p:spPr>
            <a:xfrm>
              <a:off x="0" y="3239"/>
              <a:ext cx="497" cy="740"/>
            </a:xfrm>
            <a:custGeom>
              <a:avLst/>
              <a:gdLst/>
              <a:ahLst/>
              <a:cxnLst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6" name="任意多边形 119845"/>
            <p:cNvSpPr/>
            <p:nvPr/>
          </p:nvSpPr>
          <p:spPr>
            <a:xfrm rot="1584153">
              <a:off x="20" y="410"/>
              <a:ext cx="344" cy="245"/>
            </a:xfrm>
            <a:custGeom>
              <a:avLst/>
              <a:gdLst/>
              <a:ahLst/>
              <a:cxnLst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7" name="任意多边形 119846"/>
            <p:cNvSpPr/>
            <p:nvPr/>
          </p:nvSpPr>
          <p:spPr>
            <a:xfrm rot="1584153">
              <a:off x="242" y="756"/>
              <a:ext cx="167" cy="115"/>
            </a:xfrm>
            <a:custGeom>
              <a:avLst/>
              <a:gdLst/>
              <a:ahLst/>
              <a:cxnLst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8" name="任意多边形 119847"/>
            <p:cNvSpPr/>
            <p:nvPr/>
          </p:nvSpPr>
          <p:spPr>
            <a:xfrm rot="1584153">
              <a:off x="574" y="286"/>
              <a:ext cx="147" cy="160"/>
            </a:xfrm>
            <a:custGeom>
              <a:avLst/>
              <a:gdLst/>
              <a:ahLst/>
              <a:cxnLst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49" name="任意多边形 119848"/>
            <p:cNvSpPr/>
            <p:nvPr/>
          </p:nvSpPr>
          <p:spPr>
            <a:xfrm rot="1584153">
              <a:off x="236" y="721"/>
              <a:ext cx="62" cy="97"/>
            </a:xfrm>
            <a:custGeom>
              <a:avLst/>
              <a:gdLst/>
              <a:ahLst/>
              <a:cxnLst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50" name="任意多边形 119849"/>
            <p:cNvSpPr/>
            <p:nvPr/>
          </p:nvSpPr>
          <p:spPr>
            <a:xfrm rot="1584153">
              <a:off x="585" y="466"/>
              <a:ext cx="72" cy="41"/>
            </a:xfrm>
            <a:custGeom>
              <a:avLst/>
              <a:gdLst/>
              <a:ahLst/>
              <a:cxnLst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51" name="任意多边形 119850"/>
            <p:cNvSpPr/>
            <p:nvPr/>
          </p:nvSpPr>
          <p:spPr>
            <a:xfrm>
              <a:off x="0" y="886"/>
              <a:ext cx="360" cy="650"/>
            </a:xfrm>
            <a:custGeom>
              <a:avLst/>
              <a:gdLst/>
              <a:ahLst/>
              <a:cxnLst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52" name="任意多边形 119851"/>
            <p:cNvSpPr/>
            <p:nvPr/>
          </p:nvSpPr>
          <p:spPr>
            <a:xfrm rot="1584153">
              <a:off x="56" y="84"/>
              <a:ext cx="804" cy="686"/>
            </a:xfrm>
            <a:custGeom>
              <a:avLst/>
              <a:gdLst/>
              <a:ahLst/>
              <a:cxnLst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9853" name="标题 119852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9854" name="文本占位符 11985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9855" name="日期占位符 119854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Verdana" panose="020B0604030504040204" pitchFamily="34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90204" pitchFamily="34" charset="0"/>
            </a:endParaRPr>
          </a:p>
        </p:txBody>
      </p:sp>
      <p:sp>
        <p:nvSpPr>
          <p:cNvPr id="119856" name="页脚占位符 11985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Verdana" panose="020B0604030504040204" pitchFamily="34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119857" name="灯片编号占位符 119856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Verdana" panose="020B0604030504040204" pitchFamily="34" charset="0"/>
              </a:defRPr>
            </a:lvl1pPr>
          </a:lstStyle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slow">
    <p:pull dir="ru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Verdana" panose="020B0604030504040204" pitchFamily="34" charset="0"/>
          <a:ea typeface="宋体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66675" y="4202113"/>
            <a:ext cx="9010650" cy="1441450"/>
          </a:xfrm>
          <a:prstGeom prst="rect">
            <a:avLst/>
          </a:prstGeom>
          <a:solidFill>
            <a:schemeClr val="bg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3075" name="文本框 4130"/>
          <p:cNvSpPr txBox="1">
            <a:spLocks noChangeArrowheads="1"/>
          </p:cNvSpPr>
          <p:nvPr/>
        </p:nvSpPr>
        <p:spPr bwMode="auto">
          <a:xfrm>
            <a:off x="727075" y="4246563"/>
            <a:ext cx="769143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破阵子·为陈同甫赋壮词以寄之</a:t>
            </a:r>
            <a:endParaRPr kumimoji="0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33425" y="5057775"/>
            <a:ext cx="7677150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946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1988" y="392113"/>
            <a:ext cx="5278437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45185"/>
            <a:ext cx="9144000" cy="516763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460" y="560705"/>
            <a:ext cx="8155940" cy="5578475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71" name="副标题 186370"/>
          <p:cNvSpPr>
            <a:spLocks noGrp="1"/>
          </p:cNvSpPr>
          <p:nvPr/>
        </p:nvSpPr>
        <p:spPr>
          <a:xfrm>
            <a:off x="488950" y="1646555"/>
            <a:ext cx="8305800" cy="441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lvl="1" indent="0" algn="ctr">
              <a:buNone/>
              <a:defRPr sz="2800"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None/>
              <a:defRPr sz="2400"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None/>
              <a:defRPr sz="2000"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None/>
              <a:defRPr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SzPct val="100000"/>
            </a:pPr>
            <a:r>
              <a:rPr lang="zh-CN" altLang="en-US" kern="1200" baseline="0">
                <a:latin typeface="Verdana" panose="020B0604030504040204" pitchFamily="34" charset="0"/>
                <a:ea typeface="宋体" pitchFamily="2" charset="-122"/>
              </a:rPr>
              <a:t>　　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醉里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挑灯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看剑，梦回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吹角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连营。八百里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分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麾下炙，五十弦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翻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塞外声，沙场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秋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点</a:t>
            </a:r>
            <a:r>
              <a:rPr lang="zh-CN" altLang="en-US" sz="3600" b="0" kern="1200" baseline="0">
                <a:latin typeface="Verdana" panose="020B0604030504040204" pitchFamily="34" charset="0"/>
                <a:ea typeface="宋体" pitchFamily="2" charset="-122"/>
              </a:rPr>
              <a:t>兵。</a:t>
            </a:r>
            <a:endParaRPr lang="zh-CN" altLang="en-US" sz="3600" b="0" kern="1200" baseline="0">
              <a:latin typeface="Verdana" panose="020B0604030504040204" pitchFamily="34" charset="0"/>
              <a:ea typeface="宋体" pitchFamily="2" charset="-122"/>
            </a:endParaRPr>
          </a:p>
          <a:p>
            <a:pPr algn="l" defTabSz="914400">
              <a:buSzPct val="100000"/>
            </a:pP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　　马作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的卢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飞快，弓如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霹雳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弦惊。</a:t>
            </a:r>
            <a:r>
              <a:rPr lang="zh-CN" altLang="en-US" sz="3600" b="0" kern="1200" baseline="0" dirty="0"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了却</a:t>
            </a:r>
            <a:r>
              <a:rPr lang="zh-CN" altLang="en-US" sz="3600" b="0" kern="1200" baseline="0" dirty="0">
                <a:solidFill>
                  <a:srgbClr val="FF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君王</a:t>
            </a:r>
            <a:r>
              <a:rPr lang="zh-CN" altLang="en-US" sz="3600" b="0" kern="1200" baseline="0" dirty="0">
                <a:solidFill>
                  <a:srgbClr val="FF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天下事，赢得</a:t>
            </a:r>
            <a:r>
              <a:rPr lang="zh-CN" altLang="en-US" sz="3600" b="0" kern="1200" baseline="0" dirty="0">
                <a:solidFill>
                  <a:srgbClr val="FF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生前</a:t>
            </a:r>
            <a:r>
              <a:rPr lang="zh-CN" altLang="en-US" sz="3600" b="0" kern="1200" baseline="0" dirty="0">
                <a:solidFill>
                  <a:srgbClr val="FF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身后名。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可怜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白发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生</a:t>
            </a:r>
            <a:r>
              <a:rPr lang="zh-CN" altLang="en-US" sz="3600" b="0" kern="1200" baseline="0" dirty="0">
                <a:latin typeface="宋体" pitchFamily="2" charset="-122"/>
                <a:ea typeface="宋体" pitchFamily="2" charset="-122"/>
              </a:rPr>
              <a:t></a:t>
            </a:r>
            <a:endParaRPr lang="zh-CN" altLang="en-US" sz="3600" b="0" kern="1200" baseline="0" dirty="0">
              <a:latin typeface="宋体" pitchFamily="2" charset="-122"/>
              <a:ea typeface="宋体" pitchFamily="2" charset="-122"/>
            </a:endParaRPr>
          </a:p>
          <a:p>
            <a:pPr defTabSz="914400">
              <a:buSzPct val="100000"/>
            </a:pPr>
            <a:endParaRPr lang="zh-CN" altLang="en-US" sz="3600" b="0" kern="1200" baseline="0">
              <a:latin typeface="Verdana" panose="020B0604030504040204" pitchFamily="34" charset="0"/>
              <a:ea typeface="宋体" pitchFamily="2" charset="-122"/>
            </a:endParaRPr>
          </a:p>
        </p:txBody>
      </p:sp>
      <p:sp>
        <p:nvSpPr>
          <p:cNvPr id="186372" name="矩形 186371"/>
          <p:cNvSpPr/>
          <p:nvPr/>
        </p:nvSpPr>
        <p:spPr>
          <a:xfrm>
            <a:off x="118110" y="69215"/>
            <a:ext cx="304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i="1">
                <a:ln w="9525" cap="flat" cmpd="sng">
                  <a:solidFill>
                    <a:srgbClr val="00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6">
                    <a:lumMod val="10000"/>
                  </a:schemeClr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charset="0"/>
                <a:ea typeface="宋体" charset="0"/>
              </a:rPr>
              <a:t>破阵子</a:t>
            </a:r>
            <a:endParaRPr lang="zh-CN" altLang="en-US" sz="4400" i="1"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6">
                  <a:lumMod val="10000"/>
                </a:schemeClr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charset="0"/>
              <a:ea typeface="宋体" charset="0"/>
            </a:endParaRPr>
          </a:p>
        </p:txBody>
      </p:sp>
      <p:sp>
        <p:nvSpPr>
          <p:cNvPr id="186373" name="矩形 186372"/>
          <p:cNvSpPr/>
          <p:nvPr/>
        </p:nvSpPr>
        <p:spPr>
          <a:xfrm>
            <a:off x="3449955" y="326390"/>
            <a:ext cx="50482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4000">
                <a:ln w="9525" cap="flat" cmpd="sng">
                  <a:solidFill>
                    <a:srgbClr val="00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6">
                    <a:lumMod val="10000"/>
                  </a:schemeClr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charset="0"/>
                <a:ea typeface="宋体" charset="0"/>
              </a:rPr>
              <a:t>为陈同甫赋壮词以寄之</a:t>
            </a:r>
            <a:endParaRPr lang="zh-CN" altLang="en-US" sz="4000"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6">
                  <a:lumMod val="10000"/>
                </a:schemeClr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charset="0"/>
              <a:ea typeface="宋体" charset="0"/>
            </a:endParaRPr>
          </a:p>
        </p:txBody>
      </p:sp>
      <p:sp>
        <p:nvSpPr>
          <p:cNvPr id="2" name="矩形 15366"/>
          <p:cNvSpPr/>
          <p:nvPr/>
        </p:nvSpPr>
        <p:spPr>
          <a:xfrm>
            <a:off x="570865" y="5559743"/>
            <a:ext cx="8002588" cy="7372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 </a:t>
            </a:r>
            <a:r>
              <a:rPr lang="zh-CN" altLang="en-US" sz="2800" b="1" dirty="0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表达作者渴望收复失地，报效祖国的雄心壮志。</a:t>
            </a:r>
            <a:endParaRPr lang="zh-CN" altLang="en-US" sz="2800" b="1" dirty="0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71" name="副标题 186370"/>
          <p:cNvSpPr>
            <a:spLocks noGrp="1"/>
          </p:cNvSpPr>
          <p:nvPr/>
        </p:nvSpPr>
        <p:spPr>
          <a:xfrm>
            <a:off x="488950" y="1646555"/>
            <a:ext cx="8305800" cy="441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lvl="1" indent="0" algn="ctr">
              <a:buNone/>
              <a:defRPr sz="2800"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None/>
              <a:defRPr sz="2400"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None/>
              <a:defRPr sz="2000"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None/>
              <a:defRPr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SzPct val="100000"/>
            </a:pPr>
            <a:r>
              <a:rPr lang="zh-CN" altLang="en-US" kern="1200" baseline="0">
                <a:latin typeface="Verdana" panose="020B0604030504040204" pitchFamily="34" charset="0"/>
                <a:ea typeface="宋体" pitchFamily="2" charset="-122"/>
              </a:rPr>
              <a:t>　　</a:t>
            </a:r>
            <a:r>
              <a:rPr lang="zh-CN" altLang="en-US" sz="7200" b="0" kern="1200" baseline="0" dirty="0">
                <a:solidFill>
                  <a:srgbClr val="C00000"/>
                </a:solidFill>
                <a:latin typeface="Verdana" panose="020B0604030504040204" pitchFamily="34" charset="0"/>
                <a:ea typeface="宋体" pitchFamily="2" charset="-122"/>
              </a:rPr>
              <a:t>醉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里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挑灯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看剑，</a:t>
            </a:r>
            <a:r>
              <a:rPr lang="zh-CN" altLang="en-US" sz="7200" b="0" kern="1200" baseline="0" dirty="0">
                <a:solidFill>
                  <a:srgbClr val="C00000"/>
                </a:solidFill>
                <a:latin typeface="Verdana" panose="020B0604030504040204" pitchFamily="34" charset="0"/>
                <a:ea typeface="宋体" pitchFamily="2" charset="-122"/>
              </a:rPr>
              <a:t>梦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回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吹角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连营。八百里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分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麾下炙，五十弦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翻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塞外声，沙场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秋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点</a:t>
            </a:r>
            <a:r>
              <a:rPr lang="zh-CN" altLang="en-US" sz="3600" b="0" kern="1200" baseline="0">
                <a:latin typeface="Verdana" panose="020B0604030504040204" pitchFamily="34" charset="0"/>
                <a:ea typeface="宋体" pitchFamily="2" charset="-122"/>
              </a:rPr>
              <a:t>兵。</a:t>
            </a:r>
            <a:endParaRPr lang="zh-CN" altLang="en-US" sz="3600" b="0" kern="1200" baseline="0">
              <a:latin typeface="Verdana" panose="020B0604030504040204" pitchFamily="34" charset="0"/>
              <a:ea typeface="宋体" pitchFamily="2" charset="-122"/>
            </a:endParaRPr>
          </a:p>
          <a:p>
            <a:pPr algn="l" defTabSz="914400">
              <a:buSzPct val="100000"/>
            </a:pP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　　马作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的卢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飞快，弓如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霹雳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弦惊。了却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君王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天下事，赢得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生前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身后名。</a:t>
            </a:r>
            <a:r>
              <a:rPr lang="zh-CN" altLang="en-US" sz="3600" b="0" kern="1200" baseline="0" dirty="0"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可怜</a:t>
            </a:r>
            <a:r>
              <a:rPr lang="zh-CN" altLang="en-US" sz="3600" b="0" kern="1200" baseline="0" dirty="0">
                <a:solidFill>
                  <a:srgbClr val="FF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白发</a:t>
            </a:r>
            <a:r>
              <a:rPr lang="zh-CN" altLang="en-US" sz="3600" b="0" kern="1200" baseline="0" dirty="0">
                <a:solidFill>
                  <a:srgbClr val="FF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生</a:t>
            </a:r>
            <a:r>
              <a:rPr lang="zh-CN" altLang="en-US" sz="3600" b="0" kern="1200" baseline="0" dirty="0">
                <a:highlight>
                  <a:srgbClr val="FFFF00"/>
                </a:highlight>
                <a:latin typeface="宋体" pitchFamily="2" charset="-122"/>
                <a:ea typeface="宋体" pitchFamily="2" charset="-122"/>
              </a:rPr>
              <a:t></a:t>
            </a:r>
            <a:endParaRPr lang="zh-CN" altLang="en-US" sz="3600" b="0" kern="1200" baseline="0" dirty="0">
              <a:highlight>
                <a:srgbClr val="FFFF00"/>
              </a:highlight>
              <a:latin typeface="宋体" pitchFamily="2" charset="-122"/>
              <a:ea typeface="宋体" pitchFamily="2" charset="-122"/>
            </a:endParaRPr>
          </a:p>
          <a:p>
            <a:pPr defTabSz="914400">
              <a:buSzPct val="100000"/>
            </a:pPr>
            <a:endParaRPr lang="zh-CN" altLang="en-US" sz="3600" b="0" kern="1200" baseline="0" dirty="0">
              <a:highlight>
                <a:srgbClr val="FFFF00"/>
              </a:highligh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6372" name="矩形 186371"/>
          <p:cNvSpPr/>
          <p:nvPr/>
        </p:nvSpPr>
        <p:spPr>
          <a:xfrm>
            <a:off x="118110" y="69215"/>
            <a:ext cx="304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i="1">
                <a:ln w="9525" cap="flat" cmpd="sng">
                  <a:solidFill>
                    <a:srgbClr val="00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6">
                    <a:lumMod val="10000"/>
                  </a:schemeClr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charset="0"/>
                <a:ea typeface="宋体" charset="0"/>
              </a:rPr>
              <a:t>破阵子</a:t>
            </a:r>
            <a:endParaRPr lang="zh-CN" altLang="en-US" sz="4400" i="1"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6">
                  <a:lumMod val="10000"/>
                </a:schemeClr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charset="0"/>
              <a:ea typeface="宋体" charset="0"/>
            </a:endParaRPr>
          </a:p>
        </p:txBody>
      </p:sp>
      <p:sp>
        <p:nvSpPr>
          <p:cNvPr id="186373" name="矩形 186372"/>
          <p:cNvSpPr/>
          <p:nvPr/>
        </p:nvSpPr>
        <p:spPr>
          <a:xfrm>
            <a:off x="3449955" y="326390"/>
            <a:ext cx="50482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4000">
                <a:ln w="9525" cap="flat" cmpd="sng">
                  <a:solidFill>
                    <a:srgbClr val="00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6">
                    <a:lumMod val="10000"/>
                  </a:schemeClr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charset="0"/>
                <a:ea typeface="宋体" charset="0"/>
              </a:rPr>
              <a:t>为陈同甫赋壮词以寄之</a:t>
            </a:r>
            <a:endParaRPr lang="zh-CN" altLang="en-US" sz="4000"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6">
                  <a:lumMod val="10000"/>
                </a:schemeClr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5" name="文本占位符 192514"/>
          <p:cNvSpPr>
            <a:spLocks noGrp="1"/>
          </p:cNvSpPr>
          <p:nvPr>
            <p:ph type="body" idx="1"/>
          </p:nvPr>
        </p:nvSpPr>
        <p:spPr>
          <a:xfrm>
            <a:off x="457200" y="1200785"/>
            <a:ext cx="8229600" cy="445611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p>
            <a:r>
              <a:rPr lang="zh-CN" altLang="en-US" b="1" dirty="0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背景：</a:t>
            </a:r>
            <a:endParaRPr lang="zh-CN" altLang="en-US" b="1" dirty="0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r>
              <a:rPr lang="zh-CN" altLang="en-US" b="1" dirty="0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词作大约写于</a:t>
            </a:r>
            <a:r>
              <a:rPr lang="en-US" altLang="zh-CN" b="1" dirty="0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1188</a:t>
            </a:r>
            <a:r>
              <a:rPr lang="zh-CN" altLang="en-US" b="1" dirty="0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年，辛弃疾当时</a:t>
            </a:r>
            <a:r>
              <a:rPr lang="en-US" altLang="zh-CN" b="1" dirty="0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48</a:t>
            </a:r>
            <a:r>
              <a:rPr lang="zh-CN" altLang="en-US" b="1" dirty="0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岁左右，因主张抗金，被主和派排挤，遭谗落职，正闲居江西上饶，且长达二十年之久。辛弃疾生于金国，二十一岁参加抗金义军，后带兵投奔南宋。他一生力主抗金北伐，并提出相关措施，均未被采纳。用陆游的话说是“</a:t>
            </a:r>
            <a:r>
              <a:rPr lang="zh-CN" altLang="en-US" b="1" dirty="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</a:rPr>
              <a:t>报国欲死无战场</a:t>
            </a:r>
            <a:r>
              <a:rPr lang="zh-CN" altLang="en-US" b="1" dirty="0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”。</a:t>
            </a:r>
            <a:endParaRPr lang="zh-CN" altLang="en-US" b="1" dirty="0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endParaRPr lang="zh-CN" altLang="en-US" b="1" dirty="0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71" name="副标题 186370"/>
          <p:cNvSpPr>
            <a:spLocks noGrp="1"/>
          </p:cNvSpPr>
          <p:nvPr/>
        </p:nvSpPr>
        <p:spPr>
          <a:xfrm>
            <a:off x="488950" y="1646555"/>
            <a:ext cx="8305800" cy="4419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lvl="1" indent="0" algn="ctr">
              <a:buNone/>
              <a:defRPr sz="2800"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None/>
              <a:defRPr sz="2400"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None/>
              <a:defRPr sz="2000"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None/>
              <a:defRPr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SzPct val="100000"/>
            </a:pPr>
            <a:r>
              <a:rPr lang="zh-CN" altLang="en-US" kern="1200" baseline="0">
                <a:latin typeface="Verdana" panose="020B0604030504040204" pitchFamily="34" charset="0"/>
                <a:ea typeface="宋体" pitchFamily="2" charset="-122"/>
              </a:rPr>
              <a:t>　　</a:t>
            </a:r>
            <a:r>
              <a:rPr lang="zh-CN" altLang="en-US" sz="7200" b="0" kern="1200" baseline="0" dirty="0">
                <a:solidFill>
                  <a:srgbClr val="C00000"/>
                </a:solidFill>
                <a:latin typeface="Verdana" panose="020B0604030504040204" pitchFamily="34" charset="0"/>
                <a:ea typeface="宋体" pitchFamily="2" charset="-122"/>
              </a:rPr>
              <a:t>醉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里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挑灯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看剑，</a:t>
            </a:r>
            <a:r>
              <a:rPr lang="zh-CN" altLang="en-US" sz="7200" b="0" kern="1200" baseline="0" dirty="0">
                <a:solidFill>
                  <a:srgbClr val="C00000"/>
                </a:solidFill>
                <a:latin typeface="Verdana" panose="020B0604030504040204" pitchFamily="34" charset="0"/>
                <a:ea typeface="宋体" pitchFamily="2" charset="-122"/>
              </a:rPr>
              <a:t>梦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回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吹角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连营。八百里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分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麾下炙，五十弦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翻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塞外声，沙场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秋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点</a:t>
            </a:r>
            <a:r>
              <a:rPr lang="zh-CN" altLang="en-US" sz="3600" b="0" kern="1200" baseline="0">
                <a:latin typeface="Verdana" panose="020B0604030504040204" pitchFamily="34" charset="0"/>
                <a:ea typeface="宋体" pitchFamily="2" charset="-122"/>
              </a:rPr>
              <a:t>兵。</a:t>
            </a:r>
            <a:endParaRPr lang="zh-CN" altLang="en-US" sz="3600" b="0" kern="1200" baseline="0">
              <a:latin typeface="Verdana" panose="020B0604030504040204" pitchFamily="34" charset="0"/>
              <a:ea typeface="宋体" pitchFamily="2" charset="-122"/>
            </a:endParaRPr>
          </a:p>
          <a:p>
            <a:pPr algn="l" defTabSz="914400">
              <a:buSzPct val="100000"/>
            </a:pP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　　马作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的卢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飞快，弓如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霹雳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弦惊。了却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君王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天下事，赢得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生前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身后名。</a:t>
            </a:r>
            <a:r>
              <a:rPr lang="zh-CN" altLang="en-US" sz="3600" b="0" kern="1200" baseline="0" dirty="0"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可怜</a:t>
            </a:r>
            <a:r>
              <a:rPr lang="zh-CN" altLang="en-US" sz="3600" b="0" kern="1200" baseline="0" dirty="0">
                <a:solidFill>
                  <a:srgbClr val="FF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白发</a:t>
            </a:r>
            <a:r>
              <a:rPr lang="zh-CN" altLang="en-US" sz="3600" b="0" kern="1200" baseline="0" dirty="0">
                <a:solidFill>
                  <a:srgbClr val="FF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highlight>
                  <a:srgbClr val="FFFF00"/>
                </a:highlight>
                <a:latin typeface="Verdana" panose="020B0604030504040204" pitchFamily="34" charset="0"/>
                <a:ea typeface="宋体" pitchFamily="2" charset="-122"/>
              </a:rPr>
              <a:t>生</a:t>
            </a:r>
            <a:r>
              <a:rPr lang="zh-CN" altLang="en-US" sz="3600" b="0" kern="1200" baseline="0" dirty="0">
                <a:highlight>
                  <a:srgbClr val="FFFF00"/>
                </a:highlight>
                <a:latin typeface="宋体" pitchFamily="2" charset="-122"/>
                <a:ea typeface="宋体" pitchFamily="2" charset="-122"/>
              </a:rPr>
              <a:t></a:t>
            </a:r>
            <a:endParaRPr lang="zh-CN" altLang="en-US" sz="3600" b="0" kern="1200" baseline="0" dirty="0">
              <a:highlight>
                <a:srgbClr val="FFFF00"/>
              </a:highlight>
              <a:latin typeface="宋体" pitchFamily="2" charset="-122"/>
              <a:ea typeface="宋体" pitchFamily="2" charset="-122"/>
            </a:endParaRPr>
          </a:p>
          <a:p>
            <a:pPr defTabSz="914400">
              <a:buSzPct val="100000"/>
            </a:pPr>
            <a:endParaRPr lang="zh-CN" altLang="en-US" sz="3600" b="0" kern="1200" baseline="0" dirty="0">
              <a:highlight>
                <a:srgbClr val="FFFF00"/>
              </a:highligh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6372" name="矩形 186371"/>
          <p:cNvSpPr/>
          <p:nvPr/>
        </p:nvSpPr>
        <p:spPr>
          <a:xfrm>
            <a:off x="118110" y="69215"/>
            <a:ext cx="304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i="1">
                <a:ln w="9525" cap="flat" cmpd="sng">
                  <a:solidFill>
                    <a:srgbClr val="00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6">
                    <a:lumMod val="10000"/>
                  </a:schemeClr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charset="0"/>
                <a:ea typeface="宋体" charset="0"/>
              </a:rPr>
              <a:t>破阵子</a:t>
            </a:r>
            <a:endParaRPr lang="zh-CN" altLang="en-US" sz="4400" i="1"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6">
                  <a:lumMod val="10000"/>
                </a:schemeClr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charset="0"/>
              <a:ea typeface="宋体" charset="0"/>
            </a:endParaRPr>
          </a:p>
        </p:txBody>
      </p:sp>
      <p:sp>
        <p:nvSpPr>
          <p:cNvPr id="186373" name="矩形 186372"/>
          <p:cNvSpPr/>
          <p:nvPr/>
        </p:nvSpPr>
        <p:spPr>
          <a:xfrm>
            <a:off x="3449955" y="326390"/>
            <a:ext cx="50482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4000">
                <a:ln w="9525" cap="flat" cmpd="sng">
                  <a:solidFill>
                    <a:srgbClr val="00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6">
                    <a:lumMod val="10000"/>
                  </a:schemeClr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charset="0"/>
                <a:ea typeface="宋体" charset="0"/>
              </a:rPr>
              <a:t>为陈同甫赋壮词以寄之</a:t>
            </a:r>
            <a:endParaRPr lang="zh-CN" altLang="en-US" sz="4000"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6">
                  <a:lumMod val="10000"/>
                </a:schemeClr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6545" y="76200"/>
            <a:ext cx="8451215" cy="3538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en-US" altLang="zh-CN" sz="2800" b="1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        </a:t>
            </a:r>
            <a:r>
              <a:rPr lang="zh-CN" altLang="en-US" sz="2800" b="1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永遇乐·京口北固亭怀古 1205</a:t>
            </a:r>
            <a:endParaRPr lang="zh-CN" altLang="en-US" sz="2800" b="1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 algn="ctr"/>
            <a:r>
              <a:rPr lang="zh-CN" altLang="en-US" sz="2800" b="1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【作者】辛弃疾 【朝代】宋</a:t>
            </a:r>
            <a:endParaRPr lang="zh-CN" altLang="en-US" sz="2800" b="1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r>
              <a:rPr lang="zh-CN" altLang="en-US" sz="2800" b="1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千古江山，英雄无觅孙仲谋处。舞榭歌台，风流总被雨打风吹去。斜阳草树，寻常巷陌，人道寄奴曾住。想当年，金戈铁马，气吞万里如虎。</a:t>
            </a:r>
            <a:endParaRPr lang="zh-CN" altLang="en-US" sz="2800" b="1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r>
              <a:rPr lang="zh-CN" altLang="en-US" sz="2800" b="1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元嘉草草，封狼居胥，赢得仓皇北顾。四十三年，望中犹记，烽火扬州路。可堪回首，佛狸祠下，一片神鸦社鼓。</a:t>
            </a:r>
            <a:r>
              <a:rPr lang="zh-CN" altLang="en-US" sz="2800" b="1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</a:rPr>
              <a:t>凭谁问：廉颇老矣，尚能饭否？</a:t>
            </a:r>
            <a:endParaRPr lang="zh-CN" altLang="en-US" sz="2800" b="1">
              <a:solidFill>
                <a:srgbClr val="C00000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970" y="3745230"/>
            <a:ext cx="8664575" cy="30460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6">
                    <a:lumMod val="10000"/>
                  </a:schemeClr>
                </a:solidFill>
              </a:rPr>
              <a:t>廉颇是战国时候赵国的名将，晚年受到奸臣的排挤、陷害，最后出逃在外。后来秦国老是来骚扰赵国，赵王想重新启用廉颇，但是又担心廉颇老了，不中用了，于是派了一位使者前去探望廉颇，廉颇也要为赵王效力，所以使者一来，廉颇“为之饭一斗米，肉一斤，披甲上马，以示能用”，体现我老当益壮。但是这位使者被廉颇的仇人郭开给收买了，回去跟赵王禀告说：廉颇老了，饭倒还挺能吃，就是我跟他坐了一会儿，他就上了好几次厕所，肠胃估计不太好。赵王一听，廉颇是不能用了。</a:t>
            </a:r>
            <a:endParaRPr lang="zh-CN" altLang="en-US" sz="2400" b="1">
              <a:solidFill>
                <a:schemeClr val="accent6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24280" y="1520825"/>
            <a:ext cx="729678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秋夜将晓出篱门迎凉有感二首·其二</a:t>
            </a:r>
            <a:endParaRPr lang="zh-CN" altLang="en-US" sz="3200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 algn="ctr"/>
            <a:r>
              <a:rPr lang="zh-CN" altLang="en-US" sz="3200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【作者】陆游 【朝代】宋</a:t>
            </a:r>
            <a:endParaRPr lang="zh-CN" altLang="en-US" sz="3200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 algn="ctr"/>
            <a:endParaRPr lang="zh-CN" altLang="en-US" sz="3200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 algn="ctr"/>
            <a:r>
              <a:rPr lang="zh-CN" altLang="en-US" sz="3200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三万里河东入海，五千仞岳上摩天。</a:t>
            </a:r>
            <a:endParaRPr lang="zh-CN" altLang="en-US" sz="3200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pPr algn="ctr"/>
            <a:r>
              <a:rPr lang="zh-CN" altLang="en-US" sz="3200">
                <a:solidFill>
                  <a:srgbClr val="C00000"/>
                </a:solidFill>
                <a:latin typeface="楷体" charset="0"/>
                <a:ea typeface="楷体" charset="0"/>
                <a:cs typeface="楷体" charset="0"/>
              </a:rPr>
              <a:t>遗民泪尽胡尘里，南望王师又一年</a:t>
            </a:r>
            <a:r>
              <a:rPr lang="zh-CN" altLang="en-US" sz="3200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。</a:t>
            </a:r>
            <a:endParaRPr lang="zh-CN" altLang="en-US" sz="3200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  <a:p>
            <a:endParaRPr lang="zh-CN" altLang="en-US" sz="3200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1280" y="4661535"/>
            <a:ext cx="7043420" cy="706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>
                <a:solidFill>
                  <a:schemeClr val="accent6">
                    <a:lumMod val="10000"/>
                  </a:schemeClr>
                </a:solidFill>
              </a:rPr>
              <a:t>中原人民在胡人压迫下眼泪已流尽，他们盼望王师北伐盼了一年又一年。</a:t>
            </a:r>
            <a:endParaRPr lang="zh-CN" altLang="en-US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7180" y="5850255"/>
            <a:ext cx="37452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CC0000"/>
                </a:solidFill>
                <a:sym typeface="+mn-ea"/>
              </a:rPr>
              <a:t>对朝廷苟且偷生的愤懑</a:t>
            </a:r>
            <a:endParaRPr lang="zh-CN" altLang="en-US" sz="2800" b="1" dirty="0">
              <a:solidFill>
                <a:srgbClr val="CC0000"/>
              </a:solidFill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8785" y="228600"/>
            <a:ext cx="7896225" cy="6400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/>
              <a:t>      </a:t>
            </a:r>
            <a:r>
              <a:rPr lang="zh-CN" altLang="en-US" b="1">
                <a:solidFill>
                  <a:schemeClr val="accent6">
                    <a:lumMod val="10000"/>
                  </a:schemeClr>
                </a:solidFill>
              </a:rPr>
              <a:t>辛弃疾出生时，家乡已被金兵占领，北方人民的深重灾难在他童年生活中留下深深的印记。</a:t>
            </a:r>
            <a:endParaRPr lang="zh-CN" altLang="en-US" b="1">
              <a:solidFill>
                <a:schemeClr val="accent6">
                  <a:lumMod val="10000"/>
                </a:schemeClr>
              </a:solidFill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accent6">
                    <a:lumMod val="10000"/>
                  </a:schemeClr>
                </a:solidFill>
              </a:rPr>
              <a:t>      青年时代，21岁的词人就积极投身军事斗争，他集结两千余人起义，投奔抗金将领耿京部下，抗击敌人。在他率众投归南宋途中，辛弃疾亲自带领五十轻骑长驱直入金营，生擒叛徒张安国，立下卓著的功勋。（字坦夫:顺利平坦）</a:t>
            </a:r>
            <a:endParaRPr lang="zh-CN" altLang="en-US" b="1">
              <a:solidFill>
                <a:schemeClr val="accent6">
                  <a:lumMod val="10000"/>
                </a:schemeClr>
              </a:solidFill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accent6">
                    <a:lumMod val="10000"/>
                  </a:schemeClr>
                </a:solidFill>
              </a:rPr>
              <a:t>      30岁回归南宋后，他历任湖北、江西、浙东等地安抚使，但朝廷没有再让他到抗金的前线。他一生反对和议、盼望早日恢复中原的主张，也未能为南宋小朝廷所采纳，而且两次被弹劾革职。（幼安——（佑安）：护佑天下平安）</a:t>
            </a:r>
            <a:endParaRPr lang="zh-CN" altLang="en-US" b="1">
              <a:solidFill>
                <a:schemeClr val="accent6">
                  <a:lumMod val="10000"/>
                </a:schemeClr>
              </a:solidFill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accent6">
                    <a:lumMod val="10000"/>
                  </a:schemeClr>
                </a:solidFill>
              </a:rPr>
              <a:t>      从</a:t>
            </a:r>
            <a:r>
              <a:rPr lang="en-US" altLang="zh-CN" b="1">
                <a:solidFill>
                  <a:schemeClr val="accent6">
                    <a:lumMod val="10000"/>
                  </a:schemeClr>
                </a:solidFill>
              </a:rPr>
              <a:t>41</a:t>
            </a:r>
            <a:r>
              <a:rPr lang="zh-CN" altLang="en-US" b="1">
                <a:solidFill>
                  <a:schemeClr val="accent6">
                    <a:lumMod val="10000"/>
                  </a:schemeClr>
                </a:solidFill>
              </a:rPr>
              <a:t>岁至６８岁的漫长岁月，词人主要在江西上饶一带的农村中度过（别号稼轩）。49岁这年（1188年），由于南宋朝廷懦弱无能， 投降派弹劾打压，辛弃疾被迫赋闲在家种田为民， 他在给好友陈同甫的书信中寄托了自己的万千感慨，把满腔的忧国忧民的热情，都寄托在所写的词里。</a:t>
            </a:r>
            <a:endParaRPr lang="zh-CN" altLang="en-US" b="1">
              <a:solidFill>
                <a:schemeClr val="accent6">
                  <a:lumMod val="10000"/>
                </a:schemeClr>
              </a:solidFill>
            </a:endParaRPr>
          </a:p>
          <a:p>
            <a:endParaRPr lang="zh-CN" altLang="en-US" b="1">
              <a:solidFill>
                <a:schemeClr val="accent6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645" y="1449070"/>
            <a:ext cx="8529320" cy="45231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6">
                    <a:lumMod val="10000"/>
                  </a:schemeClr>
                </a:solidFill>
                <a:sym typeface="+mn-ea"/>
              </a:rPr>
              <a:t>41岁起赋闲在家  自号“稼轩居士”，写下：</a:t>
            </a:r>
            <a:endParaRPr lang="zh-CN" altLang="en-US" sz="2400" b="1">
              <a:solidFill>
                <a:schemeClr val="accent6">
                  <a:lumMod val="10000"/>
                </a:schemeClr>
              </a:solidFill>
              <a:sym typeface="+mn-ea"/>
            </a:endParaRPr>
          </a:p>
          <a:p>
            <a:r>
              <a:rPr lang="zh-CN" altLang="en-US" sz="2400" b="1">
                <a:solidFill>
                  <a:schemeClr val="accent6">
                    <a:lumMod val="10000"/>
                  </a:schemeClr>
                </a:solidFill>
                <a:sym typeface="+mn-ea"/>
              </a:rPr>
              <a:t>                    “却将万字平戎策，换得东家种树书。”</a:t>
            </a:r>
            <a:endParaRPr lang="zh-CN" altLang="en-US" sz="2400" b="1">
              <a:solidFill>
                <a:schemeClr val="accent6">
                  <a:lumMod val="10000"/>
                </a:schemeClr>
              </a:solidFill>
            </a:endParaRPr>
          </a:p>
          <a:p>
            <a:r>
              <a:rPr lang="zh-CN" altLang="en-US" sz="2400" b="1">
                <a:solidFill>
                  <a:schemeClr val="accent6">
                    <a:lumMod val="10000"/>
                  </a:schemeClr>
                </a:solidFill>
                <a:sym typeface="+mn-ea"/>
              </a:rPr>
              <a:t>58岁写下《南乡子•登京口北固亭有怀》</a:t>
            </a:r>
            <a:endParaRPr lang="zh-CN" altLang="en-US" sz="2400" b="1">
              <a:solidFill>
                <a:schemeClr val="accent6">
                  <a:lumMod val="10000"/>
                </a:schemeClr>
              </a:solidFill>
              <a:sym typeface="+mn-ea"/>
            </a:endParaRPr>
          </a:p>
          <a:p>
            <a:r>
              <a:rPr lang="zh-CN" altLang="en-US" sz="2400" b="1">
                <a:solidFill>
                  <a:schemeClr val="accent6">
                    <a:lumMod val="10000"/>
                  </a:schemeClr>
                </a:solidFill>
                <a:sym typeface="+mn-ea"/>
              </a:rPr>
              <a:t>                    “生子当如孙仲谋”表达自己的豪情。</a:t>
            </a:r>
            <a:endParaRPr lang="zh-CN" altLang="en-US" sz="2400" b="1">
              <a:solidFill>
                <a:schemeClr val="accent6">
                  <a:lumMod val="10000"/>
                </a:schemeClr>
              </a:solidFill>
            </a:endParaRPr>
          </a:p>
          <a:p>
            <a:r>
              <a:rPr lang="zh-CN" altLang="en-US" sz="2400" b="1">
                <a:solidFill>
                  <a:schemeClr val="accent6">
                    <a:lumMod val="10000"/>
                  </a:schemeClr>
                </a:solidFill>
                <a:sym typeface="+mn-ea"/>
              </a:rPr>
              <a:t>64岁时在《永遇乐•京口北固亭怀古》写下：</a:t>
            </a:r>
            <a:endParaRPr lang="zh-CN" altLang="en-US" sz="2400" b="1">
              <a:solidFill>
                <a:schemeClr val="accent6">
                  <a:lumMod val="10000"/>
                </a:schemeClr>
              </a:solidFill>
              <a:sym typeface="+mn-ea"/>
            </a:endParaRPr>
          </a:p>
          <a:p>
            <a:r>
              <a:rPr lang="zh-CN" altLang="en-US" sz="2400" b="1">
                <a:solidFill>
                  <a:schemeClr val="accent6">
                    <a:lumMod val="10000"/>
                  </a:schemeClr>
                </a:solidFill>
                <a:sym typeface="+mn-ea"/>
              </a:rPr>
              <a:t>                    “凭谁问,廉颇老矣,尚能饭否”</a:t>
            </a:r>
            <a:endParaRPr lang="zh-CN" altLang="en-US" sz="2400" b="1">
              <a:solidFill>
                <a:schemeClr val="accent6">
                  <a:lumMod val="10000"/>
                </a:schemeClr>
              </a:solidFill>
            </a:endParaRPr>
          </a:p>
          <a:p>
            <a:r>
              <a:rPr lang="zh-CN" altLang="en-US" sz="2400" b="1">
                <a:solidFill>
                  <a:schemeClr val="accent6">
                    <a:lumMod val="10000"/>
                  </a:schemeClr>
                </a:solidFill>
                <a:sym typeface="+mn-ea"/>
              </a:rPr>
              <a:t>68 岁他生命的最后一年，他仍用颤抖的笔和着热辣的泪写到：</a:t>
            </a:r>
            <a:endParaRPr lang="zh-CN" altLang="en-US" sz="2400" b="1">
              <a:solidFill>
                <a:schemeClr val="accent6">
                  <a:lumMod val="10000"/>
                </a:schemeClr>
              </a:solidFill>
              <a:sym typeface="+mn-ea"/>
            </a:endParaRPr>
          </a:p>
          <a:p>
            <a:r>
              <a:rPr lang="zh-CN" altLang="en-US" sz="2400" b="1">
                <a:solidFill>
                  <a:schemeClr val="accent6">
                    <a:lumMod val="10000"/>
                  </a:schemeClr>
                </a:solidFill>
                <a:sym typeface="+mn-ea"/>
              </a:rPr>
              <a:t>                    “男儿到死心如铁，看试手，补天裂。”      </a:t>
            </a:r>
            <a:endParaRPr lang="zh-CN" altLang="en-US" sz="2400" b="1">
              <a:solidFill>
                <a:schemeClr val="accent6">
                  <a:lumMod val="10000"/>
                </a:schemeClr>
              </a:solidFill>
              <a:sym typeface="+mn-ea"/>
            </a:endParaRPr>
          </a:p>
          <a:p>
            <a:r>
              <a:rPr lang="zh-CN" altLang="en-US" sz="2400" b="1">
                <a:solidFill>
                  <a:schemeClr val="accent6">
                    <a:lumMod val="10000"/>
                  </a:schemeClr>
                </a:solidFill>
                <a:sym typeface="+mn-ea"/>
              </a:rPr>
              <a:t>     </a:t>
            </a:r>
            <a:endParaRPr lang="zh-CN" altLang="en-US" sz="2400" b="1">
              <a:solidFill>
                <a:schemeClr val="accent6">
                  <a:lumMod val="10000"/>
                </a:schemeClr>
              </a:solidFill>
            </a:endParaRPr>
          </a:p>
          <a:p>
            <a:r>
              <a:rPr lang="zh-CN" altLang="en-US" sz="2400" b="1">
                <a:solidFill>
                  <a:schemeClr val="accent6">
                    <a:lumMod val="10000"/>
                  </a:schemeClr>
                </a:solidFill>
                <a:sym typeface="+mn-ea"/>
              </a:rPr>
              <a:t>病榻之上的辛弃疾忽然睁开双眼大喊：杀贼！杀贼！这是他生命中最后一次喷薄。随后，带着千古遗憾和无尽的悲愤，归于沉寂。</a:t>
            </a:r>
            <a:endParaRPr lang="zh-CN" altLang="en-US" sz="2400" b="1">
              <a:solidFill>
                <a:schemeClr val="accent6">
                  <a:lumMod val="10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12850" y="1305560"/>
            <a:ext cx="748030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</a:rPr>
              <a:t>一代伟人毛泽东最欣赏的词人；</a:t>
            </a:r>
            <a:endParaRPr lang="zh-CN" altLang="en-US" sz="3600" b="1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</a:rPr>
              <a:t>骁勇善战，斩获外号“大青兕</a:t>
            </a:r>
            <a:r>
              <a:rPr lang="en-US" altLang="zh-CN" sz="3600" b="1">
                <a:solidFill>
                  <a:srgbClr val="002060"/>
                </a:solidFill>
              </a:rPr>
              <a:t>sì</a:t>
            </a:r>
            <a:r>
              <a:rPr lang="zh-CN" altLang="en-US" sz="3600" b="1">
                <a:solidFill>
                  <a:srgbClr val="002060"/>
                </a:solidFill>
              </a:rPr>
              <a:t>”；</a:t>
            </a:r>
            <a:endParaRPr lang="zh-CN" altLang="en-US" sz="3600" b="1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</a:rPr>
              <a:t>与苏轼双峰对峙各具风流；</a:t>
            </a:r>
            <a:endParaRPr lang="zh-CN" altLang="en-US" sz="3600" b="1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</a:rPr>
              <a:t>非要替陆游盖大房子；</a:t>
            </a:r>
            <a:endParaRPr lang="zh-CN" altLang="en-US" sz="3600" b="1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2060"/>
                </a:solidFill>
              </a:rPr>
              <a:t>名字和一代战神霍去病神似。</a:t>
            </a:r>
            <a:endParaRPr lang="zh-CN" altLang="en-US" sz="36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7850" y="2318385"/>
            <a:ext cx="7988300" cy="20612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中国历史上由行伍出身，以武起事，而最终以文为业，成为大诗词作家的只有一人，就是辛弃疾。                      </a:t>
            </a:r>
            <a:endParaRPr lang="zh-CN" altLang="en-US" sz="3200">
              <a:latin typeface="报隶-简" panose="02010600040101010101" charset="-122"/>
              <a:ea typeface="报隶-简" panose="02010600040101010101" charset="-122"/>
              <a:cs typeface="报隶-简" panose="02010600040101010101" charset="-122"/>
            </a:endParaRPr>
          </a:p>
          <a:p>
            <a:pPr algn="r"/>
            <a:r>
              <a:rPr lang="zh-CN" altLang="en-US" sz="320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     ——梁衡</a:t>
            </a:r>
            <a:endParaRPr lang="zh-CN" altLang="en-US" sz="3200">
              <a:latin typeface="报隶-简" panose="02010600040101010101" charset="-122"/>
              <a:ea typeface="报隶-简" panose="02010600040101010101" charset="-122"/>
              <a:cs typeface="报隶-简" panose="02010600040101010101" charset="-122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" name="圆角矩形 39"/>
          <p:cNvSpPr/>
          <p:nvPr/>
        </p:nvSpPr>
        <p:spPr>
          <a:xfrm>
            <a:off x="304800" y="228600"/>
            <a:ext cx="2286000" cy="762000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00" strike="noStrike" noProof="1"/>
          </a:p>
        </p:txBody>
      </p:sp>
      <p:sp>
        <p:nvSpPr>
          <p:cNvPr id="184323" name="文本框 40"/>
          <p:cNvSpPr txBox="1"/>
          <p:nvPr/>
        </p:nvSpPr>
        <p:spPr>
          <a:xfrm>
            <a:off x="381000" y="3048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90204" pitchFamily="34" charset="0"/>
              <a:buNone/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高超的手法</a:t>
            </a:r>
            <a:endParaRPr lang="zh-CN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24" name="Rectangle 6"/>
          <p:cNvSpPr/>
          <p:nvPr/>
        </p:nvSpPr>
        <p:spPr>
          <a:xfrm>
            <a:off x="0" y="106680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buFont typeface="Arial" panose="020B060402020209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Verdana" panose="020B0604030504040204" pitchFamily="34" charset="0"/>
              </a:rPr>
              <a:t>综合全词，你认为作者主要采用了哪些艺术表现手法？</a:t>
            </a:r>
            <a:endParaRPr lang="zh-CN" altLang="en-US" sz="2800"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184325" name="Rectangle 6"/>
          <p:cNvSpPr/>
          <p:nvPr/>
        </p:nvSpPr>
        <p:spPr>
          <a:xfrm>
            <a:off x="1143000" y="2057400"/>
            <a:ext cx="472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buFont typeface="Arial" panose="020B0604020202090204" pitchFamily="34" charset="0"/>
              <a:buNone/>
            </a:pPr>
            <a:r>
              <a:rPr lang="zh-CN" altLang="en-US" sz="3200" b="1" dirty="0">
                <a:solidFill>
                  <a:srgbClr val="000099"/>
                </a:solidFill>
                <a:latin typeface="Verdana" panose="020B0604030504040204" pitchFamily="34" charset="0"/>
              </a:rPr>
              <a:t>现实</a:t>
            </a:r>
            <a:r>
              <a:rPr lang="en-US" altLang="zh-CN" sz="3200" b="1">
                <a:solidFill>
                  <a:srgbClr val="000099"/>
                </a:solidFill>
                <a:latin typeface="Arial" panose="020B0604020202090204" pitchFamily="34" charset="0"/>
              </a:rPr>
              <a:t>——</a:t>
            </a:r>
            <a:r>
              <a:rPr lang="zh-CN" altLang="en-US" sz="3200" b="1" dirty="0">
                <a:solidFill>
                  <a:srgbClr val="000099"/>
                </a:solidFill>
                <a:latin typeface="Verdana" panose="020B0604030504040204" pitchFamily="34" charset="0"/>
              </a:rPr>
              <a:t>梦境</a:t>
            </a:r>
            <a:r>
              <a:rPr lang="en-US" altLang="zh-CN" sz="3200" b="1">
                <a:solidFill>
                  <a:srgbClr val="000099"/>
                </a:solidFill>
                <a:latin typeface="Arial" panose="020B0604020202090204" pitchFamily="34" charset="0"/>
              </a:rPr>
              <a:t>——</a:t>
            </a:r>
            <a:r>
              <a:rPr lang="zh-CN" altLang="en-US" sz="3200" b="1" dirty="0">
                <a:solidFill>
                  <a:srgbClr val="000099"/>
                </a:solidFill>
                <a:latin typeface="Verdana" panose="020B0604030504040204" pitchFamily="34" charset="0"/>
              </a:rPr>
              <a:t>现实</a:t>
            </a:r>
            <a:endParaRPr lang="zh-CN" altLang="en-US" sz="3200" b="1" dirty="0">
              <a:solidFill>
                <a:srgbClr val="000099"/>
              </a:solidFill>
              <a:latin typeface="Verdana" panose="020B0604030504040204" pitchFamily="34" charset="0"/>
            </a:endParaRPr>
          </a:p>
        </p:txBody>
      </p:sp>
      <p:sp>
        <p:nvSpPr>
          <p:cNvPr id="184327" name="Rectangle 6"/>
          <p:cNvSpPr/>
          <p:nvPr/>
        </p:nvSpPr>
        <p:spPr>
          <a:xfrm>
            <a:off x="1295400" y="2895600"/>
            <a:ext cx="297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buFont typeface="Arial" panose="020B0604020202090204" pitchFamily="34" charset="0"/>
              <a:buNone/>
            </a:pPr>
            <a:r>
              <a:rPr lang="zh-CN" altLang="en-US" sz="3200" b="1" dirty="0">
                <a:solidFill>
                  <a:srgbClr val="000099"/>
                </a:solidFill>
                <a:latin typeface="Verdana" panose="020B0604030504040204" pitchFamily="34" charset="0"/>
              </a:rPr>
              <a:t>理想</a:t>
            </a:r>
            <a:r>
              <a:rPr lang="en-US" altLang="zh-CN" sz="3200" b="1">
                <a:solidFill>
                  <a:srgbClr val="000099"/>
                </a:solidFill>
                <a:latin typeface="Arial" panose="020B0604020202090204" pitchFamily="34" charset="0"/>
              </a:rPr>
              <a:t>——</a:t>
            </a:r>
            <a:r>
              <a:rPr lang="zh-CN" altLang="en-US" sz="3200" b="1" dirty="0">
                <a:solidFill>
                  <a:srgbClr val="000099"/>
                </a:solidFill>
                <a:latin typeface="Verdana" panose="020B0604030504040204" pitchFamily="34" charset="0"/>
              </a:rPr>
              <a:t>现实</a:t>
            </a:r>
            <a:endParaRPr lang="zh-CN" altLang="en-US" sz="3200" b="1" dirty="0">
              <a:solidFill>
                <a:srgbClr val="000099"/>
              </a:solidFill>
              <a:latin typeface="Verdana" panose="020B0604030504040204" pitchFamily="34" charset="0"/>
            </a:endParaRPr>
          </a:p>
        </p:txBody>
      </p:sp>
      <p:sp>
        <p:nvSpPr>
          <p:cNvPr id="184329" name="Rectangle 6"/>
          <p:cNvSpPr/>
          <p:nvPr/>
        </p:nvSpPr>
        <p:spPr>
          <a:xfrm>
            <a:off x="381000" y="3657600"/>
            <a:ext cx="609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buFont typeface="Arial" panose="020B060402020209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Verdana" panose="020B0604030504040204" pitchFamily="34" charset="0"/>
              </a:rPr>
              <a:t>为什么详写梦境而略写现实？</a:t>
            </a:r>
            <a:endParaRPr lang="zh-CN" altLang="en-US" sz="3200" b="1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184330" name="Rectangle 6"/>
          <p:cNvSpPr/>
          <p:nvPr/>
        </p:nvSpPr>
        <p:spPr>
          <a:xfrm>
            <a:off x="0" y="4419600"/>
            <a:ext cx="8763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CC0000"/>
                </a:solidFill>
                <a:latin typeface="Verdana" panose="020B0604030504040204" pitchFamily="34" charset="0"/>
              </a:rPr>
              <a:t>★</a:t>
            </a:r>
            <a:r>
              <a:rPr lang="zh-CN" altLang="en-US" sz="3200" b="1" dirty="0">
                <a:solidFill>
                  <a:srgbClr val="CC0000"/>
                </a:solidFill>
                <a:latin typeface="Verdana" panose="020B0604030504040204" pitchFamily="34" charset="0"/>
              </a:rPr>
              <a:t>（</a:t>
            </a:r>
            <a:r>
              <a:rPr lang="en-US" altLang="zh-CN" sz="3200" b="1" dirty="0">
                <a:solidFill>
                  <a:srgbClr val="CC0000"/>
                </a:solidFill>
                <a:latin typeface="Verdana" panose="020B0604030504040204" pitchFamily="34" charset="0"/>
              </a:rPr>
              <a:t>1</a:t>
            </a:r>
            <a:r>
              <a:rPr lang="zh-CN" altLang="en-US" sz="3200" b="1" dirty="0">
                <a:solidFill>
                  <a:srgbClr val="CC0000"/>
                </a:solidFill>
                <a:latin typeface="Verdana" panose="020B0604030504040204" pitchFamily="34" charset="0"/>
              </a:rPr>
              <a:t>）反差巨大，对比强烈。</a:t>
            </a:r>
            <a:endParaRPr lang="zh-CN" altLang="en-US" sz="3200" b="1" dirty="0">
              <a:solidFill>
                <a:srgbClr val="CC0000"/>
              </a:solidFill>
              <a:latin typeface="Verdana" panose="020B0604030504040204" pitchFamily="34" charset="0"/>
            </a:endParaRPr>
          </a:p>
          <a:p>
            <a:r>
              <a:rPr lang="zh-CN" altLang="en-US" sz="3200" b="1" dirty="0">
                <a:solidFill>
                  <a:srgbClr val="CC0000"/>
                </a:solidFill>
                <a:latin typeface="Verdana" panose="020B0604030504040204" pitchFamily="34" charset="0"/>
              </a:rPr>
              <a:t>（</a:t>
            </a:r>
            <a:r>
              <a:rPr lang="en-US" altLang="zh-CN" sz="3200" b="1" dirty="0">
                <a:solidFill>
                  <a:srgbClr val="CC0000"/>
                </a:solidFill>
                <a:latin typeface="Verdana" panose="020B0604030504040204" pitchFamily="34" charset="0"/>
              </a:rPr>
              <a:t>2</a:t>
            </a:r>
            <a:r>
              <a:rPr lang="zh-CN" altLang="en-US" sz="3200" b="1" dirty="0">
                <a:solidFill>
                  <a:srgbClr val="CC0000"/>
                </a:solidFill>
                <a:latin typeface="Verdana" panose="020B0604030504040204" pitchFamily="34" charset="0"/>
              </a:rPr>
              <a:t>）更具震撼力与艺术感染力。</a:t>
            </a:r>
            <a:endParaRPr lang="zh-CN" altLang="en-US" sz="3200" b="1" dirty="0">
              <a:solidFill>
                <a:srgbClr val="CC0000"/>
              </a:solidFill>
              <a:latin typeface="Verdana" panose="020B0604030504040204" pitchFamily="34" charset="0"/>
            </a:endParaRPr>
          </a:p>
          <a:p>
            <a:r>
              <a:rPr lang="zh-CN" altLang="en-US" sz="3200" b="1" dirty="0">
                <a:solidFill>
                  <a:srgbClr val="CC0000"/>
                </a:solidFill>
                <a:latin typeface="Verdana" panose="020B0604030504040204" pitchFamily="34" charset="0"/>
              </a:rPr>
              <a:t>（</a:t>
            </a:r>
            <a:r>
              <a:rPr lang="en-US" altLang="zh-CN" sz="3200" b="1" dirty="0">
                <a:solidFill>
                  <a:srgbClr val="CC0000"/>
                </a:solidFill>
                <a:latin typeface="Verdana" panose="020B0604030504040204" pitchFamily="34" charset="0"/>
              </a:rPr>
              <a:t>3</a:t>
            </a:r>
            <a:r>
              <a:rPr lang="zh-CN" altLang="en-US" sz="3200" b="1" dirty="0">
                <a:solidFill>
                  <a:srgbClr val="CC0000"/>
                </a:solidFill>
                <a:latin typeface="Verdana" panose="020B0604030504040204" pitchFamily="34" charset="0"/>
              </a:rPr>
              <a:t>）更能表达报国无门，壮志难酬的悲愤之情</a:t>
            </a:r>
            <a:endParaRPr lang="zh-CN" altLang="en-US" sz="3200" dirty="0">
              <a:solidFill>
                <a:srgbClr val="CC0000"/>
              </a:solidFill>
              <a:latin typeface="Verdana" panose="020B0604030504040204" pitchFamily="34" charset="0"/>
            </a:endParaRPr>
          </a:p>
        </p:txBody>
      </p:sp>
      <p:sp>
        <p:nvSpPr>
          <p:cNvPr id="184331" name="文本框 184330"/>
          <p:cNvSpPr txBox="1"/>
          <p:nvPr/>
        </p:nvSpPr>
        <p:spPr>
          <a:xfrm>
            <a:off x="5943600" y="2057400"/>
            <a:ext cx="213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CC0000"/>
                </a:solidFill>
                <a:latin typeface="Verdana" panose="020B0604030504040204" pitchFamily="34" charset="0"/>
              </a:rPr>
              <a:t>虚实结合</a:t>
            </a:r>
            <a:endParaRPr lang="zh-CN" altLang="en-US" sz="3200" b="1" dirty="0">
              <a:solidFill>
                <a:srgbClr val="CC0000"/>
              </a:solidFill>
              <a:latin typeface="Verdana" panose="020B0604030504040204" pitchFamily="34" charset="0"/>
            </a:endParaRPr>
          </a:p>
        </p:txBody>
      </p:sp>
      <p:sp>
        <p:nvSpPr>
          <p:cNvPr id="184332" name="文本框 184331"/>
          <p:cNvSpPr txBox="1"/>
          <p:nvPr/>
        </p:nvSpPr>
        <p:spPr>
          <a:xfrm>
            <a:off x="5867400" y="2895600"/>
            <a:ext cx="2667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Verdana" panose="020B0604030504040204" pitchFamily="34" charset="0"/>
              </a:rPr>
              <a:t>对比</a:t>
            </a:r>
            <a:endParaRPr lang="zh-CN" altLang="en-US" sz="3200" b="1" dirty="0">
              <a:solidFill>
                <a:srgbClr val="CC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4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4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4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4" grpId="0"/>
      <p:bldP spid="184325" grpId="0"/>
      <p:bldP spid="184327" grpId="0"/>
      <p:bldP spid="184329" grpId="0"/>
      <p:bldP spid="184330" grpId="0"/>
      <p:bldP spid="184331" grpId="0"/>
      <p:bldP spid="1843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3"/>
          <p:cNvSpPr txBox="1"/>
          <p:nvPr/>
        </p:nvSpPr>
        <p:spPr>
          <a:xfrm>
            <a:off x="407988" y="1652588"/>
            <a:ext cx="5500687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【辛弃疾】</a:t>
            </a:r>
            <a:r>
              <a:rPr lang="zh-CN" altLang="zh-CN" sz="32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1140</a:t>
            </a:r>
            <a:r>
              <a:rPr lang="zh-CN" altLang="zh-CN" sz="32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－1</a:t>
            </a:r>
            <a:r>
              <a:rPr lang="en-US" altLang="zh-CN" sz="32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207</a:t>
            </a:r>
            <a:r>
              <a:rPr lang="zh-CN" altLang="zh-CN" sz="32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），字幼安，号稼轩，南宋豪放派词人、将领，有“词中之龙”之称。与苏轼合称“苏辛”，与李清照并称“济南二安”。</a:t>
            </a:r>
            <a:endParaRPr lang="zh-CN" altLang="zh-CN" sz="3200" b="1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0482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20483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algn="ctr"/>
              <a:r>
                <a:rPr lang="zh-CN" altLang="zh-CN" sz="2800" b="1" dirty="0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走近作者</a:t>
              </a:r>
              <a:endParaRPr lang="zh-CN" altLang="zh-CN" sz="2800" b="1" dirty="0">
                <a:solidFill>
                  <a:srgbClr val="0099CC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3763" y="1863725"/>
            <a:ext cx="2633662" cy="3362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3"/>
          <p:cNvSpPr txBox="1"/>
          <p:nvPr/>
        </p:nvSpPr>
        <p:spPr>
          <a:xfrm>
            <a:off x="552450" y="898525"/>
            <a:ext cx="8039100" cy="5262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3200" b="1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其词艺术风格多样，以豪放为主，风格沉雄豪迈又不乏细腻柔媚之处。其词题材广阔又善化用典故入词，抒写力图恢复国家统一的爱国热情，倾诉壮志难酬的悲愤，对当时执政者的屈辱求和颇多谴责；也有不少吟咏祖国河山的作品。现存词六百多首，有词集《稼轩长短句》等传世。</a:t>
            </a:r>
            <a:endParaRPr lang="zh-CN" altLang="zh-CN" sz="3200" b="1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1345" y="1159510"/>
            <a:ext cx="7941310" cy="43999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accent6">
                    <a:lumMod val="10000"/>
                  </a:schemeClr>
                </a:solidFill>
              </a:rPr>
              <a:t>陈同甫：</a:t>
            </a:r>
            <a:endParaRPr lang="zh-CN" altLang="en-US" sz="2800" b="1">
              <a:solidFill>
                <a:schemeClr val="accent6">
                  <a:lumMod val="10000"/>
                </a:schemeClr>
              </a:solidFill>
            </a:endParaRPr>
          </a:p>
          <a:p>
            <a:r>
              <a:rPr lang="zh-CN" altLang="en-US" sz="2800" b="1">
                <a:solidFill>
                  <a:schemeClr val="accent6">
                    <a:lumMod val="10000"/>
                  </a:schemeClr>
                </a:solidFill>
              </a:rPr>
              <a:t>      是辛弃疾的友人陈亮。有这样一个故事，辛弃疾在江西隐居的时候，附近有座山峰叫“鹅湖”。一天 ，有人骑马来访，马到桥头，跳三次退三次。此人大怒，拔剑斩断马头，徒步前进。辛弃疾在楼上看到后大惊，派人去打听此人为谁，他就是陈亮，陈同甫，</a:t>
            </a:r>
            <a:r>
              <a:rPr lang="zh-CN" altLang="en-US" sz="2800" b="1" u="sng">
                <a:solidFill>
                  <a:schemeClr val="accent6">
                    <a:lumMod val="10000"/>
                  </a:schemeClr>
                </a:solidFill>
              </a:rPr>
              <a:t>也是主张北伐的爱国志士。两人志同道合，畅谈世事，相聚十日才分别，此后两人经常书信来往，诗词酬和，本词就是二人诗词酬和之作。</a:t>
            </a:r>
            <a:endParaRPr lang="zh-CN" altLang="en-US" sz="2800" b="1" u="sng">
              <a:solidFill>
                <a:schemeClr val="accent6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71" name="副标题 186370"/>
          <p:cNvSpPr>
            <a:spLocks noGrp="1"/>
          </p:cNvSpPr>
          <p:nvPr/>
        </p:nvSpPr>
        <p:spPr>
          <a:xfrm>
            <a:off x="488950" y="1722755"/>
            <a:ext cx="8305800" cy="4419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lvl="1" indent="0" algn="ctr">
              <a:buNone/>
              <a:defRPr sz="2800"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None/>
              <a:defRPr sz="2400"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None/>
              <a:defRPr sz="2000"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None/>
              <a:defRPr b="1" kern="12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SzPct val="100000"/>
            </a:pPr>
            <a:r>
              <a:rPr lang="zh-CN" altLang="en-US" kern="1200" baseline="0">
                <a:latin typeface="Verdana" panose="020B0604030504040204" pitchFamily="34" charset="0"/>
                <a:ea typeface="宋体" pitchFamily="2" charset="-122"/>
              </a:rPr>
              <a:t>　　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醉里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挑灯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看剑，梦回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吹角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连营。八百里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分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麾下炙，五十弦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翻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塞外声，沙场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秋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点</a:t>
            </a:r>
            <a:r>
              <a:rPr lang="zh-CN" altLang="en-US" sz="3600" b="0" kern="1200" baseline="0">
                <a:latin typeface="Verdana" panose="020B0604030504040204" pitchFamily="34" charset="0"/>
                <a:ea typeface="宋体" pitchFamily="2" charset="-122"/>
              </a:rPr>
              <a:t>兵。</a:t>
            </a:r>
            <a:endParaRPr lang="zh-CN" altLang="en-US" sz="3600" b="0" kern="1200" baseline="0">
              <a:latin typeface="Verdana" panose="020B0604030504040204" pitchFamily="34" charset="0"/>
              <a:ea typeface="宋体" pitchFamily="2" charset="-122"/>
            </a:endParaRPr>
          </a:p>
          <a:p>
            <a:pPr algn="l" defTabSz="914400">
              <a:buSzPct val="100000"/>
            </a:pP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　　马作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的卢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飞快，弓如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霹雳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弦惊。了却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君王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天下事，赢得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生前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身后名。可怜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白发</a:t>
            </a:r>
            <a:r>
              <a:rPr lang="zh-CN" altLang="en-US" sz="3600" b="0" kern="1200" baseline="0" dirty="0">
                <a:solidFill>
                  <a:srgbClr val="FF0000"/>
                </a:solidFill>
                <a:latin typeface="Verdana" panose="020B0604030504040204" pitchFamily="34" charset="0"/>
                <a:ea typeface="宋体" pitchFamily="2" charset="-122"/>
              </a:rPr>
              <a:t>／</a:t>
            </a:r>
            <a:r>
              <a:rPr lang="zh-CN" altLang="en-US" sz="3600" b="0" kern="1200" baseline="0" dirty="0">
                <a:latin typeface="Verdana" panose="020B0604030504040204" pitchFamily="34" charset="0"/>
                <a:ea typeface="宋体" pitchFamily="2" charset="-122"/>
              </a:rPr>
              <a:t>生</a:t>
            </a:r>
            <a:r>
              <a:rPr lang="zh-CN" altLang="en-US" sz="3600" b="0" kern="1200" baseline="0" dirty="0">
                <a:latin typeface="宋体" pitchFamily="2" charset="-122"/>
                <a:ea typeface="宋体" pitchFamily="2" charset="-122"/>
              </a:rPr>
              <a:t></a:t>
            </a:r>
            <a:endParaRPr lang="zh-CN" altLang="en-US" sz="3600" b="0" kern="1200" baseline="0" dirty="0">
              <a:latin typeface="宋体" pitchFamily="2" charset="-122"/>
              <a:ea typeface="宋体" pitchFamily="2" charset="-122"/>
            </a:endParaRPr>
          </a:p>
          <a:p>
            <a:pPr defTabSz="914400">
              <a:buSzPct val="100000"/>
            </a:pPr>
            <a:endParaRPr lang="zh-CN" altLang="en-US" sz="3600" b="0" kern="1200" baseline="0">
              <a:latin typeface="Verdana" panose="020B0604030504040204" pitchFamily="34" charset="0"/>
              <a:ea typeface="宋体" pitchFamily="2" charset="-122"/>
            </a:endParaRPr>
          </a:p>
        </p:txBody>
      </p:sp>
      <p:sp>
        <p:nvSpPr>
          <p:cNvPr id="186372" name="矩形 186371"/>
          <p:cNvSpPr/>
          <p:nvPr/>
        </p:nvSpPr>
        <p:spPr>
          <a:xfrm>
            <a:off x="118110" y="450215"/>
            <a:ext cx="3048000" cy="762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i="1">
                <a:ln w="9525" cap="flat" cmpd="sng">
                  <a:solidFill>
                    <a:srgbClr val="00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6">
                    <a:lumMod val="10000"/>
                  </a:schemeClr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charset="0"/>
                <a:ea typeface="宋体" charset="0"/>
              </a:rPr>
              <a:t>破阵子</a:t>
            </a:r>
            <a:endParaRPr lang="zh-CN" altLang="en-US" sz="4400" i="1"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6">
                  <a:lumMod val="10000"/>
                </a:schemeClr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charset="0"/>
              <a:ea typeface="宋体" charset="0"/>
            </a:endParaRPr>
          </a:p>
        </p:txBody>
      </p:sp>
      <p:sp>
        <p:nvSpPr>
          <p:cNvPr id="186373" name="矩形 186372"/>
          <p:cNvSpPr/>
          <p:nvPr/>
        </p:nvSpPr>
        <p:spPr>
          <a:xfrm>
            <a:off x="3449955" y="707390"/>
            <a:ext cx="5048250" cy="5048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4000">
                <a:ln w="9525" cap="flat" cmpd="sng">
                  <a:solidFill>
                    <a:srgbClr val="00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6">
                    <a:lumMod val="10000"/>
                  </a:schemeClr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charset="0"/>
                <a:ea typeface="宋体" charset="0"/>
              </a:rPr>
              <a:t>为陈同甫赋壮词以寄之</a:t>
            </a:r>
            <a:endParaRPr lang="zh-CN" altLang="en-US" sz="4000"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6">
                  <a:lumMod val="10000"/>
                </a:schemeClr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33120" y="1165225"/>
            <a:ext cx="78841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accent6">
                    <a:lumMod val="10000"/>
                  </a:schemeClr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结合文本，发挥想象，具体分析你读到了“壮”的哪几重意味？</a:t>
            </a:r>
            <a:endParaRPr lang="zh-CN" altLang="en-US" sz="4400" b="1">
              <a:solidFill>
                <a:schemeClr val="accent6">
                  <a:lumMod val="10000"/>
                </a:schemeClr>
              </a:solidFill>
              <a:latin typeface="报隶-简" panose="02010600040101010101" charset="-122"/>
              <a:ea typeface="报隶-简" panose="02010600040101010101" charset="-122"/>
              <a:cs typeface="报隶-简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040" y="3255010"/>
            <a:ext cx="7995285" cy="22453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6">
                    <a:lumMod val="10000"/>
                  </a:schemeClr>
                </a:solidFill>
                <a:latin typeface="楷体" charset="0"/>
                <a:ea typeface="楷体" charset="0"/>
                <a:cs typeface="楷体" charset="0"/>
              </a:rPr>
              <a:t>示例：我读到了雄壮的“壮”。读“梦回吹角连营”我仿佛听到:清晨，一声嘹亮的号角划破阴沉的天空。一座座连绵如山的军营外,将士们整装待发, 他们的眼神坚定而自信，他们的盔甲和 兵器寒光凛凛。这个场景何等雄壮 。</a:t>
            </a:r>
            <a:endParaRPr lang="zh-CN" altLang="en-US" sz="2800" b="1">
              <a:solidFill>
                <a:schemeClr val="accent6">
                  <a:lumMod val="10000"/>
                </a:schemeClr>
              </a:solidFill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90855" y="1209040"/>
            <a:ext cx="8162290" cy="34150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indent="355600" algn="ctr"/>
            <a:r>
              <a:rPr lang="zh-CN" altLang="en-US" sz="3600" b="1">
                <a:solidFill>
                  <a:schemeClr val="tx1"/>
                </a:solidFill>
                <a:latin typeface="微软雅黑" charset="0"/>
                <a:cs typeface="微软雅黑" charset="0"/>
              </a:rPr>
              <a:t>八百里分麾下炙，五十弦翻塞外声。</a:t>
            </a:r>
            <a:endParaRPr lang="zh-CN" altLang="en-US" sz="2400" b="1">
              <a:solidFill>
                <a:srgbClr val="000000"/>
              </a:solidFill>
              <a:latin typeface="微软雅黑" charset="0"/>
              <a:cs typeface="微软雅黑" charset="0"/>
            </a:endParaRPr>
          </a:p>
          <a:p>
            <a:pPr marL="0" indent="355600" algn="l"/>
            <a:r>
              <a:rPr lang="zh-CN" altLang="en-US" sz="2400" b="1">
                <a:solidFill>
                  <a:srgbClr val="000000"/>
                </a:solidFill>
                <a:latin typeface="楷体" charset="0"/>
                <a:ea typeface="楷体" charset="0"/>
                <a:cs typeface="微软雅黑" charset="0"/>
              </a:rPr>
              <a:t>战士们分食着烤熟的牛肉，军乐队奏出雄壮的塞外战歌。官兵们同甘共苦，为战斗做准备，而鼓舞士气的悲壮乐曲更加激励着将士们，整个军营何等</a:t>
            </a:r>
            <a:r>
              <a:rPr lang="zh-CN" altLang="en-US" sz="2400" b="1">
                <a:solidFill>
                  <a:srgbClr val="C00000"/>
                </a:solidFill>
                <a:latin typeface="楷体" charset="0"/>
                <a:ea typeface="楷体" charset="0"/>
                <a:cs typeface="微软雅黑" charset="0"/>
              </a:rPr>
              <a:t>壮观</a:t>
            </a:r>
            <a:r>
              <a:rPr lang="zh-CN" altLang="en-US" sz="2400" b="1">
                <a:solidFill>
                  <a:srgbClr val="000000"/>
                </a:solidFill>
                <a:latin typeface="楷体" charset="0"/>
                <a:ea typeface="楷体" charset="0"/>
                <a:cs typeface="微软雅黑" charset="0"/>
              </a:rPr>
              <a:t>！</a:t>
            </a:r>
            <a:endParaRPr lang="zh-CN" altLang="en-US" sz="2400" b="1">
              <a:solidFill>
                <a:srgbClr val="000000"/>
              </a:solidFill>
              <a:latin typeface="楷体" charset="0"/>
              <a:ea typeface="楷体" charset="0"/>
              <a:cs typeface="微软雅黑" charset="0"/>
            </a:endParaRPr>
          </a:p>
          <a:p>
            <a:pPr marL="0" indent="355600" algn="ctr"/>
            <a:r>
              <a:rPr lang="zh-CN" altLang="en-US" sz="3600" b="1">
                <a:latin typeface="微软雅黑" charset="0"/>
                <a:cs typeface="微软雅黑" charset="0"/>
              </a:rPr>
              <a:t>沙场秋点兵。</a:t>
            </a:r>
            <a:endParaRPr lang="zh-CN" altLang="en-US" sz="2400" b="1">
              <a:solidFill>
                <a:srgbClr val="000000"/>
              </a:solidFill>
              <a:latin typeface="楷体" charset="0"/>
              <a:ea typeface="楷体" charset="0"/>
              <a:cs typeface="微软雅黑" charset="0"/>
            </a:endParaRPr>
          </a:p>
          <a:p>
            <a:pPr marL="0" indent="355600" algn="l"/>
            <a:r>
              <a:rPr lang="zh-CN" altLang="en-US" sz="2400" b="1">
                <a:solidFill>
                  <a:srgbClr val="000000"/>
                </a:solidFill>
                <a:latin typeface="楷体" charset="0"/>
                <a:ea typeface="楷体" charset="0"/>
                <a:cs typeface="微软雅黑" charset="0"/>
              </a:rPr>
              <a:t>在辽阔的战场上，秋高气爽，兵壮马肥，主帅开始检阅军队，军旗猎猎，士气高昂，整装待发，何等威风！此句将战前的准备与恢弘气势渲染得极为热烈，何等</a:t>
            </a:r>
            <a:r>
              <a:rPr lang="zh-CN" altLang="en-US" sz="2400" b="1">
                <a:solidFill>
                  <a:srgbClr val="C00000"/>
                </a:solidFill>
                <a:latin typeface="楷体" charset="0"/>
                <a:ea typeface="楷体" charset="0"/>
                <a:cs typeface="微软雅黑" charset="0"/>
              </a:rPr>
              <a:t>雄壮</a:t>
            </a:r>
            <a:r>
              <a:rPr lang="zh-CN" altLang="en-US" sz="2400" b="1">
                <a:solidFill>
                  <a:srgbClr val="000000"/>
                </a:solidFill>
                <a:latin typeface="楷体" charset="0"/>
                <a:ea typeface="楷体" charset="0"/>
                <a:cs typeface="微软雅黑" charset="0"/>
              </a:rPr>
              <a:t>！</a:t>
            </a:r>
            <a:endParaRPr lang="zh-CN" altLang="en-US" sz="2400" b="1">
              <a:solidFill>
                <a:srgbClr val="000000"/>
              </a:solidFill>
              <a:latin typeface="楷体" charset="0"/>
              <a:ea typeface="楷体" charset="0"/>
              <a:cs typeface="微软雅黑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3570" y="1543050"/>
            <a:ext cx="8266430" cy="32918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indent="355600" algn="ctr"/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charset="0"/>
                <a:cs typeface="微软雅黑" charset="0"/>
              </a:rPr>
              <a:t>马作的卢飞快，弓如霹雳弦惊。</a:t>
            </a:r>
            <a:endParaRPr lang="zh-CN" altLang="en-US" sz="2800" b="0">
              <a:solidFill>
                <a:srgbClr val="000000"/>
              </a:solidFill>
              <a:latin typeface="微软雅黑" charset="0"/>
              <a:cs typeface="微软雅黑" charset="0"/>
            </a:endParaRPr>
          </a:p>
          <a:p>
            <a:pPr marL="0" indent="355600" algn="l"/>
            <a:r>
              <a:rPr lang="zh-CN" altLang="en-US" sz="2800" b="0">
                <a:solidFill>
                  <a:srgbClr val="000000"/>
                </a:solidFill>
                <a:latin typeface="楷体" charset="0"/>
                <a:ea typeface="楷体" charset="0"/>
                <a:cs typeface="微软雅黑" charset="0"/>
              </a:rPr>
              <a:t>连用两个比喻，生动描绘出</a:t>
            </a:r>
            <a:r>
              <a:rPr lang="zh-CN" altLang="en-US" sz="2800" b="0">
                <a:solidFill>
                  <a:srgbClr val="C00000"/>
                </a:solidFill>
                <a:latin typeface="楷体" charset="0"/>
                <a:ea typeface="楷体" charset="0"/>
                <a:cs typeface="微软雅黑" charset="0"/>
              </a:rPr>
              <a:t>惊险激烈</a:t>
            </a:r>
            <a:r>
              <a:rPr lang="zh-CN" altLang="en-US" sz="2800" b="0">
                <a:solidFill>
                  <a:srgbClr val="000000"/>
                </a:solidFill>
                <a:latin typeface="楷体" charset="0"/>
                <a:ea typeface="楷体" charset="0"/>
                <a:cs typeface="微软雅黑" charset="0"/>
              </a:rPr>
              <a:t>的战斗场面，写出了战斗的速战速决；表现出英雄身骑的卢般的骏马，冲锋陷阵，所向披靡，将士们万箭齐发，声如霹雳，使敌人闻风丧胆的情景，使人产生一种酣畅淋漓的快感。生动地描绘了惊险激烈的战斗场面，进一步刻画了冲锋陷阵、杀敌报国的抗战英雄形象。</a:t>
            </a:r>
            <a:endParaRPr lang="zh-CN" altLang="en-US" sz="2800" b="0">
              <a:solidFill>
                <a:srgbClr val="000000"/>
              </a:solidFill>
              <a:latin typeface="楷体" charset="0"/>
              <a:ea typeface="楷体" charset="0"/>
              <a:cs typeface="微软雅黑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theme/theme1.xml><?xml version="1.0" encoding="utf-8"?>
<a:theme xmlns:a="http://schemas.openxmlformats.org/drawingml/2006/main" name="Balloons">
  <a:themeElements>
    <a:clrScheme name="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783"/>
      </a:accent4>
      <a:accent5>
        <a:srgbClr val="F4FCE5"/>
      </a:accent5>
      <a:accent6>
        <a:srgbClr val="D3DDE5"/>
      </a:accent6>
      <a:hlink>
        <a:srgbClr val="CC99FF"/>
      </a:hlink>
      <a:folHlink>
        <a:srgbClr val="F2DFFD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000000"/>
        </a:lt1>
        <a:dk2>
          <a:srgbClr val="FFFFFF"/>
        </a:dk2>
        <a:lt2>
          <a:srgbClr val="9900CC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CDCAF"/>
        </a:accent4>
        <a:accent5>
          <a:srgbClr val="B9B9CA"/>
        </a:accent5>
        <a:accent6>
          <a:srgbClr val="5B005B"/>
        </a:accent6>
        <a:hlink>
          <a:srgbClr val="CC000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990033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CDCDC"/>
        </a:accent4>
        <a:accent5>
          <a:srgbClr val="FFADAA"/>
        </a:accent5>
        <a:accent6>
          <a:srgbClr val="E58900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000000"/>
        </a:lt1>
        <a:dk2>
          <a:srgbClr val="FFFFFF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CDCAF"/>
        </a:accent4>
        <a:accent5>
          <a:srgbClr val="CACAFF"/>
        </a:accent5>
        <a:accent6>
          <a:srgbClr val="2DB7B7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800000"/>
        </a:lt1>
        <a:dk2>
          <a:srgbClr val="FFFFFF"/>
        </a:dk2>
        <a:lt2>
          <a:srgbClr val="000000"/>
        </a:lt2>
        <a:accent1>
          <a:srgbClr val="FF3300"/>
        </a:accent1>
        <a:accent2>
          <a:srgbClr val="FF5050"/>
        </a:accent2>
        <a:accent3>
          <a:srgbClr val="C1AAAA"/>
        </a:accent3>
        <a:accent4>
          <a:srgbClr val="D6D6D6"/>
        </a:accent4>
        <a:accent5>
          <a:srgbClr val="FFADAA"/>
        </a:accent5>
        <a:accent6>
          <a:srgbClr val="E54747"/>
        </a:accent6>
        <a:hlink>
          <a:srgbClr val="FF99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CCECFF"/>
        </a:dk2>
        <a:lt2>
          <a:srgbClr val="666699"/>
        </a:lt2>
        <a:accent1>
          <a:srgbClr val="009999"/>
        </a:accent1>
        <a:accent2>
          <a:srgbClr val="0099CC"/>
        </a:accent2>
        <a:accent3>
          <a:srgbClr val="AAAAB9"/>
        </a:accent3>
        <a:accent4>
          <a:srgbClr val="DCDCDC"/>
        </a:accent4>
        <a:accent5>
          <a:srgbClr val="AACACA"/>
        </a:accent5>
        <a:accent6>
          <a:srgbClr val="0089B7"/>
        </a:accent6>
        <a:hlink>
          <a:srgbClr val="CC99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9900"/>
        </a:lt1>
        <a:dk2>
          <a:srgbClr val="FFFF99"/>
        </a:dk2>
        <a:lt2>
          <a:srgbClr val="99CC00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CDCDC"/>
        </a:accent4>
        <a:accent5>
          <a:srgbClr val="ADB9AA"/>
        </a:accent5>
        <a:accent6>
          <a:srgbClr val="007200"/>
        </a:accent6>
        <a:hlink>
          <a:srgbClr val="CCCC00"/>
        </a:hlink>
        <a:folHlink>
          <a:srgbClr val="33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DF8FF"/>
        </a:accent3>
        <a:accent4>
          <a:srgbClr val="000057"/>
        </a:accent4>
        <a:accent5>
          <a:srgbClr val="CACAFF"/>
        </a:accent5>
        <a:accent6>
          <a:srgbClr val="2DB7B7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783"/>
        </a:accent4>
        <a:accent5>
          <a:srgbClr val="F4FCE5"/>
        </a:accent5>
        <a:accent6>
          <a:srgbClr val="D3DDE5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589B7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alloons">
  <a:themeElements>
    <a:clrScheme name="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783"/>
      </a:accent4>
      <a:accent5>
        <a:srgbClr val="F4FCE5"/>
      </a:accent5>
      <a:accent6>
        <a:srgbClr val="D3DDE5"/>
      </a:accent6>
      <a:hlink>
        <a:srgbClr val="CC99FF"/>
      </a:hlink>
      <a:folHlink>
        <a:srgbClr val="F2DFFD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000000"/>
        </a:lt1>
        <a:dk2>
          <a:srgbClr val="FFFFFF"/>
        </a:dk2>
        <a:lt2>
          <a:srgbClr val="9900CC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CDCAF"/>
        </a:accent4>
        <a:accent5>
          <a:srgbClr val="B9B9CA"/>
        </a:accent5>
        <a:accent6>
          <a:srgbClr val="5B005B"/>
        </a:accent6>
        <a:hlink>
          <a:srgbClr val="CC000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990033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CDCDC"/>
        </a:accent4>
        <a:accent5>
          <a:srgbClr val="FFADAA"/>
        </a:accent5>
        <a:accent6>
          <a:srgbClr val="E58900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000000"/>
        </a:lt1>
        <a:dk2>
          <a:srgbClr val="FFFFFF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CDCAF"/>
        </a:accent4>
        <a:accent5>
          <a:srgbClr val="CACAFF"/>
        </a:accent5>
        <a:accent6>
          <a:srgbClr val="2DB7B7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800000"/>
        </a:lt1>
        <a:dk2>
          <a:srgbClr val="FFFFFF"/>
        </a:dk2>
        <a:lt2>
          <a:srgbClr val="000000"/>
        </a:lt2>
        <a:accent1>
          <a:srgbClr val="FF3300"/>
        </a:accent1>
        <a:accent2>
          <a:srgbClr val="FF5050"/>
        </a:accent2>
        <a:accent3>
          <a:srgbClr val="C1AAAA"/>
        </a:accent3>
        <a:accent4>
          <a:srgbClr val="D6D6D6"/>
        </a:accent4>
        <a:accent5>
          <a:srgbClr val="FFADAA"/>
        </a:accent5>
        <a:accent6>
          <a:srgbClr val="E54747"/>
        </a:accent6>
        <a:hlink>
          <a:srgbClr val="FF99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CCECFF"/>
        </a:dk2>
        <a:lt2>
          <a:srgbClr val="666699"/>
        </a:lt2>
        <a:accent1>
          <a:srgbClr val="009999"/>
        </a:accent1>
        <a:accent2>
          <a:srgbClr val="0099CC"/>
        </a:accent2>
        <a:accent3>
          <a:srgbClr val="AAAAB9"/>
        </a:accent3>
        <a:accent4>
          <a:srgbClr val="DCDCDC"/>
        </a:accent4>
        <a:accent5>
          <a:srgbClr val="AACACA"/>
        </a:accent5>
        <a:accent6>
          <a:srgbClr val="0089B7"/>
        </a:accent6>
        <a:hlink>
          <a:srgbClr val="CC99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9900"/>
        </a:lt1>
        <a:dk2>
          <a:srgbClr val="FFFF99"/>
        </a:dk2>
        <a:lt2>
          <a:srgbClr val="99CC00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CDCDC"/>
        </a:accent4>
        <a:accent5>
          <a:srgbClr val="ADB9AA"/>
        </a:accent5>
        <a:accent6>
          <a:srgbClr val="007200"/>
        </a:accent6>
        <a:hlink>
          <a:srgbClr val="CCCC00"/>
        </a:hlink>
        <a:folHlink>
          <a:srgbClr val="33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DF8FF"/>
        </a:accent3>
        <a:accent4>
          <a:srgbClr val="000057"/>
        </a:accent4>
        <a:accent5>
          <a:srgbClr val="CACAFF"/>
        </a:accent5>
        <a:accent6>
          <a:srgbClr val="2DB7B7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783"/>
        </a:accent4>
        <a:accent5>
          <a:srgbClr val="F4FCE5"/>
        </a:accent5>
        <a:accent6>
          <a:srgbClr val="D3DDE5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589B7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0</TotalTime>
  <Words>2873</Words>
  <Application>WPS 演示</Application>
  <PresentationFormat>在屏幕上显示</PresentationFormat>
  <Paragraphs>123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7" baseType="lpstr">
      <vt:lpstr>Arial</vt:lpstr>
      <vt:lpstr>方正书宋_GBK</vt:lpstr>
      <vt:lpstr>Wingdings</vt:lpstr>
      <vt:lpstr>宋体</vt:lpstr>
      <vt:lpstr>Verdana</vt:lpstr>
      <vt:lpstr>楷体</vt:lpstr>
      <vt:lpstr>黑体</vt:lpstr>
      <vt:lpstr>汉仪书宋二KW</vt:lpstr>
      <vt:lpstr>汉仪楷体KW</vt:lpstr>
      <vt:lpstr>汉仪中黑KW</vt:lpstr>
      <vt:lpstr>宋体</vt:lpstr>
      <vt:lpstr>微软雅黑</vt:lpstr>
      <vt:lpstr>汉仪旗黑</vt:lpstr>
      <vt:lpstr>Arial Unicode MS</vt:lpstr>
      <vt:lpstr>Calibri</vt:lpstr>
      <vt:lpstr>Helvetica Neue</vt:lpstr>
      <vt:lpstr>楷体</vt:lpstr>
      <vt:lpstr>黑体</vt:lpstr>
      <vt:lpstr>仿宋</vt:lpstr>
      <vt:lpstr>方正仿宋_GBK</vt:lpstr>
      <vt:lpstr>报隶-繁</vt:lpstr>
      <vt:lpstr>报隶-简</vt:lpstr>
      <vt:lpstr>微软雅黑</vt:lpstr>
      <vt:lpstr>Heiti TC Light</vt:lpstr>
      <vt:lpstr>Balloons</vt:lpstr>
      <vt:lpstr>1_Balloons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Clarity</cp:lastModifiedBy>
  <cp:revision>66</cp:revision>
  <dcterms:created xsi:type="dcterms:W3CDTF">2022-12-08T15:32:30Z</dcterms:created>
  <dcterms:modified xsi:type="dcterms:W3CDTF">2022-12-08T15:32:30Z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2052-3.9.3.6359</vt:lpwstr>
  </property>
</Properties>
</file>