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sldIdLst>
    <p:sldId id="383" r:id="rId3"/>
    <p:sldId id="384" r:id="rId4"/>
    <p:sldId id="355" r:id="rId5"/>
    <p:sldId id="385" r:id="rId6"/>
    <p:sldId id="386" r:id="rId7"/>
    <p:sldId id="387" r:id="rId8"/>
    <p:sldId id="388" r:id="rId9"/>
    <p:sldId id="389" r:id="rId10"/>
    <p:sldId id="390" r:id="rId11"/>
    <p:sldId id="391" r:id="rId12"/>
    <p:sldId id="392" r:id="rId13"/>
    <p:sldId id="393" r:id="rId14"/>
    <p:sldId id="394" r:id="rId15"/>
    <p:sldId id="264" r:id="rId16"/>
    <p:sldId id="395" r:id="rId17"/>
    <p:sldId id="396" r:id="rId18"/>
    <p:sldId id="397" r:id="rId19"/>
    <p:sldId id="398" r:id="rId20"/>
    <p:sldId id="399" r:id="rId21"/>
    <p:sldId id="401" r:id="rId22"/>
    <p:sldId id="402" r:id="rId23"/>
    <p:sldId id="403" r:id="rId24"/>
    <p:sldId id="321" r:id="rId25"/>
    <p:sldId id="404" r:id="rId26"/>
    <p:sldId id="405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幸全" initials="幸全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12" autoAdjust="0"/>
    <p:restoredTop sz="94660"/>
  </p:normalViewPr>
  <p:slideViewPr>
    <p:cSldViewPr snapToGrid="0">
      <p:cViewPr varScale="1">
        <p:scale>
          <a:sx n="74" d="100"/>
          <a:sy n="74" d="100"/>
        </p:scale>
        <p:origin x="77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tags" Target="tags/tag400.xml" /><Relationship Id="rId29" Type="http://schemas.openxmlformats.org/officeDocument/2006/relationships/presProps" Target="presProps.xml" /><Relationship Id="rId3" Type="http://schemas.openxmlformats.org/officeDocument/2006/relationships/slide" Target="slides/slide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70.xml" /><Relationship Id="rId13" Type="http://schemas.openxmlformats.org/officeDocument/2006/relationships/tags" Target="../tags/tag71.xml" /><Relationship Id="rId14" Type="http://schemas.openxmlformats.org/officeDocument/2006/relationships/tags" Target="../tags/tag72.xml" /><Relationship Id="rId15" Type="http://schemas.openxmlformats.org/officeDocument/2006/relationships/tags" Target="../tags/tag73.xml" /><Relationship Id="rId16" Type="http://schemas.openxmlformats.org/officeDocument/2006/relationships/tags" Target="../tags/tag74.xml" /><Relationship Id="rId17" Type="http://schemas.openxmlformats.org/officeDocument/2006/relationships/tags" Target="../tags/tag75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CCDD7-6885-4367-AECD-7CCB9CA7710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61D37-E941-45DC-825E-E4C1BBB38F85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83.xml" /><Relationship Id="rId11" Type="http://schemas.openxmlformats.org/officeDocument/2006/relationships/tags" Target="../tags/tag84.xml" /><Relationship Id="rId12" Type="http://schemas.openxmlformats.org/officeDocument/2006/relationships/tags" Target="../tags/tag85.xml" /><Relationship Id="rId13" Type="http://schemas.openxmlformats.org/officeDocument/2006/relationships/tags" Target="../tags/tag86.xml" /><Relationship Id="rId14" Type="http://schemas.openxmlformats.org/officeDocument/2006/relationships/tags" Target="../tags/tag87.xml" /><Relationship Id="rId15" Type="http://schemas.openxmlformats.org/officeDocument/2006/relationships/tags" Target="../tags/tag88.xml" /><Relationship Id="rId16" Type="http://schemas.openxmlformats.org/officeDocument/2006/relationships/tags" Target="../tags/tag89.xml" /><Relationship Id="rId17" Type="http://schemas.openxmlformats.org/officeDocument/2006/relationships/tags" Target="../tags/tag90.xml" /><Relationship Id="rId18" Type="http://schemas.openxmlformats.org/officeDocument/2006/relationships/tags" Target="../tags/tag91.xml" /><Relationship Id="rId19" Type="http://schemas.openxmlformats.org/officeDocument/2006/relationships/tags" Target="../tags/tag92.xml" /><Relationship Id="rId2" Type="http://schemas.openxmlformats.org/officeDocument/2006/relationships/tags" Target="../tags/tag76.xml" /><Relationship Id="rId20" Type="http://schemas.openxmlformats.org/officeDocument/2006/relationships/tags" Target="../tags/tag93.xml" /><Relationship Id="rId21" Type="http://schemas.openxmlformats.org/officeDocument/2006/relationships/tags" Target="../tags/tag94.xml" /><Relationship Id="rId22" Type="http://schemas.openxmlformats.org/officeDocument/2006/relationships/tags" Target="../tags/tag95.xml" /><Relationship Id="rId23" Type="http://schemas.openxmlformats.org/officeDocument/2006/relationships/tags" Target="../tags/tag96.xml" /><Relationship Id="rId24" Type="http://schemas.openxmlformats.org/officeDocument/2006/relationships/tags" Target="../tags/tag97.xml" /><Relationship Id="rId25" Type="http://schemas.openxmlformats.org/officeDocument/2006/relationships/tags" Target="../tags/tag98.xml" /><Relationship Id="rId26" Type="http://schemas.openxmlformats.org/officeDocument/2006/relationships/tags" Target="../tags/tag99.xml" /><Relationship Id="rId27" Type="http://schemas.openxmlformats.org/officeDocument/2006/relationships/tags" Target="../tags/tag100.xml" /><Relationship Id="rId28" Type="http://schemas.openxmlformats.org/officeDocument/2006/relationships/tags" Target="../tags/tag101.xml" /><Relationship Id="rId29" Type="http://schemas.openxmlformats.org/officeDocument/2006/relationships/tags" Target="../tags/tag102.xml" /><Relationship Id="rId3" Type="http://schemas.openxmlformats.org/officeDocument/2006/relationships/tags" Target="../tags/tag77.xml" /><Relationship Id="rId30" Type="http://schemas.openxmlformats.org/officeDocument/2006/relationships/tags" Target="../tags/tag103.xml" /><Relationship Id="rId31" Type="http://schemas.openxmlformats.org/officeDocument/2006/relationships/tags" Target="../tags/tag104.xml" /><Relationship Id="rId32" Type="http://schemas.openxmlformats.org/officeDocument/2006/relationships/tags" Target="../tags/tag105.xml" /><Relationship Id="rId33" Type="http://schemas.openxmlformats.org/officeDocument/2006/relationships/tags" Target="../tags/tag106.xml" /><Relationship Id="rId34" Type="http://schemas.openxmlformats.org/officeDocument/2006/relationships/tags" Target="../tags/tag107.xml" /><Relationship Id="rId35" Type="http://schemas.openxmlformats.org/officeDocument/2006/relationships/tags" Target="../tags/tag108.xml" /><Relationship Id="rId36" Type="http://schemas.openxmlformats.org/officeDocument/2006/relationships/tags" Target="../tags/tag109.xml" /><Relationship Id="rId37" Type="http://schemas.openxmlformats.org/officeDocument/2006/relationships/tags" Target="../tags/tag110.xml" /><Relationship Id="rId38" Type="http://schemas.openxmlformats.org/officeDocument/2006/relationships/tags" Target="../tags/tag111.xml" /><Relationship Id="rId39" Type="http://schemas.openxmlformats.org/officeDocument/2006/relationships/tags" Target="../tags/tag112.xml" /><Relationship Id="rId4" Type="http://schemas.openxmlformats.org/officeDocument/2006/relationships/tags" Target="../tags/tag78.xml" /><Relationship Id="rId40" Type="http://schemas.openxmlformats.org/officeDocument/2006/relationships/tags" Target="../tags/tag113.xml" /><Relationship Id="rId41" Type="http://schemas.openxmlformats.org/officeDocument/2006/relationships/tags" Target="../tags/tag114.xml" /><Relationship Id="rId42" Type="http://schemas.openxmlformats.org/officeDocument/2006/relationships/tags" Target="../tags/tag115.xml" /><Relationship Id="rId43" Type="http://schemas.openxmlformats.org/officeDocument/2006/relationships/tags" Target="../tags/tag116.xml" /><Relationship Id="rId44" Type="http://schemas.openxmlformats.org/officeDocument/2006/relationships/tags" Target="../tags/tag117.xml" /><Relationship Id="rId45" Type="http://schemas.openxmlformats.org/officeDocument/2006/relationships/tags" Target="../tags/tag118.xml" /><Relationship Id="rId46" Type="http://schemas.openxmlformats.org/officeDocument/2006/relationships/tags" Target="../tags/tag119.xml" /><Relationship Id="rId47" Type="http://schemas.openxmlformats.org/officeDocument/2006/relationships/tags" Target="../tags/tag120.xml" /><Relationship Id="rId48" Type="http://schemas.openxmlformats.org/officeDocument/2006/relationships/tags" Target="../tags/tag121.xml" /><Relationship Id="rId49" Type="http://schemas.openxmlformats.org/officeDocument/2006/relationships/tags" Target="../tags/tag122.xml" /><Relationship Id="rId5" Type="http://schemas.openxmlformats.org/officeDocument/2006/relationships/image" Target="../media/image1.png" /><Relationship Id="rId50" Type="http://schemas.openxmlformats.org/officeDocument/2006/relationships/tags" Target="../tags/tag123.xml" /><Relationship Id="rId51" Type="http://schemas.openxmlformats.org/officeDocument/2006/relationships/tags" Target="../tags/tag124.xml" /><Relationship Id="rId52" Type="http://schemas.openxmlformats.org/officeDocument/2006/relationships/tags" Target="../tags/tag125.xml" /><Relationship Id="rId53" Type="http://schemas.openxmlformats.org/officeDocument/2006/relationships/tags" Target="../tags/tag126.xml" /><Relationship Id="rId54" Type="http://schemas.openxmlformats.org/officeDocument/2006/relationships/tags" Target="../tags/tag127.xml" /><Relationship Id="rId55" Type="http://schemas.openxmlformats.org/officeDocument/2006/relationships/tags" Target="../tags/tag128.xml" /><Relationship Id="rId56" Type="http://schemas.openxmlformats.org/officeDocument/2006/relationships/tags" Target="../tags/tag129.xml" /><Relationship Id="rId6" Type="http://schemas.openxmlformats.org/officeDocument/2006/relationships/tags" Target="../tags/tag79.xml" /><Relationship Id="rId7" Type="http://schemas.openxmlformats.org/officeDocument/2006/relationships/tags" Target="../tags/tag80.xml" /><Relationship Id="rId8" Type="http://schemas.openxmlformats.org/officeDocument/2006/relationships/tags" Target="../tags/tag81.xml" /><Relationship Id="rId9" Type="http://schemas.openxmlformats.org/officeDocument/2006/relationships/tags" Target="../tags/tag8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4.xml" /><Relationship Id="rId3" Type="http://schemas.openxmlformats.org/officeDocument/2006/relationships/tags" Target="../tags/tag195.xml" /><Relationship Id="rId4" Type="http://schemas.openxmlformats.org/officeDocument/2006/relationships/tags" Target="../tags/tag196.xml" /><Relationship Id="rId5" Type="http://schemas.openxmlformats.org/officeDocument/2006/relationships/tags" Target="../tags/tag197.xml" /><Relationship Id="rId6" Type="http://schemas.openxmlformats.org/officeDocument/2006/relationships/tags" Target="../tags/tag19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07.xml" /><Relationship Id="rId11" Type="http://schemas.openxmlformats.org/officeDocument/2006/relationships/tags" Target="../tags/tag208.xml" /><Relationship Id="rId12" Type="http://schemas.openxmlformats.org/officeDocument/2006/relationships/tags" Target="../tags/tag209.xml" /><Relationship Id="rId2" Type="http://schemas.openxmlformats.org/officeDocument/2006/relationships/tags" Target="../tags/tag199.xml" /><Relationship Id="rId3" Type="http://schemas.openxmlformats.org/officeDocument/2006/relationships/tags" Target="../tags/tag200.xml" /><Relationship Id="rId4" Type="http://schemas.openxmlformats.org/officeDocument/2006/relationships/tags" Target="../tags/tag201.xml" /><Relationship Id="rId5" Type="http://schemas.openxmlformats.org/officeDocument/2006/relationships/tags" Target="../tags/tag202.xml" /><Relationship Id="rId6" Type="http://schemas.openxmlformats.org/officeDocument/2006/relationships/tags" Target="../tags/tag203.xml" /><Relationship Id="rId7" Type="http://schemas.openxmlformats.org/officeDocument/2006/relationships/tags" Target="../tags/tag204.xml" /><Relationship Id="rId8" Type="http://schemas.openxmlformats.org/officeDocument/2006/relationships/tags" Target="../tags/tag205.xml" /><Relationship Id="rId9" Type="http://schemas.openxmlformats.org/officeDocument/2006/relationships/tags" Target="../tags/tag20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218.xml" /><Relationship Id="rId11" Type="http://schemas.openxmlformats.org/officeDocument/2006/relationships/tags" Target="../tags/tag219.xml" /><Relationship Id="rId12" Type="http://schemas.openxmlformats.org/officeDocument/2006/relationships/tags" Target="../tags/tag220.xml" /><Relationship Id="rId13" Type="http://schemas.openxmlformats.org/officeDocument/2006/relationships/tags" Target="../tags/tag221.xml" /><Relationship Id="rId14" Type="http://schemas.openxmlformats.org/officeDocument/2006/relationships/tags" Target="../tags/tag222.xml" /><Relationship Id="rId15" Type="http://schemas.openxmlformats.org/officeDocument/2006/relationships/tags" Target="../tags/tag223.xml" /><Relationship Id="rId16" Type="http://schemas.openxmlformats.org/officeDocument/2006/relationships/tags" Target="../tags/tag224.xml" /><Relationship Id="rId17" Type="http://schemas.openxmlformats.org/officeDocument/2006/relationships/tags" Target="../tags/tag225.xml" /><Relationship Id="rId18" Type="http://schemas.openxmlformats.org/officeDocument/2006/relationships/tags" Target="../tags/tag226.xml" /><Relationship Id="rId19" Type="http://schemas.openxmlformats.org/officeDocument/2006/relationships/tags" Target="../tags/tag227.xml" /><Relationship Id="rId2" Type="http://schemas.openxmlformats.org/officeDocument/2006/relationships/tags" Target="../tags/tag210.xml" /><Relationship Id="rId20" Type="http://schemas.openxmlformats.org/officeDocument/2006/relationships/tags" Target="../tags/tag228.xml" /><Relationship Id="rId21" Type="http://schemas.openxmlformats.org/officeDocument/2006/relationships/tags" Target="../tags/tag229.xml" /><Relationship Id="rId22" Type="http://schemas.openxmlformats.org/officeDocument/2006/relationships/tags" Target="../tags/tag230.xml" /><Relationship Id="rId23" Type="http://schemas.openxmlformats.org/officeDocument/2006/relationships/tags" Target="../tags/tag231.xml" /><Relationship Id="rId24" Type="http://schemas.openxmlformats.org/officeDocument/2006/relationships/tags" Target="../tags/tag232.xml" /><Relationship Id="rId25" Type="http://schemas.openxmlformats.org/officeDocument/2006/relationships/tags" Target="../tags/tag233.xml" /><Relationship Id="rId26" Type="http://schemas.openxmlformats.org/officeDocument/2006/relationships/tags" Target="../tags/tag234.xml" /><Relationship Id="rId27" Type="http://schemas.openxmlformats.org/officeDocument/2006/relationships/tags" Target="../tags/tag235.xml" /><Relationship Id="rId28" Type="http://schemas.openxmlformats.org/officeDocument/2006/relationships/tags" Target="../tags/tag236.xml" /><Relationship Id="rId29" Type="http://schemas.openxmlformats.org/officeDocument/2006/relationships/tags" Target="../tags/tag237.xml" /><Relationship Id="rId3" Type="http://schemas.openxmlformats.org/officeDocument/2006/relationships/tags" Target="../tags/tag211.xml" /><Relationship Id="rId30" Type="http://schemas.openxmlformats.org/officeDocument/2006/relationships/tags" Target="../tags/tag238.xml" /><Relationship Id="rId31" Type="http://schemas.openxmlformats.org/officeDocument/2006/relationships/tags" Target="../tags/tag239.xml" /><Relationship Id="rId32" Type="http://schemas.openxmlformats.org/officeDocument/2006/relationships/tags" Target="../tags/tag240.xml" /><Relationship Id="rId33" Type="http://schemas.openxmlformats.org/officeDocument/2006/relationships/tags" Target="../tags/tag241.xml" /><Relationship Id="rId34" Type="http://schemas.openxmlformats.org/officeDocument/2006/relationships/tags" Target="../tags/tag242.xml" /><Relationship Id="rId35" Type="http://schemas.openxmlformats.org/officeDocument/2006/relationships/tags" Target="../tags/tag243.xml" /><Relationship Id="rId36" Type="http://schemas.openxmlformats.org/officeDocument/2006/relationships/tags" Target="../tags/tag244.xml" /><Relationship Id="rId37" Type="http://schemas.openxmlformats.org/officeDocument/2006/relationships/tags" Target="../tags/tag245.xml" /><Relationship Id="rId38" Type="http://schemas.openxmlformats.org/officeDocument/2006/relationships/tags" Target="../tags/tag246.xml" /><Relationship Id="rId39" Type="http://schemas.openxmlformats.org/officeDocument/2006/relationships/tags" Target="../tags/tag247.xml" /><Relationship Id="rId4" Type="http://schemas.openxmlformats.org/officeDocument/2006/relationships/tags" Target="../tags/tag212.xml" /><Relationship Id="rId40" Type="http://schemas.openxmlformats.org/officeDocument/2006/relationships/tags" Target="../tags/tag248.xml" /><Relationship Id="rId41" Type="http://schemas.openxmlformats.org/officeDocument/2006/relationships/tags" Target="../tags/tag249.xml" /><Relationship Id="rId42" Type="http://schemas.openxmlformats.org/officeDocument/2006/relationships/tags" Target="../tags/tag250.xml" /><Relationship Id="rId43" Type="http://schemas.openxmlformats.org/officeDocument/2006/relationships/tags" Target="../tags/tag251.xml" /><Relationship Id="rId5" Type="http://schemas.openxmlformats.org/officeDocument/2006/relationships/tags" Target="../tags/tag213.xml" /><Relationship Id="rId6" Type="http://schemas.openxmlformats.org/officeDocument/2006/relationships/tags" Target="../tags/tag214.xml" /><Relationship Id="rId7" Type="http://schemas.openxmlformats.org/officeDocument/2006/relationships/tags" Target="../tags/tag215.xml" /><Relationship Id="rId8" Type="http://schemas.openxmlformats.org/officeDocument/2006/relationships/tags" Target="../tags/tag216.xml" /><Relationship Id="rId9" Type="http://schemas.openxmlformats.org/officeDocument/2006/relationships/tags" Target="../tags/tag21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60.xml" /><Relationship Id="rId11" Type="http://schemas.openxmlformats.org/officeDocument/2006/relationships/tags" Target="../tags/tag261.xml" /><Relationship Id="rId12" Type="http://schemas.openxmlformats.org/officeDocument/2006/relationships/tags" Target="../tags/tag262.xml" /><Relationship Id="rId13" Type="http://schemas.openxmlformats.org/officeDocument/2006/relationships/tags" Target="../tags/tag263.xml" /><Relationship Id="rId14" Type="http://schemas.openxmlformats.org/officeDocument/2006/relationships/tags" Target="../tags/tag264.xml" /><Relationship Id="rId15" Type="http://schemas.openxmlformats.org/officeDocument/2006/relationships/tags" Target="../tags/tag265.xml" /><Relationship Id="rId16" Type="http://schemas.openxmlformats.org/officeDocument/2006/relationships/tags" Target="../tags/tag266.xml" /><Relationship Id="rId17" Type="http://schemas.openxmlformats.org/officeDocument/2006/relationships/tags" Target="../tags/tag267.xml" /><Relationship Id="rId18" Type="http://schemas.openxmlformats.org/officeDocument/2006/relationships/tags" Target="../tags/tag268.xml" /><Relationship Id="rId19" Type="http://schemas.openxmlformats.org/officeDocument/2006/relationships/tags" Target="../tags/tag269.xml" /><Relationship Id="rId2" Type="http://schemas.openxmlformats.org/officeDocument/2006/relationships/tags" Target="../tags/tag252.xml" /><Relationship Id="rId20" Type="http://schemas.openxmlformats.org/officeDocument/2006/relationships/tags" Target="../tags/tag270.xml" /><Relationship Id="rId21" Type="http://schemas.openxmlformats.org/officeDocument/2006/relationships/tags" Target="../tags/tag271.xml" /><Relationship Id="rId22" Type="http://schemas.openxmlformats.org/officeDocument/2006/relationships/tags" Target="../tags/tag272.xml" /><Relationship Id="rId23" Type="http://schemas.openxmlformats.org/officeDocument/2006/relationships/tags" Target="../tags/tag273.xml" /><Relationship Id="rId24" Type="http://schemas.openxmlformats.org/officeDocument/2006/relationships/tags" Target="../tags/tag274.xml" /><Relationship Id="rId25" Type="http://schemas.openxmlformats.org/officeDocument/2006/relationships/tags" Target="../tags/tag275.xml" /><Relationship Id="rId26" Type="http://schemas.openxmlformats.org/officeDocument/2006/relationships/tags" Target="../tags/tag276.xml" /><Relationship Id="rId27" Type="http://schemas.openxmlformats.org/officeDocument/2006/relationships/tags" Target="../tags/tag277.xml" /><Relationship Id="rId28" Type="http://schemas.openxmlformats.org/officeDocument/2006/relationships/tags" Target="../tags/tag278.xml" /><Relationship Id="rId29" Type="http://schemas.openxmlformats.org/officeDocument/2006/relationships/tags" Target="../tags/tag279.xml" /><Relationship Id="rId3" Type="http://schemas.openxmlformats.org/officeDocument/2006/relationships/tags" Target="../tags/tag253.xml" /><Relationship Id="rId30" Type="http://schemas.openxmlformats.org/officeDocument/2006/relationships/tags" Target="../tags/tag280.xml" /><Relationship Id="rId4" Type="http://schemas.openxmlformats.org/officeDocument/2006/relationships/tags" Target="../tags/tag254.xml" /><Relationship Id="rId5" Type="http://schemas.openxmlformats.org/officeDocument/2006/relationships/tags" Target="../tags/tag255.xml" /><Relationship Id="rId6" Type="http://schemas.openxmlformats.org/officeDocument/2006/relationships/tags" Target="../tags/tag256.xml" /><Relationship Id="rId7" Type="http://schemas.openxmlformats.org/officeDocument/2006/relationships/tags" Target="../tags/tag257.xml" /><Relationship Id="rId8" Type="http://schemas.openxmlformats.org/officeDocument/2006/relationships/tags" Target="../tags/tag258.xml" /><Relationship Id="rId9" Type="http://schemas.openxmlformats.org/officeDocument/2006/relationships/tags" Target="../tags/tag259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81.xml" /><Relationship Id="rId3" Type="http://schemas.openxmlformats.org/officeDocument/2006/relationships/tags" Target="../tags/tag282.xml" /><Relationship Id="rId4" Type="http://schemas.openxmlformats.org/officeDocument/2006/relationships/tags" Target="../tags/tag28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84.xml" /><Relationship Id="rId3" Type="http://schemas.openxmlformats.org/officeDocument/2006/relationships/image" Target="../media/image7.jpeg" /><Relationship Id="rId4" Type="http://schemas.openxmlformats.org/officeDocument/2006/relationships/tags" Target="../tags/tag285.xml" /><Relationship Id="rId5" Type="http://schemas.openxmlformats.org/officeDocument/2006/relationships/tags" Target="../tags/tag286.xml" /><Relationship Id="rId6" Type="http://schemas.openxmlformats.org/officeDocument/2006/relationships/tags" Target="../tags/tag287.xml" /><Relationship Id="rId7" Type="http://schemas.openxmlformats.org/officeDocument/2006/relationships/tags" Target="../tags/tag288.xml" /><Relationship Id="rId8" Type="http://schemas.openxmlformats.org/officeDocument/2006/relationships/tags" Target="../tags/tag28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98.xml" /><Relationship Id="rId11" Type="http://schemas.openxmlformats.org/officeDocument/2006/relationships/tags" Target="../tags/tag299.xml" /><Relationship Id="rId12" Type="http://schemas.openxmlformats.org/officeDocument/2006/relationships/tags" Target="../tags/tag300.xml" /><Relationship Id="rId13" Type="http://schemas.openxmlformats.org/officeDocument/2006/relationships/tags" Target="../tags/tag301.xml" /><Relationship Id="rId14" Type="http://schemas.openxmlformats.org/officeDocument/2006/relationships/image" Target="../media/image8.png" /><Relationship Id="rId15" Type="http://schemas.openxmlformats.org/officeDocument/2006/relationships/image" Target="../media/image9.png" /><Relationship Id="rId16" Type="http://schemas.openxmlformats.org/officeDocument/2006/relationships/tags" Target="../tags/tag302.xml" /><Relationship Id="rId17" Type="http://schemas.openxmlformats.org/officeDocument/2006/relationships/tags" Target="../tags/tag303.xml" /><Relationship Id="rId2" Type="http://schemas.openxmlformats.org/officeDocument/2006/relationships/tags" Target="../tags/tag290.xml" /><Relationship Id="rId3" Type="http://schemas.openxmlformats.org/officeDocument/2006/relationships/tags" Target="../tags/tag291.xml" /><Relationship Id="rId4" Type="http://schemas.openxmlformats.org/officeDocument/2006/relationships/tags" Target="../tags/tag292.xml" /><Relationship Id="rId5" Type="http://schemas.openxmlformats.org/officeDocument/2006/relationships/tags" Target="../tags/tag293.xml" /><Relationship Id="rId6" Type="http://schemas.openxmlformats.org/officeDocument/2006/relationships/tags" Target="../tags/tag294.xml" /><Relationship Id="rId7" Type="http://schemas.openxmlformats.org/officeDocument/2006/relationships/tags" Target="../tags/tag295.xml" /><Relationship Id="rId8" Type="http://schemas.openxmlformats.org/officeDocument/2006/relationships/tags" Target="../tags/tag296.xml" /><Relationship Id="rId9" Type="http://schemas.openxmlformats.org/officeDocument/2006/relationships/tags" Target="../tags/tag29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04.xml" /><Relationship Id="rId3" Type="http://schemas.openxmlformats.org/officeDocument/2006/relationships/tags" Target="../tags/tag305.xml" /><Relationship Id="rId4" Type="http://schemas.openxmlformats.org/officeDocument/2006/relationships/tags" Target="../tags/tag306.xml" /><Relationship Id="rId5" Type="http://schemas.openxmlformats.org/officeDocument/2006/relationships/tags" Target="../tags/tag307.xml" /><Relationship Id="rId6" Type="http://schemas.openxmlformats.org/officeDocument/2006/relationships/tags" Target="../tags/tag308.xml" /><Relationship Id="rId7" Type="http://schemas.openxmlformats.org/officeDocument/2006/relationships/tags" Target="../tags/tag309.xml" /><Relationship Id="rId8" Type="http://schemas.openxmlformats.org/officeDocument/2006/relationships/tags" Target="../tags/tag310.xml" /><Relationship Id="rId9" Type="http://schemas.openxmlformats.org/officeDocument/2006/relationships/tags" Target="../tags/tag31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20.xml" /><Relationship Id="rId11" Type="http://schemas.openxmlformats.org/officeDocument/2006/relationships/tags" Target="../tags/tag321.xml" /><Relationship Id="rId12" Type="http://schemas.openxmlformats.org/officeDocument/2006/relationships/tags" Target="../tags/tag322.xml" /><Relationship Id="rId13" Type="http://schemas.openxmlformats.org/officeDocument/2006/relationships/tags" Target="../tags/tag323.xml" /><Relationship Id="rId14" Type="http://schemas.openxmlformats.org/officeDocument/2006/relationships/tags" Target="../tags/tag324.xml" /><Relationship Id="rId15" Type="http://schemas.openxmlformats.org/officeDocument/2006/relationships/tags" Target="../tags/tag325.xml" /><Relationship Id="rId16" Type="http://schemas.openxmlformats.org/officeDocument/2006/relationships/tags" Target="../tags/tag326.xml" /><Relationship Id="rId17" Type="http://schemas.openxmlformats.org/officeDocument/2006/relationships/tags" Target="../tags/tag327.xml" /><Relationship Id="rId18" Type="http://schemas.openxmlformats.org/officeDocument/2006/relationships/tags" Target="../tags/tag328.xml" /><Relationship Id="rId19" Type="http://schemas.openxmlformats.org/officeDocument/2006/relationships/tags" Target="../tags/tag329.xml" /><Relationship Id="rId2" Type="http://schemas.openxmlformats.org/officeDocument/2006/relationships/tags" Target="../tags/tag312.xml" /><Relationship Id="rId20" Type="http://schemas.openxmlformats.org/officeDocument/2006/relationships/tags" Target="../tags/tag330.xml" /><Relationship Id="rId21" Type="http://schemas.openxmlformats.org/officeDocument/2006/relationships/tags" Target="../tags/tag331.xml" /><Relationship Id="rId3" Type="http://schemas.openxmlformats.org/officeDocument/2006/relationships/tags" Target="../tags/tag313.xml" /><Relationship Id="rId4" Type="http://schemas.openxmlformats.org/officeDocument/2006/relationships/tags" Target="../tags/tag314.xml" /><Relationship Id="rId5" Type="http://schemas.openxmlformats.org/officeDocument/2006/relationships/tags" Target="../tags/tag315.xml" /><Relationship Id="rId6" Type="http://schemas.openxmlformats.org/officeDocument/2006/relationships/tags" Target="../tags/tag316.xml" /><Relationship Id="rId7" Type="http://schemas.openxmlformats.org/officeDocument/2006/relationships/tags" Target="../tags/tag317.xml" /><Relationship Id="rId8" Type="http://schemas.openxmlformats.org/officeDocument/2006/relationships/tags" Target="../tags/tag318.xml" /><Relationship Id="rId9" Type="http://schemas.openxmlformats.org/officeDocument/2006/relationships/tags" Target="../tags/tag319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40.xml" /><Relationship Id="rId11" Type="http://schemas.openxmlformats.org/officeDocument/2006/relationships/tags" Target="../tags/tag341.xml" /><Relationship Id="rId12" Type="http://schemas.openxmlformats.org/officeDocument/2006/relationships/tags" Target="../tags/tag342.xml" /><Relationship Id="rId2" Type="http://schemas.openxmlformats.org/officeDocument/2006/relationships/tags" Target="../tags/tag332.xml" /><Relationship Id="rId3" Type="http://schemas.openxmlformats.org/officeDocument/2006/relationships/tags" Target="../tags/tag333.xml" /><Relationship Id="rId4" Type="http://schemas.openxmlformats.org/officeDocument/2006/relationships/tags" Target="../tags/tag334.xml" /><Relationship Id="rId5" Type="http://schemas.openxmlformats.org/officeDocument/2006/relationships/tags" Target="../tags/tag335.xml" /><Relationship Id="rId6" Type="http://schemas.openxmlformats.org/officeDocument/2006/relationships/tags" Target="../tags/tag336.xml" /><Relationship Id="rId7" Type="http://schemas.openxmlformats.org/officeDocument/2006/relationships/tags" Target="../tags/tag337.xml" /><Relationship Id="rId8" Type="http://schemas.openxmlformats.org/officeDocument/2006/relationships/tags" Target="../tags/tag338.xml" /><Relationship Id="rId9" Type="http://schemas.openxmlformats.org/officeDocument/2006/relationships/tags" Target="../tags/tag33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3.png" /><Relationship Id="rId11" Type="http://schemas.openxmlformats.org/officeDocument/2006/relationships/image" Target="../media/image4.png" /><Relationship Id="rId12" Type="http://schemas.openxmlformats.org/officeDocument/2006/relationships/tags" Target="../tags/tag137.xml" /><Relationship Id="rId13" Type="http://schemas.openxmlformats.org/officeDocument/2006/relationships/tags" Target="../tags/tag138.xml" /><Relationship Id="rId14" Type="http://schemas.openxmlformats.org/officeDocument/2006/relationships/tags" Target="../tags/tag139.xml" /><Relationship Id="rId2" Type="http://schemas.openxmlformats.org/officeDocument/2006/relationships/tags" Target="../tags/tag130.xml" /><Relationship Id="rId3" Type="http://schemas.openxmlformats.org/officeDocument/2006/relationships/tags" Target="../tags/tag131.xml" /><Relationship Id="rId4" Type="http://schemas.openxmlformats.org/officeDocument/2006/relationships/tags" Target="../tags/tag132.xml" /><Relationship Id="rId5" Type="http://schemas.openxmlformats.org/officeDocument/2006/relationships/tags" Target="../tags/tag133.xml" /><Relationship Id="rId6" Type="http://schemas.openxmlformats.org/officeDocument/2006/relationships/tags" Target="../tags/tag134.xml" /><Relationship Id="rId7" Type="http://schemas.openxmlformats.org/officeDocument/2006/relationships/image" Target="../media/image2.png" /><Relationship Id="rId8" Type="http://schemas.openxmlformats.org/officeDocument/2006/relationships/tags" Target="../tags/tag135.xml" /><Relationship Id="rId9" Type="http://schemas.openxmlformats.org/officeDocument/2006/relationships/tags" Target="../tags/tag136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51.xml" /><Relationship Id="rId11" Type="http://schemas.openxmlformats.org/officeDocument/2006/relationships/tags" Target="../tags/tag352.xml" /><Relationship Id="rId12" Type="http://schemas.openxmlformats.org/officeDocument/2006/relationships/tags" Target="../tags/tag353.xml" /><Relationship Id="rId13" Type="http://schemas.openxmlformats.org/officeDocument/2006/relationships/tags" Target="../tags/tag354.xml" /><Relationship Id="rId14" Type="http://schemas.openxmlformats.org/officeDocument/2006/relationships/tags" Target="../tags/tag355.xml" /><Relationship Id="rId15" Type="http://schemas.openxmlformats.org/officeDocument/2006/relationships/tags" Target="../tags/tag356.xml" /><Relationship Id="rId16" Type="http://schemas.openxmlformats.org/officeDocument/2006/relationships/tags" Target="../tags/tag357.xml" /><Relationship Id="rId17" Type="http://schemas.openxmlformats.org/officeDocument/2006/relationships/tags" Target="../tags/tag358.xml" /><Relationship Id="rId18" Type="http://schemas.openxmlformats.org/officeDocument/2006/relationships/tags" Target="../tags/tag359.xml" /><Relationship Id="rId19" Type="http://schemas.openxmlformats.org/officeDocument/2006/relationships/tags" Target="../tags/tag360.xml" /><Relationship Id="rId2" Type="http://schemas.openxmlformats.org/officeDocument/2006/relationships/tags" Target="../tags/tag343.xml" /><Relationship Id="rId20" Type="http://schemas.openxmlformats.org/officeDocument/2006/relationships/tags" Target="../tags/tag361.xml" /><Relationship Id="rId21" Type="http://schemas.openxmlformats.org/officeDocument/2006/relationships/tags" Target="../tags/tag362.xml" /><Relationship Id="rId22" Type="http://schemas.openxmlformats.org/officeDocument/2006/relationships/tags" Target="../tags/tag363.xml" /><Relationship Id="rId3" Type="http://schemas.openxmlformats.org/officeDocument/2006/relationships/tags" Target="../tags/tag344.xml" /><Relationship Id="rId4" Type="http://schemas.openxmlformats.org/officeDocument/2006/relationships/tags" Target="../tags/tag345.xml" /><Relationship Id="rId5" Type="http://schemas.openxmlformats.org/officeDocument/2006/relationships/tags" Target="../tags/tag346.xml" /><Relationship Id="rId6" Type="http://schemas.openxmlformats.org/officeDocument/2006/relationships/tags" Target="../tags/tag347.xml" /><Relationship Id="rId7" Type="http://schemas.openxmlformats.org/officeDocument/2006/relationships/tags" Target="../tags/tag348.xml" /><Relationship Id="rId8" Type="http://schemas.openxmlformats.org/officeDocument/2006/relationships/tags" Target="../tags/tag349.xml" /><Relationship Id="rId9" Type="http://schemas.openxmlformats.org/officeDocument/2006/relationships/tags" Target="../tags/tag35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64.xml" /><Relationship Id="rId3" Type="http://schemas.openxmlformats.org/officeDocument/2006/relationships/tags" Target="../tags/tag365.xml" /><Relationship Id="rId4" Type="http://schemas.openxmlformats.org/officeDocument/2006/relationships/tags" Target="../tags/tag366.xml" /><Relationship Id="rId5" Type="http://schemas.openxmlformats.org/officeDocument/2006/relationships/tags" Target="../tags/tag367.xml" /><Relationship Id="rId6" Type="http://schemas.openxmlformats.org/officeDocument/2006/relationships/tags" Target="../tags/tag368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69.xml" /><Relationship Id="rId3" Type="http://schemas.openxmlformats.org/officeDocument/2006/relationships/tags" Target="../tags/tag370.xml" /><Relationship Id="rId4" Type="http://schemas.openxmlformats.org/officeDocument/2006/relationships/tags" Target="../tags/tag371.xml" /><Relationship Id="rId5" Type="http://schemas.openxmlformats.org/officeDocument/2006/relationships/tags" Target="../tags/tag372.xml" /><Relationship Id="rId6" Type="http://schemas.openxmlformats.org/officeDocument/2006/relationships/tags" Target="../tags/tag373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74.xml" /><Relationship Id="rId3" Type="http://schemas.openxmlformats.org/officeDocument/2006/relationships/tags" Target="../tags/tag375.xml" /><Relationship Id="rId4" Type="http://schemas.openxmlformats.org/officeDocument/2006/relationships/tags" Target="../tags/tag376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85.xml" /><Relationship Id="rId11" Type="http://schemas.openxmlformats.org/officeDocument/2006/relationships/tags" Target="../tags/tag386.xml" /><Relationship Id="rId12" Type="http://schemas.openxmlformats.org/officeDocument/2006/relationships/tags" Target="../tags/tag387.xml" /><Relationship Id="rId2" Type="http://schemas.openxmlformats.org/officeDocument/2006/relationships/tags" Target="../tags/tag377.xml" /><Relationship Id="rId3" Type="http://schemas.openxmlformats.org/officeDocument/2006/relationships/tags" Target="../tags/tag378.xml" /><Relationship Id="rId4" Type="http://schemas.openxmlformats.org/officeDocument/2006/relationships/tags" Target="../tags/tag379.xml" /><Relationship Id="rId5" Type="http://schemas.openxmlformats.org/officeDocument/2006/relationships/tags" Target="../tags/tag380.xml" /><Relationship Id="rId6" Type="http://schemas.openxmlformats.org/officeDocument/2006/relationships/tags" Target="../tags/tag381.xml" /><Relationship Id="rId7" Type="http://schemas.openxmlformats.org/officeDocument/2006/relationships/tags" Target="../tags/tag382.xml" /><Relationship Id="rId8" Type="http://schemas.openxmlformats.org/officeDocument/2006/relationships/tags" Target="../tags/tag383.xml" /><Relationship Id="rId9" Type="http://schemas.openxmlformats.org/officeDocument/2006/relationships/tags" Target="../tags/tag38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96.xml" /><Relationship Id="rId11" Type="http://schemas.openxmlformats.org/officeDocument/2006/relationships/tags" Target="../tags/tag397.xml" /><Relationship Id="rId12" Type="http://schemas.openxmlformats.org/officeDocument/2006/relationships/image" Target="../media/image10.png" /><Relationship Id="rId13" Type="http://schemas.openxmlformats.org/officeDocument/2006/relationships/tags" Target="../tags/tag398.xml" /><Relationship Id="rId14" Type="http://schemas.openxmlformats.org/officeDocument/2006/relationships/tags" Target="../tags/tag399.xml" /><Relationship Id="rId2" Type="http://schemas.openxmlformats.org/officeDocument/2006/relationships/tags" Target="../tags/tag388.xml" /><Relationship Id="rId3" Type="http://schemas.openxmlformats.org/officeDocument/2006/relationships/tags" Target="../tags/tag389.xml" /><Relationship Id="rId4" Type="http://schemas.openxmlformats.org/officeDocument/2006/relationships/tags" Target="../tags/tag390.xml" /><Relationship Id="rId5" Type="http://schemas.openxmlformats.org/officeDocument/2006/relationships/tags" Target="../tags/tag391.xml" /><Relationship Id="rId6" Type="http://schemas.openxmlformats.org/officeDocument/2006/relationships/tags" Target="../tags/tag392.xml" /><Relationship Id="rId7" Type="http://schemas.openxmlformats.org/officeDocument/2006/relationships/tags" Target="../tags/tag393.xml" /><Relationship Id="rId8" Type="http://schemas.openxmlformats.org/officeDocument/2006/relationships/tags" Target="../tags/tag394.xml" /><Relationship Id="rId9" Type="http://schemas.openxmlformats.org/officeDocument/2006/relationships/tags" Target="../tags/tag395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0.xml" /><Relationship Id="rId3" Type="http://schemas.openxmlformats.org/officeDocument/2006/relationships/tags" Target="../tags/tag141.xml" /><Relationship Id="rId4" Type="http://schemas.openxmlformats.org/officeDocument/2006/relationships/image" Target="../media/image5.png" /><Relationship Id="rId5" Type="http://schemas.openxmlformats.org/officeDocument/2006/relationships/tags" Target="../tags/tag142.xml" /><Relationship Id="rId6" Type="http://schemas.openxmlformats.org/officeDocument/2006/relationships/video" Target="../media/media1.mp4" /><Relationship Id="rId7" Type="http://schemas.microsoft.com/office/2007/relationships/media" Target="../media/media1.mp4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3.xml" /><Relationship Id="rId3" Type="http://schemas.openxmlformats.org/officeDocument/2006/relationships/image" Target="../media/image6.jpeg" /><Relationship Id="rId4" Type="http://schemas.openxmlformats.org/officeDocument/2006/relationships/tags" Target="../tags/tag144.xml" /><Relationship Id="rId5" Type="http://schemas.openxmlformats.org/officeDocument/2006/relationships/tags" Target="../tags/tag145.xml" /><Relationship Id="rId6" Type="http://schemas.openxmlformats.org/officeDocument/2006/relationships/tags" Target="../tags/tag146.xml" /><Relationship Id="rId7" Type="http://schemas.openxmlformats.org/officeDocument/2006/relationships/tags" Target="../tags/tag147.xml" /><Relationship Id="rId8" Type="http://schemas.openxmlformats.org/officeDocument/2006/relationships/tags" Target="../tags/tag14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57.xml" /><Relationship Id="rId11" Type="http://schemas.openxmlformats.org/officeDocument/2006/relationships/tags" Target="../tags/tag158.xml" /><Relationship Id="rId12" Type="http://schemas.openxmlformats.org/officeDocument/2006/relationships/tags" Target="../tags/tag159.xml" /><Relationship Id="rId2" Type="http://schemas.openxmlformats.org/officeDocument/2006/relationships/tags" Target="../tags/tag149.xml" /><Relationship Id="rId3" Type="http://schemas.openxmlformats.org/officeDocument/2006/relationships/tags" Target="../tags/tag150.xml" /><Relationship Id="rId4" Type="http://schemas.openxmlformats.org/officeDocument/2006/relationships/tags" Target="../tags/tag151.xml" /><Relationship Id="rId5" Type="http://schemas.openxmlformats.org/officeDocument/2006/relationships/tags" Target="../tags/tag152.xml" /><Relationship Id="rId6" Type="http://schemas.openxmlformats.org/officeDocument/2006/relationships/tags" Target="../tags/tag153.xml" /><Relationship Id="rId7" Type="http://schemas.openxmlformats.org/officeDocument/2006/relationships/tags" Target="../tags/tag154.xml" /><Relationship Id="rId8" Type="http://schemas.openxmlformats.org/officeDocument/2006/relationships/tags" Target="../tags/tag155.xml" /><Relationship Id="rId9" Type="http://schemas.openxmlformats.org/officeDocument/2006/relationships/tags" Target="../tags/tag15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0.xml" /><Relationship Id="rId3" Type="http://schemas.openxmlformats.org/officeDocument/2006/relationships/tags" Target="../tags/tag161.xml" /><Relationship Id="rId4" Type="http://schemas.openxmlformats.org/officeDocument/2006/relationships/tags" Target="../tags/tag162.xml" /><Relationship Id="rId5" Type="http://schemas.openxmlformats.org/officeDocument/2006/relationships/tags" Target="../tags/tag163.xml" /><Relationship Id="rId6" Type="http://schemas.openxmlformats.org/officeDocument/2006/relationships/tags" Target="../tags/tag16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73.xml" /><Relationship Id="rId11" Type="http://schemas.openxmlformats.org/officeDocument/2006/relationships/tags" Target="../tags/tag174.xml" /><Relationship Id="rId12" Type="http://schemas.openxmlformats.org/officeDocument/2006/relationships/tags" Target="../tags/tag175.xml" /><Relationship Id="rId2" Type="http://schemas.openxmlformats.org/officeDocument/2006/relationships/tags" Target="../tags/tag165.xml" /><Relationship Id="rId3" Type="http://schemas.openxmlformats.org/officeDocument/2006/relationships/tags" Target="../tags/tag166.xml" /><Relationship Id="rId4" Type="http://schemas.openxmlformats.org/officeDocument/2006/relationships/tags" Target="../tags/tag167.xml" /><Relationship Id="rId5" Type="http://schemas.openxmlformats.org/officeDocument/2006/relationships/tags" Target="../tags/tag168.xml" /><Relationship Id="rId6" Type="http://schemas.openxmlformats.org/officeDocument/2006/relationships/tags" Target="../tags/tag169.xml" /><Relationship Id="rId7" Type="http://schemas.openxmlformats.org/officeDocument/2006/relationships/tags" Target="../tags/tag170.xml" /><Relationship Id="rId8" Type="http://schemas.openxmlformats.org/officeDocument/2006/relationships/tags" Target="../tags/tag171.xml" /><Relationship Id="rId9" Type="http://schemas.openxmlformats.org/officeDocument/2006/relationships/tags" Target="../tags/tag17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6.xml" /><Relationship Id="rId3" Type="http://schemas.openxmlformats.org/officeDocument/2006/relationships/tags" Target="../tags/tag177.xml" /><Relationship Id="rId4" Type="http://schemas.openxmlformats.org/officeDocument/2006/relationships/tags" Target="../tags/tag178.xml" /><Relationship Id="rId5" Type="http://schemas.openxmlformats.org/officeDocument/2006/relationships/tags" Target="../tags/tag179.xml" /><Relationship Id="rId6" Type="http://schemas.openxmlformats.org/officeDocument/2006/relationships/tags" Target="../tags/tag180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89.xml" /><Relationship Id="rId11" Type="http://schemas.openxmlformats.org/officeDocument/2006/relationships/tags" Target="../tags/tag190.xml" /><Relationship Id="rId12" Type="http://schemas.openxmlformats.org/officeDocument/2006/relationships/tags" Target="../tags/tag191.xml" /><Relationship Id="rId13" Type="http://schemas.openxmlformats.org/officeDocument/2006/relationships/tags" Target="../tags/tag192.xml" /><Relationship Id="rId14" Type="http://schemas.openxmlformats.org/officeDocument/2006/relationships/tags" Target="../tags/tag193.xml" /><Relationship Id="rId2" Type="http://schemas.openxmlformats.org/officeDocument/2006/relationships/tags" Target="../tags/tag181.xml" /><Relationship Id="rId3" Type="http://schemas.openxmlformats.org/officeDocument/2006/relationships/tags" Target="../tags/tag182.xml" /><Relationship Id="rId4" Type="http://schemas.openxmlformats.org/officeDocument/2006/relationships/tags" Target="../tags/tag183.xml" /><Relationship Id="rId5" Type="http://schemas.openxmlformats.org/officeDocument/2006/relationships/tags" Target="../tags/tag184.xml" /><Relationship Id="rId6" Type="http://schemas.openxmlformats.org/officeDocument/2006/relationships/tags" Target="../tags/tag185.xml" /><Relationship Id="rId7" Type="http://schemas.openxmlformats.org/officeDocument/2006/relationships/tags" Target="../tags/tag186.xml" /><Relationship Id="rId8" Type="http://schemas.openxmlformats.org/officeDocument/2006/relationships/tags" Target="../tags/tag187.xml" /><Relationship Id="rId9" Type="http://schemas.openxmlformats.org/officeDocument/2006/relationships/tags" Target="../tags/tag188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914400" y="1371600"/>
            <a:ext cx="10363289" cy="7620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4F81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声声慢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t="1633" b="1633"/>
          <a:stretch>
            <a:fillRect/>
          </a:stretch>
        </p:blipFill>
        <p:spPr>
          <a:xfrm>
            <a:off x="914406" y="2590821"/>
            <a:ext cx="4876838" cy="2743222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680" h="4320">
                <a:moveTo>
                  <a:pt x="0" y="0"/>
                </a:moveTo>
                <a:lnTo>
                  <a:pt x="7680" y="0"/>
                </a:lnTo>
                <a:lnTo>
                  <a:pt x="7680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</p:spPr>
      </p:pic>
      <p:cxnSp>
        <p:nvCxnSpPr>
          <p:cNvPr id="7" name="直接连接符 6"/>
          <p:cNvCxnSpPr/>
          <p:nvPr>
            <p:custDataLst>
              <p:tags r:id="rId7"/>
            </p:custDataLst>
          </p:nvPr>
        </p:nvCxnSpPr>
        <p:spPr>
          <a:xfrm flipH="1">
            <a:off x="7159625" y="3185160"/>
            <a:ext cx="0" cy="1545590"/>
          </a:xfrm>
          <a:prstGeom prst="line">
            <a:avLst/>
          </a:prstGeom>
          <a:ln w="9525" cap="flat" cmpd="sng" algn="ctr">
            <a:solidFill>
              <a:srgbClr val="000000">
                <a:alpha val="34902"/>
              </a:srgb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79" name="文本框 75"/>
          <p:cNvSpPr txBox="1"/>
          <p:nvPr>
            <p:custDataLst>
              <p:tags r:id="rId8"/>
            </p:custDataLst>
          </p:nvPr>
        </p:nvSpPr>
        <p:spPr>
          <a:xfrm>
            <a:off x="7651115" y="2838450"/>
            <a:ext cx="3626485" cy="702310"/>
          </a:xfrm>
          <a:prstGeom prst="rect">
            <a:avLst/>
          </a:prstGeom>
          <a:noFill/>
        </p:spPr>
        <p:txBody>
          <a:bodyPr vert="horz" wrap="square" lIns="71755" tIns="0" rIns="0" bIns="0" rtlCol="0" anchor="t" anchorCtr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9300" lvl="1" indent="-30480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+mj-lt"/>
              <a:buAutoNum type="arabicPeriod"/>
            </a:pPr>
            <a:r>
              <a:rPr lang="en-US" altLang="zh-CN" sz="1200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了解李清照的身世经历，体会其身世经历对其词作风格的影响。</a:t>
            </a:r>
          </a:p>
        </p:txBody>
      </p:sp>
      <p:sp>
        <p:nvSpPr>
          <p:cNvPr id="83" name="Freeform 44"/>
          <p:cNvSpPr/>
          <p:nvPr>
            <p:custDataLst>
              <p:tags r:id="rId9"/>
            </p:custDataLst>
          </p:nvPr>
        </p:nvSpPr>
        <p:spPr bwMode="auto">
          <a:xfrm>
            <a:off x="7436485" y="3105150"/>
            <a:ext cx="187325" cy="168275"/>
          </a:xfrm>
          <a:custGeom>
            <a:gdLst>
              <a:gd name="T0" fmla="*/ 35 w 41"/>
              <a:gd name="T1" fmla="*/ 7 h 37"/>
              <a:gd name="T2" fmla="*/ 22 w 41"/>
              <a:gd name="T3" fmla="*/ 6 h 37"/>
              <a:gd name="T4" fmla="*/ 10 w 41"/>
              <a:gd name="T5" fmla="*/ 3 h 37"/>
              <a:gd name="T6" fmla="*/ 9 w 41"/>
              <a:gd name="T7" fmla="*/ 13 h 37"/>
              <a:gd name="T8" fmla="*/ 14 w 41"/>
              <a:gd name="T9" fmla="*/ 25 h 37"/>
              <a:gd name="T10" fmla="*/ 20 w 41"/>
              <a:gd name="T11" fmla="*/ 34 h 37"/>
              <a:gd name="T12" fmla="*/ 29 w 41"/>
              <a:gd name="T13" fmla="*/ 27 h 37"/>
              <a:gd name="T14" fmla="*/ 39 w 41"/>
              <a:gd name="T15" fmla="*/ 23 h 37"/>
              <a:gd name="T16" fmla="*/ 34 w 41"/>
              <a:gd name="T17" fmla="*/ 14 h 37"/>
              <a:gd name="T18" fmla="*/ 35 w 41"/>
              <a:gd name="T19" fmla="*/ 7 h 3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" h="37">
                <a:moveTo>
                  <a:pt x="35" y="7"/>
                </a:moveTo>
                <a:cubicBezTo>
                  <a:pt x="33" y="2"/>
                  <a:pt x="26" y="1"/>
                  <a:pt x="22" y="6"/>
                </a:cubicBezTo>
                <a:cubicBezTo>
                  <a:pt x="19" y="2"/>
                  <a:pt x="14" y="0"/>
                  <a:pt x="10" y="3"/>
                </a:cubicBezTo>
                <a:cubicBezTo>
                  <a:pt x="9" y="4"/>
                  <a:pt x="7" y="8"/>
                  <a:pt x="9" y="13"/>
                </a:cubicBezTo>
                <a:cubicBezTo>
                  <a:pt x="0" y="19"/>
                  <a:pt x="5" y="29"/>
                  <a:pt x="14" y="25"/>
                </a:cubicBezTo>
                <a:cubicBezTo>
                  <a:pt x="15" y="29"/>
                  <a:pt x="17" y="33"/>
                  <a:pt x="20" y="34"/>
                </a:cubicBezTo>
                <a:cubicBezTo>
                  <a:pt x="25" y="37"/>
                  <a:pt x="31" y="34"/>
                  <a:pt x="29" y="27"/>
                </a:cubicBezTo>
                <a:cubicBezTo>
                  <a:pt x="35" y="29"/>
                  <a:pt x="39" y="27"/>
                  <a:pt x="39" y="23"/>
                </a:cubicBezTo>
                <a:cubicBezTo>
                  <a:pt x="41" y="19"/>
                  <a:pt x="37" y="16"/>
                  <a:pt x="34" y="14"/>
                </a:cubicBezTo>
                <a:cubicBezTo>
                  <a:pt x="35" y="12"/>
                  <a:pt x="36" y="9"/>
                  <a:pt x="35" y="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4" name="Freeform 45"/>
          <p:cNvSpPr/>
          <p:nvPr>
            <p:custDataLst>
              <p:tags r:id="rId10"/>
            </p:custDataLst>
          </p:nvPr>
        </p:nvSpPr>
        <p:spPr bwMode="auto">
          <a:xfrm>
            <a:off x="7513955" y="3169920"/>
            <a:ext cx="41910" cy="30480"/>
          </a:xfrm>
          <a:custGeom>
            <a:gdLst>
              <a:gd name="T0" fmla="*/ 3 w 9"/>
              <a:gd name="T1" fmla="*/ 7 h 7"/>
              <a:gd name="T2" fmla="*/ 2 w 9"/>
              <a:gd name="T3" fmla="*/ 2 h 7"/>
              <a:gd name="T4" fmla="*/ 7 w 9"/>
              <a:gd name="T5" fmla="*/ 1 h 7"/>
              <a:gd name="T6" fmla="*/ 5 w 9"/>
              <a:gd name="T7" fmla="*/ 7 h 7"/>
              <a:gd name="T8" fmla="*/ 3 w 9"/>
              <a:gd name="T9" fmla="*/ 7 h 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7">
                <a:moveTo>
                  <a:pt x="3" y="7"/>
                </a:moveTo>
                <a:cubicBezTo>
                  <a:pt x="1" y="6"/>
                  <a:pt x="0" y="4"/>
                  <a:pt x="2" y="2"/>
                </a:cubicBezTo>
                <a:cubicBezTo>
                  <a:pt x="3" y="0"/>
                  <a:pt x="6" y="0"/>
                  <a:pt x="7" y="1"/>
                </a:cubicBezTo>
                <a:cubicBezTo>
                  <a:pt x="9" y="3"/>
                  <a:pt x="7" y="6"/>
                  <a:pt x="5" y="7"/>
                </a:cubicBezTo>
                <a:cubicBezTo>
                  <a:pt x="4" y="7"/>
                  <a:pt x="4" y="7"/>
                  <a:pt x="3" y="7"/>
                </a:cubicBezTo>
                <a:close/>
              </a:path>
            </a:pathLst>
          </a:custGeom>
          <a:solidFill>
            <a:srgbClr val="FFEE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82" name="直接连接符 81"/>
          <p:cNvCxnSpPr/>
          <p:nvPr>
            <p:custDataLst>
              <p:tags r:id="rId11"/>
            </p:custDataLst>
          </p:nvPr>
        </p:nvCxnSpPr>
        <p:spPr>
          <a:xfrm>
            <a:off x="7171690" y="3189605"/>
            <a:ext cx="207010" cy="0"/>
          </a:xfrm>
          <a:prstGeom prst="line">
            <a:avLst/>
          </a:prstGeom>
          <a:ln w="9525" cap="flat" cmpd="sng" algn="ctr">
            <a:solidFill>
              <a:schemeClr val="bg1">
                <a:lumMod val="75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92" name="文本框 75"/>
          <p:cNvSpPr txBox="1"/>
          <p:nvPr>
            <p:custDataLst>
              <p:tags r:id="rId12"/>
            </p:custDataLst>
          </p:nvPr>
        </p:nvSpPr>
        <p:spPr>
          <a:xfrm>
            <a:off x="7651115" y="4384040"/>
            <a:ext cx="3626485" cy="702310"/>
          </a:xfrm>
          <a:prstGeom prst="rect">
            <a:avLst/>
          </a:prstGeom>
          <a:noFill/>
        </p:spPr>
        <p:txBody>
          <a:bodyPr vert="horz" wrap="square" lIns="71755" tIns="0" rIns="0" bIns="0" rtlCol="0" anchor="t" anchorCtr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l">
              <a:lnSpc>
                <a:spcPct val="130000"/>
              </a:lnSpc>
              <a:buAutoNum type="arabicPeriod" startAt="3"/>
            </a:pPr>
            <a:r>
              <a:rPr lang="en-US" altLang="zh-CN" sz="1200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抓住意象和由意象营造出来的意境，把握词人所抒发的感情。</a:t>
            </a:r>
          </a:p>
        </p:txBody>
      </p:sp>
      <p:sp>
        <p:nvSpPr>
          <p:cNvPr id="114" name="Freeform 44"/>
          <p:cNvSpPr/>
          <p:nvPr>
            <p:custDataLst>
              <p:tags r:id="rId13"/>
            </p:custDataLst>
          </p:nvPr>
        </p:nvSpPr>
        <p:spPr bwMode="auto">
          <a:xfrm>
            <a:off x="7436485" y="4650740"/>
            <a:ext cx="187325" cy="168275"/>
          </a:xfrm>
          <a:custGeom>
            <a:gdLst>
              <a:gd name="T0" fmla="*/ 35 w 41"/>
              <a:gd name="T1" fmla="*/ 7 h 37"/>
              <a:gd name="T2" fmla="*/ 22 w 41"/>
              <a:gd name="T3" fmla="*/ 6 h 37"/>
              <a:gd name="T4" fmla="*/ 10 w 41"/>
              <a:gd name="T5" fmla="*/ 3 h 37"/>
              <a:gd name="T6" fmla="*/ 9 w 41"/>
              <a:gd name="T7" fmla="*/ 13 h 37"/>
              <a:gd name="T8" fmla="*/ 14 w 41"/>
              <a:gd name="T9" fmla="*/ 25 h 37"/>
              <a:gd name="T10" fmla="*/ 20 w 41"/>
              <a:gd name="T11" fmla="*/ 34 h 37"/>
              <a:gd name="T12" fmla="*/ 29 w 41"/>
              <a:gd name="T13" fmla="*/ 27 h 37"/>
              <a:gd name="T14" fmla="*/ 39 w 41"/>
              <a:gd name="T15" fmla="*/ 23 h 37"/>
              <a:gd name="T16" fmla="*/ 34 w 41"/>
              <a:gd name="T17" fmla="*/ 14 h 37"/>
              <a:gd name="T18" fmla="*/ 35 w 41"/>
              <a:gd name="T19" fmla="*/ 7 h 3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" h="37">
                <a:moveTo>
                  <a:pt x="35" y="7"/>
                </a:moveTo>
                <a:cubicBezTo>
                  <a:pt x="33" y="2"/>
                  <a:pt x="26" y="1"/>
                  <a:pt x="22" y="6"/>
                </a:cubicBezTo>
                <a:cubicBezTo>
                  <a:pt x="19" y="2"/>
                  <a:pt x="14" y="0"/>
                  <a:pt x="10" y="3"/>
                </a:cubicBezTo>
                <a:cubicBezTo>
                  <a:pt x="9" y="4"/>
                  <a:pt x="7" y="8"/>
                  <a:pt x="9" y="13"/>
                </a:cubicBezTo>
                <a:cubicBezTo>
                  <a:pt x="0" y="19"/>
                  <a:pt x="5" y="29"/>
                  <a:pt x="14" y="25"/>
                </a:cubicBezTo>
                <a:cubicBezTo>
                  <a:pt x="15" y="29"/>
                  <a:pt x="17" y="33"/>
                  <a:pt x="20" y="34"/>
                </a:cubicBezTo>
                <a:cubicBezTo>
                  <a:pt x="25" y="37"/>
                  <a:pt x="31" y="34"/>
                  <a:pt x="29" y="27"/>
                </a:cubicBezTo>
                <a:cubicBezTo>
                  <a:pt x="35" y="29"/>
                  <a:pt x="39" y="27"/>
                  <a:pt x="39" y="23"/>
                </a:cubicBezTo>
                <a:cubicBezTo>
                  <a:pt x="41" y="19"/>
                  <a:pt x="37" y="16"/>
                  <a:pt x="34" y="14"/>
                </a:cubicBezTo>
                <a:cubicBezTo>
                  <a:pt x="35" y="12"/>
                  <a:pt x="36" y="9"/>
                  <a:pt x="35" y="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5" name="Freeform 45"/>
          <p:cNvSpPr/>
          <p:nvPr>
            <p:custDataLst>
              <p:tags r:id="rId14"/>
            </p:custDataLst>
          </p:nvPr>
        </p:nvSpPr>
        <p:spPr bwMode="auto">
          <a:xfrm>
            <a:off x="7513955" y="4714875"/>
            <a:ext cx="41910" cy="30480"/>
          </a:xfrm>
          <a:custGeom>
            <a:gdLst>
              <a:gd name="T0" fmla="*/ 3 w 9"/>
              <a:gd name="T1" fmla="*/ 7 h 7"/>
              <a:gd name="T2" fmla="*/ 2 w 9"/>
              <a:gd name="T3" fmla="*/ 2 h 7"/>
              <a:gd name="T4" fmla="*/ 7 w 9"/>
              <a:gd name="T5" fmla="*/ 1 h 7"/>
              <a:gd name="T6" fmla="*/ 5 w 9"/>
              <a:gd name="T7" fmla="*/ 7 h 7"/>
              <a:gd name="T8" fmla="*/ 3 w 9"/>
              <a:gd name="T9" fmla="*/ 7 h 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7">
                <a:moveTo>
                  <a:pt x="3" y="7"/>
                </a:moveTo>
                <a:cubicBezTo>
                  <a:pt x="1" y="6"/>
                  <a:pt x="0" y="4"/>
                  <a:pt x="2" y="2"/>
                </a:cubicBezTo>
                <a:cubicBezTo>
                  <a:pt x="3" y="0"/>
                  <a:pt x="6" y="0"/>
                  <a:pt x="7" y="1"/>
                </a:cubicBezTo>
                <a:cubicBezTo>
                  <a:pt x="9" y="3"/>
                  <a:pt x="7" y="6"/>
                  <a:pt x="5" y="7"/>
                </a:cubicBezTo>
                <a:cubicBezTo>
                  <a:pt x="4" y="7"/>
                  <a:pt x="4" y="7"/>
                  <a:pt x="3" y="7"/>
                </a:cubicBezTo>
                <a:close/>
              </a:path>
            </a:pathLst>
          </a:custGeom>
          <a:solidFill>
            <a:srgbClr val="FFEE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07" name="直接连接符 106"/>
          <p:cNvCxnSpPr/>
          <p:nvPr>
            <p:custDataLst>
              <p:tags r:id="rId15"/>
            </p:custDataLst>
          </p:nvPr>
        </p:nvCxnSpPr>
        <p:spPr>
          <a:xfrm>
            <a:off x="7171690" y="4735195"/>
            <a:ext cx="207010" cy="0"/>
          </a:xfrm>
          <a:prstGeom prst="line">
            <a:avLst/>
          </a:prstGeom>
          <a:ln w="9525" cap="flat" cmpd="sng" algn="ctr">
            <a:solidFill>
              <a:schemeClr val="bg1">
                <a:lumMod val="75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17" name="文本框 75"/>
          <p:cNvSpPr txBox="1"/>
          <p:nvPr>
            <p:custDataLst>
              <p:tags r:id="rId16"/>
            </p:custDataLst>
          </p:nvPr>
        </p:nvSpPr>
        <p:spPr>
          <a:xfrm>
            <a:off x="7651115" y="3611245"/>
            <a:ext cx="3626485" cy="702310"/>
          </a:xfrm>
          <a:prstGeom prst="rect">
            <a:avLst/>
          </a:prstGeom>
          <a:noFill/>
        </p:spPr>
        <p:txBody>
          <a:bodyPr vert="horz" wrap="square" lIns="71755" tIns="0" rIns="0" bIns="0" rtlCol="0" anchor="t" anchorCtr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9300" lvl="1" indent="-30480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+mj-lt"/>
              <a:buAutoNum type="arabicPeriod" startAt="2"/>
            </a:pPr>
            <a:r>
              <a:rPr lang="en-US" altLang="zh-CN" sz="1200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赏析巧用叠词、情景交融的表现手法，学习鉴赏李清照词作的婉约派风格。</a:t>
            </a:r>
          </a:p>
        </p:txBody>
      </p:sp>
      <p:sp>
        <p:nvSpPr>
          <p:cNvPr id="121" name="Freeform 44"/>
          <p:cNvSpPr/>
          <p:nvPr>
            <p:custDataLst>
              <p:tags r:id="rId17"/>
            </p:custDataLst>
          </p:nvPr>
        </p:nvSpPr>
        <p:spPr bwMode="auto">
          <a:xfrm>
            <a:off x="7436485" y="3877945"/>
            <a:ext cx="187325" cy="168275"/>
          </a:xfrm>
          <a:custGeom>
            <a:gdLst>
              <a:gd name="T0" fmla="*/ 35 w 41"/>
              <a:gd name="T1" fmla="*/ 7 h 37"/>
              <a:gd name="T2" fmla="*/ 22 w 41"/>
              <a:gd name="T3" fmla="*/ 6 h 37"/>
              <a:gd name="T4" fmla="*/ 10 w 41"/>
              <a:gd name="T5" fmla="*/ 3 h 37"/>
              <a:gd name="T6" fmla="*/ 9 w 41"/>
              <a:gd name="T7" fmla="*/ 13 h 37"/>
              <a:gd name="T8" fmla="*/ 14 w 41"/>
              <a:gd name="T9" fmla="*/ 25 h 37"/>
              <a:gd name="T10" fmla="*/ 20 w 41"/>
              <a:gd name="T11" fmla="*/ 34 h 37"/>
              <a:gd name="T12" fmla="*/ 29 w 41"/>
              <a:gd name="T13" fmla="*/ 27 h 37"/>
              <a:gd name="T14" fmla="*/ 39 w 41"/>
              <a:gd name="T15" fmla="*/ 23 h 37"/>
              <a:gd name="T16" fmla="*/ 34 w 41"/>
              <a:gd name="T17" fmla="*/ 14 h 37"/>
              <a:gd name="T18" fmla="*/ 35 w 41"/>
              <a:gd name="T19" fmla="*/ 7 h 3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" h="37">
                <a:moveTo>
                  <a:pt x="35" y="7"/>
                </a:moveTo>
                <a:cubicBezTo>
                  <a:pt x="33" y="2"/>
                  <a:pt x="26" y="1"/>
                  <a:pt x="22" y="6"/>
                </a:cubicBezTo>
                <a:cubicBezTo>
                  <a:pt x="19" y="2"/>
                  <a:pt x="14" y="0"/>
                  <a:pt x="10" y="3"/>
                </a:cubicBezTo>
                <a:cubicBezTo>
                  <a:pt x="9" y="4"/>
                  <a:pt x="7" y="8"/>
                  <a:pt x="9" y="13"/>
                </a:cubicBezTo>
                <a:cubicBezTo>
                  <a:pt x="0" y="19"/>
                  <a:pt x="5" y="29"/>
                  <a:pt x="14" y="25"/>
                </a:cubicBezTo>
                <a:cubicBezTo>
                  <a:pt x="15" y="29"/>
                  <a:pt x="17" y="33"/>
                  <a:pt x="20" y="34"/>
                </a:cubicBezTo>
                <a:cubicBezTo>
                  <a:pt x="25" y="37"/>
                  <a:pt x="31" y="34"/>
                  <a:pt x="29" y="27"/>
                </a:cubicBezTo>
                <a:cubicBezTo>
                  <a:pt x="35" y="29"/>
                  <a:pt x="39" y="27"/>
                  <a:pt x="39" y="23"/>
                </a:cubicBezTo>
                <a:cubicBezTo>
                  <a:pt x="41" y="19"/>
                  <a:pt x="37" y="16"/>
                  <a:pt x="34" y="14"/>
                </a:cubicBezTo>
                <a:cubicBezTo>
                  <a:pt x="35" y="12"/>
                  <a:pt x="36" y="9"/>
                  <a:pt x="35" y="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2" name="Freeform 45"/>
          <p:cNvSpPr/>
          <p:nvPr>
            <p:custDataLst>
              <p:tags r:id="rId18"/>
            </p:custDataLst>
          </p:nvPr>
        </p:nvSpPr>
        <p:spPr bwMode="auto">
          <a:xfrm>
            <a:off x="7513955" y="3942715"/>
            <a:ext cx="41910" cy="30480"/>
          </a:xfrm>
          <a:custGeom>
            <a:gdLst>
              <a:gd name="T0" fmla="*/ 3 w 9"/>
              <a:gd name="T1" fmla="*/ 7 h 7"/>
              <a:gd name="T2" fmla="*/ 2 w 9"/>
              <a:gd name="T3" fmla="*/ 2 h 7"/>
              <a:gd name="T4" fmla="*/ 7 w 9"/>
              <a:gd name="T5" fmla="*/ 1 h 7"/>
              <a:gd name="T6" fmla="*/ 5 w 9"/>
              <a:gd name="T7" fmla="*/ 7 h 7"/>
              <a:gd name="T8" fmla="*/ 3 w 9"/>
              <a:gd name="T9" fmla="*/ 7 h 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7">
                <a:moveTo>
                  <a:pt x="3" y="7"/>
                </a:moveTo>
                <a:cubicBezTo>
                  <a:pt x="1" y="6"/>
                  <a:pt x="0" y="4"/>
                  <a:pt x="2" y="2"/>
                </a:cubicBezTo>
                <a:cubicBezTo>
                  <a:pt x="3" y="0"/>
                  <a:pt x="6" y="0"/>
                  <a:pt x="7" y="1"/>
                </a:cubicBezTo>
                <a:cubicBezTo>
                  <a:pt x="9" y="3"/>
                  <a:pt x="7" y="6"/>
                  <a:pt x="5" y="7"/>
                </a:cubicBezTo>
                <a:cubicBezTo>
                  <a:pt x="4" y="7"/>
                  <a:pt x="4" y="7"/>
                  <a:pt x="3" y="7"/>
                </a:cubicBezTo>
                <a:close/>
              </a:path>
            </a:pathLst>
          </a:custGeom>
          <a:solidFill>
            <a:srgbClr val="FFEE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20" name="直接连接符 119"/>
          <p:cNvCxnSpPr/>
          <p:nvPr>
            <p:custDataLst>
              <p:tags r:id="rId19"/>
            </p:custDataLst>
          </p:nvPr>
        </p:nvCxnSpPr>
        <p:spPr>
          <a:xfrm>
            <a:off x="7171690" y="3962400"/>
            <a:ext cx="207010" cy="0"/>
          </a:xfrm>
          <a:prstGeom prst="line">
            <a:avLst/>
          </a:prstGeom>
          <a:ln w="9525" cap="flat" cmpd="sng" algn="ctr">
            <a:solidFill>
              <a:schemeClr val="bg1">
                <a:lumMod val="75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51" name="文本框 90"/>
          <p:cNvSpPr txBox="1"/>
          <p:nvPr>
            <p:custDataLst>
              <p:tags r:id="rId20"/>
            </p:custDataLst>
          </p:nvPr>
        </p:nvSpPr>
        <p:spPr>
          <a:xfrm>
            <a:off x="6400800" y="4031615"/>
            <a:ext cx="728345" cy="202565"/>
          </a:xfrm>
          <a:prstGeom prst="rect">
            <a:avLst/>
          </a:prstGeom>
          <a:noFill/>
        </p:spPr>
        <p:txBody>
          <a:bodyPr vert="horz" wrap="square" lIns="71755" tIns="0" rIns="0" bIns="0" rtlCol="0" anchor="t" anchorCtr="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1090" b="1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学习目标</a:t>
            </a:r>
          </a:p>
        </p:txBody>
      </p:sp>
      <p:sp>
        <p:nvSpPr>
          <p:cNvPr id="52" name="AutoShape 14"/>
          <p:cNvSpPr>
            <a:spLocks noChangeAspect="1" noChangeArrowheads="1" noTextEdit="1"/>
          </p:cNvSpPr>
          <p:nvPr>
            <p:custDataLst>
              <p:tags r:id="rId21"/>
            </p:custDataLst>
          </p:nvPr>
        </p:nvSpPr>
        <p:spPr bwMode="auto">
          <a:xfrm>
            <a:off x="6609080" y="3557270"/>
            <a:ext cx="311785" cy="4762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3" name="Freeform 16"/>
          <p:cNvSpPr/>
          <p:nvPr>
            <p:custDataLst>
              <p:tags r:id="rId22"/>
            </p:custDataLst>
          </p:nvPr>
        </p:nvSpPr>
        <p:spPr bwMode="auto">
          <a:xfrm>
            <a:off x="6718935" y="3690620"/>
            <a:ext cx="25400" cy="343535"/>
          </a:xfrm>
          <a:custGeom>
            <a:gdLst>
              <a:gd name="T0" fmla="*/ 2 w 13"/>
              <a:gd name="T1" fmla="*/ 133 h 173"/>
              <a:gd name="T2" fmla="*/ 3 w 13"/>
              <a:gd name="T3" fmla="*/ 139 h 173"/>
              <a:gd name="T4" fmla="*/ 5 w 13"/>
              <a:gd name="T5" fmla="*/ 160 h 173"/>
              <a:gd name="T6" fmla="*/ 8 w 13"/>
              <a:gd name="T7" fmla="*/ 172 h 173"/>
              <a:gd name="T8" fmla="*/ 11 w 13"/>
              <a:gd name="T9" fmla="*/ 168 h 173"/>
              <a:gd name="T10" fmla="*/ 4 w 13"/>
              <a:gd name="T11" fmla="*/ 132 h 173"/>
              <a:gd name="T12" fmla="*/ 3 w 13"/>
              <a:gd name="T13" fmla="*/ 118 h 173"/>
              <a:gd name="T14" fmla="*/ 6 w 13"/>
              <a:gd name="T15" fmla="*/ 101 h 173"/>
              <a:gd name="T16" fmla="*/ 12 w 13"/>
              <a:gd name="T17" fmla="*/ 61 h 173"/>
              <a:gd name="T18" fmla="*/ 11 w 13"/>
              <a:gd name="T19" fmla="*/ 41 h 173"/>
              <a:gd name="T20" fmla="*/ 5 w 13"/>
              <a:gd name="T21" fmla="*/ 17 h 173"/>
              <a:gd name="T22" fmla="*/ 0 w 13"/>
              <a:gd name="T23" fmla="*/ 0 h 173"/>
              <a:gd name="T24" fmla="*/ 2 w 13"/>
              <a:gd name="T25" fmla="*/ 10 h 173"/>
              <a:gd name="T26" fmla="*/ 10 w 13"/>
              <a:gd name="T27" fmla="*/ 60 h 173"/>
              <a:gd name="T28" fmla="*/ 6 w 13"/>
              <a:gd name="T29" fmla="*/ 88 h 173"/>
              <a:gd name="T30" fmla="*/ 1 w 13"/>
              <a:gd name="T31" fmla="*/ 119 h 173"/>
              <a:gd name="T32" fmla="*/ 2 w 13"/>
              <a:gd name="T33" fmla="*/ 133 h 17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" h="173">
                <a:moveTo>
                  <a:pt x="2" y="133"/>
                </a:moveTo>
                <a:cubicBezTo>
                  <a:pt x="2" y="135"/>
                  <a:pt x="2" y="137"/>
                  <a:pt x="3" y="139"/>
                </a:cubicBezTo>
                <a:cubicBezTo>
                  <a:pt x="4" y="146"/>
                  <a:pt x="5" y="153"/>
                  <a:pt x="5" y="160"/>
                </a:cubicBezTo>
                <a:cubicBezTo>
                  <a:pt x="6" y="163"/>
                  <a:pt x="5" y="169"/>
                  <a:pt x="8" y="172"/>
                </a:cubicBezTo>
                <a:cubicBezTo>
                  <a:pt x="11" y="173"/>
                  <a:pt x="11" y="170"/>
                  <a:pt x="11" y="168"/>
                </a:cubicBezTo>
                <a:cubicBezTo>
                  <a:pt x="10" y="156"/>
                  <a:pt x="5" y="145"/>
                  <a:pt x="4" y="132"/>
                </a:cubicBezTo>
                <a:cubicBezTo>
                  <a:pt x="4" y="127"/>
                  <a:pt x="3" y="123"/>
                  <a:pt x="3" y="118"/>
                </a:cubicBezTo>
                <a:cubicBezTo>
                  <a:pt x="4" y="112"/>
                  <a:pt x="5" y="106"/>
                  <a:pt x="6" y="101"/>
                </a:cubicBezTo>
                <a:cubicBezTo>
                  <a:pt x="8" y="87"/>
                  <a:pt x="11" y="74"/>
                  <a:pt x="12" y="61"/>
                </a:cubicBezTo>
                <a:cubicBezTo>
                  <a:pt x="13" y="54"/>
                  <a:pt x="12" y="48"/>
                  <a:pt x="11" y="41"/>
                </a:cubicBezTo>
                <a:cubicBezTo>
                  <a:pt x="9" y="33"/>
                  <a:pt x="7" y="25"/>
                  <a:pt x="5" y="17"/>
                </a:cubicBezTo>
                <a:cubicBezTo>
                  <a:pt x="4" y="12"/>
                  <a:pt x="2" y="4"/>
                  <a:pt x="0" y="0"/>
                </a:cubicBezTo>
                <a:cubicBezTo>
                  <a:pt x="0" y="2"/>
                  <a:pt x="2" y="7"/>
                  <a:pt x="2" y="10"/>
                </a:cubicBezTo>
                <a:cubicBezTo>
                  <a:pt x="6" y="26"/>
                  <a:pt x="10" y="43"/>
                  <a:pt x="10" y="60"/>
                </a:cubicBezTo>
                <a:cubicBezTo>
                  <a:pt x="10" y="69"/>
                  <a:pt x="8" y="79"/>
                  <a:pt x="6" y="88"/>
                </a:cubicBezTo>
                <a:cubicBezTo>
                  <a:pt x="4" y="98"/>
                  <a:pt x="3" y="109"/>
                  <a:pt x="1" y="119"/>
                </a:cubicBezTo>
                <a:cubicBezTo>
                  <a:pt x="0" y="123"/>
                  <a:pt x="1" y="128"/>
                  <a:pt x="2" y="133"/>
                </a:cubicBezTo>
                <a:close/>
              </a:path>
            </a:pathLst>
          </a:custGeom>
          <a:solidFill>
            <a:srgbClr val="A8BC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4" name="Freeform 17"/>
          <p:cNvSpPr/>
          <p:nvPr>
            <p:custDataLst>
              <p:tags r:id="rId23"/>
            </p:custDataLst>
          </p:nvPr>
        </p:nvSpPr>
        <p:spPr bwMode="auto">
          <a:xfrm>
            <a:off x="6676390" y="3805555"/>
            <a:ext cx="46355" cy="139065"/>
          </a:xfrm>
          <a:custGeom>
            <a:gdLst>
              <a:gd name="T0" fmla="*/ 23 w 23"/>
              <a:gd name="T1" fmla="*/ 70 h 70"/>
              <a:gd name="T2" fmla="*/ 23 w 23"/>
              <a:gd name="T3" fmla="*/ 70 h 70"/>
              <a:gd name="T4" fmla="*/ 20 w 23"/>
              <a:gd name="T5" fmla="*/ 58 h 70"/>
              <a:gd name="T6" fmla="*/ 8 w 23"/>
              <a:gd name="T7" fmla="*/ 33 h 70"/>
              <a:gd name="T8" fmla="*/ 4 w 23"/>
              <a:gd name="T9" fmla="*/ 15 h 70"/>
              <a:gd name="T10" fmla="*/ 0 w 23"/>
              <a:gd name="T11" fmla="*/ 0 h 70"/>
              <a:gd name="T12" fmla="*/ 1 w 23"/>
              <a:gd name="T13" fmla="*/ 8 h 70"/>
              <a:gd name="T14" fmla="*/ 6 w 23"/>
              <a:gd name="T15" fmla="*/ 32 h 70"/>
              <a:gd name="T16" fmla="*/ 16 w 23"/>
              <a:gd name="T17" fmla="*/ 55 h 70"/>
              <a:gd name="T18" fmla="*/ 21 w 23"/>
              <a:gd name="T19" fmla="*/ 65 h 70"/>
              <a:gd name="T20" fmla="*/ 23 w 23"/>
              <a:gd name="T21" fmla="*/ 70 h 7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" h="70">
                <a:moveTo>
                  <a:pt x="23" y="70"/>
                </a:moveTo>
                <a:cubicBezTo>
                  <a:pt x="23" y="70"/>
                  <a:pt x="23" y="70"/>
                  <a:pt x="23" y="70"/>
                </a:cubicBezTo>
                <a:cubicBezTo>
                  <a:pt x="23" y="65"/>
                  <a:pt x="22" y="61"/>
                  <a:pt x="20" y="58"/>
                </a:cubicBezTo>
                <a:cubicBezTo>
                  <a:pt x="16" y="49"/>
                  <a:pt x="10" y="44"/>
                  <a:pt x="8" y="33"/>
                </a:cubicBezTo>
                <a:cubicBezTo>
                  <a:pt x="7" y="28"/>
                  <a:pt x="5" y="20"/>
                  <a:pt x="4" y="15"/>
                </a:cubicBezTo>
                <a:cubicBezTo>
                  <a:pt x="3" y="10"/>
                  <a:pt x="1" y="3"/>
                  <a:pt x="0" y="0"/>
                </a:cubicBezTo>
                <a:cubicBezTo>
                  <a:pt x="0" y="3"/>
                  <a:pt x="1" y="5"/>
                  <a:pt x="1" y="8"/>
                </a:cubicBezTo>
                <a:cubicBezTo>
                  <a:pt x="2" y="14"/>
                  <a:pt x="5" y="26"/>
                  <a:pt x="6" y="32"/>
                </a:cubicBezTo>
                <a:cubicBezTo>
                  <a:pt x="8" y="39"/>
                  <a:pt x="11" y="45"/>
                  <a:pt x="16" y="55"/>
                </a:cubicBezTo>
                <a:cubicBezTo>
                  <a:pt x="18" y="58"/>
                  <a:pt x="19" y="61"/>
                  <a:pt x="21" y="65"/>
                </a:cubicBezTo>
                <a:cubicBezTo>
                  <a:pt x="21" y="66"/>
                  <a:pt x="21" y="69"/>
                  <a:pt x="23" y="70"/>
                </a:cubicBezTo>
                <a:close/>
              </a:path>
            </a:pathLst>
          </a:custGeom>
          <a:solidFill>
            <a:srgbClr val="A8BC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5" name="Freeform 18"/>
          <p:cNvSpPr/>
          <p:nvPr>
            <p:custDataLst>
              <p:tags r:id="rId24"/>
            </p:custDataLst>
          </p:nvPr>
        </p:nvSpPr>
        <p:spPr bwMode="auto">
          <a:xfrm>
            <a:off x="6638925" y="3841115"/>
            <a:ext cx="56515" cy="41910"/>
          </a:xfrm>
          <a:custGeom>
            <a:gdLst>
              <a:gd name="T0" fmla="*/ 16 w 28"/>
              <a:gd name="T1" fmla="*/ 10 h 21"/>
              <a:gd name="T2" fmla="*/ 28 w 28"/>
              <a:gd name="T3" fmla="*/ 21 h 21"/>
              <a:gd name="T4" fmla="*/ 20 w 28"/>
              <a:gd name="T5" fmla="*/ 12 h 21"/>
              <a:gd name="T6" fmla="*/ 10 w 28"/>
              <a:gd name="T7" fmla="*/ 5 h 21"/>
              <a:gd name="T8" fmla="*/ 0 w 28"/>
              <a:gd name="T9" fmla="*/ 0 h 21"/>
              <a:gd name="T10" fmla="*/ 8 w 28"/>
              <a:gd name="T11" fmla="*/ 4 h 21"/>
              <a:gd name="T12" fmla="*/ 16 w 28"/>
              <a:gd name="T13" fmla="*/ 10 h 2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" h="21">
                <a:moveTo>
                  <a:pt x="16" y="10"/>
                </a:moveTo>
                <a:cubicBezTo>
                  <a:pt x="20" y="13"/>
                  <a:pt x="26" y="19"/>
                  <a:pt x="28" y="21"/>
                </a:cubicBezTo>
                <a:cubicBezTo>
                  <a:pt x="27" y="17"/>
                  <a:pt x="24" y="15"/>
                  <a:pt x="20" y="12"/>
                </a:cubicBezTo>
                <a:cubicBezTo>
                  <a:pt x="17" y="9"/>
                  <a:pt x="13" y="8"/>
                  <a:pt x="10" y="5"/>
                </a:cubicBezTo>
                <a:cubicBezTo>
                  <a:pt x="7" y="3"/>
                  <a:pt x="4" y="1"/>
                  <a:pt x="0" y="0"/>
                </a:cubicBezTo>
                <a:cubicBezTo>
                  <a:pt x="1" y="1"/>
                  <a:pt x="6" y="3"/>
                  <a:pt x="8" y="4"/>
                </a:cubicBezTo>
                <a:cubicBezTo>
                  <a:pt x="11" y="6"/>
                  <a:pt x="13" y="8"/>
                  <a:pt x="16" y="10"/>
                </a:cubicBezTo>
                <a:close/>
              </a:path>
            </a:pathLst>
          </a:custGeom>
          <a:solidFill>
            <a:srgbClr val="A8BC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6" name="Freeform 19"/>
          <p:cNvSpPr/>
          <p:nvPr>
            <p:custDataLst>
              <p:tags r:id="rId25"/>
            </p:custDataLst>
          </p:nvPr>
        </p:nvSpPr>
        <p:spPr bwMode="auto">
          <a:xfrm>
            <a:off x="6741160" y="3602990"/>
            <a:ext cx="65405" cy="207010"/>
          </a:xfrm>
          <a:custGeom>
            <a:gdLst>
              <a:gd name="T0" fmla="*/ 0 w 33"/>
              <a:gd name="T1" fmla="*/ 104 h 104"/>
              <a:gd name="T2" fmla="*/ 24 w 33"/>
              <a:gd name="T3" fmla="*/ 75 h 104"/>
              <a:gd name="T4" fmla="*/ 30 w 33"/>
              <a:gd name="T5" fmla="*/ 55 h 104"/>
              <a:gd name="T6" fmla="*/ 32 w 33"/>
              <a:gd name="T7" fmla="*/ 45 h 104"/>
              <a:gd name="T8" fmla="*/ 33 w 33"/>
              <a:gd name="T9" fmla="*/ 36 h 104"/>
              <a:gd name="T10" fmla="*/ 32 w 33"/>
              <a:gd name="T11" fmla="*/ 17 h 104"/>
              <a:gd name="T12" fmla="*/ 29 w 33"/>
              <a:gd name="T13" fmla="*/ 0 h 104"/>
              <a:gd name="T14" fmla="*/ 31 w 33"/>
              <a:gd name="T15" fmla="*/ 43 h 104"/>
              <a:gd name="T16" fmla="*/ 18 w 33"/>
              <a:gd name="T17" fmla="*/ 81 h 104"/>
              <a:gd name="T18" fmla="*/ 0 w 33"/>
              <a:gd name="T19" fmla="*/ 101 h 104"/>
              <a:gd name="T20" fmla="*/ 0 w 33"/>
              <a:gd name="T21" fmla="*/ 104 h 10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104">
                <a:moveTo>
                  <a:pt x="0" y="104"/>
                </a:moveTo>
                <a:cubicBezTo>
                  <a:pt x="4" y="99"/>
                  <a:pt x="21" y="81"/>
                  <a:pt x="24" y="75"/>
                </a:cubicBezTo>
                <a:cubicBezTo>
                  <a:pt x="27" y="69"/>
                  <a:pt x="29" y="63"/>
                  <a:pt x="30" y="55"/>
                </a:cubicBezTo>
                <a:cubicBezTo>
                  <a:pt x="31" y="52"/>
                  <a:pt x="32" y="49"/>
                  <a:pt x="32" y="45"/>
                </a:cubicBezTo>
                <a:cubicBezTo>
                  <a:pt x="33" y="42"/>
                  <a:pt x="33" y="38"/>
                  <a:pt x="33" y="36"/>
                </a:cubicBezTo>
                <a:cubicBezTo>
                  <a:pt x="33" y="30"/>
                  <a:pt x="32" y="23"/>
                  <a:pt x="32" y="17"/>
                </a:cubicBezTo>
                <a:cubicBezTo>
                  <a:pt x="32" y="10"/>
                  <a:pt x="31" y="6"/>
                  <a:pt x="29" y="0"/>
                </a:cubicBezTo>
                <a:cubicBezTo>
                  <a:pt x="29" y="14"/>
                  <a:pt x="33" y="28"/>
                  <a:pt x="31" y="43"/>
                </a:cubicBezTo>
                <a:cubicBezTo>
                  <a:pt x="29" y="58"/>
                  <a:pt x="27" y="69"/>
                  <a:pt x="18" y="81"/>
                </a:cubicBezTo>
                <a:cubicBezTo>
                  <a:pt x="13" y="87"/>
                  <a:pt x="7" y="94"/>
                  <a:pt x="0" y="101"/>
                </a:cubicBezTo>
                <a:lnTo>
                  <a:pt x="0" y="104"/>
                </a:lnTo>
                <a:close/>
              </a:path>
            </a:pathLst>
          </a:custGeom>
          <a:solidFill>
            <a:srgbClr val="A8BC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7" name="Freeform 20"/>
          <p:cNvSpPr/>
          <p:nvPr>
            <p:custDataLst>
              <p:tags r:id="rId26"/>
            </p:custDataLst>
          </p:nvPr>
        </p:nvSpPr>
        <p:spPr bwMode="auto">
          <a:xfrm>
            <a:off x="6786880" y="3648075"/>
            <a:ext cx="80010" cy="106045"/>
          </a:xfrm>
          <a:custGeom>
            <a:gdLst>
              <a:gd name="T0" fmla="*/ 1 w 40"/>
              <a:gd name="T1" fmla="*/ 50 h 53"/>
              <a:gd name="T2" fmla="*/ 21 w 40"/>
              <a:gd name="T3" fmla="*/ 33 h 53"/>
              <a:gd name="T4" fmla="*/ 33 w 40"/>
              <a:gd name="T5" fmla="*/ 13 h 53"/>
              <a:gd name="T6" fmla="*/ 40 w 40"/>
              <a:gd name="T7" fmla="*/ 0 h 53"/>
              <a:gd name="T8" fmla="*/ 35 w 40"/>
              <a:gd name="T9" fmla="*/ 13 h 53"/>
              <a:gd name="T10" fmla="*/ 27 w 40"/>
              <a:gd name="T11" fmla="*/ 27 h 53"/>
              <a:gd name="T12" fmla="*/ 11 w 40"/>
              <a:gd name="T13" fmla="*/ 44 h 53"/>
              <a:gd name="T14" fmla="*/ 0 w 40"/>
              <a:gd name="T15" fmla="*/ 53 h 53"/>
              <a:gd name="T16" fmla="*/ 1 w 40"/>
              <a:gd name="T17" fmla="*/ 50 h 5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" h="52">
                <a:moveTo>
                  <a:pt x="1" y="50"/>
                </a:moveTo>
                <a:cubicBezTo>
                  <a:pt x="7" y="46"/>
                  <a:pt x="16" y="39"/>
                  <a:pt x="21" y="33"/>
                </a:cubicBezTo>
                <a:cubicBezTo>
                  <a:pt x="27" y="27"/>
                  <a:pt x="30" y="20"/>
                  <a:pt x="33" y="13"/>
                </a:cubicBezTo>
                <a:cubicBezTo>
                  <a:pt x="36" y="9"/>
                  <a:pt x="38" y="4"/>
                  <a:pt x="40" y="0"/>
                </a:cubicBezTo>
                <a:cubicBezTo>
                  <a:pt x="40" y="3"/>
                  <a:pt x="36" y="10"/>
                  <a:pt x="35" y="13"/>
                </a:cubicBezTo>
                <a:cubicBezTo>
                  <a:pt x="33" y="17"/>
                  <a:pt x="30" y="23"/>
                  <a:pt x="27" y="27"/>
                </a:cubicBezTo>
                <a:cubicBezTo>
                  <a:pt x="22" y="35"/>
                  <a:pt x="18" y="38"/>
                  <a:pt x="11" y="44"/>
                </a:cubicBezTo>
                <a:cubicBezTo>
                  <a:pt x="8" y="47"/>
                  <a:pt x="3" y="51"/>
                  <a:pt x="0" y="53"/>
                </a:cubicBezTo>
                <a:lnTo>
                  <a:pt x="1" y="50"/>
                </a:lnTo>
                <a:close/>
              </a:path>
            </a:pathLst>
          </a:custGeom>
          <a:solidFill>
            <a:srgbClr val="A8BC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8" name="Freeform 21"/>
          <p:cNvSpPr/>
          <p:nvPr>
            <p:custDataLst>
              <p:tags r:id="rId27"/>
            </p:custDataLst>
          </p:nvPr>
        </p:nvSpPr>
        <p:spPr bwMode="auto">
          <a:xfrm>
            <a:off x="6730365" y="3873500"/>
            <a:ext cx="68580" cy="112395"/>
          </a:xfrm>
          <a:custGeom>
            <a:gdLst>
              <a:gd name="T0" fmla="*/ 0 w 34"/>
              <a:gd name="T1" fmla="*/ 57 h 57"/>
              <a:gd name="T2" fmla="*/ 22 w 34"/>
              <a:gd name="T3" fmla="*/ 32 h 57"/>
              <a:gd name="T4" fmla="*/ 31 w 34"/>
              <a:gd name="T5" fmla="*/ 12 h 57"/>
              <a:gd name="T6" fmla="*/ 34 w 34"/>
              <a:gd name="T7" fmla="*/ 0 h 57"/>
              <a:gd name="T8" fmla="*/ 30 w 34"/>
              <a:gd name="T9" fmla="*/ 11 h 57"/>
              <a:gd name="T10" fmla="*/ 24 w 34"/>
              <a:gd name="T11" fmla="*/ 26 h 57"/>
              <a:gd name="T12" fmla="*/ 10 w 34"/>
              <a:gd name="T13" fmla="*/ 44 h 57"/>
              <a:gd name="T14" fmla="*/ 0 w 34"/>
              <a:gd name="T15" fmla="*/ 54 h 57"/>
              <a:gd name="T16" fmla="*/ 0 w 34"/>
              <a:gd name="T17" fmla="*/ 57 h 5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57">
                <a:moveTo>
                  <a:pt x="0" y="57"/>
                </a:moveTo>
                <a:cubicBezTo>
                  <a:pt x="5" y="52"/>
                  <a:pt x="16" y="40"/>
                  <a:pt x="22" y="32"/>
                </a:cubicBezTo>
                <a:cubicBezTo>
                  <a:pt x="25" y="27"/>
                  <a:pt x="29" y="19"/>
                  <a:pt x="31" y="12"/>
                </a:cubicBezTo>
                <a:cubicBezTo>
                  <a:pt x="32" y="8"/>
                  <a:pt x="34" y="4"/>
                  <a:pt x="34" y="0"/>
                </a:cubicBezTo>
                <a:cubicBezTo>
                  <a:pt x="32" y="1"/>
                  <a:pt x="31" y="8"/>
                  <a:pt x="30" y="11"/>
                </a:cubicBezTo>
                <a:cubicBezTo>
                  <a:pt x="28" y="16"/>
                  <a:pt x="26" y="22"/>
                  <a:pt x="24" y="26"/>
                </a:cubicBezTo>
                <a:cubicBezTo>
                  <a:pt x="20" y="34"/>
                  <a:pt x="16" y="38"/>
                  <a:pt x="10" y="44"/>
                </a:cubicBezTo>
                <a:cubicBezTo>
                  <a:pt x="7" y="47"/>
                  <a:pt x="3" y="52"/>
                  <a:pt x="0" y="54"/>
                </a:cubicBezTo>
                <a:lnTo>
                  <a:pt x="0" y="57"/>
                </a:lnTo>
                <a:close/>
              </a:path>
            </a:pathLst>
          </a:custGeom>
          <a:solidFill>
            <a:srgbClr val="A8BC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9" name="Freeform 22"/>
          <p:cNvSpPr/>
          <p:nvPr>
            <p:custDataLst>
              <p:tags r:id="rId28"/>
            </p:custDataLst>
          </p:nvPr>
        </p:nvSpPr>
        <p:spPr bwMode="auto">
          <a:xfrm>
            <a:off x="6682740" y="3648075"/>
            <a:ext cx="70485" cy="76200"/>
          </a:xfrm>
          <a:custGeom>
            <a:gdLst>
              <a:gd name="T0" fmla="*/ 31 w 35"/>
              <a:gd name="T1" fmla="*/ 29 h 38"/>
              <a:gd name="T2" fmla="*/ 28 w 35"/>
              <a:gd name="T3" fmla="*/ 17 h 38"/>
              <a:gd name="T4" fmla="*/ 27 w 35"/>
              <a:gd name="T5" fmla="*/ 5 h 38"/>
              <a:gd name="T6" fmla="*/ 18 w 35"/>
              <a:gd name="T7" fmla="*/ 7 h 38"/>
              <a:gd name="T8" fmla="*/ 7 w 35"/>
              <a:gd name="T9" fmla="*/ 15 h 38"/>
              <a:gd name="T10" fmla="*/ 0 w 35"/>
              <a:gd name="T11" fmla="*/ 23 h 38"/>
              <a:gd name="T12" fmla="*/ 10 w 35"/>
              <a:gd name="T13" fmla="*/ 30 h 38"/>
              <a:gd name="T14" fmla="*/ 17 w 35"/>
              <a:gd name="T15" fmla="*/ 38 h 38"/>
              <a:gd name="T16" fmla="*/ 24 w 35"/>
              <a:gd name="T17" fmla="*/ 31 h 38"/>
              <a:gd name="T18" fmla="*/ 31 w 35"/>
              <a:gd name="T19" fmla="*/ 29 h 3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" h="38">
                <a:moveTo>
                  <a:pt x="31" y="29"/>
                </a:moveTo>
                <a:cubicBezTo>
                  <a:pt x="35" y="26"/>
                  <a:pt x="34" y="20"/>
                  <a:pt x="28" y="17"/>
                </a:cubicBezTo>
                <a:cubicBezTo>
                  <a:pt x="31" y="13"/>
                  <a:pt x="31" y="7"/>
                  <a:pt x="27" y="5"/>
                </a:cubicBezTo>
                <a:cubicBezTo>
                  <a:pt x="26" y="4"/>
                  <a:pt x="22" y="3"/>
                  <a:pt x="18" y="7"/>
                </a:cubicBezTo>
                <a:cubicBezTo>
                  <a:pt x="9" y="0"/>
                  <a:pt x="1" y="7"/>
                  <a:pt x="7" y="15"/>
                </a:cubicBezTo>
                <a:cubicBezTo>
                  <a:pt x="4" y="16"/>
                  <a:pt x="1" y="20"/>
                  <a:pt x="0" y="23"/>
                </a:cubicBezTo>
                <a:cubicBezTo>
                  <a:pt x="0" y="29"/>
                  <a:pt x="4" y="33"/>
                  <a:pt x="10" y="30"/>
                </a:cubicBezTo>
                <a:cubicBezTo>
                  <a:pt x="10" y="35"/>
                  <a:pt x="13" y="38"/>
                  <a:pt x="17" y="38"/>
                </a:cubicBezTo>
                <a:cubicBezTo>
                  <a:pt x="21" y="38"/>
                  <a:pt x="23" y="33"/>
                  <a:pt x="24" y="31"/>
                </a:cubicBezTo>
                <a:cubicBezTo>
                  <a:pt x="26" y="31"/>
                  <a:pt x="29" y="31"/>
                  <a:pt x="31" y="2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0" name="Freeform 23"/>
          <p:cNvSpPr/>
          <p:nvPr>
            <p:custDataLst>
              <p:tags r:id="rId29"/>
            </p:custDataLst>
          </p:nvPr>
        </p:nvSpPr>
        <p:spPr bwMode="auto">
          <a:xfrm>
            <a:off x="6710680" y="3682365"/>
            <a:ext cx="16510" cy="15875"/>
          </a:xfrm>
          <a:custGeom>
            <a:gdLst>
              <a:gd name="T0" fmla="*/ 3 w 8"/>
              <a:gd name="T1" fmla="*/ 8 h 8"/>
              <a:gd name="T2" fmla="*/ 0 w 8"/>
              <a:gd name="T3" fmla="*/ 4 h 8"/>
              <a:gd name="T4" fmla="*/ 6 w 8"/>
              <a:gd name="T5" fmla="*/ 2 h 8"/>
              <a:gd name="T6" fmla="*/ 5 w 8"/>
              <a:gd name="T7" fmla="*/ 7 h 8"/>
              <a:gd name="T8" fmla="*/ 3 w 8"/>
              <a:gd name="T9" fmla="*/ 8 h 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8">
                <a:moveTo>
                  <a:pt x="3" y="8"/>
                </a:moveTo>
                <a:cubicBezTo>
                  <a:pt x="1" y="7"/>
                  <a:pt x="0" y="6"/>
                  <a:pt x="0" y="4"/>
                </a:cubicBezTo>
                <a:cubicBezTo>
                  <a:pt x="1" y="2"/>
                  <a:pt x="4" y="0"/>
                  <a:pt x="6" y="2"/>
                </a:cubicBezTo>
                <a:cubicBezTo>
                  <a:pt x="8" y="3"/>
                  <a:pt x="7" y="6"/>
                  <a:pt x="5" y="7"/>
                </a:cubicBezTo>
                <a:cubicBezTo>
                  <a:pt x="5" y="7"/>
                  <a:pt x="4" y="8"/>
                  <a:pt x="3" y="8"/>
                </a:cubicBezTo>
                <a:close/>
              </a:path>
            </a:pathLst>
          </a:custGeom>
          <a:solidFill>
            <a:srgbClr val="FFEE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1" name="Freeform 24"/>
          <p:cNvSpPr/>
          <p:nvPr>
            <p:custDataLst>
              <p:tags r:id="rId30"/>
            </p:custDataLst>
          </p:nvPr>
        </p:nvSpPr>
        <p:spPr bwMode="auto">
          <a:xfrm>
            <a:off x="6762750" y="3555365"/>
            <a:ext cx="76200" cy="69215"/>
          </a:xfrm>
          <a:custGeom>
            <a:gdLst>
              <a:gd name="T0" fmla="*/ 7 w 38"/>
              <a:gd name="T1" fmla="*/ 31 h 35"/>
              <a:gd name="T2" fmla="*/ 19 w 38"/>
              <a:gd name="T3" fmla="*/ 29 h 35"/>
              <a:gd name="T4" fmla="*/ 31 w 38"/>
              <a:gd name="T5" fmla="*/ 30 h 35"/>
              <a:gd name="T6" fmla="*/ 30 w 38"/>
              <a:gd name="T7" fmla="*/ 20 h 35"/>
              <a:gd name="T8" fmla="*/ 23 w 38"/>
              <a:gd name="T9" fmla="*/ 9 h 35"/>
              <a:gd name="T10" fmla="*/ 16 w 38"/>
              <a:gd name="T11" fmla="*/ 1 h 35"/>
              <a:gd name="T12" fmla="*/ 9 w 38"/>
              <a:gd name="T13" fmla="*/ 10 h 35"/>
              <a:gd name="T14" fmla="*/ 0 w 38"/>
              <a:gd name="T15" fmla="*/ 16 h 35"/>
              <a:gd name="T16" fmla="*/ 6 w 38"/>
              <a:gd name="T17" fmla="*/ 23 h 35"/>
              <a:gd name="T18" fmla="*/ 7 w 38"/>
              <a:gd name="T19" fmla="*/ 31 h 3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35">
                <a:moveTo>
                  <a:pt x="7" y="31"/>
                </a:moveTo>
                <a:cubicBezTo>
                  <a:pt x="9" y="35"/>
                  <a:pt x="16" y="34"/>
                  <a:pt x="19" y="29"/>
                </a:cubicBezTo>
                <a:cubicBezTo>
                  <a:pt x="23" y="33"/>
                  <a:pt x="28" y="33"/>
                  <a:pt x="31" y="30"/>
                </a:cubicBezTo>
                <a:cubicBezTo>
                  <a:pt x="32" y="28"/>
                  <a:pt x="33" y="24"/>
                  <a:pt x="30" y="20"/>
                </a:cubicBezTo>
                <a:cubicBezTo>
                  <a:pt x="38" y="12"/>
                  <a:pt x="32" y="4"/>
                  <a:pt x="23" y="9"/>
                </a:cubicBezTo>
                <a:cubicBezTo>
                  <a:pt x="23" y="5"/>
                  <a:pt x="20" y="2"/>
                  <a:pt x="16" y="1"/>
                </a:cubicBezTo>
                <a:cubicBezTo>
                  <a:pt x="11" y="0"/>
                  <a:pt x="7" y="3"/>
                  <a:pt x="9" y="10"/>
                </a:cubicBezTo>
                <a:cubicBezTo>
                  <a:pt x="4" y="9"/>
                  <a:pt x="0" y="12"/>
                  <a:pt x="0" y="16"/>
                </a:cubicBezTo>
                <a:cubicBezTo>
                  <a:pt x="0" y="20"/>
                  <a:pt x="4" y="23"/>
                  <a:pt x="6" y="23"/>
                </a:cubicBezTo>
                <a:cubicBezTo>
                  <a:pt x="6" y="25"/>
                  <a:pt x="5" y="29"/>
                  <a:pt x="7" y="3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Freeform 25"/>
          <p:cNvSpPr/>
          <p:nvPr>
            <p:custDataLst>
              <p:tags r:id="rId31"/>
            </p:custDataLst>
          </p:nvPr>
        </p:nvSpPr>
        <p:spPr bwMode="auto">
          <a:xfrm>
            <a:off x="6784975" y="3582670"/>
            <a:ext cx="21590" cy="18415"/>
          </a:xfrm>
          <a:custGeom>
            <a:gdLst>
              <a:gd name="T0" fmla="*/ 4 w 11"/>
              <a:gd name="T1" fmla="*/ 7 h 9"/>
              <a:gd name="T2" fmla="*/ 10 w 11"/>
              <a:gd name="T3" fmla="*/ 5 h 9"/>
              <a:gd name="T4" fmla="*/ 4 w 11"/>
              <a:gd name="T5" fmla="*/ 7 h 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" h="9">
                <a:moveTo>
                  <a:pt x="4" y="7"/>
                </a:moveTo>
                <a:cubicBezTo>
                  <a:pt x="0" y="1"/>
                  <a:pt x="10" y="0"/>
                  <a:pt x="10" y="5"/>
                </a:cubicBezTo>
                <a:cubicBezTo>
                  <a:pt x="11" y="9"/>
                  <a:pt x="6" y="9"/>
                  <a:pt x="4" y="7"/>
                </a:cubicBezTo>
                <a:close/>
              </a:path>
            </a:pathLst>
          </a:custGeom>
          <a:solidFill>
            <a:srgbClr val="FFEE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0" name="Freeform 26"/>
          <p:cNvSpPr/>
          <p:nvPr>
            <p:custDataLst>
              <p:tags r:id="rId32"/>
            </p:custDataLst>
          </p:nvPr>
        </p:nvSpPr>
        <p:spPr bwMode="auto">
          <a:xfrm>
            <a:off x="6837045" y="3608705"/>
            <a:ext cx="67945" cy="73660"/>
          </a:xfrm>
          <a:custGeom>
            <a:gdLst>
              <a:gd name="T0" fmla="*/ 12 w 34"/>
              <a:gd name="T1" fmla="*/ 34 h 37"/>
              <a:gd name="T2" fmla="*/ 23 w 34"/>
              <a:gd name="T3" fmla="*/ 28 h 37"/>
              <a:gd name="T4" fmla="*/ 33 w 34"/>
              <a:gd name="T5" fmla="*/ 24 h 37"/>
              <a:gd name="T6" fmla="*/ 30 w 34"/>
              <a:gd name="T7" fmla="*/ 16 h 37"/>
              <a:gd name="T8" fmla="*/ 20 w 34"/>
              <a:gd name="T9" fmla="*/ 8 h 37"/>
              <a:gd name="T10" fmla="*/ 10 w 34"/>
              <a:gd name="T11" fmla="*/ 3 h 37"/>
              <a:gd name="T12" fmla="*/ 7 w 34"/>
              <a:gd name="T13" fmla="*/ 14 h 37"/>
              <a:gd name="T14" fmla="*/ 1 w 34"/>
              <a:gd name="T15" fmla="*/ 22 h 37"/>
              <a:gd name="T16" fmla="*/ 9 w 34"/>
              <a:gd name="T17" fmla="*/ 27 h 37"/>
              <a:gd name="T18" fmla="*/ 12 w 34"/>
              <a:gd name="T19" fmla="*/ 34 h 3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" h="37">
                <a:moveTo>
                  <a:pt x="12" y="34"/>
                </a:moveTo>
                <a:cubicBezTo>
                  <a:pt x="16" y="37"/>
                  <a:pt x="22" y="34"/>
                  <a:pt x="23" y="28"/>
                </a:cubicBezTo>
                <a:cubicBezTo>
                  <a:pt x="27" y="30"/>
                  <a:pt x="32" y="28"/>
                  <a:pt x="33" y="24"/>
                </a:cubicBezTo>
                <a:cubicBezTo>
                  <a:pt x="34" y="23"/>
                  <a:pt x="34" y="19"/>
                  <a:pt x="30" y="16"/>
                </a:cubicBezTo>
                <a:cubicBezTo>
                  <a:pt x="34" y="6"/>
                  <a:pt x="25" y="0"/>
                  <a:pt x="20" y="8"/>
                </a:cubicBezTo>
                <a:cubicBezTo>
                  <a:pt x="18" y="5"/>
                  <a:pt x="14" y="3"/>
                  <a:pt x="10" y="3"/>
                </a:cubicBezTo>
                <a:cubicBezTo>
                  <a:pt x="5" y="4"/>
                  <a:pt x="2" y="9"/>
                  <a:pt x="7" y="14"/>
                </a:cubicBezTo>
                <a:cubicBezTo>
                  <a:pt x="2" y="15"/>
                  <a:pt x="0" y="19"/>
                  <a:pt x="1" y="22"/>
                </a:cubicBezTo>
                <a:cubicBezTo>
                  <a:pt x="2" y="27"/>
                  <a:pt x="7" y="27"/>
                  <a:pt x="9" y="27"/>
                </a:cubicBezTo>
                <a:cubicBezTo>
                  <a:pt x="9" y="29"/>
                  <a:pt x="10" y="32"/>
                  <a:pt x="12" y="3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1" name="Freeform 27"/>
          <p:cNvSpPr/>
          <p:nvPr>
            <p:custDataLst>
              <p:tags r:id="rId33"/>
            </p:custDataLst>
          </p:nvPr>
        </p:nvSpPr>
        <p:spPr bwMode="auto">
          <a:xfrm>
            <a:off x="6861175" y="3636645"/>
            <a:ext cx="17145" cy="15875"/>
          </a:xfrm>
          <a:custGeom>
            <a:gdLst>
              <a:gd name="T0" fmla="*/ 6 w 9"/>
              <a:gd name="T1" fmla="*/ 1 h 8"/>
              <a:gd name="T2" fmla="*/ 7 w 9"/>
              <a:gd name="T3" fmla="*/ 6 h 8"/>
              <a:gd name="T4" fmla="*/ 1 w 9"/>
              <a:gd name="T5" fmla="*/ 4 h 8"/>
              <a:gd name="T6" fmla="*/ 6 w 9"/>
              <a:gd name="T7" fmla="*/ 1 h 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8">
                <a:moveTo>
                  <a:pt x="6" y="1"/>
                </a:moveTo>
                <a:cubicBezTo>
                  <a:pt x="9" y="2"/>
                  <a:pt x="9" y="4"/>
                  <a:pt x="7" y="6"/>
                </a:cubicBezTo>
                <a:cubicBezTo>
                  <a:pt x="4" y="8"/>
                  <a:pt x="2" y="7"/>
                  <a:pt x="1" y="4"/>
                </a:cubicBezTo>
                <a:cubicBezTo>
                  <a:pt x="0" y="2"/>
                  <a:pt x="3" y="0"/>
                  <a:pt x="6" y="1"/>
                </a:cubicBezTo>
                <a:close/>
              </a:path>
            </a:pathLst>
          </a:custGeom>
          <a:solidFill>
            <a:srgbClr val="FFEE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1" name="Freeform 28"/>
          <p:cNvSpPr/>
          <p:nvPr>
            <p:custDataLst>
              <p:tags r:id="rId34"/>
            </p:custDataLst>
          </p:nvPr>
        </p:nvSpPr>
        <p:spPr bwMode="auto">
          <a:xfrm>
            <a:off x="6638925" y="3757295"/>
            <a:ext cx="74295" cy="71755"/>
          </a:xfrm>
          <a:custGeom>
            <a:gdLst>
              <a:gd name="T0" fmla="*/ 26 w 37"/>
              <a:gd name="T1" fmla="*/ 3 h 36"/>
              <a:gd name="T2" fmla="*/ 14 w 37"/>
              <a:gd name="T3" fmla="*/ 8 h 36"/>
              <a:gd name="T4" fmla="*/ 3 w 37"/>
              <a:gd name="T5" fmla="*/ 11 h 36"/>
              <a:gd name="T6" fmla="*/ 6 w 37"/>
              <a:gd name="T7" fmla="*/ 20 h 36"/>
              <a:gd name="T8" fmla="*/ 16 w 37"/>
              <a:gd name="T9" fmla="*/ 29 h 36"/>
              <a:gd name="T10" fmla="*/ 24 w 37"/>
              <a:gd name="T11" fmla="*/ 35 h 36"/>
              <a:gd name="T12" fmla="*/ 29 w 37"/>
              <a:gd name="T13" fmla="*/ 24 h 36"/>
              <a:gd name="T14" fmla="*/ 36 w 37"/>
              <a:gd name="T15" fmla="*/ 17 h 36"/>
              <a:gd name="T16" fmla="*/ 28 w 37"/>
              <a:gd name="T17" fmla="*/ 11 h 36"/>
              <a:gd name="T18" fmla="*/ 26 w 37"/>
              <a:gd name="T19" fmla="*/ 3 h 3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" h="36">
                <a:moveTo>
                  <a:pt x="26" y="3"/>
                </a:moveTo>
                <a:cubicBezTo>
                  <a:pt x="22" y="0"/>
                  <a:pt x="16" y="2"/>
                  <a:pt x="14" y="8"/>
                </a:cubicBezTo>
                <a:cubicBezTo>
                  <a:pt x="10" y="6"/>
                  <a:pt x="5" y="7"/>
                  <a:pt x="3" y="11"/>
                </a:cubicBezTo>
                <a:cubicBezTo>
                  <a:pt x="3" y="12"/>
                  <a:pt x="2" y="17"/>
                  <a:pt x="6" y="20"/>
                </a:cubicBezTo>
                <a:cubicBezTo>
                  <a:pt x="0" y="30"/>
                  <a:pt x="9" y="36"/>
                  <a:pt x="16" y="29"/>
                </a:cubicBezTo>
                <a:cubicBezTo>
                  <a:pt x="17" y="32"/>
                  <a:pt x="21" y="35"/>
                  <a:pt x="24" y="35"/>
                </a:cubicBezTo>
                <a:cubicBezTo>
                  <a:pt x="29" y="35"/>
                  <a:pt x="33" y="30"/>
                  <a:pt x="29" y="24"/>
                </a:cubicBezTo>
                <a:cubicBezTo>
                  <a:pt x="34" y="24"/>
                  <a:pt x="37" y="20"/>
                  <a:pt x="36" y="17"/>
                </a:cubicBezTo>
                <a:cubicBezTo>
                  <a:pt x="35" y="12"/>
                  <a:pt x="31" y="11"/>
                  <a:pt x="28" y="11"/>
                </a:cubicBezTo>
                <a:cubicBezTo>
                  <a:pt x="28" y="9"/>
                  <a:pt x="28" y="6"/>
                  <a:pt x="26" y="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3" name="Freeform 29"/>
          <p:cNvSpPr/>
          <p:nvPr>
            <p:custDataLst>
              <p:tags r:id="rId35"/>
            </p:custDataLst>
          </p:nvPr>
        </p:nvSpPr>
        <p:spPr bwMode="auto">
          <a:xfrm>
            <a:off x="6669405" y="3789680"/>
            <a:ext cx="15875" cy="15875"/>
          </a:xfrm>
          <a:custGeom>
            <a:gdLst>
              <a:gd name="T0" fmla="*/ 1 w 8"/>
              <a:gd name="T1" fmla="*/ 5 h 8"/>
              <a:gd name="T2" fmla="*/ 1 w 8"/>
              <a:gd name="T3" fmla="*/ 1 h 8"/>
              <a:gd name="T4" fmla="*/ 6 w 8"/>
              <a:gd name="T5" fmla="*/ 1 h 8"/>
              <a:gd name="T6" fmla="*/ 6 w 8"/>
              <a:gd name="T7" fmla="*/ 7 h 8"/>
              <a:gd name="T8" fmla="*/ 1 w 8"/>
              <a:gd name="T9" fmla="*/ 5 h 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8">
                <a:moveTo>
                  <a:pt x="1" y="5"/>
                </a:moveTo>
                <a:cubicBezTo>
                  <a:pt x="0" y="4"/>
                  <a:pt x="0" y="3"/>
                  <a:pt x="1" y="1"/>
                </a:cubicBezTo>
                <a:cubicBezTo>
                  <a:pt x="2" y="0"/>
                  <a:pt x="5" y="0"/>
                  <a:pt x="6" y="1"/>
                </a:cubicBezTo>
                <a:cubicBezTo>
                  <a:pt x="8" y="2"/>
                  <a:pt x="8" y="6"/>
                  <a:pt x="6" y="7"/>
                </a:cubicBezTo>
                <a:cubicBezTo>
                  <a:pt x="3" y="8"/>
                  <a:pt x="1" y="7"/>
                  <a:pt x="1" y="5"/>
                </a:cubicBezTo>
                <a:close/>
              </a:path>
            </a:pathLst>
          </a:custGeom>
          <a:solidFill>
            <a:srgbClr val="FFEE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0" name="Freeform 30"/>
          <p:cNvSpPr/>
          <p:nvPr>
            <p:custDataLst>
              <p:tags r:id="rId36"/>
            </p:custDataLst>
          </p:nvPr>
        </p:nvSpPr>
        <p:spPr bwMode="auto">
          <a:xfrm>
            <a:off x="6806565" y="3648075"/>
            <a:ext cx="22225" cy="26670"/>
          </a:xfrm>
          <a:custGeom>
            <a:gdLst>
              <a:gd name="T0" fmla="*/ 3 w 11"/>
              <a:gd name="T1" fmla="*/ 12 h 13"/>
              <a:gd name="T2" fmla="*/ 0 w 11"/>
              <a:gd name="T3" fmla="*/ 13 h 13"/>
              <a:gd name="T4" fmla="*/ 6 w 11"/>
              <a:gd name="T5" fmla="*/ 2 h 13"/>
              <a:gd name="T6" fmla="*/ 11 w 11"/>
              <a:gd name="T7" fmla="*/ 0 h 13"/>
              <a:gd name="T8" fmla="*/ 3 w 11"/>
              <a:gd name="T9" fmla="*/ 12 h 1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3">
                <a:moveTo>
                  <a:pt x="3" y="12"/>
                </a:moveTo>
                <a:cubicBezTo>
                  <a:pt x="2" y="13"/>
                  <a:pt x="1" y="13"/>
                  <a:pt x="0" y="13"/>
                </a:cubicBezTo>
                <a:cubicBezTo>
                  <a:pt x="0" y="8"/>
                  <a:pt x="3" y="4"/>
                  <a:pt x="6" y="2"/>
                </a:cubicBezTo>
                <a:cubicBezTo>
                  <a:pt x="8" y="1"/>
                  <a:pt x="9" y="1"/>
                  <a:pt x="11" y="0"/>
                </a:cubicBezTo>
                <a:cubicBezTo>
                  <a:pt x="10" y="6"/>
                  <a:pt x="9" y="10"/>
                  <a:pt x="3" y="12"/>
                </a:cubicBezTo>
                <a:close/>
              </a:path>
            </a:pathLst>
          </a:custGeom>
          <a:solidFill>
            <a:srgbClr val="A8BC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0" name="Freeform 31"/>
          <p:cNvSpPr/>
          <p:nvPr>
            <p:custDataLst>
              <p:tags r:id="rId37"/>
            </p:custDataLst>
          </p:nvPr>
        </p:nvSpPr>
        <p:spPr bwMode="auto">
          <a:xfrm>
            <a:off x="6772910" y="3821430"/>
            <a:ext cx="18415" cy="29845"/>
          </a:xfrm>
          <a:custGeom>
            <a:gdLst>
              <a:gd name="T0" fmla="*/ 8 w 9"/>
              <a:gd name="T1" fmla="*/ 12 h 15"/>
              <a:gd name="T2" fmla="*/ 7 w 9"/>
              <a:gd name="T3" fmla="*/ 15 h 15"/>
              <a:gd name="T4" fmla="*/ 0 w 9"/>
              <a:gd name="T5" fmla="*/ 4 h 15"/>
              <a:gd name="T6" fmla="*/ 1 w 9"/>
              <a:gd name="T7" fmla="*/ 0 h 15"/>
              <a:gd name="T8" fmla="*/ 8 w 9"/>
              <a:gd name="T9" fmla="*/ 12 h 1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5">
                <a:moveTo>
                  <a:pt x="8" y="12"/>
                </a:moveTo>
                <a:cubicBezTo>
                  <a:pt x="8" y="13"/>
                  <a:pt x="7" y="14"/>
                  <a:pt x="7" y="15"/>
                </a:cubicBezTo>
                <a:cubicBezTo>
                  <a:pt x="2" y="13"/>
                  <a:pt x="0" y="8"/>
                  <a:pt x="0" y="4"/>
                </a:cubicBezTo>
                <a:cubicBezTo>
                  <a:pt x="0" y="3"/>
                  <a:pt x="0" y="1"/>
                  <a:pt x="1" y="0"/>
                </a:cubicBezTo>
                <a:cubicBezTo>
                  <a:pt x="5" y="3"/>
                  <a:pt x="9" y="6"/>
                  <a:pt x="8" y="12"/>
                </a:cubicBezTo>
                <a:close/>
              </a:path>
            </a:pathLst>
          </a:custGeom>
          <a:solidFill>
            <a:srgbClr val="A8BC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1" name="Freeform 32"/>
          <p:cNvSpPr/>
          <p:nvPr>
            <p:custDataLst>
              <p:tags r:id="rId38"/>
            </p:custDataLst>
          </p:nvPr>
        </p:nvSpPr>
        <p:spPr bwMode="auto">
          <a:xfrm>
            <a:off x="6610350" y="3827145"/>
            <a:ext cx="32385" cy="18415"/>
          </a:xfrm>
          <a:custGeom>
            <a:gdLst>
              <a:gd name="T0" fmla="*/ 14 w 16"/>
              <a:gd name="T1" fmla="*/ 5 h 9"/>
              <a:gd name="T2" fmla="*/ 16 w 16"/>
              <a:gd name="T3" fmla="*/ 8 h 9"/>
              <a:gd name="T4" fmla="*/ 3 w 16"/>
              <a:gd name="T5" fmla="*/ 5 h 9"/>
              <a:gd name="T6" fmla="*/ 0 w 16"/>
              <a:gd name="T7" fmla="*/ 2 h 9"/>
              <a:gd name="T8" fmla="*/ 14 w 16"/>
              <a:gd name="T9" fmla="*/ 5 h 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9">
                <a:moveTo>
                  <a:pt x="14" y="5"/>
                </a:moveTo>
                <a:cubicBezTo>
                  <a:pt x="15" y="6"/>
                  <a:pt x="16" y="7"/>
                  <a:pt x="16" y="8"/>
                </a:cubicBezTo>
                <a:cubicBezTo>
                  <a:pt x="11" y="9"/>
                  <a:pt x="6" y="8"/>
                  <a:pt x="3" y="5"/>
                </a:cubicBezTo>
                <a:cubicBezTo>
                  <a:pt x="2" y="4"/>
                  <a:pt x="1" y="3"/>
                  <a:pt x="0" y="2"/>
                </a:cubicBezTo>
                <a:cubicBezTo>
                  <a:pt x="5" y="0"/>
                  <a:pt x="11" y="0"/>
                  <a:pt x="14" y="5"/>
                </a:cubicBezTo>
                <a:close/>
              </a:path>
            </a:pathLst>
          </a:custGeom>
          <a:solidFill>
            <a:srgbClr val="A8BC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2" name="Freeform 33"/>
          <p:cNvSpPr/>
          <p:nvPr>
            <p:custDataLst>
              <p:tags r:id="rId39"/>
            </p:custDataLst>
          </p:nvPr>
        </p:nvSpPr>
        <p:spPr bwMode="auto">
          <a:xfrm>
            <a:off x="6837045" y="3696335"/>
            <a:ext cx="27305" cy="15875"/>
          </a:xfrm>
          <a:custGeom>
            <a:gdLst>
              <a:gd name="T0" fmla="*/ 14 w 14"/>
              <a:gd name="T1" fmla="*/ 1 h 8"/>
              <a:gd name="T2" fmla="*/ 4 w 14"/>
              <a:gd name="T3" fmla="*/ 8 h 8"/>
              <a:gd name="T4" fmla="*/ 0 w 14"/>
              <a:gd name="T5" fmla="*/ 6 h 8"/>
              <a:gd name="T6" fmla="*/ 14 w 14"/>
              <a:gd name="T7" fmla="*/ 1 h 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8">
                <a:moveTo>
                  <a:pt x="14" y="1"/>
                </a:moveTo>
                <a:cubicBezTo>
                  <a:pt x="13" y="5"/>
                  <a:pt x="8" y="8"/>
                  <a:pt x="4" y="8"/>
                </a:cubicBezTo>
                <a:cubicBezTo>
                  <a:pt x="2" y="7"/>
                  <a:pt x="1" y="7"/>
                  <a:pt x="0" y="6"/>
                </a:cubicBezTo>
                <a:cubicBezTo>
                  <a:pt x="1" y="5"/>
                  <a:pt x="7" y="0"/>
                  <a:pt x="14" y="1"/>
                </a:cubicBezTo>
                <a:close/>
              </a:path>
            </a:pathLst>
          </a:custGeom>
          <a:solidFill>
            <a:srgbClr val="A8BC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3" name="Freeform 34"/>
          <p:cNvSpPr/>
          <p:nvPr>
            <p:custDataLst>
              <p:tags r:id="rId40"/>
            </p:custDataLst>
          </p:nvPr>
        </p:nvSpPr>
        <p:spPr bwMode="auto">
          <a:xfrm>
            <a:off x="6768465" y="3720465"/>
            <a:ext cx="18415" cy="29845"/>
          </a:xfrm>
          <a:custGeom>
            <a:gdLst>
              <a:gd name="T0" fmla="*/ 6 w 9"/>
              <a:gd name="T1" fmla="*/ 14 h 15"/>
              <a:gd name="T2" fmla="*/ 9 w 9"/>
              <a:gd name="T3" fmla="*/ 15 h 15"/>
              <a:gd name="T4" fmla="*/ 4 w 9"/>
              <a:gd name="T5" fmla="*/ 1 h 15"/>
              <a:gd name="T6" fmla="*/ 1 w 9"/>
              <a:gd name="T7" fmla="*/ 0 h 15"/>
              <a:gd name="T8" fmla="*/ 6 w 9"/>
              <a:gd name="T9" fmla="*/ 14 h 1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5">
                <a:moveTo>
                  <a:pt x="6" y="14"/>
                </a:moveTo>
                <a:cubicBezTo>
                  <a:pt x="7" y="14"/>
                  <a:pt x="9" y="15"/>
                  <a:pt x="9" y="15"/>
                </a:cubicBezTo>
                <a:cubicBezTo>
                  <a:pt x="9" y="10"/>
                  <a:pt x="8" y="5"/>
                  <a:pt x="4" y="1"/>
                </a:cubicBezTo>
                <a:cubicBezTo>
                  <a:pt x="3" y="0"/>
                  <a:pt x="2" y="0"/>
                  <a:pt x="1" y="0"/>
                </a:cubicBezTo>
                <a:cubicBezTo>
                  <a:pt x="0" y="5"/>
                  <a:pt x="2" y="10"/>
                  <a:pt x="6" y="14"/>
                </a:cubicBezTo>
                <a:close/>
              </a:path>
            </a:pathLst>
          </a:custGeom>
          <a:solidFill>
            <a:srgbClr val="A8BC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6" name="Freeform 35"/>
          <p:cNvSpPr/>
          <p:nvPr>
            <p:custDataLst>
              <p:tags r:id="rId41"/>
            </p:custDataLst>
          </p:nvPr>
        </p:nvSpPr>
        <p:spPr bwMode="auto">
          <a:xfrm>
            <a:off x="6689090" y="3846830"/>
            <a:ext cx="15875" cy="33655"/>
          </a:xfrm>
          <a:custGeom>
            <a:gdLst>
              <a:gd name="T0" fmla="*/ 2 w 8"/>
              <a:gd name="T1" fmla="*/ 15 h 17"/>
              <a:gd name="T2" fmla="*/ 3 w 8"/>
              <a:gd name="T3" fmla="*/ 17 h 17"/>
              <a:gd name="T4" fmla="*/ 5 w 8"/>
              <a:gd name="T5" fmla="*/ 2 h 17"/>
              <a:gd name="T6" fmla="*/ 3 w 8"/>
              <a:gd name="T7" fmla="*/ 0 h 17"/>
              <a:gd name="T8" fmla="*/ 2 w 8"/>
              <a:gd name="T9" fmla="*/ 15 h 1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7">
                <a:moveTo>
                  <a:pt x="2" y="15"/>
                </a:moveTo>
                <a:cubicBezTo>
                  <a:pt x="2" y="15"/>
                  <a:pt x="3" y="17"/>
                  <a:pt x="3" y="17"/>
                </a:cubicBezTo>
                <a:cubicBezTo>
                  <a:pt x="6" y="12"/>
                  <a:pt x="8" y="8"/>
                  <a:pt x="5" y="2"/>
                </a:cubicBezTo>
                <a:cubicBezTo>
                  <a:pt x="5" y="1"/>
                  <a:pt x="4" y="0"/>
                  <a:pt x="3" y="0"/>
                </a:cubicBezTo>
                <a:cubicBezTo>
                  <a:pt x="0" y="4"/>
                  <a:pt x="0" y="10"/>
                  <a:pt x="2" y="15"/>
                </a:cubicBezTo>
                <a:close/>
              </a:path>
            </a:pathLst>
          </a:custGeom>
          <a:solidFill>
            <a:srgbClr val="A8BC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8" name="Freeform 36"/>
          <p:cNvSpPr/>
          <p:nvPr>
            <p:custDataLst>
              <p:tags r:id="rId42"/>
            </p:custDataLst>
          </p:nvPr>
        </p:nvSpPr>
        <p:spPr bwMode="auto">
          <a:xfrm>
            <a:off x="6676390" y="3775710"/>
            <a:ext cx="19685" cy="21590"/>
          </a:xfrm>
          <a:custGeom>
            <a:gdLst>
              <a:gd name="T0" fmla="*/ 8 w 10"/>
              <a:gd name="T1" fmla="*/ 10 h 11"/>
              <a:gd name="T2" fmla="*/ 10 w 10"/>
              <a:gd name="T3" fmla="*/ 11 h 11"/>
              <a:gd name="T4" fmla="*/ 3 w 10"/>
              <a:gd name="T5" fmla="*/ 0 h 11"/>
              <a:gd name="T6" fmla="*/ 0 w 10"/>
              <a:gd name="T7" fmla="*/ 0 h 11"/>
              <a:gd name="T8" fmla="*/ 8 w 10"/>
              <a:gd name="T9" fmla="*/ 10 h 1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1">
                <a:moveTo>
                  <a:pt x="8" y="10"/>
                </a:moveTo>
                <a:cubicBezTo>
                  <a:pt x="8" y="10"/>
                  <a:pt x="10" y="11"/>
                  <a:pt x="10" y="11"/>
                </a:cubicBezTo>
                <a:cubicBezTo>
                  <a:pt x="9" y="6"/>
                  <a:pt x="8" y="2"/>
                  <a:pt x="3" y="0"/>
                </a:cubicBezTo>
                <a:cubicBezTo>
                  <a:pt x="2" y="0"/>
                  <a:pt x="1" y="0"/>
                  <a:pt x="0" y="0"/>
                </a:cubicBezTo>
                <a:cubicBezTo>
                  <a:pt x="1" y="4"/>
                  <a:pt x="3" y="8"/>
                  <a:pt x="8" y="10"/>
                </a:cubicBezTo>
                <a:close/>
              </a:path>
            </a:pathLst>
          </a:custGeom>
          <a:solidFill>
            <a:srgbClr val="A8BC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9" name="Freeform 37"/>
          <p:cNvSpPr/>
          <p:nvPr>
            <p:custDataLst>
              <p:tags r:id="rId43"/>
            </p:custDataLst>
          </p:nvPr>
        </p:nvSpPr>
        <p:spPr bwMode="auto">
          <a:xfrm>
            <a:off x="6766560" y="3934460"/>
            <a:ext cx="40005" cy="15875"/>
          </a:xfrm>
          <a:custGeom>
            <a:gdLst>
              <a:gd name="T0" fmla="*/ 3 w 20"/>
              <a:gd name="T1" fmla="*/ 3 h 8"/>
              <a:gd name="T2" fmla="*/ 0 w 20"/>
              <a:gd name="T3" fmla="*/ 5 h 8"/>
              <a:gd name="T4" fmla="*/ 17 w 20"/>
              <a:gd name="T5" fmla="*/ 5 h 8"/>
              <a:gd name="T6" fmla="*/ 20 w 20"/>
              <a:gd name="T7" fmla="*/ 2 h 8"/>
              <a:gd name="T8" fmla="*/ 3 w 20"/>
              <a:gd name="T9" fmla="*/ 3 h 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8">
                <a:moveTo>
                  <a:pt x="3" y="3"/>
                </a:moveTo>
                <a:cubicBezTo>
                  <a:pt x="3" y="3"/>
                  <a:pt x="0" y="5"/>
                  <a:pt x="0" y="5"/>
                </a:cubicBezTo>
                <a:cubicBezTo>
                  <a:pt x="6" y="8"/>
                  <a:pt x="12" y="8"/>
                  <a:pt x="17" y="5"/>
                </a:cubicBezTo>
                <a:cubicBezTo>
                  <a:pt x="18" y="4"/>
                  <a:pt x="19" y="3"/>
                  <a:pt x="20" y="2"/>
                </a:cubicBezTo>
                <a:cubicBezTo>
                  <a:pt x="14" y="0"/>
                  <a:pt x="8" y="0"/>
                  <a:pt x="3" y="3"/>
                </a:cubicBezTo>
                <a:close/>
              </a:path>
            </a:pathLst>
          </a:custGeom>
          <a:solidFill>
            <a:srgbClr val="A8BC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3" name="Freeform 38"/>
          <p:cNvSpPr/>
          <p:nvPr>
            <p:custDataLst>
              <p:tags r:id="rId44"/>
            </p:custDataLst>
          </p:nvPr>
        </p:nvSpPr>
        <p:spPr bwMode="auto">
          <a:xfrm>
            <a:off x="6662420" y="3710305"/>
            <a:ext cx="16510" cy="29845"/>
          </a:xfrm>
          <a:custGeom>
            <a:gdLst>
              <a:gd name="T0" fmla="*/ 4 w 8"/>
              <a:gd name="T1" fmla="*/ 13 h 15"/>
              <a:gd name="T2" fmla="*/ 7 w 8"/>
              <a:gd name="T3" fmla="*/ 15 h 15"/>
              <a:gd name="T4" fmla="*/ 7 w 8"/>
              <a:gd name="T5" fmla="*/ 8 h 15"/>
              <a:gd name="T6" fmla="*/ 3 w 8"/>
              <a:gd name="T7" fmla="*/ 2 h 15"/>
              <a:gd name="T8" fmla="*/ 0 w 8"/>
              <a:gd name="T9" fmla="*/ 0 h 15"/>
              <a:gd name="T10" fmla="*/ 1 w 8"/>
              <a:gd name="T11" fmla="*/ 8 h 15"/>
              <a:gd name="T12" fmla="*/ 4 w 8"/>
              <a:gd name="T13" fmla="*/ 13 h 1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15">
                <a:moveTo>
                  <a:pt x="4" y="13"/>
                </a:moveTo>
                <a:cubicBezTo>
                  <a:pt x="5" y="14"/>
                  <a:pt x="6" y="15"/>
                  <a:pt x="7" y="15"/>
                </a:cubicBezTo>
                <a:cubicBezTo>
                  <a:pt x="8" y="13"/>
                  <a:pt x="7" y="10"/>
                  <a:pt x="7" y="8"/>
                </a:cubicBezTo>
                <a:cubicBezTo>
                  <a:pt x="7" y="5"/>
                  <a:pt x="5" y="3"/>
                  <a:pt x="3" y="2"/>
                </a:cubicBezTo>
                <a:cubicBezTo>
                  <a:pt x="2" y="1"/>
                  <a:pt x="1" y="1"/>
                  <a:pt x="0" y="0"/>
                </a:cubicBezTo>
                <a:cubicBezTo>
                  <a:pt x="0" y="2"/>
                  <a:pt x="0" y="5"/>
                  <a:pt x="1" y="8"/>
                </a:cubicBezTo>
                <a:cubicBezTo>
                  <a:pt x="2" y="10"/>
                  <a:pt x="3" y="12"/>
                  <a:pt x="4" y="13"/>
                </a:cubicBezTo>
                <a:close/>
              </a:path>
            </a:pathLst>
          </a:custGeom>
          <a:solidFill>
            <a:srgbClr val="A8BC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4" name="Freeform 39"/>
          <p:cNvSpPr/>
          <p:nvPr>
            <p:custDataLst>
              <p:tags r:id="rId45"/>
            </p:custDataLst>
          </p:nvPr>
        </p:nvSpPr>
        <p:spPr bwMode="auto">
          <a:xfrm>
            <a:off x="6762750" y="3909060"/>
            <a:ext cx="13970" cy="35560"/>
          </a:xfrm>
          <a:custGeom>
            <a:gdLst>
              <a:gd name="T0" fmla="*/ 4 w 7"/>
              <a:gd name="T1" fmla="*/ 15 h 18"/>
              <a:gd name="T2" fmla="*/ 2 w 7"/>
              <a:gd name="T3" fmla="*/ 18 h 18"/>
              <a:gd name="T4" fmla="*/ 0 w 7"/>
              <a:gd name="T5" fmla="*/ 10 h 18"/>
              <a:gd name="T6" fmla="*/ 5 w 7"/>
              <a:gd name="T7" fmla="*/ 0 h 18"/>
              <a:gd name="T8" fmla="*/ 6 w 7"/>
              <a:gd name="T9" fmla="*/ 8 h 18"/>
              <a:gd name="T10" fmla="*/ 4 w 7"/>
              <a:gd name="T11" fmla="*/ 15 h 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18">
                <a:moveTo>
                  <a:pt x="4" y="15"/>
                </a:moveTo>
                <a:cubicBezTo>
                  <a:pt x="4" y="16"/>
                  <a:pt x="3" y="17"/>
                  <a:pt x="2" y="18"/>
                </a:cubicBezTo>
                <a:cubicBezTo>
                  <a:pt x="1" y="15"/>
                  <a:pt x="0" y="13"/>
                  <a:pt x="0" y="10"/>
                </a:cubicBezTo>
                <a:cubicBezTo>
                  <a:pt x="0" y="7"/>
                  <a:pt x="1" y="3"/>
                  <a:pt x="5" y="0"/>
                </a:cubicBezTo>
                <a:cubicBezTo>
                  <a:pt x="6" y="2"/>
                  <a:pt x="7" y="5"/>
                  <a:pt x="6" y="8"/>
                </a:cubicBezTo>
                <a:cubicBezTo>
                  <a:pt x="6" y="11"/>
                  <a:pt x="5" y="13"/>
                  <a:pt x="4" y="15"/>
                </a:cubicBezTo>
                <a:close/>
              </a:path>
            </a:pathLst>
          </a:custGeom>
          <a:solidFill>
            <a:srgbClr val="A8BC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5" name="Freeform 40"/>
          <p:cNvSpPr/>
          <p:nvPr>
            <p:custDataLst>
              <p:tags r:id="rId46"/>
            </p:custDataLst>
          </p:nvPr>
        </p:nvSpPr>
        <p:spPr bwMode="auto">
          <a:xfrm>
            <a:off x="6672580" y="3729990"/>
            <a:ext cx="62230" cy="123190"/>
          </a:xfrm>
          <a:custGeom>
            <a:gdLst>
              <a:gd name="T0" fmla="*/ 31 w 31"/>
              <a:gd name="T1" fmla="*/ 60 h 62"/>
              <a:gd name="T2" fmla="*/ 15 w 31"/>
              <a:gd name="T3" fmla="*/ 36 h 62"/>
              <a:gd name="T4" fmla="*/ 5 w 31"/>
              <a:gd name="T5" fmla="*/ 13 h 62"/>
              <a:gd name="T6" fmla="*/ 0 w 31"/>
              <a:gd name="T7" fmla="*/ 0 h 62"/>
              <a:gd name="T8" fmla="*/ 4 w 31"/>
              <a:gd name="T9" fmla="*/ 13 h 62"/>
              <a:gd name="T10" fmla="*/ 12 w 31"/>
              <a:gd name="T11" fmla="*/ 34 h 62"/>
              <a:gd name="T12" fmla="*/ 22 w 31"/>
              <a:gd name="T13" fmla="*/ 50 h 62"/>
              <a:gd name="T14" fmla="*/ 31 w 31"/>
              <a:gd name="T15" fmla="*/ 62 h 62"/>
              <a:gd name="T16" fmla="*/ 31 w 31"/>
              <a:gd name="T17" fmla="*/ 60 h 6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" h="62">
                <a:moveTo>
                  <a:pt x="31" y="60"/>
                </a:moveTo>
                <a:cubicBezTo>
                  <a:pt x="25" y="53"/>
                  <a:pt x="20" y="45"/>
                  <a:pt x="15" y="36"/>
                </a:cubicBezTo>
                <a:cubicBezTo>
                  <a:pt x="10" y="29"/>
                  <a:pt x="8" y="21"/>
                  <a:pt x="5" y="13"/>
                </a:cubicBezTo>
                <a:cubicBezTo>
                  <a:pt x="4" y="10"/>
                  <a:pt x="2" y="6"/>
                  <a:pt x="0" y="0"/>
                </a:cubicBezTo>
                <a:cubicBezTo>
                  <a:pt x="1" y="6"/>
                  <a:pt x="3" y="10"/>
                  <a:pt x="4" y="13"/>
                </a:cubicBezTo>
                <a:cubicBezTo>
                  <a:pt x="6" y="18"/>
                  <a:pt x="10" y="29"/>
                  <a:pt x="12" y="34"/>
                </a:cubicBezTo>
                <a:cubicBezTo>
                  <a:pt x="13" y="37"/>
                  <a:pt x="17" y="42"/>
                  <a:pt x="22" y="50"/>
                </a:cubicBezTo>
                <a:cubicBezTo>
                  <a:pt x="25" y="54"/>
                  <a:pt x="28" y="58"/>
                  <a:pt x="31" y="62"/>
                </a:cubicBezTo>
                <a:lnTo>
                  <a:pt x="31" y="60"/>
                </a:lnTo>
                <a:close/>
              </a:path>
            </a:pathLst>
          </a:custGeom>
          <a:solidFill>
            <a:srgbClr val="A8BC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6" name="Freeform 41"/>
          <p:cNvSpPr/>
          <p:nvPr>
            <p:custDataLst>
              <p:tags r:id="rId47"/>
            </p:custDataLst>
          </p:nvPr>
        </p:nvSpPr>
        <p:spPr bwMode="auto">
          <a:xfrm>
            <a:off x="6699250" y="3761740"/>
            <a:ext cx="13970" cy="35560"/>
          </a:xfrm>
          <a:custGeom>
            <a:gdLst>
              <a:gd name="T0" fmla="*/ 0 w 7"/>
              <a:gd name="T1" fmla="*/ 13 h 18"/>
              <a:gd name="T2" fmla="*/ 0 w 7"/>
              <a:gd name="T3" fmla="*/ 18 h 18"/>
              <a:gd name="T4" fmla="*/ 6 w 7"/>
              <a:gd name="T5" fmla="*/ 5 h 18"/>
              <a:gd name="T6" fmla="*/ 5 w 7"/>
              <a:gd name="T7" fmla="*/ 0 h 18"/>
              <a:gd name="T8" fmla="*/ 0 w 7"/>
              <a:gd name="T9" fmla="*/ 13 h 1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8">
                <a:moveTo>
                  <a:pt x="0" y="13"/>
                </a:moveTo>
                <a:cubicBezTo>
                  <a:pt x="0" y="14"/>
                  <a:pt x="0" y="16"/>
                  <a:pt x="0" y="18"/>
                </a:cubicBezTo>
                <a:cubicBezTo>
                  <a:pt x="5" y="17"/>
                  <a:pt x="7" y="9"/>
                  <a:pt x="6" y="5"/>
                </a:cubicBezTo>
                <a:cubicBezTo>
                  <a:pt x="6" y="3"/>
                  <a:pt x="5" y="1"/>
                  <a:pt x="5" y="0"/>
                </a:cubicBezTo>
                <a:cubicBezTo>
                  <a:pt x="1" y="3"/>
                  <a:pt x="0" y="8"/>
                  <a:pt x="0" y="13"/>
                </a:cubicBezTo>
                <a:close/>
              </a:path>
            </a:pathLst>
          </a:custGeom>
          <a:solidFill>
            <a:srgbClr val="A8BC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7" name="Freeform 42"/>
          <p:cNvSpPr/>
          <p:nvPr>
            <p:custDataLst>
              <p:tags r:id="rId48"/>
            </p:custDataLst>
          </p:nvPr>
        </p:nvSpPr>
        <p:spPr bwMode="auto">
          <a:xfrm>
            <a:off x="6727190" y="3757295"/>
            <a:ext cx="103505" cy="148590"/>
          </a:xfrm>
          <a:custGeom>
            <a:gdLst>
              <a:gd name="T0" fmla="*/ 0 w 52"/>
              <a:gd name="T1" fmla="*/ 75 h 75"/>
              <a:gd name="T2" fmla="*/ 28 w 52"/>
              <a:gd name="T3" fmla="*/ 49 h 75"/>
              <a:gd name="T4" fmla="*/ 46 w 52"/>
              <a:gd name="T5" fmla="*/ 19 h 75"/>
              <a:gd name="T6" fmla="*/ 52 w 52"/>
              <a:gd name="T7" fmla="*/ 0 h 75"/>
              <a:gd name="T8" fmla="*/ 39 w 52"/>
              <a:gd name="T9" fmla="*/ 33 h 75"/>
              <a:gd name="T10" fmla="*/ 15 w 52"/>
              <a:gd name="T11" fmla="*/ 60 h 75"/>
              <a:gd name="T12" fmla="*/ 0 w 52"/>
              <a:gd name="T13" fmla="*/ 72 h 75"/>
              <a:gd name="T14" fmla="*/ 0 w 52"/>
              <a:gd name="T15" fmla="*/ 75 h 7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2" h="75">
                <a:moveTo>
                  <a:pt x="0" y="75"/>
                </a:moveTo>
                <a:cubicBezTo>
                  <a:pt x="8" y="66"/>
                  <a:pt x="20" y="58"/>
                  <a:pt x="28" y="49"/>
                </a:cubicBezTo>
                <a:cubicBezTo>
                  <a:pt x="37" y="41"/>
                  <a:pt x="41" y="30"/>
                  <a:pt x="46" y="19"/>
                </a:cubicBezTo>
                <a:cubicBezTo>
                  <a:pt x="49" y="13"/>
                  <a:pt x="51" y="6"/>
                  <a:pt x="52" y="0"/>
                </a:cubicBezTo>
                <a:cubicBezTo>
                  <a:pt x="47" y="11"/>
                  <a:pt x="45" y="21"/>
                  <a:pt x="39" y="33"/>
                </a:cubicBezTo>
                <a:cubicBezTo>
                  <a:pt x="33" y="46"/>
                  <a:pt x="25" y="52"/>
                  <a:pt x="15" y="60"/>
                </a:cubicBezTo>
                <a:cubicBezTo>
                  <a:pt x="11" y="63"/>
                  <a:pt x="2" y="68"/>
                  <a:pt x="0" y="72"/>
                </a:cubicBezTo>
                <a:lnTo>
                  <a:pt x="0" y="75"/>
                </a:lnTo>
                <a:close/>
              </a:path>
            </a:pathLst>
          </a:custGeom>
          <a:solidFill>
            <a:srgbClr val="A8BC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8" name="Freeform 43"/>
          <p:cNvSpPr/>
          <p:nvPr>
            <p:custDataLst>
              <p:tags r:id="rId49"/>
            </p:custDataLst>
          </p:nvPr>
        </p:nvSpPr>
        <p:spPr bwMode="auto">
          <a:xfrm>
            <a:off x="6786880" y="3829685"/>
            <a:ext cx="85725" cy="24130"/>
          </a:xfrm>
          <a:custGeom>
            <a:gdLst>
              <a:gd name="T0" fmla="*/ 1 w 43"/>
              <a:gd name="T1" fmla="*/ 10 h 12"/>
              <a:gd name="T2" fmla="*/ 43 w 43"/>
              <a:gd name="T3" fmla="*/ 5 h 12"/>
              <a:gd name="T4" fmla="*/ 13 w 43"/>
              <a:gd name="T5" fmla="*/ 7 h 12"/>
              <a:gd name="T6" fmla="*/ 0 w 43"/>
              <a:gd name="T7" fmla="*/ 12 h 12"/>
              <a:gd name="T8" fmla="*/ 1 w 43"/>
              <a:gd name="T9" fmla="*/ 10 h 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12">
                <a:moveTo>
                  <a:pt x="1" y="10"/>
                </a:moveTo>
                <a:cubicBezTo>
                  <a:pt x="8" y="7"/>
                  <a:pt x="39" y="0"/>
                  <a:pt x="43" y="5"/>
                </a:cubicBezTo>
                <a:cubicBezTo>
                  <a:pt x="33" y="5"/>
                  <a:pt x="24" y="5"/>
                  <a:pt x="13" y="7"/>
                </a:cubicBezTo>
                <a:cubicBezTo>
                  <a:pt x="11" y="8"/>
                  <a:pt x="2" y="11"/>
                  <a:pt x="0" y="12"/>
                </a:cubicBezTo>
                <a:lnTo>
                  <a:pt x="1" y="10"/>
                </a:lnTo>
                <a:close/>
              </a:path>
            </a:pathLst>
          </a:custGeom>
          <a:solidFill>
            <a:srgbClr val="A8BC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9" name="Freeform 44"/>
          <p:cNvSpPr/>
          <p:nvPr>
            <p:custDataLst>
              <p:tags r:id="rId50"/>
            </p:custDataLst>
          </p:nvPr>
        </p:nvSpPr>
        <p:spPr bwMode="auto">
          <a:xfrm>
            <a:off x="6757035" y="3835400"/>
            <a:ext cx="81915" cy="73660"/>
          </a:xfrm>
          <a:custGeom>
            <a:gdLst>
              <a:gd name="T0" fmla="*/ 35 w 41"/>
              <a:gd name="T1" fmla="*/ 7 h 37"/>
              <a:gd name="T2" fmla="*/ 22 w 41"/>
              <a:gd name="T3" fmla="*/ 6 h 37"/>
              <a:gd name="T4" fmla="*/ 10 w 41"/>
              <a:gd name="T5" fmla="*/ 3 h 37"/>
              <a:gd name="T6" fmla="*/ 9 w 41"/>
              <a:gd name="T7" fmla="*/ 13 h 37"/>
              <a:gd name="T8" fmla="*/ 14 w 41"/>
              <a:gd name="T9" fmla="*/ 25 h 37"/>
              <a:gd name="T10" fmla="*/ 20 w 41"/>
              <a:gd name="T11" fmla="*/ 34 h 37"/>
              <a:gd name="T12" fmla="*/ 29 w 41"/>
              <a:gd name="T13" fmla="*/ 27 h 37"/>
              <a:gd name="T14" fmla="*/ 39 w 41"/>
              <a:gd name="T15" fmla="*/ 23 h 37"/>
              <a:gd name="T16" fmla="*/ 34 w 41"/>
              <a:gd name="T17" fmla="*/ 14 h 37"/>
              <a:gd name="T18" fmla="*/ 35 w 41"/>
              <a:gd name="T19" fmla="*/ 7 h 3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" h="37">
                <a:moveTo>
                  <a:pt x="35" y="7"/>
                </a:moveTo>
                <a:cubicBezTo>
                  <a:pt x="33" y="2"/>
                  <a:pt x="26" y="1"/>
                  <a:pt x="22" y="6"/>
                </a:cubicBezTo>
                <a:cubicBezTo>
                  <a:pt x="19" y="2"/>
                  <a:pt x="14" y="0"/>
                  <a:pt x="10" y="3"/>
                </a:cubicBezTo>
                <a:cubicBezTo>
                  <a:pt x="9" y="4"/>
                  <a:pt x="7" y="8"/>
                  <a:pt x="9" y="13"/>
                </a:cubicBezTo>
                <a:cubicBezTo>
                  <a:pt x="0" y="19"/>
                  <a:pt x="5" y="29"/>
                  <a:pt x="14" y="25"/>
                </a:cubicBezTo>
                <a:cubicBezTo>
                  <a:pt x="15" y="29"/>
                  <a:pt x="17" y="33"/>
                  <a:pt x="20" y="34"/>
                </a:cubicBezTo>
                <a:cubicBezTo>
                  <a:pt x="25" y="37"/>
                  <a:pt x="31" y="34"/>
                  <a:pt x="29" y="27"/>
                </a:cubicBezTo>
                <a:cubicBezTo>
                  <a:pt x="35" y="29"/>
                  <a:pt x="39" y="27"/>
                  <a:pt x="39" y="23"/>
                </a:cubicBezTo>
                <a:cubicBezTo>
                  <a:pt x="41" y="19"/>
                  <a:pt x="37" y="16"/>
                  <a:pt x="34" y="14"/>
                </a:cubicBezTo>
                <a:cubicBezTo>
                  <a:pt x="35" y="12"/>
                  <a:pt x="36" y="9"/>
                  <a:pt x="35" y="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0" name="Freeform 45"/>
          <p:cNvSpPr/>
          <p:nvPr>
            <p:custDataLst>
              <p:tags r:id="rId51"/>
            </p:custDataLst>
          </p:nvPr>
        </p:nvSpPr>
        <p:spPr bwMode="auto">
          <a:xfrm>
            <a:off x="6790690" y="3863340"/>
            <a:ext cx="18415" cy="13335"/>
          </a:xfrm>
          <a:custGeom>
            <a:gdLst>
              <a:gd name="T0" fmla="*/ 3 w 9"/>
              <a:gd name="T1" fmla="*/ 7 h 7"/>
              <a:gd name="T2" fmla="*/ 2 w 9"/>
              <a:gd name="T3" fmla="*/ 2 h 7"/>
              <a:gd name="T4" fmla="*/ 7 w 9"/>
              <a:gd name="T5" fmla="*/ 1 h 7"/>
              <a:gd name="T6" fmla="*/ 5 w 9"/>
              <a:gd name="T7" fmla="*/ 7 h 7"/>
              <a:gd name="T8" fmla="*/ 3 w 9"/>
              <a:gd name="T9" fmla="*/ 7 h 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7">
                <a:moveTo>
                  <a:pt x="3" y="7"/>
                </a:moveTo>
                <a:cubicBezTo>
                  <a:pt x="1" y="6"/>
                  <a:pt x="0" y="4"/>
                  <a:pt x="2" y="2"/>
                </a:cubicBezTo>
                <a:cubicBezTo>
                  <a:pt x="3" y="0"/>
                  <a:pt x="6" y="0"/>
                  <a:pt x="7" y="1"/>
                </a:cubicBezTo>
                <a:cubicBezTo>
                  <a:pt x="9" y="3"/>
                  <a:pt x="7" y="6"/>
                  <a:pt x="5" y="7"/>
                </a:cubicBezTo>
                <a:cubicBezTo>
                  <a:pt x="4" y="7"/>
                  <a:pt x="4" y="7"/>
                  <a:pt x="3" y="7"/>
                </a:cubicBezTo>
                <a:close/>
              </a:path>
            </a:pathLst>
          </a:custGeom>
          <a:solidFill>
            <a:srgbClr val="FFEE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1" name="Freeform 46"/>
          <p:cNvSpPr/>
          <p:nvPr>
            <p:custDataLst>
              <p:tags r:id="rId52"/>
            </p:custDataLst>
          </p:nvPr>
        </p:nvSpPr>
        <p:spPr bwMode="auto">
          <a:xfrm>
            <a:off x="6852920" y="3797300"/>
            <a:ext cx="69215" cy="79375"/>
          </a:xfrm>
          <a:custGeom>
            <a:gdLst>
              <a:gd name="T0" fmla="*/ 4 w 35"/>
              <a:gd name="T1" fmla="*/ 7 h 40"/>
              <a:gd name="T2" fmla="*/ 5 w 35"/>
              <a:gd name="T3" fmla="*/ 20 h 40"/>
              <a:gd name="T4" fmla="*/ 4 w 35"/>
              <a:gd name="T5" fmla="*/ 32 h 40"/>
              <a:gd name="T6" fmla="*/ 14 w 35"/>
              <a:gd name="T7" fmla="*/ 32 h 40"/>
              <a:gd name="T8" fmla="*/ 25 w 35"/>
              <a:gd name="T9" fmla="*/ 25 h 40"/>
              <a:gd name="T10" fmla="*/ 34 w 35"/>
              <a:gd name="T11" fmla="*/ 18 h 40"/>
              <a:gd name="T12" fmla="*/ 25 w 35"/>
              <a:gd name="T13" fmla="*/ 10 h 40"/>
              <a:gd name="T14" fmla="*/ 20 w 35"/>
              <a:gd name="T15" fmla="*/ 1 h 40"/>
              <a:gd name="T16" fmla="*/ 12 w 35"/>
              <a:gd name="T17" fmla="*/ 7 h 40"/>
              <a:gd name="T18" fmla="*/ 4 w 35"/>
              <a:gd name="T19" fmla="*/ 7 h 4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" h="40">
                <a:moveTo>
                  <a:pt x="4" y="7"/>
                </a:moveTo>
                <a:cubicBezTo>
                  <a:pt x="0" y="9"/>
                  <a:pt x="0" y="16"/>
                  <a:pt x="5" y="20"/>
                </a:cubicBezTo>
                <a:cubicBezTo>
                  <a:pt x="1" y="23"/>
                  <a:pt x="1" y="29"/>
                  <a:pt x="4" y="32"/>
                </a:cubicBezTo>
                <a:cubicBezTo>
                  <a:pt x="5" y="33"/>
                  <a:pt x="9" y="35"/>
                  <a:pt x="14" y="32"/>
                </a:cubicBezTo>
                <a:cubicBezTo>
                  <a:pt x="21" y="40"/>
                  <a:pt x="30" y="34"/>
                  <a:pt x="25" y="25"/>
                </a:cubicBezTo>
                <a:cubicBezTo>
                  <a:pt x="29" y="24"/>
                  <a:pt x="32" y="22"/>
                  <a:pt x="34" y="18"/>
                </a:cubicBezTo>
                <a:cubicBezTo>
                  <a:pt x="35" y="13"/>
                  <a:pt x="32" y="8"/>
                  <a:pt x="25" y="10"/>
                </a:cubicBezTo>
                <a:cubicBezTo>
                  <a:pt x="26" y="5"/>
                  <a:pt x="24" y="1"/>
                  <a:pt x="20" y="1"/>
                </a:cubicBezTo>
                <a:cubicBezTo>
                  <a:pt x="15" y="0"/>
                  <a:pt x="13" y="4"/>
                  <a:pt x="12" y="7"/>
                </a:cubicBezTo>
                <a:cubicBezTo>
                  <a:pt x="10" y="6"/>
                  <a:pt x="7" y="6"/>
                  <a:pt x="4" y="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2" name="Freeform 47"/>
          <p:cNvSpPr/>
          <p:nvPr>
            <p:custDataLst>
              <p:tags r:id="rId53"/>
            </p:custDataLst>
          </p:nvPr>
        </p:nvSpPr>
        <p:spPr bwMode="auto">
          <a:xfrm>
            <a:off x="6874510" y="3825240"/>
            <a:ext cx="16510" cy="19685"/>
          </a:xfrm>
          <a:custGeom>
            <a:gdLst>
              <a:gd name="T0" fmla="*/ 8 w 8"/>
              <a:gd name="T1" fmla="*/ 6 h 10"/>
              <a:gd name="T2" fmla="*/ 4 w 8"/>
              <a:gd name="T3" fmla="*/ 9 h 10"/>
              <a:gd name="T4" fmla="*/ 1 w 8"/>
              <a:gd name="T5" fmla="*/ 4 h 10"/>
              <a:gd name="T6" fmla="*/ 8 w 8"/>
              <a:gd name="T7" fmla="*/ 6 h 1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" h="10">
                <a:moveTo>
                  <a:pt x="8" y="6"/>
                </a:moveTo>
                <a:cubicBezTo>
                  <a:pt x="8" y="8"/>
                  <a:pt x="5" y="10"/>
                  <a:pt x="4" y="9"/>
                </a:cubicBezTo>
                <a:cubicBezTo>
                  <a:pt x="2" y="9"/>
                  <a:pt x="0" y="6"/>
                  <a:pt x="1" y="4"/>
                </a:cubicBezTo>
                <a:cubicBezTo>
                  <a:pt x="3" y="0"/>
                  <a:pt x="8" y="3"/>
                  <a:pt x="8" y="6"/>
                </a:cubicBezTo>
                <a:close/>
              </a:path>
            </a:pathLst>
          </a:custGeom>
          <a:solidFill>
            <a:srgbClr val="FFEE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3" name="Freeform 48"/>
          <p:cNvSpPr/>
          <p:nvPr>
            <p:custDataLst>
              <p:tags r:id="rId54"/>
            </p:custDataLst>
          </p:nvPr>
        </p:nvSpPr>
        <p:spPr bwMode="auto">
          <a:xfrm>
            <a:off x="6792595" y="3717925"/>
            <a:ext cx="80010" cy="69215"/>
          </a:xfrm>
          <a:custGeom>
            <a:gdLst>
              <a:gd name="T0" fmla="*/ 32 w 40"/>
              <a:gd name="T1" fmla="*/ 4 h 35"/>
              <a:gd name="T2" fmla="*/ 19 w 40"/>
              <a:gd name="T3" fmla="*/ 6 h 35"/>
              <a:gd name="T4" fmla="*/ 7 w 40"/>
              <a:gd name="T5" fmla="*/ 6 h 35"/>
              <a:gd name="T6" fmla="*/ 8 w 40"/>
              <a:gd name="T7" fmla="*/ 16 h 35"/>
              <a:gd name="T8" fmla="*/ 16 w 40"/>
              <a:gd name="T9" fmla="*/ 27 h 35"/>
              <a:gd name="T10" fmla="*/ 24 w 40"/>
              <a:gd name="T11" fmla="*/ 34 h 35"/>
              <a:gd name="T12" fmla="*/ 31 w 40"/>
              <a:gd name="T13" fmla="*/ 25 h 35"/>
              <a:gd name="T14" fmla="*/ 40 w 40"/>
              <a:gd name="T15" fmla="*/ 19 h 35"/>
              <a:gd name="T16" fmla="*/ 33 w 40"/>
              <a:gd name="T17" fmla="*/ 11 h 35"/>
              <a:gd name="T18" fmla="*/ 32 w 40"/>
              <a:gd name="T19" fmla="*/ 4 h 3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" h="35">
                <a:moveTo>
                  <a:pt x="32" y="4"/>
                </a:moveTo>
                <a:cubicBezTo>
                  <a:pt x="29" y="0"/>
                  <a:pt x="22" y="1"/>
                  <a:pt x="19" y="6"/>
                </a:cubicBezTo>
                <a:cubicBezTo>
                  <a:pt x="15" y="3"/>
                  <a:pt x="9" y="3"/>
                  <a:pt x="7" y="6"/>
                </a:cubicBezTo>
                <a:cubicBezTo>
                  <a:pt x="6" y="7"/>
                  <a:pt x="5" y="11"/>
                  <a:pt x="8" y="16"/>
                </a:cubicBezTo>
                <a:cubicBezTo>
                  <a:pt x="0" y="24"/>
                  <a:pt x="8" y="32"/>
                  <a:pt x="16" y="27"/>
                </a:cubicBezTo>
                <a:cubicBezTo>
                  <a:pt x="17" y="30"/>
                  <a:pt x="20" y="33"/>
                  <a:pt x="24" y="34"/>
                </a:cubicBezTo>
                <a:cubicBezTo>
                  <a:pt x="29" y="35"/>
                  <a:pt x="34" y="32"/>
                  <a:pt x="31" y="25"/>
                </a:cubicBezTo>
                <a:cubicBezTo>
                  <a:pt x="36" y="25"/>
                  <a:pt x="40" y="23"/>
                  <a:pt x="40" y="19"/>
                </a:cubicBezTo>
                <a:cubicBezTo>
                  <a:pt x="40" y="14"/>
                  <a:pt x="35" y="12"/>
                  <a:pt x="33" y="11"/>
                </a:cubicBezTo>
                <a:cubicBezTo>
                  <a:pt x="33" y="9"/>
                  <a:pt x="33" y="6"/>
                  <a:pt x="32" y="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4" name="Freeform 49"/>
          <p:cNvSpPr/>
          <p:nvPr>
            <p:custDataLst>
              <p:tags r:id="rId55"/>
            </p:custDataLst>
          </p:nvPr>
        </p:nvSpPr>
        <p:spPr bwMode="auto">
          <a:xfrm>
            <a:off x="6823075" y="3741420"/>
            <a:ext cx="25400" cy="18415"/>
          </a:xfrm>
          <a:custGeom>
            <a:gdLst>
              <a:gd name="T0" fmla="*/ 6 w 13"/>
              <a:gd name="T1" fmla="*/ 9 h 9"/>
              <a:gd name="T2" fmla="*/ 9 w 13"/>
              <a:gd name="T3" fmla="*/ 3 h 9"/>
              <a:gd name="T4" fmla="*/ 6 w 13"/>
              <a:gd name="T5" fmla="*/ 9 h 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" h="9">
                <a:moveTo>
                  <a:pt x="6" y="9"/>
                </a:moveTo>
                <a:cubicBezTo>
                  <a:pt x="0" y="8"/>
                  <a:pt x="6" y="0"/>
                  <a:pt x="9" y="3"/>
                </a:cubicBezTo>
                <a:cubicBezTo>
                  <a:pt x="13" y="5"/>
                  <a:pt x="9" y="9"/>
                  <a:pt x="6" y="9"/>
                </a:cubicBezTo>
                <a:close/>
              </a:path>
            </a:pathLst>
          </a:custGeom>
          <a:solidFill>
            <a:srgbClr val="FFEE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56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任意多边形 31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1293955" y="1323220"/>
            <a:ext cx="815283" cy="639829"/>
          </a:xfrm>
          <a:custGeom>
            <a:rect l="l" t="t" r="r" b="b"/>
            <a:pathLst>
              <a:path w="346472" h="271909">
                <a:moveTo>
                  <a:pt x="321916" y="0"/>
                </a:moveTo>
                <a:lnTo>
                  <a:pt x="346472" y="52238"/>
                </a:lnTo>
                <a:cubicBezTo>
                  <a:pt x="321171" y="60573"/>
                  <a:pt x="303163" y="72181"/>
                  <a:pt x="292448" y="87064"/>
                </a:cubicBezTo>
                <a:cubicBezTo>
                  <a:pt x="281732" y="101947"/>
                  <a:pt x="276077" y="121741"/>
                  <a:pt x="275481" y="146447"/>
                </a:cubicBezTo>
                <a:lnTo>
                  <a:pt x="336203" y="146447"/>
                </a:lnTo>
                <a:lnTo>
                  <a:pt x="336203" y="271909"/>
                </a:lnTo>
                <a:lnTo>
                  <a:pt x="210741" y="271909"/>
                </a:lnTo>
                <a:lnTo>
                  <a:pt x="210741" y="181719"/>
                </a:lnTo>
                <a:cubicBezTo>
                  <a:pt x="210741" y="145405"/>
                  <a:pt x="213866" y="116830"/>
                  <a:pt x="220117" y="95994"/>
                </a:cubicBezTo>
                <a:cubicBezTo>
                  <a:pt x="226368" y="75158"/>
                  <a:pt x="238200" y="56331"/>
                  <a:pt x="255613" y="39514"/>
                </a:cubicBezTo>
                <a:cubicBezTo>
                  <a:pt x="273026" y="22696"/>
                  <a:pt x="295126" y="9525"/>
                  <a:pt x="321916" y="0"/>
                </a:cubicBezTo>
                <a:close/>
                <a:moveTo>
                  <a:pt x="111175" y="0"/>
                </a:moveTo>
                <a:lnTo>
                  <a:pt x="135732" y="52238"/>
                </a:lnTo>
                <a:cubicBezTo>
                  <a:pt x="110728" y="60573"/>
                  <a:pt x="92795" y="72181"/>
                  <a:pt x="81930" y="87064"/>
                </a:cubicBezTo>
                <a:cubicBezTo>
                  <a:pt x="71066" y="101947"/>
                  <a:pt x="65485" y="121741"/>
                  <a:pt x="65187" y="146447"/>
                </a:cubicBezTo>
                <a:lnTo>
                  <a:pt x="125462" y="146447"/>
                </a:lnTo>
                <a:lnTo>
                  <a:pt x="125462" y="271909"/>
                </a:lnTo>
                <a:lnTo>
                  <a:pt x="0" y="271909"/>
                </a:lnTo>
                <a:lnTo>
                  <a:pt x="0" y="181719"/>
                </a:lnTo>
                <a:cubicBezTo>
                  <a:pt x="0" y="145405"/>
                  <a:pt x="3200" y="116830"/>
                  <a:pt x="9600" y="95994"/>
                </a:cubicBezTo>
                <a:cubicBezTo>
                  <a:pt x="15999" y="75158"/>
                  <a:pt x="27906" y="56331"/>
                  <a:pt x="45319" y="39514"/>
                </a:cubicBezTo>
                <a:cubicBezTo>
                  <a:pt x="62731" y="22696"/>
                  <a:pt x="84684" y="9525"/>
                  <a:pt x="111175" y="0"/>
                </a:cubicBezTo>
                <a:close/>
              </a:path>
            </a:pathLst>
          </a:cu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3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10800000">
            <a:off x="10038961" y="4860578"/>
            <a:ext cx="859084" cy="674203"/>
          </a:xfrm>
          <a:custGeom>
            <a:rect l="l" t="t" r="r" b="b"/>
            <a:pathLst>
              <a:path w="346472" h="271909">
                <a:moveTo>
                  <a:pt x="321916" y="0"/>
                </a:moveTo>
                <a:lnTo>
                  <a:pt x="346472" y="52238"/>
                </a:lnTo>
                <a:cubicBezTo>
                  <a:pt x="321171" y="60573"/>
                  <a:pt x="303163" y="72181"/>
                  <a:pt x="292448" y="87064"/>
                </a:cubicBezTo>
                <a:cubicBezTo>
                  <a:pt x="281732" y="101947"/>
                  <a:pt x="276077" y="121741"/>
                  <a:pt x="275481" y="146447"/>
                </a:cubicBezTo>
                <a:lnTo>
                  <a:pt x="336203" y="146447"/>
                </a:lnTo>
                <a:lnTo>
                  <a:pt x="336203" y="271909"/>
                </a:lnTo>
                <a:lnTo>
                  <a:pt x="210741" y="271909"/>
                </a:lnTo>
                <a:lnTo>
                  <a:pt x="210741" y="181719"/>
                </a:lnTo>
                <a:cubicBezTo>
                  <a:pt x="210741" y="145405"/>
                  <a:pt x="213866" y="116830"/>
                  <a:pt x="220117" y="95994"/>
                </a:cubicBezTo>
                <a:cubicBezTo>
                  <a:pt x="226368" y="75158"/>
                  <a:pt x="238200" y="56331"/>
                  <a:pt x="255613" y="39514"/>
                </a:cubicBezTo>
                <a:cubicBezTo>
                  <a:pt x="273026" y="22696"/>
                  <a:pt x="295126" y="9525"/>
                  <a:pt x="321916" y="0"/>
                </a:cubicBezTo>
                <a:close/>
                <a:moveTo>
                  <a:pt x="111175" y="0"/>
                </a:moveTo>
                <a:lnTo>
                  <a:pt x="135732" y="52238"/>
                </a:lnTo>
                <a:cubicBezTo>
                  <a:pt x="110728" y="60573"/>
                  <a:pt x="92795" y="72181"/>
                  <a:pt x="81930" y="87064"/>
                </a:cubicBezTo>
                <a:cubicBezTo>
                  <a:pt x="71066" y="101947"/>
                  <a:pt x="65485" y="121741"/>
                  <a:pt x="65187" y="146447"/>
                </a:cubicBezTo>
                <a:lnTo>
                  <a:pt x="125462" y="146447"/>
                </a:lnTo>
                <a:lnTo>
                  <a:pt x="125462" y="271909"/>
                </a:lnTo>
                <a:lnTo>
                  <a:pt x="0" y="271909"/>
                </a:lnTo>
                <a:lnTo>
                  <a:pt x="0" y="181719"/>
                </a:lnTo>
                <a:cubicBezTo>
                  <a:pt x="0" y="145405"/>
                  <a:pt x="3200" y="116830"/>
                  <a:pt x="9600" y="95994"/>
                </a:cubicBezTo>
                <a:cubicBezTo>
                  <a:pt x="15999" y="75158"/>
                  <a:pt x="27906" y="56331"/>
                  <a:pt x="45319" y="39514"/>
                </a:cubicBezTo>
                <a:cubicBezTo>
                  <a:pt x="62731" y="22696"/>
                  <a:pt x="84684" y="9525"/>
                  <a:pt x="111175" y="0"/>
                </a:cubicBezTo>
                <a:close/>
              </a:path>
            </a:pathLst>
          </a:cu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1535430" y="2361248"/>
            <a:ext cx="9144076" cy="21355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 typeface="Arial" panose="020b0604020202020204" pitchFamily="34" charset="0"/>
              <a:buNone/>
            </a:pPr>
            <a:r>
              <a:rPr lang="zh-CN" altLang="en-US" sz="2400" b="1" spc="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满江红</a:t>
            </a: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2000" b="1" spc="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怒发冲冠，凭阑处、潇潇雨歇。抬望眼，仰天长啸，壮怀激烈。三十功名尘与土，八千里路云和月。莫等闲、白了少年头，空悲切。</a:t>
            </a: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2000" b="1" spc="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靖康耻，犹未雪。臣子恨，何时灭。驾长车，踏破贺兰山缺。壮志饥餐胡虏肉，笑谈渴饮匈奴血。待从头、收拾旧山河，朝天阙。 </a:t>
            </a: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" name="任意多边形: 形状 7"/>
          <p:cNvSpPr/>
          <p:nvPr>
            <p:custDataLst>
              <p:tags r:id="rId3"/>
            </p:custDataLst>
          </p:nvPr>
        </p:nvSpPr>
        <p:spPr>
          <a:xfrm>
            <a:off x="11073282" y="5893070"/>
            <a:ext cx="1116566" cy="968113"/>
          </a:xfrm>
          <a:custGeom>
            <a:gdLst>
              <a:gd name="connsiteX0" fmla="*/ 0 w 1116566"/>
              <a:gd name="connsiteY0" fmla="*/ 968113 h 968113"/>
              <a:gd name="connsiteX1" fmla="*/ 1116566 w 1116566"/>
              <a:gd name="connsiteY1" fmla="*/ 968113 h 968113"/>
              <a:gd name="connsiteX2" fmla="*/ 1116566 w 1116566"/>
              <a:gd name="connsiteY2" fmla="*/ 0 h 96811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16566" h="968113">
                <a:moveTo>
                  <a:pt x="0" y="968113"/>
                </a:moveTo>
                <a:lnTo>
                  <a:pt x="1116566" y="968113"/>
                </a:lnTo>
                <a:lnTo>
                  <a:pt x="1116566" y="0"/>
                </a:lnTo>
                <a:close/>
              </a:path>
            </a:pathLst>
          </a:custGeom>
          <a:solidFill>
            <a:srgbClr val="089AC2"/>
          </a:solidFill>
          <a:ln w="634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任意多边形: 形状 10"/>
          <p:cNvSpPr/>
          <p:nvPr>
            <p:custDataLst>
              <p:tags r:id="rId4"/>
            </p:custDataLst>
          </p:nvPr>
        </p:nvSpPr>
        <p:spPr>
          <a:xfrm>
            <a:off x="143781" y="0"/>
            <a:ext cx="994611" cy="6858001"/>
          </a:xfrm>
          <a:custGeom>
            <a:gdLst>
              <a:gd name="connsiteX0" fmla="*/ 0 w 1634832"/>
              <a:gd name="connsiteY0" fmla="*/ 0 h 6858001"/>
              <a:gd name="connsiteX1" fmla="*/ 261030 w 1634832"/>
              <a:gd name="connsiteY1" fmla="*/ 0 h 6858001"/>
              <a:gd name="connsiteX2" fmla="*/ 1634832 w 1634832"/>
              <a:gd name="connsiteY2" fmla="*/ 6858001 h 6858001"/>
              <a:gd name="connsiteX3" fmla="*/ 0 w 1634832"/>
              <a:gd name="connsiteY3" fmla="*/ 6858001 h 685800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34832" h="6858001">
                <a:moveTo>
                  <a:pt x="0" y="0"/>
                </a:moveTo>
                <a:lnTo>
                  <a:pt x="261030" y="0"/>
                </a:lnTo>
                <a:lnTo>
                  <a:pt x="1634832" y="6858001"/>
                </a:lnTo>
                <a:lnTo>
                  <a:pt x="0" y="6858001"/>
                </a:lnTo>
                <a:close/>
              </a:path>
            </a:pathLst>
          </a:custGeom>
          <a:solidFill>
            <a:srgbClr val="D0E1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直角三角形 11"/>
          <p:cNvSpPr/>
          <p:nvPr>
            <p:custDataLst>
              <p:tags r:id="rId5"/>
            </p:custDataLst>
          </p:nvPr>
        </p:nvSpPr>
        <p:spPr>
          <a:xfrm flipH="1">
            <a:off x="-600" y="5516409"/>
            <a:ext cx="12193200" cy="1341592"/>
          </a:xfrm>
          <a:prstGeom prst="rtTriangle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4" name="组合 13"/>
          <p:cNvGrpSpPr>
            <a:grpSpLocks noChangeAspect="1"/>
          </p:cNvGrpSpPr>
          <p:nvPr>
            <p:custDataLst>
              <p:tags r:id="rId6"/>
            </p:custDataLst>
          </p:nvPr>
        </p:nvGrpSpPr>
        <p:grpSpPr>
          <a:xfrm rot="10800000">
            <a:off x="10055860" y="1461770"/>
            <a:ext cx="572135" cy="499745"/>
            <a:chOff x="1168400" y="1347856"/>
            <a:chExt cx="723913" cy="631688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5" name="任意多边形: 形状 17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1168400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rgbClr val="D0E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任意多边形: 形状 18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1581018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rgbClr val="D0E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" name="任意多边形: 形状 11"/>
          <p:cNvSpPr/>
          <p:nvPr>
            <p:custDataLst>
              <p:tags r:id="rId9"/>
            </p:custDataLst>
          </p:nvPr>
        </p:nvSpPr>
        <p:spPr>
          <a:xfrm>
            <a:off x="-598" y="0"/>
            <a:ext cx="994611" cy="6858001"/>
          </a:xfrm>
          <a:custGeom>
            <a:gdLst>
              <a:gd name="connsiteX0" fmla="*/ 0 w 1634832"/>
              <a:gd name="connsiteY0" fmla="*/ 0 h 6858001"/>
              <a:gd name="connsiteX1" fmla="*/ 261030 w 1634832"/>
              <a:gd name="connsiteY1" fmla="*/ 0 h 6858001"/>
              <a:gd name="connsiteX2" fmla="*/ 1634832 w 1634832"/>
              <a:gd name="connsiteY2" fmla="*/ 6858001 h 6858001"/>
              <a:gd name="connsiteX3" fmla="*/ 0 w 1634832"/>
              <a:gd name="connsiteY3" fmla="*/ 6858001 h 685800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34832" h="6858001">
                <a:moveTo>
                  <a:pt x="0" y="0"/>
                </a:moveTo>
                <a:lnTo>
                  <a:pt x="261030" y="0"/>
                </a:lnTo>
                <a:lnTo>
                  <a:pt x="1634832" y="6858001"/>
                </a:lnTo>
                <a:lnTo>
                  <a:pt x="0" y="6858001"/>
                </a:lnTo>
                <a:close/>
              </a:path>
            </a:pathLst>
          </a:cu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10"/>
            </p:custDataLst>
          </p:nvPr>
        </p:nvSpPr>
        <p:spPr>
          <a:xfrm>
            <a:off x="1828815" y="1086750"/>
            <a:ext cx="7924864" cy="743584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4F81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资料链接</a:t>
            </a:r>
          </a:p>
        </p:txBody>
      </p:sp>
      <p:sp>
        <p:nvSpPr>
          <p:cNvPr id="5" name="Title 6"/>
          <p:cNvSpPr txBox="1"/>
          <p:nvPr>
            <p:custDataLst>
              <p:tags r:id="rId11"/>
            </p:custDataLst>
          </p:nvPr>
        </p:nvSpPr>
        <p:spPr>
          <a:xfrm>
            <a:off x="1828800" y="2135142"/>
            <a:ext cx="8686864" cy="319897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1500" b="1" spc="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三杯两盏淡酒：为什么是“淡酒”？</a:t>
            </a: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1500" b="1" spc="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人以为，晚年的李清照，因国破家亡，颠沛凄凉，生活窘困，“淡酒”正是她艰难生活的反映，她买不起好酒。其实，酒的价格与优劣有关，与淡浓无关。有的烈酒度数极高，价格却非常便宜，正适合底层百姓喝。其实，酒以清为贵，故古人往往用“浊酒”表现贫困潦倒，即所谓“浊酒一杯家万里”“潦倒新停浊酒杯”，未闻以“淡酒”表示贫困者。</a:t>
            </a: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1500" b="1" spc="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酒之淡与本词表达的情感有关，酒未必“淡”，而是愁太浓。词人的意思是，再烈的酒也压不住她的浓愁，所以再烈的酒她都觉得太淡。“三杯两盏”则言其少。酒太少，喝不醉，消不了词人的愁。其实，也不一定是酒太少，而是词人觉得太少。面对浓愁，再多的酒也会觉得太少。</a:t>
            </a:r>
          </a:p>
        </p:txBody>
      </p:sp>
    </p:spTree>
    <p:custDataLst>
      <p:tags r:id="rId12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974340" y="3154045"/>
            <a:ext cx="2851150" cy="2231390"/>
          </a:xfrm>
          <a:prstGeom prst="rect">
            <a:avLst/>
          </a:prstGeom>
          <a:noFill/>
        </p:spPr>
        <p:txBody>
          <a:bodyPr wrap="square" lIns="101600" tIns="0" rIns="82550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60680" lvl="0" indent="-36068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PS-Bullets" pitchFamily="2" charset="0"/>
              <a:buChar char=""/>
            </a:pPr>
            <a:r>
              <a:rPr lang="en-US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戚戚</a:t>
            </a:r>
          </a:p>
          <a:p>
            <a:pPr marL="360680" lvl="0" indent="-36068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PS-Bullets" pitchFamily="2" charset="0"/>
              <a:buChar char=""/>
            </a:pPr>
            <a:r>
              <a:rPr lang="en-US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乍暖还寒</a:t>
            </a:r>
          </a:p>
          <a:p>
            <a:pPr marL="360680" lvl="0" indent="-36068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PS-Bullets" pitchFamily="2" charset="0"/>
              <a:buChar char=""/>
            </a:pPr>
            <a:r>
              <a:rPr lang="en-US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将息</a:t>
            </a:r>
          </a:p>
          <a:p>
            <a:pPr marL="360680" lvl="0" indent="-36068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PS-Bullets" pitchFamily="2" charset="0"/>
              <a:buChar char=""/>
            </a:pPr>
            <a:r>
              <a:rPr lang="en-US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黄花</a:t>
            </a:r>
          </a:p>
          <a:p>
            <a:pPr marL="360680" lvl="0" indent="-36068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PS-Bullets" pitchFamily="2" charset="0"/>
              <a:buChar char=""/>
            </a:pPr>
            <a:r>
              <a:rPr lang="en-US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憔悴</a:t>
            </a:r>
            <a:r>
              <a:rPr lang="en-US" altLang="zh-CN" sz="20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损</a:t>
            </a: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6369050" y="3154045"/>
            <a:ext cx="2851150" cy="2231390"/>
          </a:xfrm>
          <a:prstGeom prst="rect">
            <a:avLst/>
          </a:prstGeom>
          <a:noFill/>
        </p:spPr>
        <p:txBody>
          <a:bodyPr wrap="square" lIns="101600" tIns="0" rIns="82550" bIns="0" rtlCol="0">
            <a:norm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60680" lvl="0" indent="-36068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PS-Bullets" pitchFamily="2" charset="0"/>
              <a:buChar char=""/>
            </a:pPr>
            <a:r>
              <a:rPr lang="en-US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堪</a:t>
            </a:r>
          </a:p>
          <a:p>
            <a:pPr marL="360680" lvl="0" indent="-36068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PS-Bullets" pitchFamily="2" charset="0"/>
              <a:buChar char=""/>
            </a:pPr>
            <a:r>
              <a:rPr lang="en-US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怎生得黑</a:t>
            </a:r>
          </a:p>
          <a:p>
            <a:pPr marL="360680" lvl="0" indent="-36068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PS-Bullets" pitchFamily="2" charset="0"/>
              <a:buChar char=""/>
            </a:pPr>
            <a:r>
              <a:rPr lang="en-US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次第</a:t>
            </a:r>
          </a:p>
          <a:p>
            <a:pPr marL="360680" lvl="0" indent="-36068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PS-Bullets" pitchFamily="2" charset="0"/>
              <a:buChar char=""/>
            </a:pPr>
            <a:r>
              <a:rPr lang="en-US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怎一个愁字了得</a:t>
            </a:r>
          </a:p>
        </p:txBody>
      </p:sp>
      <p:grpSp>
        <p:nvGrpSpPr>
          <p:cNvPr id="24" name="组合 23"/>
          <p:cNvGrpSpPr/>
          <p:nvPr>
            <p:custDataLst>
              <p:tags r:id="rId5"/>
            </p:custDataLst>
          </p:nvPr>
        </p:nvGrpSpPr>
        <p:grpSpPr>
          <a:xfrm>
            <a:off x="2211705" y="838835"/>
            <a:ext cx="762000" cy="838200"/>
            <a:chOff x="7381" y="4513"/>
            <a:chExt cx="610" cy="610"/>
          </a:xfrm>
        </p:grpSpPr>
        <p:sp>
          <p:nvSpPr>
            <p:cNvPr id="25" name="矩形 24"/>
            <p:cNvSpPr/>
            <p:nvPr>
              <p:custDataLst>
                <p:tags r:id="rId6"/>
              </p:custDataLst>
            </p:nvPr>
          </p:nvSpPr>
          <p:spPr>
            <a:xfrm>
              <a:off x="7381" y="4513"/>
              <a:ext cx="610" cy="61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cxnSp>
          <p:nvCxnSpPr>
            <p:cNvPr id="26" name="直接连接符 25"/>
            <p:cNvCxnSpPr/>
            <p:nvPr>
              <p:custDataLst>
                <p:tags r:id="rId7"/>
              </p:custDataLst>
            </p:nvPr>
          </p:nvCxnSpPr>
          <p:spPr>
            <a:xfrm>
              <a:off x="7381" y="4818"/>
              <a:ext cx="610" cy="0"/>
            </a:xfrm>
            <a:prstGeom prst="line">
              <a:avLst/>
            </a:prstGeom>
            <a:ln w="12700" cmpd="sng">
              <a:solidFill>
                <a:schemeClr val="accent1">
                  <a:lumMod val="40000"/>
                  <a:lumOff val="6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>
              <a:stCxn id="25" idx="0"/>
              <a:endCxn id="25" idx="2"/>
            </p:cNvCxnSpPr>
            <p:nvPr>
              <p:custDataLst>
                <p:tags r:id="rId8"/>
              </p:custDataLst>
            </p:nvPr>
          </p:nvCxnSpPr>
          <p:spPr>
            <a:xfrm flipH="1">
              <a:off x="7686" y="4513"/>
              <a:ext cx="0" cy="610"/>
            </a:xfrm>
            <a:prstGeom prst="line">
              <a:avLst/>
            </a:prstGeom>
            <a:ln w="12700" cmpd="sng">
              <a:solidFill>
                <a:schemeClr val="accent1">
                  <a:lumMod val="40000"/>
                  <a:lumOff val="6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>
            <p:custDataLst>
              <p:tags r:id="rId9"/>
            </p:custDataLst>
          </p:nvPr>
        </p:nvGrpSpPr>
        <p:grpSpPr>
          <a:xfrm>
            <a:off x="3087370" y="838835"/>
            <a:ext cx="762000" cy="838200"/>
            <a:chOff x="7381" y="4513"/>
            <a:chExt cx="610" cy="610"/>
          </a:xfrm>
        </p:grpSpPr>
        <p:sp>
          <p:nvSpPr>
            <p:cNvPr id="62" name="矩形 61"/>
            <p:cNvSpPr/>
            <p:nvPr>
              <p:custDataLst>
                <p:tags r:id="rId10"/>
              </p:custDataLst>
            </p:nvPr>
          </p:nvSpPr>
          <p:spPr>
            <a:xfrm>
              <a:off x="7381" y="4513"/>
              <a:ext cx="610" cy="61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cxnSp>
          <p:nvCxnSpPr>
            <p:cNvPr id="63" name="直接连接符 62"/>
            <p:cNvCxnSpPr/>
            <p:nvPr>
              <p:custDataLst>
                <p:tags r:id="rId11"/>
              </p:custDataLst>
            </p:nvPr>
          </p:nvCxnSpPr>
          <p:spPr>
            <a:xfrm>
              <a:off x="7381" y="4818"/>
              <a:ext cx="610" cy="0"/>
            </a:xfrm>
            <a:prstGeom prst="line">
              <a:avLst/>
            </a:prstGeom>
            <a:ln w="12700" cmpd="sng">
              <a:solidFill>
                <a:schemeClr val="accent1">
                  <a:lumMod val="40000"/>
                  <a:lumOff val="6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>
              <a:stCxn id="62" idx="0"/>
              <a:endCxn id="62" idx="2"/>
            </p:cNvCxnSpPr>
            <p:nvPr>
              <p:custDataLst>
                <p:tags r:id="rId12"/>
              </p:custDataLst>
            </p:nvPr>
          </p:nvCxnSpPr>
          <p:spPr>
            <a:xfrm flipH="1">
              <a:off x="7686" y="4513"/>
              <a:ext cx="0" cy="610"/>
            </a:xfrm>
            <a:prstGeom prst="line">
              <a:avLst/>
            </a:prstGeom>
            <a:ln w="12700" cmpd="sng">
              <a:solidFill>
                <a:schemeClr val="accent1">
                  <a:lumMod val="40000"/>
                  <a:lumOff val="6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/>
          <p:cNvGrpSpPr/>
          <p:nvPr>
            <p:custDataLst>
              <p:tags r:id="rId13"/>
            </p:custDataLst>
          </p:nvPr>
        </p:nvGrpSpPr>
        <p:grpSpPr>
          <a:xfrm>
            <a:off x="3963035" y="838835"/>
            <a:ext cx="762000" cy="838200"/>
            <a:chOff x="7381" y="4513"/>
            <a:chExt cx="610" cy="610"/>
          </a:xfrm>
        </p:grpSpPr>
        <p:sp>
          <p:nvSpPr>
            <p:cNvPr id="66" name="矩形 65"/>
            <p:cNvSpPr/>
            <p:nvPr>
              <p:custDataLst>
                <p:tags r:id="rId14"/>
              </p:custDataLst>
            </p:nvPr>
          </p:nvSpPr>
          <p:spPr>
            <a:xfrm>
              <a:off x="7381" y="4513"/>
              <a:ext cx="610" cy="61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cxnSp>
          <p:nvCxnSpPr>
            <p:cNvPr id="67" name="直接连接符 66"/>
            <p:cNvCxnSpPr/>
            <p:nvPr>
              <p:custDataLst>
                <p:tags r:id="rId15"/>
              </p:custDataLst>
            </p:nvPr>
          </p:nvCxnSpPr>
          <p:spPr>
            <a:xfrm>
              <a:off x="7381" y="4818"/>
              <a:ext cx="610" cy="0"/>
            </a:xfrm>
            <a:prstGeom prst="line">
              <a:avLst/>
            </a:prstGeom>
            <a:ln w="12700" cmpd="sng">
              <a:solidFill>
                <a:schemeClr val="accent1">
                  <a:lumMod val="40000"/>
                  <a:lumOff val="6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>
              <a:stCxn id="66" idx="0"/>
              <a:endCxn id="66" idx="2"/>
            </p:cNvCxnSpPr>
            <p:nvPr>
              <p:custDataLst>
                <p:tags r:id="rId16"/>
              </p:custDataLst>
            </p:nvPr>
          </p:nvCxnSpPr>
          <p:spPr>
            <a:xfrm flipH="1">
              <a:off x="7686" y="4513"/>
              <a:ext cx="0" cy="610"/>
            </a:xfrm>
            <a:prstGeom prst="line">
              <a:avLst/>
            </a:prstGeom>
            <a:ln w="12700" cmpd="sng">
              <a:solidFill>
                <a:schemeClr val="accent1">
                  <a:lumMod val="40000"/>
                  <a:lumOff val="6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68"/>
          <p:cNvGrpSpPr/>
          <p:nvPr>
            <p:custDataLst>
              <p:tags r:id="rId17"/>
            </p:custDataLst>
          </p:nvPr>
        </p:nvGrpSpPr>
        <p:grpSpPr>
          <a:xfrm>
            <a:off x="4838700" y="838835"/>
            <a:ext cx="762000" cy="838200"/>
            <a:chOff x="7381" y="4513"/>
            <a:chExt cx="610" cy="610"/>
          </a:xfrm>
        </p:grpSpPr>
        <p:sp>
          <p:nvSpPr>
            <p:cNvPr id="70" name="矩形 69"/>
            <p:cNvSpPr/>
            <p:nvPr>
              <p:custDataLst>
                <p:tags r:id="rId18"/>
              </p:custDataLst>
            </p:nvPr>
          </p:nvSpPr>
          <p:spPr>
            <a:xfrm>
              <a:off x="7381" y="4513"/>
              <a:ext cx="610" cy="61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cxnSp>
          <p:nvCxnSpPr>
            <p:cNvPr id="71" name="直接连接符 70"/>
            <p:cNvCxnSpPr/>
            <p:nvPr>
              <p:custDataLst>
                <p:tags r:id="rId19"/>
              </p:custDataLst>
            </p:nvPr>
          </p:nvCxnSpPr>
          <p:spPr>
            <a:xfrm>
              <a:off x="7381" y="4818"/>
              <a:ext cx="610" cy="0"/>
            </a:xfrm>
            <a:prstGeom prst="line">
              <a:avLst/>
            </a:prstGeom>
            <a:ln w="12700" cmpd="sng">
              <a:solidFill>
                <a:schemeClr val="accent1">
                  <a:lumMod val="40000"/>
                  <a:lumOff val="6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>
              <a:stCxn id="70" idx="0"/>
              <a:endCxn id="70" idx="2"/>
            </p:cNvCxnSpPr>
            <p:nvPr>
              <p:custDataLst>
                <p:tags r:id="rId20"/>
              </p:custDataLst>
            </p:nvPr>
          </p:nvCxnSpPr>
          <p:spPr>
            <a:xfrm flipH="1">
              <a:off x="7686" y="4513"/>
              <a:ext cx="0" cy="610"/>
            </a:xfrm>
            <a:prstGeom prst="line">
              <a:avLst/>
            </a:prstGeom>
            <a:ln w="12700" cmpd="sng">
              <a:solidFill>
                <a:schemeClr val="accent1">
                  <a:lumMod val="40000"/>
                  <a:lumOff val="6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组合 72"/>
          <p:cNvGrpSpPr/>
          <p:nvPr>
            <p:custDataLst>
              <p:tags r:id="rId21"/>
            </p:custDataLst>
          </p:nvPr>
        </p:nvGrpSpPr>
        <p:grpSpPr>
          <a:xfrm>
            <a:off x="5714365" y="838835"/>
            <a:ext cx="762000" cy="838200"/>
            <a:chOff x="7381" y="4513"/>
            <a:chExt cx="610" cy="610"/>
          </a:xfrm>
        </p:grpSpPr>
        <p:sp>
          <p:nvSpPr>
            <p:cNvPr id="74" name="矩形 73"/>
            <p:cNvSpPr/>
            <p:nvPr>
              <p:custDataLst>
                <p:tags r:id="rId22"/>
              </p:custDataLst>
            </p:nvPr>
          </p:nvSpPr>
          <p:spPr>
            <a:xfrm>
              <a:off x="7381" y="4513"/>
              <a:ext cx="610" cy="61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cxnSp>
          <p:nvCxnSpPr>
            <p:cNvPr id="75" name="直接连接符 74"/>
            <p:cNvCxnSpPr/>
            <p:nvPr>
              <p:custDataLst>
                <p:tags r:id="rId23"/>
              </p:custDataLst>
            </p:nvPr>
          </p:nvCxnSpPr>
          <p:spPr>
            <a:xfrm>
              <a:off x="7381" y="4818"/>
              <a:ext cx="610" cy="0"/>
            </a:xfrm>
            <a:prstGeom prst="line">
              <a:avLst/>
            </a:prstGeom>
            <a:ln w="12700" cmpd="sng">
              <a:solidFill>
                <a:schemeClr val="accent1">
                  <a:lumMod val="40000"/>
                  <a:lumOff val="6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>
              <a:stCxn id="74" idx="0"/>
              <a:endCxn id="74" idx="2"/>
            </p:cNvCxnSpPr>
            <p:nvPr>
              <p:custDataLst>
                <p:tags r:id="rId24"/>
              </p:custDataLst>
            </p:nvPr>
          </p:nvCxnSpPr>
          <p:spPr>
            <a:xfrm flipH="1">
              <a:off x="7686" y="4513"/>
              <a:ext cx="0" cy="610"/>
            </a:xfrm>
            <a:prstGeom prst="line">
              <a:avLst/>
            </a:prstGeom>
            <a:ln w="12700" cmpd="sng">
              <a:solidFill>
                <a:schemeClr val="accent1">
                  <a:lumMod val="40000"/>
                  <a:lumOff val="6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7" name="直接连接符 76"/>
          <p:cNvCxnSpPr/>
          <p:nvPr>
            <p:custDataLst>
              <p:tags r:id="rId25"/>
            </p:custDataLst>
          </p:nvPr>
        </p:nvCxnSpPr>
        <p:spPr>
          <a:xfrm>
            <a:off x="1917065" y="1902460"/>
            <a:ext cx="835723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组合 77"/>
          <p:cNvGrpSpPr/>
          <p:nvPr>
            <p:custDataLst>
              <p:tags r:id="rId26"/>
            </p:custDataLst>
          </p:nvPr>
        </p:nvGrpSpPr>
        <p:grpSpPr>
          <a:xfrm>
            <a:off x="6592570" y="838835"/>
            <a:ext cx="762000" cy="838200"/>
            <a:chOff x="7381" y="4513"/>
            <a:chExt cx="610" cy="610"/>
          </a:xfrm>
        </p:grpSpPr>
        <p:sp>
          <p:nvSpPr>
            <p:cNvPr id="79" name="矩形 78"/>
            <p:cNvSpPr/>
            <p:nvPr>
              <p:custDataLst>
                <p:tags r:id="rId27"/>
              </p:custDataLst>
            </p:nvPr>
          </p:nvSpPr>
          <p:spPr>
            <a:xfrm>
              <a:off x="7381" y="4513"/>
              <a:ext cx="610" cy="61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cxnSp>
          <p:nvCxnSpPr>
            <p:cNvPr id="80" name="直接连接符 79"/>
            <p:cNvCxnSpPr/>
            <p:nvPr>
              <p:custDataLst>
                <p:tags r:id="rId28"/>
              </p:custDataLst>
            </p:nvPr>
          </p:nvCxnSpPr>
          <p:spPr>
            <a:xfrm>
              <a:off x="7381" y="4818"/>
              <a:ext cx="610" cy="0"/>
            </a:xfrm>
            <a:prstGeom prst="line">
              <a:avLst/>
            </a:prstGeom>
            <a:ln w="12700" cmpd="sng">
              <a:solidFill>
                <a:schemeClr val="accent1">
                  <a:lumMod val="40000"/>
                  <a:lumOff val="6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>
              <a:stCxn id="79" idx="0"/>
              <a:endCxn id="79" idx="2"/>
            </p:cNvCxnSpPr>
            <p:nvPr>
              <p:custDataLst>
                <p:tags r:id="rId29"/>
              </p:custDataLst>
            </p:nvPr>
          </p:nvCxnSpPr>
          <p:spPr>
            <a:xfrm flipH="1">
              <a:off x="7686" y="4513"/>
              <a:ext cx="0" cy="610"/>
            </a:xfrm>
            <a:prstGeom prst="line">
              <a:avLst/>
            </a:prstGeom>
            <a:ln w="12700" cmpd="sng">
              <a:solidFill>
                <a:schemeClr val="accent1">
                  <a:lumMod val="40000"/>
                  <a:lumOff val="6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组合 81"/>
          <p:cNvGrpSpPr/>
          <p:nvPr>
            <p:custDataLst>
              <p:tags r:id="rId30"/>
            </p:custDataLst>
          </p:nvPr>
        </p:nvGrpSpPr>
        <p:grpSpPr>
          <a:xfrm>
            <a:off x="7468235" y="838835"/>
            <a:ext cx="762000" cy="838200"/>
            <a:chOff x="7381" y="4513"/>
            <a:chExt cx="610" cy="610"/>
          </a:xfrm>
        </p:grpSpPr>
        <p:sp>
          <p:nvSpPr>
            <p:cNvPr id="83" name="矩形 82"/>
            <p:cNvSpPr/>
            <p:nvPr>
              <p:custDataLst>
                <p:tags r:id="rId31"/>
              </p:custDataLst>
            </p:nvPr>
          </p:nvSpPr>
          <p:spPr>
            <a:xfrm>
              <a:off x="7381" y="4513"/>
              <a:ext cx="610" cy="61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cxnSp>
          <p:nvCxnSpPr>
            <p:cNvPr id="84" name="直接连接符 83"/>
            <p:cNvCxnSpPr/>
            <p:nvPr>
              <p:custDataLst>
                <p:tags r:id="rId32"/>
              </p:custDataLst>
            </p:nvPr>
          </p:nvCxnSpPr>
          <p:spPr>
            <a:xfrm>
              <a:off x="7381" y="4818"/>
              <a:ext cx="610" cy="0"/>
            </a:xfrm>
            <a:prstGeom prst="line">
              <a:avLst/>
            </a:prstGeom>
            <a:ln w="12700" cmpd="sng">
              <a:solidFill>
                <a:schemeClr val="accent1">
                  <a:lumMod val="40000"/>
                  <a:lumOff val="6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>
              <a:stCxn id="83" idx="0"/>
              <a:endCxn id="83" idx="2"/>
            </p:cNvCxnSpPr>
            <p:nvPr>
              <p:custDataLst>
                <p:tags r:id="rId33"/>
              </p:custDataLst>
            </p:nvPr>
          </p:nvCxnSpPr>
          <p:spPr>
            <a:xfrm flipH="1">
              <a:off x="7686" y="4513"/>
              <a:ext cx="0" cy="610"/>
            </a:xfrm>
            <a:prstGeom prst="line">
              <a:avLst/>
            </a:prstGeom>
            <a:ln w="12700" cmpd="sng">
              <a:solidFill>
                <a:schemeClr val="accent1">
                  <a:lumMod val="40000"/>
                  <a:lumOff val="6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6" name="组合 85"/>
          <p:cNvGrpSpPr/>
          <p:nvPr>
            <p:custDataLst>
              <p:tags r:id="rId34"/>
            </p:custDataLst>
          </p:nvPr>
        </p:nvGrpSpPr>
        <p:grpSpPr>
          <a:xfrm>
            <a:off x="8343900" y="838835"/>
            <a:ext cx="762000" cy="838200"/>
            <a:chOff x="7381" y="4513"/>
            <a:chExt cx="610" cy="610"/>
          </a:xfrm>
        </p:grpSpPr>
        <p:sp>
          <p:nvSpPr>
            <p:cNvPr id="87" name="矩形 86"/>
            <p:cNvSpPr/>
            <p:nvPr>
              <p:custDataLst>
                <p:tags r:id="rId35"/>
              </p:custDataLst>
            </p:nvPr>
          </p:nvSpPr>
          <p:spPr>
            <a:xfrm>
              <a:off x="7381" y="4513"/>
              <a:ext cx="610" cy="61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cxnSp>
          <p:nvCxnSpPr>
            <p:cNvPr id="88" name="直接连接符 87"/>
            <p:cNvCxnSpPr/>
            <p:nvPr>
              <p:custDataLst>
                <p:tags r:id="rId36"/>
              </p:custDataLst>
            </p:nvPr>
          </p:nvCxnSpPr>
          <p:spPr>
            <a:xfrm>
              <a:off x="7381" y="4818"/>
              <a:ext cx="610" cy="0"/>
            </a:xfrm>
            <a:prstGeom prst="line">
              <a:avLst/>
            </a:prstGeom>
            <a:ln w="12700" cmpd="sng">
              <a:solidFill>
                <a:schemeClr val="accent1">
                  <a:lumMod val="40000"/>
                  <a:lumOff val="6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>
              <a:stCxn id="87" idx="0"/>
              <a:endCxn id="87" idx="2"/>
            </p:cNvCxnSpPr>
            <p:nvPr>
              <p:custDataLst>
                <p:tags r:id="rId37"/>
              </p:custDataLst>
            </p:nvPr>
          </p:nvCxnSpPr>
          <p:spPr>
            <a:xfrm flipH="1">
              <a:off x="7686" y="4513"/>
              <a:ext cx="0" cy="610"/>
            </a:xfrm>
            <a:prstGeom prst="line">
              <a:avLst/>
            </a:prstGeom>
            <a:ln w="12700" cmpd="sng">
              <a:solidFill>
                <a:schemeClr val="accent1">
                  <a:lumMod val="40000"/>
                  <a:lumOff val="6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组合 89"/>
          <p:cNvGrpSpPr/>
          <p:nvPr>
            <p:custDataLst>
              <p:tags r:id="rId38"/>
            </p:custDataLst>
          </p:nvPr>
        </p:nvGrpSpPr>
        <p:grpSpPr>
          <a:xfrm>
            <a:off x="9219565" y="838835"/>
            <a:ext cx="762000" cy="838200"/>
            <a:chOff x="7381" y="4513"/>
            <a:chExt cx="610" cy="610"/>
          </a:xfrm>
        </p:grpSpPr>
        <p:sp>
          <p:nvSpPr>
            <p:cNvPr id="91" name="矩形 90"/>
            <p:cNvSpPr/>
            <p:nvPr>
              <p:custDataLst>
                <p:tags r:id="rId39"/>
              </p:custDataLst>
            </p:nvPr>
          </p:nvSpPr>
          <p:spPr>
            <a:xfrm>
              <a:off x="7381" y="4513"/>
              <a:ext cx="610" cy="61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cxnSp>
          <p:nvCxnSpPr>
            <p:cNvPr id="92" name="直接连接符 91"/>
            <p:cNvCxnSpPr/>
            <p:nvPr>
              <p:custDataLst>
                <p:tags r:id="rId40"/>
              </p:custDataLst>
            </p:nvPr>
          </p:nvCxnSpPr>
          <p:spPr>
            <a:xfrm>
              <a:off x="7381" y="4818"/>
              <a:ext cx="610" cy="0"/>
            </a:xfrm>
            <a:prstGeom prst="line">
              <a:avLst/>
            </a:prstGeom>
            <a:ln w="12700" cmpd="sng">
              <a:solidFill>
                <a:schemeClr val="accent1">
                  <a:lumMod val="40000"/>
                  <a:lumOff val="6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>
              <a:stCxn id="91" idx="0"/>
              <a:endCxn id="91" idx="2"/>
            </p:cNvCxnSpPr>
            <p:nvPr>
              <p:custDataLst>
                <p:tags r:id="rId41"/>
              </p:custDataLst>
            </p:nvPr>
          </p:nvCxnSpPr>
          <p:spPr>
            <a:xfrm flipH="1">
              <a:off x="7686" y="4513"/>
              <a:ext cx="0" cy="610"/>
            </a:xfrm>
            <a:prstGeom prst="line">
              <a:avLst/>
            </a:prstGeom>
            <a:ln w="12700" cmpd="sng">
              <a:solidFill>
                <a:schemeClr val="accent1">
                  <a:lumMod val="40000"/>
                  <a:lumOff val="6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Title 6"/>
          <p:cNvSpPr txBox="1"/>
          <p:nvPr>
            <p:custDataLst>
              <p:tags r:id="rId42"/>
            </p:custDataLst>
          </p:nvPr>
        </p:nvSpPr>
        <p:spPr>
          <a:xfrm>
            <a:off x="2327275" y="806450"/>
            <a:ext cx="8394700" cy="90297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square" lIns="72000" tIns="36195" rIns="72000" bIns="36195" rtlCol="0" anchor="t" anchorCtr="0">
            <a:normAutofit fontScale="9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SzTx/>
              <a:buFontTx/>
              <a:buNone/>
            </a:pPr>
            <a:r>
              <a:rPr lang="zh-CN" altLang="en-US" sz="5400" spc="1500">
                <a:ln w="3175">
                  <a:noFill/>
                  <a:prstDash val="dash"/>
                </a:ln>
                <a:solidFill>
                  <a:srgbClr val="4F81B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预习检测</a:t>
            </a:r>
            <a:endParaRPr lang="zh-CN" altLang="en-US" sz="5400" spc="1500">
              <a:ln w="3175">
                <a:noFill/>
                <a:prstDash val="dash"/>
              </a:ln>
              <a:solidFill>
                <a:srgbClr val="4F81B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43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914400"/>
            <a:ext cx="12192000" cy="502920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295362" y="1552909"/>
            <a:ext cx="9601276" cy="449486"/>
          </a:xfrm>
          <a:prstGeom prst="rect">
            <a:avLst/>
          </a:prstGeom>
          <a:noFill/>
        </p:spPr>
        <p:txBody>
          <a:bodyPr wrap="square" bIns="0" rtlCol="0" anchor="b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400" b="1" spc="300">
                <a:solidFill>
                  <a:srgbClr val="4F81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课文探究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295362" y="2027795"/>
            <a:ext cx="9601276" cy="306704"/>
          </a:xfrm>
          <a:prstGeom prst="rect">
            <a:avLst/>
          </a:prstGeom>
          <a:noFill/>
        </p:spPr>
        <p:txBody>
          <a:bodyPr wrap="square" tIns="0" rtlCol="0" anchor="t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1600" spc="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1.说说开头三句所抒发的感情的不同层次。</a:t>
            </a:r>
          </a:p>
        </p:txBody>
      </p:sp>
      <p:sp>
        <p:nvSpPr>
          <p:cNvPr id="17" name="文本框 16"/>
          <p:cNvSpPr txBox="1"/>
          <p:nvPr>
            <p:custDataLst>
              <p:tags r:id="rId6"/>
            </p:custDataLst>
          </p:nvPr>
        </p:nvSpPr>
        <p:spPr>
          <a:xfrm>
            <a:off x="2288540" y="2620645"/>
            <a:ext cx="2201545" cy="2423795"/>
          </a:xfrm>
          <a:prstGeom prst="rect">
            <a:avLst/>
          </a:prstGeom>
          <a:noFill/>
        </p:spPr>
        <p:txBody>
          <a:bodyPr wrap="square" rtlCol="0" anchor="t" anchorCtr="0">
            <a:normAutofit lnSpcReduction="10000"/>
          </a:bodyPr>
          <a:lstStyle/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“寻寻觅觅”描绘了作者经过许多突发事件的刺激之后，所产生的一种因精神恍惚、若有所失而到处寻觅的状态。</a:t>
            </a:r>
          </a:p>
        </p:txBody>
      </p:sp>
      <p:sp>
        <p:nvSpPr>
          <p:cNvPr id="6" name="AutoShape 25"/>
          <p:cNvSpPr>
            <a:spLocks noChangeAspect="1" noChangeArrowheads="1" noTextEdit="1"/>
          </p:cNvSpPr>
          <p:nvPr>
            <p:custDataLst>
              <p:tags r:id="rId7"/>
            </p:custDataLst>
          </p:nvPr>
        </p:nvSpPr>
        <p:spPr bwMode="auto">
          <a:xfrm>
            <a:off x="1895475" y="2628265"/>
            <a:ext cx="276225" cy="537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Freeform 27"/>
          <p:cNvSpPr/>
          <p:nvPr>
            <p:custDataLst>
              <p:tags r:id="rId8"/>
            </p:custDataLst>
          </p:nvPr>
        </p:nvSpPr>
        <p:spPr bwMode="auto">
          <a:xfrm>
            <a:off x="1915160" y="2784475"/>
            <a:ext cx="183515" cy="224790"/>
          </a:xfrm>
          <a:custGeom>
            <a:gdLst>
              <a:gd name="T0" fmla="*/ 628 w 628"/>
              <a:gd name="T1" fmla="*/ 385 h 769"/>
              <a:gd name="T2" fmla="*/ 507 w 628"/>
              <a:gd name="T3" fmla="*/ 0 h 769"/>
              <a:gd name="T4" fmla="*/ 0 w 628"/>
              <a:gd name="T5" fmla="*/ 385 h 769"/>
              <a:gd name="T6" fmla="*/ 507 w 628"/>
              <a:gd name="T7" fmla="*/ 769 h 769"/>
              <a:gd name="T8" fmla="*/ 628 w 628"/>
              <a:gd name="T9" fmla="*/ 385 h 76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8" h="769">
                <a:moveTo>
                  <a:pt x="628" y="385"/>
                </a:moveTo>
                <a:cubicBezTo>
                  <a:pt x="628" y="242"/>
                  <a:pt x="583" y="109"/>
                  <a:pt x="507" y="0"/>
                </a:cubicBezTo>
                <a:cubicBezTo>
                  <a:pt x="0" y="385"/>
                  <a:pt x="0" y="385"/>
                  <a:pt x="0" y="385"/>
                </a:cubicBezTo>
                <a:cubicBezTo>
                  <a:pt x="507" y="769"/>
                  <a:pt x="507" y="769"/>
                  <a:pt x="507" y="769"/>
                </a:cubicBezTo>
                <a:cubicBezTo>
                  <a:pt x="583" y="660"/>
                  <a:pt x="628" y="527"/>
                  <a:pt x="628" y="38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Freeform 28"/>
          <p:cNvSpPr/>
          <p:nvPr>
            <p:custDataLst>
              <p:tags r:id="rId9"/>
            </p:custDataLst>
          </p:nvPr>
        </p:nvSpPr>
        <p:spPr bwMode="auto">
          <a:xfrm>
            <a:off x="1910080" y="2912110"/>
            <a:ext cx="144145" cy="180975"/>
          </a:xfrm>
          <a:custGeom>
            <a:gdLst>
              <a:gd name="T0" fmla="*/ 493 w 493"/>
              <a:gd name="T1" fmla="*/ 374 h 619"/>
              <a:gd name="T2" fmla="*/ 0 w 493"/>
              <a:gd name="T3" fmla="*/ 0 h 619"/>
              <a:gd name="T4" fmla="*/ 0 w 493"/>
              <a:gd name="T5" fmla="*/ 619 h 619"/>
              <a:gd name="T6" fmla="*/ 493 w 493"/>
              <a:gd name="T7" fmla="*/ 374 h 61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2" h="619">
                <a:moveTo>
                  <a:pt x="493" y="374"/>
                </a:moveTo>
                <a:cubicBezTo>
                  <a:pt x="0" y="0"/>
                  <a:pt x="0" y="0"/>
                  <a:pt x="0" y="0"/>
                </a:cubicBezTo>
                <a:cubicBezTo>
                  <a:pt x="0" y="619"/>
                  <a:pt x="0" y="619"/>
                  <a:pt x="0" y="619"/>
                </a:cubicBezTo>
                <a:cubicBezTo>
                  <a:pt x="199" y="612"/>
                  <a:pt x="375" y="518"/>
                  <a:pt x="493" y="374"/>
                </a:cubicBezTo>
                <a:close/>
              </a:path>
            </a:pathLst>
          </a:custGeom>
          <a:solidFill>
            <a:srgbClr val="D996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Freeform 29"/>
          <p:cNvSpPr/>
          <p:nvPr>
            <p:custDataLst>
              <p:tags r:id="rId10"/>
            </p:custDataLst>
          </p:nvPr>
        </p:nvSpPr>
        <p:spPr bwMode="auto">
          <a:xfrm>
            <a:off x="1910080" y="2643505"/>
            <a:ext cx="246380" cy="507365"/>
          </a:xfrm>
          <a:custGeom>
            <a:gdLst>
              <a:gd name="T0" fmla="*/ 843 w 843"/>
              <a:gd name="T1" fmla="*/ 868 h 1735"/>
              <a:gd name="T2" fmla="*/ 0 w 843"/>
              <a:gd name="T3" fmla="*/ 0 h 1735"/>
              <a:gd name="T4" fmla="*/ 0 w 843"/>
              <a:gd name="T5" fmla="*/ 148 h 1735"/>
              <a:gd name="T6" fmla="*/ 695 w 843"/>
              <a:gd name="T7" fmla="*/ 868 h 1735"/>
              <a:gd name="T8" fmla="*/ 0 w 843"/>
              <a:gd name="T9" fmla="*/ 1587 h 1735"/>
              <a:gd name="T10" fmla="*/ 0 w 843"/>
              <a:gd name="T11" fmla="*/ 1735 h 1735"/>
              <a:gd name="T12" fmla="*/ 843 w 843"/>
              <a:gd name="T13" fmla="*/ 868 h 173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3" h="1735">
                <a:moveTo>
                  <a:pt x="843" y="868"/>
                </a:moveTo>
                <a:cubicBezTo>
                  <a:pt x="843" y="397"/>
                  <a:pt x="467" y="13"/>
                  <a:pt x="0" y="0"/>
                </a:cubicBezTo>
                <a:cubicBezTo>
                  <a:pt x="0" y="148"/>
                  <a:pt x="0" y="148"/>
                  <a:pt x="0" y="148"/>
                </a:cubicBezTo>
                <a:cubicBezTo>
                  <a:pt x="386" y="161"/>
                  <a:pt x="695" y="479"/>
                  <a:pt x="695" y="868"/>
                </a:cubicBezTo>
                <a:cubicBezTo>
                  <a:pt x="695" y="1256"/>
                  <a:pt x="386" y="1574"/>
                  <a:pt x="0" y="1587"/>
                </a:cubicBezTo>
                <a:cubicBezTo>
                  <a:pt x="0" y="1735"/>
                  <a:pt x="0" y="1735"/>
                  <a:pt x="0" y="1735"/>
                </a:cubicBezTo>
                <a:cubicBezTo>
                  <a:pt x="467" y="1722"/>
                  <a:pt x="843" y="1338"/>
                  <a:pt x="843" y="868"/>
                </a:cubicBezTo>
                <a:close/>
              </a:path>
            </a:pathLst>
          </a:custGeom>
          <a:solidFill>
            <a:srgbClr val="FFC033">
              <a:alpha val="6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Freeform 30"/>
          <p:cNvSpPr/>
          <p:nvPr>
            <p:custDataLst>
              <p:tags r:id="rId11"/>
            </p:custDataLst>
          </p:nvPr>
        </p:nvSpPr>
        <p:spPr bwMode="auto">
          <a:xfrm>
            <a:off x="1910080" y="2701925"/>
            <a:ext cx="144145" cy="180975"/>
          </a:xfrm>
          <a:custGeom>
            <a:gdLst>
              <a:gd name="T0" fmla="*/ 0 w 493"/>
              <a:gd name="T1" fmla="*/ 0 h 619"/>
              <a:gd name="T2" fmla="*/ 0 w 493"/>
              <a:gd name="T3" fmla="*/ 619 h 619"/>
              <a:gd name="T4" fmla="*/ 493 w 493"/>
              <a:gd name="T5" fmla="*/ 245 h 619"/>
              <a:gd name="T6" fmla="*/ 0 w 493"/>
              <a:gd name="T7" fmla="*/ 0 h 61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2" h="619">
                <a:moveTo>
                  <a:pt x="0" y="0"/>
                </a:moveTo>
                <a:cubicBezTo>
                  <a:pt x="0" y="619"/>
                  <a:pt x="0" y="619"/>
                  <a:pt x="0" y="619"/>
                </a:cubicBezTo>
                <a:cubicBezTo>
                  <a:pt x="493" y="245"/>
                  <a:pt x="493" y="245"/>
                  <a:pt x="493" y="245"/>
                </a:cubicBezTo>
                <a:cubicBezTo>
                  <a:pt x="375" y="102"/>
                  <a:pt x="199" y="8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Freeform 31"/>
          <p:cNvSpPr>
            <a:spLocks noEditPoints="1"/>
          </p:cNvSpPr>
          <p:nvPr>
            <p:custDataLst>
              <p:tags r:id="rId12"/>
            </p:custDataLst>
          </p:nvPr>
        </p:nvSpPr>
        <p:spPr bwMode="auto">
          <a:xfrm>
            <a:off x="1895475" y="2628265"/>
            <a:ext cx="276225" cy="537210"/>
          </a:xfrm>
          <a:custGeom>
            <a:gdLst>
              <a:gd name="T0" fmla="*/ 943 w 943"/>
              <a:gd name="T1" fmla="*/ 918 h 1836"/>
              <a:gd name="T2" fmla="*/ 25 w 943"/>
              <a:gd name="T3" fmla="*/ 0 h 1836"/>
              <a:gd name="T4" fmla="*/ 0 w 943"/>
              <a:gd name="T5" fmla="*/ 25 h 1836"/>
              <a:gd name="T6" fmla="*/ 0 w 943"/>
              <a:gd name="T7" fmla="*/ 223 h 1836"/>
              <a:gd name="T8" fmla="*/ 0 w 943"/>
              <a:gd name="T9" fmla="*/ 1613 h 1836"/>
              <a:gd name="T10" fmla="*/ 0 w 943"/>
              <a:gd name="T11" fmla="*/ 1811 h 1836"/>
              <a:gd name="T12" fmla="*/ 25 w 943"/>
              <a:gd name="T13" fmla="*/ 1836 h 1836"/>
              <a:gd name="T14" fmla="*/ 943 w 943"/>
              <a:gd name="T15" fmla="*/ 918 h 1836"/>
              <a:gd name="T16" fmla="*/ 50 w 943"/>
              <a:gd name="T17" fmla="*/ 248 h 1836"/>
              <a:gd name="T18" fmla="*/ 543 w 943"/>
              <a:gd name="T19" fmla="*/ 493 h 1836"/>
              <a:gd name="T20" fmla="*/ 50 w 943"/>
              <a:gd name="T21" fmla="*/ 867 h 1836"/>
              <a:gd name="T22" fmla="*/ 50 w 943"/>
              <a:gd name="T23" fmla="*/ 248 h 1836"/>
              <a:gd name="T24" fmla="*/ 574 w 943"/>
              <a:gd name="T25" fmla="*/ 533 h 1836"/>
              <a:gd name="T26" fmla="*/ 695 w 943"/>
              <a:gd name="T27" fmla="*/ 918 h 1836"/>
              <a:gd name="T28" fmla="*/ 574 w 943"/>
              <a:gd name="T29" fmla="*/ 1302 h 1836"/>
              <a:gd name="T30" fmla="*/ 67 w 943"/>
              <a:gd name="T31" fmla="*/ 918 h 1836"/>
              <a:gd name="T32" fmla="*/ 574 w 943"/>
              <a:gd name="T33" fmla="*/ 533 h 1836"/>
              <a:gd name="T34" fmla="*/ 50 w 943"/>
              <a:gd name="T35" fmla="*/ 968 h 1836"/>
              <a:gd name="T36" fmla="*/ 543 w 943"/>
              <a:gd name="T37" fmla="*/ 1342 h 1836"/>
              <a:gd name="T38" fmla="*/ 50 w 943"/>
              <a:gd name="T39" fmla="*/ 1587 h 1836"/>
              <a:gd name="T40" fmla="*/ 50 w 943"/>
              <a:gd name="T41" fmla="*/ 968 h 1836"/>
              <a:gd name="T42" fmla="*/ 50 w 943"/>
              <a:gd name="T43" fmla="*/ 1637 h 1836"/>
              <a:gd name="T44" fmla="*/ 745 w 943"/>
              <a:gd name="T45" fmla="*/ 918 h 1836"/>
              <a:gd name="T46" fmla="*/ 50 w 943"/>
              <a:gd name="T47" fmla="*/ 198 h 1836"/>
              <a:gd name="T48" fmla="*/ 50 w 943"/>
              <a:gd name="T49" fmla="*/ 50 h 1836"/>
              <a:gd name="T50" fmla="*/ 893 w 943"/>
              <a:gd name="T51" fmla="*/ 918 h 1836"/>
              <a:gd name="T52" fmla="*/ 50 w 943"/>
              <a:gd name="T53" fmla="*/ 1785 h 1836"/>
              <a:gd name="T54" fmla="*/ 50 w 943"/>
              <a:gd name="T55" fmla="*/ 1637 h 183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43" h="1836">
                <a:moveTo>
                  <a:pt x="943" y="918"/>
                </a:moveTo>
                <a:cubicBezTo>
                  <a:pt x="943" y="411"/>
                  <a:pt x="532" y="0"/>
                  <a:pt x="25" y="0"/>
                </a:cubicBezTo>
                <a:cubicBezTo>
                  <a:pt x="11" y="0"/>
                  <a:pt x="0" y="11"/>
                  <a:pt x="0" y="25"/>
                </a:cubicBezTo>
                <a:cubicBezTo>
                  <a:pt x="0" y="223"/>
                  <a:pt x="0" y="223"/>
                  <a:pt x="0" y="223"/>
                </a:cubicBezTo>
                <a:cubicBezTo>
                  <a:pt x="0" y="1613"/>
                  <a:pt x="0" y="1613"/>
                  <a:pt x="0" y="1613"/>
                </a:cubicBezTo>
                <a:cubicBezTo>
                  <a:pt x="0" y="1811"/>
                  <a:pt x="0" y="1811"/>
                  <a:pt x="0" y="1811"/>
                </a:cubicBezTo>
                <a:cubicBezTo>
                  <a:pt x="0" y="1824"/>
                  <a:pt x="11" y="1836"/>
                  <a:pt x="25" y="1836"/>
                </a:cubicBezTo>
                <a:cubicBezTo>
                  <a:pt x="532" y="1836"/>
                  <a:pt x="943" y="1424"/>
                  <a:pt x="943" y="918"/>
                </a:cubicBezTo>
                <a:close/>
                <a:moveTo>
                  <a:pt x="50" y="248"/>
                </a:moveTo>
                <a:cubicBezTo>
                  <a:pt x="249" y="256"/>
                  <a:pt x="425" y="350"/>
                  <a:pt x="543" y="493"/>
                </a:cubicBezTo>
                <a:cubicBezTo>
                  <a:pt x="50" y="867"/>
                  <a:pt x="50" y="867"/>
                  <a:pt x="50" y="867"/>
                </a:cubicBezTo>
                <a:lnTo>
                  <a:pt x="50" y="248"/>
                </a:lnTo>
                <a:close/>
                <a:moveTo>
                  <a:pt x="574" y="533"/>
                </a:moveTo>
                <a:cubicBezTo>
                  <a:pt x="650" y="642"/>
                  <a:pt x="695" y="775"/>
                  <a:pt x="695" y="918"/>
                </a:cubicBezTo>
                <a:cubicBezTo>
                  <a:pt x="695" y="1060"/>
                  <a:pt x="650" y="1193"/>
                  <a:pt x="574" y="1302"/>
                </a:cubicBezTo>
                <a:cubicBezTo>
                  <a:pt x="67" y="918"/>
                  <a:pt x="67" y="918"/>
                  <a:pt x="67" y="918"/>
                </a:cubicBezTo>
                <a:lnTo>
                  <a:pt x="574" y="533"/>
                </a:lnTo>
                <a:close/>
                <a:moveTo>
                  <a:pt x="50" y="968"/>
                </a:moveTo>
                <a:cubicBezTo>
                  <a:pt x="543" y="1342"/>
                  <a:pt x="543" y="1342"/>
                  <a:pt x="543" y="1342"/>
                </a:cubicBezTo>
                <a:cubicBezTo>
                  <a:pt x="425" y="1486"/>
                  <a:pt x="249" y="1580"/>
                  <a:pt x="50" y="1587"/>
                </a:cubicBezTo>
                <a:lnTo>
                  <a:pt x="50" y="968"/>
                </a:lnTo>
                <a:close/>
                <a:moveTo>
                  <a:pt x="50" y="1637"/>
                </a:moveTo>
                <a:cubicBezTo>
                  <a:pt x="436" y="1624"/>
                  <a:pt x="745" y="1306"/>
                  <a:pt x="745" y="918"/>
                </a:cubicBezTo>
                <a:cubicBezTo>
                  <a:pt x="745" y="529"/>
                  <a:pt x="436" y="211"/>
                  <a:pt x="50" y="198"/>
                </a:cubicBezTo>
                <a:cubicBezTo>
                  <a:pt x="50" y="50"/>
                  <a:pt x="50" y="50"/>
                  <a:pt x="50" y="50"/>
                </a:cubicBezTo>
                <a:cubicBezTo>
                  <a:pt x="517" y="63"/>
                  <a:pt x="893" y="447"/>
                  <a:pt x="893" y="918"/>
                </a:cubicBezTo>
                <a:cubicBezTo>
                  <a:pt x="893" y="1388"/>
                  <a:pt x="517" y="1772"/>
                  <a:pt x="50" y="1785"/>
                </a:cubicBezTo>
                <a:lnTo>
                  <a:pt x="50" y="163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文本框 41"/>
          <p:cNvSpPr txBox="1"/>
          <p:nvPr>
            <p:custDataLst>
              <p:tags r:id="rId13"/>
            </p:custDataLst>
          </p:nvPr>
        </p:nvSpPr>
        <p:spPr>
          <a:xfrm>
            <a:off x="1295400" y="2620645"/>
            <a:ext cx="605155" cy="553085"/>
          </a:xfrm>
          <a:prstGeom prst="rect">
            <a:avLst/>
          </a:prstGeom>
          <a:noFill/>
        </p:spPr>
        <p:txBody>
          <a:bodyPr wrap="none" rtlCol="0">
            <a:normAutofit lnSpcReduction="20000"/>
          </a:bodyPr>
          <a:lstStyle/>
          <a:p>
            <a:r>
              <a:rPr lang="en-US" altLang="zh-CN" sz="3200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45" name="文本框 44"/>
          <p:cNvSpPr txBox="1"/>
          <p:nvPr>
            <p:custDataLst>
              <p:tags r:id="rId14"/>
            </p:custDataLst>
          </p:nvPr>
        </p:nvSpPr>
        <p:spPr>
          <a:xfrm>
            <a:off x="8695690" y="2621280"/>
            <a:ext cx="2201545" cy="2423795"/>
          </a:xfrm>
          <a:prstGeom prst="rect">
            <a:avLst/>
          </a:prstGeom>
          <a:noFill/>
        </p:spPr>
        <p:txBody>
          <a:bodyPr wrap="square" rtlCol="0" anchor="t" anchorCtr="0">
            <a:normAutofit/>
          </a:bodyPr>
          <a:lstStyle/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“凄凄惨惨戚戚”总结了作者命运的凄惨和心情的悲痛。这十四个字为全词定下了感情基调。</a:t>
            </a:r>
          </a:p>
        </p:txBody>
      </p:sp>
      <p:sp>
        <p:nvSpPr>
          <p:cNvPr id="49" name="AutoShape 25"/>
          <p:cNvSpPr>
            <a:spLocks noChangeAspect="1" noChangeArrowheads="1" noTextEdit="1"/>
          </p:cNvSpPr>
          <p:nvPr>
            <p:custDataLst>
              <p:tags r:id="rId15"/>
            </p:custDataLst>
          </p:nvPr>
        </p:nvSpPr>
        <p:spPr bwMode="auto">
          <a:xfrm>
            <a:off x="8303260" y="2628900"/>
            <a:ext cx="276225" cy="537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0" name="Freeform 27"/>
          <p:cNvSpPr/>
          <p:nvPr>
            <p:custDataLst>
              <p:tags r:id="rId16"/>
            </p:custDataLst>
          </p:nvPr>
        </p:nvSpPr>
        <p:spPr bwMode="auto">
          <a:xfrm>
            <a:off x="8322945" y="2785110"/>
            <a:ext cx="183515" cy="224790"/>
          </a:xfrm>
          <a:custGeom>
            <a:gdLst>
              <a:gd name="T0" fmla="*/ 628 w 628"/>
              <a:gd name="T1" fmla="*/ 385 h 769"/>
              <a:gd name="T2" fmla="*/ 507 w 628"/>
              <a:gd name="T3" fmla="*/ 0 h 769"/>
              <a:gd name="T4" fmla="*/ 0 w 628"/>
              <a:gd name="T5" fmla="*/ 385 h 769"/>
              <a:gd name="T6" fmla="*/ 507 w 628"/>
              <a:gd name="T7" fmla="*/ 769 h 769"/>
              <a:gd name="T8" fmla="*/ 628 w 628"/>
              <a:gd name="T9" fmla="*/ 385 h 76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8" h="769">
                <a:moveTo>
                  <a:pt x="628" y="385"/>
                </a:moveTo>
                <a:cubicBezTo>
                  <a:pt x="628" y="242"/>
                  <a:pt x="583" y="109"/>
                  <a:pt x="507" y="0"/>
                </a:cubicBezTo>
                <a:cubicBezTo>
                  <a:pt x="0" y="385"/>
                  <a:pt x="0" y="385"/>
                  <a:pt x="0" y="385"/>
                </a:cubicBezTo>
                <a:cubicBezTo>
                  <a:pt x="507" y="769"/>
                  <a:pt x="507" y="769"/>
                  <a:pt x="507" y="769"/>
                </a:cubicBezTo>
                <a:cubicBezTo>
                  <a:pt x="583" y="660"/>
                  <a:pt x="628" y="527"/>
                  <a:pt x="628" y="38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Freeform 28"/>
          <p:cNvSpPr/>
          <p:nvPr>
            <p:custDataLst>
              <p:tags r:id="rId17"/>
            </p:custDataLst>
          </p:nvPr>
        </p:nvSpPr>
        <p:spPr bwMode="auto">
          <a:xfrm>
            <a:off x="8317865" y="2912745"/>
            <a:ext cx="144145" cy="180975"/>
          </a:xfrm>
          <a:custGeom>
            <a:gdLst>
              <a:gd name="T0" fmla="*/ 493 w 493"/>
              <a:gd name="T1" fmla="*/ 374 h 619"/>
              <a:gd name="T2" fmla="*/ 0 w 493"/>
              <a:gd name="T3" fmla="*/ 0 h 619"/>
              <a:gd name="T4" fmla="*/ 0 w 493"/>
              <a:gd name="T5" fmla="*/ 619 h 619"/>
              <a:gd name="T6" fmla="*/ 493 w 493"/>
              <a:gd name="T7" fmla="*/ 374 h 61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2" h="619">
                <a:moveTo>
                  <a:pt x="493" y="374"/>
                </a:moveTo>
                <a:cubicBezTo>
                  <a:pt x="0" y="0"/>
                  <a:pt x="0" y="0"/>
                  <a:pt x="0" y="0"/>
                </a:cubicBezTo>
                <a:cubicBezTo>
                  <a:pt x="0" y="619"/>
                  <a:pt x="0" y="619"/>
                  <a:pt x="0" y="619"/>
                </a:cubicBezTo>
                <a:cubicBezTo>
                  <a:pt x="199" y="612"/>
                  <a:pt x="375" y="518"/>
                  <a:pt x="493" y="374"/>
                </a:cubicBezTo>
                <a:close/>
              </a:path>
            </a:pathLst>
          </a:custGeom>
          <a:solidFill>
            <a:srgbClr val="D996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2" name="Freeform 29"/>
          <p:cNvSpPr/>
          <p:nvPr>
            <p:custDataLst>
              <p:tags r:id="rId18"/>
            </p:custDataLst>
          </p:nvPr>
        </p:nvSpPr>
        <p:spPr bwMode="auto">
          <a:xfrm>
            <a:off x="8317865" y="2644140"/>
            <a:ext cx="246380" cy="507365"/>
          </a:xfrm>
          <a:custGeom>
            <a:gdLst>
              <a:gd name="T0" fmla="*/ 843 w 843"/>
              <a:gd name="T1" fmla="*/ 868 h 1735"/>
              <a:gd name="T2" fmla="*/ 0 w 843"/>
              <a:gd name="T3" fmla="*/ 0 h 1735"/>
              <a:gd name="T4" fmla="*/ 0 w 843"/>
              <a:gd name="T5" fmla="*/ 148 h 1735"/>
              <a:gd name="T6" fmla="*/ 695 w 843"/>
              <a:gd name="T7" fmla="*/ 868 h 1735"/>
              <a:gd name="T8" fmla="*/ 0 w 843"/>
              <a:gd name="T9" fmla="*/ 1587 h 1735"/>
              <a:gd name="T10" fmla="*/ 0 w 843"/>
              <a:gd name="T11" fmla="*/ 1735 h 1735"/>
              <a:gd name="T12" fmla="*/ 843 w 843"/>
              <a:gd name="T13" fmla="*/ 868 h 173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3" h="1735">
                <a:moveTo>
                  <a:pt x="843" y="868"/>
                </a:moveTo>
                <a:cubicBezTo>
                  <a:pt x="843" y="397"/>
                  <a:pt x="467" y="13"/>
                  <a:pt x="0" y="0"/>
                </a:cubicBezTo>
                <a:cubicBezTo>
                  <a:pt x="0" y="148"/>
                  <a:pt x="0" y="148"/>
                  <a:pt x="0" y="148"/>
                </a:cubicBezTo>
                <a:cubicBezTo>
                  <a:pt x="386" y="161"/>
                  <a:pt x="695" y="479"/>
                  <a:pt x="695" y="868"/>
                </a:cubicBezTo>
                <a:cubicBezTo>
                  <a:pt x="695" y="1256"/>
                  <a:pt x="386" y="1574"/>
                  <a:pt x="0" y="1587"/>
                </a:cubicBezTo>
                <a:cubicBezTo>
                  <a:pt x="0" y="1735"/>
                  <a:pt x="0" y="1735"/>
                  <a:pt x="0" y="1735"/>
                </a:cubicBezTo>
                <a:cubicBezTo>
                  <a:pt x="467" y="1722"/>
                  <a:pt x="843" y="1338"/>
                  <a:pt x="843" y="868"/>
                </a:cubicBezTo>
                <a:close/>
              </a:path>
            </a:pathLst>
          </a:custGeom>
          <a:solidFill>
            <a:srgbClr val="FFC033">
              <a:alpha val="6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3" name="Freeform 30"/>
          <p:cNvSpPr/>
          <p:nvPr>
            <p:custDataLst>
              <p:tags r:id="rId19"/>
            </p:custDataLst>
          </p:nvPr>
        </p:nvSpPr>
        <p:spPr bwMode="auto">
          <a:xfrm>
            <a:off x="8317865" y="2701925"/>
            <a:ext cx="144145" cy="180975"/>
          </a:xfrm>
          <a:custGeom>
            <a:gdLst>
              <a:gd name="T0" fmla="*/ 0 w 493"/>
              <a:gd name="T1" fmla="*/ 0 h 619"/>
              <a:gd name="T2" fmla="*/ 0 w 493"/>
              <a:gd name="T3" fmla="*/ 619 h 619"/>
              <a:gd name="T4" fmla="*/ 493 w 493"/>
              <a:gd name="T5" fmla="*/ 245 h 619"/>
              <a:gd name="T6" fmla="*/ 0 w 493"/>
              <a:gd name="T7" fmla="*/ 0 h 61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2" h="619">
                <a:moveTo>
                  <a:pt x="0" y="0"/>
                </a:moveTo>
                <a:cubicBezTo>
                  <a:pt x="0" y="619"/>
                  <a:pt x="0" y="619"/>
                  <a:pt x="0" y="619"/>
                </a:cubicBezTo>
                <a:cubicBezTo>
                  <a:pt x="493" y="245"/>
                  <a:pt x="493" y="245"/>
                  <a:pt x="493" y="245"/>
                </a:cubicBezTo>
                <a:cubicBezTo>
                  <a:pt x="375" y="102"/>
                  <a:pt x="199" y="8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4" name="Freeform 31"/>
          <p:cNvSpPr>
            <a:spLocks noEditPoints="1"/>
          </p:cNvSpPr>
          <p:nvPr>
            <p:custDataLst>
              <p:tags r:id="rId20"/>
            </p:custDataLst>
          </p:nvPr>
        </p:nvSpPr>
        <p:spPr bwMode="auto">
          <a:xfrm>
            <a:off x="8303260" y="2628900"/>
            <a:ext cx="276225" cy="537210"/>
          </a:xfrm>
          <a:custGeom>
            <a:gdLst>
              <a:gd name="T0" fmla="*/ 943 w 943"/>
              <a:gd name="T1" fmla="*/ 918 h 1836"/>
              <a:gd name="T2" fmla="*/ 25 w 943"/>
              <a:gd name="T3" fmla="*/ 0 h 1836"/>
              <a:gd name="T4" fmla="*/ 0 w 943"/>
              <a:gd name="T5" fmla="*/ 25 h 1836"/>
              <a:gd name="T6" fmla="*/ 0 w 943"/>
              <a:gd name="T7" fmla="*/ 223 h 1836"/>
              <a:gd name="T8" fmla="*/ 0 w 943"/>
              <a:gd name="T9" fmla="*/ 1613 h 1836"/>
              <a:gd name="T10" fmla="*/ 0 w 943"/>
              <a:gd name="T11" fmla="*/ 1811 h 1836"/>
              <a:gd name="T12" fmla="*/ 25 w 943"/>
              <a:gd name="T13" fmla="*/ 1836 h 1836"/>
              <a:gd name="T14" fmla="*/ 943 w 943"/>
              <a:gd name="T15" fmla="*/ 918 h 1836"/>
              <a:gd name="T16" fmla="*/ 50 w 943"/>
              <a:gd name="T17" fmla="*/ 248 h 1836"/>
              <a:gd name="T18" fmla="*/ 543 w 943"/>
              <a:gd name="T19" fmla="*/ 493 h 1836"/>
              <a:gd name="T20" fmla="*/ 50 w 943"/>
              <a:gd name="T21" fmla="*/ 867 h 1836"/>
              <a:gd name="T22" fmla="*/ 50 w 943"/>
              <a:gd name="T23" fmla="*/ 248 h 1836"/>
              <a:gd name="T24" fmla="*/ 574 w 943"/>
              <a:gd name="T25" fmla="*/ 533 h 1836"/>
              <a:gd name="T26" fmla="*/ 695 w 943"/>
              <a:gd name="T27" fmla="*/ 918 h 1836"/>
              <a:gd name="T28" fmla="*/ 574 w 943"/>
              <a:gd name="T29" fmla="*/ 1302 h 1836"/>
              <a:gd name="T30" fmla="*/ 67 w 943"/>
              <a:gd name="T31" fmla="*/ 918 h 1836"/>
              <a:gd name="T32" fmla="*/ 574 w 943"/>
              <a:gd name="T33" fmla="*/ 533 h 1836"/>
              <a:gd name="T34" fmla="*/ 50 w 943"/>
              <a:gd name="T35" fmla="*/ 968 h 1836"/>
              <a:gd name="T36" fmla="*/ 543 w 943"/>
              <a:gd name="T37" fmla="*/ 1342 h 1836"/>
              <a:gd name="T38" fmla="*/ 50 w 943"/>
              <a:gd name="T39" fmla="*/ 1587 h 1836"/>
              <a:gd name="T40" fmla="*/ 50 w 943"/>
              <a:gd name="T41" fmla="*/ 968 h 1836"/>
              <a:gd name="T42" fmla="*/ 50 w 943"/>
              <a:gd name="T43" fmla="*/ 1637 h 1836"/>
              <a:gd name="T44" fmla="*/ 745 w 943"/>
              <a:gd name="T45" fmla="*/ 918 h 1836"/>
              <a:gd name="T46" fmla="*/ 50 w 943"/>
              <a:gd name="T47" fmla="*/ 198 h 1836"/>
              <a:gd name="T48" fmla="*/ 50 w 943"/>
              <a:gd name="T49" fmla="*/ 50 h 1836"/>
              <a:gd name="T50" fmla="*/ 893 w 943"/>
              <a:gd name="T51" fmla="*/ 918 h 1836"/>
              <a:gd name="T52" fmla="*/ 50 w 943"/>
              <a:gd name="T53" fmla="*/ 1785 h 1836"/>
              <a:gd name="T54" fmla="*/ 50 w 943"/>
              <a:gd name="T55" fmla="*/ 1637 h 183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43" h="1836">
                <a:moveTo>
                  <a:pt x="943" y="918"/>
                </a:moveTo>
                <a:cubicBezTo>
                  <a:pt x="943" y="411"/>
                  <a:pt x="532" y="0"/>
                  <a:pt x="25" y="0"/>
                </a:cubicBezTo>
                <a:cubicBezTo>
                  <a:pt x="11" y="0"/>
                  <a:pt x="0" y="11"/>
                  <a:pt x="0" y="25"/>
                </a:cubicBezTo>
                <a:cubicBezTo>
                  <a:pt x="0" y="223"/>
                  <a:pt x="0" y="223"/>
                  <a:pt x="0" y="223"/>
                </a:cubicBezTo>
                <a:cubicBezTo>
                  <a:pt x="0" y="1613"/>
                  <a:pt x="0" y="1613"/>
                  <a:pt x="0" y="1613"/>
                </a:cubicBezTo>
                <a:cubicBezTo>
                  <a:pt x="0" y="1811"/>
                  <a:pt x="0" y="1811"/>
                  <a:pt x="0" y="1811"/>
                </a:cubicBezTo>
                <a:cubicBezTo>
                  <a:pt x="0" y="1824"/>
                  <a:pt x="11" y="1836"/>
                  <a:pt x="25" y="1836"/>
                </a:cubicBezTo>
                <a:cubicBezTo>
                  <a:pt x="532" y="1836"/>
                  <a:pt x="943" y="1424"/>
                  <a:pt x="943" y="918"/>
                </a:cubicBezTo>
                <a:close/>
                <a:moveTo>
                  <a:pt x="50" y="248"/>
                </a:moveTo>
                <a:cubicBezTo>
                  <a:pt x="249" y="256"/>
                  <a:pt x="425" y="350"/>
                  <a:pt x="543" y="493"/>
                </a:cubicBezTo>
                <a:cubicBezTo>
                  <a:pt x="50" y="867"/>
                  <a:pt x="50" y="867"/>
                  <a:pt x="50" y="867"/>
                </a:cubicBezTo>
                <a:lnTo>
                  <a:pt x="50" y="248"/>
                </a:lnTo>
                <a:close/>
                <a:moveTo>
                  <a:pt x="574" y="533"/>
                </a:moveTo>
                <a:cubicBezTo>
                  <a:pt x="650" y="642"/>
                  <a:pt x="695" y="775"/>
                  <a:pt x="695" y="918"/>
                </a:cubicBezTo>
                <a:cubicBezTo>
                  <a:pt x="695" y="1060"/>
                  <a:pt x="650" y="1193"/>
                  <a:pt x="574" y="1302"/>
                </a:cubicBezTo>
                <a:cubicBezTo>
                  <a:pt x="67" y="918"/>
                  <a:pt x="67" y="918"/>
                  <a:pt x="67" y="918"/>
                </a:cubicBezTo>
                <a:lnTo>
                  <a:pt x="574" y="533"/>
                </a:lnTo>
                <a:close/>
                <a:moveTo>
                  <a:pt x="50" y="968"/>
                </a:moveTo>
                <a:cubicBezTo>
                  <a:pt x="543" y="1342"/>
                  <a:pt x="543" y="1342"/>
                  <a:pt x="543" y="1342"/>
                </a:cubicBezTo>
                <a:cubicBezTo>
                  <a:pt x="425" y="1486"/>
                  <a:pt x="249" y="1580"/>
                  <a:pt x="50" y="1587"/>
                </a:cubicBezTo>
                <a:lnTo>
                  <a:pt x="50" y="968"/>
                </a:lnTo>
                <a:close/>
                <a:moveTo>
                  <a:pt x="50" y="1637"/>
                </a:moveTo>
                <a:cubicBezTo>
                  <a:pt x="436" y="1624"/>
                  <a:pt x="745" y="1306"/>
                  <a:pt x="745" y="918"/>
                </a:cubicBezTo>
                <a:cubicBezTo>
                  <a:pt x="745" y="529"/>
                  <a:pt x="436" y="211"/>
                  <a:pt x="50" y="198"/>
                </a:cubicBezTo>
                <a:cubicBezTo>
                  <a:pt x="50" y="50"/>
                  <a:pt x="50" y="50"/>
                  <a:pt x="50" y="50"/>
                </a:cubicBezTo>
                <a:cubicBezTo>
                  <a:pt x="517" y="63"/>
                  <a:pt x="893" y="447"/>
                  <a:pt x="893" y="918"/>
                </a:cubicBezTo>
                <a:cubicBezTo>
                  <a:pt x="893" y="1388"/>
                  <a:pt x="517" y="1772"/>
                  <a:pt x="50" y="1785"/>
                </a:cubicBezTo>
                <a:lnTo>
                  <a:pt x="50" y="163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5" name="文本框 54"/>
          <p:cNvSpPr txBox="1"/>
          <p:nvPr>
            <p:custDataLst>
              <p:tags r:id="rId21"/>
            </p:custDataLst>
          </p:nvPr>
        </p:nvSpPr>
        <p:spPr>
          <a:xfrm>
            <a:off x="7703185" y="2621280"/>
            <a:ext cx="600710" cy="551815"/>
          </a:xfrm>
          <a:prstGeom prst="rect">
            <a:avLst/>
          </a:prstGeom>
          <a:noFill/>
        </p:spPr>
        <p:txBody>
          <a:bodyPr wrap="none" rtlCol="0">
            <a:normAutofit lnSpcReduction="20000"/>
          </a:bodyPr>
          <a:lstStyle/>
          <a:p>
            <a:r>
              <a:rPr lang="en-US" altLang="zh-CN" sz="3200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57" name="文本框 56"/>
          <p:cNvSpPr txBox="1"/>
          <p:nvPr>
            <p:custDataLst>
              <p:tags r:id="rId22"/>
            </p:custDataLst>
          </p:nvPr>
        </p:nvSpPr>
        <p:spPr>
          <a:xfrm>
            <a:off x="5492115" y="2621915"/>
            <a:ext cx="2201545" cy="2423795"/>
          </a:xfrm>
          <a:prstGeom prst="rect">
            <a:avLst/>
          </a:prstGeom>
          <a:noFill/>
        </p:spPr>
        <p:txBody>
          <a:bodyPr wrap="square" rtlCol="0" anchor="t" anchorCtr="0">
            <a:normAutofit/>
          </a:bodyPr>
          <a:lstStyle/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“冷冷清清”描写了作者寄身异地、无人为伴的孤独处境。</a:t>
            </a:r>
          </a:p>
        </p:txBody>
      </p:sp>
      <p:sp>
        <p:nvSpPr>
          <p:cNvPr id="60" name="AutoShape 25"/>
          <p:cNvSpPr>
            <a:spLocks noChangeAspect="1" noChangeArrowheads="1" noTextEdit="1"/>
          </p:cNvSpPr>
          <p:nvPr>
            <p:custDataLst>
              <p:tags r:id="rId23"/>
            </p:custDataLst>
          </p:nvPr>
        </p:nvSpPr>
        <p:spPr bwMode="auto">
          <a:xfrm>
            <a:off x="5099050" y="2629535"/>
            <a:ext cx="276225" cy="537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1" name="Freeform 27"/>
          <p:cNvSpPr/>
          <p:nvPr>
            <p:custDataLst>
              <p:tags r:id="rId24"/>
            </p:custDataLst>
          </p:nvPr>
        </p:nvSpPr>
        <p:spPr bwMode="auto">
          <a:xfrm>
            <a:off x="5119370" y="2785745"/>
            <a:ext cx="183515" cy="224790"/>
          </a:xfrm>
          <a:custGeom>
            <a:gdLst>
              <a:gd name="T0" fmla="*/ 628 w 628"/>
              <a:gd name="T1" fmla="*/ 385 h 769"/>
              <a:gd name="T2" fmla="*/ 507 w 628"/>
              <a:gd name="T3" fmla="*/ 0 h 769"/>
              <a:gd name="T4" fmla="*/ 0 w 628"/>
              <a:gd name="T5" fmla="*/ 385 h 769"/>
              <a:gd name="T6" fmla="*/ 507 w 628"/>
              <a:gd name="T7" fmla="*/ 769 h 769"/>
              <a:gd name="T8" fmla="*/ 628 w 628"/>
              <a:gd name="T9" fmla="*/ 385 h 76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8" h="769">
                <a:moveTo>
                  <a:pt x="628" y="385"/>
                </a:moveTo>
                <a:cubicBezTo>
                  <a:pt x="628" y="242"/>
                  <a:pt x="583" y="109"/>
                  <a:pt x="507" y="0"/>
                </a:cubicBezTo>
                <a:cubicBezTo>
                  <a:pt x="0" y="385"/>
                  <a:pt x="0" y="385"/>
                  <a:pt x="0" y="385"/>
                </a:cubicBezTo>
                <a:cubicBezTo>
                  <a:pt x="507" y="769"/>
                  <a:pt x="507" y="769"/>
                  <a:pt x="507" y="769"/>
                </a:cubicBezTo>
                <a:cubicBezTo>
                  <a:pt x="583" y="660"/>
                  <a:pt x="628" y="527"/>
                  <a:pt x="628" y="38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Freeform 28"/>
          <p:cNvSpPr/>
          <p:nvPr>
            <p:custDataLst>
              <p:tags r:id="rId25"/>
            </p:custDataLst>
          </p:nvPr>
        </p:nvSpPr>
        <p:spPr bwMode="auto">
          <a:xfrm>
            <a:off x="5114290" y="2913380"/>
            <a:ext cx="144145" cy="180975"/>
          </a:xfrm>
          <a:custGeom>
            <a:gdLst>
              <a:gd name="T0" fmla="*/ 493 w 493"/>
              <a:gd name="T1" fmla="*/ 374 h 619"/>
              <a:gd name="T2" fmla="*/ 0 w 493"/>
              <a:gd name="T3" fmla="*/ 0 h 619"/>
              <a:gd name="T4" fmla="*/ 0 w 493"/>
              <a:gd name="T5" fmla="*/ 619 h 619"/>
              <a:gd name="T6" fmla="*/ 493 w 493"/>
              <a:gd name="T7" fmla="*/ 374 h 61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2" h="619">
                <a:moveTo>
                  <a:pt x="493" y="374"/>
                </a:moveTo>
                <a:cubicBezTo>
                  <a:pt x="0" y="0"/>
                  <a:pt x="0" y="0"/>
                  <a:pt x="0" y="0"/>
                </a:cubicBezTo>
                <a:cubicBezTo>
                  <a:pt x="0" y="619"/>
                  <a:pt x="0" y="619"/>
                  <a:pt x="0" y="619"/>
                </a:cubicBezTo>
                <a:cubicBezTo>
                  <a:pt x="199" y="612"/>
                  <a:pt x="375" y="518"/>
                  <a:pt x="493" y="374"/>
                </a:cubicBezTo>
                <a:close/>
              </a:path>
            </a:pathLst>
          </a:custGeom>
          <a:solidFill>
            <a:srgbClr val="D996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Freeform 29"/>
          <p:cNvSpPr/>
          <p:nvPr>
            <p:custDataLst>
              <p:tags r:id="rId26"/>
            </p:custDataLst>
          </p:nvPr>
        </p:nvSpPr>
        <p:spPr bwMode="auto">
          <a:xfrm>
            <a:off x="5114290" y="2644775"/>
            <a:ext cx="246380" cy="507365"/>
          </a:xfrm>
          <a:custGeom>
            <a:gdLst>
              <a:gd name="T0" fmla="*/ 843 w 843"/>
              <a:gd name="T1" fmla="*/ 868 h 1735"/>
              <a:gd name="T2" fmla="*/ 0 w 843"/>
              <a:gd name="T3" fmla="*/ 0 h 1735"/>
              <a:gd name="T4" fmla="*/ 0 w 843"/>
              <a:gd name="T5" fmla="*/ 148 h 1735"/>
              <a:gd name="T6" fmla="*/ 695 w 843"/>
              <a:gd name="T7" fmla="*/ 868 h 1735"/>
              <a:gd name="T8" fmla="*/ 0 w 843"/>
              <a:gd name="T9" fmla="*/ 1587 h 1735"/>
              <a:gd name="T10" fmla="*/ 0 w 843"/>
              <a:gd name="T11" fmla="*/ 1735 h 1735"/>
              <a:gd name="T12" fmla="*/ 843 w 843"/>
              <a:gd name="T13" fmla="*/ 868 h 173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3" h="1735">
                <a:moveTo>
                  <a:pt x="843" y="868"/>
                </a:moveTo>
                <a:cubicBezTo>
                  <a:pt x="843" y="397"/>
                  <a:pt x="467" y="13"/>
                  <a:pt x="0" y="0"/>
                </a:cubicBezTo>
                <a:cubicBezTo>
                  <a:pt x="0" y="148"/>
                  <a:pt x="0" y="148"/>
                  <a:pt x="0" y="148"/>
                </a:cubicBezTo>
                <a:cubicBezTo>
                  <a:pt x="386" y="161"/>
                  <a:pt x="695" y="479"/>
                  <a:pt x="695" y="868"/>
                </a:cubicBezTo>
                <a:cubicBezTo>
                  <a:pt x="695" y="1256"/>
                  <a:pt x="386" y="1574"/>
                  <a:pt x="0" y="1587"/>
                </a:cubicBezTo>
                <a:cubicBezTo>
                  <a:pt x="0" y="1735"/>
                  <a:pt x="0" y="1735"/>
                  <a:pt x="0" y="1735"/>
                </a:cubicBezTo>
                <a:cubicBezTo>
                  <a:pt x="467" y="1722"/>
                  <a:pt x="843" y="1338"/>
                  <a:pt x="843" y="868"/>
                </a:cubicBezTo>
                <a:close/>
              </a:path>
            </a:pathLst>
          </a:custGeom>
          <a:solidFill>
            <a:srgbClr val="FFC033">
              <a:alpha val="6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4" name="Freeform 30"/>
          <p:cNvSpPr/>
          <p:nvPr>
            <p:custDataLst>
              <p:tags r:id="rId27"/>
            </p:custDataLst>
          </p:nvPr>
        </p:nvSpPr>
        <p:spPr bwMode="auto">
          <a:xfrm>
            <a:off x="5114290" y="2702560"/>
            <a:ext cx="144145" cy="180975"/>
          </a:xfrm>
          <a:custGeom>
            <a:gdLst>
              <a:gd name="T0" fmla="*/ 0 w 493"/>
              <a:gd name="T1" fmla="*/ 0 h 619"/>
              <a:gd name="T2" fmla="*/ 0 w 493"/>
              <a:gd name="T3" fmla="*/ 619 h 619"/>
              <a:gd name="T4" fmla="*/ 493 w 493"/>
              <a:gd name="T5" fmla="*/ 245 h 619"/>
              <a:gd name="T6" fmla="*/ 0 w 493"/>
              <a:gd name="T7" fmla="*/ 0 h 61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2" h="619">
                <a:moveTo>
                  <a:pt x="0" y="0"/>
                </a:moveTo>
                <a:cubicBezTo>
                  <a:pt x="0" y="619"/>
                  <a:pt x="0" y="619"/>
                  <a:pt x="0" y="619"/>
                </a:cubicBezTo>
                <a:cubicBezTo>
                  <a:pt x="493" y="245"/>
                  <a:pt x="493" y="245"/>
                  <a:pt x="493" y="245"/>
                </a:cubicBezTo>
                <a:cubicBezTo>
                  <a:pt x="375" y="102"/>
                  <a:pt x="199" y="8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5" name="Freeform 31"/>
          <p:cNvSpPr>
            <a:spLocks noEditPoints="1"/>
          </p:cNvSpPr>
          <p:nvPr>
            <p:custDataLst>
              <p:tags r:id="rId28"/>
            </p:custDataLst>
          </p:nvPr>
        </p:nvSpPr>
        <p:spPr bwMode="auto">
          <a:xfrm>
            <a:off x="5099050" y="2629535"/>
            <a:ext cx="276225" cy="537210"/>
          </a:xfrm>
          <a:custGeom>
            <a:gdLst>
              <a:gd name="T0" fmla="*/ 943 w 943"/>
              <a:gd name="T1" fmla="*/ 918 h 1836"/>
              <a:gd name="T2" fmla="*/ 25 w 943"/>
              <a:gd name="T3" fmla="*/ 0 h 1836"/>
              <a:gd name="T4" fmla="*/ 0 w 943"/>
              <a:gd name="T5" fmla="*/ 25 h 1836"/>
              <a:gd name="T6" fmla="*/ 0 w 943"/>
              <a:gd name="T7" fmla="*/ 223 h 1836"/>
              <a:gd name="T8" fmla="*/ 0 w 943"/>
              <a:gd name="T9" fmla="*/ 1613 h 1836"/>
              <a:gd name="T10" fmla="*/ 0 w 943"/>
              <a:gd name="T11" fmla="*/ 1811 h 1836"/>
              <a:gd name="T12" fmla="*/ 25 w 943"/>
              <a:gd name="T13" fmla="*/ 1836 h 1836"/>
              <a:gd name="T14" fmla="*/ 943 w 943"/>
              <a:gd name="T15" fmla="*/ 918 h 1836"/>
              <a:gd name="T16" fmla="*/ 50 w 943"/>
              <a:gd name="T17" fmla="*/ 248 h 1836"/>
              <a:gd name="T18" fmla="*/ 543 w 943"/>
              <a:gd name="T19" fmla="*/ 493 h 1836"/>
              <a:gd name="T20" fmla="*/ 50 w 943"/>
              <a:gd name="T21" fmla="*/ 867 h 1836"/>
              <a:gd name="T22" fmla="*/ 50 w 943"/>
              <a:gd name="T23" fmla="*/ 248 h 1836"/>
              <a:gd name="T24" fmla="*/ 574 w 943"/>
              <a:gd name="T25" fmla="*/ 533 h 1836"/>
              <a:gd name="T26" fmla="*/ 695 w 943"/>
              <a:gd name="T27" fmla="*/ 918 h 1836"/>
              <a:gd name="T28" fmla="*/ 574 w 943"/>
              <a:gd name="T29" fmla="*/ 1302 h 1836"/>
              <a:gd name="T30" fmla="*/ 67 w 943"/>
              <a:gd name="T31" fmla="*/ 918 h 1836"/>
              <a:gd name="T32" fmla="*/ 574 w 943"/>
              <a:gd name="T33" fmla="*/ 533 h 1836"/>
              <a:gd name="T34" fmla="*/ 50 w 943"/>
              <a:gd name="T35" fmla="*/ 968 h 1836"/>
              <a:gd name="T36" fmla="*/ 543 w 943"/>
              <a:gd name="T37" fmla="*/ 1342 h 1836"/>
              <a:gd name="T38" fmla="*/ 50 w 943"/>
              <a:gd name="T39" fmla="*/ 1587 h 1836"/>
              <a:gd name="T40" fmla="*/ 50 w 943"/>
              <a:gd name="T41" fmla="*/ 968 h 1836"/>
              <a:gd name="T42" fmla="*/ 50 w 943"/>
              <a:gd name="T43" fmla="*/ 1637 h 1836"/>
              <a:gd name="T44" fmla="*/ 745 w 943"/>
              <a:gd name="T45" fmla="*/ 918 h 1836"/>
              <a:gd name="T46" fmla="*/ 50 w 943"/>
              <a:gd name="T47" fmla="*/ 198 h 1836"/>
              <a:gd name="T48" fmla="*/ 50 w 943"/>
              <a:gd name="T49" fmla="*/ 50 h 1836"/>
              <a:gd name="T50" fmla="*/ 893 w 943"/>
              <a:gd name="T51" fmla="*/ 918 h 1836"/>
              <a:gd name="T52" fmla="*/ 50 w 943"/>
              <a:gd name="T53" fmla="*/ 1785 h 1836"/>
              <a:gd name="T54" fmla="*/ 50 w 943"/>
              <a:gd name="T55" fmla="*/ 1637 h 183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43" h="1836">
                <a:moveTo>
                  <a:pt x="943" y="918"/>
                </a:moveTo>
                <a:cubicBezTo>
                  <a:pt x="943" y="411"/>
                  <a:pt x="532" y="0"/>
                  <a:pt x="25" y="0"/>
                </a:cubicBezTo>
                <a:cubicBezTo>
                  <a:pt x="11" y="0"/>
                  <a:pt x="0" y="11"/>
                  <a:pt x="0" y="25"/>
                </a:cubicBezTo>
                <a:cubicBezTo>
                  <a:pt x="0" y="223"/>
                  <a:pt x="0" y="223"/>
                  <a:pt x="0" y="223"/>
                </a:cubicBezTo>
                <a:cubicBezTo>
                  <a:pt x="0" y="1613"/>
                  <a:pt x="0" y="1613"/>
                  <a:pt x="0" y="1613"/>
                </a:cubicBezTo>
                <a:cubicBezTo>
                  <a:pt x="0" y="1811"/>
                  <a:pt x="0" y="1811"/>
                  <a:pt x="0" y="1811"/>
                </a:cubicBezTo>
                <a:cubicBezTo>
                  <a:pt x="0" y="1824"/>
                  <a:pt x="11" y="1836"/>
                  <a:pt x="25" y="1836"/>
                </a:cubicBezTo>
                <a:cubicBezTo>
                  <a:pt x="532" y="1836"/>
                  <a:pt x="943" y="1424"/>
                  <a:pt x="943" y="918"/>
                </a:cubicBezTo>
                <a:close/>
                <a:moveTo>
                  <a:pt x="50" y="248"/>
                </a:moveTo>
                <a:cubicBezTo>
                  <a:pt x="249" y="256"/>
                  <a:pt x="425" y="350"/>
                  <a:pt x="543" y="493"/>
                </a:cubicBezTo>
                <a:cubicBezTo>
                  <a:pt x="50" y="867"/>
                  <a:pt x="50" y="867"/>
                  <a:pt x="50" y="867"/>
                </a:cubicBezTo>
                <a:lnTo>
                  <a:pt x="50" y="248"/>
                </a:lnTo>
                <a:close/>
                <a:moveTo>
                  <a:pt x="574" y="533"/>
                </a:moveTo>
                <a:cubicBezTo>
                  <a:pt x="650" y="642"/>
                  <a:pt x="695" y="775"/>
                  <a:pt x="695" y="918"/>
                </a:cubicBezTo>
                <a:cubicBezTo>
                  <a:pt x="695" y="1060"/>
                  <a:pt x="650" y="1193"/>
                  <a:pt x="574" y="1302"/>
                </a:cubicBezTo>
                <a:cubicBezTo>
                  <a:pt x="67" y="918"/>
                  <a:pt x="67" y="918"/>
                  <a:pt x="67" y="918"/>
                </a:cubicBezTo>
                <a:lnTo>
                  <a:pt x="574" y="533"/>
                </a:lnTo>
                <a:close/>
                <a:moveTo>
                  <a:pt x="50" y="968"/>
                </a:moveTo>
                <a:cubicBezTo>
                  <a:pt x="543" y="1342"/>
                  <a:pt x="543" y="1342"/>
                  <a:pt x="543" y="1342"/>
                </a:cubicBezTo>
                <a:cubicBezTo>
                  <a:pt x="425" y="1486"/>
                  <a:pt x="249" y="1580"/>
                  <a:pt x="50" y="1587"/>
                </a:cubicBezTo>
                <a:lnTo>
                  <a:pt x="50" y="968"/>
                </a:lnTo>
                <a:close/>
                <a:moveTo>
                  <a:pt x="50" y="1637"/>
                </a:moveTo>
                <a:cubicBezTo>
                  <a:pt x="436" y="1624"/>
                  <a:pt x="745" y="1306"/>
                  <a:pt x="745" y="918"/>
                </a:cubicBezTo>
                <a:cubicBezTo>
                  <a:pt x="745" y="529"/>
                  <a:pt x="436" y="211"/>
                  <a:pt x="50" y="198"/>
                </a:cubicBezTo>
                <a:cubicBezTo>
                  <a:pt x="50" y="50"/>
                  <a:pt x="50" y="50"/>
                  <a:pt x="50" y="50"/>
                </a:cubicBezTo>
                <a:cubicBezTo>
                  <a:pt x="517" y="63"/>
                  <a:pt x="893" y="447"/>
                  <a:pt x="893" y="918"/>
                </a:cubicBezTo>
                <a:cubicBezTo>
                  <a:pt x="893" y="1388"/>
                  <a:pt x="517" y="1772"/>
                  <a:pt x="50" y="1785"/>
                </a:cubicBezTo>
                <a:lnTo>
                  <a:pt x="50" y="163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6" name="文本框 65"/>
          <p:cNvSpPr txBox="1"/>
          <p:nvPr>
            <p:custDataLst>
              <p:tags r:id="rId29"/>
            </p:custDataLst>
          </p:nvPr>
        </p:nvSpPr>
        <p:spPr>
          <a:xfrm>
            <a:off x="4498975" y="2621915"/>
            <a:ext cx="600710" cy="551815"/>
          </a:xfrm>
          <a:prstGeom prst="rect">
            <a:avLst/>
          </a:prstGeom>
          <a:noFill/>
        </p:spPr>
        <p:txBody>
          <a:bodyPr wrap="none" rtlCol="0">
            <a:normAutofit lnSpcReduction="20000"/>
          </a:bodyPr>
          <a:lstStyle/>
          <a:p>
            <a:r>
              <a:rPr lang="en-US" altLang="zh-CN" sz="3200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sz="3200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</p:spTree>
    <p:custDataLst>
      <p:tags r:id="rId30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998861" y="1175659"/>
            <a:ext cx="9597422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“雁过也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却是旧时相识”这三句表达的是作者什么样的思想</a:t>
            </a:r>
          </a:p>
          <a:p>
            <a:pPr algn="just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感情？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>
            <p:custDataLst>
              <p:tags r:id="rId4"/>
            </p:custDataLst>
          </p:nvPr>
        </p:nvSpPr>
        <p:spPr>
          <a:xfrm>
            <a:off x="998861" y="2334105"/>
            <a:ext cx="913143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latin typeface="Times New Roman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itchFamily="18" charset="0"/>
                <a:ea typeface="华文仿宋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大雁可以南来北往，而自己却滞留在南方不能北归！表达了作者强烈的</a:t>
            </a:r>
            <a:r>
              <a:rPr lang="zh-CN" altLang="en-US" sz="2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思乡之情</a:t>
            </a:r>
            <a:r>
              <a:rPr lang="zh-CN" altLang="en-US" sz="2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和一种</a:t>
            </a:r>
            <a:r>
              <a:rPr lang="zh-CN" altLang="en-US" sz="2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沦落异地</a:t>
            </a:r>
            <a:r>
              <a:rPr lang="zh-CN" altLang="en-US" sz="2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流浪之感</a:t>
            </a:r>
            <a:r>
              <a:rPr lang="zh-CN" altLang="en-US" sz="2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 descr="D:\meihua_service_cache\jpg/66e02c7b4dadbf57a4b7aae756afb4a7.jpg66e02c7b4dadbf57a4b7aae756afb4a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" y="-30"/>
            <a:ext cx="12192000" cy="685800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10800">
                <a:moveTo>
                  <a:pt x="0" y="0"/>
                </a:moveTo>
                <a:lnTo>
                  <a:pt x="19200" y="0"/>
                </a:lnTo>
                <a:lnTo>
                  <a:pt x="19200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bj"/>
          <p:cNvSpPr/>
          <p:nvPr>
            <p:custDataLst>
              <p:tags r:id="rId5"/>
            </p:custDataLst>
          </p:nvPr>
        </p:nvSpPr>
        <p:spPr>
          <a:xfrm>
            <a:off x="0" y="4267194"/>
            <a:ext cx="12192000" cy="2133617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762000" y="4649943"/>
            <a:ext cx="10668000" cy="542661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2500" b="1" spc="300">
                <a:solidFill>
                  <a:srgbClr val="3760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3.试赏析最后“守着窗儿……怎一个愁字了得”几句。</a:t>
            </a:r>
          </a:p>
        </p:txBody>
      </p:sp>
      <p:sp>
        <p:nvSpPr>
          <p:cNvPr id="11" name="Title 6"/>
          <p:cNvSpPr txBox="1"/>
          <p:nvPr>
            <p:custDataLst>
              <p:tags r:id="rId7"/>
            </p:custDataLst>
          </p:nvPr>
        </p:nvSpPr>
        <p:spPr>
          <a:xfrm>
            <a:off x="762000" y="5335524"/>
            <a:ext cx="10668000" cy="76036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ctr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15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从时间和天气上来写：白日漫长，作者独自一人要苦熬苦等才能到天黑，但是到了黄昏，又有秋雨点滴作响。这种景象、这时的情绪，哪是一个“愁”字能概括得尽的？结句将内心的愁苦宣泄得淋漓尽致。</a:t>
            </a:r>
            <a:endParaRPr lang="zh-CN" altLang="en-US" sz="15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1"/>
          <p:cNvSpPr/>
          <p:nvPr>
            <p:custDataLst>
              <p:tags r:id="rId3"/>
            </p:custDataLst>
          </p:nvPr>
        </p:nvSpPr>
        <p:spPr>
          <a:xfrm>
            <a:off x="449580" y="617220"/>
            <a:ext cx="11412220" cy="5821680"/>
          </a:xfrm>
          <a:prstGeom prst="rect">
            <a:avLst/>
          </a:prstGeom>
          <a:noFill/>
          <a:ln w="1270">
            <a:solidFill>
              <a:srgbClr val="266CBA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351155" y="518160"/>
            <a:ext cx="11412220" cy="5821680"/>
          </a:xfrm>
          <a:prstGeom prst="rect">
            <a:avLst/>
          </a:prstGeom>
          <a:noFill/>
          <a:ln w="1270">
            <a:solidFill>
              <a:srgbClr val="266CBA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252095" y="419100"/>
            <a:ext cx="11412220" cy="5821680"/>
          </a:xfrm>
          <a:prstGeom prst="rect">
            <a:avLst/>
          </a:prstGeom>
          <a:noFill/>
          <a:ln w="1270">
            <a:solidFill>
              <a:srgbClr val="266CBA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>
            <p:custDataLst>
              <p:tags r:id="rId6"/>
            </p:custDataLst>
          </p:nvPr>
        </p:nvGrpSpPr>
        <p:grpSpPr>
          <a:xfrm rot="10800000">
            <a:off x="671830" y="822325"/>
            <a:ext cx="637540" cy="556260"/>
            <a:chOff x="3213087" y="1347855"/>
            <a:chExt cx="723913" cy="631688"/>
          </a:xfrm>
          <a:solidFill>
            <a:schemeClr val="accent1">
              <a:alpha val="20000"/>
            </a:schemeClr>
          </a:solidFill>
        </p:grpSpPr>
        <p:sp>
          <p:nvSpPr>
            <p:cNvPr id="31" name="任意多边形: 形状 17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3213087" y="1347855"/>
              <a:ext cx="311295" cy="631688"/>
            </a:xfrm>
            <a:custGeom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2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2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rgbClr val="266C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任意多边形: 形状 18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3625705" y="1347855"/>
              <a:ext cx="311295" cy="631688"/>
            </a:xfrm>
            <a:custGeom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1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1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rgbClr val="266C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>
            <a:grpSpLocks noChangeAspect="1"/>
          </p:cNvGrpSpPr>
          <p:nvPr>
            <p:custDataLst>
              <p:tags r:id="rId9"/>
            </p:custDataLst>
          </p:nvPr>
        </p:nvGrpSpPr>
        <p:grpSpPr>
          <a:xfrm>
            <a:off x="10511790" y="5229860"/>
            <a:ext cx="923290" cy="805180"/>
            <a:chOff x="3213087" y="1347855"/>
            <a:chExt cx="723913" cy="631688"/>
          </a:xfrm>
          <a:solidFill>
            <a:schemeClr val="accent1">
              <a:alpha val="20000"/>
            </a:schemeClr>
          </a:solidFill>
        </p:grpSpPr>
        <p:sp>
          <p:nvSpPr>
            <p:cNvPr id="34" name="任意多边形: 形状 21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3213087" y="1347855"/>
              <a:ext cx="311295" cy="631688"/>
            </a:xfrm>
            <a:custGeom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2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2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rgbClr val="266C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任意多边形: 形状 22"/>
            <p:cNvSpPr>
              <a:spLocks noChangeAspect="1"/>
            </p:cNvSpPr>
            <p:nvPr>
              <p:custDataLst>
                <p:tags r:id="rId11"/>
              </p:custDataLst>
            </p:nvPr>
          </p:nvSpPr>
          <p:spPr>
            <a:xfrm>
              <a:off x="3625705" y="1347855"/>
              <a:ext cx="311295" cy="631688"/>
            </a:xfrm>
            <a:custGeom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1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1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rgbClr val="266C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6" name="直接连接符 35"/>
          <p:cNvCxnSpPr/>
          <p:nvPr>
            <p:custDataLst>
              <p:tags r:id="rId12"/>
            </p:custDataLst>
          </p:nvPr>
        </p:nvCxnSpPr>
        <p:spPr>
          <a:xfrm>
            <a:off x="2247932" y="2429177"/>
            <a:ext cx="7543800" cy="0"/>
          </a:xfrm>
          <a:prstGeom prst="line">
            <a:avLst/>
          </a:prstGeom>
          <a:ln w="1270">
            <a:solidFill>
              <a:srgbClr val="BFBFB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>
            <p:custDataLst>
              <p:tags r:id="rId13"/>
            </p:custDataLst>
          </p:nvPr>
        </p:nvSpPr>
        <p:spPr>
          <a:xfrm>
            <a:off x="1981200" y="1371600"/>
            <a:ext cx="8077264" cy="743584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4F81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内容小结</a:t>
            </a:r>
          </a:p>
        </p:txBody>
      </p:sp>
      <p:pic>
        <p:nvPicPr>
          <p:cNvPr id="6" name="图片 5"/>
          <p:cNvPicPr preferRelativeResize="0"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rcRect l="-5503" r="-5503"/>
          <a:stretch>
            <a:fillRect/>
          </a:stretch>
        </p:blipFill>
        <p:spPr>
          <a:xfrm>
            <a:off x="1981200" y="2716402"/>
            <a:ext cx="8077263" cy="2722097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720" h="2880">
                <a:moveTo>
                  <a:pt x="0" y="0"/>
                </a:moveTo>
                <a:lnTo>
                  <a:pt x="12720" y="0"/>
                </a:lnTo>
                <a:lnTo>
                  <a:pt x="12720" y="2880"/>
                </a:lnTo>
                <a:lnTo>
                  <a:pt x="0" y="288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4"/>
            <a:stretch>
              <a:fillRect/>
            </a:stretch>
          </a:blipFill>
        </p:spPr>
      </p:pic>
    </p:spTree>
    <p:custDataLst>
      <p:tags r:id="rId17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装饰1"/>
          <p:cNvSpPr/>
          <p:nvPr>
            <p:custDataLst>
              <p:tags r:id="rId3"/>
            </p:custDataLst>
          </p:nvPr>
        </p:nvSpPr>
        <p:spPr>
          <a:xfrm flipH="1">
            <a:off x="4913086" y="0"/>
            <a:ext cx="7278914" cy="6858000"/>
          </a:xfrm>
          <a:custGeom>
            <a:gdLst>
              <a:gd name="connsiteX0" fmla="*/ 0 w 7278914"/>
              <a:gd name="connsiteY0" fmla="*/ 0 h 6858000"/>
              <a:gd name="connsiteX1" fmla="*/ 420914 w 7278914"/>
              <a:gd name="connsiteY1" fmla="*/ 0 h 6858000"/>
              <a:gd name="connsiteX2" fmla="*/ 7278914 w 7278914"/>
              <a:gd name="connsiteY2" fmla="*/ 6858000 h 6858000"/>
              <a:gd name="connsiteX3" fmla="*/ 0 w 7278914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78914" h="6858000">
                <a:moveTo>
                  <a:pt x="0" y="0"/>
                </a:moveTo>
                <a:lnTo>
                  <a:pt x="420914" y="0"/>
                </a:lnTo>
                <a:lnTo>
                  <a:pt x="7278914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6CBA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装饰2"/>
          <p:cNvSpPr/>
          <p:nvPr>
            <p:custDataLst>
              <p:tags r:id="rId4"/>
            </p:custDataLst>
          </p:nvPr>
        </p:nvSpPr>
        <p:spPr>
          <a:xfrm rot="5400000" flipH="1">
            <a:off x="1828767" y="457167"/>
            <a:ext cx="4572000" cy="8229666"/>
          </a:xfrm>
          <a:prstGeom prst="rtTriangle">
            <a:avLst/>
          </a:prstGeom>
          <a:solidFill>
            <a:srgbClr val="1D5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装饰3"/>
          <p:cNvSpPr/>
          <p:nvPr>
            <p:custDataLst>
              <p:tags r:id="rId5"/>
            </p:custDataLst>
          </p:nvPr>
        </p:nvSpPr>
        <p:spPr>
          <a:xfrm>
            <a:off x="457149" y="1685231"/>
            <a:ext cx="11277690" cy="4273921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65100" algn="ctr" rotWithShape="0">
              <a:srgbClr val="0D0D0D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endParaRPr kumimoji="1" lang="zh-CN" altLang="en-US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457200" y="609480"/>
            <a:ext cx="9448876" cy="437514"/>
          </a:xfrm>
          <a:prstGeom prst="rect">
            <a:avLst/>
          </a:prstGeom>
          <a:noFill/>
        </p:spPr>
        <p:txBody>
          <a:bodyPr wrap="square" bIns="0" rtlCol="0" anchor="b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400" b="1" spc="300">
                <a:solidFill>
                  <a:srgbClr val="4F81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深入探究</a:t>
            </a: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457200" y="1072393"/>
            <a:ext cx="9448876" cy="306704"/>
          </a:xfrm>
          <a:prstGeom prst="rect">
            <a:avLst/>
          </a:prstGeom>
          <a:noFill/>
        </p:spPr>
        <p:txBody>
          <a:bodyPr wrap="square" tIns="0" rtlCol="0" anchor="t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1600" spc="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1.从意境营造的角度赏析《声声慢》。</a:t>
            </a:r>
          </a:p>
        </p:txBody>
      </p:sp>
      <p:sp>
        <p:nvSpPr>
          <p:cNvPr id="10" name="Title 6"/>
          <p:cNvSpPr txBox="1"/>
          <p:nvPr>
            <p:custDataLst>
              <p:tags r:id="rId8"/>
            </p:custDataLst>
          </p:nvPr>
        </p:nvSpPr>
        <p:spPr>
          <a:xfrm>
            <a:off x="914356" y="2142435"/>
            <a:ext cx="10363289" cy="336089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淡酒”、“急风”“大雁”“黄花”“梧桐”“细雨”等感伤的意象已经不再是单纯的事物，而是承载了词人悲愁体验的情感符号。这些意象展现了一幅秋天萧瑟冷清的图景，渲染了孤寂悲凉的氛围，抒发了词人寂寞孤苦、无依无靠的悲哀之情。</a:t>
            </a:r>
            <a:endParaRPr lang="zh-CN" altLang="en-US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图文框 4"/>
          <p:cNvSpPr/>
          <p:nvPr>
            <p:custDataLst>
              <p:tags r:id="rId3"/>
            </p:custDataLst>
          </p:nvPr>
        </p:nvSpPr>
        <p:spPr>
          <a:xfrm>
            <a:off x="459105" y="461645"/>
            <a:ext cx="11292205" cy="5934075"/>
          </a:xfrm>
          <a:prstGeom prst="frame">
            <a:avLst>
              <a:gd name="adj1" fmla="val 1004"/>
            </a:avLst>
          </a:prstGeom>
          <a:solidFill>
            <a:srgbClr val="9BC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任意多边形: 形状 20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10800000" flipH="1" flipV="1">
            <a:off x="1000125" y="302895"/>
            <a:ext cx="1007745" cy="795020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1385" y="0"/>
                </a:moveTo>
                <a:lnTo>
                  <a:pt x="1410" y="36"/>
                </a:lnTo>
                <a:cubicBezTo>
                  <a:pt x="1439" y="68"/>
                  <a:pt x="1474" y="98"/>
                  <a:pt x="1515" y="125"/>
                </a:cubicBezTo>
                <a:lnTo>
                  <a:pt x="1542" y="139"/>
                </a:lnTo>
                <a:cubicBezTo>
                  <a:pt x="1540" y="139"/>
                  <a:pt x="1291" y="309"/>
                  <a:pt x="1257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5" y="1252"/>
                </a:lnTo>
                <a:lnTo>
                  <a:pt x="905" y="700"/>
                </a:lnTo>
                <a:cubicBezTo>
                  <a:pt x="929" y="237"/>
                  <a:pt x="1385" y="5"/>
                  <a:pt x="1385" y="0"/>
                </a:cubicBezTo>
                <a:close/>
                <a:moveTo>
                  <a:pt x="480" y="0"/>
                </a:moveTo>
                <a:lnTo>
                  <a:pt x="505" y="36"/>
                </a:lnTo>
                <a:cubicBezTo>
                  <a:pt x="534" y="68"/>
                  <a:pt x="569" y="98"/>
                  <a:pt x="610" y="125"/>
                </a:cubicBezTo>
                <a:lnTo>
                  <a:pt x="637" y="139"/>
                </a:lnTo>
                <a:cubicBezTo>
                  <a:pt x="635" y="139"/>
                  <a:pt x="386" y="309"/>
                  <a:pt x="352" y="635"/>
                </a:cubicBezTo>
                <a:lnTo>
                  <a:pt x="682" y="635"/>
                </a:lnTo>
                <a:lnTo>
                  <a:pt x="682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0" y="0"/>
                </a:cubicBezTo>
                <a:close/>
              </a:path>
            </a:pathLst>
          </a:custGeom>
          <a:solidFill>
            <a:srgbClr val="CDE2F8"/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任意多边形: 形状 19"/>
          <p:cNvSpPr>
            <a:spLocks noChangeAspect="1"/>
          </p:cNvSpPr>
          <p:nvPr>
            <p:custDataLst>
              <p:tags r:id="rId5"/>
            </p:custDataLst>
          </p:nvPr>
        </p:nvSpPr>
        <p:spPr>
          <a:xfrm rot="10800000" flipH="1" flipV="1">
            <a:off x="819785" y="302895"/>
            <a:ext cx="1007745" cy="795020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481" y="0"/>
                </a:moveTo>
                <a:lnTo>
                  <a:pt x="505" y="36"/>
                </a:lnTo>
                <a:cubicBezTo>
                  <a:pt x="534" y="68"/>
                  <a:pt x="570" y="98"/>
                  <a:pt x="610" y="125"/>
                </a:cubicBezTo>
                <a:lnTo>
                  <a:pt x="638" y="139"/>
                </a:lnTo>
                <a:cubicBezTo>
                  <a:pt x="636" y="139"/>
                  <a:pt x="386" y="309"/>
                  <a:pt x="352" y="635"/>
                </a:cubicBezTo>
                <a:lnTo>
                  <a:pt x="683" y="635"/>
                </a:lnTo>
                <a:lnTo>
                  <a:pt x="683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1" y="0"/>
                </a:cubicBezTo>
                <a:close/>
                <a:moveTo>
                  <a:pt x="1385" y="0"/>
                </a:moveTo>
                <a:lnTo>
                  <a:pt x="1409" y="36"/>
                </a:lnTo>
                <a:cubicBezTo>
                  <a:pt x="1438" y="68"/>
                  <a:pt x="1474" y="98"/>
                  <a:pt x="1514" y="125"/>
                </a:cubicBezTo>
                <a:lnTo>
                  <a:pt x="1542" y="139"/>
                </a:lnTo>
                <a:cubicBezTo>
                  <a:pt x="1540" y="139"/>
                  <a:pt x="1290" y="309"/>
                  <a:pt x="1256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4" y="1252"/>
                </a:lnTo>
                <a:lnTo>
                  <a:pt x="904" y="700"/>
                </a:lnTo>
                <a:cubicBezTo>
                  <a:pt x="928" y="237"/>
                  <a:pt x="1384" y="5"/>
                  <a:pt x="1385" y="0"/>
                </a:cubicBezTo>
                <a:close/>
              </a:path>
            </a:pathLst>
          </a:custGeom>
          <a:noFill/>
          <a:ln w="31750" cap="rnd">
            <a:solidFill>
              <a:srgbClr val="1D6DC2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1303400" y="2540953"/>
            <a:ext cx="2977595" cy="1776094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300">
                <a:solidFill>
                  <a:srgbClr val="4F81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梧桐作为意象所具有的感情色彩</a:t>
            </a:r>
          </a:p>
        </p:txBody>
      </p:sp>
      <p:sp>
        <p:nvSpPr>
          <p:cNvPr id="7" name="文本框 75"/>
          <p:cNvSpPr txBox="1"/>
          <p:nvPr>
            <p:custDataLst>
              <p:tags r:id="rId7"/>
            </p:custDataLst>
          </p:nvPr>
        </p:nvSpPr>
        <p:spPr>
          <a:xfrm>
            <a:off x="5793105" y="1681480"/>
            <a:ext cx="2004060" cy="3804920"/>
          </a:xfrm>
          <a:prstGeom prst="rect">
            <a:avLst/>
          </a:prstGeom>
          <a:noFill/>
        </p:spPr>
        <p:txBody>
          <a:bodyPr vert="horz" wrap="square" lIns="71755" tIns="0" rIns="0" bIns="0" rtlCol="0" anchor="t" anchorCtr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1500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梧桐在古诗中有象征高洁美好品格之意。如：“凤凰鸣矣，于彼高岗。梧桐生矣，于彼朝阳（《诗经·大雅·卷阿》）。”诗人在这里用凤凰和鸣，歌声飘飞山岗；梧桐疯长，身披灿烂朝阳来象征品格的高洁美好。古代有“栽桐引凤”之说。</a:t>
            </a:r>
          </a:p>
        </p:txBody>
      </p:sp>
      <p:sp>
        <p:nvSpPr>
          <p:cNvPr id="8" name="文本框 90"/>
          <p:cNvSpPr txBox="1"/>
          <p:nvPr>
            <p:custDataLst>
              <p:tags r:id="rId8"/>
            </p:custDataLst>
          </p:nvPr>
        </p:nvSpPr>
        <p:spPr>
          <a:xfrm>
            <a:off x="5793105" y="1371600"/>
            <a:ext cx="2004060" cy="309880"/>
          </a:xfrm>
          <a:prstGeom prst="rect">
            <a:avLst/>
          </a:prstGeom>
          <a:noFill/>
        </p:spPr>
        <p:txBody>
          <a:bodyPr vert="horz" wrap="square" lIns="71755" tIns="0" rIns="0" bIns="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1500" b="1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高洁品格</a:t>
            </a:r>
          </a:p>
        </p:txBody>
      </p:sp>
      <p:sp>
        <p:nvSpPr>
          <p:cNvPr id="9" name="椭圆 8"/>
          <p:cNvSpPr/>
          <p:nvPr>
            <p:custDataLst>
              <p:tags r:id="rId9"/>
            </p:custDataLst>
          </p:nvPr>
        </p:nvSpPr>
        <p:spPr>
          <a:xfrm>
            <a:off x="5233670" y="1371600"/>
            <a:ext cx="419735" cy="53784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3" name="Oval 107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 rot="5400000" flipV="1">
            <a:off x="5307965" y="1560195"/>
            <a:ext cx="271145" cy="230505"/>
          </a:xfrm>
          <a:prstGeom prst="ellipse">
            <a:avLst/>
          </a:prstGeom>
          <a:solidFill>
            <a:srgbClr val="FFCA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Freeform 109"/>
          <p:cNvSpPr>
            <a:spLocks noEditPoints="1"/>
          </p:cNvSpPr>
          <p:nvPr>
            <p:custDataLst>
              <p:tags r:id="rId11"/>
            </p:custDataLst>
          </p:nvPr>
        </p:nvSpPr>
        <p:spPr bwMode="auto">
          <a:xfrm rot="5400000" flipV="1">
            <a:off x="5178425" y="1422400"/>
            <a:ext cx="537845" cy="435610"/>
          </a:xfrm>
          <a:custGeom>
            <a:gdLst>
              <a:gd name="T0" fmla="*/ 622 w 1244"/>
              <a:gd name="T1" fmla="*/ 1007 h 1007"/>
              <a:gd name="T2" fmla="*/ 1244 w 1244"/>
              <a:gd name="T3" fmla="*/ 504 h 1007"/>
              <a:gd name="T4" fmla="*/ 622 w 1244"/>
              <a:gd name="T5" fmla="*/ 0 h 1007"/>
              <a:gd name="T6" fmla="*/ 0 w 1244"/>
              <a:gd name="T7" fmla="*/ 504 h 1007"/>
              <a:gd name="T8" fmla="*/ 622 w 1244"/>
              <a:gd name="T9" fmla="*/ 1007 h 1007"/>
              <a:gd name="T10" fmla="*/ 622 w 1244"/>
              <a:gd name="T11" fmla="*/ 50 h 1007"/>
              <a:gd name="T12" fmla="*/ 1194 w 1244"/>
              <a:gd name="T13" fmla="*/ 504 h 1007"/>
              <a:gd name="T14" fmla="*/ 622 w 1244"/>
              <a:gd name="T15" fmla="*/ 957 h 1007"/>
              <a:gd name="T16" fmla="*/ 51 w 1244"/>
              <a:gd name="T17" fmla="*/ 504 h 1007"/>
              <a:gd name="T18" fmla="*/ 622 w 1244"/>
              <a:gd name="T19" fmla="*/ 50 h 100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44" h="1004">
                <a:moveTo>
                  <a:pt x="622" y="1007"/>
                </a:moveTo>
                <a:cubicBezTo>
                  <a:pt x="965" y="1007"/>
                  <a:pt x="1244" y="781"/>
                  <a:pt x="1244" y="504"/>
                </a:cubicBezTo>
                <a:cubicBezTo>
                  <a:pt x="1244" y="226"/>
                  <a:pt x="965" y="0"/>
                  <a:pt x="622" y="0"/>
                </a:cubicBezTo>
                <a:cubicBezTo>
                  <a:pt x="279" y="0"/>
                  <a:pt x="0" y="226"/>
                  <a:pt x="0" y="504"/>
                </a:cubicBezTo>
                <a:cubicBezTo>
                  <a:pt x="0" y="781"/>
                  <a:pt x="279" y="1007"/>
                  <a:pt x="622" y="1007"/>
                </a:cubicBezTo>
                <a:close/>
                <a:moveTo>
                  <a:pt x="622" y="50"/>
                </a:moveTo>
                <a:cubicBezTo>
                  <a:pt x="937" y="50"/>
                  <a:pt x="1194" y="254"/>
                  <a:pt x="1194" y="504"/>
                </a:cubicBezTo>
                <a:cubicBezTo>
                  <a:pt x="1194" y="754"/>
                  <a:pt x="937" y="957"/>
                  <a:pt x="622" y="957"/>
                </a:cubicBezTo>
                <a:cubicBezTo>
                  <a:pt x="307" y="957"/>
                  <a:pt x="51" y="754"/>
                  <a:pt x="51" y="504"/>
                </a:cubicBezTo>
                <a:cubicBezTo>
                  <a:pt x="51" y="254"/>
                  <a:pt x="307" y="50"/>
                  <a:pt x="622" y="50"/>
                </a:cubicBezTo>
                <a:close/>
              </a:path>
            </a:pathLst>
          </a:custGeom>
          <a:solidFill>
            <a:srgbClr val="F5A80F">
              <a:alpha val="4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" name="Freeform 110"/>
          <p:cNvSpPr>
            <a:spLocks noEditPoints="1"/>
          </p:cNvSpPr>
          <p:nvPr>
            <p:custDataLst>
              <p:tags r:id="rId12"/>
            </p:custDataLst>
          </p:nvPr>
        </p:nvSpPr>
        <p:spPr bwMode="auto">
          <a:xfrm rot="5400000" flipV="1">
            <a:off x="5314315" y="1549400"/>
            <a:ext cx="271145" cy="249555"/>
          </a:xfrm>
          <a:custGeom>
            <a:gdLst>
              <a:gd name="T0" fmla="*/ 264 w 527"/>
              <a:gd name="T1" fmla="*/ 527 h 527"/>
              <a:gd name="T2" fmla="*/ 527 w 527"/>
              <a:gd name="T3" fmla="*/ 264 h 527"/>
              <a:gd name="T4" fmla="*/ 264 w 527"/>
              <a:gd name="T5" fmla="*/ 0 h 527"/>
              <a:gd name="T6" fmla="*/ 0 w 527"/>
              <a:gd name="T7" fmla="*/ 264 h 527"/>
              <a:gd name="T8" fmla="*/ 264 w 527"/>
              <a:gd name="T9" fmla="*/ 527 h 527"/>
              <a:gd name="T10" fmla="*/ 264 w 527"/>
              <a:gd name="T11" fmla="*/ 51 h 527"/>
              <a:gd name="T12" fmla="*/ 477 w 527"/>
              <a:gd name="T13" fmla="*/ 264 h 527"/>
              <a:gd name="T14" fmla="*/ 264 w 527"/>
              <a:gd name="T15" fmla="*/ 477 h 527"/>
              <a:gd name="T16" fmla="*/ 51 w 527"/>
              <a:gd name="T17" fmla="*/ 264 h 527"/>
              <a:gd name="T18" fmla="*/ 264 w 527"/>
              <a:gd name="T19" fmla="*/ 51 h 52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7" h="527">
                <a:moveTo>
                  <a:pt x="264" y="527"/>
                </a:moveTo>
                <a:cubicBezTo>
                  <a:pt x="409" y="527"/>
                  <a:pt x="527" y="409"/>
                  <a:pt x="527" y="264"/>
                </a:cubicBezTo>
                <a:cubicBezTo>
                  <a:pt x="527" y="118"/>
                  <a:pt x="409" y="0"/>
                  <a:pt x="264" y="0"/>
                </a:cubicBezTo>
                <a:cubicBezTo>
                  <a:pt x="119" y="0"/>
                  <a:pt x="0" y="118"/>
                  <a:pt x="0" y="264"/>
                </a:cubicBezTo>
                <a:cubicBezTo>
                  <a:pt x="0" y="409"/>
                  <a:pt x="119" y="527"/>
                  <a:pt x="264" y="527"/>
                </a:cubicBezTo>
                <a:close/>
                <a:moveTo>
                  <a:pt x="264" y="51"/>
                </a:moveTo>
                <a:cubicBezTo>
                  <a:pt x="381" y="51"/>
                  <a:pt x="477" y="146"/>
                  <a:pt x="477" y="264"/>
                </a:cubicBezTo>
                <a:cubicBezTo>
                  <a:pt x="477" y="381"/>
                  <a:pt x="381" y="477"/>
                  <a:pt x="264" y="477"/>
                </a:cubicBezTo>
                <a:cubicBezTo>
                  <a:pt x="146" y="477"/>
                  <a:pt x="51" y="381"/>
                  <a:pt x="51" y="264"/>
                </a:cubicBezTo>
                <a:cubicBezTo>
                  <a:pt x="51" y="146"/>
                  <a:pt x="146" y="51"/>
                  <a:pt x="264" y="51"/>
                </a:cubicBezTo>
                <a:close/>
              </a:path>
            </a:pathLst>
          </a:custGeom>
          <a:solidFill>
            <a:srgbClr val="FFC9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文本框 41"/>
          <p:cNvSpPr txBox="1"/>
          <p:nvPr>
            <p:custDataLst>
              <p:tags r:id="rId13"/>
            </p:custDataLst>
          </p:nvPr>
        </p:nvSpPr>
        <p:spPr>
          <a:xfrm>
            <a:off x="5301615" y="1500505"/>
            <a:ext cx="3155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56" name="文本框 75"/>
          <p:cNvSpPr txBox="1"/>
          <p:nvPr>
            <p:custDataLst>
              <p:tags r:id="rId14"/>
            </p:custDataLst>
          </p:nvPr>
        </p:nvSpPr>
        <p:spPr>
          <a:xfrm>
            <a:off x="8578850" y="1681480"/>
            <a:ext cx="2004060" cy="3804920"/>
          </a:xfrm>
          <a:prstGeom prst="rect">
            <a:avLst/>
          </a:prstGeom>
          <a:noFill/>
        </p:spPr>
        <p:txBody>
          <a:bodyPr vert="horz" wrap="square" lIns="71755" tIns="0" rIns="0" bIns="0" rtlCol="0" anchor="t" anchorCtr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1500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古代传说梧是雄树，桐是雌树，梧桐同长同老，同生同死，且梧桐枝干挺拔，根深叶茂，在诗人的笔下，成了忠贞爱情的象征。</a:t>
            </a:r>
          </a:p>
        </p:txBody>
      </p:sp>
      <p:sp>
        <p:nvSpPr>
          <p:cNvPr id="57" name="文本框 90"/>
          <p:cNvSpPr txBox="1"/>
          <p:nvPr>
            <p:custDataLst>
              <p:tags r:id="rId15"/>
            </p:custDataLst>
          </p:nvPr>
        </p:nvSpPr>
        <p:spPr>
          <a:xfrm>
            <a:off x="8578850" y="1371600"/>
            <a:ext cx="2004060" cy="309880"/>
          </a:xfrm>
          <a:prstGeom prst="rect">
            <a:avLst/>
          </a:prstGeom>
          <a:noFill/>
        </p:spPr>
        <p:txBody>
          <a:bodyPr vert="horz" wrap="square" lIns="71755" tIns="0" rIns="0" bIns="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1500" b="1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忠贞爱情</a:t>
            </a:r>
          </a:p>
        </p:txBody>
      </p:sp>
      <p:sp>
        <p:nvSpPr>
          <p:cNvPr id="23" name="椭圆 22"/>
          <p:cNvSpPr/>
          <p:nvPr>
            <p:custDataLst>
              <p:tags r:id="rId16"/>
            </p:custDataLst>
          </p:nvPr>
        </p:nvSpPr>
        <p:spPr>
          <a:xfrm>
            <a:off x="8025765" y="1371600"/>
            <a:ext cx="419735" cy="53784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3" name="Oval 107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 rot="5400000" flipV="1">
            <a:off x="8093710" y="1560195"/>
            <a:ext cx="271145" cy="230505"/>
          </a:xfrm>
          <a:prstGeom prst="ellipse">
            <a:avLst/>
          </a:prstGeom>
          <a:solidFill>
            <a:srgbClr val="FFCA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4" name="Freeform 109"/>
          <p:cNvSpPr>
            <a:spLocks noEditPoints="1"/>
          </p:cNvSpPr>
          <p:nvPr>
            <p:custDataLst>
              <p:tags r:id="rId18"/>
            </p:custDataLst>
          </p:nvPr>
        </p:nvSpPr>
        <p:spPr bwMode="auto">
          <a:xfrm rot="5400000" flipV="1">
            <a:off x="7964170" y="1422400"/>
            <a:ext cx="537845" cy="435610"/>
          </a:xfrm>
          <a:custGeom>
            <a:gdLst>
              <a:gd name="T0" fmla="*/ 622 w 1244"/>
              <a:gd name="T1" fmla="*/ 1007 h 1007"/>
              <a:gd name="T2" fmla="*/ 1244 w 1244"/>
              <a:gd name="T3" fmla="*/ 504 h 1007"/>
              <a:gd name="T4" fmla="*/ 622 w 1244"/>
              <a:gd name="T5" fmla="*/ 0 h 1007"/>
              <a:gd name="T6" fmla="*/ 0 w 1244"/>
              <a:gd name="T7" fmla="*/ 504 h 1007"/>
              <a:gd name="T8" fmla="*/ 622 w 1244"/>
              <a:gd name="T9" fmla="*/ 1007 h 1007"/>
              <a:gd name="T10" fmla="*/ 622 w 1244"/>
              <a:gd name="T11" fmla="*/ 50 h 1007"/>
              <a:gd name="T12" fmla="*/ 1194 w 1244"/>
              <a:gd name="T13" fmla="*/ 504 h 1007"/>
              <a:gd name="T14" fmla="*/ 622 w 1244"/>
              <a:gd name="T15" fmla="*/ 957 h 1007"/>
              <a:gd name="T16" fmla="*/ 51 w 1244"/>
              <a:gd name="T17" fmla="*/ 504 h 1007"/>
              <a:gd name="T18" fmla="*/ 622 w 1244"/>
              <a:gd name="T19" fmla="*/ 50 h 100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44" h="1004">
                <a:moveTo>
                  <a:pt x="622" y="1007"/>
                </a:moveTo>
                <a:cubicBezTo>
                  <a:pt x="965" y="1007"/>
                  <a:pt x="1244" y="781"/>
                  <a:pt x="1244" y="504"/>
                </a:cubicBezTo>
                <a:cubicBezTo>
                  <a:pt x="1244" y="226"/>
                  <a:pt x="965" y="0"/>
                  <a:pt x="622" y="0"/>
                </a:cubicBezTo>
                <a:cubicBezTo>
                  <a:pt x="279" y="0"/>
                  <a:pt x="0" y="226"/>
                  <a:pt x="0" y="504"/>
                </a:cubicBezTo>
                <a:cubicBezTo>
                  <a:pt x="0" y="781"/>
                  <a:pt x="279" y="1007"/>
                  <a:pt x="622" y="1007"/>
                </a:cubicBezTo>
                <a:close/>
                <a:moveTo>
                  <a:pt x="622" y="50"/>
                </a:moveTo>
                <a:cubicBezTo>
                  <a:pt x="937" y="50"/>
                  <a:pt x="1194" y="254"/>
                  <a:pt x="1194" y="504"/>
                </a:cubicBezTo>
                <a:cubicBezTo>
                  <a:pt x="1194" y="754"/>
                  <a:pt x="937" y="957"/>
                  <a:pt x="622" y="957"/>
                </a:cubicBezTo>
                <a:cubicBezTo>
                  <a:pt x="307" y="957"/>
                  <a:pt x="51" y="754"/>
                  <a:pt x="51" y="504"/>
                </a:cubicBezTo>
                <a:cubicBezTo>
                  <a:pt x="51" y="254"/>
                  <a:pt x="307" y="50"/>
                  <a:pt x="622" y="50"/>
                </a:cubicBezTo>
                <a:close/>
              </a:path>
            </a:pathLst>
          </a:custGeom>
          <a:solidFill>
            <a:srgbClr val="F5A80F">
              <a:alpha val="4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5" name="Freeform 110"/>
          <p:cNvSpPr>
            <a:spLocks noEditPoints="1"/>
          </p:cNvSpPr>
          <p:nvPr>
            <p:custDataLst>
              <p:tags r:id="rId19"/>
            </p:custDataLst>
          </p:nvPr>
        </p:nvSpPr>
        <p:spPr bwMode="auto">
          <a:xfrm rot="5400000" flipV="1">
            <a:off x="8100060" y="1549400"/>
            <a:ext cx="271145" cy="249555"/>
          </a:xfrm>
          <a:custGeom>
            <a:gdLst>
              <a:gd name="T0" fmla="*/ 264 w 527"/>
              <a:gd name="T1" fmla="*/ 527 h 527"/>
              <a:gd name="T2" fmla="*/ 527 w 527"/>
              <a:gd name="T3" fmla="*/ 264 h 527"/>
              <a:gd name="T4" fmla="*/ 264 w 527"/>
              <a:gd name="T5" fmla="*/ 0 h 527"/>
              <a:gd name="T6" fmla="*/ 0 w 527"/>
              <a:gd name="T7" fmla="*/ 264 h 527"/>
              <a:gd name="T8" fmla="*/ 264 w 527"/>
              <a:gd name="T9" fmla="*/ 527 h 527"/>
              <a:gd name="T10" fmla="*/ 264 w 527"/>
              <a:gd name="T11" fmla="*/ 51 h 527"/>
              <a:gd name="T12" fmla="*/ 477 w 527"/>
              <a:gd name="T13" fmla="*/ 264 h 527"/>
              <a:gd name="T14" fmla="*/ 264 w 527"/>
              <a:gd name="T15" fmla="*/ 477 h 527"/>
              <a:gd name="T16" fmla="*/ 51 w 527"/>
              <a:gd name="T17" fmla="*/ 264 h 527"/>
              <a:gd name="T18" fmla="*/ 264 w 527"/>
              <a:gd name="T19" fmla="*/ 51 h 52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7" h="527">
                <a:moveTo>
                  <a:pt x="264" y="527"/>
                </a:moveTo>
                <a:cubicBezTo>
                  <a:pt x="409" y="527"/>
                  <a:pt x="527" y="409"/>
                  <a:pt x="527" y="264"/>
                </a:cubicBezTo>
                <a:cubicBezTo>
                  <a:pt x="527" y="118"/>
                  <a:pt x="409" y="0"/>
                  <a:pt x="264" y="0"/>
                </a:cubicBezTo>
                <a:cubicBezTo>
                  <a:pt x="119" y="0"/>
                  <a:pt x="0" y="118"/>
                  <a:pt x="0" y="264"/>
                </a:cubicBezTo>
                <a:cubicBezTo>
                  <a:pt x="0" y="409"/>
                  <a:pt x="119" y="527"/>
                  <a:pt x="264" y="527"/>
                </a:cubicBezTo>
                <a:close/>
                <a:moveTo>
                  <a:pt x="264" y="51"/>
                </a:moveTo>
                <a:cubicBezTo>
                  <a:pt x="381" y="51"/>
                  <a:pt x="477" y="146"/>
                  <a:pt x="477" y="264"/>
                </a:cubicBezTo>
                <a:cubicBezTo>
                  <a:pt x="477" y="381"/>
                  <a:pt x="381" y="477"/>
                  <a:pt x="264" y="477"/>
                </a:cubicBezTo>
                <a:cubicBezTo>
                  <a:pt x="146" y="477"/>
                  <a:pt x="51" y="381"/>
                  <a:pt x="51" y="264"/>
                </a:cubicBezTo>
                <a:cubicBezTo>
                  <a:pt x="51" y="146"/>
                  <a:pt x="146" y="51"/>
                  <a:pt x="264" y="51"/>
                </a:cubicBezTo>
                <a:close/>
              </a:path>
            </a:pathLst>
          </a:custGeom>
          <a:solidFill>
            <a:srgbClr val="FFC9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2" name="文本框 51"/>
          <p:cNvSpPr txBox="1"/>
          <p:nvPr>
            <p:custDataLst>
              <p:tags r:id="rId20"/>
            </p:custDataLst>
          </p:nvPr>
        </p:nvSpPr>
        <p:spPr>
          <a:xfrm>
            <a:off x="8087360" y="1500505"/>
            <a:ext cx="3155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</p:spTree>
    <p:custDataLst>
      <p:tags r:id="rId21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4064635" y="1719263"/>
            <a:ext cx="4382770" cy="38925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16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孤独忧愁</a:t>
            </a:r>
          </a:p>
        </p:txBody>
      </p:sp>
      <p:sp>
        <p:nvSpPr>
          <p:cNvPr id="17" name="文本框 16"/>
          <p:cNvSpPr txBox="1"/>
          <p:nvPr>
            <p:custDataLst>
              <p:tags r:id="rId4"/>
            </p:custDataLst>
          </p:nvPr>
        </p:nvSpPr>
        <p:spPr>
          <a:xfrm>
            <a:off x="4064635" y="1993583"/>
            <a:ext cx="4513580" cy="1078230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marL="0" lvl="0" indent="0" algn="l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风吹落叶，雨滴梧桐，凄清景象，梧桐又成了文人笔下孤独忧愁的意象。如“无言独上西楼，月如钩。寂寞梧桐深院锁清秋”（李煜《相见欢》），极形象生动地写出了这位亡国之君幽居在一座寂寞深院里的落魄相。</a:t>
            </a:r>
          </a:p>
        </p:txBody>
      </p:sp>
      <p:sp>
        <p:nvSpPr>
          <p:cNvPr id="18" name="椭圆 17"/>
          <p:cNvSpPr/>
          <p:nvPr>
            <p:custDataLst>
              <p:tags r:id="rId5"/>
            </p:custDataLst>
          </p:nvPr>
        </p:nvSpPr>
        <p:spPr>
          <a:xfrm>
            <a:off x="3613785" y="1737043"/>
            <a:ext cx="415925" cy="4159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85000" lnSpcReduction="20000"/>
          </a:bodyPr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8" name="椭圆 107"/>
          <p:cNvSpPr/>
          <p:nvPr>
            <p:custDataLst>
              <p:tags r:id="rId6"/>
            </p:custDataLst>
          </p:nvPr>
        </p:nvSpPr>
        <p:spPr>
          <a:xfrm>
            <a:off x="3613785" y="3803333"/>
            <a:ext cx="415925" cy="4159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85000" lnSpcReduction="20000"/>
          </a:bodyPr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1" name="文本框 50"/>
          <p:cNvSpPr txBox="1"/>
          <p:nvPr>
            <p:custDataLst>
              <p:tags r:id="rId7"/>
            </p:custDataLst>
          </p:nvPr>
        </p:nvSpPr>
        <p:spPr>
          <a:xfrm>
            <a:off x="4064635" y="3786188"/>
            <a:ext cx="4382770" cy="38925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16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离情别绪</a:t>
            </a:r>
          </a:p>
        </p:txBody>
      </p:sp>
      <p:sp>
        <p:nvSpPr>
          <p:cNvPr id="52" name="文本框 51"/>
          <p:cNvSpPr txBox="1"/>
          <p:nvPr>
            <p:custDataLst>
              <p:tags r:id="rId8"/>
            </p:custDataLst>
          </p:nvPr>
        </p:nvSpPr>
        <p:spPr>
          <a:xfrm>
            <a:off x="4064635" y="4060508"/>
            <a:ext cx="4513580" cy="1078230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marL="0" lvl="0" indent="0" algn="l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在唐宋诗词中，梧桐作离情别恨的意象和寓意是最多的。如“春风桃李花开日，秋雨梧桐叶落时”（白居易《长恨歌》），诗人以昔日的盛况和眼前的凄凉作对比，描写了唐明皇因安史之乱失去了杨贵妃后的凄凉境况。</a:t>
            </a:r>
          </a:p>
        </p:txBody>
      </p:sp>
      <p:cxnSp>
        <p:nvCxnSpPr>
          <p:cNvPr id="10" name="直接连接符 9"/>
          <p:cNvCxnSpPr/>
          <p:nvPr>
            <p:custDataLst>
              <p:tags r:id="rId9"/>
            </p:custDataLst>
          </p:nvPr>
        </p:nvCxnSpPr>
        <p:spPr>
          <a:xfrm>
            <a:off x="3644265" y="3419793"/>
            <a:ext cx="482663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>
            <p:custDataLst>
              <p:tags r:id="rId10"/>
            </p:custDataLst>
          </p:nvPr>
        </p:nvSpPr>
        <p:spPr>
          <a:xfrm>
            <a:off x="3613785" y="1775728"/>
            <a:ext cx="424434" cy="33855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43" name="文本框 42"/>
          <p:cNvSpPr txBox="1"/>
          <p:nvPr>
            <p:custDataLst>
              <p:tags r:id="rId11"/>
            </p:custDataLst>
          </p:nvPr>
        </p:nvSpPr>
        <p:spPr>
          <a:xfrm>
            <a:off x="3613785" y="3835909"/>
            <a:ext cx="424434" cy="33855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</a:p>
        </p:txBody>
      </p:sp>
    </p:spTree>
    <p:custDataLst>
      <p:tags r:id="rId12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矩形 3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4102873" cy="685800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0" name="组合 9"/>
          <p:cNvGrpSpPr/>
          <p:nvPr>
            <p:custDataLst>
              <p:tags r:id="rId4"/>
            </p:custDataLst>
          </p:nvPr>
        </p:nvGrpSpPr>
        <p:grpSpPr>
          <a:xfrm>
            <a:off x="484434" y="633894"/>
            <a:ext cx="907181" cy="314492"/>
            <a:chOff x="572509" y="277950"/>
            <a:chExt cx="907181" cy="314492"/>
          </a:xfrm>
        </p:grpSpPr>
        <p:sp>
          <p:nvSpPr>
            <p:cNvPr id="11" name="矩形: 圆角 4"/>
            <p:cNvSpPr/>
            <p:nvPr>
              <p:custDataLst>
                <p:tags r:id="rId5"/>
              </p:custDataLst>
            </p:nvPr>
          </p:nvSpPr>
          <p:spPr>
            <a:xfrm>
              <a:off x="572509" y="277950"/>
              <a:ext cx="907181" cy="313266"/>
            </a:xfrm>
            <a:prstGeom prst="roundRect">
              <a:avLst>
                <a:gd name="adj" fmla="val 50000"/>
              </a:avLst>
            </a:prstGeom>
            <a:solidFill>
              <a:srgbClr val="266C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" name="文本框 33"/>
            <p:cNvSpPr txBox="1"/>
            <p:nvPr>
              <p:custDataLst>
                <p:tags r:id="rId6"/>
              </p:custDataLst>
            </p:nvPr>
          </p:nvSpPr>
          <p:spPr>
            <a:xfrm>
              <a:off x="619578" y="284665"/>
              <a:ext cx="860112" cy="307777"/>
            </a:xfrm>
            <a:prstGeom prst="rect">
              <a:avLst/>
            </a:prstGeom>
            <a:noFill/>
          </p:spPr>
          <p:txBody>
            <a:bodyPr wrap="square" lIns="90000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1400" b="1" i="0" spc="100" baseline="0" noProof="0">
                  <a:ln>
                    <a:noFill/>
                  </a:ln>
                  <a:solidFill>
                    <a:srgbClr val="FFFFFF">
                      <a:alpha val="8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LOGO</a:t>
              </a:r>
              <a:endParaRPr kumimoji="0" lang="en-US" altLang="zh-CN" sz="1400" b="1" i="0" spc="100" baseline="0" noProof="0">
                <a:ln>
                  <a:noFill/>
                </a:ln>
                <a:solidFill>
                  <a:srgbClr val="FFFFFF">
                    <a:alpha val="8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13" name="图形 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 rot="10800000">
            <a:off x="10558851" y="762587"/>
            <a:ext cx="869950" cy="74693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457202" y="1219320"/>
            <a:ext cx="3200425" cy="678814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300">
                <a:solidFill>
                  <a:srgbClr val="4F81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</a:p>
        </p:txBody>
      </p:sp>
      <p:pic>
        <p:nvPicPr>
          <p:cNvPr id="7" name="图片 6"/>
          <p:cNvPicPr preferRelativeResize="0"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rcRect l="-14367" r="-14367"/>
          <a:stretch>
            <a:fillRect/>
          </a:stretch>
        </p:blipFill>
        <p:spPr>
          <a:xfrm>
            <a:off x="457202" y="2200888"/>
            <a:ext cx="3200400" cy="3133233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040" h="3600">
                <a:moveTo>
                  <a:pt x="0" y="0"/>
                </a:moveTo>
                <a:lnTo>
                  <a:pt x="5040" y="0"/>
                </a:lnTo>
                <a:lnTo>
                  <a:pt x="5040" y="3600"/>
                </a:lnTo>
                <a:lnTo>
                  <a:pt x="0" y="36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0"/>
            <a:stretch>
              <a:fillRect/>
            </a:stretch>
          </a:blipFill>
        </p:spPr>
      </p:pic>
      <p:sp>
        <p:nvSpPr>
          <p:cNvPr id="9" name="Title 6"/>
          <p:cNvSpPr txBox="1"/>
          <p:nvPr>
            <p:custDataLst>
              <p:tags r:id="rId13"/>
            </p:custDataLst>
          </p:nvPr>
        </p:nvSpPr>
        <p:spPr>
          <a:xfrm>
            <a:off x="4571998" y="1219320"/>
            <a:ext cx="7162800" cy="44193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r>
              <a:rPr lang="zh-CN" altLang="en-US" sz="17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李清照（1084—约1155），号易安居士，济南（今山东济南）人。18 岁时与赵明诚结婚。靖康元年（1126），金人围攻汴京。北方大乱，青州故第十余屋的书册什物被焚毁。李清照随人群逃难，从此开始了她在南方的流亡生活。建炎二年（1128），李清照南逃至建康。次年，赵明诚病死。这时金兵又大举南进，李清照孤身一人，各地漂泊。李清照通晓金石鉴赏，能诗善文，词的成就尤其突出。</a:t>
            </a:r>
            <a:endParaRPr lang="zh-CN" altLang="en-US" sz="17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r>
              <a:rPr lang="zh-CN" altLang="en-US" sz="17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李清照的词，婉约而不流于柔靡，清秀而具逸思，富有真情实感。她不追求华丽的藻饰，而是用白描的手法来表现对周围事物的敏锐感触，刻画细腻、微妙的心理活动，表达丰富多样的感情体验，塑造鲜明、生动的艺术形象。语言清新自然，不雕琢求工，富有音乐美。她的词被称为“易安体”。</a:t>
            </a:r>
            <a:endParaRPr lang="zh-CN" altLang="en-US" sz="17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4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4" name="Oval 6"/>
          <p:cNvSpPr/>
          <p:nvPr>
            <p:custDataLst>
              <p:tags r:id="rId3"/>
            </p:custDataLst>
          </p:nvPr>
        </p:nvSpPr>
        <p:spPr>
          <a:xfrm>
            <a:off x="5212715" y="2444115"/>
            <a:ext cx="638810" cy="63881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图文框 4"/>
          <p:cNvSpPr/>
          <p:nvPr>
            <p:custDataLst>
              <p:tags r:id="rId4"/>
            </p:custDataLst>
          </p:nvPr>
        </p:nvSpPr>
        <p:spPr>
          <a:xfrm>
            <a:off x="459105" y="461645"/>
            <a:ext cx="11292205" cy="5934075"/>
          </a:xfrm>
          <a:prstGeom prst="frame">
            <a:avLst>
              <a:gd name="adj1" fmla="val 1004"/>
            </a:avLst>
          </a:prstGeom>
          <a:solidFill>
            <a:srgbClr val="9BC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任意多边形: 形状 20"/>
          <p:cNvSpPr>
            <a:spLocks noChangeAspect="1"/>
          </p:cNvSpPr>
          <p:nvPr>
            <p:custDataLst>
              <p:tags r:id="rId5"/>
            </p:custDataLst>
          </p:nvPr>
        </p:nvSpPr>
        <p:spPr>
          <a:xfrm rot="10800000" flipH="1" flipV="1">
            <a:off x="1000125" y="302895"/>
            <a:ext cx="1007745" cy="795020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1385" y="0"/>
                </a:moveTo>
                <a:lnTo>
                  <a:pt x="1410" y="36"/>
                </a:lnTo>
                <a:cubicBezTo>
                  <a:pt x="1439" y="68"/>
                  <a:pt x="1474" y="98"/>
                  <a:pt x="1515" y="125"/>
                </a:cubicBezTo>
                <a:lnTo>
                  <a:pt x="1542" y="139"/>
                </a:lnTo>
                <a:cubicBezTo>
                  <a:pt x="1540" y="139"/>
                  <a:pt x="1291" y="309"/>
                  <a:pt x="1257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5" y="1252"/>
                </a:lnTo>
                <a:lnTo>
                  <a:pt x="905" y="700"/>
                </a:lnTo>
                <a:cubicBezTo>
                  <a:pt x="929" y="237"/>
                  <a:pt x="1385" y="5"/>
                  <a:pt x="1385" y="0"/>
                </a:cubicBezTo>
                <a:close/>
                <a:moveTo>
                  <a:pt x="480" y="0"/>
                </a:moveTo>
                <a:lnTo>
                  <a:pt x="505" y="36"/>
                </a:lnTo>
                <a:cubicBezTo>
                  <a:pt x="534" y="68"/>
                  <a:pt x="569" y="98"/>
                  <a:pt x="610" y="125"/>
                </a:cubicBezTo>
                <a:lnTo>
                  <a:pt x="637" y="139"/>
                </a:lnTo>
                <a:cubicBezTo>
                  <a:pt x="635" y="139"/>
                  <a:pt x="386" y="309"/>
                  <a:pt x="352" y="635"/>
                </a:cubicBezTo>
                <a:lnTo>
                  <a:pt x="682" y="635"/>
                </a:lnTo>
                <a:lnTo>
                  <a:pt x="682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0" y="0"/>
                </a:cubicBezTo>
                <a:close/>
              </a:path>
            </a:pathLst>
          </a:custGeom>
          <a:solidFill>
            <a:srgbClr val="CDE2F8"/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任意多边形: 形状 19"/>
          <p:cNvSpPr>
            <a:spLocks noChangeAspect="1"/>
          </p:cNvSpPr>
          <p:nvPr>
            <p:custDataLst>
              <p:tags r:id="rId6"/>
            </p:custDataLst>
          </p:nvPr>
        </p:nvSpPr>
        <p:spPr>
          <a:xfrm rot="10800000" flipH="1" flipV="1">
            <a:off x="819785" y="302895"/>
            <a:ext cx="1007745" cy="795020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481" y="0"/>
                </a:moveTo>
                <a:lnTo>
                  <a:pt x="505" y="36"/>
                </a:lnTo>
                <a:cubicBezTo>
                  <a:pt x="534" y="68"/>
                  <a:pt x="570" y="98"/>
                  <a:pt x="610" y="125"/>
                </a:cubicBezTo>
                <a:lnTo>
                  <a:pt x="638" y="139"/>
                </a:lnTo>
                <a:cubicBezTo>
                  <a:pt x="636" y="139"/>
                  <a:pt x="386" y="309"/>
                  <a:pt x="352" y="635"/>
                </a:cubicBezTo>
                <a:lnTo>
                  <a:pt x="683" y="635"/>
                </a:lnTo>
                <a:lnTo>
                  <a:pt x="683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1" y="0"/>
                </a:cubicBezTo>
                <a:close/>
                <a:moveTo>
                  <a:pt x="1385" y="0"/>
                </a:moveTo>
                <a:lnTo>
                  <a:pt x="1409" y="36"/>
                </a:lnTo>
                <a:cubicBezTo>
                  <a:pt x="1438" y="68"/>
                  <a:pt x="1474" y="98"/>
                  <a:pt x="1514" y="125"/>
                </a:cubicBezTo>
                <a:lnTo>
                  <a:pt x="1542" y="139"/>
                </a:lnTo>
                <a:cubicBezTo>
                  <a:pt x="1540" y="139"/>
                  <a:pt x="1290" y="309"/>
                  <a:pt x="1256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4" y="1252"/>
                </a:lnTo>
                <a:lnTo>
                  <a:pt x="904" y="700"/>
                </a:lnTo>
                <a:cubicBezTo>
                  <a:pt x="928" y="237"/>
                  <a:pt x="1384" y="5"/>
                  <a:pt x="1385" y="0"/>
                </a:cubicBezTo>
                <a:close/>
              </a:path>
            </a:pathLst>
          </a:custGeom>
          <a:noFill/>
          <a:ln w="31750" cap="rnd">
            <a:solidFill>
              <a:srgbClr val="1D6DC2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1303400" y="2540953"/>
            <a:ext cx="2977595" cy="1776094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300">
                <a:solidFill>
                  <a:srgbClr val="4F81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黄花作为意象的感情色彩</a:t>
            </a:r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6044565" y="2498090"/>
            <a:ext cx="4559300" cy="798195"/>
          </a:xfrm>
          <a:prstGeom prst="rect">
            <a:avLst/>
          </a:prstGeom>
        </p:spPr>
        <p:txBody>
          <a:bodyPr vert="horz" wrap="square" lIns="90000" tIns="46800" rIns="90000" bIns="46800" rtlCol="0">
            <a:normAutofit/>
          </a:bodyPr>
          <a:lstStyle/>
          <a:p>
            <a:pPr marL="0" lvl="0" indent="0" algn="l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SzTx/>
            </a:pPr>
            <a:r>
              <a:rPr lang="zh-CN" altLang="en-US" sz="1400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莫道不销魂，帘卷西风，人比黄花瘦。——李清照《醉花阴》</a:t>
            </a:r>
          </a:p>
        </p:txBody>
      </p:sp>
      <p:sp>
        <p:nvSpPr>
          <p:cNvPr id="8" name="矩形 7"/>
          <p:cNvSpPr/>
          <p:nvPr>
            <p:custDataLst>
              <p:tags r:id="rId9"/>
            </p:custDataLst>
          </p:nvPr>
        </p:nvSpPr>
        <p:spPr>
          <a:xfrm>
            <a:off x="6044565" y="3529965"/>
            <a:ext cx="4559300" cy="798195"/>
          </a:xfrm>
          <a:prstGeom prst="rect">
            <a:avLst/>
          </a:prstGeom>
        </p:spPr>
        <p:txBody>
          <a:bodyPr vert="horz" wrap="square" lIns="90000" tIns="46800" rIns="90000" bIns="46800" rtlCol="0">
            <a:normAutofit/>
          </a:bodyPr>
          <a:lstStyle/>
          <a:p>
            <a:pPr marL="0" lvl="0" indent="0" algn="l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SzTx/>
            </a:pPr>
            <a:r>
              <a:rPr lang="zh-CN" altLang="en-US" sz="1400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人生易老天难老，岁岁重阳。今又重阳，战地黄花分外香。——近现代 ：毛泽东《采桑子·重阳》</a:t>
            </a:r>
          </a:p>
        </p:txBody>
      </p:sp>
      <p:grpSp>
        <p:nvGrpSpPr>
          <p:cNvPr id="9" name="组合 8"/>
          <p:cNvGrpSpPr/>
          <p:nvPr>
            <p:custDataLst>
              <p:tags r:id="rId10"/>
            </p:custDataLst>
          </p:nvPr>
        </p:nvGrpSpPr>
        <p:grpSpPr>
          <a:xfrm>
            <a:off x="5208905" y="3453130"/>
            <a:ext cx="632460" cy="632460"/>
            <a:chOff x="5748479" y="4137120"/>
            <a:chExt cx="716262" cy="716262"/>
          </a:xfrm>
        </p:grpSpPr>
        <p:sp>
          <p:nvSpPr>
            <p:cNvPr id="33" name="Oval 7"/>
            <p:cNvSpPr/>
            <p:nvPr>
              <p:custDataLst>
                <p:tags r:id="rId11"/>
              </p:custDataLst>
            </p:nvPr>
          </p:nvSpPr>
          <p:spPr>
            <a:xfrm>
              <a:off x="5748479" y="4137120"/>
              <a:ext cx="716262" cy="71626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0000" tIns="46800" rIns="90000" bIns="46800" rtlCol="0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en-US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29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5922097" y="4338367"/>
              <a:ext cx="373363" cy="385216"/>
            </a:xfrm>
            <a:custGeom>
              <a:gdLst>
                <a:gd name="T0" fmla="*/ 111726 w 444"/>
                <a:gd name="T1" fmla="*/ 150538 h 462"/>
                <a:gd name="T2" fmla="*/ 111726 w 444"/>
                <a:gd name="T3" fmla="*/ 150538 h 462"/>
                <a:gd name="T4" fmla="*/ 144162 w 444"/>
                <a:gd name="T5" fmla="*/ 114802 h 462"/>
                <a:gd name="T6" fmla="*/ 199574 w 444"/>
                <a:gd name="T7" fmla="*/ 31716 h 462"/>
                <a:gd name="T8" fmla="*/ 191916 w 444"/>
                <a:gd name="T9" fmla="*/ 23675 h 462"/>
                <a:gd name="T10" fmla="*/ 155875 w 444"/>
                <a:gd name="T11" fmla="*/ 23675 h 462"/>
                <a:gd name="T12" fmla="*/ 100013 w 444"/>
                <a:gd name="T13" fmla="*/ 0 h 462"/>
                <a:gd name="T14" fmla="*/ 44150 w 444"/>
                <a:gd name="T15" fmla="*/ 23675 h 462"/>
                <a:gd name="T16" fmla="*/ 8109 w 444"/>
                <a:gd name="T17" fmla="*/ 23675 h 462"/>
                <a:gd name="T18" fmla="*/ 0 w 444"/>
                <a:gd name="T19" fmla="*/ 31716 h 462"/>
                <a:gd name="T20" fmla="*/ 55863 w 444"/>
                <a:gd name="T21" fmla="*/ 114802 h 462"/>
                <a:gd name="T22" fmla="*/ 87849 w 444"/>
                <a:gd name="T23" fmla="*/ 150538 h 462"/>
                <a:gd name="T24" fmla="*/ 87849 w 444"/>
                <a:gd name="T25" fmla="*/ 166172 h 462"/>
                <a:gd name="T26" fmla="*/ 48204 w 444"/>
                <a:gd name="T27" fmla="*/ 185827 h 462"/>
                <a:gd name="T28" fmla="*/ 100013 w 444"/>
                <a:gd name="T29" fmla="*/ 205928 h 462"/>
                <a:gd name="T30" fmla="*/ 147766 w 444"/>
                <a:gd name="T31" fmla="*/ 185827 h 462"/>
                <a:gd name="T32" fmla="*/ 111726 w 444"/>
                <a:gd name="T33" fmla="*/ 166172 h 462"/>
                <a:gd name="T34" fmla="*/ 111726 w 444"/>
                <a:gd name="T35" fmla="*/ 150538 h 462"/>
                <a:gd name="T36" fmla="*/ 144162 w 444"/>
                <a:gd name="T37" fmla="*/ 94700 h 462"/>
                <a:gd name="T38" fmla="*/ 144162 w 444"/>
                <a:gd name="T39" fmla="*/ 94700 h 462"/>
                <a:gd name="T40" fmla="*/ 155875 w 444"/>
                <a:gd name="T41" fmla="*/ 39756 h 462"/>
                <a:gd name="T42" fmla="*/ 183807 w 444"/>
                <a:gd name="T43" fmla="*/ 39756 h 462"/>
                <a:gd name="T44" fmla="*/ 144162 w 444"/>
                <a:gd name="T45" fmla="*/ 94700 h 462"/>
                <a:gd name="T46" fmla="*/ 100013 w 444"/>
                <a:gd name="T47" fmla="*/ 16081 h 462"/>
                <a:gd name="T48" fmla="*/ 100013 w 444"/>
                <a:gd name="T49" fmla="*/ 16081 h 462"/>
                <a:gd name="T50" fmla="*/ 144162 w 444"/>
                <a:gd name="T51" fmla="*/ 31716 h 462"/>
                <a:gd name="T52" fmla="*/ 100013 w 444"/>
                <a:gd name="T53" fmla="*/ 51370 h 462"/>
                <a:gd name="T54" fmla="*/ 55863 w 444"/>
                <a:gd name="T55" fmla="*/ 31716 h 462"/>
                <a:gd name="T56" fmla="*/ 100013 w 444"/>
                <a:gd name="T57" fmla="*/ 16081 h 462"/>
                <a:gd name="T58" fmla="*/ 16218 w 444"/>
                <a:gd name="T59" fmla="*/ 39756 h 462"/>
                <a:gd name="T60" fmla="*/ 16218 w 444"/>
                <a:gd name="T61" fmla="*/ 39756 h 462"/>
                <a:gd name="T62" fmla="*/ 44150 w 444"/>
                <a:gd name="T63" fmla="*/ 39756 h 462"/>
                <a:gd name="T64" fmla="*/ 55863 w 444"/>
                <a:gd name="T65" fmla="*/ 94700 h 462"/>
                <a:gd name="T66" fmla="*/ 16218 w 444"/>
                <a:gd name="T67" fmla="*/ 39756 h 4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42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lIns="90000" tIns="46800" rIns="90000" bIns="46800" anchor="ctr">
              <a:normAutofit fontScale="90000" lnSpcReduction="20000"/>
            </a:bodyPr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>
            <p:custDataLst>
              <p:tags r:id="rId13"/>
            </p:custDataLst>
          </p:nvPr>
        </p:nvGrpSpPr>
        <p:grpSpPr>
          <a:xfrm>
            <a:off x="5211445" y="1435735"/>
            <a:ext cx="638810" cy="638810"/>
            <a:chOff x="5734286" y="1875399"/>
            <a:chExt cx="723428" cy="723428"/>
          </a:xfrm>
        </p:grpSpPr>
        <p:sp>
          <p:nvSpPr>
            <p:cNvPr id="23" name="Oval 5"/>
            <p:cNvSpPr/>
            <p:nvPr>
              <p:custDataLst>
                <p:tags r:id="rId14"/>
              </p:custDataLst>
            </p:nvPr>
          </p:nvSpPr>
          <p:spPr>
            <a:xfrm>
              <a:off x="5734286" y="1875399"/>
              <a:ext cx="723428" cy="7234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0000" tIns="46800" rIns="90000" bIns="46800" rtlCol="0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en-US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46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5907604" y="2050817"/>
              <a:ext cx="392064" cy="374107"/>
            </a:xfrm>
            <a:custGeom>
              <a:gdLst>
                <a:gd name="T0" fmla="*/ 163754 w 461"/>
                <a:gd name="T1" fmla="*/ 150508 h 443"/>
                <a:gd name="T2" fmla="*/ 163754 w 461"/>
                <a:gd name="T3" fmla="*/ 150508 h 443"/>
                <a:gd name="T4" fmla="*/ 128116 w 461"/>
                <a:gd name="T5" fmla="*/ 111089 h 443"/>
                <a:gd name="T6" fmla="*/ 139845 w 461"/>
                <a:gd name="T7" fmla="*/ 87349 h 443"/>
                <a:gd name="T8" fmla="*/ 147965 w 461"/>
                <a:gd name="T9" fmla="*/ 67639 h 443"/>
                <a:gd name="T10" fmla="*/ 143905 w 461"/>
                <a:gd name="T11" fmla="*/ 59128 h 443"/>
                <a:gd name="T12" fmla="*/ 147965 w 461"/>
                <a:gd name="T13" fmla="*/ 39419 h 443"/>
                <a:gd name="T14" fmla="*/ 103756 w 461"/>
                <a:gd name="T15" fmla="*/ 0 h 443"/>
                <a:gd name="T16" fmla="*/ 59547 w 461"/>
                <a:gd name="T17" fmla="*/ 39419 h 443"/>
                <a:gd name="T18" fmla="*/ 63607 w 461"/>
                <a:gd name="T19" fmla="*/ 59128 h 443"/>
                <a:gd name="T20" fmla="*/ 59547 w 461"/>
                <a:gd name="T21" fmla="*/ 67639 h 443"/>
                <a:gd name="T22" fmla="*/ 67667 w 461"/>
                <a:gd name="T23" fmla="*/ 87349 h 443"/>
                <a:gd name="T24" fmla="*/ 79847 w 461"/>
                <a:gd name="T25" fmla="*/ 111089 h 443"/>
                <a:gd name="T26" fmla="*/ 43758 w 461"/>
                <a:gd name="T27" fmla="*/ 150508 h 443"/>
                <a:gd name="T28" fmla="*/ 0 w 461"/>
                <a:gd name="T29" fmla="*/ 178281 h 443"/>
                <a:gd name="T30" fmla="*/ 0 w 461"/>
                <a:gd name="T31" fmla="*/ 197990 h 443"/>
                <a:gd name="T32" fmla="*/ 103756 w 461"/>
                <a:gd name="T33" fmla="*/ 197990 h 443"/>
                <a:gd name="T34" fmla="*/ 207512 w 461"/>
                <a:gd name="T35" fmla="*/ 197990 h 443"/>
                <a:gd name="T36" fmla="*/ 207512 w 461"/>
                <a:gd name="T37" fmla="*/ 178281 h 443"/>
                <a:gd name="T38" fmla="*/ 163754 w 461"/>
                <a:gd name="T39" fmla="*/ 150508 h 44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61" h="442">
                  <a:moveTo>
                    <a:pt x="363" y="336"/>
                  </a:moveTo>
                  <a:lnTo>
                    <a:pt x="363" y="336"/>
                  </a:lnTo>
                  <a:cubicBezTo>
                    <a:pt x="301" y="310"/>
                    <a:pt x="284" y="292"/>
                    <a:pt x="284" y="248"/>
                  </a:cubicBezTo>
                  <a:cubicBezTo>
                    <a:pt x="284" y="230"/>
                    <a:pt x="301" y="239"/>
                    <a:pt x="310" y="195"/>
                  </a:cubicBezTo>
                  <a:cubicBezTo>
                    <a:pt x="310" y="176"/>
                    <a:pt x="328" y="195"/>
                    <a:pt x="328" y="151"/>
                  </a:cubicBezTo>
                  <a:cubicBezTo>
                    <a:pt x="328" y="132"/>
                    <a:pt x="319" y="132"/>
                    <a:pt x="319" y="132"/>
                  </a:cubicBezTo>
                  <a:cubicBezTo>
                    <a:pt x="319" y="132"/>
                    <a:pt x="328" y="106"/>
                    <a:pt x="328" y="88"/>
                  </a:cubicBezTo>
                  <a:cubicBezTo>
                    <a:pt x="328" y="61"/>
                    <a:pt x="319" y="0"/>
                    <a:pt x="230" y="0"/>
                  </a:cubicBezTo>
                  <a:cubicBezTo>
                    <a:pt x="141" y="0"/>
                    <a:pt x="132" y="61"/>
                    <a:pt x="132" y="88"/>
                  </a:cubicBezTo>
                  <a:cubicBezTo>
                    <a:pt x="132" y="106"/>
                    <a:pt x="141" y="132"/>
                    <a:pt x="141" y="132"/>
                  </a:cubicBezTo>
                  <a:cubicBezTo>
                    <a:pt x="141" y="132"/>
                    <a:pt x="132" y="132"/>
                    <a:pt x="132" y="151"/>
                  </a:cubicBezTo>
                  <a:cubicBezTo>
                    <a:pt x="132" y="195"/>
                    <a:pt x="150" y="176"/>
                    <a:pt x="150" y="195"/>
                  </a:cubicBezTo>
                  <a:cubicBezTo>
                    <a:pt x="159" y="239"/>
                    <a:pt x="177" y="230"/>
                    <a:pt x="177" y="248"/>
                  </a:cubicBezTo>
                  <a:cubicBezTo>
                    <a:pt x="177" y="292"/>
                    <a:pt x="159" y="310"/>
                    <a:pt x="97" y="336"/>
                  </a:cubicBezTo>
                  <a:cubicBezTo>
                    <a:pt x="35" y="354"/>
                    <a:pt x="0" y="380"/>
                    <a:pt x="0" y="398"/>
                  </a:cubicBezTo>
                  <a:cubicBezTo>
                    <a:pt x="0" y="407"/>
                    <a:pt x="0" y="442"/>
                    <a:pt x="0" y="442"/>
                  </a:cubicBezTo>
                  <a:cubicBezTo>
                    <a:pt x="230" y="442"/>
                    <a:pt x="230" y="442"/>
                    <a:pt x="230" y="442"/>
                  </a:cubicBezTo>
                  <a:cubicBezTo>
                    <a:pt x="460" y="442"/>
                    <a:pt x="460" y="442"/>
                    <a:pt x="460" y="442"/>
                  </a:cubicBezTo>
                  <a:cubicBezTo>
                    <a:pt x="460" y="442"/>
                    <a:pt x="460" y="407"/>
                    <a:pt x="460" y="398"/>
                  </a:cubicBezTo>
                  <a:cubicBezTo>
                    <a:pt x="460" y="380"/>
                    <a:pt x="425" y="354"/>
                    <a:pt x="363" y="33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lIns="90000" tIns="46800" rIns="90000" bIns="46800" anchor="ctr">
              <a:normAutofit fontScale="72500"/>
            </a:bodyPr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16"/>
            </p:custDataLst>
          </p:nvPr>
        </p:nvGrpSpPr>
        <p:grpSpPr>
          <a:xfrm>
            <a:off x="5208905" y="4455160"/>
            <a:ext cx="632460" cy="632460"/>
            <a:chOff x="5748479" y="5296934"/>
            <a:chExt cx="716262" cy="716262"/>
          </a:xfrm>
        </p:grpSpPr>
        <p:sp>
          <p:nvSpPr>
            <p:cNvPr id="34" name="Oval 8"/>
            <p:cNvSpPr/>
            <p:nvPr>
              <p:custDataLst>
                <p:tags r:id="rId17"/>
              </p:custDataLst>
            </p:nvPr>
          </p:nvSpPr>
          <p:spPr>
            <a:xfrm>
              <a:off x="5748479" y="5296934"/>
              <a:ext cx="716262" cy="71626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0000" tIns="46800" rIns="90000" bIns="46800" rtlCol="0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en-US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100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5851533" y="5483510"/>
              <a:ext cx="507989" cy="327851"/>
            </a:xfrm>
            <a:custGeom>
              <a:gdLst>
                <a:gd name="T0" fmla="*/ 171249 w 498"/>
                <a:gd name="T1" fmla="*/ 40178 h 320"/>
                <a:gd name="T2" fmla="*/ 171249 w 498"/>
                <a:gd name="T3" fmla="*/ 40178 h 320"/>
                <a:gd name="T4" fmla="*/ 159563 w 498"/>
                <a:gd name="T5" fmla="*/ 40178 h 320"/>
                <a:gd name="T6" fmla="*/ 103828 w 498"/>
                <a:gd name="T7" fmla="*/ 0 h 320"/>
                <a:gd name="T8" fmla="*/ 44048 w 498"/>
                <a:gd name="T9" fmla="*/ 60493 h 320"/>
                <a:gd name="T10" fmla="*/ 44048 w 498"/>
                <a:gd name="T11" fmla="*/ 67717 h 320"/>
                <a:gd name="T12" fmla="*/ 40003 w 498"/>
                <a:gd name="T13" fmla="*/ 67717 h 320"/>
                <a:gd name="T14" fmla="*/ 0 w 498"/>
                <a:gd name="T15" fmla="*/ 108347 h 320"/>
                <a:gd name="T16" fmla="*/ 40003 w 498"/>
                <a:gd name="T17" fmla="*/ 144011 h 320"/>
                <a:gd name="T18" fmla="*/ 171249 w 498"/>
                <a:gd name="T19" fmla="*/ 144011 h 320"/>
                <a:gd name="T20" fmla="*/ 223388 w 498"/>
                <a:gd name="T21" fmla="*/ 92095 h 320"/>
                <a:gd name="T22" fmla="*/ 171249 w 498"/>
                <a:gd name="T23" fmla="*/ 40178 h 320"/>
                <a:gd name="T24" fmla="*/ 127650 w 498"/>
                <a:gd name="T25" fmla="*/ 88032 h 320"/>
                <a:gd name="T26" fmla="*/ 127650 w 498"/>
                <a:gd name="T27" fmla="*/ 88032 h 320"/>
                <a:gd name="T28" fmla="*/ 95738 w 498"/>
                <a:gd name="T29" fmla="*/ 124147 h 320"/>
                <a:gd name="T30" fmla="*/ 87647 w 498"/>
                <a:gd name="T31" fmla="*/ 124147 h 320"/>
                <a:gd name="T32" fmla="*/ 87647 w 498"/>
                <a:gd name="T33" fmla="*/ 120084 h 320"/>
                <a:gd name="T34" fmla="*/ 87647 w 498"/>
                <a:gd name="T35" fmla="*/ 116021 h 320"/>
                <a:gd name="T36" fmla="*/ 99783 w 498"/>
                <a:gd name="T37" fmla="*/ 92095 h 320"/>
                <a:gd name="T38" fmla="*/ 91692 w 498"/>
                <a:gd name="T39" fmla="*/ 88032 h 320"/>
                <a:gd name="T40" fmla="*/ 91692 w 498"/>
                <a:gd name="T41" fmla="*/ 88032 h 320"/>
                <a:gd name="T42" fmla="*/ 83602 w 498"/>
                <a:gd name="T43" fmla="*/ 80357 h 320"/>
                <a:gd name="T44" fmla="*/ 87647 w 498"/>
                <a:gd name="T45" fmla="*/ 72231 h 320"/>
                <a:gd name="T46" fmla="*/ 115964 w 498"/>
                <a:gd name="T47" fmla="*/ 40178 h 320"/>
                <a:gd name="T48" fmla="*/ 123605 w 498"/>
                <a:gd name="T49" fmla="*/ 36116 h 320"/>
                <a:gd name="T50" fmla="*/ 127650 w 498"/>
                <a:gd name="T51" fmla="*/ 40178 h 320"/>
                <a:gd name="T52" fmla="*/ 123605 w 498"/>
                <a:gd name="T53" fmla="*/ 47853 h 320"/>
                <a:gd name="T54" fmla="*/ 111919 w 498"/>
                <a:gd name="T55" fmla="*/ 72231 h 320"/>
                <a:gd name="T56" fmla="*/ 123605 w 498"/>
                <a:gd name="T57" fmla="*/ 76294 h 320"/>
                <a:gd name="T58" fmla="*/ 123605 w 498"/>
                <a:gd name="T59" fmla="*/ 76294 h 320"/>
                <a:gd name="T60" fmla="*/ 131695 w 498"/>
                <a:gd name="T61" fmla="*/ 84420 h 320"/>
                <a:gd name="T62" fmla="*/ 127650 w 498"/>
                <a:gd name="T63" fmla="*/ 88032 h 32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498" h="320">
                  <a:moveTo>
                    <a:pt x="381" y="89"/>
                  </a:moveTo>
                  <a:lnTo>
                    <a:pt x="381" y="89"/>
                  </a:lnTo>
                  <a:cubicBezTo>
                    <a:pt x="372" y="89"/>
                    <a:pt x="364" y="89"/>
                    <a:pt x="355" y="89"/>
                  </a:cubicBezTo>
                  <a:cubicBezTo>
                    <a:pt x="337" y="36"/>
                    <a:pt x="293" y="0"/>
                    <a:pt x="231" y="0"/>
                  </a:cubicBezTo>
                  <a:cubicBezTo>
                    <a:pt x="160" y="0"/>
                    <a:pt x="98" y="62"/>
                    <a:pt x="98" y="134"/>
                  </a:cubicBezTo>
                  <a:cubicBezTo>
                    <a:pt x="98" y="134"/>
                    <a:pt x="98" y="142"/>
                    <a:pt x="98" y="150"/>
                  </a:cubicBezTo>
                  <a:cubicBezTo>
                    <a:pt x="98" y="150"/>
                    <a:pt x="98" y="150"/>
                    <a:pt x="89" y="150"/>
                  </a:cubicBezTo>
                  <a:cubicBezTo>
                    <a:pt x="45" y="150"/>
                    <a:pt x="0" y="187"/>
                    <a:pt x="0" y="240"/>
                  </a:cubicBezTo>
                  <a:cubicBezTo>
                    <a:pt x="0" y="284"/>
                    <a:pt x="45" y="319"/>
                    <a:pt x="89" y="319"/>
                  </a:cubicBezTo>
                  <a:cubicBezTo>
                    <a:pt x="381" y="319"/>
                    <a:pt x="381" y="319"/>
                    <a:pt x="381" y="319"/>
                  </a:cubicBezTo>
                  <a:cubicBezTo>
                    <a:pt x="443" y="319"/>
                    <a:pt x="497" y="275"/>
                    <a:pt x="497" y="204"/>
                  </a:cubicBezTo>
                  <a:cubicBezTo>
                    <a:pt x="497" y="142"/>
                    <a:pt x="443" y="89"/>
                    <a:pt x="381" y="89"/>
                  </a:cubicBezTo>
                  <a:close/>
                  <a:moveTo>
                    <a:pt x="284" y="195"/>
                  </a:moveTo>
                  <a:lnTo>
                    <a:pt x="284" y="195"/>
                  </a:lnTo>
                  <a:cubicBezTo>
                    <a:pt x="266" y="213"/>
                    <a:pt x="222" y="266"/>
                    <a:pt x="213" y="275"/>
                  </a:cubicBezTo>
                  <a:cubicBezTo>
                    <a:pt x="213" y="275"/>
                    <a:pt x="204" y="284"/>
                    <a:pt x="195" y="275"/>
                  </a:cubicBezTo>
                  <a:cubicBezTo>
                    <a:pt x="195" y="275"/>
                    <a:pt x="195" y="275"/>
                    <a:pt x="195" y="266"/>
                  </a:cubicBezTo>
                  <a:lnTo>
                    <a:pt x="195" y="257"/>
                  </a:lnTo>
                  <a:cubicBezTo>
                    <a:pt x="222" y="204"/>
                    <a:pt x="222" y="204"/>
                    <a:pt x="222" y="204"/>
                  </a:cubicBezTo>
                  <a:cubicBezTo>
                    <a:pt x="222" y="195"/>
                    <a:pt x="213" y="195"/>
                    <a:pt x="204" y="195"/>
                  </a:cubicBezTo>
                  <a:cubicBezTo>
                    <a:pt x="195" y="187"/>
                    <a:pt x="186" y="187"/>
                    <a:pt x="186" y="178"/>
                  </a:cubicBezTo>
                  <a:cubicBezTo>
                    <a:pt x="186" y="169"/>
                    <a:pt x="186" y="169"/>
                    <a:pt x="195" y="160"/>
                  </a:cubicBezTo>
                  <a:cubicBezTo>
                    <a:pt x="204" y="142"/>
                    <a:pt x="258" y="89"/>
                    <a:pt x="258" y="89"/>
                  </a:cubicBezTo>
                  <a:cubicBezTo>
                    <a:pt x="266" y="80"/>
                    <a:pt x="266" y="80"/>
                    <a:pt x="275" y="80"/>
                  </a:cubicBezTo>
                  <a:cubicBezTo>
                    <a:pt x="275" y="89"/>
                    <a:pt x="284" y="89"/>
                    <a:pt x="284" y="89"/>
                  </a:cubicBezTo>
                  <a:cubicBezTo>
                    <a:pt x="284" y="97"/>
                    <a:pt x="275" y="97"/>
                    <a:pt x="275" y="106"/>
                  </a:cubicBezTo>
                  <a:cubicBezTo>
                    <a:pt x="249" y="160"/>
                    <a:pt x="249" y="160"/>
                    <a:pt x="249" y="160"/>
                  </a:cubicBezTo>
                  <a:cubicBezTo>
                    <a:pt x="258" y="160"/>
                    <a:pt x="266" y="169"/>
                    <a:pt x="275" y="169"/>
                  </a:cubicBezTo>
                  <a:cubicBezTo>
                    <a:pt x="284" y="169"/>
                    <a:pt x="293" y="178"/>
                    <a:pt x="293" y="187"/>
                  </a:cubicBezTo>
                  <a:lnTo>
                    <a:pt x="284" y="1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lIns="90000" tIns="46800" rIns="90000" bIns="46800" anchor="ctr">
              <a:normAutofit fontScale="55000" lnSpcReduction="20000"/>
            </a:bodyPr>
            <a:lstStyle/>
            <a:p>
              <a:pPr>
                <a:lnSpc>
                  <a:spcPct val="130000"/>
                </a:lnSpc>
              </a:pPr>
              <a:endParaRPr 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矩形 20"/>
          <p:cNvSpPr/>
          <p:nvPr>
            <p:custDataLst>
              <p:tags r:id="rId19"/>
            </p:custDataLst>
          </p:nvPr>
        </p:nvSpPr>
        <p:spPr>
          <a:xfrm>
            <a:off x="6044565" y="1371600"/>
            <a:ext cx="4559300" cy="798195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/>
          <a:p>
            <a:pPr marL="0" lvl="0" indent="0" algn="l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SzTx/>
            </a:pPr>
            <a:r>
              <a:rPr lang="zh-CN" altLang="en-US" sz="1400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物是人非、时光流逝、容颜老去</a:t>
            </a:r>
          </a:p>
        </p:txBody>
      </p:sp>
      <p:sp>
        <p:nvSpPr>
          <p:cNvPr id="22" name="矩形 21"/>
          <p:cNvSpPr/>
          <p:nvPr>
            <p:custDataLst>
              <p:tags r:id="rId20"/>
            </p:custDataLst>
          </p:nvPr>
        </p:nvSpPr>
        <p:spPr>
          <a:xfrm>
            <a:off x="6044565" y="4688205"/>
            <a:ext cx="4559300" cy="798195"/>
          </a:xfrm>
          <a:prstGeom prst="rect">
            <a:avLst/>
          </a:prstGeom>
        </p:spPr>
        <p:txBody>
          <a:bodyPr vert="horz" wrap="square" lIns="90000" tIns="46800" rIns="90000" bIns="46800" rtlCol="0">
            <a:normAutofit/>
          </a:bodyPr>
          <a:lstStyle/>
          <a:p>
            <a:pPr marL="0" lvl="0" indent="0" algn="l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SzTx/>
            </a:pPr>
            <a:r>
              <a:rPr lang="zh-CN" altLang="en-US" sz="1400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采菊东篱下，悠然见南山。——陶渊明《饮酒》</a:t>
            </a:r>
          </a:p>
        </p:txBody>
      </p:sp>
      <p:sp>
        <p:nvSpPr>
          <p:cNvPr id="12" name="icon"/>
          <p:cNvSpPr/>
          <p:nvPr>
            <p:custDataLst>
              <p:tags r:id="rId21"/>
            </p:custDataLst>
          </p:nvPr>
        </p:nvSpPr>
        <p:spPr bwMode="auto">
          <a:xfrm>
            <a:off x="5366570" y="2620233"/>
            <a:ext cx="346202" cy="346202"/>
          </a:xfrm>
          <a:custGeom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  <a:gd name="connsiteX128" fmla="*/ 373273 h 605239"/>
              <a:gd name="connsiteY128" fmla="*/ 373273 h 605239"/>
              <a:gd name="connsiteX129" fmla="*/ 373273 h 605239"/>
              <a:gd name="connsiteY129" fmla="*/ 373273 h 605239"/>
              <a:gd name="connsiteX130" fmla="*/ 373273 h 605239"/>
              <a:gd name="connsiteY130" fmla="*/ 373273 h 605239"/>
              <a:gd name="connsiteX131" fmla="*/ 373273 h 605239"/>
              <a:gd name="connsiteY131" fmla="*/ 373273 h 605239"/>
              <a:gd name="connsiteX132" fmla="*/ 373273 h 605239"/>
              <a:gd name="connsiteY132" fmla="*/ 373273 h 605239"/>
              <a:gd name="connsiteX133" fmla="*/ 373273 h 605239"/>
              <a:gd name="connsiteY133" fmla="*/ 373273 h 605239"/>
              <a:gd name="connsiteX134" fmla="*/ 373273 h 605239"/>
              <a:gd name="connsiteY134" fmla="*/ 373273 h 605239"/>
              <a:gd name="connsiteX135" fmla="*/ 373273 h 605239"/>
              <a:gd name="connsiteY135" fmla="*/ 373273 h 605239"/>
              <a:gd name="connsiteX136" fmla="*/ 373273 h 605239"/>
              <a:gd name="connsiteY136" fmla="*/ 373273 h 605239"/>
              <a:gd name="connsiteX137" fmla="*/ 373273 h 605239"/>
              <a:gd name="connsiteY137" fmla="*/ 373273 h 605239"/>
              <a:gd name="connsiteX138" fmla="*/ 373273 h 605239"/>
              <a:gd name="connsiteY138" fmla="*/ 373273 h 605239"/>
              <a:gd name="connsiteX139" fmla="*/ 373273 h 605239"/>
              <a:gd name="connsiteY139" fmla="*/ 373273 h 605239"/>
              <a:gd name="connsiteX140" fmla="*/ 373273 h 605239"/>
              <a:gd name="connsiteY140" fmla="*/ 373273 h 605239"/>
              <a:gd name="connsiteX141" fmla="*/ 373273 h 605239"/>
              <a:gd name="connsiteY141" fmla="*/ 373273 h 605239"/>
              <a:gd name="connsiteX142" fmla="*/ 373273 h 605239"/>
              <a:gd name="connsiteY142" fmla="*/ 373273 h 605239"/>
              <a:gd name="connsiteX143" fmla="*/ 373273 h 605239"/>
              <a:gd name="connsiteY143" fmla="*/ 373273 h 605239"/>
              <a:gd name="connsiteX144" fmla="*/ 373273 h 605239"/>
              <a:gd name="connsiteY144" fmla="*/ 373273 h 605239"/>
              <a:gd name="connsiteX145" fmla="*/ 373273 h 605239"/>
              <a:gd name="connsiteY145" fmla="*/ 373273 h 605239"/>
              <a:gd name="connsiteX146" fmla="*/ 373273 h 605239"/>
              <a:gd name="connsiteY146" fmla="*/ 373273 h 605239"/>
              <a:gd name="connsiteX147" fmla="*/ 373273 h 605239"/>
              <a:gd name="connsiteY147" fmla="*/ 373273 h 605239"/>
              <a:gd name="connsiteX148" fmla="*/ 373273 h 605239"/>
              <a:gd name="connsiteY148" fmla="*/ 373273 h 605239"/>
              <a:gd name="connsiteX149" fmla="*/ 373273 h 605239"/>
              <a:gd name="connsiteY149" fmla="*/ 373273 h 605239"/>
              <a:gd name="connsiteX150" fmla="*/ 373273 h 605239"/>
              <a:gd name="connsiteY150" fmla="*/ 373273 h 605239"/>
              <a:gd name="connsiteX151" fmla="*/ 373273 h 605239"/>
              <a:gd name="connsiteY151" fmla="*/ 373273 h 605239"/>
              <a:gd name="connsiteX152" fmla="*/ 373273 h 605239"/>
              <a:gd name="connsiteY152" fmla="*/ 373273 h 605239"/>
              <a:gd name="connsiteX153" fmla="*/ 373273 h 605239"/>
              <a:gd name="connsiteY153" fmla="*/ 373273 h 605239"/>
              <a:gd name="connsiteX154" fmla="*/ 373273 h 605239"/>
              <a:gd name="connsiteY154" fmla="*/ 373273 h 605239"/>
              <a:gd name="connsiteX155" fmla="*/ 373273 h 605239"/>
              <a:gd name="connsiteY155" fmla="*/ 373273 h 605239"/>
              <a:gd name="connsiteX156" fmla="*/ 373273 h 605239"/>
              <a:gd name="connsiteY156" fmla="*/ 373273 h 605239"/>
              <a:gd name="connsiteX157" fmla="*/ 373273 h 605239"/>
              <a:gd name="connsiteY157" fmla="*/ 373273 h 605239"/>
              <a:gd name="connsiteX158" fmla="*/ 373273 h 605239"/>
              <a:gd name="connsiteY158" fmla="*/ 373273 h 605239"/>
              <a:gd name="connsiteX159" fmla="*/ 373273 h 605239"/>
              <a:gd name="connsiteY159" fmla="*/ 373273 h 605239"/>
              <a:gd name="connsiteX160" fmla="*/ 373273 h 605239"/>
              <a:gd name="connsiteY160" fmla="*/ 373273 h 605239"/>
              <a:gd name="connsiteX161" fmla="*/ 373273 h 605239"/>
              <a:gd name="connsiteY161" fmla="*/ 373273 h 605239"/>
              <a:gd name="connsiteX162" fmla="*/ 373273 h 605239"/>
              <a:gd name="connsiteY162" fmla="*/ 373273 h 605239"/>
              <a:gd name="connsiteX163" fmla="*/ 373273 h 605239"/>
              <a:gd name="connsiteY163" fmla="*/ 373273 h 605239"/>
              <a:gd name="connsiteX164" fmla="*/ 373273 h 605239"/>
              <a:gd name="connsiteY164" fmla="*/ 373273 h 605239"/>
              <a:gd name="connsiteX165" fmla="*/ 373273 h 605239"/>
              <a:gd name="connsiteY165" fmla="*/ 373273 h 605239"/>
              <a:gd name="connsiteX166" fmla="*/ 373273 h 605239"/>
              <a:gd name="connsiteY166" fmla="*/ 373273 h 605239"/>
              <a:gd name="connsiteX167" fmla="*/ 373273 h 605239"/>
              <a:gd name="connsiteY167" fmla="*/ 373273 h 605239"/>
              <a:gd name="connsiteX168" fmla="*/ 373273 h 605239"/>
              <a:gd name="connsiteY168" fmla="*/ 373273 h 605239"/>
              <a:gd name="connsiteX169" fmla="*/ 373273 h 605239"/>
              <a:gd name="connsiteY169" fmla="*/ 373273 h 605239"/>
              <a:gd name="connsiteX170" fmla="*/ 373273 h 605239"/>
              <a:gd name="connsiteY170" fmla="*/ 373273 h 605239"/>
              <a:gd name="connsiteX171" fmla="*/ 373273 h 605239"/>
              <a:gd name="connsiteY171" fmla="*/ 373273 h 605239"/>
              <a:gd name="connsiteX172" fmla="*/ 373273 h 605239"/>
              <a:gd name="connsiteY172" fmla="*/ 373273 h 605239"/>
              <a:gd name="connsiteX173" fmla="*/ 373273 h 605239"/>
              <a:gd name="connsiteY173" fmla="*/ 373273 h 605239"/>
              <a:gd name="connsiteX174" fmla="*/ 373273 h 605239"/>
              <a:gd name="connsiteY174" fmla="*/ 373273 h 605239"/>
              <a:gd name="connsiteX175" fmla="*/ 373273 h 605239"/>
              <a:gd name="connsiteY175" fmla="*/ 373273 h 605239"/>
              <a:gd name="connsiteX176" fmla="*/ 373273 h 605239"/>
              <a:gd name="connsiteY176" fmla="*/ 373273 h 605239"/>
              <a:gd name="connsiteX177" fmla="*/ 373273 h 605239"/>
              <a:gd name="connsiteY177" fmla="*/ 373273 h 605239"/>
              <a:gd name="connsiteX178" fmla="*/ 373273 h 605239"/>
              <a:gd name="connsiteY178" fmla="*/ 373273 h 605239"/>
              <a:gd name="connsiteX179" fmla="*/ 373273 h 605239"/>
              <a:gd name="connsiteY179" fmla="*/ 373273 h 605239"/>
              <a:gd name="connsiteX180" fmla="*/ 373273 h 605239"/>
              <a:gd name="connsiteY180" fmla="*/ 373273 h 605239"/>
              <a:gd name="connsiteX181" fmla="*/ 373273 h 605239"/>
              <a:gd name="connsiteY181" fmla="*/ 373273 h 605239"/>
              <a:gd name="connsiteX182" fmla="*/ 373273 h 605239"/>
              <a:gd name="connsiteY182" fmla="*/ 373273 h 605239"/>
              <a:gd name="connsiteX183" fmla="*/ 373273 h 605239"/>
              <a:gd name="connsiteY183" fmla="*/ 373273 h 605239"/>
              <a:gd name="connsiteX184" fmla="*/ 373273 h 605239"/>
              <a:gd name="connsiteY184" fmla="*/ 373273 h 605239"/>
              <a:gd name="connsiteX185" fmla="*/ 373273 h 605239"/>
              <a:gd name="connsiteY185" fmla="*/ 373273 h 605239"/>
              <a:gd name="connsiteX186" fmla="*/ 373273 h 605239"/>
              <a:gd name="connsiteY186" fmla="*/ 373273 h 605239"/>
              <a:gd name="connsiteX187" fmla="*/ 373273 h 605239"/>
              <a:gd name="connsiteY187" fmla="*/ 373273 h 605239"/>
              <a:gd name="connsiteX188" fmla="*/ 373273 h 605239"/>
              <a:gd name="connsiteY188" fmla="*/ 373273 h 605239"/>
              <a:gd name="connsiteX189" fmla="*/ 373273 h 605239"/>
              <a:gd name="connsiteY189" fmla="*/ 373273 h 605239"/>
              <a:gd name="connsiteX190" fmla="*/ 373273 h 605239"/>
              <a:gd name="connsiteY190" fmla="*/ 373273 h 605239"/>
              <a:gd name="connsiteX191" fmla="*/ 373273 h 605239"/>
              <a:gd name="connsiteY191" fmla="*/ 373273 h 605239"/>
              <a:gd name="connsiteX192" fmla="*/ 373273 h 605239"/>
              <a:gd name="connsiteY192" fmla="*/ 373273 h 605239"/>
              <a:gd name="connsiteX193" fmla="*/ 373273 h 605239"/>
              <a:gd name="connsiteY193" fmla="*/ 373273 h 605239"/>
              <a:gd name="connsiteX194" fmla="*/ 373273 h 605239"/>
              <a:gd name="connsiteY194" fmla="*/ 373273 h 605239"/>
              <a:gd name="connsiteX195" fmla="*/ 373273 h 605239"/>
              <a:gd name="connsiteY195" fmla="*/ 373273 h 605239"/>
              <a:gd name="connsiteX196" fmla="*/ 373273 h 605239"/>
              <a:gd name="connsiteY196" fmla="*/ 373273 h 605239"/>
              <a:gd name="connsiteX197" fmla="*/ 373273 h 605239"/>
              <a:gd name="connsiteY197" fmla="*/ 373273 h 605239"/>
              <a:gd name="connsiteX198" fmla="*/ 373273 h 605239"/>
              <a:gd name="connsiteY198" fmla="*/ 373273 h 605239"/>
              <a:gd name="connsiteX199" fmla="*/ 373273 h 605239"/>
              <a:gd name="connsiteY199" fmla="*/ 373273 h 605239"/>
              <a:gd name="connsiteX200" fmla="*/ 373273 h 605239"/>
              <a:gd name="connsiteY200" fmla="*/ 373273 h 605239"/>
              <a:gd name="connsiteX201" fmla="*/ 373273 h 605239"/>
              <a:gd name="connsiteY201" fmla="*/ 373273 h 605239"/>
              <a:gd name="connsiteX202" fmla="*/ 373273 h 605239"/>
              <a:gd name="connsiteY202" fmla="*/ 373273 h 605239"/>
              <a:gd name="connsiteX203" fmla="*/ 373273 h 605239"/>
              <a:gd name="connsiteY203" fmla="*/ 373273 h 605239"/>
              <a:gd name="connsiteX204" fmla="*/ 373273 h 605239"/>
              <a:gd name="connsiteY204" fmla="*/ 373273 h 605239"/>
              <a:gd name="connsiteX205" fmla="*/ 373273 h 605239"/>
              <a:gd name="connsiteY205" fmla="*/ 373273 h 605239"/>
              <a:gd name="connsiteX206" fmla="*/ 373273 h 605239"/>
              <a:gd name="connsiteY206" fmla="*/ 373273 h 605239"/>
              <a:gd name="connsiteX207" fmla="*/ 373273 h 605239"/>
              <a:gd name="connsiteY207" fmla="*/ 373273 h 605239"/>
              <a:gd name="connsiteX208" fmla="*/ 373273 h 605239"/>
              <a:gd name="connsiteY208" fmla="*/ 373273 h 605239"/>
              <a:gd name="connsiteX209" fmla="*/ 373273 h 605239"/>
              <a:gd name="connsiteY209" fmla="*/ 373273 h 605239"/>
              <a:gd name="connsiteX210" fmla="*/ 373273 h 605239"/>
              <a:gd name="connsiteY210" fmla="*/ 373273 h 605239"/>
              <a:gd name="connsiteX211" fmla="*/ 373273 h 605239"/>
              <a:gd name="connsiteY211" fmla="*/ 373273 h 605239"/>
              <a:gd name="connsiteX212" fmla="*/ 373273 h 605239"/>
              <a:gd name="connsiteY212" fmla="*/ 373273 h 605239"/>
              <a:gd name="connsiteX213" fmla="*/ 373273 h 605239"/>
              <a:gd name="connsiteY213" fmla="*/ 373273 h 605239"/>
              <a:gd name="connsiteX214" fmla="*/ 373273 h 605239"/>
              <a:gd name="connsiteY214" fmla="*/ 373273 h 605239"/>
              <a:gd name="connsiteX215" fmla="*/ 373273 h 605239"/>
              <a:gd name="connsiteY215" fmla="*/ 373273 h 605239"/>
              <a:gd name="connsiteX216" fmla="*/ 373273 h 605239"/>
              <a:gd name="connsiteY216" fmla="*/ 373273 h 605239"/>
              <a:gd name="connsiteX217" fmla="*/ 373273 h 605239"/>
              <a:gd name="connsiteY217" fmla="*/ 373273 h 605239"/>
              <a:gd name="connsiteX218" fmla="*/ 373273 h 605239"/>
              <a:gd name="connsiteY218" fmla="*/ 373273 h 605239"/>
              <a:gd name="connsiteX219" fmla="*/ 373273 h 605239"/>
              <a:gd name="connsiteY219" fmla="*/ 373273 h 605239"/>
              <a:gd name="connsiteX220" fmla="*/ 373273 h 605239"/>
              <a:gd name="connsiteY220" fmla="*/ 373273 h 605239"/>
              <a:gd name="connsiteX221" fmla="*/ 373273 h 605239"/>
              <a:gd name="connsiteY221" fmla="*/ 373273 h 605239"/>
              <a:gd name="connsiteX222" fmla="*/ 373273 h 605239"/>
              <a:gd name="connsiteY222" fmla="*/ 373273 h 605239"/>
              <a:gd name="connsiteX223" fmla="*/ 373273 h 605239"/>
              <a:gd name="connsiteY223" fmla="*/ 373273 h 605239"/>
              <a:gd name="connsiteX224" fmla="*/ 373273 h 605239"/>
              <a:gd name="connsiteY224" fmla="*/ 373273 h 6052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</a:cxnLst>
            <a:rect l="l" t="t" r="r" b="b"/>
            <a:pathLst>
              <a:path w="558669" h="607145">
                <a:moveTo>
                  <a:pt x="256309" y="389092"/>
                </a:moveTo>
                <a:cubicBezTo>
                  <a:pt x="255620" y="388994"/>
                  <a:pt x="254142" y="389289"/>
                  <a:pt x="252664" y="389584"/>
                </a:cubicBezTo>
                <a:cubicBezTo>
                  <a:pt x="247738" y="405714"/>
                  <a:pt x="239462" y="420959"/>
                  <a:pt x="229020" y="432958"/>
                </a:cubicBezTo>
                <a:cubicBezTo>
                  <a:pt x="222025" y="441024"/>
                  <a:pt x="214242" y="447417"/>
                  <a:pt x="205967" y="451941"/>
                </a:cubicBezTo>
                <a:cubicBezTo>
                  <a:pt x="209710" y="464039"/>
                  <a:pt x="213060" y="475841"/>
                  <a:pt x="216311" y="487250"/>
                </a:cubicBezTo>
                <a:cubicBezTo>
                  <a:pt x="234438" y="551279"/>
                  <a:pt x="246359" y="587474"/>
                  <a:pt x="279362" y="587474"/>
                </a:cubicBezTo>
                <a:cubicBezTo>
                  <a:pt x="312267" y="587474"/>
                  <a:pt x="324187" y="551279"/>
                  <a:pt x="342315" y="487250"/>
                </a:cubicBezTo>
                <a:cubicBezTo>
                  <a:pt x="345566" y="475841"/>
                  <a:pt x="348915" y="464039"/>
                  <a:pt x="352659" y="451941"/>
                </a:cubicBezTo>
                <a:cubicBezTo>
                  <a:pt x="344482" y="447417"/>
                  <a:pt x="336798" y="441122"/>
                  <a:pt x="329704" y="433057"/>
                </a:cubicBezTo>
                <a:cubicBezTo>
                  <a:pt x="319262" y="421156"/>
                  <a:pt x="310986" y="405813"/>
                  <a:pt x="305962" y="389584"/>
                </a:cubicBezTo>
                <a:cubicBezTo>
                  <a:pt x="304484" y="389289"/>
                  <a:pt x="303006" y="388994"/>
                  <a:pt x="302317" y="389092"/>
                </a:cubicBezTo>
                <a:cubicBezTo>
                  <a:pt x="301332" y="389584"/>
                  <a:pt x="299066" y="391649"/>
                  <a:pt x="297489" y="393125"/>
                </a:cubicBezTo>
                <a:cubicBezTo>
                  <a:pt x="295125" y="395387"/>
                  <a:pt x="292366" y="397944"/>
                  <a:pt x="289017" y="399813"/>
                </a:cubicBezTo>
                <a:cubicBezTo>
                  <a:pt x="289115" y="400305"/>
                  <a:pt x="289214" y="400796"/>
                  <a:pt x="289214" y="401387"/>
                </a:cubicBezTo>
                <a:lnTo>
                  <a:pt x="289214" y="460990"/>
                </a:lnTo>
                <a:cubicBezTo>
                  <a:pt x="289214" y="466399"/>
                  <a:pt x="284781" y="470825"/>
                  <a:pt x="279362" y="470825"/>
                </a:cubicBezTo>
                <a:cubicBezTo>
                  <a:pt x="273845" y="470825"/>
                  <a:pt x="269511" y="466399"/>
                  <a:pt x="269511" y="460990"/>
                </a:cubicBezTo>
                <a:lnTo>
                  <a:pt x="269511" y="401387"/>
                </a:lnTo>
                <a:cubicBezTo>
                  <a:pt x="269511" y="400796"/>
                  <a:pt x="269511" y="400305"/>
                  <a:pt x="269609" y="399813"/>
                </a:cubicBezTo>
                <a:cubicBezTo>
                  <a:pt x="266358" y="397944"/>
                  <a:pt x="263600" y="395387"/>
                  <a:pt x="261137" y="393125"/>
                </a:cubicBezTo>
                <a:cubicBezTo>
                  <a:pt x="259659" y="391649"/>
                  <a:pt x="257393" y="389584"/>
                  <a:pt x="256309" y="389092"/>
                </a:cubicBezTo>
                <a:close/>
                <a:moveTo>
                  <a:pt x="145108" y="293258"/>
                </a:moveTo>
                <a:cubicBezTo>
                  <a:pt x="133828" y="294868"/>
                  <a:pt x="124001" y="298950"/>
                  <a:pt x="117104" y="305392"/>
                </a:cubicBezTo>
                <a:cubicBezTo>
                  <a:pt x="106661" y="315228"/>
                  <a:pt x="96317" y="324375"/>
                  <a:pt x="86465" y="333227"/>
                </a:cubicBezTo>
                <a:cubicBezTo>
                  <a:pt x="36616" y="377486"/>
                  <a:pt x="9130" y="403944"/>
                  <a:pt x="23513" y="433549"/>
                </a:cubicBezTo>
                <a:cubicBezTo>
                  <a:pt x="37897" y="463153"/>
                  <a:pt x="75727" y="458039"/>
                  <a:pt x="141438" y="446433"/>
                </a:cubicBezTo>
                <a:cubicBezTo>
                  <a:pt x="154541" y="444073"/>
                  <a:pt x="168038" y="441712"/>
                  <a:pt x="182322" y="439548"/>
                </a:cubicBezTo>
                <a:cubicBezTo>
                  <a:pt x="202420" y="436499"/>
                  <a:pt x="221729" y="416828"/>
                  <a:pt x="231680" y="390272"/>
                </a:cubicBezTo>
                <a:cubicBezTo>
                  <a:pt x="230990" y="389977"/>
                  <a:pt x="230399" y="389682"/>
                  <a:pt x="229709" y="389387"/>
                </a:cubicBezTo>
                <a:cubicBezTo>
                  <a:pt x="222912" y="385355"/>
                  <a:pt x="220646" y="378076"/>
                  <a:pt x="218872" y="372175"/>
                </a:cubicBezTo>
                <a:cubicBezTo>
                  <a:pt x="218281" y="370208"/>
                  <a:pt x="217296" y="366962"/>
                  <a:pt x="216606" y="366175"/>
                </a:cubicBezTo>
                <a:cubicBezTo>
                  <a:pt x="215818" y="365487"/>
                  <a:pt x="212567" y="364503"/>
                  <a:pt x="210597" y="363913"/>
                </a:cubicBezTo>
                <a:cubicBezTo>
                  <a:pt x="206656" y="362733"/>
                  <a:pt x="202124" y="361356"/>
                  <a:pt x="198381" y="358602"/>
                </a:cubicBezTo>
                <a:lnTo>
                  <a:pt x="84397" y="420172"/>
                </a:lnTo>
                <a:cubicBezTo>
                  <a:pt x="82919" y="421058"/>
                  <a:pt x="81244" y="421353"/>
                  <a:pt x="79668" y="421353"/>
                </a:cubicBezTo>
                <a:cubicBezTo>
                  <a:pt x="76220" y="421353"/>
                  <a:pt x="72772" y="419484"/>
                  <a:pt x="70998" y="416238"/>
                </a:cubicBezTo>
                <a:cubicBezTo>
                  <a:pt x="68437" y="411419"/>
                  <a:pt x="70210" y="405517"/>
                  <a:pt x="74939" y="402960"/>
                </a:cubicBezTo>
                <a:lnTo>
                  <a:pt x="191288" y="340013"/>
                </a:lnTo>
                <a:cubicBezTo>
                  <a:pt x="191583" y="337554"/>
                  <a:pt x="192076" y="335194"/>
                  <a:pt x="192568" y="333030"/>
                </a:cubicBezTo>
                <a:cubicBezTo>
                  <a:pt x="193061" y="331063"/>
                  <a:pt x="193849" y="327719"/>
                  <a:pt x="193652" y="326538"/>
                </a:cubicBezTo>
                <a:cubicBezTo>
                  <a:pt x="193258" y="325555"/>
                  <a:pt x="191091" y="323293"/>
                  <a:pt x="189711" y="321719"/>
                </a:cubicBezTo>
                <a:cubicBezTo>
                  <a:pt x="185475" y="317195"/>
                  <a:pt x="180155" y="311589"/>
                  <a:pt x="180155" y="303622"/>
                </a:cubicBezTo>
                <a:cubicBezTo>
                  <a:pt x="180155" y="300769"/>
                  <a:pt x="180845" y="298212"/>
                  <a:pt x="181830" y="295950"/>
                </a:cubicBezTo>
                <a:cubicBezTo>
                  <a:pt x="169121" y="292508"/>
                  <a:pt x="156388" y="291647"/>
                  <a:pt x="145108" y="293258"/>
                </a:cubicBezTo>
                <a:close/>
                <a:moveTo>
                  <a:pt x="413555" y="293184"/>
                </a:moveTo>
                <a:cubicBezTo>
                  <a:pt x="402336" y="291573"/>
                  <a:pt x="389652" y="292458"/>
                  <a:pt x="376796" y="295950"/>
                </a:cubicBezTo>
                <a:cubicBezTo>
                  <a:pt x="377879" y="298212"/>
                  <a:pt x="378470" y="300769"/>
                  <a:pt x="378470" y="303622"/>
                </a:cubicBezTo>
                <a:cubicBezTo>
                  <a:pt x="378470" y="311589"/>
                  <a:pt x="373249" y="317195"/>
                  <a:pt x="369013" y="321719"/>
                </a:cubicBezTo>
                <a:cubicBezTo>
                  <a:pt x="367535" y="323293"/>
                  <a:pt x="365466" y="325555"/>
                  <a:pt x="364974" y="326538"/>
                </a:cubicBezTo>
                <a:cubicBezTo>
                  <a:pt x="364776" y="327719"/>
                  <a:pt x="365565" y="331063"/>
                  <a:pt x="366057" y="333030"/>
                </a:cubicBezTo>
                <a:cubicBezTo>
                  <a:pt x="366550" y="335194"/>
                  <a:pt x="367141" y="337554"/>
                  <a:pt x="367436" y="340013"/>
                </a:cubicBezTo>
                <a:lnTo>
                  <a:pt x="483687" y="402862"/>
                </a:lnTo>
                <a:cubicBezTo>
                  <a:pt x="488514" y="405517"/>
                  <a:pt x="490287" y="411419"/>
                  <a:pt x="487627" y="416238"/>
                </a:cubicBezTo>
                <a:cubicBezTo>
                  <a:pt x="485854" y="419484"/>
                  <a:pt x="482504" y="421353"/>
                  <a:pt x="478958" y="421353"/>
                </a:cubicBezTo>
                <a:cubicBezTo>
                  <a:pt x="477381" y="421353"/>
                  <a:pt x="475805" y="421058"/>
                  <a:pt x="474327" y="420172"/>
                </a:cubicBezTo>
                <a:lnTo>
                  <a:pt x="360343" y="358602"/>
                </a:lnTo>
                <a:cubicBezTo>
                  <a:pt x="356501" y="361356"/>
                  <a:pt x="351969" y="362733"/>
                  <a:pt x="348029" y="363913"/>
                </a:cubicBezTo>
                <a:cubicBezTo>
                  <a:pt x="346058" y="364503"/>
                  <a:pt x="342807" y="365487"/>
                  <a:pt x="342019" y="366274"/>
                </a:cubicBezTo>
                <a:cubicBezTo>
                  <a:pt x="341329" y="366962"/>
                  <a:pt x="340344" y="370306"/>
                  <a:pt x="339753" y="372175"/>
                </a:cubicBezTo>
                <a:cubicBezTo>
                  <a:pt x="337980" y="378076"/>
                  <a:pt x="335812" y="385355"/>
                  <a:pt x="328916" y="389387"/>
                </a:cubicBezTo>
                <a:cubicBezTo>
                  <a:pt x="328325" y="389682"/>
                  <a:pt x="327636" y="389977"/>
                  <a:pt x="327044" y="390272"/>
                </a:cubicBezTo>
                <a:cubicBezTo>
                  <a:pt x="336896" y="416828"/>
                  <a:pt x="356304" y="436499"/>
                  <a:pt x="376402" y="439548"/>
                </a:cubicBezTo>
                <a:cubicBezTo>
                  <a:pt x="390588" y="441712"/>
                  <a:pt x="404183" y="444073"/>
                  <a:pt x="417286" y="446433"/>
                </a:cubicBezTo>
                <a:cubicBezTo>
                  <a:pt x="482898" y="458039"/>
                  <a:pt x="520729" y="463153"/>
                  <a:pt x="535112" y="433549"/>
                </a:cubicBezTo>
                <a:cubicBezTo>
                  <a:pt x="549496" y="403944"/>
                  <a:pt x="522010" y="377486"/>
                  <a:pt x="472259" y="333227"/>
                </a:cubicBezTo>
                <a:cubicBezTo>
                  <a:pt x="462308" y="324375"/>
                  <a:pt x="451964" y="315228"/>
                  <a:pt x="441521" y="305392"/>
                </a:cubicBezTo>
                <a:cubicBezTo>
                  <a:pt x="434527" y="298901"/>
                  <a:pt x="424773" y="294794"/>
                  <a:pt x="413555" y="293184"/>
                </a:cubicBezTo>
                <a:close/>
                <a:moveTo>
                  <a:pt x="279341" y="292408"/>
                </a:moveTo>
                <a:cubicBezTo>
                  <a:pt x="273130" y="292408"/>
                  <a:pt x="268102" y="297424"/>
                  <a:pt x="268102" y="303621"/>
                </a:cubicBezTo>
                <a:cubicBezTo>
                  <a:pt x="268102" y="309720"/>
                  <a:pt x="273130" y="314736"/>
                  <a:pt x="279341" y="314736"/>
                </a:cubicBezTo>
                <a:cubicBezTo>
                  <a:pt x="285454" y="314736"/>
                  <a:pt x="290482" y="309720"/>
                  <a:pt x="290482" y="303621"/>
                </a:cubicBezTo>
                <a:cubicBezTo>
                  <a:pt x="290482" y="297424"/>
                  <a:pt x="285454" y="292408"/>
                  <a:pt x="279341" y="292408"/>
                </a:cubicBezTo>
                <a:close/>
                <a:moveTo>
                  <a:pt x="279341" y="272735"/>
                </a:moveTo>
                <a:cubicBezTo>
                  <a:pt x="296298" y="272735"/>
                  <a:pt x="310199" y="286604"/>
                  <a:pt x="310199" y="303621"/>
                </a:cubicBezTo>
                <a:cubicBezTo>
                  <a:pt x="310199" y="320540"/>
                  <a:pt x="296298" y="334409"/>
                  <a:pt x="279341" y="334409"/>
                </a:cubicBezTo>
                <a:cubicBezTo>
                  <a:pt x="262285" y="334409"/>
                  <a:pt x="248384" y="320540"/>
                  <a:pt x="248384" y="303621"/>
                </a:cubicBezTo>
                <a:cubicBezTo>
                  <a:pt x="248384" y="286604"/>
                  <a:pt x="262285" y="272735"/>
                  <a:pt x="279341" y="272735"/>
                </a:cubicBezTo>
                <a:close/>
                <a:moveTo>
                  <a:pt x="279362" y="224446"/>
                </a:moveTo>
                <a:cubicBezTo>
                  <a:pt x="278082" y="225134"/>
                  <a:pt x="276013" y="227200"/>
                  <a:pt x="274633" y="228380"/>
                </a:cubicBezTo>
                <a:cubicBezTo>
                  <a:pt x="271087" y="231823"/>
                  <a:pt x="266949" y="235560"/>
                  <a:pt x="261432" y="237035"/>
                </a:cubicBezTo>
                <a:cubicBezTo>
                  <a:pt x="255817" y="238609"/>
                  <a:pt x="250300" y="237330"/>
                  <a:pt x="245373" y="236150"/>
                </a:cubicBezTo>
                <a:cubicBezTo>
                  <a:pt x="243699" y="235757"/>
                  <a:pt x="241137" y="235167"/>
                  <a:pt x="239659" y="235068"/>
                </a:cubicBezTo>
                <a:cubicBezTo>
                  <a:pt x="239068" y="236445"/>
                  <a:pt x="238280" y="239002"/>
                  <a:pt x="237788" y="240674"/>
                </a:cubicBezTo>
                <a:cubicBezTo>
                  <a:pt x="236310" y="245395"/>
                  <a:pt x="234635" y="250805"/>
                  <a:pt x="230596" y="254936"/>
                </a:cubicBezTo>
                <a:cubicBezTo>
                  <a:pt x="226458" y="258968"/>
                  <a:pt x="221040" y="260641"/>
                  <a:pt x="216311" y="262116"/>
                </a:cubicBezTo>
                <a:cubicBezTo>
                  <a:pt x="214636" y="262608"/>
                  <a:pt x="211976" y="263394"/>
                  <a:pt x="210695" y="263985"/>
                </a:cubicBezTo>
                <a:cubicBezTo>
                  <a:pt x="210794" y="265460"/>
                  <a:pt x="211385" y="268017"/>
                  <a:pt x="211779" y="269689"/>
                </a:cubicBezTo>
                <a:cubicBezTo>
                  <a:pt x="212961" y="274607"/>
                  <a:pt x="214242" y="280115"/>
                  <a:pt x="212666" y="285721"/>
                </a:cubicBezTo>
                <a:cubicBezTo>
                  <a:pt x="211188" y="291229"/>
                  <a:pt x="207444" y="295360"/>
                  <a:pt x="203996" y="298901"/>
                </a:cubicBezTo>
                <a:cubicBezTo>
                  <a:pt x="202814" y="300278"/>
                  <a:pt x="200745" y="302343"/>
                  <a:pt x="200056" y="303622"/>
                </a:cubicBezTo>
                <a:cubicBezTo>
                  <a:pt x="200745" y="304802"/>
                  <a:pt x="202814" y="306966"/>
                  <a:pt x="203996" y="308244"/>
                </a:cubicBezTo>
                <a:cubicBezTo>
                  <a:pt x="207444" y="311884"/>
                  <a:pt x="211188" y="315916"/>
                  <a:pt x="212666" y="321424"/>
                </a:cubicBezTo>
                <a:cubicBezTo>
                  <a:pt x="214242" y="327030"/>
                  <a:pt x="212961" y="332636"/>
                  <a:pt x="211779" y="337456"/>
                </a:cubicBezTo>
                <a:cubicBezTo>
                  <a:pt x="211385" y="339128"/>
                  <a:pt x="210794" y="341685"/>
                  <a:pt x="210695" y="343160"/>
                </a:cubicBezTo>
                <a:cubicBezTo>
                  <a:pt x="211976" y="343849"/>
                  <a:pt x="214636" y="344636"/>
                  <a:pt x="216311" y="345128"/>
                </a:cubicBezTo>
                <a:cubicBezTo>
                  <a:pt x="221040" y="346505"/>
                  <a:pt x="226458" y="348177"/>
                  <a:pt x="230596" y="352307"/>
                </a:cubicBezTo>
                <a:cubicBezTo>
                  <a:pt x="234635" y="356340"/>
                  <a:pt x="236310" y="361750"/>
                  <a:pt x="237689" y="366569"/>
                </a:cubicBezTo>
                <a:cubicBezTo>
                  <a:pt x="238280" y="368143"/>
                  <a:pt x="239068" y="370798"/>
                  <a:pt x="239659" y="372077"/>
                </a:cubicBezTo>
                <a:cubicBezTo>
                  <a:pt x="241137" y="371978"/>
                  <a:pt x="243699" y="371388"/>
                  <a:pt x="245373" y="370995"/>
                </a:cubicBezTo>
                <a:cubicBezTo>
                  <a:pt x="248723" y="370208"/>
                  <a:pt x="252270" y="369421"/>
                  <a:pt x="256014" y="369421"/>
                </a:cubicBezTo>
                <a:cubicBezTo>
                  <a:pt x="257787" y="369421"/>
                  <a:pt x="259659" y="369618"/>
                  <a:pt x="261432" y="370110"/>
                </a:cubicBezTo>
                <a:cubicBezTo>
                  <a:pt x="266949" y="371585"/>
                  <a:pt x="270988" y="375421"/>
                  <a:pt x="274633" y="378765"/>
                </a:cubicBezTo>
                <a:cubicBezTo>
                  <a:pt x="276013" y="380044"/>
                  <a:pt x="278082" y="382011"/>
                  <a:pt x="279362" y="382699"/>
                </a:cubicBezTo>
                <a:cubicBezTo>
                  <a:pt x="280544" y="382011"/>
                  <a:pt x="282712" y="380044"/>
                  <a:pt x="283993" y="378765"/>
                </a:cubicBezTo>
                <a:cubicBezTo>
                  <a:pt x="287638" y="375421"/>
                  <a:pt x="291677" y="371585"/>
                  <a:pt x="297194" y="370110"/>
                </a:cubicBezTo>
                <a:cubicBezTo>
                  <a:pt x="302809" y="368634"/>
                  <a:pt x="308425" y="369913"/>
                  <a:pt x="313252" y="370995"/>
                </a:cubicBezTo>
                <a:cubicBezTo>
                  <a:pt x="314927" y="371388"/>
                  <a:pt x="317488" y="371978"/>
                  <a:pt x="318966" y="372077"/>
                </a:cubicBezTo>
                <a:cubicBezTo>
                  <a:pt x="319656" y="370798"/>
                  <a:pt x="320444" y="368143"/>
                  <a:pt x="320936" y="366569"/>
                </a:cubicBezTo>
                <a:cubicBezTo>
                  <a:pt x="322316" y="361750"/>
                  <a:pt x="323990" y="356340"/>
                  <a:pt x="328128" y="352307"/>
                </a:cubicBezTo>
                <a:cubicBezTo>
                  <a:pt x="332167" y="348177"/>
                  <a:pt x="337586" y="346603"/>
                  <a:pt x="342413" y="345128"/>
                </a:cubicBezTo>
                <a:cubicBezTo>
                  <a:pt x="343989" y="344636"/>
                  <a:pt x="346649" y="343849"/>
                  <a:pt x="347930" y="343160"/>
                </a:cubicBezTo>
                <a:cubicBezTo>
                  <a:pt x="347832" y="341685"/>
                  <a:pt x="347240" y="339128"/>
                  <a:pt x="346846" y="337456"/>
                </a:cubicBezTo>
                <a:cubicBezTo>
                  <a:pt x="345763" y="332636"/>
                  <a:pt x="344482" y="327030"/>
                  <a:pt x="345960" y="321424"/>
                </a:cubicBezTo>
                <a:cubicBezTo>
                  <a:pt x="347437" y="315916"/>
                  <a:pt x="351280" y="311884"/>
                  <a:pt x="354629" y="308244"/>
                </a:cubicBezTo>
                <a:cubicBezTo>
                  <a:pt x="355910" y="306966"/>
                  <a:pt x="357880" y="304802"/>
                  <a:pt x="358570" y="303622"/>
                </a:cubicBezTo>
                <a:cubicBezTo>
                  <a:pt x="357880" y="302343"/>
                  <a:pt x="355910" y="300278"/>
                  <a:pt x="354629" y="298901"/>
                </a:cubicBezTo>
                <a:cubicBezTo>
                  <a:pt x="351280" y="295360"/>
                  <a:pt x="347437" y="291229"/>
                  <a:pt x="345960" y="285721"/>
                </a:cubicBezTo>
                <a:cubicBezTo>
                  <a:pt x="344482" y="280115"/>
                  <a:pt x="345763" y="274607"/>
                  <a:pt x="346846" y="269689"/>
                </a:cubicBezTo>
                <a:cubicBezTo>
                  <a:pt x="347240" y="268017"/>
                  <a:pt x="347832" y="265460"/>
                  <a:pt x="347930" y="263985"/>
                </a:cubicBezTo>
                <a:cubicBezTo>
                  <a:pt x="346649" y="263394"/>
                  <a:pt x="343989" y="262608"/>
                  <a:pt x="342413" y="262116"/>
                </a:cubicBezTo>
                <a:cubicBezTo>
                  <a:pt x="337586" y="260641"/>
                  <a:pt x="332167" y="258968"/>
                  <a:pt x="328128" y="254936"/>
                </a:cubicBezTo>
                <a:cubicBezTo>
                  <a:pt x="323990" y="250805"/>
                  <a:pt x="322414" y="245395"/>
                  <a:pt x="320936" y="240674"/>
                </a:cubicBezTo>
                <a:cubicBezTo>
                  <a:pt x="320444" y="239002"/>
                  <a:pt x="319656" y="236445"/>
                  <a:pt x="318966" y="235068"/>
                </a:cubicBezTo>
                <a:cubicBezTo>
                  <a:pt x="317488" y="235167"/>
                  <a:pt x="314927" y="235757"/>
                  <a:pt x="313252" y="236150"/>
                </a:cubicBezTo>
                <a:cubicBezTo>
                  <a:pt x="308425" y="237330"/>
                  <a:pt x="302809" y="238609"/>
                  <a:pt x="297194" y="237035"/>
                </a:cubicBezTo>
                <a:cubicBezTo>
                  <a:pt x="291677" y="235560"/>
                  <a:pt x="287638" y="231823"/>
                  <a:pt x="283993" y="228380"/>
                </a:cubicBezTo>
                <a:cubicBezTo>
                  <a:pt x="282712" y="227200"/>
                  <a:pt x="280544" y="225134"/>
                  <a:pt x="279362" y="224446"/>
                </a:cubicBezTo>
                <a:close/>
                <a:moveTo>
                  <a:pt x="495410" y="151700"/>
                </a:moveTo>
                <a:cubicBezTo>
                  <a:pt x="475953" y="150729"/>
                  <a:pt x="450092" y="154909"/>
                  <a:pt x="417286" y="160712"/>
                </a:cubicBezTo>
                <a:cubicBezTo>
                  <a:pt x="404183" y="163072"/>
                  <a:pt x="390588" y="165433"/>
                  <a:pt x="376402" y="167597"/>
                </a:cubicBezTo>
                <a:cubicBezTo>
                  <a:pt x="376007" y="167695"/>
                  <a:pt x="375712" y="167695"/>
                  <a:pt x="375318" y="167793"/>
                </a:cubicBezTo>
                <a:cubicBezTo>
                  <a:pt x="377091" y="194644"/>
                  <a:pt x="361821" y="222675"/>
                  <a:pt x="342906" y="241461"/>
                </a:cubicBezTo>
                <a:cubicBezTo>
                  <a:pt x="344186" y="242051"/>
                  <a:pt x="346551" y="242740"/>
                  <a:pt x="348029" y="243232"/>
                </a:cubicBezTo>
                <a:cubicBezTo>
                  <a:pt x="352856" y="244707"/>
                  <a:pt x="358570" y="246379"/>
                  <a:pt x="362708" y="250707"/>
                </a:cubicBezTo>
                <a:lnTo>
                  <a:pt x="416596" y="221495"/>
                </a:lnTo>
                <a:cubicBezTo>
                  <a:pt x="421424" y="218938"/>
                  <a:pt x="427335" y="220708"/>
                  <a:pt x="429995" y="225429"/>
                </a:cubicBezTo>
                <a:cubicBezTo>
                  <a:pt x="432556" y="230249"/>
                  <a:pt x="430783" y="236248"/>
                  <a:pt x="425956" y="238806"/>
                </a:cubicBezTo>
                <a:lnTo>
                  <a:pt x="366845" y="270771"/>
                </a:lnTo>
                <a:cubicBezTo>
                  <a:pt x="366550" y="271951"/>
                  <a:pt x="366353" y="273033"/>
                  <a:pt x="366057" y="274115"/>
                </a:cubicBezTo>
                <a:cubicBezTo>
                  <a:pt x="365762" y="275492"/>
                  <a:pt x="365269" y="277459"/>
                  <a:pt x="365072" y="278935"/>
                </a:cubicBezTo>
                <a:cubicBezTo>
                  <a:pt x="399257" y="267624"/>
                  <a:pt x="433541" y="271853"/>
                  <a:pt x="454033" y="290245"/>
                </a:cubicBezTo>
                <a:cubicBezTo>
                  <a:pt x="460239" y="284639"/>
                  <a:pt x="466348" y="279230"/>
                  <a:pt x="472259" y="273919"/>
                </a:cubicBezTo>
                <a:cubicBezTo>
                  <a:pt x="522010" y="229757"/>
                  <a:pt x="549496" y="203201"/>
                  <a:pt x="535112" y="173596"/>
                </a:cubicBezTo>
                <a:cubicBezTo>
                  <a:pt x="527921" y="158794"/>
                  <a:pt x="514867" y="152671"/>
                  <a:pt x="495410" y="151700"/>
                </a:cubicBezTo>
                <a:close/>
                <a:moveTo>
                  <a:pt x="63228" y="151700"/>
                </a:moveTo>
                <a:cubicBezTo>
                  <a:pt x="43759" y="152671"/>
                  <a:pt x="30705" y="158794"/>
                  <a:pt x="23513" y="173596"/>
                </a:cubicBezTo>
                <a:cubicBezTo>
                  <a:pt x="9130" y="203201"/>
                  <a:pt x="36616" y="229757"/>
                  <a:pt x="86465" y="273919"/>
                </a:cubicBezTo>
                <a:cubicBezTo>
                  <a:pt x="92376" y="279230"/>
                  <a:pt x="98386" y="284639"/>
                  <a:pt x="104593" y="290245"/>
                </a:cubicBezTo>
                <a:cubicBezTo>
                  <a:pt x="127744" y="269591"/>
                  <a:pt x="164589" y="269492"/>
                  <a:pt x="193553" y="278935"/>
                </a:cubicBezTo>
                <a:cubicBezTo>
                  <a:pt x="193356" y="277459"/>
                  <a:pt x="192864" y="275492"/>
                  <a:pt x="192568" y="274115"/>
                </a:cubicBezTo>
                <a:cubicBezTo>
                  <a:pt x="192371" y="273033"/>
                  <a:pt x="192076" y="271951"/>
                  <a:pt x="191879" y="270771"/>
                </a:cubicBezTo>
                <a:lnTo>
                  <a:pt x="132670" y="238806"/>
                </a:lnTo>
                <a:cubicBezTo>
                  <a:pt x="127843" y="236248"/>
                  <a:pt x="126069" y="230249"/>
                  <a:pt x="128729" y="225429"/>
                </a:cubicBezTo>
                <a:cubicBezTo>
                  <a:pt x="131291" y="220708"/>
                  <a:pt x="137300" y="218938"/>
                  <a:pt x="142029" y="221495"/>
                </a:cubicBezTo>
                <a:lnTo>
                  <a:pt x="196016" y="250707"/>
                </a:lnTo>
                <a:cubicBezTo>
                  <a:pt x="200056" y="246379"/>
                  <a:pt x="205770" y="244707"/>
                  <a:pt x="210597" y="243232"/>
                </a:cubicBezTo>
                <a:cubicBezTo>
                  <a:pt x="212075" y="242740"/>
                  <a:pt x="214341" y="242051"/>
                  <a:pt x="215720" y="241461"/>
                </a:cubicBezTo>
                <a:cubicBezTo>
                  <a:pt x="196706" y="222479"/>
                  <a:pt x="181436" y="194644"/>
                  <a:pt x="183308" y="167793"/>
                </a:cubicBezTo>
                <a:cubicBezTo>
                  <a:pt x="182914" y="167695"/>
                  <a:pt x="182618" y="167695"/>
                  <a:pt x="182322" y="167597"/>
                </a:cubicBezTo>
                <a:cubicBezTo>
                  <a:pt x="168038" y="165433"/>
                  <a:pt x="154541" y="163072"/>
                  <a:pt x="141438" y="160712"/>
                </a:cubicBezTo>
                <a:cubicBezTo>
                  <a:pt x="108583" y="154909"/>
                  <a:pt x="82697" y="150729"/>
                  <a:pt x="63228" y="151700"/>
                </a:cubicBezTo>
                <a:close/>
                <a:moveTo>
                  <a:pt x="279362" y="19671"/>
                </a:moveTo>
                <a:cubicBezTo>
                  <a:pt x="246359" y="19671"/>
                  <a:pt x="234438" y="55866"/>
                  <a:pt x="216311" y="119895"/>
                </a:cubicBezTo>
                <a:cubicBezTo>
                  <a:pt x="212666" y="132681"/>
                  <a:pt x="208922" y="145959"/>
                  <a:pt x="204686" y="159630"/>
                </a:cubicBezTo>
                <a:cubicBezTo>
                  <a:pt x="198972" y="177826"/>
                  <a:pt x="207149" y="202316"/>
                  <a:pt x="224586" y="222282"/>
                </a:cubicBezTo>
                <a:cubicBezTo>
                  <a:pt x="225966" y="220610"/>
                  <a:pt x="227640" y="219036"/>
                  <a:pt x="229709" y="217856"/>
                </a:cubicBezTo>
                <a:cubicBezTo>
                  <a:pt x="236507" y="213922"/>
                  <a:pt x="243896" y="215594"/>
                  <a:pt x="249807" y="216971"/>
                </a:cubicBezTo>
                <a:cubicBezTo>
                  <a:pt x="251876" y="217463"/>
                  <a:pt x="255226" y="218250"/>
                  <a:pt x="256309" y="218053"/>
                </a:cubicBezTo>
                <a:cubicBezTo>
                  <a:pt x="257393" y="217659"/>
                  <a:pt x="259659" y="215496"/>
                  <a:pt x="261137" y="214119"/>
                </a:cubicBezTo>
                <a:cubicBezTo>
                  <a:pt x="263501" y="211856"/>
                  <a:pt x="266259" y="209299"/>
                  <a:pt x="269511" y="207430"/>
                </a:cubicBezTo>
                <a:lnTo>
                  <a:pt x="269511" y="83307"/>
                </a:lnTo>
                <a:cubicBezTo>
                  <a:pt x="269511" y="77799"/>
                  <a:pt x="273845" y="73471"/>
                  <a:pt x="279362" y="73471"/>
                </a:cubicBezTo>
                <a:cubicBezTo>
                  <a:pt x="284781" y="73471"/>
                  <a:pt x="289214" y="77799"/>
                  <a:pt x="289214" y="83307"/>
                </a:cubicBezTo>
                <a:lnTo>
                  <a:pt x="289214" y="207430"/>
                </a:lnTo>
                <a:cubicBezTo>
                  <a:pt x="292366" y="209299"/>
                  <a:pt x="295125" y="211856"/>
                  <a:pt x="297489" y="214119"/>
                </a:cubicBezTo>
                <a:cubicBezTo>
                  <a:pt x="299066" y="215496"/>
                  <a:pt x="301332" y="217659"/>
                  <a:pt x="302317" y="218053"/>
                </a:cubicBezTo>
                <a:cubicBezTo>
                  <a:pt x="303499" y="218250"/>
                  <a:pt x="306848" y="217463"/>
                  <a:pt x="308819" y="216971"/>
                </a:cubicBezTo>
                <a:cubicBezTo>
                  <a:pt x="314730" y="215594"/>
                  <a:pt x="322119" y="213922"/>
                  <a:pt x="328916" y="217856"/>
                </a:cubicBezTo>
                <a:cubicBezTo>
                  <a:pt x="330985" y="219036"/>
                  <a:pt x="332660" y="220610"/>
                  <a:pt x="334039" y="222282"/>
                </a:cubicBezTo>
                <a:cubicBezTo>
                  <a:pt x="351772" y="202218"/>
                  <a:pt x="359752" y="178022"/>
                  <a:pt x="354038" y="159630"/>
                </a:cubicBezTo>
                <a:cubicBezTo>
                  <a:pt x="349703" y="145959"/>
                  <a:pt x="345960" y="132681"/>
                  <a:pt x="342315" y="119895"/>
                </a:cubicBezTo>
                <a:cubicBezTo>
                  <a:pt x="324187" y="55866"/>
                  <a:pt x="312267" y="19671"/>
                  <a:pt x="279362" y="19671"/>
                </a:cubicBezTo>
                <a:close/>
                <a:moveTo>
                  <a:pt x="279362" y="0"/>
                </a:moveTo>
                <a:cubicBezTo>
                  <a:pt x="302317" y="0"/>
                  <a:pt x="320050" y="11803"/>
                  <a:pt x="333448" y="35998"/>
                </a:cubicBezTo>
                <a:cubicBezTo>
                  <a:pt x="344778" y="56259"/>
                  <a:pt x="352462" y="83307"/>
                  <a:pt x="361328" y="114583"/>
                </a:cubicBezTo>
                <a:cubicBezTo>
                  <a:pt x="364382" y="125599"/>
                  <a:pt x="367633" y="136910"/>
                  <a:pt x="371180" y="148516"/>
                </a:cubicBezTo>
                <a:cubicBezTo>
                  <a:pt x="371968" y="148418"/>
                  <a:pt x="372658" y="148221"/>
                  <a:pt x="373446" y="148122"/>
                </a:cubicBezTo>
                <a:cubicBezTo>
                  <a:pt x="387435" y="146057"/>
                  <a:pt x="400834" y="143696"/>
                  <a:pt x="413838" y="141336"/>
                </a:cubicBezTo>
                <a:cubicBezTo>
                  <a:pt x="445856" y="135730"/>
                  <a:pt x="473539" y="130812"/>
                  <a:pt x="496789" y="132091"/>
                </a:cubicBezTo>
                <a:cubicBezTo>
                  <a:pt x="524473" y="133566"/>
                  <a:pt x="542797" y="144385"/>
                  <a:pt x="552845" y="165040"/>
                </a:cubicBezTo>
                <a:cubicBezTo>
                  <a:pt x="562894" y="185694"/>
                  <a:pt x="559939" y="206742"/>
                  <a:pt x="543979" y="229364"/>
                </a:cubicBezTo>
                <a:cubicBezTo>
                  <a:pt x="530679" y="248346"/>
                  <a:pt x="509695" y="267034"/>
                  <a:pt x="485361" y="288672"/>
                </a:cubicBezTo>
                <a:cubicBezTo>
                  <a:pt x="479844" y="293491"/>
                  <a:pt x="474327" y="298507"/>
                  <a:pt x="468613" y="303622"/>
                </a:cubicBezTo>
                <a:cubicBezTo>
                  <a:pt x="474229" y="308638"/>
                  <a:pt x="479844" y="313654"/>
                  <a:pt x="485361" y="318572"/>
                </a:cubicBezTo>
                <a:cubicBezTo>
                  <a:pt x="509695" y="340111"/>
                  <a:pt x="530679" y="358799"/>
                  <a:pt x="543979" y="377781"/>
                </a:cubicBezTo>
                <a:cubicBezTo>
                  <a:pt x="559939" y="400501"/>
                  <a:pt x="562894" y="421549"/>
                  <a:pt x="552845" y="442106"/>
                </a:cubicBezTo>
                <a:cubicBezTo>
                  <a:pt x="542797" y="462760"/>
                  <a:pt x="524473" y="473579"/>
                  <a:pt x="496789" y="475054"/>
                </a:cubicBezTo>
                <a:cubicBezTo>
                  <a:pt x="494228" y="475251"/>
                  <a:pt x="491666" y="475349"/>
                  <a:pt x="489006" y="475349"/>
                </a:cubicBezTo>
                <a:cubicBezTo>
                  <a:pt x="467431" y="475349"/>
                  <a:pt x="442408" y="470825"/>
                  <a:pt x="413838" y="465809"/>
                </a:cubicBezTo>
                <a:cubicBezTo>
                  <a:pt x="400834" y="463547"/>
                  <a:pt x="387435" y="461088"/>
                  <a:pt x="373446" y="459023"/>
                </a:cubicBezTo>
                <a:cubicBezTo>
                  <a:pt x="372658" y="458924"/>
                  <a:pt x="371968" y="458727"/>
                  <a:pt x="371180" y="458629"/>
                </a:cubicBezTo>
                <a:cubicBezTo>
                  <a:pt x="367633" y="470235"/>
                  <a:pt x="364382" y="481644"/>
                  <a:pt x="361328" y="492660"/>
                </a:cubicBezTo>
                <a:cubicBezTo>
                  <a:pt x="352462" y="523937"/>
                  <a:pt x="344778" y="550886"/>
                  <a:pt x="333448" y="571147"/>
                </a:cubicBezTo>
                <a:cubicBezTo>
                  <a:pt x="320050" y="595441"/>
                  <a:pt x="302317" y="607145"/>
                  <a:pt x="279362" y="607145"/>
                </a:cubicBezTo>
                <a:cubicBezTo>
                  <a:pt x="256309" y="607145"/>
                  <a:pt x="238674" y="595441"/>
                  <a:pt x="225177" y="571147"/>
                </a:cubicBezTo>
                <a:cubicBezTo>
                  <a:pt x="213848" y="550886"/>
                  <a:pt x="206262" y="523937"/>
                  <a:pt x="197396" y="492660"/>
                </a:cubicBezTo>
                <a:cubicBezTo>
                  <a:pt x="194243" y="481644"/>
                  <a:pt x="190992" y="470235"/>
                  <a:pt x="187445" y="458629"/>
                </a:cubicBezTo>
                <a:cubicBezTo>
                  <a:pt x="186756" y="458727"/>
                  <a:pt x="185968" y="458924"/>
                  <a:pt x="185179" y="459023"/>
                </a:cubicBezTo>
                <a:cubicBezTo>
                  <a:pt x="171289" y="461088"/>
                  <a:pt x="157792" y="463547"/>
                  <a:pt x="144886" y="465809"/>
                </a:cubicBezTo>
                <a:cubicBezTo>
                  <a:pt x="116316" y="470825"/>
                  <a:pt x="91194" y="475349"/>
                  <a:pt x="69619" y="475349"/>
                </a:cubicBezTo>
                <a:cubicBezTo>
                  <a:pt x="67058" y="475349"/>
                  <a:pt x="64398" y="475251"/>
                  <a:pt x="61935" y="475054"/>
                </a:cubicBezTo>
                <a:cubicBezTo>
                  <a:pt x="34153" y="473579"/>
                  <a:pt x="15829" y="462760"/>
                  <a:pt x="5780" y="442106"/>
                </a:cubicBezTo>
                <a:cubicBezTo>
                  <a:pt x="-4170" y="421549"/>
                  <a:pt x="-1313" y="400501"/>
                  <a:pt x="14647" y="377781"/>
                </a:cubicBezTo>
                <a:cubicBezTo>
                  <a:pt x="27946" y="358799"/>
                  <a:pt x="49029" y="340111"/>
                  <a:pt x="73363" y="318572"/>
                </a:cubicBezTo>
                <a:cubicBezTo>
                  <a:pt x="78781" y="313654"/>
                  <a:pt x="84397" y="308638"/>
                  <a:pt x="90012" y="303622"/>
                </a:cubicBezTo>
                <a:cubicBezTo>
                  <a:pt x="84397" y="298507"/>
                  <a:pt x="78781" y="293491"/>
                  <a:pt x="73363" y="288672"/>
                </a:cubicBezTo>
                <a:cubicBezTo>
                  <a:pt x="49029" y="267034"/>
                  <a:pt x="27946" y="248346"/>
                  <a:pt x="14647" y="229364"/>
                </a:cubicBezTo>
                <a:cubicBezTo>
                  <a:pt x="-1313" y="206742"/>
                  <a:pt x="-4170" y="185694"/>
                  <a:pt x="5780" y="165040"/>
                </a:cubicBezTo>
                <a:cubicBezTo>
                  <a:pt x="15829" y="144385"/>
                  <a:pt x="34153" y="133566"/>
                  <a:pt x="61935" y="132091"/>
                </a:cubicBezTo>
                <a:cubicBezTo>
                  <a:pt x="85086" y="130812"/>
                  <a:pt x="112769" y="135730"/>
                  <a:pt x="144886" y="141336"/>
                </a:cubicBezTo>
                <a:cubicBezTo>
                  <a:pt x="157792" y="143696"/>
                  <a:pt x="171289" y="146057"/>
                  <a:pt x="185179" y="148122"/>
                </a:cubicBezTo>
                <a:cubicBezTo>
                  <a:pt x="185968" y="148221"/>
                  <a:pt x="186756" y="148418"/>
                  <a:pt x="187445" y="148516"/>
                </a:cubicBezTo>
                <a:cubicBezTo>
                  <a:pt x="190992" y="136910"/>
                  <a:pt x="194243" y="125599"/>
                  <a:pt x="197396" y="114583"/>
                </a:cubicBezTo>
                <a:cubicBezTo>
                  <a:pt x="206262" y="83307"/>
                  <a:pt x="213848" y="56259"/>
                  <a:pt x="225177" y="35998"/>
                </a:cubicBezTo>
                <a:cubicBezTo>
                  <a:pt x="238674" y="11803"/>
                  <a:pt x="256309" y="0"/>
                  <a:pt x="2793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/>
          <a:lstStyle/>
          <a:p/>
        </p:txBody>
      </p:sp>
    </p:spTree>
    <p:custDataLst>
      <p:tags r:id="rId22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任意多边形 31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1293955" y="1323220"/>
            <a:ext cx="815283" cy="639829"/>
          </a:xfrm>
          <a:custGeom>
            <a:rect l="l" t="t" r="r" b="b"/>
            <a:pathLst>
              <a:path w="346472" h="271909">
                <a:moveTo>
                  <a:pt x="321916" y="0"/>
                </a:moveTo>
                <a:lnTo>
                  <a:pt x="346472" y="52238"/>
                </a:lnTo>
                <a:cubicBezTo>
                  <a:pt x="321171" y="60573"/>
                  <a:pt x="303163" y="72181"/>
                  <a:pt x="292448" y="87064"/>
                </a:cubicBezTo>
                <a:cubicBezTo>
                  <a:pt x="281732" y="101947"/>
                  <a:pt x="276077" y="121741"/>
                  <a:pt x="275481" y="146447"/>
                </a:cubicBezTo>
                <a:lnTo>
                  <a:pt x="336203" y="146447"/>
                </a:lnTo>
                <a:lnTo>
                  <a:pt x="336203" y="271909"/>
                </a:lnTo>
                <a:lnTo>
                  <a:pt x="210741" y="271909"/>
                </a:lnTo>
                <a:lnTo>
                  <a:pt x="210741" y="181719"/>
                </a:lnTo>
                <a:cubicBezTo>
                  <a:pt x="210741" y="145405"/>
                  <a:pt x="213866" y="116830"/>
                  <a:pt x="220117" y="95994"/>
                </a:cubicBezTo>
                <a:cubicBezTo>
                  <a:pt x="226368" y="75158"/>
                  <a:pt x="238200" y="56331"/>
                  <a:pt x="255613" y="39514"/>
                </a:cubicBezTo>
                <a:cubicBezTo>
                  <a:pt x="273026" y="22696"/>
                  <a:pt x="295126" y="9525"/>
                  <a:pt x="321916" y="0"/>
                </a:cubicBezTo>
                <a:close/>
                <a:moveTo>
                  <a:pt x="111175" y="0"/>
                </a:moveTo>
                <a:lnTo>
                  <a:pt x="135732" y="52238"/>
                </a:lnTo>
                <a:cubicBezTo>
                  <a:pt x="110728" y="60573"/>
                  <a:pt x="92795" y="72181"/>
                  <a:pt x="81930" y="87064"/>
                </a:cubicBezTo>
                <a:cubicBezTo>
                  <a:pt x="71066" y="101947"/>
                  <a:pt x="65485" y="121741"/>
                  <a:pt x="65187" y="146447"/>
                </a:cubicBezTo>
                <a:lnTo>
                  <a:pt x="125462" y="146447"/>
                </a:lnTo>
                <a:lnTo>
                  <a:pt x="125462" y="271909"/>
                </a:lnTo>
                <a:lnTo>
                  <a:pt x="0" y="271909"/>
                </a:lnTo>
                <a:lnTo>
                  <a:pt x="0" y="181719"/>
                </a:lnTo>
                <a:cubicBezTo>
                  <a:pt x="0" y="145405"/>
                  <a:pt x="3200" y="116830"/>
                  <a:pt x="9600" y="95994"/>
                </a:cubicBezTo>
                <a:cubicBezTo>
                  <a:pt x="15999" y="75158"/>
                  <a:pt x="27906" y="56331"/>
                  <a:pt x="45319" y="39514"/>
                </a:cubicBezTo>
                <a:cubicBezTo>
                  <a:pt x="62731" y="22696"/>
                  <a:pt x="84684" y="9525"/>
                  <a:pt x="111175" y="0"/>
                </a:cubicBezTo>
                <a:close/>
              </a:path>
            </a:pathLst>
          </a:cu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任意多边形 3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10800000">
            <a:off x="10038961" y="4860578"/>
            <a:ext cx="859084" cy="674203"/>
          </a:xfrm>
          <a:custGeom>
            <a:rect l="l" t="t" r="r" b="b"/>
            <a:pathLst>
              <a:path w="346472" h="271909">
                <a:moveTo>
                  <a:pt x="321916" y="0"/>
                </a:moveTo>
                <a:lnTo>
                  <a:pt x="346472" y="52238"/>
                </a:lnTo>
                <a:cubicBezTo>
                  <a:pt x="321171" y="60573"/>
                  <a:pt x="303163" y="72181"/>
                  <a:pt x="292448" y="87064"/>
                </a:cubicBezTo>
                <a:cubicBezTo>
                  <a:pt x="281732" y="101947"/>
                  <a:pt x="276077" y="121741"/>
                  <a:pt x="275481" y="146447"/>
                </a:cubicBezTo>
                <a:lnTo>
                  <a:pt x="336203" y="146447"/>
                </a:lnTo>
                <a:lnTo>
                  <a:pt x="336203" y="271909"/>
                </a:lnTo>
                <a:lnTo>
                  <a:pt x="210741" y="271909"/>
                </a:lnTo>
                <a:lnTo>
                  <a:pt x="210741" y="181719"/>
                </a:lnTo>
                <a:cubicBezTo>
                  <a:pt x="210741" y="145405"/>
                  <a:pt x="213866" y="116830"/>
                  <a:pt x="220117" y="95994"/>
                </a:cubicBezTo>
                <a:cubicBezTo>
                  <a:pt x="226368" y="75158"/>
                  <a:pt x="238200" y="56331"/>
                  <a:pt x="255613" y="39514"/>
                </a:cubicBezTo>
                <a:cubicBezTo>
                  <a:pt x="273026" y="22696"/>
                  <a:pt x="295126" y="9525"/>
                  <a:pt x="321916" y="0"/>
                </a:cubicBezTo>
                <a:close/>
                <a:moveTo>
                  <a:pt x="111175" y="0"/>
                </a:moveTo>
                <a:lnTo>
                  <a:pt x="135732" y="52238"/>
                </a:lnTo>
                <a:cubicBezTo>
                  <a:pt x="110728" y="60573"/>
                  <a:pt x="92795" y="72181"/>
                  <a:pt x="81930" y="87064"/>
                </a:cubicBezTo>
                <a:cubicBezTo>
                  <a:pt x="71066" y="101947"/>
                  <a:pt x="65485" y="121741"/>
                  <a:pt x="65187" y="146447"/>
                </a:cubicBezTo>
                <a:lnTo>
                  <a:pt x="125462" y="146447"/>
                </a:lnTo>
                <a:lnTo>
                  <a:pt x="125462" y="271909"/>
                </a:lnTo>
                <a:lnTo>
                  <a:pt x="0" y="271909"/>
                </a:lnTo>
                <a:lnTo>
                  <a:pt x="0" y="181719"/>
                </a:lnTo>
                <a:cubicBezTo>
                  <a:pt x="0" y="145405"/>
                  <a:pt x="3200" y="116830"/>
                  <a:pt x="9600" y="95994"/>
                </a:cubicBezTo>
                <a:cubicBezTo>
                  <a:pt x="15999" y="75158"/>
                  <a:pt x="27906" y="56331"/>
                  <a:pt x="45319" y="39514"/>
                </a:cubicBezTo>
                <a:cubicBezTo>
                  <a:pt x="62731" y="22696"/>
                  <a:pt x="84684" y="9525"/>
                  <a:pt x="111175" y="0"/>
                </a:cubicBezTo>
                <a:close/>
              </a:path>
            </a:pathLst>
          </a:cu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1535430" y="2539365"/>
            <a:ext cx="9144076" cy="17792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AutoNum type="ea1JpnChsDbPeriod"/>
            </a:pPr>
            <a:r>
              <a:rPr lang="en-US" altLang="zh-CN" sz="20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仔细品味《声声慢》的意境，说明开头三句“寻寻觅觅，冷冷清清，凄凄惨惨戚戚”所抒发的感情的不同层次。</a:t>
            </a:r>
            <a:endParaRPr lang="en-US" altLang="zh-CN" sz="20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400050" lvl="1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《声声慢》开头三句，用十四个字构成了七组叠词。这七组叠词一直为词论家所盛赞，说这样连叠七字是“创意出奇”，是“卓绝千古”的。</a:t>
            </a:r>
            <a:endParaRPr lang="en-US" altLang="zh-CN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任意多边形 31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1293955" y="1323220"/>
            <a:ext cx="815283" cy="639829"/>
          </a:xfrm>
          <a:custGeom>
            <a:rect l="l" t="t" r="r" b="b"/>
            <a:pathLst>
              <a:path w="346472" h="271909">
                <a:moveTo>
                  <a:pt x="321916" y="0"/>
                </a:moveTo>
                <a:lnTo>
                  <a:pt x="346472" y="52238"/>
                </a:lnTo>
                <a:cubicBezTo>
                  <a:pt x="321171" y="60573"/>
                  <a:pt x="303163" y="72181"/>
                  <a:pt x="292448" y="87064"/>
                </a:cubicBezTo>
                <a:cubicBezTo>
                  <a:pt x="281732" y="101947"/>
                  <a:pt x="276077" y="121741"/>
                  <a:pt x="275481" y="146447"/>
                </a:cubicBezTo>
                <a:lnTo>
                  <a:pt x="336203" y="146447"/>
                </a:lnTo>
                <a:lnTo>
                  <a:pt x="336203" y="271909"/>
                </a:lnTo>
                <a:lnTo>
                  <a:pt x="210741" y="271909"/>
                </a:lnTo>
                <a:lnTo>
                  <a:pt x="210741" y="181719"/>
                </a:lnTo>
                <a:cubicBezTo>
                  <a:pt x="210741" y="145405"/>
                  <a:pt x="213866" y="116830"/>
                  <a:pt x="220117" y="95994"/>
                </a:cubicBezTo>
                <a:cubicBezTo>
                  <a:pt x="226368" y="75158"/>
                  <a:pt x="238200" y="56331"/>
                  <a:pt x="255613" y="39514"/>
                </a:cubicBezTo>
                <a:cubicBezTo>
                  <a:pt x="273026" y="22696"/>
                  <a:pt x="295126" y="9525"/>
                  <a:pt x="321916" y="0"/>
                </a:cubicBezTo>
                <a:close/>
                <a:moveTo>
                  <a:pt x="111175" y="0"/>
                </a:moveTo>
                <a:lnTo>
                  <a:pt x="135732" y="52238"/>
                </a:lnTo>
                <a:cubicBezTo>
                  <a:pt x="110728" y="60573"/>
                  <a:pt x="92795" y="72181"/>
                  <a:pt x="81930" y="87064"/>
                </a:cubicBezTo>
                <a:cubicBezTo>
                  <a:pt x="71066" y="101947"/>
                  <a:pt x="65485" y="121741"/>
                  <a:pt x="65187" y="146447"/>
                </a:cubicBezTo>
                <a:lnTo>
                  <a:pt x="125462" y="146447"/>
                </a:lnTo>
                <a:lnTo>
                  <a:pt x="125462" y="271909"/>
                </a:lnTo>
                <a:lnTo>
                  <a:pt x="0" y="271909"/>
                </a:lnTo>
                <a:lnTo>
                  <a:pt x="0" y="181719"/>
                </a:lnTo>
                <a:cubicBezTo>
                  <a:pt x="0" y="145405"/>
                  <a:pt x="3200" y="116830"/>
                  <a:pt x="9600" y="95994"/>
                </a:cubicBezTo>
                <a:cubicBezTo>
                  <a:pt x="15999" y="75158"/>
                  <a:pt x="27906" y="56331"/>
                  <a:pt x="45319" y="39514"/>
                </a:cubicBezTo>
                <a:cubicBezTo>
                  <a:pt x="62731" y="22696"/>
                  <a:pt x="84684" y="9525"/>
                  <a:pt x="111175" y="0"/>
                </a:cubicBezTo>
                <a:close/>
              </a:path>
            </a:pathLst>
          </a:cu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3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10800000">
            <a:off x="10038961" y="4860578"/>
            <a:ext cx="859084" cy="674203"/>
          </a:xfrm>
          <a:custGeom>
            <a:rect l="l" t="t" r="r" b="b"/>
            <a:pathLst>
              <a:path w="346472" h="271909">
                <a:moveTo>
                  <a:pt x="321916" y="0"/>
                </a:moveTo>
                <a:lnTo>
                  <a:pt x="346472" y="52238"/>
                </a:lnTo>
                <a:cubicBezTo>
                  <a:pt x="321171" y="60573"/>
                  <a:pt x="303163" y="72181"/>
                  <a:pt x="292448" y="87064"/>
                </a:cubicBezTo>
                <a:cubicBezTo>
                  <a:pt x="281732" y="101947"/>
                  <a:pt x="276077" y="121741"/>
                  <a:pt x="275481" y="146447"/>
                </a:cubicBezTo>
                <a:lnTo>
                  <a:pt x="336203" y="146447"/>
                </a:lnTo>
                <a:lnTo>
                  <a:pt x="336203" y="271909"/>
                </a:lnTo>
                <a:lnTo>
                  <a:pt x="210741" y="271909"/>
                </a:lnTo>
                <a:lnTo>
                  <a:pt x="210741" y="181719"/>
                </a:lnTo>
                <a:cubicBezTo>
                  <a:pt x="210741" y="145405"/>
                  <a:pt x="213866" y="116830"/>
                  <a:pt x="220117" y="95994"/>
                </a:cubicBezTo>
                <a:cubicBezTo>
                  <a:pt x="226368" y="75158"/>
                  <a:pt x="238200" y="56331"/>
                  <a:pt x="255613" y="39514"/>
                </a:cubicBezTo>
                <a:cubicBezTo>
                  <a:pt x="273026" y="22696"/>
                  <a:pt x="295126" y="9525"/>
                  <a:pt x="321916" y="0"/>
                </a:cubicBezTo>
                <a:close/>
                <a:moveTo>
                  <a:pt x="111175" y="0"/>
                </a:moveTo>
                <a:lnTo>
                  <a:pt x="135732" y="52238"/>
                </a:lnTo>
                <a:cubicBezTo>
                  <a:pt x="110728" y="60573"/>
                  <a:pt x="92795" y="72181"/>
                  <a:pt x="81930" y="87064"/>
                </a:cubicBezTo>
                <a:cubicBezTo>
                  <a:pt x="71066" y="101947"/>
                  <a:pt x="65485" y="121741"/>
                  <a:pt x="65187" y="146447"/>
                </a:cubicBezTo>
                <a:lnTo>
                  <a:pt x="125462" y="146447"/>
                </a:lnTo>
                <a:lnTo>
                  <a:pt x="125462" y="271909"/>
                </a:lnTo>
                <a:lnTo>
                  <a:pt x="0" y="271909"/>
                </a:lnTo>
                <a:lnTo>
                  <a:pt x="0" y="181719"/>
                </a:lnTo>
                <a:cubicBezTo>
                  <a:pt x="0" y="145405"/>
                  <a:pt x="3200" y="116830"/>
                  <a:pt x="9600" y="95994"/>
                </a:cubicBezTo>
                <a:cubicBezTo>
                  <a:pt x="15999" y="75158"/>
                  <a:pt x="27906" y="56331"/>
                  <a:pt x="45319" y="39514"/>
                </a:cubicBezTo>
                <a:cubicBezTo>
                  <a:pt x="62731" y="22696"/>
                  <a:pt x="84684" y="9525"/>
                  <a:pt x="111175" y="0"/>
                </a:cubicBezTo>
                <a:close/>
              </a:path>
            </a:pathLst>
          </a:cu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1535430" y="2286000"/>
            <a:ext cx="9144076" cy="2286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15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寻寻觅觅”表现了作者由于远离故乡、漂泊异地而产生的一种前途渺茫和孤立无援的失落感。“冷冷清清”描写了她在丈夫去世后只身度日的孤单、清苦的生活状况。“凄凄惨惨戚戚”则是她对自己内心情感的直接抒发。她此刻已是人到晚年，身体衰弱，情绪低落，饮酒也不能祛寒解愁，就只有苦挨着来打发这残年余岁了。在这种情况下，作者的心情当然是极度凄惨、悲戚的。作者用这七组叠词，从精神状态到生活处境，再到整个的内心世界，层次清晰地概括了在靖康之难以后她的不幸经历和生活状况，以及在身体和心灵上所受到的摧残。</a:t>
            </a:r>
            <a:endParaRPr lang="zh-CN" altLang="en-US" sz="15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677730" y="2124099"/>
            <a:ext cx="10510221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①北雁南飞，雁叫声声，正令人伤心，原来大雁是老相识了，触动词人内心的创伤已不止一次，现在又来触动词人的心伤，使词人伤心难过。</a:t>
            </a:r>
          </a:p>
          <a:p>
            <a:pPr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②古代有雁足传书的传说。雁以往是给词人带过信的，给过词人安慰的，现在丈夫已逝，亲人离散，雁飞过去无信可带，不能再给词人安慰了，所以使词人伤心。</a:t>
            </a:r>
          </a:p>
          <a:p>
            <a:pPr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③词人的故乡在北方，而此时词人沦落南方，秋天北雁南飞，引起了词人对故乡的思念，所以使她伤心。词人在北方时就与雁相识，词人现在不是在故土看到北雁，而是在异乡，于是就发出物是人非的感慨，寄托怀乡之意。</a:t>
            </a:r>
          </a:p>
        </p:txBody>
      </p:sp>
      <p:sp>
        <p:nvSpPr>
          <p:cNvPr id="6" name="Text 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99969" y="1272023"/>
            <a:ext cx="10138228" cy="54034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200"/>
              <a:t>3.</a:t>
            </a:r>
            <a:r>
              <a:rPr lang="zh-CN" altLang="en-US" sz="2200"/>
              <a:t>请谈谈你对“雁过也，正伤心，却是旧时相识”三句所包含的意思的理解。？</a:t>
            </a:r>
            <a:endParaRPr lang="en-US" altLang="zh-CN" sz="2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" name="矩形 13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Title 6"/>
          <p:cNvSpPr txBox="1"/>
          <p:nvPr>
            <p:custDataLst>
              <p:tags r:id="rId4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pc="150">
                <a:ln w="3175">
                  <a:noFill/>
                  <a:prstDash val="dash"/>
                </a:ln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主题归纳</a:t>
            </a:r>
            <a:endParaRPr lang="zh-CN" altLang="en-US" sz="3200" b="1" spc="150">
              <a:ln w="3175">
                <a:noFill/>
                <a:prstDash val="dash"/>
              </a:ln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608399" y="2177864"/>
            <a:ext cx="10974649" cy="2502271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algn="t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TextBox 13"/>
          <p:cNvSpPr txBox="1"/>
          <p:nvPr>
            <p:custDataLst>
              <p:tags r:id="rId6"/>
            </p:custDataLst>
          </p:nvPr>
        </p:nvSpPr>
        <p:spPr>
          <a:xfrm>
            <a:off x="608400" y="6241906"/>
            <a:ext cx="2902380" cy="226591"/>
          </a:xfrm>
          <a:prstGeom prst="rect">
            <a:avLst/>
          </a:prstGeom>
          <a:noFill/>
          <a:ln>
            <a:noFill/>
          </a:ln>
        </p:spPr>
        <p:txBody>
          <a:bodyPr wrap="square" lIns="90000" tIns="36000" rIns="90000" bIns="36000" rtlCol="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kern="1200" cap="none" spc="150" normalizeH="0" noProof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微软雅黑" panose="020b0503020204020204" pitchFamily="34" charset="-122"/>
              </a:rPr>
              <a:t>https://</a:t>
            </a:r>
            <a:r>
              <a:rPr kumimoji="0" lang="en-US" altLang="zh-CN" sz="1000" b="1" i="0" u="none" strike="noStrike" kern="1200" cap="none" spc="150" normalizeH="0" noProof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Arial"/>
                <a:ea typeface="微软雅黑" panose="020b0503020204020204" pitchFamily="34" charset="-122"/>
                <a:cs typeface="微软雅黑" panose="020b0503020204020204" pitchFamily="34" charset="-122"/>
              </a:rPr>
              <a:t>www.wps.cn</a:t>
            </a:r>
            <a:endParaRPr kumimoji="0" lang="en-US" altLang="zh-CN" sz="1000" b="1" i="0" u="none" strike="noStrike" kern="1200" cap="none" spc="150" normalizeH="0" noProof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>
            <p:custDataLst>
              <p:tags r:id="rId7"/>
            </p:custDataLst>
          </p:nvPr>
        </p:nvGrpSpPr>
        <p:grpSpPr>
          <a:xfrm>
            <a:off x="11209320" y="6326401"/>
            <a:ext cx="373728" cy="57600"/>
            <a:chOff x="11209321" y="6326401"/>
            <a:chExt cx="373728" cy="57600"/>
          </a:xfrm>
          <a:solidFill>
            <a:schemeClr val="accent4">
              <a:lumMod val="75000"/>
            </a:schemeClr>
          </a:solidFill>
        </p:grpSpPr>
        <p:sp>
          <p:nvSpPr>
            <p:cNvPr id="9" name="椭圆 8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11525449" y="6326401"/>
              <a:ext cx="57600" cy="57600"/>
            </a:xfrm>
            <a:prstGeom prst="ellipse">
              <a:avLst/>
            </a:prstGeom>
            <a:solidFill>
              <a:prstClr val="black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C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C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ysClr val="window" lastClr="FFFCFF"/>
                </a:solidFill>
              </a:endParaRPr>
            </a:p>
          </p:txBody>
        </p:sp>
        <p:sp>
          <p:nvSpPr>
            <p:cNvPr id="10" name="椭圆 9"/>
            <p:cNvSpPr/>
            <p:nvPr>
              <p:custDataLst>
                <p:tags r:id="rId9"/>
              </p:custDataLst>
            </p:nvPr>
          </p:nvSpPr>
          <p:spPr>
            <a:xfrm>
              <a:off x="11209321" y="6326401"/>
              <a:ext cx="57600" cy="57600"/>
            </a:xfrm>
            <a:prstGeom prst="ellipse">
              <a:avLst/>
            </a:prstGeom>
            <a:solidFill>
              <a:prstClr val="black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C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C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ysClr val="window" lastClr="FFFCFF"/>
                </a:solidFill>
              </a:endParaRPr>
            </a:p>
          </p:txBody>
        </p:sp>
        <p:sp>
          <p:nvSpPr>
            <p:cNvPr id="11" name="椭圆 10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11367385" y="6326401"/>
              <a:ext cx="57600" cy="57600"/>
            </a:xfrm>
            <a:prstGeom prst="ellipse">
              <a:avLst/>
            </a:prstGeom>
            <a:solidFill>
              <a:prstClr val="black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C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C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C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ysClr val="window" lastClr="FFFCFF"/>
                </a:solidFill>
              </a:endParaRPr>
            </a:p>
          </p:txBody>
        </p:sp>
      </p:grpSp>
      <p:sp>
        <p:nvSpPr>
          <p:cNvPr id="15" name="文本框 14"/>
          <p:cNvSpPr txBox="1"/>
          <p:nvPr>
            <p:custDataLst>
              <p:tags r:id="rId11"/>
            </p:custDataLst>
          </p:nvPr>
        </p:nvSpPr>
        <p:spPr>
          <a:xfrm>
            <a:off x="1065599" y="2635064"/>
            <a:ext cx="10060249" cy="1587871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marR="0" lvl="0" indent="-457200" algn="just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itchFamily="2" charset="2"/>
              <a:buNone/>
            </a:pPr>
            <a:r>
              <a:rPr kumimoji="0" lang="zh-CN" altLang="en-US" sz="2400" i="0" kern="1200" cap="none" spc="100" normalizeH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rPr>
              <a:t>这首词写的是无法言说的“愁”，主要通过清冷的秋景来渲染愁情，表现作者因国破、家亡、夫死而只身流落江南时的孤苦无依的凄苦心境。</a:t>
            </a:r>
            <a:endParaRPr kumimoji="0" lang="zh-CN" altLang="en-US" sz="2400" i="0" kern="1200" cap="none" spc="100" normalizeH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6" name="矩形 15"/>
          <p:cNvSpPr/>
          <p:nvPr>
            <p:custDataLst>
              <p:tags r:id="rId3"/>
            </p:custDataLst>
          </p:nvPr>
        </p:nvSpPr>
        <p:spPr>
          <a:xfrm>
            <a:off x="549644" y="1832469"/>
            <a:ext cx="11363028" cy="4499877"/>
          </a:xfrm>
          <a:prstGeom prst="rect">
            <a:avLst/>
          </a:prstGeom>
          <a:solidFill>
            <a:schemeClr val="accent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>
            <p:custDataLst>
              <p:tags r:id="rId4"/>
            </p:custDataLst>
          </p:nvPr>
        </p:nvSpPr>
        <p:spPr>
          <a:xfrm>
            <a:off x="333829" y="1672533"/>
            <a:ext cx="11321142" cy="4408572"/>
          </a:xfrm>
          <a:prstGeom prst="rect">
            <a:avLst/>
          </a:prstGeom>
          <a:solidFill>
            <a:schemeClr val="bg1">
              <a:alpha val="51000"/>
            </a:schemeClr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1" name="任意多边形: 形状 90"/>
          <p:cNvSpPr/>
          <p:nvPr>
            <p:custDataLst>
              <p:tags r:id="rId5"/>
            </p:custDataLst>
          </p:nvPr>
        </p:nvSpPr>
        <p:spPr>
          <a:xfrm>
            <a:off x="10752454" y="5811577"/>
            <a:ext cx="1261746" cy="659131"/>
          </a:xfrm>
          <a:custGeom>
            <a:gdLst>
              <a:gd name="connsiteX0" fmla="*/ 1233285 w 1261746"/>
              <a:gd name="connsiteY0" fmla="*/ 602227 h 659131"/>
              <a:gd name="connsiteX1" fmla="*/ 1261746 w 1261746"/>
              <a:gd name="connsiteY1" fmla="*/ 630679 h 659131"/>
              <a:gd name="connsiteX2" fmla="*/ 1233285 w 1261746"/>
              <a:gd name="connsiteY2" fmla="*/ 659131 h 659131"/>
              <a:gd name="connsiteX3" fmla="*/ 1204824 w 1261746"/>
              <a:gd name="connsiteY3" fmla="*/ 630679 h 659131"/>
              <a:gd name="connsiteX4" fmla="*/ 1233285 w 1261746"/>
              <a:gd name="connsiteY4" fmla="*/ 602227 h 659131"/>
              <a:gd name="connsiteX5" fmla="*/ 1112803 w 1261746"/>
              <a:gd name="connsiteY5" fmla="*/ 602227 h 659131"/>
              <a:gd name="connsiteX6" fmla="*/ 1141264 w 1261746"/>
              <a:gd name="connsiteY6" fmla="*/ 630679 h 659131"/>
              <a:gd name="connsiteX7" fmla="*/ 1112803 w 1261746"/>
              <a:gd name="connsiteY7" fmla="*/ 659131 h 659131"/>
              <a:gd name="connsiteX8" fmla="*/ 1084342 w 1261746"/>
              <a:gd name="connsiteY8" fmla="*/ 630679 h 659131"/>
              <a:gd name="connsiteX9" fmla="*/ 1112803 w 1261746"/>
              <a:gd name="connsiteY9" fmla="*/ 602227 h 659131"/>
              <a:gd name="connsiteX10" fmla="*/ 992320 w 1261746"/>
              <a:gd name="connsiteY10" fmla="*/ 602227 h 659131"/>
              <a:gd name="connsiteX11" fmla="*/ 1020781 w 1261746"/>
              <a:gd name="connsiteY11" fmla="*/ 630679 h 659131"/>
              <a:gd name="connsiteX12" fmla="*/ 992320 w 1261746"/>
              <a:gd name="connsiteY12" fmla="*/ 659131 h 659131"/>
              <a:gd name="connsiteX13" fmla="*/ 963859 w 1261746"/>
              <a:gd name="connsiteY13" fmla="*/ 630679 h 659131"/>
              <a:gd name="connsiteX14" fmla="*/ 992320 w 1261746"/>
              <a:gd name="connsiteY14" fmla="*/ 602227 h 659131"/>
              <a:gd name="connsiteX15" fmla="*/ 871838 w 1261746"/>
              <a:gd name="connsiteY15" fmla="*/ 602227 h 659131"/>
              <a:gd name="connsiteX16" fmla="*/ 900299 w 1261746"/>
              <a:gd name="connsiteY16" fmla="*/ 630679 h 659131"/>
              <a:gd name="connsiteX17" fmla="*/ 871838 w 1261746"/>
              <a:gd name="connsiteY17" fmla="*/ 659131 h 659131"/>
              <a:gd name="connsiteX18" fmla="*/ 843377 w 1261746"/>
              <a:gd name="connsiteY18" fmla="*/ 630679 h 659131"/>
              <a:gd name="connsiteX19" fmla="*/ 871838 w 1261746"/>
              <a:gd name="connsiteY19" fmla="*/ 602227 h 659131"/>
              <a:gd name="connsiteX20" fmla="*/ 751356 w 1261746"/>
              <a:gd name="connsiteY20" fmla="*/ 602227 h 659131"/>
              <a:gd name="connsiteX21" fmla="*/ 779817 w 1261746"/>
              <a:gd name="connsiteY21" fmla="*/ 630679 h 659131"/>
              <a:gd name="connsiteX22" fmla="*/ 751356 w 1261746"/>
              <a:gd name="connsiteY22" fmla="*/ 659131 h 659131"/>
              <a:gd name="connsiteX23" fmla="*/ 722895 w 1261746"/>
              <a:gd name="connsiteY23" fmla="*/ 630679 h 659131"/>
              <a:gd name="connsiteX24" fmla="*/ 751356 w 1261746"/>
              <a:gd name="connsiteY24" fmla="*/ 602227 h 659131"/>
              <a:gd name="connsiteX25" fmla="*/ 630873 w 1261746"/>
              <a:gd name="connsiteY25" fmla="*/ 602227 h 659131"/>
              <a:gd name="connsiteX26" fmla="*/ 659334 w 1261746"/>
              <a:gd name="connsiteY26" fmla="*/ 630679 h 659131"/>
              <a:gd name="connsiteX27" fmla="*/ 630873 w 1261746"/>
              <a:gd name="connsiteY27" fmla="*/ 659131 h 659131"/>
              <a:gd name="connsiteX28" fmla="*/ 602412 w 1261746"/>
              <a:gd name="connsiteY28" fmla="*/ 630679 h 659131"/>
              <a:gd name="connsiteX29" fmla="*/ 630873 w 1261746"/>
              <a:gd name="connsiteY29" fmla="*/ 602227 h 659131"/>
              <a:gd name="connsiteX30" fmla="*/ 510391 w 1261746"/>
              <a:gd name="connsiteY30" fmla="*/ 602227 h 659131"/>
              <a:gd name="connsiteX31" fmla="*/ 538852 w 1261746"/>
              <a:gd name="connsiteY31" fmla="*/ 630679 h 659131"/>
              <a:gd name="connsiteX32" fmla="*/ 510391 w 1261746"/>
              <a:gd name="connsiteY32" fmla="*/ 659131 h 659131"/>
              <a:gd name="connsiteX33" fmla="*/ 481930 w 1261746"/>
              <a:gd name="connsiteY33" fmla="*/ 630679 h 659131"/>
              <a:gd name="connsiteX34" fmla="*/ 510391 w 1261746"/>
              <a:gd name="connsiteY34" fmla="*/ 602227 h 659131"/>
              <a:gd name="connsiteX35" fmla="*/ 389908 w 1261746"/>
              <a:gd name="connsiteY35" fmla="*/ 602227 h 659131"/>
              <a:gd name="connsiteX36" fmla="*/ 418369 w 1261746"/>
              <a:gd name="connsiteY36" fmla="*/ 630679 h 659131"/>
              <a:gd name="connsiteX37" fmla="*/ 389908 w 1261746"/>
              <a:gd name="connsiteY37" fmla="*/ 659131 h 659131"/>
              <a:gd name="connsiteX38" fmla="*/ 361447 w 1261746"/>
              <a:gd name="connsiteY38" fmla="*/ 630679 h 659131"/>
              <a:gd name="connsiteX39" fmla="*/ 389908 w 1261746"/>
              <a:gd name="connsiteY39" fmla="*/ 602227 h 659131"/>
              <a:gd name="connsiteX40" fmla="*/ 269426 w 1261746"/>
              <a:gd name="connsiteY40" fmla="*/ 602227 h 659131"/>
              <a:gd name="connsiteX41" fmla="*/ 297887 w 1261746"/>
              <a:gd name="connsiteY41" fmla="*/ 630679 h 659131"/>
              <a:gd name="connsiteX42" fmla="*/ 269426 w 1261746"/>
              <a:gd name="connsiteY42" fmla="*/ 659131 h 659131"/>
              <a:gd name="connsiteX43" fmla="*/ 240965 w 1261746"/>
              <a:gd name="connsiteY43" fmla="*/ 630679 h 659131"/>
              <a:gd name="connsiteX44" fmla="*/ 269426 w 1261746"/>
              <a:gd name="connsiteY44" fmla="*/ 602227 h 659131"/>
              <a:gd name="connsiteX45" fmla="*/ 148943 w 1261746"/>
              <a:gd name="connsiteY45" fmla="*/ 602227 h 659131"/>
              <a:gd name="connsiteX46" fmla="*/ 177404 w 1261746"/>
              <a:gd name="connsiteY46" fmla="*/ 630679 h 659131"/>
              <a:gd name="connsiteX47" fmla="*/ 148943 w 1261746"/>
              <a:gd name="connsiteY47" fmla="*/ 659131 h 659131"/>
              <a:gd name="connsiteX48" fmla="*/ 120482 w 1261746"/>
              <a:gd name="connsiteY48" fmla="*/ 630679 h 659131"/>
              <a:gd name="connsiteX49" fmla="*/ 148943 w 1261746"/>
              <a:gd name="connsiteY49" fmla="*/ 602227 h 659131"/>
              <a:gd name="connsiteX50" fmla="*/ 28461 w 1261746"/>
              <a:gd name="connsiteY50" fmla="*/ 602227 h 659131"/>
              <a:gd name="connsiteX51" fmla="*/ 56922 w 1261746"/>
              <a:gd name="connsiteY51" fmla="*/ 630679 h 659131"/>
              <a:gd name="connsiteX52" fmla="*/ 28461 w 1261746"/>
              <a:gd name="connsiteY52" fmla="*/ 659131 h 659131"/>
              <a:gd name="connsiteX53" fmla="*/ 0 w 1261746"/>
              <a:gd name="connsiteY53" fmla="*/ 630679 h 659131"/>
              <a:gd name="connsiteX54" fmla="*/ 28461 w 1261746"/>
              <a:gd name="connsiteY54" fmla="*/ 602227 h 659131"/>
              <a:gd name="connsiteX55" fmla="*/ 1233285 w 1261746"/>
              <a:gd name="connsiteY55" fmla="*/ 481781 h 659131"/>
              <a:gd name="connsiteX56" fmla="*/ 1261746 w 1261746"/>
              <a:gd name="connsiteY56" fmla="*/ 510233 h 659131"/>
              <a:gd name="connsiteX57" fmla="*/ 1233285 w 1261746"/>
              <a:gd name="connsiteY57" fmla="*/ 538685 h 659131"/>
              <a:gd name="connsiteX58" fmla="*/ 1204824 w 1261746"/>
              <a:gd name="connsiteY58" fmla="*/ 510233 h 659131"/>
              <a:gd name="connsiteX59" fmla="*/ 1233285 w 1261746"/>
              <a:gd name="connsiteY59" fmla="*/ 481781 h 659131"/>
              <a:gd name="connsiteX60" fmla="*/ 1112803 w 1261746"/>
              <a:gd name="connsiteY60" fmla="*/ 481781 h 659131"/>
              <a:gd name="connsiteX61" fmla="*/ 1141264 w 1261746"/>
              <a:gd name="connsiteY61" fmla="*/ 510233 h 659131"/>
              <a:gd name="connsiteX62" fmla="*/ 1112803 w 1261746"/>
              <a:gd name="connsiteY62" fmla="*/ 538685 h 659131"/>
              <a:gd name="connsiteX63" fmla="*/ 1084342 w 1261746"/>
              <a:gd name="connsiteY63" fmla="*/ 510233 h 659131"/>
              <a:gd name="connsiteX64" fmla="*/ 1112803 w 1261746"/>
              <a:gd name="connsiteY64" fmla="*/ 481781 h 659131"/>
              <a:gd name="connsiteX65" fmla="*/ 992320 w 1261746"/>
              <a:gd name="connsiteY65" fmla="*/ 481781 h 659131"/>
              <a:gd name="connsiteX66" fmla="*/ 1020781 w 1261746"/>
              <a:gd name="connsiteY66" fmla="*/ 510233 h 659131"/>
              <a:gd name="connsiteX67" fmla="*/ 992320 w 1261746"/>
              <a:gd name="connsiteY67" fmla="*/ 538685 h 659131"/>
              <a:gd name="connsiteX68" fmla="*/ 963859 w 1261746"/>
              <a:gd name="connsiteY68" fmla="*/ 510233 h 659131"/>
              <a:gd name="connsiteX69" fmla="*/ 992320 w 1261746"/>
              <a:gd name="connsiteY69" fmla="*/ 481781 h 659131"/>
              <a:gd name="connsiteX70" fmla="*/ 871838 w 1261746"/>
              <a:gd name="connsiteY70" fmla="*/ 481781 h 659131"/>
              <a:gd name="connsiteX71" fmla="*/ 900299 w 1261746"/>
              <a:gd name="connsiteY71" fmla="*/ 510233 h 659131"/>
              <a:gd name="connsiteX72" fmla="*/ 871838 w 1261746"/>
              <a:gd name="connsiteY72" fmla="*/ 538685 h 659131"/>
              <a:gd name="connsiteX73" fmla="*/ 843377 w 1261746"/>
              <a:gd name="connsiteY73" fmla="*/ 510233 h 659131"/>
              <a:gd name="connsiteX74" fmla="*/ 871838 w 1261746"/>
              <a:gd name="connsiteY74" fmla="*/ 481781 h 659131"/>
              <a:gd name="connsiteX75" fmla="*/ 751356 w 1261746"/>
              <a:gd name="connsiteY75" fmla="*/ 481781 h 659131"/>
              <a:gd name="connsiteX76" fmla="*/ 779817 w 1261746"/>
              <a:gd name="connsiteY76" fmla="*/ 510233 h 659131"/>
              <a:gd name="connsiteX77" fmla="*/ 751356 w 1261746"/>
              <a:gd name="connsiteY77" fmla="*/ 538685 h 659131"/>
              <a:gd name="connsiteX78" fmla="*/ 722895 w 1261746"/>
              <a:gd name="connsiteY78" fmla="*/ 510233 h 659131"/>
              <a:gd name="connsiteX79" fmla="*/ 751356 w 1261746"/>
              <a:gd name="connsiteY79" fmla="*/ 481781 h 659131"/>
              <a:gd name="connsiteX80" fmla="*/ 630873 w 1261746"/>
              <a:gd name="connsiteY80" fmla="*/ 481781 h 659131"/>
              <a:gd name="connsiteX81" fmla="*/ 659334 w 1261746"/>
              <a:gd name="connsiteY81" fmla="*/ 510233 h 659131"/>
              <a:gd name="connsiteX82" fmla="*/ 630873 w 1261746"/>
              <a:gd name="connsiteY82" fmla="*/ 538685 h 659131"/>
              <a:gd name="connsiteX83" fmla="*/ 602412 w 1261746"/>
              <a:gd name="connsiteY83" fmla="*/ 510233 h 659131"/>
              <a:gd name="connsiteX84" fmla="*/ 630873 w 1261746"/>
              <a:gd name="connsiteY84" fmla="*/ 481781 h 659131"/>
              <a:gd name="connsiteX85" fmla="*/ 510391 w 1261746"/>
              <a:gd name="connsiteY85" fmla="*/ 481781 h 659131"/>
              <a:gd name="connsiteX86" fmla="*/ 538852 w 1261746"/>
              <a:gd name="connsiteY86" fmla="*/ 510233 h 659131"/>
              <a:gd name="connsiteX87" fmla="*/ 510391 w 1261746"/>
              <a:gd name="connsiteY87" fmla="*/ 538685 h 659131"/>
              <a:gd name="connsiteX88" fmla="*/ 481930 w 1261746"/>
              <a:gd name="connsiteY88" fmla="*/ 510233 h 659131"/>
              <a:gd name="connsiteX89" fmla="*/ 510391 w 1261746"/>
              <a:gd name="connsiteY89" fmla="*/ 481781 h 659131"/>
              <a:gd name="connsiteX90" fmla="*/ 389908 w 1261746"/>
              <a:gd name="connsiteY90" fmla="*/ 481781 h 659131"/>
              <a:gd name="connsiteX91" fmla="*/ 418369 w 1261746"/>
              <a:gd name="connsiteY91" fmla="*/ 510233 h 659131"/>
              <a:gd name="connsiteX92" fmla="*/ 389908 w 1261746"/>
              <a:gd name="connsiteY92" fmla="*/ 538685 h 659131"/>
              <a:gd name="connsiteX93" fmla="*/ 361447 w 1261746"/>
              <a:gd name="connsiteY93" fmla="*/ 510233 h 659131"/>
              <a:gd name="connsiteX94" fmla="*/ 389908 w 1261746"/>
              <a:gd name="connsiteY94" fmla="*/ 481781 h 659131"/>
              <a:gd name="connsiteX95" fmla="*/ 269426 w 1261746"/>
              <a:gd name="connsiteY95" fmla="*/ 481781 h 659131"/>
              <a:gd name="connsiteX96" fmla="*/ 297887 w 1261746"/>
              <a:gd name="connsiteY96" fmla="*/ 510233 h 659131"/>
              <a:gd name="connsiteX97" fmla="*/ 269426 w 1261746"/>
              <a:gd name="connsiteY97" fmla="*/ 538685 h 659131"/>
              <a:gd name="connsiteX98" fmla="*/ 240965 w 1261746"/>
              <a:gd name="connsiteY98" fmla="*/ 510233 h 659131"/>
              <a:gd name="connsiteX99" fmla="*/ 269426 w 1261746"/>
              <a:gd name="connsiteY99" fmla="*/ 481781 h 659131"/>
              <a:gd name="connsiteX100" fmla="*/ 148943 w 1261746"/>
              <a:gd name="connsiteY100" fmla="*/ 481781 h 659131"/>
              <a:gd name="connsiteX101" fmla="*/ 177404 w 1261746"/>
              <a:gd name="connsiteY101" fmla="*/ 510233 h 659131"/>
              <a:gd name="connsiteX102" fmla="*/ 148943 w 1261746"/>
              <a:gd name="connsiteY102" fmla="*/ 538685 h 659131"/>
              <a:gd name="connsiteX103" fmla="*/ 120482 w 1261746"/>
              <a:gd name="connsiteY103" fmla="*/ 510233 h 659131"/>
              <a:gd name="connsiteX104" fmla="*/ 148943 w 1261746"/>
              <a:gd name="connsiteY104" fmla="*/ 481781 h 659131"/>
              <a:gd name="connsiteX105" fmla="*/ 28461 w 1261746"/>
              <a:gd name="connsiteY105" fmla="*/ 481781 h 659131"/>
              <a:gd name="connsiteX106" fmla="*/ 56922 w 1261746"/>
              <a:gd name="connsiteY106" fmla="*/ 510233 h 659131"/>
              <a:gd name="connsiteX107" fmla="*/ 28461 w 1261746"/>
              <a:gd name="connsiteY107" fmla="*/ 538685 h 659131"/>
              <a:gd name="connsiteX108" fmla="*/ 0 w 1261746"/>
              <a:gd name="connsiteY108" fmla="*/ 510233 h 659131"/>
              <a:gd name="connsiteX109" fmla="*/ 28461 w 1261746"/>
              <a:gd name="connsiteY109" fmla="*/ 481781 h 659131"/>
              <a:gd name="connsiteX110" fmla="*/ 1233285 w 1261746"/>
              <a:gd name="connsiteY110" fmla="*/ 361336 h 659131"/>
              <a:gd name="connsiteX111" fmla="*/ 1261746 w 1261746"/>
              <a:gd name="connsiteY111" fmla="*/ 389788 h 659131"/>
              <a:gd name="connsiteX112" fmla="*/ 1233285 w 1261746"/>
              <a:gd name="connsiteY112" fmla="*/ 418240 h 659131"/>
              <a:gd name="connsiteX113" fmla="*/ 1204824 w 1261746"/>
              <a:gd name="connsiteY113" fmla="*/ 389788 h 659131"/>
              <a:gd name="connsiteX114" fmla="*/ 1233285 w 1261746"/>
              <a:gd name="connsiteY114" fmla="*/ 361336 h 659131"/>
              <a:gd name="connsiteX115" fmla="*/ 1112803 w 1261746"/>
              <a:gd name="connsiteY115" fmla="*/ 361336 h 659131"/>
              <a:gd name="connsiteX116" fmla="*/ 1141264 w 1261746"/>
              <a:gd name="connsiteY116" fmla="*/ 389788 h 659131"/>
              <a:gd name="connsiteX117" fmla="*/ 1112803 w 1261746"/>
              <a:gd name="connsiteY117" fmla="*/ 418240 h 659131"/>
              <a:gd name="connsiteX118" fmla="*/ 1084342 w 1261746"/>
              <a:gd name="connsiteY118" fmla="*/ 389788 h 659131"/>
              <a:gd name="connsiteX119" fmla="*/ 1112803 w 1261746"/>
              <a:gd name="connsiteY119" fmla="*/ 361336 h 659131"/>
              <a:gd name="connsiteX120" fmla="*/ 992320 w 1261746"/>
              <a:gd name="connsiteY120" fmla="*/ 361336 h 659131"/>
              <a:gd name="connsiteX121" fmla="*/ 1020781 w 1261746"/>
              <a:gd name="connsiteY121" fmla="*/ 389788 h 659131"/>
              <a:gd name="connsiteX122" fmla="*/ 992320 w 1261746"/>
              <a:gd name="connsiteY122" fmla="*/ 418240 h 659131"/>
              <a:gd name="connsiteX123" fmla="*/ 963859 w 1261746"/>
              <a:gd name="connsiteY123" fmla="*/ 389788 h 659131"/>
              <a:gd name="connsiteX124" fmla="*/ 992320 w 1261746"/>
              <a:gd name="connsiteY124" fmla="*/ 361336 h 659131"/>
              <a:gd name="connsiteX125" fmla="*/ 871838 w 1261746"/>
              <a:gd name="connsiteY125" fmla="*/ 361336 h 659131"/>
              <a:gd name="connsiteX126" fmla="*/ 900299 w 1261746"/>
              <a:gd name="connsiteY126" fmla="*/ 389788 h 659131"/>
              <a:gd name="connsiteX127" fmla="*/ 871838 w 1261746"/>
              <a:gd name="connsiteY127" fmla="*/ 418240 h 659131"/>
              <a:gd name="connsiteX128" fmla="*/ 843377 w 1261746"/>
              <a:gd name="connsiteY128" fmla="*/ 389788 h 659131"/>
              <a:gd name="connsiteX129" fmla="*/ 871838 w 1261746"/>
              <a:gd name="connsiteY129" fmla="*/ 361336 h 659131"/>
              <a:gd name="connsiteX130" fmla="*/ 751356 w 1261746"/>
              <a:gd name="connsiteY130" fmla="*/ 361336 h 659131"/>
              <a:gd name="connsiteX131" fmla="*/ 779817 w 1261746"/>
              <a:gd name="connsiteY131" fmla="*/ 389788 h 659131"/>
              <a:gd name="connsiteX132" fmla="*/ 751356 w 1261746"/>
              <a:gd name="connsiteY132" fmla="*/ 418240 h 659131"/>
              <a:gd name="connsiteX133" fmla="*/ 722895 w 1261746"/>
              <a:gd name="connsiteY133" fmla="*/ 389788 h 659131"/>
              <a:gd name="connsiteX134" fmla="*/ 751356 w 1261746"/>
              <a:gd name="connsiteY134" fmla="*/ 361336 h 659131"/>
              <a:gd name="connsiteX135" fmla="*/ 630873 w 1261746"/>
              <a:gd name="connsiteY135" fmla="*/ 361336 h 659131"/>
              <a:gd name="connsiteX136" fmla="*/ 659334 w 1261746"/>
              <a:gd name="connsiteY136" fmla="*/ 389788 h 659131"/>
              <a:gd name="connsiteX137" fmla="*/ 630873 w 1261746"/>
              <a:gd name="connsiteY137" fmla="*/ 418240 h 659131"/>
              <a:gd name="connsiteX138" fmla="*/ 602412 w 1261746"/>
              <a:gd name="connsiteY138" fmla="*/ 389788 h 659131"/>
              <a:gd name="connsiteX139" fmla="*/ 630873 w 1261746"/>
              <a:gd name="connsiteY139" fmla="*/ 361336 h 659131"/>
              <a:gd name="connsiteX140" fmla="*/ 510391 w 1261746"/>
              <a:gd name="connsiteY140" fmla="*/ 361336 h 659131"/>
              <a:gd name="connsiteX141" fmla="*/ 538852 w 1261746"/>
              <a:gd name="connsiteY141" fmla="*/ 389788 h 659131"/>
              <a:gd name="connsiteX142" fmla="*/ 510391 w 1261746"/>
              <a:gd name="connsiteY142" fmla="*/ 418240 h 659131"/>
              <a:gd name="connsiteX143" fmla="*/ 481930 w 1261746"/>
              <a:gd name="connsiteY143" fmla="*/ 389788 h 659131"/>
              <a:gd name="connsiteX144" fmla="*/ 510391 w 1261746"/>
              <a:gd name="connsiteY144" fmla="*/ 361336 h 659131"/>
              <a:gd name="connsiteX145" fmla="*/ 389908 w 1261746"/>
              <a:gd name="connsiteY145" fmla="*/ 361336 h 659131"/>
              <a:gd name="connsiteX146" fmla="*/ 418369 w 1261746"/>
              <a:gd name="connsiteY146" fmla="*/ 389788 h 659131"/>
              <a:gd name="connsiteX147" fmla="*/ 389908 w 1261746"/>
              <a:gd name="connsiteY147" fmla="*/ 418240 h 659131"/>
              <a:gd name="connsiteX148" fmla="*/ 361447 w 1261746"/>
              <a:gd name="connsiteY148" fmla="*/ 389788 h 659131"/>
              <a:gd name="connsiteX149" fmla="*/ 389908 w 1261746"/>
              <a:gd name="connsiteY149" fmla="*/ 361336 h 659131"/>
              <a:gd name="connsiteX150" fmla="*/ 269426 w 1261746"/>
              <a:gd name="connsiteY150" fmla="*/ 361336 h 659131"/>
              <a:gd name="connsiteX151" fmla="*/ 297887 w 1261746"/>
              <a:gd name="connsiteY151" fmla="*/ 389788 h 659131"/>
              <a:gd name="connsiteX152" fmla="*/ 269426 w 1261746"/>
              <a:gd name="connsiteY152" fmla="*/ 418240 h 659131"/>
              <a:gd name="connsiteX153" fmla="*/ 240965 w 1261746"/>
              <a:gd name="connsiteY153" fmla="*/ 389788 h 659131"/>
              <a:gd name="connsiteX154" fmla="*/ 269426 w 1261746"/>
              <a:gd name="connsiteY154" fmla="*/ 361336 h 659131"/>
              <a:gd name="connsiteX155" fmla="*/ 148943 w 1261746"/>
              <a:gd name="connsiteY155" fmla="*/ 361336 h 659131"/>
              <a:gd name="connsiteX156" fmla="*/ 177404 w 1261746"/>
              <a:gd name="connsiteY156" fmla="*/ 389788 h 659131"/>
              <a:gd name="connsiteX157" fmla="*/ 148943 w 1261746"/>
              <a:gd name="connsiteY157" fmla="*/ 418240 h 659131"/>
              <a:gd name="connsiteX158" fmla="*/ 120482 w 1261746"/>
              <a:gd name="connsiteY158" fmla="*/ 389788 h 659131"/>
              <a:gd name="connsiteX159" fmla="*/ 148943 w 1261746"/>
              <a:gd name="connsiteY159" fmla="*/ 361336 h 659131"/>
              <a:gd name="connsiteX160" fmla="*/ 28461 w 1261746"/>
              <a:gd name="connsiteY160" fmla="*/ 361336 h 659131"/>
              <a:gd name="connsiteX161" fmla="*/ 56922 w 1261746"/>
              <a:gd name="connsiteY161" fmla="*/ 389788 h 659131"/>
              <a:gd name="connsiteX162" fmla="*/ 28461 w 1261746"/>
              <a:gd name="connsiteY162" fmla="*/ 418240 h 659131"/>
              <a:gd name="connsiteX163" fmla="*/ 0 w 1261746"/>
              <a:gd name="connsiteY163" fmla="*/ 389788 h 659131"/>
              <a:gd name="connsiteX164" fmla="*/ 28461 w 1261746"/>
              <a:gd name="connsiteY164" fmla="*/ 361336 h 659131"/>
              <a:gd name="connsiteX165" fmla="*/ 1233285 w 1261746"/>
              <a:gd name="connsiteY165" fmla="*/ 240891 h 659131"/>
              <a:gd name="connsiteX166" fmla="*/ 1261746 w 1261746"/>
              <a:gd name="connsiteY166" fmla="*/ 269343 h 659131"/>
              <a:gd name="connsiteX167" fmla="*/ 1233285 w 1261746"/>
              <a:gd name="connsiteY167" fmla="*/ 297795 h 659131"/>
              <a:gd name="connsiteX168" fmla="*/ 1204824 w 1261746"/>
              <a:gd name="connsiteY168" fmla="*/ 269343 h 659131"/>
              <a:gd name="connsiteX169" fmla="*/ 1233285 w 1261746"/>
              <a:gd name="connsiteY169" fmla="*/ 240891 h 659131"/>
              <a:gd name="connsiteX170" fmla="*/ 1112803 w 1261746"/>
              <a:gd name="connsiteY170" fmla="*/ 240891 h 659131"/>
              <a:gd name="connsiteX171" fmla="*/ 1141264 w 1261746"/>
              <a:gd name="connsiteY171" fmla="*/ 269343 h 659131"/>
              <a:gd name="connsiteX172" fmla="*/ 1112803 w 1261746"/>
              <a:gd name="connsiteY172" fmla="*/ 297795 h 659131"/>
              <a:gd name="connsiteX173" fmla="*/ 1084342 w 1261746"/>
              <a:gd name="connsiteY173" fmla="*/ 269343 h 659131"/>
              <a:gd name="connsiteX174" fmla="*/ 1112803 w 1261746"/>
              <a:gd name="connsiteY174" fmla="*/ 240891 h 659131"/>
              <a:gd name="connsiteX175" fmla="*/ 992320 w 1261746"/>
              <a:gd name="connsiteY175" fmla="*/ 240891 h 659131"/>
              <a:gd name="connsiteX176" fmla="*/ 1020781 w 1261746"/>
              <a:gd name="connsiteY176" fmla="*/ 269343 h 659131"/>
              <a:gd name="connsiteX177" fmla="*/ 992320 w 1261746"/>
              <a:gd name="connsiteY177" fmla="*/ 297795 h 659131"/>
              <a:gd name="connsiteX178" fmla="*/ 963859 w 1261746"/>
              <a:gd name="connsiteY178" fmla="*/ 269343 h 659131"/>
              <a:gd name="connsiteX179" fmla="*/ 992320 w 1261746"/>
              <a:gd name="connsiteY179" fmla="*/ 240891 h 659131"/>
              <a:gd name="connsiteX180" fmla="*/ 871838 w 1261746"/>
              <a:gd name="connsiteY180" fmla="*/ 240891 h 659131"/>
              <a:gd name="connsiteX181" fmla="*/ 900299 w 1261746"/>
              <a:gd name="connsiteY181" fmla="*/ 269343 h 659131"/>
              <a:gd name="connsiteX182" fmla="*/ 871838 w 1261746"/>
              <a:gd name="connsiteY182" fmla="*/ 297795 h 659131"/>
              <a:gd name="connsiteX183" fmla="*/ 843377 w 1261746"/>
              <a:gd name="connsiteY183" fmla="*/ 269343 h 659131"/>
              <a:gd name="connsiteX184" fmla="*/ 871838 w 1261746"/>
              <a:gd name="connsiteY184" fmla="*/ 240891 h 659131"/>
              <a:gd name="connsiteX185" fmla="*/ 751356 w 1261746"/>
              <a:gd name="connsiteY185" fmla="*/ 240891 h 659131"/>
              <a:gd name="connsiteX186" fmla="*/ 779817 w 1261746"/>
              <a:gd name="connsiteY186" fmla="*/ 269343 h 659131"/>
              <a:gd name="connsiteX187" fmla="*/ 751356 w 1261746"/>
              <a:gd name="connsiteY187" fmla="*/ 297795 h 659131"/>
              <a:gd name="connsiteX188" fmla="*/ 722895 w 1261746"/>
              <a:gd name="connsiteY188" fmla="*/ 269343 h 659131"/>
              <a:gd name="connsiteX189" fmla="*/ 751356 w 1261746"/>
              <a:gd name="connsiteY189" fmla="*/ 240891 h 659131"/>
              <a:gd name="connsiteX190" fmla="*/ 630873 w 1261746"/>
              <a:gd name="connsiteY190" fmla="*/ 240891 h 659131"/>
              <a:gd name="connsiteX191" fmla="*/ 659334 w 1261746"/>
              <a:gd name="connsiteY191" fmla="*/ 269343 h 659131"/>
              <a:gd name="connsiteX192" fmla="*/ 630873 w 1261746"/>
              <a:gd name="connsiteY192" fmla="*/ 297795 h 659131"/>
              <a:gd name="connsiteX193" fmla="*/ 602412 w 1261746"/>
              <a:gd name="connsiteY193" fmla="*/ 269343 h 659131"/>
              <a:gd name="connsiteX194" fmla="*/ 630873 w 1261746"/>
              <a:gd name="connsiteY194" fmla="*/ 240891 h 659131"/>
              <a:gd name="connsiteX195" fmla="*/ 510391 w 1261746"/>
              <a:gd name="connsiteY195" fmla="*/ 240891 h 659131"/>
              <a:gd name="connsiteX196" fmla="*/ 538852 w 1261746"/>
              <a:gd name="connsiteY196" fmla="*/ 269343 h 659131"/>
              <a:gd name="connsiteX197" fmla="*/ 510391 w 1261746"/>
              <a:gd name="connsiteY197" fmla="*/ 297795 h 659131"/>
              <a:gd name="connsiteX198" fmla="*/ 481930 w 1261746"/>
              <a:gd name="connsiteY198" fmla="*/ 269343 h 659131"/>
              <a:gd name="connsiteX199" fmla="*/ 510391 w 1261746"/>
              <a:gd name="connsiteY199" fmla="*/ 240891 h 659131"/>
              <a:gd name="connsiteX200" fmla="*/ 389908 w 1261746"/>
              <a:gd name="connsiteY200" fmla="*/ 240891 h 659131"/>
              <a:gd name="connsiteX201" fmla="*/ 418369 w 1261746"/>
              <a:gd name="connsiteY201" fmla="*/ 269343 h 659131"/>
              <a:gd name="connsiteX202" fmla="*/ 389908 w 1261746"/>
              <a:gd name="connsiteY202" fmla="*/ 297795 h 659131"/>
              <a:gd name="connsiteX203" fmla="*/ 361447 w 1261746"/>
              <a:gd name="connsiteY203" fmla="*/ 269343 h 659131"/>
              <a:gd name="connsiteX204" fmla="*/ 389908 w 1261746"/>
              <a:gd name="connsiteY204" fmla="*/ 240891 h 659131"/>
              <a:gd name="connsiteX205" fmla="*/ 269426 w 1261746"/>
              <a:gd name="connsiteY205" fmla="*/ 240891 h 659131"/>
              <a:gd name="connsiteX206" fmla="*/ 297887 w 1261746"/>
              <a:gd name="connsiteY206" fmla="*/ 269343 h 659131"/>
              <a:gd name="connsiteX207" fmla="*/ 269426 w 1261746"/>
              <a:gd name="connsiteY207" fmla="*/ 297795 h 659131"/>
              <a:gd name="connsiteX208" fmla="*/ 240965 w 1261746"/>
              <a:gd name="connsiteY208" fmla="*/ 269343 h 659131"/>
              <a:gd name="connsiteX209" fmla="*/ 269426 w 1261746"/>
              <a:gd name="connsiteY209" fmla="*/ 240891 h 659131"/>
              <a:gd name="connsiteX210" fmla="*/ 148943 w 1261746"/>
              <a:gd name="connsiteY210" fmla="*/ 240891 h 659131"/>
              <a:gd name="connsiteX211" fmla="*/ 177404 w 1261746"/>
              <a:gd name="connsiteY211" fmla="*/ 269343 h 659131"/>
              <a:gd name="connsiteX212" fmla="*/ 148943 w 1261746"/>
              <a:gd name="connsiteY212" fmla="*/ 297795 h 659131"/>
              <a:gd name="connsiteX213" fmla="*/ 120482 w 1261746"/>
              <a:gd name="connsiteY213" fmla="*/ 269343 h 659131"/>
              <a:gd name="connsiteX214" fmla="*/ 148943 w 1261746"/>
              <a:gd name="connsiteY214" fmla="*/ 240891 h 659131"/>
              <a:gd name="connsiteX215" fmla="*/ 28461 w 1261746"/>
              <a:gd name="connsiteY215" fmla="*/ 240891 h 659131"/>
              <a:gd name="connsiteX216" fmla="*/ 56922 w 1261746"/>
              <a:gd name="connsiteY216" fmla="*/ 269343 h 659131"/>
              <a:gd name="connsiteX217" fmla="*/ 28461 w 1261746"/>
              <a:gd name="connsiteY217" fmla="*/ 297795 h 659131"/>
              <a:gd name="connsiteX218" fmla="*/ 0 w 1261746"/>
              <a:gd name="connsiteY218" fmla="*/ 269343 h 659131"/>
              <a:gd name="connsiteX219" fmla="*/ 28461 w 1261746"/>
              <a:gd name="connsiteY219" fmla="*/ 240891 h 659131"/>
              <a:gd name="connsiteX220" fmla="*/ 1233285 w 1261746"/>
              <a:gd name="connsiteY220" fmla="*/ 120445 h 659131"/>
              <a:gd name="connsiteX221" fmla="*/ 1261746 w 1261746"/>
              <a:gd name="connsiteY221" fmla="*/ 148897 h 659131"/>
              <a:gd name="connsiteX222" fmla="*/ 1233285 w 1261746"/>
              <a:gd name="connsiteY222" fmla="*/ 177349 h 659131"/>
              <a:gd name="connsiteX223" fmla="*/ 1204824 w 1261746"/>
              <a:gd name="connsiteY223" fmla="*/ 148897 h 659131"/>
              <a:gd name="connsiteX224" fmla="*/ 1233285 w 1261746"/>
              <a:gd name="connsiteY224" fmla="*/ 120445 h 659131"/>
              <a:gd name="connsiteX225" fmla="*/ 1112803 w 1261746"/>
              <a:gd name="connsiteY225" fmla="*/ 120445 h 659131"/>
              <a:gd name="connsiteX226" fmla="*/ 1141264 w 1261746"/>
              <a:gd name="connsiteY226" fmla="*/ 148897 h 659131"/>
              <a:gd name="connsiteX227" fmla="*/ 1112803 w 1261746"/>
              <a:gd name="connsiteY227" fmla="*/ 177349 h 659131"/>
              <a:gd name="connsiteX228" fmla="*/ 1084342 w 1261746"/>
              <a:gd name="connsiteY228" fmla="*/ 148897 h 659131"/>
              <a:gd name="connsiteX229" fmla="*/ 1112803 w 1261746"/>
              <a:gd name="connsiteY229" fmla="*/ 120445 h 659131"/>
              <a:gd name="connsiteX230" fmla="*/ 992320 w 1261746"/>
              <a:gd name="connsiteY230" fmla="*/ 120445 h 659131"/>
              <a:gd name="connsiteX231" fmla="*/ 1020781 w 1261746"/>
              <a:gd name="connsiteY231" fmla="*/ 148897 h 659131"/>
              <a:gd name="connsiteX232" fmla="*/ 992320 w 1261746"/>
              <a:gd name="connsiteY232" fmla="*/ 177349 h 659131"/>
              <a:gd name="connsiteX233" fmla="*/ 963859 w 1261746"/>
              <a:gd name="connsiteY233" fmla="*/ 148897 h 659131"/>
              <a:gd name="connsiteX234" fmla="*/ 992320 w 1261746"/>
              <a:gd name="connsiteY234" fmla="*/ 120445 h 659131"/>
              <a:gd name="connsiteX235" fmla="*/ 871838 w 1261746"/>
              <a:gd name="connsiteY235" fmla="*/ 120445 h 659131"/>
              <a:gd name="connsiteX236" fmla="*/ 900299 w 1261746"/>
              <a:gd name="connsiteY236" fmla="*/ 148897 h 659131"/>
              <a:gd name="connsiteX237" fmla="*/ 871838 w 1261746"/>
              <a:gd name="connsiteY237" fmla="*/ 177349 h 659131"/>
              <a:gd name="connsiteX238" fmla="*/ 843377 w 1261746"/>
              <a:gd name="connsiteY238" fmla="*/ 148897 h 659131"/>
              <a:gd name="connsiteX239" fmla="*/ 871838 w 1261746"/>
              <a:gd name="connsiteY239" fmla="*/ 120445 h 659131"/>
              <a:gd name="connsiteX240" fmla="*/ 751356 w 1261746"/>
              <a:gd name="connsiteY240" fmla="*/ 120445 h 659131"/>
              <a:gd name="connsiteX241" fmla="*/ 779817 w 1261746"/>
              <a:gd name="connsiteY241" fmla="*/ 148897 h 659131"/>
              <a:gd name="connsiteX242" fmla="*/ 751356 w 1261746"/>
              <a:gd name="connsiteY242" fmla="*/ 177349 h 659131"/>
              <a:gd name="connsiteX243" fmla="*/ 722895 w 1261746"/>
              <a:gd name="connsiteY243" fmla="*/ 148897 h 659131"/>
              <a:gd name="connsiteX244" fmla="*/ 751356 w 1261746"/>
              <a:gd name="connsiteY244" fmla="*/ 120445 h 659131"/>
              <a:gd name="connsiteX245" fmla="*/ 630873 w 1261746"/>
              <a:gd name="connsiteY245" fmla="*/ 120445 h 659131"/>
              <a:gd name="connsiteX246" fmla="*/ 659334 w 1261746"/>
              <a:gd name="connsiteY246" fmla="*/ 148897 h 659131"/>
              <a:gd name="connsiteX247" fmla="*/ 630873 w 1261746"/>
              <a:gd name="connsiteY247" fmla="*/ 177349 h 659131"/>
              <a:gd name="connsiteX248" fmla="*/ 602412 w 1261746"/>
              <a:gd name="connsiteY248" fmla="*/ 148897 h 659131"/>
              <a:gd name="connsiteX249" fmla="*/ 630873 w 1261746"/>
              <a:gd name="connsiteY249" fmla="*/ 120445 h 659131"/>
              <a:gd name="connsiteX250" fmla="*/ 510391 w 1261746"/>
              <a:gd name="connsiteY250" fmla="*/ 120445 h 659131"/>
              <a:gd name="connsiteX251" fmla="*/ 538852 w 1261746"/>
              <a:gd name="connsiteY251" fmla="*/ 148897 h 659131"/>
              <a:gd name="connsiteX252" fmla="*/ 510391 w 1261746"/>
              <a:gd name="connsiteY252" fmla="*/ 177349 h 659131"/>
              <a:gd name="connsiteX253" fmla="*/ 481930 w 1261746"/>
              <a:gd name="connsiteY253" fmla="*/ 148897 h 659131"/>
              <a:gd name="connsiteX254" fmla="*/ 510391 w 1261746"/>
              <a:gd name="connsiteY254" fmla="*/ 120445 h 659131"/>
              <a:gd name="connsiteX255" fmla="*/ 389908 w 1261746"/>
              <a:gd name="connsiteY255" fmla="*/ 120445 h 659131"/>
              <a:gd name="connsiteX256" fmla="*/ 418369 w 1261746"/>
              <a:gd name="connsiteY256" fmla="*/ 148897 h 659131"/>
              <a:gd name="connsiteX257" fmla="*/ 389908 w 1261746"/>
              <a:gd name="connsiteY257" fmla="*/ 177349 h 659131"/>
              <a:gd name="connsiteX258" fmla="*/ 361447 w 1261746"/>
              <a:gd name="connsiteY258" fmla="*/ 148897 h 659131"/>
              <a:gd name="connsiteX259" fmla="*/ 389908 w 1261746"/>
              <a:gd name="connsiteY259" fmla="*/ 120445 h 659131"/>
              <a:gd name="connsiteX260" fmla="*/ 269426 w 1261746"/>
              <a:gd name="connsiteY260" fmla="*/ 120445 h 659131"/>
              <a:gd name="connsiteX261" fmla="*/ 297887 w 1261746"/>
              <a:gd name="connsiteY261" fmla="*/ 148897 h 659131"/>
              <a:gd name="connsiteX262" fmla="*/ 269426 w 1261746"/>
              <a:gd name="connsiteY262" fmla="*/ 177349 h 659131"/>
              <a:gd name="connsiteX263" fmla="*/ 240965 w 1261746"/>
              <a:gd name="connsiteY263" fmla="*/ 148897 h 659131"/>
              <a:gd name="connsiteX264" fmla="*/ 269426 w 1261746"/>
              <a:gd name="connsiteY264" fmla="*/ 120445 h 659131"/>
              <a:gd name="connsiteX265" fmla="*/ 148943 w 1261746"/>
              <a:gd name="connsiteY265" fmla="*/ 120445 h 659131"/>
              <a:gd name="connsiteX266" fmla="*/ 177404 w 1261746"/>
              <a:gd name="connsiteY266" fmla="*/ 148897 h 659131"/>
              <a:gd name="connsiteX267" fmla="*/ 148943 w 1261746"/>
              <a:gd name="connsiteY267" fmla="*/ 177349 h 659131"/>
              <a:gd name="connsiteX268" fmla="*/ 120482 w 1261746"/>
              <a:gd name="connsiteY268" fmla="*/ 148897 h 659131"/>
              <a:gd name="connsiteX269" fmla="*/ 148943 w 1261746"/>
              <a:gd name="connsiteY269" fmla="*/ 120445 h 659131"/>
              <a:gd name="connsiteX270" fmla="*/ 28461 w 1261746"/>
              <a:gd name="connsiteY270" fmla="*/ 120445 h 659131"/>
              <a:gd name="connsiteX271" fmla="*/ 56922 w 1261746"/>
              <a:gd name="connsiteY271" fmla="*/ 148897 h 659131"/>
              <a:gd name="connsiteX272" fmla="*/ 28461 w 1261746"/>
              <a:gd name="connsiteY272" fmla="*/ 177349 h 659131"/>
              <a:gd name="connsiteX273" fmla="*/ 0 w 1261746"/>
              <a:gd name="connsiteY273" fmla="*/ 148897 h 659131"/>
              <a:gd name="connsiteX274" fmla="*/ 28461 w 1261746"/>
              <a:gd name="connsiteY274" fmla="*/ 120445 h 659131"/>
              <a:gd name="connsiteX275" fmla="*/ 1233285 w 1261746"/>
              <a:gd name="connsiteY275" fmla="*/ 0 h 659131"/>
              <a:gd name="connsiteX276" fmla="*/ 1261746 w 1261746"/>
              <a:gd name="connsiteY276" fmla="*/ 28452 h 659131"/>
              <a:gd name="connsiteX277" fmla="*/ 1233285 w 1261746"/>
              <a:gd name="connsiteY277" fmla="*/ 56904 h 659131"/>
              <a:gd name="connsiteX278" fmla="*/ 1204824 w 1261746"/>
              <a:gd name="connsiteY278" fmla="*/ 28452 h 659131"/>
              <a:gd name="connsiteX279" fmla="*/ 1233285 w 1261746"/>
              <a:gd name="connsiteY279" fmla="*/ 0 h 659131"/>
              <a:gd name="connsiteX280" fmla="*/ 1112803 w 1261746"/>
              <a:gd name="connsiteY280" fmla="*/ 0 h 659131"/>
              <a:gd name="connsiteX281" fmla="*/ 1141264 w 1261746"/>
              <a:gd name="connsiteY281" fmla="*/ 28452 h 659131"/>
              <a:gd name="connsiteX282" fmla="*/ 1112803 w 1261746"/>
              <a:gd name="connsiteY282" fmla="*/ 56904 h 659131"/>
              <a:gd name="connsiteX283" fmla="*/ 1084342 w 1261746"/>
              <a:gd name="connsiteY283" fmla="*/ 28452 h 659131"/>
              <a:gd name="connsiteX284" fmla="*/ 1112803 w 1261746"/>
              <a:gd name="connsiteY284" fmla="*/ 0 h 659131"/>
              <a:gd name="connsiteX285" fmla="*/ 992320 w 1261746"/>
              <a:gd name="connsiteY285" fmla="*/ 0 h 659131"/>
              <a:gd name="connsiteX286" fmla="*/ 1020781 w 1261746"/>
              <a:gd name="connsiteY286" fmla="*/ 28452 h 659131"/>
              <a:gd name="connsiteX287" fmla="*/ 992320 w 1261746"/>
              <a:gd name="connsiteY287" fmla="*/ 56904 h 659131"/>
              <a:gd name="connsiteX288" fmla="*/ 963859 w 1261746"/>
              <a:gd name="connsiteY288" fmla="*/ 28452 h 659131"/>
              <a:gd name="connsiteX289" fmla="*/ 992320 w 1261746"/>
              <a:gd name="connsiteY289" fmla="*/ 0 h 659131"/>
              <a:gd name="connsiteX290" fmla="*/ 871838 w 1261746"/>
              <a:gd name="connsiteY290" fmla="*/ 0 h 659131"/>
              <a:gd name="connsiteX291" fmla="*/ 900299 w 1261746"/>
              <a:gd name="connsiteY291" fmla="*/ 28452 h 659131"/>
              <a:gd name="connsiteX292" fmla="*/ 871838 w 1261746"/>
              <a:gd name="connsiteY292" fmla="*/ 56904 h 659131"/>
              <a:gd name="connsiteX293" fmla="*/ 843377 w 1261746"/>
              <a:gd name="connsiteY293" fmla="*/ 28452 h 659131"/>
              <a:gd name="connsiteX294" fmla="*/ 871838 w 1261746"/>
              <a:gd name="connsiteY294" fmla="*/ 0 h 659131"/>
              <a:gd name="connsiteX295" fmla="*/ 751356 w 1261746"/>
              <a:gd name="connsiteY295" fmla="*/ 0 h 659131"/>
              <a:gd name="connsiteX296" fmla="*/ 779817 w 1261746"/>
              <a:gd name="connsiteY296" fmla="*/ 28452 h 659131"/>
              <a:gd name="connsiteX297" fmla="*/ 751356 w 1261746"/>
              <a:gd name="connsiteY297" fmla="*/ 56904 h 659131"/>
              <a:gd name="connsiteX298" fmla="*/ 722895 w 1261746"/>
              <a:gd name="connsiteY298" fmla="*/ 28452 h 659131"/>
              <a:gd name="connsiteX299" fmla="*/ 751356 w 1261746"/>
              <a:gd name="connsiteY299" fmla="*/ 0 h 659131"/>
              <a:gd name="connsiteX300" fmla="*/ 630873 w 1261746"/>
              <a:gd name="connsiteY300" fmla="*/ 0 h 659131"/>
              <a:gd name="connsiteX301" fmla="*/ 659334 w 1261746"/>
              <a:gd name="connsiteY301" fmla="*/ 28452 h 659131"/>
              <a:gd name="connsiteX302" fmla="*/ 630873 w 1261746"/>
              <a:gd name="connsiteY302" fmla="*/ 56904 h 659131"/>
              <a:gd name="connsiteX303" fmla="*/ 602412 w 1261746"/>
              <a:gd name="connsiteY303" fmla="*/ 28452 h 659131"/>
              <a:gd name="connsiteX304" fmla="*/ 630873 w 1261746"/>
              <a:gd name="connsiteY304" fmla="*/ 0 h 659131"/>
              <a:gd name="connsiteX305" fmla="*/ 510391 w 1261746"/>
              <a:gd name="connsiteY305" fmla="*/ 0 h 659131"/>
              <a:gd name="connsiteX306" fmla="*/ 538852 w 1261746"/>
              <a:gd name="connsiteY306" fmla="*/ 28452 h 659131"/>
              <a:gd name="connsiteX307" fmla="*/ 510391 w 1261746"/>
              <a:gd name="connsiteY307" fmla="*/ 56904 h 659131"/>
              <a:gd name="connsiteX308" fmla="*/ 481930 w 1261746"/>
              <a:gd name="connsiteY308" fmla="*/ 28452 h 659131"/>
              <a:gd name="connsiteX309" fmla="*/ 510391 w 1261746"/>
              <a:gd name="connsiteY309" fmla="*/ 0 h 659131"/>
              <a:gd name="connsiteX310" fmla="*/ 389908 w 1261746"/>
              <a:gd name="connsiteY310" fmla="*/ 0 h 659131"/>
              <a:gd name="connsiteX311" fmla="*/ 418369 w 1261746"/>
              <a:gd name="connsiteY311" fmla="*/ 28452 h 659131"/>
              <a:gd name="connsiteX312" fmla="*/ 389908 w 1261746"/>
              <a:gd name="connsiteY312" fmla="*/ 56904 h 659131"/>
              <a:gd name="connsiteX313" fmla="*/ 361447 w 1261746"/>
              <a:gd name="connsiteY313" fmla="*/ 28452 h 659131"/>
              <a:gd name="connsiteX314" fmla="*/ 389908 w 1261746"/>
              <a:gd name="connsiteY314" fmla="*/ 0 h 659131"/>
              <a:gd name="connsiteX315" fmla="*/ 269426 w 1261746"/>
              <a:gd name="connsiteY315" fmla="*/ 0 h 659131"/>
              <a:gd name="connsiteX316" fmla="*/ 297887 w 1261746"/>
              <a:gd name="connsiteY316" fmla="*/ 28452 h 659131"/>
              <a:gd name="connsiteX317" fmla="*/ 269426 w 1261746"/>
              <a:gd name="connsiteY317" fmla="*/ 56904 h 659131"/>
              <a:gd name="connsiteX318" fmla="*/ 240965 w 1261746"/>
              <a:gd name="connsiteY318" fmla="*/ 28452 h 659131"/>
              <a:gd name="connsiteX319" fmla="*/ 269426 w 1261746"/>
              <a:gd name="connsiteY319" fmla="*/ 0 h 659131"/>
              <a:gd name="connsiteX320" fmla="*/ 148943 w 1261746"/>
              <a:gd name="connsiteY320" fmla="*/ 0 h 659131"/>
              <a:gd name="connsiteX321" fmla="*/ 177404 w 1261746"/>
              <a:gd name="connsiteY321" fmla="*/ 28452 h 659131"/>
              <a:gd name="connsiteX322" fmla="*/ 148943 w 1261746"/>
              <a:gd name="connsiteY322" fmla="*/ 56904 h 659131"/>
              <a:gd name="connsiteX323" fmla="*/ 120482 w 1261746"/>
              <a:gd name="connsiteY323" fmla="*/ 28452 h 659131"/>
              <a:gd name="connsiteX324" fmla="*/ 148943 w 1261746"/>
              <a:gd name="connsiteY324" fmla="*/ 0 h 659131"/>
              <a:gd name="connsiteX325" fmla="*/ 28461 w 1261746"/>
              <a:gd name="connsiteY325" fmla="*/ 0 h 659131"/>
              <a:gd name="connsiteX326" fmla="*/ 56922 w 1261746"/>
              <a:gd name="connsiteY326" fmla="*/ 28452 h 659131"/>
              <a:gd name="connsiteX327" fmla="*/ 28461 w 1261746"/>
              <a:gd name="connsiteY327" fmla="*/ 56904 h 659131"/>
              <a:gd name="connsiteX328" fmla="*/ 0 w 1261746"/>
              <a:gd name="connsiteY328" fmla="*/ 28452 h 659131"/>
              <a:gd name="connsiteX329" fmla="*/ 28461 w 1261746"/>
              <a:gd name="connsiteY329" fmla="*/ 0 h 65913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</a:cxnLst>
            <a:rect l="l" t="t" r="r" b="b"/>
            <a:pathLst>
              <a:path w="1261746" h="659131">
                <a:moveTo>
                  <a:pt x="1233285" y="602227"/>
                </a:moveTo>
                <a:cubicBezTo>
                  <a:pt x="1249004" y="602227"/>
                  <a:pt x="1261746" y="614965"/>
                  <a:pt x="1261746" y="630679"/>
                </a:cubicBezTo>
                <a:cubicBezTo>
                  <a:pt x="1261746" y="646393"/>
                  <a:pt x="1249004" y="659131"/>
                  <a:pt x="1233285" y="659131"/>
                </a:cubicBezTo>
                <a:cubicBezTo>
                  <a:pt x="1217566" y="659131"/>
                  <a:pt x="1204824" y="646393"/>
                  <a:pt x="1204824" y="630679"/>
                </a:cubicBezTo>
                <a:cubicBezTo>
                  <a:pt x="1204824" y="614965"/>
                  <a:pt x="1217566" y="602227"/>
                  <a:pt x="1233285" y="602227"/>
                </a:cubicBezTo>
                <a:close/>
                <a:moveTo>
                  <a:pt x="1112803" y="602227"/>
                </a:moveTo>
                <a:cubicBezTo>
                  <a:pt x="1128522" y="602227"/>
                  <a:pt x="1141264" y="614965"/>
                  <a:pt x="1141264" y="630679"/>
                </a:cubicBezTo>
                <a:cubicBezTo>
                  <a:pt x="1141264" y="646393"/>
                  <a:pt x="1128522" y="659131"/>
                  <a:pt x="1112803" y="659131"/>
                </a:cubicBezTo>
                <a:cubicBezTo>
                  <a:pt x="1097084" y="659131"/>
                  <a:pt x="1084342" y="646393"/>
                  <a:pt x="1084342" y="630679"/>
                </a:cubicBezTo>
                <a:cubicBezTo>
                  <a:pt x="1084342" y="614965"/>
                  <a:pt x="1097084" y="602227"/>
                  <a:pt x="1112803" y="602227"/>
                </a:cubicBezTo>
                <a:close/>
                <a:moveTo>
                  <a:pt x="992320" y="602227"/>
                </a:moveTo>
                <a:cubicBezTo>
                  <a:pt x="1008039" y="602227"/>
                  <a:pt x="1020781" y="614965"/>
                  <a:pt x="1020781" y="630679"/>
                </a:cubicBezTo>
                <a:cubicBezTo>
                  <a:pt x="1020781" y="646393"/>
                  <a:pt x="1008039" y="659131"/>
                  <a:pt x="992320" y="659131"/>
                </a:cubicBezTo>
                <a:cubicBezTo>
                  <a:pt x="976601" y="659131"/>
                  <a:pt x="963859" y="646393"/>
                  <a:pt x="963859" y="630679"/>
                </a:cubicBezTo>
                <a:cubicBezTo>
                  <a:pt x="963859" y="614965"/>
                  <a:pt x="976601" y="602227"/>
                  <a:pt x="992320" y="602227"/>
                </a:cubicBezTo>
                <a:close/>
                <a:moveTo>
                  <a:pt x="871838" y="602227"/>
                </a:moveTo>
                <a:cubicBezTo>
                  <a:pt x="887557" y="602227"/>
                  <a:pt x="900299" y="614965"/>
                  <a:pt x="900299" y="630679"/>
                </a:cubicBezTo>
                <a:cubicBezTo>
                  <a:pt x="900299" y="646393"/>
                  <a:pt x="887557" y="659131"/>
                  <a:pt x="871838" y="659131"/>
                </a:cubicBezTo>
                <a:cubicBezTo>
                  <a:pt x="856119" y="659131"/>
                  <a:pt x="843377" y="646393"/>
                  <a:pt x="843377" y="630679"/>
                </a:cubicBezTo>
                <a:cubicBezTo>
                  <a:pt x="843377" y="614965"/>
                  <a:pt x="856119" y="602227"/>
                  <a:pt x="871838" y="602227"/>
                </a:cubicBezTo>
                <a:close/>
                <a:moveTo>
                  <a:pt x="751356" y="602227"/>
                </a:moveTo>
                <a:cubicBezTo>
                  <a:pt x="767075" y="602227"/>
                  <a:pt x="779817" y="614965"/>
                  <a:pt x="779817" y="630679"/>
                </a:cubicBezTo>
                <a:cubicBezTo>
                  <a:pt x="779817" y="646393"/>
                  <a:pt x="767075" y="659131"/>
                  <a:pt x="751356" y="659131"/>
                </a:cubicBezTo>
                <a:cubicBezTo>
                  <a:pt x="735637" y="659131"/>
                  <a:pt x="722895" y="646393"/>
                  <a:pt x="722895" y="630679"/>
                </a:cubicBezTo>
                <a:cubicBezTo>
                  <a:pt x="722895" y="614965"/>
                  <a:pt x="735637" y="602227"/>
                  <a:pt x="751356" y="602227"/>
                </a:cubicBezTo>
                <a:close/>
                <a:moveTo>
                  <a:pt x="630873" y="602227"/>
                </a:moveTo>
                <a:cubicBezTo>
                  <a:pt x="646592" y="602227"/>
                  <a:pt x="659334" y="614965"/>
                  <a:pt x="659334" y="630679"/>
                </a:cubicBezTo>
                <a:cubicBezTo>
                  <a:pt x="659334" y="646393"/>
                  <a:pt x="646592" y="659131"/>
                  <a:pt x="630873" y="659131"/>
                </a:cubicBezTo>
                <a:cubicBezTo>
                  <a:pt x="615154" y="659131"/>
                  <a:pt x="602412" y="646393"/>
                  <a:pt x="602412" y="630679"/>
                </a:cubicBezTo>
                <a:cubicBezTo>
                  <a:pt x="602412" y="614965"/>
                  <a:pt x="615154" y="602227"/>
                  <a:pt x="630873" y="602227"/>
                </a:cubicBezTo>
                <a:close/>
                <a:moveTo>
                  <a:pt x="510391" y="602227"/>
                </a:moveTo>
                <a:cubicBezTo>
                  <a:pt x="526110" y="602227"/>
                  <a:pt x="538852" y="614965"/>
                  <a:pt x="538852" y="630679"/>
                </a:cubicBezTo>
                <a:cubicBezTo>
                  <a:pt x="538852" y="646393"/>
                  <a:pt x="526110" y="659131"/>
                  <a:pt x="510391" y="659131"/>
                </a:cubicBezTo>
                <a:cubicBezTo>
                  <a:pt x="494672" y="659131"/>
                  <a:pt x="481930" y="646393"/>
                  <a:pt x="481930" y="630679"/>
                </a:cubicBezTo>
                <a:cubicBezTo>
                  <a:pt x="481930" y="614965"/>
                  <a:pt x="494672" y="602227"/>
                  <a:pt x="510391" y="602227"/>
                </a:cubicBezTo>
                <a:close/>
                <a:moveTo>
                  <a:pt x="389908" y="602227"/>
                </a:moveTo>
                <a:cubicBezTo>
                  <a:pt x="405627" y="602227"/>
                  <a:pt x="418369" y="614965"/>
                  <a:pt x="418369" y="630679"/>
                </a:cubicBezTo>
                <a:cubicBezTo>
                  <a:pt x="418369" y="646393"/>
                  <a:pt x="405627" y="659131"/>
                  <a:pt x="389908" y="659131"/>
                </a:cubicBezTo>
                <a:cubicBezTo>
                  <a:pt x="374189" y="659131"/>
                  <a:pt x="361447" y="646393"/>
                  <a:pt x="361447" y="630679"/>
                </a:cubicBezTo>
                <a:cubicBezTo>
                  <a:pt x="361447" y="614965"/>
                  <a:pt x="374189" y="602227"/>
                  <a:pt x="389908" y="602227"/>
                </a:cubicBezTo>
                <a:close/>
                <a:moveTo>
                  <a:pt x="269426" y="602227"/>
                </a:moveTo>
                <a:cubicBezTo>
                  <a:pt x="285145" y="602227"/>
                  <a:pt x="297887" y="614965"/>
                  <a:pt x="297887" y="630679"/>
                </a:cubicBezTo>
                <a:cubicBezTo>
                  <a:pt x="297887" y="646393"/>
                  <a:pt x="285145" y="659131"/>
                  <a:pt x="269426" y="659131"/>
                </a:cubicBezTo>
                <a:cubicBezTo>
                  <a:pt x="253707" y="659131"/>
                  <a:pt x="240965" y="646393"/>
                  <a:pt x="240965" y="630679"/>
                </a:cubicBezTo>
                <a:cubicBezTo>
                  <a:pt x="240965" y="614965"/>
                  <a:pt x="253707" y="602227"/>
                  <a:pt x="269426" y="602227"/>
                </a:cubicBezTo>
                <a:close/>
                <a:moveTo>
                  <a:pt x="148943" y="602227"/>
                </a:moveTo>
                <a:cubicBezTo>
                  <a:pt x="164662" y="602227"/>
                  <a:pt x="177404" y="614965"/>
                  <a:pt x="177404" y="630679"/>
                </a:cubicBezTo>
                <a:cubicBezTo>
                  <a:pt x="177404" y="646393"/>
                  <a:pt x="164662" y="659131"/>
                  <a:pt x="148943" y="659131"/>
                </a:cubicBezTo>
                <a:cubicBezTo>
                  <a:pt x="133224" y="659131"/>
                  <a:pt x="120482" y="646393"/>
                  <a:pt x="120482" y="630679"/>
                </a:cubicBezTo>
                <a:cubicBezTo>
                  <a:pt x="120482" y="614965"/>
                  <a:pt x="133224" y="602227"/>
                  <a:pt x="148943" y="602227"/>
                </a:cubicBezTo>
                <a:close/>
                <a:moveTo>
                  <a:pt x="28461" y="602227"/>
                </a:moveTo>
                <a:cubicBezTo>
                  <a:pt x="44180" y="602227"/>
                  <a:pt x="56922" y="614965"/>
                  <a:pt x="56922" y="630679"/>
                </a:cubicBezTo>
                <a:cubicBezTo>
                  <a:pt x="56922" y="646393"/>
                  <a:pt x="44180" y="659131"/>
                  <a:pt x="28461" y="659131"/>
                </a:cubicBezTo>
                <a:cubicBezTo>
                  <a:pt x="12742" y="659131"/>
                  <a:pt x="0" y="646393"/>
                  <a:pt x="0" y="630679"/>
                </a:cubicBezTo>
                <a:cubicBezTo>
                  <a:pt x="0" y="614965"/>
                  <a:pt x="12742" y="602227"/>
                  <a:pt x="28461" y="602227"/>
                </a:cubicBezTo>
                <a:close/>
                <a:moveTo>
                  <a:pt x="1233285" y="481781"/>
                </a:moveTo>
                <a:cubicBezTo>
                  <a:pt x="1249004" y="481781"/>
                  <a:pt x="1261746" y="494519"/>
                  <a:pt x="1261746" y="510233"/>
                </a:cubicBezTo>
                <a:cubicBezTo>
                  <a:pt x="1261746" y="525947"/>
                  <a:pt x="1249004" y="538685"/>
                  <a:pt x="1233285" y="538685"/>
                </a:cubicBezTo>
                <a:cubicBezTo>
                  <a:pt x="1217566" y="538685"/>
                  <a:pt x="1204824" y="525947"/>
                  <a:pt x="1204824" y="510233"/>
                </a:cubicBezTo>
                <a:cubicBezTo>
                  <a:pt x="1204824" y="494519"/>
                  <a:pt x="1217566" y="481781"/>
                  <a:pt x="1233285" y="481781"/>
                </a:cubicBezTo>
                <a:close/>
                <a:moveTo>
                  <a:pt x="1112803" y="481781"/>
                </a:moveTo>
                <a:cubicBezTo>
                  <a:pt x="1128522" y="481781"/>
                  <a:pt x="1141264" y="494519"/>
                  <a:pt x="1141264" y="510233"/>
                </a:cubicBezTo>
                <a:cubicBezTo>
                  <a:pt x="1141264" y="525947"/>
                  <a:pt x="1128522" y="538685"/>
                  <a:pt x="1112803" y="538685"/>
                </a:cubicBezTo>
                <a:cubicBezTo>
                  <a:pt x="1097084" y="538685"/>
                  <a:pt x="1084342" y="525947"/>
                  <a:pt x="1084342" y="510233"/>
                </a:cubicBezTo>
                <a:cubicBezTo>
                  <a:pt x="1084342" y="494519"/>
                  <a:pt x="1097084" y="481781"/>
                  <a:pt x="1112803" y="481781"/>
                </a:cubicBezTo>
                <a:close/>
                <a:moveTo>
                  <a:pt x="992320" y="481781"/>
                </a:moveTo>
                <a:cubicBezTo>
                  <a:pt x="1008039" y="481781"/>
                  <a:pt x="1020781" y="494519"/>
                  <a:pt x="1020781" y="510233"/>
                </a:cubicBezTo>
                <a:cubicBezTo>
                  <a:pt x="1020781" y="525947"/>
                  <a:pt x="1008039" y="538685"/>
                  <a:pt x="992320" y="538685"/>
                </a:cubicBezTo>
                <a:cubicBezTo>
                  <a:pt x="976601" y="538685"/>
                  <a:pt x="963859" y="525947"/>
                  <a:pt x="963859" y="510233"/>
                </a:cubicBezTo>
                <a:cubicBezTo>
                  <a:pt x="963859" y="494519"/>
                  <a:pt x="976601" y="481781"/>
                  <a:pt x="992320" y="481781"/>
                </a:cubicBezTo>
                <a:close/>
                <a:moveTo>
                  <a:pt x="871838" y="481781"/>
                </a:moveTo>
                <a:cubicBezTo>
                  <a:pt x="887557" y="481781"/>
                  <a:pt x="900299" y="494519"/>
                  <a:pt x="900299" y="510233"/>
                </a:cubicBezTo>
                <a:cubicBezTo>
                  <a:pt x="900299" y="525947"/>
                  <a:pt x="887557" y="538685"/>
                  <a:pt x="871838" y="538685"/>
                </a:cubicBezTo>
                <a:cubicBezTo>
                  <a:pt x="856119" y="538685"/>
                  <a:pt x="843377" y="525947"/>
                  <a:pt x="843377" y="510233"/>
                </a:cubicBezTo>
                <a:cubicBezTo>
                  <a:pt x="843377" y="494519"/>
                  <a:pt x="856119" y="481781"/>
                  <a:pt x="871838" y="481781"/>
                </a:cubicBezTo>
                <a:close/>
                <a:moveTo>
                  <a:pt x="751356" y="481781"/>
                </a:moveTo>
                <a:cubicBezTo>
                  <a:pt x="767075" y="481781"/>
                  <a:pt x="779817" y="494519"/>
                  <a:pt x="779817" y="510233"/>
                </a:cubicBezTo>
                <a:cubicBezTo>
                  <a:pt x="779817" y="525947"/>
                  <a:pt x="767075" y="538685"/>
                  <a:pt x="751356" y="538685"/>
                </a:cubicBezTo>
                <a:cubicBezTo>
                  <a:pt x="735637" y="538685"/>
                  <a:pt x="722895" y="525947"/>
                  <a:pt x="722895" y="510233"/>
                </a:cubicBezTo>
                <a:cubicBezTo>
                  <a:pt x="722895" y="494519"/>
                  <a:pt x="735637" y="481781"/>
                  <a:pt x="751356" y="481781"/>
                </a:cubicBezTo>
                <a:close/>
                <a:moveTo>
                  <a:pt x="630873" y="481781"/>
                </a:moveTo>
                <a:cubicBezTo>
                  <a:pt x="646592" y="481781"/>
                  <a:pt x="659334" y="494519"/>
                  <a:pt x="659334" y="510233"/>
                </a:cubicBezTo>
                <a:cubicBezTo>
                  <a:pt x="659334" y="525947"/>
                  <a:pt x="646592" y="538685"/>
                  <a:pt x="630873" y="538685"/>
                </a:cubicBezTo>
                <a:cubicBezTo>
                  <a:pt x="615154" y="538685"/>
                  <a:pt x="602412" y="525947"/>
                  <a:pt x="602412" y="510233"/>
                </a:cubicBezTo>
                <a:cubicBezTo>
                  <a:pt x="602412" y="494519"/>
                  <a:pt x="615154" y="481781"/>
                  <a:pt x="630873" y="481781"/>
                </a:cubicBezTo>
                <a:close/>
                <a:moveTo>
                  <a:pt x="510391" y="481781"/>
                </a:moveTo>
                <a:cubicBezTo>
                  <a:pt x="526110" y="481781"/>
                  <a:pt x="538852" y="494519"/>
                  <a:pt x="538852" y="510233"/>
                </a:cubicBezTo>
                <a:cubicBezTo>
                  <a:pt x="538852" y="525947"/>
                  <a:pt x="526110" y="538685"/>
                  <a:pt x="510391" y="538685"/>
                </a:cubicBezTo>
                <a:cubicBezTo>
                  <a:pt x="494672" y="538685"/>
                  <a:pt x="481930" y="525947"/>
                  <a:pt x="481930" y="510233"/>
                </a:cubicBezTo>
                <a:cubicBezTo>
                  <a:pt x="481930" y="494519"/>
                  <a:pt x="494672" y="481781"/>
                  <a:pt x="510391" y="481781"/>
                </a:cubicBezTo>
                <a:close/>
                <a:moveTo>
                  <a:pt x="389908" y="481781"/>
                </a:moveTo>
                <a:cubicBezTo>
                  <a:pt x="405627" y="481781"/>
                  <a:pt x="418369" y="494519"/>
                  <a:pt x="418369" y="510233"/>
                </a:cubicBezTo>
                <a:cubicBezTo>
                  <a:pt x="418369" y="525947"/>
                  <a:pt x="405627" y="538685"/>
                  <a:pt x="389908" y="538685"/>
                </a:cubicBezTo>
                <a:cubicBezTo>
                  <a:pt x="374189" y="538685"/>
                  <a:pt x="361447" y="525947"/>
                  <a:pt x="361447" y="510233"/>
                </a:cubicBezTo>
                <a:cubicBezTo>
                  <a:pt x="361447" y="494519"/>
                  <a:pt x="374189" y="481781"/>
                  <a:pt x="389908" y="481781"/>
                </a:cubicBezTo>
                <a:close/>
                <a:moveTo>
                  <a:pt x="269426" y="481781"/>
                </a:moveTo>
                <a:cubicBezTo>
                  <a:pt x="285145" y="481781"/>
                  <a:pt x="297887" y="494519"/>
                  <a:pt x="297887" y="510233"/>
                </a:cubicBezTo>
                <a:cubicBezTo>
                  <a:pt x="297887" y="525947"/>
                  <a:pt x="285145" y="538685"/>
                  <a:pt x="269426" y="538685"/>
                </a:cubicBezTo>
                <a:cubicBezTo>
                  <a:pt x="253707" y="538685"/>
                  <a:pt x="240965" y="525947"/>
                  <a:pt x="240965" y="510233"/>
                </a:cubicBezTo>
                <a:cubicBezTo>
                  <a:pt x="240965" y="494519"/>
                  <a:pt x="253707" y="481781"/>
                  <a:pt x="269426" y="481781"/>
                </a:cubicBezTo>
                <a:close/>
                <a:moveTo>
                  <a:pt x="148943" y="481781"/>
                </a:moveTo>
                <a:cubicBezTo>
                  <a:pt x="164662" y="481781"/>
                  <a:pt x="177404" y="494519"/>
                  <a:pt x="177404" y="510233"/>
                </a:cubicBezTo>
                <a:cubicBezTo>
                  <a:pt x="177404" y="525947"/>
                  <a:pt x="164662" y="538685"/>
                  <a:pt x="148943" y="538685"/>
                </a:cubicBezTo>
                <a:cubicBezTo>
                  <a:pt x="133224" y="538685"/>
                  <a:pt x="120482" y="525947"/>
                  <a:pt x="120482" y="510233"/>
                </a:cubicBezTo>
                <a:cubicBezTo>
                  <a:pt x="120482" y="494519"/>
                  <a:pt x="133224" y="481781"/>
                  <a:pt x="148943" y="481781"/>
                </a:cubicBezTo>
                <a:close/>
                <a:moveTo>
                  <a:pt x="28461" y="481781"/>
                </a:moveTo>
                <a:cubicBezTo>
                  <a:pt x="44180" y="481781"/>
                  <a:pt x="56922" y="494519"/>
                  <a:pt x="56922" y="510233"/>
                </a:cubicBezTo>
                <a:cubicBezTo>
                  <a:pt x="56922" y="525947"/>
                  <a:pt x="44180" y="538685"/>
                  <a:pt x="28461" y="538685"/>
                </a:cubicBezTo>
                <a:cubicBezTo>
                  <a:pt x="12742" y="538685"/>
                  <a:pt x="0" y="525947"/>
                  <a:pt x="0" y="510233"/>
                </a:cubicBezTo>
                <a:cubicBezTo>
                  <a:pt x="0" y="494519"/>
                  <a:pt x="12742" y="481781"/>
                  <a:pt x="28461" y="481781"/>
                </a:cubicBezTo>
                <a:close/>
                <a:moveTo>
                  <a:pt x="1233285" y="361336"/>
                </a:moveTo>
                <a:cubicBezTo>
                  <a:pt x="1249004" y="361336"/>
                  <a:pt x="1261746" y="374074"/>
                  <a:pt x="1261746" y="389788"/>
                </a:cubicBezTo>
                <a:cubicBezTo>
                  <a:pt x="1261746" y="405502"/>
                  <a:pt x="1249004" y="418240"/>
                  <a:pt x="1233285" y="418240"/>
                </a:cubicBezTo>
                <a:cubicBezTo>
                  <a:pt x="1217566" y="418240"/>
                  <a:pt x="1204824" y="405502"/>
                  <a:pt x="1204824" y="389788"/>
                </a:cubicBezTo>
                <a:cubicBezTo>
                  <a:pt x="1204824" y="374074"/>
                  <a:pt x="1217566" y="361336"/>
                  <a:pt x="1233285" y="361336"/>
                </a:cubicBezTo>
                <a:close/>
                <a:moveTo>
                  <a:pt x="1112803" y="361336"/>
                </a:moveTo>
                <a:cubicBezTo>
                  <a:pt x="1128522" y="361336"/>
                  <a:pt x="1141264" y="374074"/>
                  <a:pt x="1141264" y="389788"/>
                </a:cubicBezTo>
                <a:cubicBezTo>
                  <a:pt x="1141264" y="405502"/>
                  <a:pt x="1128522" y="418240"/>
                  <a:pt x="1112803" y="418240"/>
                </a:cubicBezTo>
                <a:cubicBezTo>
                  <a:pt x="1097084" y="418240"/>
                  <a:pt x="1084342" y="405502"/>
                  <a:pt x="1084342" y="389788"/>
                </a:cubicBezTo>
                <a:cubicBezTo>
                  <a:pt x="1084342" y="374074"/>
                  <a:pt x="1097084" y="361336"/>
                  <a:pt x="1112803" y="361336"/>
                </a:cubicBezTo>
                <a:close/>
                <a:moveTo>
                  <a:pt x="992320" y="361336"/>
                </a:moveTo>
                <a:cubicBezTo>
                  <a:pt x="1008039" y="361336"/>
                  <a:pt x="1020781" y="374074"/>
                  <a:pt x="1020781" y="389788"/>
                </a:cubicBezTo>
                <a:cubicBezTo>
                  <a:pt x="1020781" y="405502"/>
                  <a:pt x="1008039" y="418240"/>
                  <a:pt x="992320" y="418240"/>
                </a:cubicBezTo>
                <a:cubicBezTo>
                  <a:pt x="976601" y="418240"/>
                  <a:pt x="963859" y="405502"/>
                  <a:pt x="963859" y="389788"/>
                </a:cubicBezTo>
                <a:cubicBezTo>
                  <a:pt x="963859" y="374074"/>
                  <a:pt x="976601" y="361336"/>
                  <a:pt x="992320" y="361336"/>
                </a:cubicBezTo>
                <a:close/>
                <a:moveTo>
                  <a:pt x="871838" y="361336"/>
                </a:moveTo>
                <a:cubicBezTo>
                  <a:pt x="887557" y="361336"/>
                  <a:pt x="900299" y="374074"/>
                  <a:pt x="900299" y="389788"/>
                </a:cubicBezTo>
                <a:cubicBezTo>
                  <a:pt x="900299" y="405502"/>
                  <a:pt x="887557" y="418240"/>
                  <a:pt x="871838" y="418240"/>
                </a:cubicBezTo>
                <a:cubicBezTo>
                  <a:pt x="856119" y="418240"/>
                  <a:pt x="843377" y="405502"/>
                  <a:pt x="843377" y="389788"/>
                </a:cubicBezTo>
                <a:cubicBezTo>
                  <a:pt x="843377" y="374074"/>
                  <a:pt x="856119" y="361336"/>
                  <a:pt x="871838" y="361336"/>
                </a:cubicBezTo>
                <a:close/>
                <a:moveTo>
                  <a:pt x="751356" y="361336"/>
                </a:moveTo>
                <a:cubicBezTo>
                  <a:pt x="767075" y="361336"/>
                  <a:pt x="779817" y="374074"/>
                  <a:pt x="779817" y="389788"/>
                </a:cubicBezTo>
                <a:cubicBezTo>
                  <a:pt x="779817" y="405502"/>
                  <a:pt x="767075" y="418240"/>
                  <a:pt x="751356" y="418240"/>
                </a:cubicBezTo>
                <a:cubicBezTo>
                  <a:pt x="735637" y="418240"/>
                  <a:pt x="722895" y="405502"/>
                  <a:pt x="722895" y="389788"/>
                </a:cubicBezTo>
                <a:cubicBezTo>
                  <a:pt x="722895" y="374074"/>
                  <a:pt x="735637" y="361336"/>
                  <a:pt x="751356" y="361336"/>
                </a:cubicBezTo>
                <a:close/>
                <a:moveTo>
                  <a:pt x="630873" y="361336"/>
                </a:moveTo>
                <a:cubicBezTo>
                  <a:pt x="646592" y="361336"/>
                  <a:pt x="659334" y="374074"/>
                  <a:pt x="659334" y="389788"/>
                </a:cubicBezTo>
                <a:cubicBezTo>
                  <a:pt x="659334" y="405502"/>
                  <a:pt x="646592" y="418240"/>
                  <a:pt x="630873" y="418240"/>
                </a:cubicBezTo>
                <a:cubicBezTo>
                  <a:pt x="615154" y="418240"/>
                  <a:pt x="602412" y="405502"/>
                  <a:pt x="602412" y="389788"/>
                </a:cubicBezTo>
                <a:cubicBezTo>
                  <a:pt x="602412" y="374074"/>
                  <a:pt x="615154" y="361336"/>
                  <a:pt x="630873" y="361336"/>
                </a:cubicBezTo>
                <a:close/>
                <a:moveTo>
                  <a:pt x="510391" y="361336"/>
                </a:moveTo>
                <a:cubicBezTo>
                  <a:pt x="526110" y="361336"/>
                  <a:pt x="538852" y="374074"/>
                  <a:pt x="538852" y="389788"/>
                </a:cubicBezTo>
                <a:cubicBezTo>
                  <a:pt x="538852" y="405502"/>
                  <a:pt x="526110" y="418240"/>
                  <a:pt x="510391" y="418240"/>
                </a:cubicBezTo>
                <a:cubicBezTo>
                  <a:pt x="494672" y="418240"/>
                  <a:pt x="481930" y="405502"/>
                  <a:pt x="481930" y="389788"/>
                </a:cubicBezTo>
                <a:cubicBezTo>
                  <a:pt x="481930" y="374074"/>
                  <a:pt x="494672" y="361336"/>
                  <a:pt x="510391" y="361336"/>
                </a:cubicBezTo>
                <a:close/>
                <a:moveTo>
                  <a:pt x="389908" y="361336"/>
                </a:moveTo>
                <a:cubicBezTo>
                  <a:pt x="405627" y="361336"/>
                  <a:pt x="418369" y="374074"/>
                  <a:pt x="418369" y="389788"/>
                </a:cubicBezTo>
                <a:cubicBezTo>
                  <a:pt x="418369" y="405502"/>
                  <a:pt x="405627" y="418240"/>
                  <a:pt x="389908" y="418240"/>
                </a:cubicBezTo>
                <a:cubicBezTo>
                  <a:pt x="374189" y="418240"/>
                  <a:pt x="361447" y="405502"/>
                  <a:pt x="361447" y="389788"/>
                </a:cubicBezTo>
                <a:cubicBezTo>
                  <a:pt x="361447" y="374074"/>
                  <a:pt x="374189" y="361336"/>
                  <a:pt x="389908" y="361336"/>
                </a:cubicBezTo>
                <a:close/>
                <a:moveTo>
                  <a:pt x="269426" y="361336"/>
                </a:moveTo>
                <a:cubicBezTo>
                  <a:pt x="285145" y="361336"/>
                  <a:pt x="297887" y="374074"/>
                  <a:pt x="297887" y="389788"/>
                </a:cubicBezTo>
                <a:cubicBezTo>
                  <a:pt x="297887" y="405502"/>
                  <a:pt x="285145" y="418240"/>
                  <a:pt x="269426" y="418240"/>
                </a:cubicBezTo>
                <a:cubicBezTo>
                  <a:pt x="253707" y="418240"/>
                  <a:pt x="240965" y="405502"/>
                  <a:pt x="240965" y="389788"/>
                </a:cubicBezTo>
                <a:cubicBezTo>
                  <a:pt x="240965" y="374074"/>
                  <a:pt x="253707" y="361336"/>
                  <a:pt x="269426" y="361336"/>
                </a:cubicBezTo>
                <a:close/>
                <a:moveTo>
                  <a:pt x="148943" y="361336"/>
                </a:moveTo>
                <a:cubicBezTo>
                  <a:pt x="164662" y="361336"/>
                  <a:pt x="177404" y="374074"/>
                  <a:pt x="177404" y="389788"/>
                </a:cubicBezTo>
                <a:cubicBezTo>
                  <a:pt x="177404" y="405502"/>
                  <a:pt x="164662" y="418240"/>
                  <a:pt x="148943" y="418240"/>
                </a:cubicBezTo>
                <a:cubicBezTo>
                  <a:pt x="133224" y="418240"/>
                  <a:pt x="120482" y="405502"/>
                  <a:pt x="120482" y="389788"/>
                </a:cubicBezTo>
                <a:cubicBezTo>
                  <a:pt x="120482" y="374074"/>
                  <a:pt x="133224" y="361336"/>
                  <a:pt x="148943" y="361336"/>
                </a:cubicBezTo>
                <a:close/>
                <a:moveTo>
                  <a:pt x="28461" y="361336"/>
                </a:moveTo>
                <a:cubicBezTo>
                  <a:pt x="44180" y="361336"/>
                  <a:pt x="56922" y="374074"/>
                  <a:pt x="56922" y="389788"/>
                </a:cubicBezTo>
                <a:cubicBezTo>
                  <a:pt x="56922" y="405502"/>
                  <a:pt x="44180" y="418240"/>
                  <a:pt x="28461" y="418240"/>
                </a:cubicBezTo>
                <a:cubicBezTo>
                  <a:pt x="12742" y="418240"/>
                  <a:pt x="0" y="405502"/>
                  <a:pt x="0" y="389788"/>
                </a:cubicBezTo>
                <a:cubicBezTo>
                  <a:pt x="0" y="374074"/>
                  <a:pt x="12742" y="361336"/>
                  <a:pt x="28461" y="361336"/>
                </a:cubicBezTo>
                <a:close/>
                <a:moveTo>
                  <a:pt x="1233285" y="240891"/>
                </a:moveTo>
                <a:cubicBezTo>
                  <a:pt x="1249004" y="240891"/>
                  <a:pt x="1261746" y="253629"/>
                  <a:pt x="1261746" y="269343"/>
                </a:cubicBezTo>
                <a:cubicBezTo>
                  <a:pt x="1261746" y="285057"/>
                  <a:pt x="1249004" y="297795"/>
                  <a:pt x="1233285" y="297795"/>
                </a:cubicBezTo>
                <a:cubicBezTo>
                  <a:pt x="1217566" y="297795"/>
                  <a:pt x="1204824" y="285057"/>
                  <a:pt x="1204824" y="269343"/>
                </a:cubicBezTo>
                <a:cubicBezTo>
                  <a:pt x="1204824" y="253629"/>
                  <a:pt x="1217566" y="240891"/>
                  <a:pt x="1233285" y="240891"/>
                </a:cubicBezTo>
                <a:close/>
                <a:moveTo>
                  <a:pt x="1112803" y="240891"/>
                </a:moveTo>
                <a:cubicBezTo>
                  <a:pt x="1128522" y="240891"/>
                  <a:pt x="1141264" y="253629"/>
                  <a:pt x="1141264" y="269343"/>
                </a:cubicBezTo>
                <a:cubicBezTo>
                  <a:pt x="1141264" y="285057"/>
                  <a:pt x="1128522" y="297795"/>
                  <a:pt x="1112803" y="297795"/>
                </a:cubicBezTo>
                <a:cubicBezTo>
                  <a:pt x="1097084" y="297795"/>
                  <a:pt x="1084342" y="285057"/>
                  <a:pt x="1084342" y="269343"/>
                </a:cubicBezTo>
                <a:cubicBezTo>
                  <a:pt x="1084342" y="253629"/>
                  <a:pt x="1097084" y="240891"/>
                  <a:pt x="1112803" y="240891"/>
                </a:cubicBezTo>
                <a:close/>
                <a:moveTo>
                  <a:pt x="992320" y="240891"/>
                </a:moveTo>
                <a:cubicBezTo>
                  <a:pt x="1008039" y="240891"/>
                  <a:pt x="1020781" y="253629"/>
                  <a:pt x="1020781" y="269343"/>
                </a:cubicBezTo>
                <a:cubicBezTo>
                  <a:pt x="1020781" y="285057"/>
                  <a:pt x="1008039" y="297795"/>
                  <a:pt x="992320" y="297795"/>
                </a:cubicBezTo>
                <a:cubicBezTo>
                  <a:pt x="976601" y="297795"/>
                  <a:pt x="963859" y="285057"/>
                  <a:pt x="963859" y="269343"/>
                </a:cubicBezTo>
                <a:cubicBezTo>
                  <a:pt x="963859" y="253629"/>
                  <a:pt x="976601" y="240891"/>
                  <a:pt x="992320" y="240891"/>
                </a:cubicBezTo>
                <a:close/>
                <a:moveTo>
                  <a:pt x="871838" y="240891"/>
                </a:moveTo>
                <a:cubicBezTo>
                  <a:pt x="887557" y="240891"/>
                  <a:pt x="900299" y="253629"/>
                  <a:pt x="900299" y="269343"/>
                </a:cubicBezTo>
                <a:cubicBezTo>
                  <a:pt x="900299" y="285057"/>
                  <a:pt x="887557" y="297795"/>
                  <a:pt x="871838" y="297795"/>
                </a:cubicBezTo>
                <a:cubicBezTo>
                  <a:pt x="856119" y="297795"/>
                  <a:pt x="843377" y="285057"/>
                  <a:pt x="843377" y="269343"/>
                </a:cubicBezTo>
                <a:cubicBezTo>
                  <a:pt x="843377" y="253629"/>
                  <a:pt x="856119" y="240891"/>
                  <a:pt x="871838" y="240891"/>
                </a:cubicBezTo>
                <a:close/>
                <a:moveTo>
                  <a:pt x="751356" y="240891"/>
                </a:moveTo>
                <a:cubicBezTo>
                  <a:pt x="767075" y="240891"/>
                  <a:pt x="779817" y="253629"/>
                  <a:pt x="779817" y="269343"/>
                </a:cubicBezTo>
                <a:cubicBezTo>
                  <a:pt x="779817" y="285057"/>
                  <a:pt x="767075" y="297795"/>
                  <a:pt x="751356" y="297795"/>
                </a:cubicBezTo>
                <a:cubicBezTo>
                  <a:pt x="735637" y="297795"/>
                  <a:pt x="722895" y="285057"/>
                  <a:pt x="722895" y="269343"/>
                </a:cubicBezTo>
                <a:cubicBezTo>
                  <a:pt x="722895" y="253629"/>
                  <a:pt x="735637" y="240891"/>
                  <a:pt x="751356" y="240891"/>
                </a:cubicBezTo>
                <a:close/>
                <a:moveTo>
                  <a:pt x="630873" y="240891"/>
                </a:moveTo>
                <a:cubicBezTo>
                  <a:pt x="646592" y="240891"/>
                  <a:pt x="659334" y="253629"/>
                  <a:pt x="659334" y="269343"/>
                </a:cubicBezTo>
                <a:cubicBezTo>
                  <a:pt x="659334" y="285057"/>
                  <a:pt x="646592" y="297795"/>
                  <a:pt x="630873" y="297795"/>
                </a:cubicBezTo>
                <a:cubicBezTo>
                  <a:pt x="615154" y="297795"/>
                  <a:pt x="602412" y="285057"/>
                  <a:pt x="602412" y="269343"/>
                </a:cubicBezTo>
                <a:cubicBezTo>
                  <a:pt x="602412" y="253629"/>
                  <a:pt x="615154" y="240891"/>
                  <a:pt x="630873" y="240891"/>
                </a:cubicBezTo>
                <a:close/>
                <a:moveTo>
                  <a:pt x="510391" y="240891"/>
                </a:moveTo>
                <a:cubicBezTo>
                  <a:pt x="526110" y="240891"/>
                  <a:pt x="538852" y="253629"/>
                  <a:pt x="538852" y="269343"/>
                </a:cubicBezTo>
                <a:cubicBezTo>
                  <a:pt x="538852" y="285057"/>
                  <a:pt x="526110" y="297795"/>
                  <a:pt x="510391" y="297795"/>
                </a:cubicBezTo>
                <a:cubicBezTo>
                  <a:pt x="494672" y="297795"/>
                  <a:pt x="481930" y="285057"/>
                  <a:pt x="481930" y="269343"/>
                </a:cubicBezTo>
                <a:cubicBezTo>
                  <a:pt x="481930" y="253629"/>
                  <a:pt x="494672" y="240891"/>
                  <a:pt x="510391" y="240891"/>
                </a:cubicBezTo>
                <a:close/>
                <a:moveTo>
                  <a:pt x="389908" y="240891"/>
                </a:moveTo>
                <a:cubicBezTo>
                  <a:pt x="405627" y="240891"/>
                  <a:pt x="418369" y="253629"/>
                  <a:pt x="418369" y="269343"/>
                </a:cubicBezTo>
                <a:cubicBezTo>
                  <a:pt x="418369" y="285057"/>
                  <a:pt x="405627" y="297795"/>
                  <a:pt x="389908" y="297795"/>
                </a:cubicBezTo>
                <a:cubicBezTo>
                  <a:pt x="374189" y="297795"/>
                  <a:pt x="361447" y="285057"/>
                  <a:pt x="361447" y="269343"/>
                </a:cubicBezTo>
                <a:cubicBezTo>
                  <a:pt x="361447" y="253629"/>
                  <a:pt x="374189" y="240891"/>
                  <a:pt x="389908" y="240891"/>
                </a:cubicBezTo>
                <a:close/>
                <a:moveTo>
                  <a:pt x="269426" y="240891"/>
                </a:moveTo>
                <a:cubicBezTo>
                  <a:pt x="285145" y="240891"/>
                  <a:pt x="297887" y="253629"/>
                  <a:pt x="297887" y="269343"/>
                </a:cubicBezTo>
                <a:cubicBezTo>
                  <a:pt x="297887" y="285057"/>
                  <a:pt x="285145" y="297795"/>
                  <a:pt x="269426" y="297795"/>
                </a:cubicBezTo>
                <a:cubicBezTo>
                  <a:pt x="253707" y="297795"/>
                  <a:pt x="240965" y="285057"/>
                  <a:pt x="240965" y="269343"/>
                </a:cubicBezTo>
                <a:cubicBezTo>
                  <a:pt x="240965" y="253629"/>
                  <a:pt x="253707" y="240891"/>
                  <a:pt x="269426" y="240891"/>
                </a:cubicBezTo>
                <a:close/>
                <a:moveTo>
                  <a:pt x="148943" y="240891"/>
                </a:moveTo>
                <a:cubicBezTo>
                  <a:pt x="164662" y="240891"/>
                  <a:pt x="177404" y="253629"/>
                  <a:pt x="177404" y="269343"/>
                </a:cubicBezTo>
                <a:cubicBezTo>
                  <a:pt x="177404" y="285057"/>
                  <a:pt x="164662" y="297795"/>
                  <a:pt x="148943" y="297795"/>
                </a:cubicBezTo>
                <a:cubicBezTo>
                  <a:pt x="133224" y="297795"/>
                  <a:pt x="120482" y="285057"/>
                  <a:pt x="120482" y="269343"/>
                </a:cubicBezTo>
                <a:cubicBezTo>
                  <a:pt x="120482" y="253629"/>
                  <a:pt x="133224" y="240891"/>
                  <a:pt x="148943" y="240891"/>
                </a:cubicBezTo>
                <a:close/>
                <a:moveTo>
                  <a:pt x="28461" y="240891"/>
                </a:moveTo>
                <a:cubicBezTo>
                  <a:pt x="44180" y="240891"/>
                  <a:pt x="56922" y="253629"/>
                  <a:pt x="56922" y="269343"/>
                </a:cubicBezTo>
                <a:cubicBezTo>
                  <a:pt x="56922" y="285057"/>
                  <a:pt x="44180" y="297795"/>
                  <a:pt x="28461" y="297795"/>
                </a:cubicBezTo>
                <a:cubicBezTo>
                  <a:pt x="12742" y="297795"/>
                  <a:pt x="0" y="285057"/>
                  <a:pt x="0" y="269343"/>
                </a:cubicBezTo>
                <a:cubicBezTo>
                  <a:pt x="0" y="253629"/>
                  <a:pt x="12742" y="240891"/>
                  <a:pt x="28461" y="240891"/>
                </a:cubicBezTo>
                <a:close/>
                <a:moveTo>
                  <a:pt x="1233285" y="120445"/>
                </a:moveTo>
                <a:cubicBezTo>
                  <a:pt x="1249004" y="120445"/>
                  <a:pt x="1261746" y="133183"/>
                  <a:pt x="1261746" y="148897"/>
                </a:cubicBezTo>
                <a:cubicBezTo>
                  <a:pt x="1261746" y="164611"/>
                  <a:pt x="1249004" y="177349"/>
                  <a:pt x="1233285" y="177349"/>
                </a:cubicBezTo>
                <a:cubicBezTo>
                  <a:pt x="1217566" y="177349"/>
                  <a:pt x="1204824" y="164611"/>
                  <a:pt x="1204824" y="148897"/>
                </a:cubicBezTo>
                <a:cubicBezTo>
                  <a:pt x="1204824" y="133183"/>
                  <a:pt x="1217566" y="120445"/>
                  <a:pt x="1233285" y="120445"/>
                </a:cubicBezTo>
                <a:close/>
                <a:moveTo>
                  <a:pt x="1112803" y="120445"/>
                </a:moveTo>
                <a:cubicBezTo>
                  <a:pt x="1128522" y="120445"/>
                  <a:pt x="1141264" y="133183"/>
                  <a:pt x="1141264" y="148897"/>
                </a:cubicBezTo>
                <a:cubicBezTo>
                  <a:pt x="1141264" y="164611"/>
                  <a:pt x="1128522" y="177349"/>
                  <a:pt x="1112803" y="177349"/>
                </a:cubicBezTo>
                <a:cubicBezTo>
                  <a:pt x="1097084" y="177349"/>
                  <a:pt x="1084342" y="164611"/>
                  <a:pt x="1084342" y="148897"/>
                </a:cubicBezTo>
                <a:cubicBezTo>
                  <a:pt x="1084342" y="133183"/>
                  <a:pt x="1097084" y="120445"/>
                  <a:pt x="1112803" y="120445"/>
                </a:cubicBezTo>
                <a:close/>
                <a:moveTo>
                  <a:pt x="992320" y="120445"/>
                </a:moveTo>
                <a:cubicBezTo>
                  <a:pt x="1008039" y="120445"/>
                  <a:pt x="1020781" y="133183"/>
                  <a:pt x="1020781" y="148897"/>
                </a:cubicBezTo>
                <a:cubicBezTo>
                  <a:pt x="1020781" y="164611"/>
                  <a:pt x="1008039" y="177349"/>
                  <a:pt x="992320" y="177349"/>
                </a:cubicBezTo>
                <a:cubicBezTo>
                  <a:pt x="976601" y="177349"/>
                  <a:pt x="963859" y="164611"/>
                  <a:pt x="963859" y="148897"/>
                </a:cubicBezTo>
                <a:cubicBezTo>
                  <a:pt x="963859" y="133183"/>
                  <a:pt x="976601" y="120445"/>
                  <a:pt x="992320" y="120445"/>
                </a:cubicBezTo>
                <a:close/>
                <a:moveTo>
                  <a:pt x="871838" y="120445"/>
                </a:moveTo>
                <a:cubicBezTo>
                  <a:pt x="887557" y="120445"/>
                  <a:pt x="900299" y="133183"/>
                  <a:pt x="900299" y="148897"/>
                </a:cubicBezTo>
                <a:cubicBezTo>
                  <a:pt x="900299" y="164611"/>
                  <a:pt x="887557" y="177349"/>
                  <a:pt x="871838" y="177349"/>
                </a:cubicBezTo>
                <a:cubicBezTo>
                  <a:pt x="856119" y="177349"/>
                  <a:pt x="843377" y="164611"/>
                  <a:pt x="843377" y="148897"/>
                </a:cubicBezTo>
                <a:cubicBezTo>
                  <a:pt x="843377" y="133183"/>
                  <a:pt x="856119" y="120445"/>
                  <a:pt x="871838" y="120445"/>
                </a:cubicBezTo>
                <a:close/>
                <a:moveTo>
                  <a:pt x="751356" y="120445"/>
                </a:moveTo>
                <a:cubicBezTo>
                  <a:pt x="767075" y="120445"/>
                  <a:pt x="779817" y="133183"/>
                  <a:pt x="779817" y="148897"/>
                </a:cubicBezTo>
                <a:cubicBezTo>
                  <a:pt x="779817" y="164611"/>
                  <a:pt x="767075" y="177349"/>
                  <a:pt x="751356" y="177349"/>
                </a:cubicBezTo>
                <a:cubicBezTo>
                  <a:pt x="735637" y="177349"/>
                  <a:pt x="722895" y="164611"/>
                  <a:pt x="722895" y="148897"/>
                </a:cubicBezTo>
                <a:cubicBezTo>
                  <a:pt x="722895" y="133183"/>
                  <a:pt x="735637" y="120445"/>
                  <a:pt x="751356" y="120445"/>
                </a:cubicBezTo>
                <a:close/>
                <a:moveTo>
                  <a:pt x="630873" y="120445"/>
                </a:moveTo>
                <a:cubicBezTo>
                  <a:pt x="646592" y="120445"/>
                  <a:pt x="659334" y="133183"/>
                  <a:pt x="659334" y="148897"/>
                </a:cubicBezTo>
                <a:cubicBezTo>
                  <a:pt x="659334" y="164611"/>
                  <a:pt x="646592" y="177349"/>
                  <a:pt x="630873" y="177349"/>
                </a:cubicBezTo>
                <a:cubicBezTo>
                  <a:pt x="615154" y="177349"/>
                  <a:pt x="602412" y="164611"/>
                  <a:pt x="602412" y="148897"/>
                </a:cubicBezTo>
                <a:cubicBezTo>
                  <a:pt x="602412" y="133183"/>
                  <a:pt x="615154" y="120445"/>
                  <a:pt x="630873" y="120445"/>
                </a:cubicBezTo>
                <a:close/>
                <a:moveTo>
                  <a:pt x="510391" y="120445"/>
                </a:moveTo>
                <a:cubicBezTo>
                  <a:pt x="526110" y="120445"/>
                  <a:pt x="538852" y="133183"/>
                  <a:pt x="538852" y="148897"/>
                </a:cubicBezTo>
                <a:cubicBezTo>
                  <a:pt x="538852" y="164611"/>
                  <a:pt x="526110" y="177349"/>
                  <a:pt x="510391" y="177349"/>
                </a:cubicBezTo>
                <a:cubicBezTo>
                  <a:pt x="494672" y="177349"/>
                  <a:pt x="481930" y="164611"/>
                  <a:pt x="481930" y="148897"/>
                </a:cubicBezTo>
                <a:cubicBezTo>
                  <a:pt x="481930" y="133183"/>
                  <a:pt x="494672" y="120445"/>
                  <a:pt x="510391" y="120445"/>
                </a:cubicBezTo>
                <a:close/>
                <a:moveTo>
                  <a:pt x="389908" y="120445"/>
                </a:moveTo>
                <a:cubicBezTo>
                  <a:pt x="405627" y="120445"/>
                  <a:pt x="418369" y="133183"/>
                  <a:pt x="418369" y="148897"/>
                </a:cubicBezTo>
                <a:cubicBezTo>
                  <a:pt x="418369" y="164611"/>
                  <a:pt x="405627" y="177349"/>
                  <a:pt x="389908" y="177349"/>
                </a:cubicBezTo>
                <a:cubicBezTo>
                  <a:pt x="374189" y="177349"/>
                  <a:pt x="361447" y="164611"/>
                  <a:pt x="361447" y="148897"/>
                </a:cubicBezTo>
                <a:cubicBezTo>
                  <a:pt x="361447" y="133183"/>
                  <a:pt x="374189" y="120445"/>
                  <a:pt x="389908" y="120445"/>
                </a:cubicBezTo>
                <a:close/>
                <a:moveTo>
                  <a:pt x="269426" y="120445"/>
                </a:moveTo>
                <a:cubicBezTo>
                  <a:pt x="285145" y="120445"/>
                  <a:pt x="297887" y="133183"/>
                  <a:pt x="297887" y="148897"/>
                </a:cubicBezTo>
                <a:cubicBezTo>
                  <a:pt x="297887" y="164611"/>
                  <a:pt x="285145" y="177349"/>
                  <a:pt x="269426" y="177349"/>
                </a:cubicBezTo>
                <a:cubicBezTo>
                  <a:pt x="253707" y="177349"/>
                  <a:pt x="240965" y="164611"/>
                  <a:pt x="240965" y="148897"/>
                </a:cubicBezTo>
                <a:cubicBezTo>
                  <a:pt x="240965" y="133183"/>
                  <a:pt x="253707" y="120445"/>
                  <a:pt x="269426" y="120445"/>
                </a:cubicBezTo>
                <a:close/>
                <a:moveTo>
                  <a:pt x="148943" y="120445"/>
                </a:moveTo>
                <a:cubicBezTo>
                  <a:pt x="164662" y="120445"/>
                  <a:pt x="177404" y="133183"/>
                  <a:pt x="177404" y="148897"/>
                </a:cubicBezTo>
                <a:cubicBezTo>
                  <a:pt x="177404" y="164611"/>
                  <a:pt x="164662" y="177349"/>
                  <a:pt x="148943" y="177349"/>
                </a:cubicBezTo>
                <a:cubicBezTo>
                  <a:pt x="133224" y="177349"/>
                  <a:pt x="120482" y="164611"/>
                  <a:pt x="120482" y="148897"/>
                </a:cubicBezTo>
                <a:cubicBezTo>
                  <a:pt x="120482" y="133183"/>
                  <a:pt x="133224" y="120445"/>
                  <a:pt x="148943" y="120445"/>
                </a:cubicBezTo>
                <a:close/>
                <a:moveTo>
                  <a:pt x="28461" y="120445"/>
                </a:moveTo>
                <a:cubicBezTo>
                  <a:pt x="44180" y="120445"/>
                  <a:pt x="56922" y="133183"/>
                  <a:pt x="56922" y="148897"/>
                </a:cubicBezTo>
                <a:cubicBezTo>
                  <a:pt x="56922" y="164611"/>
                  <a:pt x="44180" y="177349"/>
                  <a:pt x="28461" y="177349"/>
                </a:cubicBezTo>
                <a:cubicBezTo>
                  <a:pt x="12742" y="177349"/>
                  <a:pt x="0" y="164611"/>
                  <a:pt x="0" y="148897"/>
                </a:cubicBezTo>
                <a:cubicBezTo>
                  <a:pt x="0" y="133183"/>
                  <a:pt x="12742" y="120445"/>
                  <a:pt x="28461" y="120445"/>
                </a:cubicBezTo>
                <a:close/>
                <a:moveTo>
                  <a:pt x="1233285" y="0"/>
                </a:moveTo>
                <a:cubicBezTo>
                  <a:pt x="1249004" y="0"/>
                  <a:pt x="1261746" y="12738"/>
                  <a:pt x="1261746" y="28452"/>
                </a:cubicBezTo>
                <a:cubicBezTo>
                  <a:pt x="1261746" y="44166"/>
                  <a:pt x="1249004" y="56904"/>
                  <a:pt x="1233285" y="56904"/>
                </a:cubicBezTo>
                <a:cubicBezTo>
                  <a:pt x="1217566" y="56904"/>
                  <a:pt x="1204824" y="44166"/>
                  <a:pt x="1204824" y="28452"/>
                </a:cubicBezTo>
                <a:cubicBezTo>
                  <a:pt x="1204824" y="12738"/>
                  <a:pt x="1217566" y="0"/>
                  <a:pt x="1233285" y="0"/>
                </a:cubicBezTo>
                <a:close/>
                <a:moveTo>
                  <a:pt x="1112803" y="0"/>
                </a:moveTo>
                <a:cubicBezTo>
                  <a:pt x="1128522" y="0"/>
                  <a:pt x="1141264" y="12738"/>
                  <a:pt x="1141264" y="28452"/>
                </a:cubicBezTo>
                <a:cubicBezTo>
                  <a:pt x="1141264" y="44166"/>
                  <a:pt x="1128522" y="56904"/>
                  <a:pt x="1112803" y="56904"/>
                </a:cubicBezTo>
                <a:cubicBezTo>
                  <a:pt x="1097084" y="56904"/>
                  <a:pt x="1084342" y="44166"/>
                  <a:pt x="1084342" y="28452"/>
                </a:cubicBezTo>
                <a:cubicBezTo>
                  <a:pt x="1084342" y="12738"/>
                  <a:pt x="1097084" y="0"/>
                  <a:pt x="1112803" y="0"/>
                </a:cubicBezTo>
                <a:close/>
                <a:moveTo>
                  <a:pt x="992320" y="0"/>
                </a:moveTo>
                <a:cubicBezTo>
                  <a:pt x="1008039" y="0"/>
                  <a:pt x="1020781" y="12738"/>
                  <a:pt x="1020781" y="28452"/>
                </a:cubicBezTo>
                <a:cubicBezTo>
                  <a:pt x="1020781" y="44166"/>
                  <a:pt x="1008039" y="56904"/>
                  <a:pt x="992320" y="56904"/>
                </a:cubicBezTo>
                <a:cubicBezTo>
                  <a:pt x="976601" y="56904"/>
                  <a:pt x="963859" y="44166"/>
                  <a:pt x="963859" y="28452"/>
                </a:cubicBezTo>
                <a:cubicBezTo>
                  <a:pt x="963859" y="12738"/>
                  <a:pt x="976601" y="0"/>
                  <a:pt x="992320" y="0"/>
                </a:cubicBezTo>
                <a:close/>
                <a:moveTo>
                  <a:pt x="871838" y="0"/>
                </a:moveTo>
                <a:cubicBezTo>
                  <a:pt x="887557" y="0"/>
                  <a:pt x="900299" y="12738"/>
                  <a:pt x="900299" y="28452"/>
                </a:cubicBezTo>
                <a:cubicBezTo>
                  <a:pt x="900299" y="44166"/>
                  <a:pt x="887557" y="56904"/>
                  <a:pt x="871838" y="56904"/>
                </a:cubicBezTo>
                <a:cubicBezTo>
                  <a:pt x="856119" y="56904"/>
                  <a:pt x="843377" y="44166"/>
                  <a:pt x="843377" y="28452"/>
                </a:cubicBezTo>
                <a:cubicBezTo>
                  <a:pt x="843377" y="12738"/>
                  <a:pt x="856119" y="0"/>
                  <a:pt x="871838" y="0"/>
                </a:cubicBezTo>
                <a:close/>
                <a:moveTo>
                  <a:pt x="751356" y="0"/>
                </a:moveTo>
                <a:cubicBezTo>
                  <a:pt x="767075" y="0"/>
                  <a:pt x="779817" y="12738"/>
                  <a:pt x="779817" y="28452"/>
                </a:cubicBezTo>
                <a:cubicBezTo>
                  <a:pt x="779817" y="44166"/>
                  <a:pt x="767075" y="56904"/>
                  <a:pt x="751356" y="56904"/>
                </a:cubicBezTo>
                <a:cubicBezTo>
                  <a:pt x="735637" y="56904"/>
                  <a:pt x="722895" y="44166"/>
                  <a:pt x="722895" y="28452"/>
                </a:cubicBezTo>
                <a:cubicBezTo>
                  <a:pt x="722895" y="12738"/>
                  <a:pt x="735637" y="0"/>
                  <a:pt x="751356" y="0"/>
                </a:cubicBezTo>
                <a:close/>
                <a:moveTo>
                  <a:pt x="630873" y="0"/>
                </a:moveTo>
                <a:cubicBezTo>
                  <a:pt x="646592" y="0"/>
                  <a:pt x="659334" y="12738"/>
                  <a:pt x="659334" y="28452"/>
                </a:cubicBezTo>
                <a:cubicBezTo>
                  <a:pt x="659334" y="44166"/>
                  <a:pt x="646592" y="56904"/>
                  <a:pt x="630873" y="56904"/>
                </a:cubicBezTo>
                <a:cubicBezTo>
                  <a:pt x="615154" y="56904"/>
                  <a:pt x="602412" y="44166"/>
                  <a:pt x="602412" y="28452"/>
                </a:cubicBezTo>
                <a:cubicBezTo>
                  <a:pt x="602412" y="12738"/>
                  <a:pt x="615154" y="0"/>
                  <a:pt x="630873" y="0"/>
                </a:cubicBezTo>
                <a:close/>
                <a:moveTo>
                  <a:pt x="510391" y="0"/>
                </a:moveTo>
                <a:cubicBezTo>
                  <a:pt x="526110" y="0"/>
                  <a:pt x="538852" y="12738"/>
                  <a:pt x="538852" y="28452"/>
                </a:cubicBezTo>
                <a:cubicBezTo>
                  <a:pt x="538852" y="44166"/>
                  <a:pt x="526110" y="56904"/>
                  <a:pt x="510391" y="56904"/>
                </a:cubicBezTo>
                <a:cubicBezTo>
                  <a:pt x="494672" y="56904"/>
                  <a:pt x="481930" y="44166"/>
                  <a:pt x="481930" y="28452"/>
                </a:cubicBezTo>
                <a:cubicBezTo>
                  <a:pt x="481930" y="12738"/>
                  <a:pt x="494672" y="0"/>
                  <a:pt x="510391" y="0"/>
                </a:cubicBezTo>
                <a:close/>
                <a:moveTo>
                  <a:pt x="389908" y="0"/>
                </a:moveTo>
                <a:cubicBezTo>
                  <a:pt x="405627" y="0"/>
                  <a:pt x="418369" y="12738"/>
                  <a:pt x="418369" y="28452"/>
                </a:cubicBezTo>
                <a:cubicBezTo>
                  <a:pt x="418369" y="44166"/>
                  <a:pt x="405627" y="56904"/>
                  <a:pt x="389908" y="56904"/>
                </a:cubicBezTo>
                <a:cubicBezTo>
                  <a:pt x="374189" y="56904"/>
                  <a:pt x="361447" y="44166"/>
                  <a:pt x="361447" y="28452"/>
                </a:cubicBezTo>
                <a:cubicBezTo>
                  <a:pt x="361447" y="12738"/>
                  <a:pt x="374189" y="0"/>
                  <a:pt x="389908" y="0"/>
                </a:cubicBezTo>
                <a:close/>
                <a:moveTo>
                  <a:pt x="269426" y="0"/>
                </a:moveTo>
                <a:cubicBezTo>
                  <a:pt x="285145" y="0"/>
                  <a:pt x="297887" y="12738"/>
                  <a:pt x="297887" y="28452"/>
                </a:cubicBezTo>
                <a:cubicBezTo>
                  <a:pt x="297887" y="44166"/>
                  <a:pt x="285145" y="56904"/>
                  <a:pt x="269426" y="56904"/>
                </a:cubicBezTo>
                <a:cubicBezTo>
                  <a:pt x="253707" y="56904"/>
                  <a:pt x="240965" y="44166"/>
                  <a:pt x="240965" y="28452"/>
                </a:cubicBezTo>
                <a:cubicBezTo>
                  <a:pt x="240965" y="12738"/>
                  <a:pt x="253707" y="0"/>
                  <a:pt x="269426" y="0"/>
                </a:cubicBezTo>
                <a:close/>
                <a:moveTo>
                  <a:pt x="148943" y="0"/>
                </a:moveTo>
                <a:cubicBezTo>
                  <a:pt x="164662" y="0"/>
                  <a:pt x="177404" y="12738"/>
                  <a:pt x="177404" y="28452"/>
                </a:cubicBezTo>
                <a:cubicBezTo>
                  <a:pt x="177404" y="44166"/>
                  <a:pt x="164662" y="56904"/>
                  <a:pt x="148943" y="56904"/>
                </a:cubicBezTo>
                <a:cubicBezTo>
                  <a:pt x="133224" y="56904"/>
                  <a:pt x="120482" y="44166"/>
                  <a:pt x="120482" y="28452"/>
                </a:cubicBezTo>
                <a:cubicBezTo>
                  <a:pt x="120482" y="12738"/>
                  <a:pt x="133224" y="0"/>
                  <a:pt x="148943" y="0"/>
                </a:cubicBezTo>
                <a:close/>
                <a:moveTo>
                  <a:pt x="28461" y="0"/>
                </a:moveTo>
                <a:cubicBezTo>
                  <a:pt x="44180" y="0"/>
                  <a:pt x="56922" y="12738"/>
                  <a:pt x="56922" y="28452"/>
                </a:cubicBezTo>
                <a:cubicBezTo>
                  <a:pt x="56922" y="44166"/>
                  <a:pt x="44180" y="56904"/>
                  <a:pt x="28461" y="56904"/>
                </a:cubicBezTo>
                <a:cubicBezTo>
                  <a:pt x="12742" y="56904"/>
                  <a:pt x="0" y="44166"/>
                  <a:pt x="0" y="28452"/>
                </a:cubicBezTo>
                <a:cubicBezTo>
                  <a:pt x="0" y="12738"/>
                  <a:pt x="12742" y="0"/>
                  <a:pt x="28461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任意多边形: 形状 13"/>
          <p:cNvSpPr>
            <a:spLocks noChangeAspect="1"/>
          </p:cNvSpPr>
          <p:nvPr>
            <p:custDataLst>
              <p:tags r:id="rId6"/>
            </p:custDataLst>
          </p:nvPr>
        </p:nvSpPr>
        <p:spPr>
          <a:xfrm rot="10800000">
            <a:off x="11371234" y="776896"/>
            <a:ext cx="282076" cy="57239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任意多边形: 形状 14"/>
          <p:cNvSpPr>
            <a:spLocks noChangeAspect="1"/>
          </p:cNvSpPr>
          <p:nvPr>
            <p:custDataLst>
              <p:tags r:id="rId7"/>
            </p:custDataLst>
          </p:nvPr>
        </p:nvSpPr>
        <p:spPr>
          <a:xfrm rot="10800000">
            <a:off x="10997345" y="776896"/>
            <a:ext cx="282076" cy="57239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任意多边形: 形状 11"/>
          <p:cNvSpPr>
            <a:spLocks noChangeAspect="1"/>
          </p:cNvSpPr>
          <p:nvPr>
            <p:custDataLst>
              <p:tags r:id="rId8"/>
            </p:custDataLst>
          </p:nvPr>
        </p:nvSpPr>
        <p:spPr>
          <a:xfrm rot="10800000">
            <a:off x="11270350" y="676012"/>
            <a:ext cx="282076" cy="57239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noFill/>
          <a:ln w="3810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>
            <a:spLocks noChangeAspect="1"/>
          </p:cNvSpPr>
          <p:nvPr>
            <p:custDataLst>
              <p:tags r:id="rId9"/>
            </p:custDataLst>
          </p:nvPr>
        </p:nvSpPr>
        <p:spPr>
          <a:xfrm rot="10800000">
            <a:off x="10896461" y="676012"/>
            <a:ext cx="282076" cy="57239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noFill/>
          <a:ln w="3810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3" name="文本框 92"/>
          <p:cNvSpPr txBox="1"/>
          <p:nvPr>
            <p:custDataLst>
              <p:tags r:id="rId10"/>
            </p:custDataLst>
          </p:nvPr>
        </p:nvSpPr>
        <p:spPr>
          <a:xfrm>
            <a:off x="568325" y="2072005"/>
            <a:ext cx="10852150" cy="360997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55600" lvl="0" indent="-355600" algn="l" fontAlgn="ctr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Tx/>
              <a:buFont typeface="WPS-Bullets" pitchFamily="2" charset="0"/>
              <a:buChar char=""/>
            </a:pPr>
            <a:r>
              <a:rPr lang="zh-CN" altLang="en-US" sz="19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巧用叠字，使全词极富表现力。起首三句“寻寻觅觅，冷冷清清，凄凄惨惨戚戚”，七组叠词，无一愁字，却写得字字含愁：“寻寻觅觅”写动作，“冷冷清清”写环境氛围，“凄凄惨惨戚戚”写内心感受。这样的开头委婉、细致地表达了词人的愁苦之情。词末“点点滴滴”，拟写雨打梧桐叶的声音。这雨点虽然是打在梧桐叶上，却又像是打在词人心头，一滴滴、一声声，敲击着满腔愁绪。</a:t>
            </a:r>
          </a:p>
          <a:p>
            <a:pPr marL="355600" lvl="0" indent="-355600" algn="l" fontAlgn="ctr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Tx/>
              <a:buFont typeface="WPS-Bullets" pitchFamily="2" charset="0"/>
              <a:buChar char=""/>
            </a:pPr>
            <a:r>
              <a:rPr lang="zh-CN" altLang="en-US" sz="19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语言浅显自然。“守着窗儿，独自怎生得黑”等语，几近白话。“这次第”，是宋代口语。以家常话，写心中事，发肺腑情，似是信手拈来，但语浅意深，显得非常自然、真挚。</a:t>
            </a:r>
          </a:p>
          <a:p>
            <a:pPr marL="355600" lvl="0" indent="-355600" algn="l" fontAlgn="ctr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Tx/>
              <a:buFont typeface="WPS-Bullets" pitchFamily="2" charset="0"/>
              <a:buChar char=""/>
            </a:pPr>
            <a:r>
              <a:rPr lang="zh-CN" altLang="en-US" sz="19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以景衬情，情景交融。作者选取了一连串具有典型意义的景物，如风、雁、黄花、梧桐、细雨等，作为愁情的衬托，情景映衬，极力渲染了一个“愁”字，营造出凄凉惨淡的意境。</a:t>
            </a:r>
          </a:p>
        </p:txBody>
      </p:sp>
      <p:sp>
        <p:nvSpPr>
          <p:cNvPr id="94" name="文本框 93"/>
          <p:cNvSpPr txBox="1"/>
          <p:nvPr>
            <p:custDataLst>
              <p:tags r:id="rId11"/>
            </p:custDataLst>
          </p:nvPr>
        </p:nvSpPr>
        <p:spPr>
          <a:xfrm>
            <a:off x="549910" y="645795"/>
            <a:ext cx="9982200" cy="629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/>
          </a:bodyPr>
          <a:lstStyle/>
          <a:p>
            <a:pPr marL="0" indent="0" algn="l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SzTx/>
              <a:buNone/>
            </a:pPr>
            <a:r>
              <a:rPr lang="en-US" altLang="zh-CN" sz="3100" b="1" spc="300">
                <a:solidFill>
                  <a:srgbClr val="4F81B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4.《声声慢》的表达技巧有哪些？请赏析。</a:t>
            </a:r>
          </a:p>
        </p:txBody>
      </p:sp>
      <p:pic>
        <p:nvPicPr>
          <p:cNvPr id="95" name="New picture"/>
          <p:cNvPicPr/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1277600" y="10439400"/>
            <a:ext cx="355600" cy="254000"/>
          </a:xfrm>
          <a:prstGeom prst="cube">
            <a:avLst/>
          </a:prstGeom>
        </p:spPr>
      </p:pic>
    </p:spTree>
    <p:custDataLst>
      <p:tags r:id="rId14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0001.好看-中国诗词大会：琴瑟和鸣，李清照夫妇恩爱有秘诀">
            <a:hlinkClick action="ppaction://media"/>
          </p:cNvPr>
          <p:cNvPicPr>
            <a:picLocks noGrp="1" noChangeAspect="1"/>
          </p:cNvPicPr>
          <p:nvPr>
            <p:ph idx="1"/>
            <a:videoFile r:link="rId6"/>
            <p:custDataLst>
              <p:tags r:id="rId5"/>
            </p:custDataLst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 descr="D:\meihua_service_cache\jpg/4b8cc3b628079e736643599cc4224b4f.jpg4b8cc3b628079e736643599cc4224b4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" y="-30"/>
            <a:ext cx="12192000" cy="685800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10800">
                <a:moveTo>
                  <a:pt x="0" y="0"/>
                </a:moveTo>
                <a:lnTo>
                  <a:pt x="19200" y="0"/>
                </a:lnTo>
                <a:lnTo>
                  <a:pt x="19200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bj"/>
          <p:cNvSpPr/>
          <p:nvPr>
            <p:custDataLst>
              <p:tags r:id="rId5"/>
            </p:custDataLst>
          </p:nvPr>
        </p:nvSpPr>
        <p:spPr>
          <a:xfrm>
            <a:off x="0" y="2768594"/>
            <a:ext cx="12192000" cy="2133617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762000" y="2768406"/>
            <a:ext cx="10668000" cy="548639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800" b="1" spc="300">
                <a:solidFill>
                  <a:srgbClr val="4F81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题目解说</a:t>
            </a:r>
          </a:p>
        </p:txBody>
      </p:sp>
      <p:sp>
        <p:nvSpPr>
          <p:cNvPr id="11" name="Title 6"/>
          <p:cNvSpPr txBox="1"/>
          <p:nvPr>
            <p:custDataLst>
              <p:tags r:id="rId7"/>
            </p:custDataLst>
          </p:nvPr>
        </p:nvSpPr>
        <p:spPr>
          <a:xfrm>
            <a:off x="762000" y="3721989"/>
            <a:ext cx="10668000" cy="76036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ctr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1800" b="1" spc="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“声声慢”，词牌名。这首词是李清照南渡后晚年的名作，历来为人们所称道。词风深沉凝重、哀婉凄苦，一改前期词作的开朗明快之风，成为婉约派的代表作。</a:t>
            </a: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" name="任意多边形: 形状 7"/>
          <p:cNvSpPr/>
          <p:nvPr>
            <p:custDataLst>
              <p:tags r:id="rId3"/>
            </p:custDataLst>
          </p:nvPr>
        </p:nvSpPr>
        <p:spPr>
          <a:xfrm>
            <a:off x="11073282" y="5893070"/>
            <a:ext cx="1116566" cy="968113"/>
          </a:xfrm>
          <a:custGeom>
            <a:gdLst>
              <a:gd name="connsiteX0" fmla="*/ 0 w 1116566"/>
              <a:gd name="connsiteY0" fmla="*/ 968113 h 968113"/>
              <a:gd name="connsiteX1" fmla="*/ 1116566 w 1116566"/>
              <a:gd name="connsiteY1" fmla="*/ 968113 h 968113"/>
              <a:gd name="connsiteX2" fmla="*/ 1116566 w 1116566"/>
              <a:gd name="connsiteY2" fmla="*/ 0 h 96811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16566" h="968113">
                <a:moveTo>
                  <a:pt x="0" y="968113"/>
                </a:moveTo>
                <a:lnTo>
                  <a:pt x="1116566" y="968113"/>
                </a:lnTo>
                <a:lnTo>
                  <a:pt x="1116566" y="0"/>
                </a:lnTo>
                <a:close/>
              </a:path>
            </a:pathLst>
          </a:custGeom>
          <a:solidFill>
            <a:srgbClr val="089AC2"/>
          </a:solidFill>
          <a:ln w="634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任意多边形: 形状 10"/>
          <p:cNvSpPr/>
          <p:nvPr>
            <p:custDataLst>
              <p:tags r:id="rId4"/>
            </p:custDataLst>
          </p:nvPr>
        </p:nvSpPr>
        <p:spPr>
          <a:xfrm>
            <a:off x="143781" y="0"/>
            <a:ext cx="994611" cy="6858001"/>
          </a:xfrm>
          <a:custGeom>
            <a:gdLst>
              <a:gd name="connsiteX0" fmla="*/ 0 w 1634832"/>
              <a:gd name="connsiteY0" fmla="*/ 0 h 6858001"/>
              <a:gd name="connsiteX1" fmla="*/ 261030 w 1634832"/>
              <a:gd name="connsiteY1" fmla="*/ 0 h 6858001"/>
              <a:gd name="connsiteX2" fmla="*/ 1634832 w 1634832"/>
              <a:gd name="connsiteY2" fmla="*/ 6858001 h 6858001"/>
              <a:gd name="connsiteX3" fmla="*/ 0 w 1634832"/>
              <a:gd name="connsiteY3" fmla="*/ 6858001 h 685800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34832" h="6858001">
                <a:moveTo>
                  <a:pt x="0" y="0"/>
                </a:moveTo>
                <a:lnTo>
                  <a:pt x="261030" y="0"/>
                </a:lnTo>
                <a:lnTo>
                  <a:pt x="1634832" y="6858001"/>
                </a:lnTo>
                <a:lnTo>
                  <a:pt x="0" y="6858001"/>
                </a:lnTo>
                <a:close/>
              </a:path>
            </a:pathLst>
          </a:custGeom>
          <a:solidFill>
            <a:srgbClr val="D0E1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直角三角形 11"/>
          <p:cNvSpPr/>
          <p:nvPr>
            <p:custDataLst>
              <p:tags r:id="rId5"/>
            </p:custDataLst>
          </p:nvPr>
        </p:nvSpPr>
        <p:spPr>
          <a:xfrm flipH="1">
            <a:off x="-600" y="5516409"/>
            <a:ext cx="12193200" cy="1341592"/>
          </a:xfrm>
          <a:prstGeom prst="rtTriangle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4" name="组合 13"/>
          <p:cNvGrpSpPr>
            <a:grpSpLocks noChangeAspect="1"/>
          </p:cNvGrpSpPr>
          <p:nvPr>
            <p:custDataLst>
              <p:tags r:id="rId6"/>
            </p:custDataLst>
          </p:nvPr>
        </p:nvGrpSpPr>
        <p:grpSpPr>
          <a:xfrm rot="10800000">
            <a:off x="10055860" y="1461770"/>
            <a:ext cx="572135" cy="499745"/>
            <a:chOff x="1168400" y="1347856"/>
            <a:chExt cx="723913" cy="631688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5" name="任意多边形: 形状 17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1168400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rgbClr val="D0E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任意多边形: 形状 18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1581018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rgbClr val="D0E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" name="任意多边形: 形状 11"/>
          <p:cNvSpPr/>
          <p:nvPr>
            <p:custDataLst>
              <p:tags r:id="rId9"/>
            </p:custDataLst>
          </p:nvPr>
        </p:nvSpPr>
        <p:spPr>
          <a:xfrm>
            <a:off x="-598" y="0"/>
            <a:ext cx="994611" cy="6858001"/>
          </a:xfrm>
          <a:custGeom>
            <a:gdLst>
              <a:gd name="connsiteX0" fmla="*/ 0 w 1634832"/>
              <a:gd name="connsiteY0" fmla="*/ 0 h 6858001"/>
              <a:gd name="connsiteX1" fmla="*/ 261030 w 1634832"/>
              <a:gd name="connsiteY1" fmla="*/ 0 h 6858001"/>
              <a:gd name="connsiteX2" fmla="*/ 1634832 w 1634832"/>
              <a:gd name="connsiteY2" fmla="*/ 6858001 h 6858001"/>
              <a:gd name="connsiteX3" fmla="*/ 0 w 1634832"/>
              <a:gd name="connsiteY3" fmla="*/ 6858001 h 685800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34832" h="6858001">
                <a:moveTo>
                  <a:pt x="0" y="0"/>
                </a:moveTo>
                <a:lnTo>
                  <a:pt x="261030" y="0"/>
                </a:lnTo>
                <a:lnTo>
                  <a:pt x="1634832" y="6858001"/>
                </a:lnTo>
                <a:lnTo>
                  <a:pt x="0" y="6858001"/>
                </a:lnTo>
                <a:close/>
              </a:path>
            </a:pathLst>
          </a:cu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10"/>
            </p:custDataLst>
          </p:nvPr>
        </p:nvSpPr>
        <p:spPr>
          <a:xfrm>
            <a:off x="1828815" y="1086750"/>
            <a:ext cx="7924864" cy="743584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4F81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写作背景</a:t>
            </a:r>
          </a:p>
        </p:txBody>
      </p:sp>
      <p:sp>
        <p:nvSpPr>
          <p:cNvPr id="5" name="Title 6"/>
          <p:cNvSpPr txBox="1"/>
          <p:nvPr>
            <p:custDataLst>
              <p:tags r:id="rId11"/>
            </p:custDataLst>
          </p:nvPr>
        </p:nvSpPr>
        <p:spPr>
          <a:xfrm>
            <a:off x="1828800" y="2135142"/>
            <a:ext cx="8686864" cy="289410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首词是李清照晚年的作品。建炎二年（1128），李清照怀着国破家亡之痛南逃至建康。次年，赵明诚移知湖州（今属浙江），未赴，驻家池阳，只身驰赴建康，不幸病倒。当李清照从池阳乘舟赶到建康时，赵明诚已经病危，不久死去。她怀着极大的悲痛殓葬了丈夫。这时金兵又大举南袭，建康形势危急，朝廷官员已开始逃亡。李清照派人先将书册、金石刻送往洪州（今江西南昌），准备去那里投奔赵明诚的妹夫以避乱。但洪州又失陷，道路不通，并且大部分文物又在战乱中散失。</a:t>
            </a:r>
            <a:endParaRPr lang="zh-CN" altLang="en-US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任意多边形 31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1293955" y="1323220"/>
            <a:ext cx="815283" cy="639829"/>
          </a:xfrm>
          <a:custGeom>
            <a:rect l="l" t="t" r="r" b="b"/>
            <a:pathLst>
              <a:path w="346472" h="271909">
                <a:moveTo>
                  <a:pt x="321916" y="0"/>
                </a:moveTo>
                <a:lnTo>
                  <a:pt x="346472" y="52238"/>
                </a:lnTo>
                <a:cubicBezTo>
                  <a:pt x="321171" y="60573"/>
                  <a:pt x="303163" y="72181"/>
                  <a:pt x="292448" y="87064"/>
                </a:cubicBezTo>
                <a:cubicBezTo>
                  <a:pt x="281732" y="101947"/>
                  <a:pt x="276077" y="121741"/>
                  <a:pt x="275481" y="146447"/>
                </a:cubicBezTo>
                <a:lnTo>
                  <a:pt x="336203" y="146447"/>
                </a:lnTo>
                <a:lnTo>
                  <a:pt x="336203" y="271909"/>
                </a:lnTo>
                <a:lnTo>
                  <a:pt x="210741" y="271909"/>
                </a:lnTo>
                <a:lnTo>
                  <a:pt x="210741" y="181719"/>
                </a:lnTo>
                <a:cubicBezTo>
                  <a:pt x="210741" y="145405"/>
                  <a:pt x="213866" y="116830"/>
                  <a:pt x="220117" y="95994"/>
                </a:cubicBezTo>
                <a:cubicBezTo>
                  <a:pt x="226368" y="75158"/>
                  <a:pt x="238200" y="56331"/>
                  <a:pt x="255613" y="39514"/>
                </a:cubicBezTo>
                <a:cubicBezTo>
                  <a:pt x="273026" y="22696"/>
                  <a:pt x="295126" y="9525"/>
                  <a:pt x="321916" y="0"/>
                </a:cubicBezTo>
                <a:close/>
                <a:moveTo>
                  <a:pt x="111175" y="0"/>
                </a:moveTo>
                <a:lnTo>
                  <a:pt x="135732" y="52238"/>
                </a:lnTo>
                <a:cubicBezTo>
                  <a:pt x="110728" y="60573"/>
                  <a:pt x="92795" y="72181"/>
                  <a:pt x="81930" y="87064"/>
                </a:cubicBezTo>
                <a:cubicBezTo>
                  <a:pt x="71066" y="101947"/>
                  <a:pt x="65485" y="121741"/>
                  <a:pt x="65187" y="146447"/>
                </a:cubicBezTo>
                <a:lnTo>
                  <a:pt x="125462" y="146447"/>
                </a:lnTo>
                <a:lnTo>
                  <a:pt x="125462" y="271909"/>
                </a:lnTo>
                <a:lnTo>
                  <a:pt x="0" y="271909"/>
                </a:lnTo>
                <a:lnTo>
                  <a:pt x="0" y="181719"/>
                </a:lnTo>
                <a:cubicBezTo>
                  <a:pt x="0" y="145405"/>
                  <a:pt x="3200" y="116830"/>
                  <a:pt x="9600" y="95994"/>
                </a:cubicBezTo>
                <a:cubicBezTo>
                  <a:pt x="15999" y="75158"/>
                  <a:pt x="27906" y="56331"/>
                  <a:pt x="45319" y="39514"/>
                </a:cubicBezTo>
                <a:cubicBezTo>
                  <a:pt x="62731" y="22696"/>
                  <a:pt x="84684" y="9525"/>
                  <a:pt x="111175" y="0"/>
                </a:cubicBezTo>
                <a:close/>
              </a:path>
            </a:pathLst>
          </a:cu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3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10800000">
            <a:off x="10038961" y="4860578"/>
            <a:ext cx="859084" cy="674203"/>
          </a:xfrm>
          <a:custGeom>
            <a:rect l="l" t="t" r="r" b="b"/>
            <a:pathLst>
              <a:path w="346472" h="271909">
                <a:moveTo>
                  <a:pt x="321916" y="0"/>
                </a:moveTo>
                <a:lnTo>
                  <a:pt x="346472" y="52238"/>
                </a:lnTo>
                <a:cubicBezTo>
                  <a:pt x="321171" y="60573"/>
                  <a:pt x="303163" y="72181"/>
                  <a:pt x="292448" y="87064"/>
                </a:cubicBezTo>
                <a:cubicBezTo>
                  <a:pt x="281732" y="101947"/>
                  <a:pt x="276077" y="121741"/>
                  <a:pt x="275481" y="146447"/>
                </a:cubicBezTo>
                <a:lnTo>
                  <a:pt x="336203" y="146447"/>
                </a:lnTo>
                <a:lnTo>
                  <a:pt x="336203" y="271909"/>
                </a:lnTo>
                <a:lnTo>
                  <a:pt x="210741" y="271909"/>
                </a:lnTo>
                <a:lnTo>
                  <a:pt x="210741" y="181719"/>
                </a:lnTo>
                <a:cubicBezTo>
                  <a:pt x="210741" y="145405"/>
                  <a:pt x="213866" y="116830"/>
                  <a:pt x="220117" y="95994"/>
                </a:cubicBezTo>
                <a:cubicBezTo>
                  <a:pt x="226368" y="75158"/>
                  <a:pt x="238200" y="56331"/>
                  <a:pt x="255613" y="39514"/>
                </a:cubicBezTo>
                <a:cubicBezTo>
                  <a:pt x="273026" y="22696"/>
                  <a:pt x="295126" y="9525"/>
                  <a:pt x="321916" y="0"/>
                </a:cubicBezTo>
                <a:close/>
                <a:moveTo>
                  <a:pt x="111175" y="0"/>
                </a:moveTo>
                <a:lnTo>
                  <a:pt x="135732" y="52238"/>
                </a:lnTo>
                <a:cubicBezTo>
                  <a:pt x="110728" y="60573"/>
                  <a:pt x="92795" y="72181"/>
                  <a:pt x="81930" y="87064"/>
                </a:cubicBezTo>
                <a:cubicBezTo>
                  <a:pt x="71066" y="101947"/>
                  <a:pt x="65485" y="121741"/>
                  <a:pt x="65187" y="146447"/>
                </a:cubicBezTo>
                <a:lnTo>
                  <a:pt x="125462" y="146447"/>
                </a:lnTo>
                <a:lnTo>
                  <a:pt x="125462" y="271909"/>
                </a:lnTo>
                <a:lnTo>
                  <a:pt x="0" y="271909"/>
                </a:lnTo>
                <a:lnTo>
                  <a:pt x="0" y="181719"/>
                </a:lnTo>
                <a:cubicBezTo>
                  <a:pt x="0" y="145405"/>
                  <a:pt x="3200" y="116830"/>
                  <a:pt x="9600" y="95994"/>
                </a:cubicBezTo>
                <a:cubicBezTo>
                  <a:pt x="15999" y="75158"/>
                  <a:pt x="27906" y="56331"/>
                  <a:pt x="45319" y="39514"/>
                </a:cubicBezTo>
                <a:cubicBezTo>
                  <a:pt x="62731" y="22696"/>
                  <a:pt x="84684" y="9525"/>
                  <a:pt x="111175" y="0"/>
                </a:cubicBezTo>
                <a:close/>
              </a:path>
            </a:pathLst>
          </a:cu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itle 6"/>
          <p:cNvSpPr txBox="1"/>
          <p:nvPr>
            <p:custDataLst>
              <p:tags r:id="rId5"/>
            </p:custDataLst>
          </p:nvPr>
        </p:nvSpPr>
        <p:spPr>
          <a:xfrm>
            <a:off x="1535430" y="2286000"/>
            <a:ext cx="9144076" cy="2286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17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赵明诚病重期间，他的朋友张飞卿曾携一玉壶来看望他。这件事竟被人传成是他们夫妻以玉壶颁金（以玉壶投献金人），并听说有人已向朝廷告发。这样的政治陷害使李清照大为惊恐，她决定将家中所有的铜器等物品进献朝廷，以求得洗刷和解脱。于是，她便追随着高宗逃难的路线辗转避乱，从越州到明州，经奉化、台州入海，又经温州返回越州。最后，在绍兴二年（1132），又从越州移居杭州。这期间她不但承受着政治上的压力，而且大量书画、砚墨被盗，孤独一身，各地漂泊，境况极其悲凄。</a:t>
            </a:r>
            <a:endParaRPr lang="zh-CN" altLang="en-US" sz="17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6" name="矩形 15"/>
          <p:cNvSpPr/>
          <p:nvPr>
            <p:custDataLst>
              <p:tags r:id="rId3"/>
            </p:custDataLst>
          </p:nvPr>
        </p:nvSpPr>
        <p:spPr>
          <a:xfrm>
            <a:off x="549644" y="1832469"/>
            <a:ext cx="11363028" cy="4499877"/>
          </a:xfrm>
          <a:prstGeom prst="rect">
            <a:avLst/>
          </a:prstGeom>
          <a:solidFill>
            <a:schemeClr val="accent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>
            <p:custDataLst>
              <p:tags r:id="rId4"/>
            </p:custDataLst>
          </p:nvPr>
        </p:nvSpPr>
        <p:spPr>
          <a:xfrm>
            <a:off x="333829" y="1672533"/>
            <a:ext cx="11321142" cy="4408572"/>
          </a:xfrm>
          <a:prstGeom prst="rect">
            <a:avLst/>
          </a:prstGeom>
          <a:solidFill>
            <a:schemeClr val="bg1">
              <a:alpha val="51000"/>
            </a:schemeClr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1" name="任意多边形: 形状 90"/>
          <p:cNvSpPr/>
          <p:nvPr>
            <p:custDataLst>
              <p:tags r:id="rId5"/>
            </p:custDataLst>
          </p:nvPr>
        </p:nvSpPr>
        <p:spPr>
          <a:xfrm>
            <a:off x="10752454" y="5811577"/>
            <a:ext cx="1261746" cy="659131"/>
          </a:xfrm>
          <a:custGeom>
            <a:gdLst>
              <a:gd name="connsiteX0" fmla="*/ 1233285 w 1261746"/>
              <a:gd name="connsiteY0" fmla="*/ 602227 h 659131"/>
              <a:gd name="connsiteX1" fmla="*/ 1261746 w 1261746"/>
              <a:gd name="connsiteY1" fmla="*/ 630679 h 659131"/>
              <a:gd name="connsiteX2" fmla="*/ 1233285 w 1261746"/>
              <a:gd name="connsiteY2" fmla="*/ 659131 h 659131"/>
              <a:gd name="connsiteX3" fmla="*/ 1204824 w 1261746"/>
              <a:gd name="connsiteY3" fmla="*/ 630679 h 659131"/>
              <a:gd name="connsiteX4" fmla="*/ 1233285 w 1261746"/>
              <a:gd name="connsiteY4" fmla="*/ 602227 h 659131"/>
              <a:gd name="connsiteX5" fmla="*/ 1112803 w 1261746"/>
              <a:gd name="connsiteY5" fmla="*/ 602227 h 659131"/>
              <a:gd name="connsiteX6" fmla="*/ 1141264 w 1261746"/>
              <a:gd name="connsiteY6" fmla="*/ 630679 h 659131"/>
              <a:gd name="connsiteX7" fmla="*/ 1112803 w 1261746"/>
              <a:gd name="connsiteY7" fmla="*/ 659131 h 659131"/>
              <a:gd name="connsiteX8" fmla="*/ 1084342 w 1261746"/>
              <a:gd name="connsiteY8" fmla="*/ 630679 h 659131"/>
              <a:gd name="connsiteX9" fmla="*/ 1112803 w 1261746"/>
              <a:gd name="connsiteY9" fmla="*/ 602227 h 659131"/>
              <a:gd name="connsiteX10" fmla="*/ 992320 w 1261746"/>
              <a:gd name="connsiteY10" fmla="*/ 602227 h 659131"/>
              <a:gd name="connsiteX11" fmla="*/ 1020781 w 1261746"/>
              <a:gd name="connsiteY11" fmla="*/ 630679 h 659131"/>
              <a:gd name="connsiteX12" fmla="*/ 992320 w 1261746"/>
              <a:gd name="connsiteY12" fmla="*/ 659131 h 659131"/>
              <a:gd name="connsiteX13" fmla="*/ 963859 w 1261746"/>
              <a:gd name="connsiteY13" fmla="*/ 630679 h 659131"/>
              <a:gd name="connsiteX14" fmla="*/ 992320 w 1261746"/>
              <a:gd name="connsiteY14" fmla="*/ 602227 h 659131"/>
              <a:gd name="connsiteX15" fmla="*/ 871838 w 1261746"/>
              <a:gd name="connsiteY15" fmla="*/ 602227 h 659131"/>
              <a:gd name="connsiteX16" fmla="*/ 900299 w 1261746"/>
              <a:gd name="connsiteY16" fmla="*/ 630679 h 659131"/>
              <a:gd name="connsiteX17" fmla="*/ 871838 w 1261746"/>
              <a:gd name="connsiteY17" fmla="*/ 659131 h 659131"/>
              <a:gd name="connsiteX18" fmla="*/ 843377 w 1261746"/>
              <a:gd name="connsiteY18" fmla="*/ 630679 h 659131"/>
              <a:gd name="connsiteX19" fmla="*/ 871838 w 1261746"/>
              <a:gd name="connsiteY19" fmla="*/ 602227 h 659131"/>
              <a:gd name="connsiteX20" fmla="*/ 751356 w 1261746"/>
              <a:gd name="connsiteY20" fmla="*/ 602227 h 659131"/>
              <a:gd name="connsiteX21" fmla="*/ 779817 w 1261746"/>
              <a:gd name="connsiteY21" fmla="*/ 630679 h 659131"/>
              <a:gd name="connsiteX22" fmla="*/ 751356 w 1261746"/>
              <a:gd name="connsiteY22" fmla="*/ 659131 h 659131"/>
              <a:gd name="connsiteX23" fmla="*/ 722895 w 1261746"/>
              <a:gd name="connsiteY23" fmla="*/ 630679 h 659131"/>
              <a:gd name="connsiteX24" fmla="*/ 751356 w 1261746"/>
              <a:gd name="connsiteY24" fmla="*/ 602227 h 659131"/>
              <a:gd name="connsiteX25" fmla="*/ 630873 w 1261746"/>
              <a:gd name="connsiteY25" fmla="*/ 602227 h 659131"/>
              <a:gd name="connsiteX26" fmla="*/ 659334 w 1261746"/>
              <a:gd name="connsiteY26" fmla="*/ 630679 h 659131"/>
              <a:gd name="connsiteX27" fmla="*/ 630873 w 1261746"/>
              <a:gd name="connsiteY27" fmla="*/ 659131 h 659131"/>
              <a:gd name="connsiteX28" fmla="*/ 602412 w 1261746"/>
              <a:gd name="connsiteY28" fmla="*/ 630679 h 659131"/>
              <a:gd name="connsiteX29" fmla="*/ 630873 w 1261746"/>
              <a:gd name="connsiteY29" fmla="*/ 602227 h 659131"/>
              <a:gd name="connsiteX30" fmla="*/ 510391 w 1261746"/>
              <a:gd name="connsiteY30" fmla="*/ 602227 h 659131"/>
              <a:gd name="connsiteX31" fmla="*/ 538852 w 1261746"/>
              <a:gd name="connsiteY31" fmla="*/ 630679 h 659131"/>
              <a:gd name="connsiteX32" fmla="*/ 510391 w 1261746"/>
              <a:gd name="connsiteY32" fmla="*/ 659131 h 659131"/>
              <a:gd name="connsiteX33" fmla="*/ 481930 w 1261746"/>
              <a:gd name="connsiteY33" fmla="*/ 630679 h 659131"/>
              <a:gd name="connsiteX34" fmla="*/ 510391 w 1261746"/>
              <a:gd name="connsiteY34" fmla="*/ 602227 h 659131"/>
              <a:gd name="connsiteX35" fmla="*/ 389908 w 1261746"/>
              <a:gd name="connsiteY35" fmla="*/ 602227 h 659131"/>
              <a:gd name="connsiteX36" fmla="*/ 418369 w 1261746"/>
              <a:gd name="connsiteY36" fmla="*/ 630679 h 659131"/>
              <a:gd name="connsiteX37" fmla="*/ 389908 w 1261746"/>
              <a:gd name="connsiteY37" fmla="*/ 659131 h 659131"/>
              <a:gd name="connsiteX38" fmla="*/ 361447 w 1261746"/>
              <a:gd name="connsiteY38" fmla="*/ 630679 h 659131"/>
              <a:gd name="connsiteX39" fmla="*/ 389908 w 1261746"/>
              <a:gd name="connsiteY39" fmla="*/ 602227 h 659131"/>
              <a:gd name="connsiteX40" fmla="*/ 269426 w 1261746"/>
              <a:gd name="connsiteY40" fmla="*/ 602227 h 659131"/>
              <a:gd name="connsiteX41" fmla="*/ 297887 w 1261746"/>
              <a:gd name="connsiteY41" fmla="*/ 630679 h 659131"/>
              <a:gd name="connsiteX42" fmla="*/ 269426 w 1261746"/>
              <a:gd name="connsiteY42" fmla="*/ 659131 h 659131"/>
              <a:gd name="connsiteX43" fmla="*/ 240965 w 1261746"/>
              <a:gd name="connsiteY43" fmla="*/ 630679 h 659131"/>
              <a:gd name="connsiteX44" fmla="*/ 269426 w 1261746"/>
              <a:gd name="connsiteY44" fmla="*/ 602227 h 659131"/>
              <a:gd name="connsiteX45" fmla="*/ 148943 w 1261746"/>
              <a:gd name="connsiteY45" fmla="*/ 602227 h 659131"/>
              <a:gd name="connsiteX46" fmla="*/ 177404 w 1261746"/>
              <a:gd name="connsiteY46" fmla="*/ 630679 h 659131"/>
              <a:gd name="connsiteX47" fmla="*/ 148943 w 1261746"/>
              <a:gd name="connsiteY47" fmla="*/ 659131 h 659131"/>
              <a:gd name="connsiteX48" fmla="*/ 120482 w 1261746"/>
              <a:gd name="connsiteY48" fmla="*/ 630679 h 659131"/>
              <a:gd name="connsiteX49" fmla="*/ 148943 w 1261746"/>
              <a:gd name="connsiteY49" fmla="*/ 602227 h 659131"/>
              <a:gd name="connsiteX50" fmla="*/ 28461 w 1261746"/>
              <a:gd name="connsiteY50" fmla="*/ 602227 h 659131"/>
              <a:gd name="connsiteX51" fmla="*/ 56922 w 1261746"/>
              <a:gd name="connsiteY51" fmla="*/ 630679 h 659131"/>
              <a:gd name="connsiteX52" fmla="*/ 28461 w 1261746"/>
              <a:gd name="connsiteY52" fmla="*/ 659131 h 659131"/>
              <a:gd name="connsiteX53" fmla="*/ 0 w 1261746"/>
              <a:gd name="connsiteY53" fmla="*/ 630679 h 659131"/>
              <a:gd name="connsiteX54" fmla="*/ 28461 w 1261746"/>
              <a:gd name="connsiteY54" fmla="*/ 602227 h 659131"/>
              <a:gd name="connsiteX55" fmla="*/ 1233285 w 1261746"/>
              <a:gd name="connsiteY55" fmla="*/ 481781 h 659131"/>
              <a:gd name="connsiteX56" fmla="*/ 1261746 w 1261746"/>
              <a:gd name="connsiteY56" fmla="*/ 510233 h 659131"/>
              <a:gd name="connsiteX57" fmla="*/ 1233285 w 1261746"/>
              <a:gd name="connsiteY57" fmla="*/ 538685 h 659131"/>
              <a:gd name="connsiteX58" fmla="*/ 1204824 w 1261746"/>
              <a:gd name="connsiteY58" fmla="*/ 510233 h 659131"/>
              <a:gd name="connsiteX59" fmla="*/ 1233285 w 1261746"/>
              <a:gd name="connsiteY59" fmla="*/ 481781 h 659131"/>
              <a:gd name="connsiteX60" fmla="*/ 1112803 w 1261746"/>
              <a:gd name="connsiteY60" fmla="*/ 481781 h 659131"/>
              <a:gd name="connsiteX61" fmla="*/ 1141264 w 1261746"/>
              <a:gd name="connsiteY61" fmla="*/ 510233 h 659131"/>
              <a:gd name="connsiteX62" fmla="*/ 1112803 w 1261746"/>
              <a:gd name="connsiteY62" fmla="*/ 538685 h 659131"/>
              <a:gd name="connsiteX63" fmla="*/ 1084342 w 1261746"/>
              <a:gd name="connsiteY63" fmla="*/ 510233 h 659131"/>
              <a:gd name="connsiteX64" fmla="*/ 1112803 w 1261746"/>
              <a:gd name="connsiteY64" fmla="*/ 481781 h 659131"/>
              <a:gd name="connsiteX65" fmla="*/ 992320 w 1261746"/>
              <a:gd name="connsiteY65" fmla="*/ 481781 h 659131"/>
              <a:gd name="connsiteX66" fmla="*/ 1020781 w 1261746"/>
              <a:gd name="connsiteY66" fmla="*/ 510233 h 659131"/>
              <a:gd name="connsiteX67" fmla="*/ 992320 w 1261746"/>
              <a:gd name="connsiteY67" fmla="*/ 538685 h 659131"/>
              <a:gd name="connsiteX68" fmla="*/ 963859 w 1261746"/>
              <a:gd name="connsiteY68" fmla="*/ 510233 h 659131"/>
              <a:gd name="connsiteX69" fmla="*/ 992320 w 1261746"/>
              <a:gd name="connsiteY69" fmla="*/ 481781 h 659131"/>
              <a:gd name="connsiteX70" fmla="*/ 871838 w 1261746"/>
              <a:gd name="connsiteY70" fmla="*/ 481781 h 659131"/>
              <a:gd name="connsiteX71" fmla="*/ 900299 w 1261746"/>
              <a:gd name="connsiteY71" fmla="*/ 510233 h 659131"/>
              <a:gd name="connsiteX72" fmla="*/ 871838 w 1261746"/>
              <a:gd name="connsiteY72" fmla="*/ 538685 h 659131"/>
              <a:gd name="connsiteX73" fmla="*/ 843377 w 1261746"/>
              <a:gd name="connsiteY73" fmla="*/ 510233 h 659131"/>
              <a:gd name="connsiteX74" fmla="*/ 871838 w 1261746"/>
              <a:gd name="connsiteY74" fmla="*/ 481781 h 659131"/>
              <a:gd name="connsiteX75" fmla="*/ 751356 w 1261746"/>
              <a:gd name="connsiteY75" fmla="*/ 481781 h 659131"/>
              <a:gd name="connsiteX76" fmla="*/ 779817 w 1261746"/>
              <a:gd name="connsiteY76" fmla="*/ 510233 h 659131"/>
              <a:gd name="connsiteX77" fmla="*/ 751356 w 1261746"/>
              <a:gd name="connsiteY77" fmla="*/ 538685 h 659131"/>
              <a:gd name="connsiteX78" fmla="*/ 722895 w 1261746"/>
              <a:gd name="connsiteY78" fmla="*/ 510233 h 659131"/>
              <a:gd name="connsiteX79" fmla="*/ 751356 w 1261746"/>
              <a:gd name="connsiteY79" fmla="*/ 481781 h 659131"/>
              <a:gd name="connsiteX80" fmla="*/ 630873 w 1261746"/>
              <a:gd name="connsiteY80" fmla="*/ 481781 h 659131"/>
              <a:gd name="connsiteX81" fmla="*/ 659334 w 1261746"/>
              <a:gd name="connsiteY81" fmla="*/ 510233 h 659131"/>
              <a:gd name="connsiteX82" fmla="*/ 630873 w 1261746"/>
              <a:gd name="connsiteY82" fmla="*/ 538685 h 659131"/>
              <a:gd name="connsiteX83" fmla="*/ 602412 w 1261746"/>
              <a:gd name="connsiteY83" fmla="*/ 510233 h 659131"/>
              <a:gd name="connsiteX84" fmla="*/ 630873 w 1261746"/>
              <a:gd name="connsiteY84" fmla="*/ 481781 h 659131"/>
              <a:gd name="connsiteX85" fmla="*/ 510391 w 1261746"/>
              <a:gd name="connsiteY85" fmla="*/ 481781 h 659131"/>
              <a:gd name="connsiteX86" fmla="*/ 538852 w 1261746"/>
              <a:gd name="connsiteY86" fmla="*/ 510233 h 659131"/>
              <a:gd name="connsiteX87" fmla="*/ 510391 w 1261746"/>
              <a:gd name="connsiteY87" fmla="*/ 538685 h 659131"/>
              <a:gd name="connsiteX88" fmla="*/ 481930 w 1261746"/>
              <a:gd name="connsiteY88" fmla="*/ 510233 h 659131"/>
              <a:gd name="connsiteX89" fmla="*/ 510391 w 1261746"/>
              <a:gd name="connsiteY89" fmla="*/ 481781 h 659131"/>
              <a:gd name="connsiteX90" fmla="*/ 389908 w 1261746"/>
              <a:gd name="connsiteY90" fmla="*/ 481781 h 659131"/>
              <a:gd name="connsiteX91" fmla="*/ 418369 w 1261746"/>
              <a:gd name="connsiteY91" fmla="*/ 510233 h 659131"/>
              <a:gd name="connsiteX92" fmla="*/ 389908 w 1261746"/>
              <a:gd name="connsiteY92" fmla="*/ 538685 h 659131"/>
              <a:gd name="connsiteX93" fmla="*/ 361447 w 1261746"/>
              <a:gd name="connsiteY93" fmla="*/ 510233 h 659131"/>
              <a:gd name="connsiteX94" fmla="*/ 389908 w 1261746"/>
              <a:gd name="connsiteY94" fmla="*/ 481781 h 659131"/>
              <a:gd name="connsiteX95" fmla="*/ 269426 w 1261746"/>
              <a:gd name="connsiteY95" fmla="*/ 481781 h 659131"/>
              <a:gd name="connsiteX96" fmla="*/ 297887 w 1261746"/>
              <a:gd name="connsiteY96" fmla="*/ 510233 h 659131"/>
              <a:gd name="connsiteX97" fmla="*/ 269426 w 1261746"/>
              <a:gd name="connsiteY97" fmla="*/ 538685 h 659131"/>
              <a:gd name="connsiteX98" fmla="*/ 240965 w 1261746"/>
              <a:gd name="connsiteY98" fmla="*/ 510233 h 659131"/>
              <a:gd name="connsiteX99" fmla="*/ 269426 w 1261746"/>
              <a:gd name="connsiteY99" fmla="*/ 481781 h 659131"/>
              <a:gd name="connsiteX100" fmla="*/ 148943 w 1261746"/>
              <a:gd name="connsiteY100" fmla="*/ 481781 h 659131"/>
              <a:gd name="connsiteX101" fmla="*/ 177404 w 1261746"/>
              <a:gd name="connsiteY101" fmla="*/ 510233 h 659131"/>
              <a:gd name="connsiteX102" fmla="*/ 148943 w 1261746"/>
              <a:gd name="connsiteY102" fmla="*/ 538685 h 659131"/>
              <a:gd name="connsiteX103" fmla="*/ 120482 w 1261746"/>
              <a:gd name="connsiteY103" fmla="*/ 510233 h 659131"/>
              <a:gd name="connsiteX104" fmla="*/ 148943 w 1261746"/>
              <a:gd name="connsiteY104" fmla="*/ 481781 h 659131"/>
              <a:gd name="connsiteX105" fmla="*/ 28461 w 1261746"/>
              <a:gd name="connsiteY105" fmla="*/ 481781 h 659131"/>
              <a:gd name="connsiteX106" fmla="*/ 56922 w 1261746"/>
              <a:gd name="connsiteY106" fmla="*/ 510233 h 659131"/>
              <a:gd name="connsiteX107" fmla="*/ 28461 w 1261746"/>
              <a:gd name="connsiteY107" fmla="*/ 538685 h 659131"/>
              <a:gd name="connsiteX108" fmla="*/ 0 w 1261746"/>
              <a:gd name="connsiteY108" fmla="*/ 510233 h 659131"/>
              <a:gd name="connsiteX109" fmla="*/ 28461 w 1261746"/>
              <a:gd name="connsiteY109" fmla="*/ 481781 h 659131"/>
              <a:gd name="connsiteX110" fmla="*/ 1233285 w 1261746"/>
              <a:gd name="connsiteY110" fmla="*/ 361336 h 659131"/>
              <a:gd name="connsiteX111" fmla="*/ 1261746 w 1261746"/>
              <a:gd name="connsiteY111" fmla="*/ 389788 h 659131"/>
              <a:gd name="connsiteX112" fmla="*/ 1233285 w 1261746"/>
              <a:gd name="connsiteY112" fmla="*/ 418240 h 659131"/>
              <a:gd name="connsiteX113" fmla="*/ 1204824 w 1261746"/>
              <a:gd name="connsiteY113" fmla="*/ 389788 h 659131"/>
              <a:gd name="connsiteX114" fmla="*/ 1233285 w 1261746"/>
              <a:gd name="connsiteY114" fmla="*/ 361336 h 659131"/>
              <a:gd name="connsiteX115" fmla="*/ 1112803 w 1261746"/>
              <a:gd name="connsiteY115" fmla="*/ 361336 h 659131"/>
              <a:gd name="connsiteX116" fmla="*/ 1141264 w 1261746"/>
              <a:gd name="connsiteY116" fmla="*/ 389788 h 659131"/>
              <a:gd name="connsiteX117" fmla="*/ 1112803 w 1261746"/>
              <a:gd name="connsiteY117" fmla="*/ 418240 h 659131"/>
              <a:gd name="connsiteX118" fmla="*/ 1084342 w 1261746"/>
              <a:gd name="connsiteY118" fmla="*/ 389788 h 659131"/>
              <a:gd name="connsiteX119" fmla="*/ 1112803 w 1261746"/>
              <a:gd name="connsiteY119" fmla="*/ 361336 h 659131"/>
              <a:gd name="connsiteX120" fmla="*/ 992320 w 1261746"/>
              <a:gd name="connsiteY120" fmla="*/ 361336 h 659131"/>
              <a:gd name="connsiteX121" fmla="*/ 1020781 w 1261746"/>
              <a:gd name="connsiteY121" fmla="*/ 389788 h 659131"/>
              <a:gd name="connsiteX122" fmla="*/ 992320 w 1261746"/>
              <a:gd name="connsiteY122" fmla="*/ 418240 h 659131"/>
              <a:gd name="connsiteX123" fmla="*/ 963859 w 1261746"/>
              <a:gd name="connsiteY123" fmla="*/ 389788 h 659131"/>
              <a:gd name="connsiteX124" fmla="*/ 992320 w 1261746"/>
              <a:gd name="connsiteY124" fmla="*/ 361336 h 659131"/>
              <a:gd name="connsiteX125" fmla="*/ 871838 w 1261746"/>
              <a:gd name="connsiteY125" fmla="*/ 361336 h 659131"/>
              <a:gd name="connsiteX126" fmla="*/ 900299 w 1261746"/>
              <a:gd name="connsiteY126" fmla="*/ 389788 h 659131"/>
              <a:gd name="connsiteX127" fmla="*/ 871838 w 1261746"/>
              <a:gd name="connsiteY127" fmla="*/ 418240 h 659131"/>
              <a:gd name="connsiteX128" fmla="*/ 843377 w 1261746"/>
              <a:gd name="connsiteY128" fmla="*/ 389788 h 659131"/>
              <a:gd name="connsiteX129" fmla="*/ 871838 w 1261746"/>
              <a:gd name="connsiteY129" fmla="*/ 361336 h 659131"/>
              <a:gd name="connsiteX130" fmla="*/ 751356 w 1261746"/>
              <a:gd name="connsiteY130" fmla="*/ 361336 h 659131"/>
              <a:gd name="connsiteX131" fmla="*/ 779817 w 1261746"/>
              <a:gd name="connsiteY131" fmla="*/ 389788 h 659131"/>
              <a:gd name="connsiteX132" fmla="*/ 751356 w 1261746"/>
              <a:gd name="connsiteY132" fmla="*/ 418240 h 659131"/>
              <a:gd name="connsiteX133" fmla="*/ 722895 w 1261746"/>
              <a:gd name="connsiteY133" fmla="*/ 389788 h 659131"/>
              <a:gd name="connsiteX134" fmla="*/ 751356 w 1261746"/>
              <a:gd name="connsiteY134" fmla="*/ 361336 h 659131"/>
              <a:gd name="connsiteX135" fmla="*/ 630873 w 1261746"/>
              <a:gd name="connsiteY135" fmla="*/ 361336 h 659131"/>
              <a:gd name="connsiteX136" fmla="*/ 659334 w 1261746"/>
              <a:gd name="connsiteY136" fmla="*/ 389788 h 659131"/>
              <a:gd name="connsiteX137" fmla="*/ 630873 w 1261746"/>
              <a:gd name="connsiteY137" fmla="*/ 418240 h 659131"/>
              <a:gd name="connsiteX138" fmla="*/ 602412 w 1261746"/>
              <a:gd name="connsiteY138" fmla="*/ 389788 h 659131"/>
              <a:gd name="connsiteX139" fmla="*/ 630873 w 1261746"/>
              <a:gd name="connsiteY139" fmla="*/ 361336 h 659131"/>
              <a:gd name="connsiteX140" fmla="*/ 510391 w 1261746"/>
              <a:gd name="connsiteY140" fmla="*/ 361336 h 659131"/>
              <a:gd name="connsiteX141" fmla="*/ 538852 w 1261746"/>
              <a:gd name="connsiteY141" fmla="*/ 389788 h 659131"/>
              <a:gd name="connsiteX142" fmla="*/ 510391 w 1261746"/>
              <a:gd name="connsiteY142" fmla="*/ 418240 h 659131"/>
              <a:gd name="connsiteX143" fmla="*/ 481930 w 1261746"/>
              <a:gd name="connsiteY143" fmla="*/ 389788 h 659131"/>
              <a:gd name="connsiteX144" fmla="*/ 510391 w 1261746"/>
              <a:gd name="connsiteY144" fmla="*/ 361336 h 659131"/>
              <a:gd name="connsiteX145" fmla="*/ 389908 w 1261746"/>
              <a:gd name="connsiteY145" fmla="*/ 361336 h 659131"/>
              <a:gd name="connsiteX146" fmla="*/ 418369 w 1261746"/>
              <a:gd name="connsiteY146" fmla="*/ 389788 h 659131"/>
              <a:gd name="connsiteX147" fmla="*/ 389908 w 1261746"/>
              <a:gd name="connsiteY147" fmla="*/ 418240 h 659131"/>
              <a:gd name="connsiteX148" fmla="*/ 361447 w 1261746"/>
              <a:gd name="connsiteY148" fmla="*/ 389788 h 659131"/>
              <a:gd name="connsiteX149" fmla="*/ 389908 w 1261746"/>
              <a:gd name="connsiteY149" fmla="*/ 361336 h 659131"/>
              <a:gd name="connsiteX150" fmla="*/ 269426 w 1261746"/>
              <a:gd name="connsiteY150" fmla="*/ 361336 h 659131"/>
              <a:gd name="connsiteX151" fmla="*/ 297887 w 1261746"/>
              <a:gd name="connsiteY151" fmla="*/ 389788 h 659131"/>
              <a:gd name="connsiteX152" fmla="*/ 269426 w 1261746"/>
              <a:gd name="connsiteY152" fmla="*/ 418240 h 659131"/>
              <a:gd name="connsiteX153" fmla="*/ 240965 w 1261746"/>
              <a:gd name="connsiteY153" fmla="*/ 389788 h 659131"/>
              <a:gd name="connsiteX154" fmla="*/ 269426 w 1261746"/>
              <a:gd name="connsiteY154" fmla="*/ 361336 h 659131"/>
              <a:gd name="connsiteX155" fmla="*/ 148943 w 1261746"/>
              <a:gd name="connsiteY155" fmla="*/ 361336 h 659131"/>
              <a:gd name="connsiteX156" fmla="*/ 177404 w 1261746"/>
              <a:gd name="connsiteY156" fmla="*/ 389788 h 659131"/>
              <a:gd name="connsiteX157" fmla="*/ 148943 w 1261746"/>
              <a:gd name="connsiteY157" fmla="*/ 418240 h 659131"/>
              <a:gd name="connsiteX158" fmla="*/ 120482 w 1261746"/>
              <a:gd name="connsiteY158" fmla="*/ 389788 h 659131"/>
              <a:gd name="connsiteX159" fmla="*/ 148943 w 1261746"/>
              <a:gd name="connsiteY159" fmla="*/ 361336 h 659131"/>
              <a:gd name="connsiteX160" fmla="*/ 28461 w 1261746"/>
              <a:gd name="connsiteY160" fmla="*/ 361336 h 659131"/>
              <a:gd name="connsiteX161" fmla="*/ 56922 w 1261746"/>
              <a:gd name="connsiteY161" fmla="*/ 389788 h 659131"/>
              <a:gd name="connsiteX162" fmla="*/ 28461 w 1261746"/>
              <a:gd name="connsiteY162" fmla="*/ 418240 h 659131"/>
              <a:gd name="connsiteX163" fmla="*/ 0 w 1261746"/>
              <a:gd name="connsiteY163" fmla="*/ 389788 h 659131"/>
              <a:gd name="connsiteX164" fmla="*/ 28461 w 1261746"/>
              <a:gd name="connsiteY164" fmla="*/ 361336 h 659131"/>
              <a:gd name="connsiteX165" fmla="*/ 1233285 w 1261746"/>
              <a:gd name="connsiteY165" fmla="*/ 240891 h 659131"/>
              <a:gd name="connsiteX166" fmla="*/ 1261746 w 1261746"/>
              <a:gd name="connsiteY166" fmla="*/ 269343 h 659131"/>
              <a:gd name="connsiteX167" fmla="*/ 1233285 w 1261746"/>
              <a:gd name="connsiteY167" fmla="*/ 297795 h 659131"/>
              <a:gd name="connsiteX168" fmla="*/ 1204824 w 1261746"/>
              <a:gd name="connsiteY168" fmla="*/ 269343 h 659131"/>
              <a:gd name="connsiteX169" fmla="*/ 1233285 w 1261746"/>
              <a:gd name="connsiteY169" fmla="*/ 240891 h 659131"/>
              <a:gd name="connsiteX170" fmla="*/ 1112803 w 1261746"/>
              <a:gd name="connsiteY170" fmla="*/ 240891 h 659131"/>
              <a:gd name="connsiteX171" fmla="*/ 1141264 w 1261746"/>
              <a:gd name="connsiteY171" fmla="*/ 269343 h 659131"/>
              <a:gd name="connsiteX172" fmla="*/ 1112803 w 1261746"/>
              <a:gd name="connsiteY172" fmla="*/ 297795 h 659131"/>
              <a:gd name="connsiteX173" fmla="*/ 1084342 w 1261746"/>
              <a:gd name="connsiteY173" fmla="*/ 269343 h 659131"/>
              <a:gd name="connsiteX174" fmla="*/ 1112803 w 1261746"/>
              <a:gd name="connsiteY174" fmla="*/ 240891 h 659131"/>
              <a:gd name="connsiteX175" fmla="*/ 992320 w 1261746"/>
              <a:gd name="connsiteY175" fmla="*/ 240891 h 659131"/>
              <a:gd name="connsiteX176" fmla="*/ 1020781 w 1261746"/>
              <a:gd name="connsiteY176" fmla="*/ 269343 h 659131"/>
              <a:gd name="connsiteX177" fmla="*/ 992320 w 1261746"/>
              <a:gd name="connsiteY177" fmla="*/ 297795 h 659131"/>
              <a:gd name="connsiteX178" fmla="*/ 963859 w 1261746"/>
              <a:gd name="connsiteY178" fmla="*/ 269343 h 659131"/>
              <a:gd name="connsiteX179" fmla="*/ 992320 w 1261746"/>
              <a:gd name="connsiteY179" fmla="*/ 240891 h 659131"/>
              <a:gd name="connsiteX180" fmla="*/ 871838 w 1261746"/>
              <a:gd name="connsiteY180" fmla="*/ 240891 h 659131"/>
              <a:gd name="connsiteX181" fmla="*/ 900299 w 1261746"/>
              <a:gd name="connsiteY181" fmla="*/ 269343 h 659131"/>
              <a:gd name="connsiteX182" fmla="*/ 871838 w 1261746"/>
              <a:gd name="connsiteY182" fmla="*/ 297795 h 659131"/>
              <a:gd name="connsiteX183" fmla="*/ 843377 w 1261746"/>
              <a:gd name="connsiteY183" fmla="*/ 269343 h 659131"/>
              <a:gd name="connsiteX184" fmla="*/ 871838 w 1261746"/>
              <a:gd name="connsiteY184" fmla="*/ 240891 h 659131"/>
              <a:gd name="connsiteX185" fmla="*/ 751356 w 1261746"/>
              <a:gd name="connsiteY185" fmla="*/ 240891 h 659131"/>
              <a:gd name="connsiteX186" fmla="*/ 779817 w 1261746"/>
              <a:gd name="connsiteY186" fmla="*/ 269343 h 659131"/>
              <a:gd name="connsiteX187" fmla="*/ 751356 w 1261746"/>
              <a:gd name="connsiteY187" fmla="*/ 297795 h 659131"/>
              <a:gd name="connsiteX188" fmla="*/ 722895 w 1261746"/>
              <a:gd name="connsiteY188" fmla="*/ 269343 h 659131"/>
              <a:gd name="connsiteX189" fmla="*/ 751356 w 1261746"/>
              <a:gd name="connsiteY189" fmla="*/ 240891 h 659131"/>
              <a:gd name="connsiteX190" fmla="*/ 630873 w 1261746"/>
              <a:gd name="connsiteY190" fmla="*/ 240891 h 659131"/>
              <a:gd name="connsiteX191" fmla="*/ 659334 w 1261746"/>
              <a:gd name="connsiteY191" fmla="*/ 269343 h 659131"/>
              <a:gd name="connsiteX192" fmla="*/ 630873 w 1261746"/>
              <a:gd name="connsiteY192" fmla="*/ 297795 h 659131"/>
              <a:gd name="connsiteX193" fmla="*/ 602412 w 1261746"/>
              <a:gd name="connsiteY193" fmla="*/ 269343 h 659131"/>
              <a:gd name="connsiteX194" fmla="*/ 630873 w 1261746"/>
              <a:gd name="connsiteY194" fmla="*/ 240891 h 659131"/>
              <a:gd name="connsiteX195" fmla="*/ 510391 w 1261746"/>
              <a:gd name="connsiteY195" fmla="*/ 240891 h 659131"/>
              <a:gd name="connsiteX196" fmla="*/ 538852 w 1261746"/>
              <a:gd name="connsiteY196" fmla="*/ 269343 h 659131"/>
              <a:gd name="connsiteX197" fmla="*/ 510391 w 1261746"/>
              <a:gd name="connsiteY197" fmla="*/ 297795 h 659131"/>
              <a:gd name="connsiteX198" fmla="*/ 481930 w 1261746"/>
              <a:gd name="connsiteY198" fmla="*/ 269343 h 659131"/>
              <a:gd name="connsiteX199" fmla="*/ 510391 w 1261746"/>
              <a:gd name="connsiteY199" fmla="*/ 240891 h 659131"/>
              <a:gd name="connsiteX200" fmla="*/ 389908 w 1261746"/>
              <a:gd name="connsiteY200" fmla="*/ 240891 h 659131"/>
              <a:gd name="connsiteX201" fmla="*/ 418369 w 1261746"/>
              <a:gd name="connsiteY201" fmla="*/ 269343 h 659131"/>
              <a:gd name="connsiteX202" fmla="*/ 389908 w 1261746"/>
              <a:gd name="connsiteY202" fmla="*/ 297795 h 659131"/>
              <a:gd name="connsiteX203" fmla="*/ 361447 w 1261746"/>
              <a:gd name="connsiteY203" fmla="*/ 269343 h 659131"/>
              <a:gd name="connsiteX204" fmla="*/ 389908 w 1261746"/>
              <a:gd name="connsiteY204" fmla="*/ 240891 h 659131"/>
              <a:gd name="connsiteX205" fmla="*/ 269426 w 1261746"/>
              <a:gd name="connsiteY205" fmla="*/ 240891 h 659131"/>
              <a:gd name="connsiteX206" fmla="*/ 297887 w 1261746"/>
              <a:gd name="connsiteY206" fmla="*/ 269343 h 659131"/>
              <a:gd name="connsiteX207" fmla="*/ 269426 w 1261746"/>
              <a:gd name="connsiteY207" fmla="*/ 297795 h 659131"/>
              <a:gd name="connsiteX208" fmla="*/ 240965 w 1261746"/>
              <a:gd name="connsiteY208" fmla="*/ 269343 h 659131"/>
              <a:gd name="connsiteX209" fmla="*/ 269426 w 1261746"/>
              <a:gd name="connsiteY209" fmla="*/ 240891 h 659131"/>
              <a:gd name="connsiteX210" fmla="*/ 148943 w 1261746"/>
              <a:gd name="connsiteY210" fmla="*/ 240891 h 659131"/>
              <a:gd name="connsiteX211" fmla="*/ 177404 w 1261746"/>
              <a:gd name="connsiteY211" fmla="*/ 269343 h 659131"/>
              <a:gd name="connsiteX212" fmla="*/ 148943 w 1261746"/>
              <a:gd name="connsiteY212" fmla="*/ 297795 h 659131"/>
              <a:gd name="connsiteX213" fmla="*/ 120482 w 1261746"/>
              <a:gd name="connsiteY213" fmla="*/ 269343 h 659131"/>
              <a:gd name="connsiteX214" fmla="*/ 148943 w 1261746"/>
              <a:gd name="connsiteY214" fmla="*/ 240891 h 659131"/>
              <a:gd name="connsiteX215" fmla="*/ 28461 w 1261746"/>
              <a:gd name="connsiteY215" fmla="*/ 240891 h 659131"/>
              <a:gd name="connsiteX216" fmla="*/ 56922 w 1261746"/>
              <a:gd name="connsiteY216" fmla="*/ 269343 h 659131"/>
              <a:gd name="connsiteX217" fmla="*/ 28461 w 1261746"/>
              <a:gd name="connsiteY217" fmla="*/ 297795 h 659131"/>
              <a:gd name="connsiteX218" fmla="*/ 0 w 1261746"/>
              <a:gd name="connsiteY218" fmla="*/ 269343 h 659131"/>
              <a:gd name="connsiteX219" fmla="*/ 28461 w 1261746"/>
              <a:gd name="connsiteY219" fmla="*/ 240891 h 659131"/>
              <a:gd name="connsiteX220" fmla="*/ 1233285 w 1261746"/>
              <a:gd name="connsiteY220" fmla="*/ 120445 h 659131"/>
              <a:gd name="connsiteX221" fmla="*/ 1261746 w 1261746"/>
              <a:gd name="connsiteY221" fmla="*/ 148897 h 659131"/>
              <a:gd name="connsiteX222" fmla="*/ 1233285 w 1261746"/>
              <a:gd name="connsiteY222" fmla="*/ 177349 h 659131"/>
              <a:gd name="connsiteX223" fmla="*/ 1204824 w 1261746"/>
              <a:gd name="connsiteY223" fmla="*/ 148897 h 659131"/>
              <a:gd name="connsiteX224" fmla="*/ 1233285 w 1261746"/>
              <a:gd name="connsiteY224" fmla="*/ 120445 h 659131"/>
              <a:gd name="connsiteX225" fmla="*/ 1112803 w 1261746"/>
              <a:gd name="connsiteY225" fmla="*/ 120445 h 659131"/>
              <a:gd name="connsiteX226" fmla="*/ 1141264 w 1261746"/>
              <a:gd name="connsiteY226" fmla="*/ 148897 h 659131"/>
              <a:gd name="connsiteX227" fmla="*/ 1112803 w 1261746"/>
              <a:gd name="connsiteY227" fmla="*/ 177349 h 659131"/>
              <a:gd name="connsiteX228" fmla="*/ 1084342 w 1261746"/>
              <a:gd name="connsiteY228" fmla="*/ 148897 h 659131"/>
              <a:gd name="connsiteX229" fmla="*/ 1112803 w 1261746"/>
              <a:gd name="connsiteY229" fmla="*/ 120445 h 659131"/>
              <a:gd name="connsiteX230" fmla="*/ 992320 w 1261746"/>
              <a:gd name="connsiteY230" fmla="*/ 120445 h 659131"/>
              <a:gd name="connsiteX231" fmla="*/ 1020781 w 1261746"/>
              <a:gd name="connsiteY231" fmla="*/ 148897 h 659131"/>
              <a:gd name="connsiteX232" fmla="*/ 992320 w 1261746"/>
              <a:gd name="connsiteY232" fmla="*/ 177349 h 659131"/>
              <a:gd name="connsiteX233" fmla="*/ 963859 w 1261746"/>
              <a:gd name="connsiteY233" fmla="*/ 148897 h 659131"/>
              <a:gd name="connsiteX234" fmla="*/ 992320 w 1261746"/>
              <a:gd name="connsiteY234" fmla="*/ 120445 h 659131"/>
              <a:gd name="connsiteX235" fmla="*/ 871838 w 1261746"/>
              <a:gd name="connsiteY235" fmla="*/ 120445 h 659131"/>
              <a:gd name="connsiteX236" fmla="*/ 900299 w 1261746"/>
              <a:gd name="connsiteY236" fmla="*/ 148897 h 659131"/>
              <a:gd name="connsiteX237" fmla="*/ 871838 w 1261746"/>
              <a:gd name="connsiteY237" fmla="*/ 177349 h 659131"/>
              <a:gd name="connsiteX238" fmla="*/ 843377 w 1261746"/>
              <a:gd name="connsiteY238" fmla="*/ 148897 h 659131"/>
              <a:gd name="connsiteX239" fmla="*/ 871838 w 1261746"/>
              <a:gd name="connsiteY239" fmla="*/ 120445 h 659131"/>
              <a:gd name="connsiteX240" fmla="*/ 751356 w 1261746"/>
              <a:gd name="connsiteY240" fmla="*/ 120445 h 659131"/>
              <a:gd name="connsiteX241" fmla="*/ 779817 w 1261746"/>
              <a:gd name="connsiteY241" fmla="*/ 148897 h 659131"/>
              <a:gd name="connsiteX242" fmla="*/ 751356 w 1261746"/>
              <a:gd name="connsiteY242" fmla="*/ 177349 h 659131"/>
              <a:gd name="connsiteX243" fmla="*/ 722895 w 1261746"/>
              <a:gd name="connsiteY243" fmla="*/ 148897 h 659131"/>
              <a:gd name="connsiteX244" fmla="*/ 751356 w 1261746"/>
              <a:gd name="connsiteY244" fmla="*/ 120445 h 659131"/>
              <a:gd name="connsiteX245" fmla="*/ 630873 w 1261746"/>
              <a:gd name="connsiteY245" fmla="*/ 120445 h 659131"/>
              <a:gd name="connsiteX246" fmla="*/ 659334 w 1261746"/>
              <a:gd name="connsiteY246" fmla="*/ 148897 h 659131"/>
              <a:gd name="connsiteX247" fmla="*/ 630873 w 1261746"/>
              <a:gd name="connsiteY247" fmla="*/ 177349 h 659131"/>
              <a:gd name="connsiteX248" fmla="*/ 602412 w 1261746"/>
              <a:gd name="connsiteY248" fmla="*/ 148897 h 659131"/>
              <a:gd name="connsiteX249" fmla="*/ 630873 w 1261746"/>
              <a:gd name="connsiteY249" fmla="*/ 120445 h 659131"/>
              <a:gd name="connsiteX250" fmla="*/ 510391 w 1261746"/>
              <a:gd name="connsiteY250" fmla="*/ 120445 h 659131"/>
              <a:gd name="connsiteX251" fmla="*/ 538852 w 1261746"/>
              <a:gd name="connsiteY251" fmla="*/ 148897 h 659131"/>
              <a:gd name="connsiteX252" fmla="*/ 510391 w 1261746"/>
              <a:gd name="connsiteY252" fmla="*/ 177349 h 659131"/>
              <a:gd name="connsiteX253" fmla="*/ 481930 w 1261746"/>
              <a:gd name="connsiteY253" fmla="*/ 148897 h 659131"/>
              <a:gd name="connsiteX254" fmla="*/ 510391 w 1261746"/>
              <a:gd name="connsiteY254" fmla="*/ 120445 h 659131"/>
              <a:gd name="connsiteX255" fmla="*/ 389908 w 1261746"/>
              <a:gd name="connsiteY255" fmla="*/ 120445 h 659131"/>
              <a:gd name="connsiteX256" fmla="*/ 418369 w 1261746"/>
              <a:gd name="connsiteY256" fmla="*/ 148897 h 659131"/>
              <a:gd name="connsiteX257" fmla="*/ 389908 w 1261746"/>
              <a:gd name="connsiteY257" fmla="*/ 177349 h 659131"/>
              <a:gd name="connsiteX258" fmla="*/ 361447 w 1261746"/>
              <a:gd name="connsiteY258" fmla="*/ 148897 h 659131"/>
              <a:gd name="connsiteX259" fmla="*/ 389908 w 1261746"/>
              <a:gd name="connsiteY259" fmla="*/ 120445 h 659131"/>
              <a:gd name="connsiteX260" fmla="*/ 269426 w 1261746"/>
              <a:gd name="connsiteY260" fmla="*/ 120445 h 659131"/>
              <a:gd name="connsiteX261" fmla="*/ 297887 w 1261746"/>
              <a:gd name="connsiteY261" fmla="*/ 148897 h 659131"/>
              <a:gd name="connsiteX262" fmla="*/ 269426 w 1261746"/>
              <a:gd name="connsiteY262" fmla="*/ 177349 h 659131"/>
              <a:gd name="connsiteX263" fmla="*/ 240965 w 1261746"/>
              <a:gd name="connsiteY263" fmla="*/ 148897 h 659131"/>
              <a:gd name="connsiteX264" fmla="*/ 269426 w 1261746"/>
              <a:gd name="connsiteY264" fmla="*/ 120445 h 659131"/>
              <a:gd name="connsiteX265" fmla="*/ 148943 w 1261746"/>
              <a:gd name="connsiteY265" fmla="*/ 120445 h 659131"/>
              <a:gd name="connsiteX266" fmla="*/ 177404 w 1261746"/>
              <a:gd name="connsiteY266" fmla="*/ 148897 h 659131"/>
              <a:gd name="connsiteX267" fmla="*/ 148943 w 1261746"/>
              <a:gd name="connsiteY267" fmla="*/ 177349 h 659131"/>
              <a:gd name="connsiteX268" fmla="*/ 120482 w 1261746"/>
              <a:gd name="connsiteY268" fmla="*/ 148897 h 659131"/>
              <a:gd name="connsiteX269" fmla="*/ 148943 w 1261746"/>
              <a:gd name="connsiteY269" fmla="*/ 120445 h 659131"/>
              <a:gd name="connsiteX270" fmla="*/ 28461 w 1261746"/>
              <a:gd name="connsiteY270" fmla="*/ 120445 h 659131"/>
              <a:gd name="connsiteX271" fmla="*/ 56922 w 1261746"/>
              <a:gd name="connsiteY271" fmla="*/ 148897 h 659131"/>
              <a:gd name="connsiteX272" fmla="*/ 28461 w 1261746"/>
              <a:gd name="connsiteY272" fmla="*/ 177349 h 659131"/>
              <a:gd name="connsiteX273" fmla="*/ 0 w 1261746"/>
              <a:gd name="connsiteY273" fmla="*/ 148897 h 659131"/>
              <a:gd name="connsiteX274" fmla="*/ 28461 w 1261746"/>
              <a:gd name="connsiteY274" fmla="*/ 120445 h 659131"/>
              <a:gd name="connsiteX275" fmla="*/ 1233285 w 1261746"/>
              <a:gd name="connsiteY275" fmla="*/ 0 h 659131"/>
              <a:gd name="connsiteX276" fmla="*/ 1261746 w 1261746"/>
              <a:gd name="connsiteY276" fmla="*/ 28452 h 659131"/>
              <a:gd name="connsiteX277" fmla="*/ 1233285 w 1261746"/>
              <a:gd name="connsiteY277" fmla="*/ 56904 h 659131"/>
              <a:gd name="connsiteX278" fmla="*/ 1204824 w 1261746"/>
              <a:gd name="connsiteY278" fmla="*/ 28452 h 659131"/>
              <a:gd name="connsiteX279" fmla="*/ 1233285 w 1261746"/>
              <a:gd name="connsiteY279" fmla="*/ 0 h 659131"/>
              <a:gd name="connsiteX280" fmla="*/ 1112803 w 1261746"/>
              <a:gd name="connsiteY280" fmla="*/ 0 h 659131"/>
              <a:gd name="connsiteX281" fmla="*/ 1141264 w 1261746"/>
              <a:gd name="connsiteY281" fmla="*/ 28452 h 659131"/>
              <a:gd name="connsiteX282" fmla="*/ 1112803 w 1261746"/>
              <a:gd name="connsiteY282" fmla="*/ 56904 h 659131"/>
              <a:gd name="connsiteX283" fmla="*/ 1084342 w 1261746"/>
              <a:gd name="connsiteY283" fmla="*/ 28452 h 659131"/>
              <a:gd name="connsiteX284" fmla="*/ 1112803 w 1261746"/>
              <a:gd name="connsiteY284" fmla="*/ 0 h 659131"/>
              <a:gd name="connsiteX285" fmla="*/ 992320 w 1261746"/>
              <a:gd name="connsiteY285" fmla="*/ 0 h 659131"/>
              <a:gd name="connsiteX286" fmla="*/ 1020781 w 1261746"/>
              <a:gd name="connsiteY286" fmla="*/ 28452 h 659131"/>
              <a:gd name="connsiteX287" fmla="*/ 992320 w 1261746"/>
              <a:gd name="connsiteY287" fmla="*/ 56904 h 659131"/>
              <a:gd name="connsiteX288" fmla="*/ 963859 w 1261746"/>
              <a:gd name="connsiteY288" fmla="*/ 28452 h 659131"/>
              <a:gd name="connsiteX289" fmla="*/ 992320 w 1261746"/>
              <a:gd name="connsiteY289" fmla="*/ 0 h 659131"/>
              <a:gd name="connsiteX290" fmla="*/ 871838 w 1261746"/>
              <a:gd name="connsiteY290" fmla="*/ 0 h 659131"/>
              <a:gd name="connsiteX291" fmla="*/ 900299 w 1261746"/>
              <a:gd name="connsiteY291" fmla="*/ 28452 h 659131"/>
              <a:gd name="connsiteX292" fmla="*/ 871838 w 1261746"/>
              <a:gd name="connsiteY292" fmla="*/ 56904 h 659131"/>
              <a:gd name="connsiteX293" fmla="*/ 843377 w 1261746"/>
              <a:gd name="connsiteY293" fmla="*/ 28452 h 659131"/>
              <a:gd name="connsiteX294" fmla="*/ 871838 w 1261746"/>
              <a:gd name="connsiteY294" fmla="*/ 0 h 659131"/>
              <a:gd name="connsiteX295" fmla="*/ 751356 w 1261746"/>
              <a:gd name="connsiteY295" fmla="*/ 0 h 659131"/>
              <a:gd name="connsiteX296" fmla="*/ 779817 w 1261746"/>
              <a:gd name="connsiteY296" fmla="*/ 28452 h 659131"/>
              <a:gd name="connsiteX297" fmla="*/ 751356 w 1261746"/>
              <a:gd name="connsiteY297" fmla="*/ 56904 h 659131"/>
              <a:gd name="connsiteX298" fmla="*/ 722895 w 1261746"/>
              <a:gd name="connsiteY298" fmla="*/ 28452 h 659131"/>
              <a:gd name="connsiteX299" fmla="*/ 751356 w 1261746"/>
              <a:gd name="connsiteY299" fmla="*/ 0 h 659131"/>
              <a:gd name="connsiteX300" fmla="*/ 630873 w 1261746"/>
              <a:gd name="connsiteY300" fmla="*/ 0 h 659131"/>
              <a:gd name="connsiteX301" fmla="*/ 659334 w 1261746"/>
              <a:gd name="connsiteY301" fmla="*/ 28452 h 659131"/>
              <a:gd name="connsiteX302" fmla="*/ 630873 w 1261746"/>
              <a:gd name="connsiteY302" fmla="*/ 56904 h 659131"/>
              <a:gd name="connsiteX303" fmla="*/ 602412 w 1261746"/>
              <a:gd name="connsiteY303" fmla="*/ 28452 h 659131"/>
              <a:gd name="connsiteX304" fmla="*/ 630873 w 1261746"/>
              <a:gd name="connsiteY304" fmla="*/ 0 h 659131"/>
              <a:gd name="connsiteX305" fmla="*/ 510391 w 1261746"/>
              <a:gd name="connsiteY305" fmla="*/ 0 h 659131"/>
              <a:gd name="connsiteX306" fmla="*/ 538852 w 1261746"/>
              <a:gd name="connsiteY306" fmla="*/ 28452 h 659131"/>
              <a:gd name="connsiteX307" fmla="*/ 510391 w 1261746"/>
              <a:gd name="connsiteY307" fmla="*/ 56904 h 659131"/>
              <a:gd name="connsiteX308" fmla="*/ 481930 w 1261746"/>
              <a:gd name="connsiteY308" fmla="*/ 28452 h 659131"/>
              <a:gd name="connsiteX309" fmla="*/ 510391 w 1261746"/>
              <a:gd name="connsiteY309" fmla="*/ 0 h 659131"/>
              <a:gd name="connsiteX310" fmla="*/ 389908 w 1261746"/>
              <a:gd name="connsiteY310" fmla="*/ 0 h 659131"/>
              <a:gd name="connsiteX311" fmla="*/ 418369 w 1261746"/>
              <a:gd name="connsiteY311" fmla="*/ 28452 h 659131"/>
              <a:gd name="connsiteX312" fmla="*/ 389908 w 1261746"/>
              <a:gd name="connsiteY312" fmla="*/ 56904 h 659131"/>
              <a:gd name="connsiteX313" fmla="*/ 361447 w 1261746"/>
              <a:gd name="connsiteY313" fmla="*/ 28452 h 659131"/>
              <a:gd name="connsiteX314" fmla="*/ 389908 w 1261746"/>
              <a:gd name="connsiteY314" fmla="*/ 0 h 659131"/>
              <a:gd name="connsiteX315" fmla="*/ 269426 w 1261746"/>
              <a:gd name="connsiteY315" fmla="*/ 0 h 659131"/>
              <a:gd name="connsiteX316" fmla="*/ 297887 w 1261746"/>
              <a:gd name="connsiteY316" fmla="*/ 28452 h 659131"/>
              <a:gd name="connsiteX317" fmla="*/ 269426 w 1261746"/>
              <a:gd name="connsiteY317" fmla="*/ 56904 h 659131"/>
              <a:gd name="connsiteX318" fmla="*/ 240965 w 1261746"/>
              <a:gd name="connsiteY318" fmla="*/ 28452 h 659131"/>
              <a:gd name="connsiteX319" fmla="*/ 269426 w 1261746"/>
              <a:gd name="connsiteY319" fmla="*/ 0 h 659131"/>
              <a:gd name="connsiteX320" fmla="*/ 148943 w 1261746"/>
              <a:gd name="connsiteY320" fmla="*/ 0 h 659131"/>
              <a:gd name="connsiteX321" fmla="*/ 177404 w 1261746"/>
              <a:gd name="connsiteY321" fmla="*/ 28452 h 659131"/>
              <a:gd name="connsiteX322" fmla="*/ 148943 w 1261746"/>
              <a:gd name="connsiteY322" fmla="*/ 56904 h 659131"/>
              <a:gd name="connsiteX323" fmla="*/ 120482 w 1261746"/>
              <a:gd name="connsiteY323" fmla="*/ 28452 h 659131"/>
              <a:gd name="connsiteX324" fmla="*/ 148943 w 1261746"/>
              <a:gd name="connsiteY324" fmla="*/ 0 h 659131"/>
              <a:gd name="connsiteX325" fmla="*/ 28461 w 1261746"/>
              <a:gd name="connsiteY325" fmla="*/ 0 h 659131"/>
              <a:gd name="connsiteX326" fmla="*/ 56922 w 1261746"/>
              <a:gd name="connsiteY326" fmla="*/ 28452 h 659131"/>
              <a:gd name="connsiteX327" fmla="*/ 28461 w 1261746"/>
              <a:gd name="connsiteY327" fmla="*/ 56904 h 659131"/>
              <a:gd name="connsiteX328" fmla="*/ 0 w 1261746"/>
              <a:gd name="connsiteY328" fmla="*/ 28452 h 659131"/>
              <a:gd name="connsiteX329" fmla="*/ 28461 w 1261746"/>
              <a:gd name="connsiteY329" fmla="*/ 0 h 65913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</a:cxnLst>
            <a:rect l="l" t="t" r="r" b="b"/>
            <a:pathLst>
              <a:path w="1261746" h="659131">
                <a:moveTo>
                  <a:pt x="1233285" y="602227"/>
                </a:moveTo>
                <a:cubicBezTo>
                  <a:pt x="1249004" y="602227"/>
                  <a:pt x="1261746" y="614965"/>
                  <a:pt x="1261746" y="630679"/>
                </a:cubicBezTo>
                <a:cubicBezTo>
                  <a:pt x="1261746" y="646393"/>
                  <a:pt x="1249004" y="659131"/>
                  <a:pt x="1233285" y="659131"/>
                </a:cubicBezTo>
                <a:cubicBezTo>
                  <a:pt x="1217566" y="659131"/>
                  <a:pt x="1204824" y="646393"/>
                  <a:pt x="1204824" y="630679"/>
                </a:cubicBezTo>
                <a:cubicBezTo>
                  <a:pt x="1204824" y="614965"/>
                  <a:pt x="1217566" y="602227"/>
                  <a:pt x="1233285" y="602227"/>
                </a:cubicBezTo>
                <a:close/>
                <a:moveTo>
                  <a:pt x="1112803" y="602227"/>
                </a:moveTo>
                <a:cubicBezTo>
                  <a:pt x="1128522" y="602227"/>
                  <a:pt x="1141264" y="614965"/>
                  <a:pt x="1141264" y="630679"/>
                </a:cubicBezTo>
                <a:cubicBezTo>
                  <a:pt x="1141264" y="646393"/>
                  <a:pt x="1128522" y="659131"/>
                  <a:pt x="1112803" y="659131"/>
                </a:cubicBezTo>
                <a:cubicBezTo>
                  <a:pt x="1097084" y="659131"/>
                  <a:pt x="1084342" y="646393"/>
                  <a:pt x="1084342" y="630679"/>
                </a:cubicBezTo>
                <a:cubicBezTo>
                  <a:pt x="1084342" y="614965"/>
                  <a:pt x="1097084" y="602227"/>
                  <a:pt x="1112803" y="602227"/>
                </a:cubicBezTo>
                <a:close/>
                <a:moveTo>
                  <a:pt x="992320" y="602227"/>
                </a:moveTo>
                <a:cubicBezTo>
                  <a:pt x="1008039" y="602227"/>
                  <a:pt x="1020781" y="614965"/>
                  <a:pt x="1020781" y="630679"/>
                </a:cubicBezTo>
                <a:cubicBezTo>
                  <a:pt x="1020781" y="646393"/>
                  <a:pt x="1008039" y="659131"/>
                  <a:pt x="992320" y="659131"/>
                </a:cubicBezTo>
                <a:cubicBezTo>
                  <a:pt x="976601" y="659131"/>
                  <a:pt x="963859" y="646393"/>
                  <a:pt x="963859" y="630679"/>
                </a:cubicBezTo>
                <a:cubicBezTo>
                  <a:pt x="963859" y="614965"/>
                  <a:pt x="976601" y="602227"/>
                  <a:pt x="992320" y="602227"/>
                </a:cubicBezTo>
                <a:close/>
                <a:moveTo>
                  <a:pt x="871838" y="602227"/>
                </a:moveTo>
                <a:cubicBezTo>
                  <a:pt x="887557" y="602227"/>
                  <a:pt x="900299" y="614965"/>
                  <a:pt x="900299" y="630679"/>
                </a:cubicBezTo>
                <a:cubicBezTo>
                  <a:pt x="900299" y="646393"/>
                  <a:pt x="887557" y="659131"/>
                  <a:pt x="871838" y="659131"/>
                </a:cubicBezTo>
                <a:cubicBezTo>
                  <a:pt x="856119" y="659131"/>
                  <a:pt x="843377" y="646393"/>
                  <a:pt x="843377" y="630679"/>
                </a:cubicBezTo>
                <a:cubicBezTo>
                  <a:pt x="843377" y="614965"/>
                  <a:pt x="856119" y="602227"/>
                  <a:pt x="871838" y="602227"/>
                </a:cubicBezTo>
                <a:close/>
                <a:moveTo>
                  <a:pt x="751356" y="602227"/>
                </a:moveTo>
                <a:cubicBezTo>
                  <a:pt x="767075" y="602227"/>
                  <a:pt x="779817" y="614965"/>
                  <a:pt x="779817" y="630679"/>
                </a:cubicBezTo>
                <a:cubicBezTo>
                  <a:pt x="779817" y="646393"/>
                  <a:pt x="767075" y="659131"/>
                  <a:pt x="751356" y="659131"/>
                </a:cubicBezTo>
                <a:cubicBezTo>
                  <a:pt x="735637" y="659131"/>
                  <a:pt x="722895" y="646393"/>
                  <a:pt x="722895" y="630679"/>
                </a:cubicBezTo>
                <a:cubicBezTo>
                  <a:pt x="722895" y="614965"/>
                  <a:pt x="735637" y="602227"/>
                  <a:pt x="751356" y="602227"/>
                </a:cubicBezTo>
                <a:close/>
                <a:moveTo>
                  <a:pt x="630873" y="602227"/>
                </a:moveTo>
                <a:cubicBezTo>
                  <a:pt x="646592" y="602227"/>
                  <a:pt x="659334" y="614965"/>
                  <a:pt x="659334" y="630679"/>
                </a:cubicBezTo>
                <a:cubicBezTo>
                  <a:pt x="659334" y="646393"/>
                  <a:pt x="646592" y="659131"/>
                  <a:pt x="630873" y="659131"/>
                </a:cubicBezTo>
                <a:cubicBezTo>
                  <a:pt x="615154" y="659131"/>
                  <a:pt x="602412" y="646393"/>
                  <a:pt x="602412" y="630679"/>
                </a:cubicBezTo>
                <a:cubicBezTo>
                  <a:pt x="602412" y="614965"/>
                  <a:pt x="615154" y="602227"/>
                  <a:pt x="630873" y="602227"/>
                </a:cubicBezTo>
                <a:close/>
                <a:moveTo>
                  <a:pt x="510391" y="602227"/>
                </a:moveTo>
                <a:cubicBezTo>
                  <a:pt x="526110" y="602227"/>
                  <a:pt x="538852" y="614965"/>
                  <a:pt x="538852" y="630679"/>
                </a:cubicBezTo>
                <a:cubicBezTo>
                  <a:pt x="538852" y="646393"/>
                  <a:pt x="526110" y="659131"/>
                  <a:pt x="510391" y="659131"/>
                </a:cubicBezTo>
                <a:cubicBezTo>
                  <a:pt x="494672" y="659131"/>
                  <a:pt x="481930" y="646393"/>
                  <a:pt x="481930" y="630679"/>
                </a:cubicBezTo>
                <a:cubicBezTo>
                  <a:pt x="481930" y="614965"/>
                  <a:pt x="494672" y="602227"/>
                  <a:pt x="510391" y="602227"/>
                </a:cubicBezTo>
                <a:close/>
                <a:moveTo>
                  <a:pt x="389908" y="602227"/>
                </a:moveTo>
                <a:cubicBezTo>
                  <a:pt x="405627" y="602227"/>
                  <a:pt x="418369" y="614965"/>
                  <a:pt x="418369" y="630679"/>
                </a:cubicBezTo>
                <a:cubicBezTo>
                  <a:pt x="418369" y="646393"/>
                  <a:pt x="405627" y="659131"/>
                  <a:pt x="389908" y="659131"/>
                </a:cubicBezTo>
                <a:cubicBezTo>
                  <a:pt x="374189" y="659131"/>
                  <a:pt x="361447" y="646393"/>
                  <a:pt x="361447" y="630679"/>
                </a:cubicBezTo>
                <a:cubicBezTo>
                  <a:pt x="361447" y="614965"/>
                  <a:pt x="374189" y="602227"/>
                  <a:pt x="389908" y="602227"/>
                </a:cubicBezTo>
                <a:close/>
                <a:moveTo>
                  <a:pt x="269426" y="602227"/>
                </a:moveTo>
                <a:cubicBezTo>
                  <a:pt x="285145" y="602227"/>
                  <a:pt x="297887" y="614965"/>
                  <a:pt x="297887" y="630679"/>
                </a:cubicBezTo>
                <a:cubicBezTo>
                  <a:pt x="297887" y="646393"/>
                  <a:pt x="285145" y="659131"/>
                  <a:pt x="269426" y="659131"/>
                </a:cubicBezTo>
                <a:cubicBezTo>
                  <a:pt x="253707" y="659131"/>
                  <a:pt x="240965" y="646393"/>
                  <a:pt x="240965" y="630679"/>
                </a:cubicBezTo>
                <a:cubicBezTo>
                  <a:pt x="240965" y="614965"/>
                  <a:pt x="253707" y="602227"/>
                  <a:pt x="269426" y="602227"/>
                </a:cubicBezTo>
                <a:close/>
                <a:moveTo>
                  <a:pt x="148943" y="602227"/>
                </a:moveTo>
                <a:cubicBezTo>
                  <a:pt x="164662" y="602227"/>
                  <a:pt x="177404" y="614965"/>
                  <a:pt x="177404" y="630679"/>
                </a:cubicBezTo>
                <a:cubicBezTo>
                  <a:pt x="177404" y="646393"/>
                  <a:pt x="164662" y="659131"/>
                  <a:pt x="148943" y="659131"/>
                </a:cubicBezTo>
                <a:cubicBezTo>
                  <a:pt x="133224" y="659131"/>
                  <a:pt x="120482" y="646393"/>
                  <a:pt x="120482" y="630679"/>
                </a:cubicBezTo>
                <a:cubicBezTo>
                  <a:pt x="120482" y="614965"/>
                  <a:pt x="133224" y="602227"/>
                  <a:pt x="148943" y="602227"/>
                </a:cubicBezTo>
                <a:close/>
                <a:moveTo>
                  <a:pt x="28461" y="602227"/>
                </a:moveTo>
                <a:cubicBezTo>
                  <a:pt x="44180" y="602227"/>
                  <a:pt x="56922" y="614965"/>
                  <a:pt x="56922" y="630679"/>
                </a:cubicBezTo>
                <a:cubicBezTo>
                  <a:pt x="56922" y="646393"/>
                  <a:pt x="44180" y="659131"/>
                  <a:pt x="28461" y="659131"/>
                </a:cubicBezTo>
                <a:cubicBezTo>
                  <a:pt x="12742" y="659131"/>
                  <a:pt x="0" y="646393"/>
                  <a:pt x="0" y="630679"/>
                </a:cubicBezTo>
                <a:cubicBezTo>
                  <a:pt x="0" y="614965"/>
                  <a:pt x="12742" y="602227"/>
                  <a:pt x="28461" y="602227"/>
                </a:cubicBezTo>
                <a:close/>
                <a:moveTo>
                  <a:pt x="1233285" y="481781"/>
                </a:moveTo>
                <a:cubicBezTo>
                  <a:pt x="1249004" y="481781"/>
                  <a:pt x="1261746" y="494519"/>
                  <a:pt x="1261746" y="510233"/>
                </a:cubicBezTo>
                <a:cubicBezTo>
                  <a:pt x="1261746" y="525947"/>
                  <a:pt x="1249004" y="538685"/>
                  <a:pt x="1233285" y="538685"/>
                </a:cubicBezTo>
                <a:cubicBezTo>
                  <a:pt x="1217566" y="538685"/>
                  <a:pt x="1204824" y="525947"/>
                  <a:pt x="1204824" y="510233"/>
                </a:cubicBezTo>
                <a:cubicBezTo>
                  <a:pt x="1204824" y="494519"/>
                  <a:pt x="1217566" y="481781"/>
                  <a:pt x="1233285" y="481781"/>
                </a:cubicBezTo>
                <a:close/>
                <a:moveTo>
                  <a:pt x="1112803" y="481781"/>
                </a:moveTo>
                <a:cubicBezTo>
                  <a:pt x="1128522" y="481781"/>
                  <a:pt x="1141264" y="494519"/>
                  <a:pt x="1141264" y="510233"/>
                </a:cubicBezTo>
                <a:cubicBezTo>
                  <a:pt x="1141264" y="525947"/>
                  <a:pt x="1128522" y="538685"/>
                  <a:pt x="1112803" y="538685"/>
                </a:cubicBezTo>
                <a:cubicBezTo>
                  <a:pt x="1097084" y="538685"/>
                  <a:pt x="1084342" y="525947"/>
                  <a:pt x="1084342" y="510233"/>
                </a:cubicBezTo>
                <a:cubicBezTo>
                  <a:pt x="1084342" y="494519"/>
                  <a:pt x="1097084" y="481781"/>
                  <a:pt x="1112803" y="481781"/>
                </a:cubicBezTo>
                <a:close/>
                <a:moveTo>
                  <a:pt x="992320" y="481781"/>
                </a:moveTo>
                <a:cubicBezTo>
                  <a:pt x="1008039" y="481781"/>
                  <a:pt x="1020781" y="494519"/>
                  <a:pt x="1020781" y="510233"/>
                </a:cubicBezTo>
                <a:cubicBezTo>
                  <a:pt x="1020781" y="525947"/>
                  <a:pt x="1008039" y="538685"/>
                  <a:pt x="992320" y="538685"/>
                </a:cubicBezTo>
                <a:cubicBezTo>
                  <a:pt x="976601" y="538685"/>
                  <a:pt x="963859" y="525947"/>
                  <a:pt x="963859" y="510233"/>
                </a:cubicBezTo>
                <a:cubicBezTo>
                  <a:pt x="963859" y="494519"/>
                  <a:pt x="976601" y="481781"/>
                  <a:pt x="992320" y="481781"/>
                </a:cubicBezTo>
                <a:close/>
                <a:moveTo>
                  <a:pt x="871838" y="481781"/>
                </a:moveTo>
                <a:cubicBezTo>
                  <a:pt x="887557" y="481781"/>
                  <a:pt x="900299" y="494519"/>
                  <a:pt x="900299" y="510233"/>
                </a:cubicBezTo>
                <a:cubicBezTo>
                  <a:pt x="900299" y="525947"/>
                  <a:pt x="887557" y="538685"/>
                  <a:pt x="871838" y="538685"/>
                </a:cubicBezTo>
                <a:cubicBezTo>
                  <a:pt x="856119" y="538685"/>
                  <a:pt x="843377" y="525947"/>
                  <a:pt x="843377" y="510233"/>
                </a:cubicBezTo>
                <a:cubicBezTo>
                  <a:pt x="843377" y="494519"/>
                  <a:pt x="856119" y="481781"/>
                  <a:pt x="871838" y="481781"/>
                </a:cubicBezTo>
                <a:close/>
                <a:moveTo>
                  <a:pt x="751356" y="481781"/>
                </a:moveTo>
                <a:cubicBezTo>
                  <a:pt x="767075" y="481781"/>
                  <a:pt x="779817" y="494519"/>
                  <a:pt x="779817" y="510233"/>
                </a:cubicBezTo>
                <a:cubicBezTo>
                  <a:pt x="779817" y="525947"/>
                  <a:pt x="767075" y="538685"/>
                  <a:pt x="751356" y="538685"/>
                </a:cubicBezTo>
                <a:cubicBezTo>
                  <a:pt x="735637" y="538685"/>
                  <a:pt x="722895" y="525947"/>
                  <a:pt x="722895" y="510233"/>
                </a:cubicBezTo>
                <a:cubicBezTo>
                  <a:pt x="722895" y="494519"/>
                  <a:pt x="735637" y="481781"/>
                  <a:pt x="751356" y="481781"/>
                </a:cubicBezTo>
                <a:close/>
                <a:moveTo>
                  <a:pt x="630873" y="481781"/>
                </a:moveTo>
                <a:cubicBezTo>
                  <a:pt x="646592" y="481781"/>
                  <a:pt x="659334" y="494519"/>
                  <a:pt x="659334" y="510233"/>
                </a:cubicBezTo>
                <a:cubicBezTo>
                  <a:pt x="659334" y="525947"/>
                  <a:pt x="646592" y="538685"/>
                  <a:pt x="630873" y="538685"/>
                </a:cubicBezTo>
                <a:cubicBezTo>
                  <a:pt x="615154" y="538685"/>
                  <a:pt x="602412" y="525947"/>
                  <a:pt x="602412" y="510233"/>
                </a:cubicBezTo>
                <a:cubicBezTo>
                  <a:pt x="602412" y="494519"/>
                  <a:pt x="615154" y="481781"/>
                  <a:pt x="630873" y="481781"/>
                </a:cubicBezTo>
                <a:close/>
                <a:moveTo>
                  <a:pt x="510391" y="481781"/>
                </a:moveTo>
                <a:cubicBezTo>
                  <a:pt x="526110" y="481781"/>
                  <a:pt x="538852" y="494519"/>
                  <a:pt x="538852" y="510233"/>
                </a:cubicBezTo>
                <a:cubicBezTo>
                  <a:pt x="538852" y="525947"/>
                  <a:pt x="526110" y="538685"/>
                  <a:pt x="510391" y="538685"/>
                </a:cubicBezTo>
                <a:cubicBezTo>
                  <a:pt x="494672" y="538685"/>
                  <a:pt x="481930" y="525947"/>
                  <a:pt x="481930" y="510233"/>
                </a:cubicBezTo>
                <a:cubicBezTo>
                  <a:pt x="481930" y="494519"/>
                  <a:pt x="494672" y="481781"/>
                  <a:pt x="510391" y="481781"/>
                </a:cubicBezTo>
                <a:close/>
                <a:moveTo>
                  <a:pt x="389908" y="481781"/>
                </a:moveTo>
                <a:cubicBezTo>
                  <a:pt x="405627" y="481781"/>
                  <a:pt x="418369" y="494519"/>
                  <a:pt x="418369" y="510233"/>
                </a:cubicBezTo>
                <a:cubicBezTo>
                  <a:pt x="418369" y="525947"/>
                  <a:pt x="405627" y="538685"/>
                  <a:pt x="389908" y="538685"/>
                </a:cubicBezTo>
                <a:cubicBezTo>
                  <a:pt x="374189" y="538685"/>
                  <a:pt x="361447" y="525947"/>
                  <a:pt x="361447" y="510233"/>
                </a:cubicBezTo>
                <a:cubicBezTo>
                  <a:pt x="361447" y="494519"/>
                  <a:pt x="374189" y="481781"/>
                  <a:pt x="389908" y="481781"/>
                </a:cubicBezTo>
                <a:close/>
                <a:moveTo>
                  <a:pt x="269426" y="481781"/>
                </a:moveTo>
                <a:cubicBezTo>
                  <a:pt x="285145" y="481781"/>
                  <a:pt x="297887" y="494519"/>
                  <a:pt x="297887" y="510233"/>
                </a:cubicBezTo>
                <a:cubicBezTo>
                  <a:pt x="297887" y="525947"/>
                  <a:pt x="285145" y="538685"/>
                  <a:pt x="269426" y="538685"/>
                </a:cubicBezTo>
                <a:cubicBezTo>
                  <a:pt x="253707" y="538685"/>
                  <a:pt x="240965" y="525947"/>
                  <a:pt x="240965" y="510233"/>
                </a:cubicBezTo>
                <a:cubicBezTo>
                  <a:pt x="240965" y="494519"/>
                  <a:pt x="253707" y="481781"/>
                  <a:pt x="269426" y="481781"/>
                </a:cubicBezTo>
                <a:close/>
                <a:moveTo>
                  <a:pt x="148943" y="481781"/>
                </a:moveTo>
                <a:cubicBezTo>
                  <a:pt x="164662" y="481781"/>
                  <a:pt x="177404" y="494519"/>
                  <a:pt x="177404" y="510233"/>
                </a:cubicBezTo>
                <a:cubicBezTo>
                  <a:pt x="177404" y="525947"/>
                  <a:pt x="164662" y="538685"/>
                  <a:pt x="148943" y="538685"/>
                </a:cubicBezTo>
                <a:cubicBezTo>
                  <a:pt x="133224" y="538685"/>
                  <a:pt x="120482" y="525947"/>
                  <a:pt x="120482" y="510233"/>
                </a:cubicBezTo>
                <a:cubicBezTo>
                  <a:pt x="120482" y="494519"/>
                  <a:pt x="133224" y="481781"/>
                  <a:pt x="148943" y="481781"/>
                </a:cubicBezTo>
                <a:close/>
                <a:moveTo>
                  <a:pt x="28461" y="481781"/>
                </a:moveTo>
                <a:cubicBezTo>
                  <a:pt x="44180" y="481781"/>
                  <a:pt x="56922" y="494519"/>
                  <a:pt x="56922" y="510233"/>
                </a:cubicBezTo>
                <a:cubicBezTo>
                  <a:pt x="56922" y="525947"/>
                  <a:pt x="44180" y="538685"/>
                  <a:pt x="28461" y="538685"/>
                </a:cubicBezTo>
                <a:cubicBezTo>
                  <a:pt x="12742" y="538685"/>
                  <a:pt x="0" y="525947"/>
                  <a:pt x="0" y="510233"/>
                </a:cubicBezTo>
                <a:cubicBezTo>
                  <a:pt x="0" y="494519"/>
                  <a:pt x="12742" y="481781"/>
                  <a:pt x="28461" y="481781"/>
                </a:cubicBezTo>
                <a:close/>
                <a:moveTo>
                  <a:pt x="1233285" y="361336"/>
                </a:moveTo>
                <a:cubicBezTo>
                  <a:pt x="1249004" y="361336"/>
                  <a:pt x="1261746" y="374074"/>
                  <a:pt x="1261746" y="389788"/>
                </a:cubicBezTo>
                <a:cubicBezTo>
                  <a:pt x="1261746" y="405502"/>
                  <a:pt x="1249004" y="418240"/>
                  <a:pt x="1233285" y="418240"/>
                </a:cubicBezTo>
                <a:cubicBezTo>
                  <a:pt x="1217566" y="418240"/>
                  <a:pt x="1204824" y="405502"/>
                  <a:pt x="1204824" y="389788"/>
                </a:cubicBezTo>
                <a:cubicBezTo>
                  <a:pt x="1204824" y="374074"/>
                  <a:pt x="1217566" y="361336"/>
                  <a:pt x="1233285" y="361336"/>
                </a:cubicBezTo>
                <a:close/>
                <a:moveTo>
                  <a:pt x="1112803" y="361336"/>
                </a:moveTo>
                <a:cubicBezTo>
                  <a:pt x="1128522" y="361336"/>
                  <a:pt x="1141264" y="374074"/>
                  <a:pt x="1141264" y="389788"/>
                </a:cubicBezTo>
                <a:cubicBezTo>
                  <a:pt x="1141264" y="405502"/>
                  <a:pt x="1128522" y="418240"/>
                  <a:pt x="1112803" y="418240"/>
                </a:cubicBezTo>
                <a:cubicBezTo>
                  <a:pt x="1097084" y="418240"/>
                  <a:pt x="1084342" y="405502"/>
                  <a:pt x="1084342" y="389788"/>
                </a:cubicBezTo>
                <a:cubicBezTo>
                  <a:pt x="1084342" y="374074"/>
                  <a:pt x="1097084" y="361336"/>
                  <a:pt x="1112803" y="361336"/>
                </a:cubicBezTo>
                <a:close/>
                <a:moveTo>
                  <a:pt x="992320" y="361336"/>
                </a:moveTo>
                <a:cubicBezTo>
                  <a:pt x="1008039" y="361336"/>
                  <a:pt x="1020781" y="374074"/>
                  <a:pt x="1020781" y="389788"/>
                </a:cubicBezTo>
                <a:cubicBezTo>
                  <a:pt x="1020781" y="405502"/>
                  <a:pt x="1008039" y="418240"/>
                  <a:pt x="992320" y="418240"/>
                </a:cubicBezTo>
                <a:cubicBezTo>
                  <a:pt x="976601" y="418240"/>
                  <a:pt x="963859" y="405502"/>
                  <a:pt x="963859" y="389788"/>
                </a:cubicBezTo>
                <a:cubicBezTo>
                  <a:pt x="963859" y="374074"/>
                  <a:pt x="976601" y="361336"/>
                  <a:pt x="992320" y="361336"/>
                </a:cubicBezTo>
                <a:close/>
                <a:moveTo>
                  <a:pt x="871838" y="361336"/>
                </a:moveTo>
                <a:cubicBezTo>
                  <a:pt x="887557" y="361336"/>
                  <a:pt x="900299" y="374074"/>
                  <a:pt x="900299" y="389788"/>
                </a:cubicBezTo>
                <a:cubicBezTo>
                  <a:pt x="900299" y="405502"/>
                  <a:pt x="887557" y="418240"/>
                  <a:pt x="871838" y="418240"/>
                </a:cubicBezTo>
                <a:cubicBezTo>
                  <a:pt x="856119" y="418240"/>
                  <a:pt x="843377" y="405502"/>
                  <a:pt x="843377" y="389788"/>
                </a:cubicBezTo>
                <a:cubicBezTo>
                  <a:pt x="843377" y="374074"/>
                  <a:pt x="856119" y="361336"/>
                  <a:pt x="871838" y="361336"/>
                </a:cubicBezTo>
                <a:close/>
                <a:moveTo>
                  <a:pt x="751356" y="361336"/>
                </a:moveTo>
                <a:cubicBezTo>
                  <a:pt x="767075" y="361336"/>
                  <a:pt x="779817" y="374074"/>
                  <a:pt x="779817" y="389788"/>
                </a:cubicBezTo>
                <a:cubicBezTo>
                  <a:pt x="779817" y="405502"/>
                  <a:pt x="767075" y="418240"/>
                  <a:pt x="751356" y="418240"/>
                </a:cubicBezTo>
                <a:cubicBezTo>
                  <a:pt x="735637" y="418240"/>
                  <a:pt x="722895" y="405502"/>
                  <a:pt x="722895" y="389788"/>
                </a:cubicBezTo>
                <a:cubicBezTo>
                  <a:pt x="722895" y="374074"/>
                  <a:pt x="735637" y="361336"/>
                  <a:pt x="751356" y="361336"/>
                </a:cubicBezTo>
                <a:close/>
                <a:moveTo>
                  <a:pt x="630873" y="361336"/>
                </a:moveTo>
                <a:cubicBezTo>
                  <a:pt x="646592" y="361336"/>
                  <a:pt x="659334" y="374074"/>
                  <a:pt x="659334" y="389788"/>
                </a:cubicBezTo>
                <a:cubicBezTo>
                  <a:pt x="659334" y="405502"/>
                  <a:pt x="646592" y="418240"/>
                  <a:pt x="630873" y="418240"/>
                </a:cubicBezTo>
                <a:cubicBezTo>
                  <a:pt x="615154" y="418240"/>
                  <a:pt x="602412" y="405502"/>
                  <a:pt x="602412" y="389788"/>
                </a:cubicBezTo>
                <a:cubicBezTo>
                  <a:pt x="602412" y="374074"/>
                  <a:pt x="615154" y="361336"/>
                  <a:pt x="630873" y="361336"/>
                </a:cubicBezTo>
                <a:close/>
                <a:moveTo>
                  <a:pt x="510391" y="361336"/>
                </a:moveTo>
                <a:cubicBezTo>
                  <a:pt x="526110" y="361336"/>
                  <a:pt x="538852" y="374074"/>
                  <a:pt x="538852" y="389788"/>
                </a:cubicBezTo>
                <a:cubicBezTo>
                  <a:pt x="538852" y="405502"/>
                  <a:pt x="526110" y="418240"/>
                  <a:pt x="510391" y="418240"/>
                </a:cubicBezTo>
                <a:cubicBezTo>
                  <a:pt x="494672" y="418240"/>
                  <a:pt x="481930" y="405502"/>
                  <a:pt x="481930" y="389788"/>
                </a:cubicBezTo>
                <a:cubicBezTo>
                  <a:pt x="481930" y="374074"/>
                  <a:pt x="494672" y="361336"/>
                  <a:pt x="510391" y="361336"/>
                </a:cubicBezTo>
                <a:close/>
                <a:moveTo>
                  <a:pt x="389908" y="361336"/>
                </a:moveTo>
                <a:cubicBezTo>
                  <a:pt x="405627" y="361336"/>
                  <a:pt x="418369" y="374074"/>
                  <a:pt x="418369" y="389788"/>
                </a:cubicBezTo>
                <a:cubicBezTo>
                  <a:pt x="418369" y="405502"/>
                  <a:pt x="405627" y="418240"/>
                  <a:pt x="389908" y="418240"/>
                </a:cubicBezTo>
                <a:cubicBezTo>
                  <a:pt x="374189" y="418240"/>
                  <a:pt x="361447" y="405502"/>
                  <a:pt x="361447" y="389788"/>
                </a:cubicBezTo>
                <a:cubicBezTo>
                  <a:pt x="361447" y="374074"/>
                  <a:pt x="374189" y="361336"/>
                  <a:pt x="389908" y="361336"/>
                </a:cubicBezTo>
                <a:close/>
                <a:moveTo>
                  <a:pt x="269426" y="361336"/>
                </a:moveTo>
                <a:cubicBezTo>
                  <a:pt x="285145" y="361336"/>
                  <a:pt x="297887" y="374074"/>
                  <a:pt x="297887" y="389788"/>
                </a:cubicBezTo>
                <a:cubicBezTo>
                  <a:pt x="297887" y="405502"/>
                  <a:pt x="285145" y="418240"/>
                  <a:pt x="269426" y="418240"/>
                </a:cubicBezTo>
                <a:cubicBezTo>
                  <a:pt x="253707" y="418240"/>
                  <a:pt x="240965" y="405502"/>
                  <a:pt x="240965" y="389788"/>
                </a:cubicBezTo>
                <a:cubicBezTo>
                  <a:pt x="240965" y="374074"/>
                  <a:pt x="253707" y="361336"/>
                  <a:pt x="269426" y="361336"/>
                </a:cubicBezTo>
                <a:close/>
                <a:moveTo>
                  <a:pt x="148943" y="361336"/>
                </a:moveTo>
                <a:cubicBezTo>
                  <a:pt x="164662" y="361336"/>
                  <a:pt x="177404" y="374074"/>
                  <a:pt x="177404" y="389788"/>
                </a:cubicBezTo>
                <a:cubicBezTo>
                  <a:pt x="177404" y="405502"/>
                  <a:pt x="164662" y="418240"/>
                  <a:pt x="148943" y="418240"/>
                </a:cubicBezTo>
                <a:cubicBezTo>
                  <a:pt x="133224" y="418240"/>
                  <a:pt x="120482" y="405502"/>
                  <a:pt x="120482" y="389788"/>
                </a:cubicBezTo>
                <a:cubicBezTo>
                  <a:pt x="120482" y="374074"/>
                  <a:pt x="133224" y="361336"/>
                  <a:pt x="148943" y="361336"/>
                </a:cubicBezTo>
                <a:close/>
                <a:moveTo>
                  <a:pt x="28461" y="361336"/>
                </a:moveTo>
                <a:cubicBezTo>
                  <a:pt x="44180" y="361336"/>
                  <a:pt x="56922" y="374074"/>
                  <a:pt x="56922" y="389788"/>
                </a:cubicBezTo>
                <a:cubicBezTo>
                  <a:pt x="56922" y="405502"/>
                  <a:pt x="44180" y="418240"/>
                  <a:pt x="28461" y="418240"/>
                </a:cubicBezTo>
                <a:cubicBezTo>
                  <a:pt x="12742" y="418240"/>
                  <a:pt x="0" y="405502"/>
                  <a:pt x="0" y="389788"/>
                </a:cubicBezTo>
                <a:cubicBezTo>
                  <a:pt x="0" y="374074"/>
                  <a:pt x="12742" y="361336"/>
                  <a:pt x="28461" y="361336"/>
                </a:cubicBezTo>
                <a:close/>
                <a:moveTo>
                  <a:pt x="1233285" y="240891"/>
                </a:moveTo>
                <a:cubicBezTo>
                  <a:pt x="1249004" y="240891"/>
                  <a:pt x="1261746" y="253629"/>
                  <a:pt x="1261746" y="269343"/>
                </a:cubicBezTo>
                <a:cubicBezTo>
                  <a:pt x="1261746" y="285057"/>
                  <a:pt x="1249004" y="297795"/>
                  <a:pt x="1233285" y="297795"/>
                </a:cubicBezTo>
                <a:cubicBezTo>
                  <a:pt x="1217566" y="297795"/>
                  <a:pt x="1204824" y="285057"/>
                  <a:pt x="1204824" y="269343"/>
                </a:cubicBezTo>
                <a:cubicBezTo>
                  <a:pt x="1204824" y="253629"/>
                  <a:pt x="1217566" y="240891"/>
                  <a:pt x="1233285" y="240891"/>
                </a:cubicBezTo>
                <a:close/>
                <a:moveTo>
                  <a:pt x="1112803" y="240891"/>
                </a:moveTo>
                <a:cubicBezTo>
                  <a:pt x="1128522" y="240891"/>
                  <a:pt x="1141264" y="253629"/>
                  <a:pt x="1141264" y="269343"/>
                </a:cubicBezTo>
                <a:cubicBezTo>
                  <a:pt x="1141264" y="285057"/>
                  <a:pt x="1128522" y="297795"/>
                  <a:pt x="1112803" y="297795"/>
                </a:cubicBezTo>
                <a:cubicBezTo>
                  <a:pt x="1097084" y="297795"/>
                  <a:pt x="1084342" y="285057"/>
                  <a:pt x="1084342" y="269343"/>
                </a:cubicBezTo>
                <a:cubicBezTo>
                  <a:pt x="1084342" y="253629"/>
                  <a:pt x="1097084" y="240891"/>
                  <a:pt x="1112803" y="240891"/>
                </a:cubicBezTo>
                <a:close/>
                <a:moveTo>
                  <a:pt x="992320" y="240891"/>
                </a:moveTo>
                <a:cubicBezTo>
                  <a:pt x="1008039" y="240891"/>
                  <a:pt x="1020781" y="253629"/>
                  <a:pt x="1020781" y="269343"/>
                </a:cubicBezTo>
                <a:cubicBezTo>
                  <a:pt x="1020781" y="285057"/>
                  <a:pt x="1008039" y="297795"/>
                  <a:pt x="992320" y="297795"/>
                </a:cubicBezTo>
                <a:cubicBezTo>
                  <a:pt x="976601" y="297795"/>
                  <a:pt x="963859" y="285057"/>
                  <a:pt x="963859" y="269343"/>
                </a:cubicBezTo>
                <a:cubicBezTo>
                  <a:pt x="963859" y="253629"/>
                  <a:pt x="976601" y="240891"/>
                  <a:pt x="992320" y="240891"/>
                </a:cubicBezTo>
                <a:close/>
                <a:moveTo>
                  <a:pt x="871838" y="240891"/>
                </a:moveTo>
                <a:cubicBezTo>
                  <a:pt x="887557" y="240891"/>
                  <a:pt x="900299" y="253629"/>
                  <a:pt x="900299" y="269343"/>
                </a:cubicBezTo>
                <a:cubicBezTo>
                  <a:pt x="900299" y="285057"/>
                  <a:pt x="887557" y="297795"/>
                  <a:pt x="871838" y="297795"/>
                </a:cubicBezTo>
                <a:cubicBezTo>
                  <a:pt x="856119" y="297795"/>
                  <a:pt x="843377" y="285057"/>
                  <a:pt x="843377" y="269343"/>
                </a:cubicBezTo>
                <a:cubicBezTo>
                  <a:pt x="843377" y="253629"/>
                  <a:pt x="856119" y="240891"/>
                  <a:pt x="871838" y="240891"/>
                </a:cubicBezTo>
                <a:close/>
                <a:moveTo>
                  <a:pt x="751356" y="240891"/>
                </a:moveTo>
                <a:cubicBezTo>
                  <a:pt x="767075" y="240891"/>
                  <a:pt x="779817" y="253629"/>
                  <a:pt x="779817" y="269343"/>
                </a:cubicBezTo>
                <a:cubicBezTo>
                  <a:pt x="779817" y="285057"/>
                  <a:pt x="767075" y="297795"/>
                  <a:pt x="751356" y="297795"/>
                </a:cubicBezTo>
                <a:cubicBezTo>
                  <a:pt x="735637" y="297795"/>
                  <a:pt x="722895" y="285057"/>
                  <a:pt x="722895" y="269343"/>
                </a:cubicBezTo>
                <a:cubicBezTo>
                  <a:pt x="722895" y="253629"/>
                  <a:pt x="735637" y="240891"/>
                  <a:pt x="751356" y="240891"/>
                </a:cubicBezTo>
                <a:close/>
                <a:moveTo>
                  <a:pt x="630873" y="240891"/>
                </a:moveTo>
                <a:cubicBezTo>
                  <a:pt x="646592" y="240891"/>
                  <a:pt x="659334" y="253629"/>
                  <a:pt x="659334" y="269343"/>
                </a:cubicBezTo>
                <a:cubicBezTo>
                  <a:pt x="659334" y="285057"/>
                  <a:pt x="646592" y="297795"/>
                  <a:pt x="630873" y="297795"/>
                </a:cubicBezTo>
                <a:cubicBezTo>
                  <a:pt x="615154" y="297795"/>
                  <a:pt x="602412" y="285057"/>
                  <a:pt x="602412" y="269343"/>
                </a:cubicBezTo>
                <a:cubicBezTo>
                  <a:pt x="602412" y="253629"/>
                  <a:pt x="615154" y="240891"/>
                  <a:pt x="630873" y="240891"/>
                </a:cubicBezTo>
                <a:close/>
                <a:moveTo>
                  <a:pt x="510391" y="240891"/>
                </a:moveTo>
                <a:cubicBezTo>
                  <a:pt x="526110" y="240891"/>
                  <a:pt x="538852" y="253629"/>
                  <a:pt x="538852" y="269343"/>
                </a:cubicBezTo>
                <a:cubicBezTo>
                  <a:pt x="538852" y="285057"/>
                  <a:pt x="526110" y="297795"/>
                  <a:pt x="510391" y="297795"/>
                </a:cubicBezTo>
                <a:cubicBezTo>
                  <a:pt x="494672" y="297795"/>
                  <a:pt x="481930" y="285057"/>
                  <a:pt x="481930" y="269343"/>
                </a:cubicBezTo>
                <a:cubicBezTo>
                  <a:pt x="481930" y="253629"/>
                  <a:pt x="494672" y="240891"/>
                  <a:pt x="510391" y="240891"/>
                </a:cubicBezTo>
                <a:close/>
                <a:moveTo>
                  <a:pt x="389908" y="240891"/>
                </a:moveTo>
                <a:cubicBezTo>
                  <a:pt x="405627" y="240891"/>
                  <a:pt x="418369" y="253629"/>
                  <a:pt x="418369" y="269343"/>
                </a:cubicBezTo>
                <a:cubicBezTo>
                  <a:pt x="418369" y="285057"/>
                  <a:pt x="405627" y="297795"/>
                  <a:pt x="389908" y="297795"/>
                </a:cubicBezTo>
                <a:cubicBezTo>
                  <a:pt x="374189" y="297795"/>
                  <a:pt x="361447" y="285057"/>
                  <a:pt x="361447" y="269343"/>
                </a:cubicBezTo>
                <a:cubicBezTo>
                  <a:pt x="361447" y="253629"/>
                  <a:pt x="374189" y="240891"/>
                  <a:pt x="389908" y="240891"/>
                </a:cubicBezTo>
                <a:close/>
                <a:moveTo>
                  <a:pt x="269426" y="240891"/>
                </a:moveTo>
                <a:cubicBezTo>
                  <a:pt x="285145" y="240891"/>
                  <a:pt x="297887" y="253629"/>
                  <a:pt x="297887" y="269343"/>
                </a:cubicBezTo>
                <a:cubicBezTo>
                  <a:pt x="297887" y="285057"/>
                  <a:pt x="285145" y="297795"/>
                  <a:pt x="269426" y="297795"/>
                </a:cubicBezTo>
                <a:cubicBezTo>
                  <a:pt x="253707" y="297795"/>
                  <a:pt x="240965" y="285057"/>
                  <a:pt x="240965" y="269343"/>
                </a:cubicBezTo>
                <a:cubicBezTo>
                  <a:pt x="240965" y="253629"/>
                  <a:pt x="253707" y="240891"/>
                  <a:pt x="269426" y="240891"/>
                </a:cubicBezTo>
                <a:close/>
                <a:moveTo>
                  <a:pt x="148943" y="240891"/>
                </a:moveTo>
                <a:cubicBezTo>
                  <a:pt x="164662" y="240891"/>
                  <a:pt x="177404" y="253629"/>
                  <a:pt x="177404" y="269343"/>
                </a:cubicBezTo>
                <a:cubicBezTo>
                  <a:pt x="177404" y="285057"/>
                  <a:pt x="164662" y="297795"/>
                  <a:pt x="148943" y="297795"/>
                </a:cubicBezTo>
                <a:cubicBezTo>
                  <a:pt x="133224" y="297795"/>
                  <a:pt x="120482" y="285057"/>
                  <a:pt x="120482" y="269343"/>
                </a:cubicBezTo>
                <a:cubicBezTo>
                  <a:pt x="120482" y="253629"/>
                  <a:pt x="133224" y="240891"/>
                  <a:pt x="148943" y="240891"/>
                </a:cubicBezTo>
                <a:close/>
                <a:moveTo>
                  <a:pt x="28461" y="240891"/>
                </a:moveTo>
                <a:cubicBezTo>
                  <a:pt x="44180" y="240891"/>
                  <a:pt x="56922" y="253629"/>
                  <a:pt x="56922" y="269343"/>
                </a:cubicBezTo>
                <a:cubicBezTo>
                  <a:pt x="56922" y="285057"/>
                  <a:pt x="44180" y="297795"/>
                  <a:pt x="28461" y="297795"/>
                </a:cubicBezTo>
                <a:cubicBezTo>
                  <a:pt x="12742" y="297795"/>
                  <a:pt x="0" y="285057"/>
                  <a:pt x="0" y="269343"/>
                </a:cubicBezTo>
                <a:cubicBezTo>
                  <a:pt x="0" y="253629"/>
                  <a:pt x="12742" y="240891"/>
                  <a:pt x="28461" y="240891"/>
                </a:cubicBezTo>
                <a:close/>
                <a:moveTo>
                  <a:pt x="1233285" y="120445"/>
                </a:moveTo>
                <a:cubicBezTo>
                  <a:pt x="1249004" y="120445"/>
                  <a:pt x="1261746" y="133183"/>
                  <a:pt x="1261746" y="148897"/>
                </a:cubicBezTo>
                <a:cubicBezTo>
                  <a:pt x="1261746" y="164611"/>
                  <a:pt x="1249004" y="177349"/>
                  <a:pt x="1233285" y="177349"/>
                </a:cubicBezTo>
                <a:cubicBezTo>
                  <a:pt x="1217566" y="177349"/>
                  <a:pt x="1204824" y="164611"/>
                  <a:pt x="1204824" y="148897"/>
                </a:cubicBezTo>
                <a:cubicBezTo>
                  <a:pt x="1204824" y="133183"/>
                  <a:pt x="1217566" y="120445"/>
                  <a:pt x="1233285" y="120445"/>
                </a:cubicBezTo>
                <a:close/>
                <a:moveTo>
                  <a:pt x="1112803" y="120445"/>
                </a:moveTo>
                <a:cubicBezTo>
                  <a:pt x="1128522" y="120445"/>
                  <a:pt x="1141264" y="133183"/>
                  <a:pt x="1141264" y="148897"/>
                </a:cubicBezTo>
                <a:cubicBezTo>
                  <a:pt x="1141264" y="164611"/>
                  <a:pt x="1128522" y="177349"/>
                  <a:pt x="1112803" y="177349"/>
                </a:cubicBezTo>
                <a:cubicBezTo>
                  <a:pt x="1097084" y="177349"/>
                  <a:pt x="1084342" y="164611"/>
                  <a:pt x="1084342" y="148897"/>
                </a:cubicBezTo>
                <a:cubicBezTo>
                  <a:pt x="1084342" y="133183"/>
                  <a:pt x="1097084" y="120445"/>
                  <a:pt x="1112803" y="120445"/>
                </a:cubicBezTo>
                <a:close/>
                <a:moveTo>
                  <a:pt x="992320" y="120445"/>
                </a:moveTo>
                <a:cubicBezTo>
                  <a:pt x="1008039" y="120445"/>
                  <a:pt x="1020781" y="133183"/>
                  <a:pt x="1020781" y="148897"/>
                </a:cubicBezTo>
                <a:cubicBezTo>
                  <a:pt x="1020781" y="164611"/>
                  <a:pt x="1008039" y="177349"/>
                  <a:pt x="992320" y="177349"/>
                </a:cubicBezTo>
                <a:cubicBezTo>
                  <a:pt x="976601" y="177349"/>
                  <a:pt x="963859" y="164611"/>
                  <a:pt x="963859" y="148897"/>
                </a:cubicBezTo>
                <a:cubicBezTo>
                  <a:pt x="963859" y="133183"/>
                  <a:pt x="976601" y="120445"/>
                  <a:pt x="992320" y="120445"/>
                </a:cubicBezTo>
                <a:close/>
                <a:moveTo>
                  <a:pt x="871838" y="120445"/>
                </a:moveTo>
                <a:cubicBezTo>
                  <a:pt x="887557" y="120445"/>
                  <a:pt x="900299" y="133183"/>
                  <a:pt x="900299" y="148897"/>
                </a:cubicBezTo>
                <a:cubicBezTo>
                  <a:pt x="900299" y="164611"/>
                  <a:pt x="887557" y="177349"/>
                  <a:pt x="871838" y="177349"/>
                </a:cubicBezTo>
                <a:cubicBezTo>
                  <a:pt x="856119" y="177349"/>
                  <a:pt x="843377" y="164611"/>
                  <a:pt x="843377" y="148897"/>
                </a:cubicBezTo>
                <a:cubicBezTo>
                  <a:pt x="843377" y="133183"/>
                  <a:pt x="856119" y="120445"/>
                  <a:pt x="871838" y="120445"/>
                </a:cubicBezTo>
                <a:close/>
                <a:moveTo>
                  <a:pt x="751356" y="120445"/>
                </a:moveTo>
                <a:cubicBezTo>
                  <a:pt x="767075" y="120445"/>
                  <a:pt x="779817" y="133183"/>
                  <a:pt x="779817" y="148897"/>
                </a:cubicBezTo>
                <a:cubicBezTo>
                  <a:pt x="779817" y="164611"/>
                  <a:pt x="767075" y="177349"/>
                  <a:pt x="751356" y="177349"/>
                </a:cubicBezTo>
                <a:cubicBezTo>
                  <a:pt x="735637" y="177349"/>
                  <a:pt x="722895" y="164611"/>
                  <a:pt x="722895" y="148897"/>
                </a:cubicBezTo>
                <a:cubicBezTo>
                  <a:pt x="722895" y="133183"/>
                  <a:pt x="735637" y="120445"/>
                  <a:pt x="751356" y="120445"/>
                </a:cubicBezTo>
                <a:close/>
                <a:moveTo>
                  <a:pt x="630873" y="120445"/>
                </a:moveTo>
                <a:cubicBezTo>
                  <a:pt x="646592" y="120445"/>
                  <a:pt x="659334" y="133183"/>
                  <a:pt x="659334" y="148897"/>
                </a:cubicBezTo>
                <a:cubicBezTo>
                  <a:pt x="659334" y="164611"/>
                  <a:pt x="646592" y="177349"/>
                  <a:pt x="630873" y="177349"/>
                </a:cubicBezTo>
                <a:cubicBezTo>
                  <a:pt x="615154" y="177349"/>
                  <a:pt x="602412" y="164611"/>
                  <a:pt x="602412" y="148897"/>
                </a:cubicBezTo>
                <a:cubicBezTo>
                  <a:pt x="602412" y="133183"/>
                  <a:pt x="615154" y="120445"/>
                  <a:pt x="630873" y="120445"/>
                </a:cubicBezTo>
                <a:close/>
                <a:moveTo>
                  <a:pt x="510391" y="120445"/>
                </a:moveTo>
                <a:cubicBezTo>
                  <a:pt x="526110" y="120445"/>
                  <a:pt x="538852" y="133183"/>
                  <a:pt x="538852" y="148897"/>
                </a:cubicBezTo>
                <a:cubicBezTo>
                  <a:pt x="538852" y="164611"/>
                  <a:pt x="526110" y="177349"/>
                  <a:pt x="510391" y="177349"/>
                </a:cubicBezTo>
                <a:cubicBezTo>
                  <a:pt x="494672" y="177349"/>
                  <a:pt x="481930" y="164611"/>
                  <a:pt x="481930" y="148897"/>
                </a:cubicBezTo>
                <a:cubicBezTo>
                  <a:pt x="481930" y="133183"/>
                  <a:pt x="494672" y="120445"/>
                  <a:pt x="510391" y="120445"/>
                </a:cubicBezTo>
                <a:close/>
                <a:moveTo>
                  <a:pt x="389908" y="120445"/>
                </a:moveTo>
                <a:cubicBezTo>
                  <a:pt x="405627" y="120445"/>
                  <a:pt x="418369" y="133183"/>
                  <a:pt x="418369" y="148897"/>
                </a:cubicBezTo>
                <a:cubicBezTo>
                  <a:pt x="418369" y="164611"/>
                  <a:pt x="405627" y="177349"/>
                  <a:pt x="389908" y="177349"/>
                </a:cubicBezTo>
                <a:cubicBezTo>
                  <a:pt x="374189" y="177349"/>
                  <a:pt x="361447" y="164611"/>
                  <a:pt x="361447" y="148897"/>
                </a:cubicBezTo>
                <a:cubicBezTo>
                  <a:pt x="361447" y="133183"/>
                  <a:pt x="374189" y="120445"/>
                  <a:pt x="389908" y="120445"/>
                </a:cubicBezTo>
                <a:close/>
                <a:moveTo>
                  <a:pt x="269426" y="120445"/>
                </a:moveTo>
                <a:cubicBezTo>
                  <a:pt x="285145" y="120445"/>
                  <a:pt x="297887" y="133183"/>
                  <a:pt x="297887" y="148897"/>
                </a:cubicBezTo>
                <a:cubicBezTo>
                  <a:pt x="297887" y="164611"/>
                  <a:pt x="285145" y="177349"/>
                  <a:pt x="269426" y="177349"/>
                </a:cubicBezTo>
                <a:cubicBezTo>
                  <a:pt x="253707" y="177349"/>
                  <a:pt x="240965" y="164611"/>
                  <a:pt x="240965" y="148897"/>
                </a:cubicBezTo>
                <a:cubicBezTo>
                  <a:pt x="240965" y="133183"/>
                  <a:pt x="253707" y="120445"/>
                  <a:pt x="269426" y="120445"/>
                </a:cubicBezTo>
                <a:close/>
                <a:moveTo>
                  <a:pt x="148943" y="120445"/>
                </a:moveTo>
                <a:cubicBezTo>
                  <a:pt x="164662" y="120445"/>
                  <a:pt x="177404" y="133183"/>
                  <a:pt x="177404" y="148897"/>
                </a:cubicBezTo>
                <a:cubicBezTo>
                  <a:pt x="177404" y="164611"/>
                  <a:pt x="164662" y="177349"/>
                  <a:pt x="148943" y="177349"/>
                </a:cubicBezTo>
                <a:cubicBezTo>
                  <a:pt x="133224" y="177349"/>
                  <a:pt x="120482" y="164611"/>
                  <a:pt x="120482" y="148897"/>
                </a:cubicBezTo>
                <a:cubicBezTo>
                  <a:pt x="120482" y="133183"/>
                  <a:pt x="133224" y="120445"/>
                  <a:pt x="148943" y="120445"/>
                </a:cubicBezTo>
                <a:close/>
                <a:moveTo>
                  <a:pt x="28461" y="120445"/>
                </a:moveTo>
                <a:cubicBezTo>
                  <a:pt x="44180" y="120445"/>
                  <a:pt x="56922" y="133183"/>
                  <a:pt x="56922" y="148897"/>
                </a:cubicBezTo>
                <a:cubicBezTo>
                  <a:pt x="56922" y="164611"/>
                  <a:pt x="44180" y="177349"/>
                  <a:pt x="28461" y="177349"/>
                </a:cubicBezTo>
                <a:cubicBezTo>
                  <a:pt x="12742" y="177349"/>
                  <a:pt x="0" y="164611"/>
                  <a:pt x="0" y="148897"/>
                </a:cubicBezTo>
                <a:cubicBezTo>
                  <a:pt x="0" y="133183"/>
                  <a:pt x="12742" y="120445"/>
                  <a:pt x="28461" y="120445"/>
                </a:cubicBezTo>
                <a:close/>
                <a:moveTo>
                  <a:pt x="1233285" y="0"/>
                </a:moveTo>
                <a:cubicBezTo>
                  <a:pt x="1249004" y="0"/>
                  <a:pt x="1261746" y="12738"/>
                  <a:pt x="1261746" y="28452"/>
                </a:cubicBezTo>
                <a:cubicBezTo>
                  <a:pt x="1261746" y="44166"/>
                  <a:pt x="1249004" y="56904"/>
                  <a:pt x="1233285" y="56904"/>
                </a:cubicBezTo>
                <a:cubicBezTo>
                  <a:pt x="1217566" y="56904"/>
                  <a:pt x="1204824" y="44166"/>
                  <a:pt x="1204824" y="28452"/>
                </a:cubicBezTo>
                <a:cubicBezTo>
                  <a:pt x="1204824" y="12738"/>
                  <a:pt x="1217566" y="0"/>
                  <a:pt x="1233285" y="0"/>
                </a:cubicBezTo>
                <a:close/>
                <a:moveTo>
                  <a:pt x="1112803" y="0"/>
                </a:moveTo>
                <a:cubicBezTo>
                  <a:pt x="1128522" y="0"/>
                  <a:pt x="1141264" y="12738"/>
                  <a:pt x="1141264" y="28452"/>
                </a:cubicBezTo>
                <a:cubicBezTo>
                  <a:pt x="1141264" y="44166"/>
                  <a:pt x="1128522" y="56904"/>
                  <a:pt x="1112803" y="56904"/>
                </a:cubicBezTo>
                <a:cubicBezTo>
                  <a:pt x="1097084" y="56904"/>
                  <a:pt x="1084342" y="44166"/>
                  <a:pt x="1084342" y="28452"/>
                </a:cubicBezTo>
                <a:cubicBezTo>
                  <a:pt x="1084342" y="12738"/>
                  <a:pt x="1097084" y="0"/>
                  <a:pt x="1112803" y="0"/>
                </a:cubicBezTo>
                <a:close/>
                <a:moveTo>
                  <a:pt x="992320" y="0"/>
                </a:moveTo>
                <a:cubicBezTo>
                  <a:pt x="1008039" y="0"/>
                  <a:pt x="1020781" y="12738"/>
                  <a:pt x="1020781" y="28452"/>
                </a:cubicBezTo>
                <a:cubicBezTo>
                  <a:pt x="1020781" y="44166"/>
                  <a:pt x="1008039" y="56904"/>
                  <a:pt x="992320" y="56904"/>
                </a:cubicBezTo>
                <a:cubicBezTo>
                  <a:pt x="976601" y="56904"/>
                  <a:pt x="963859" y="44166"/>
                  <a:pt x="963859" y="28452"/>
                </a:cubicBezTo>
                <a:cubicBezTo>
                  <a:pt x="963859" y="12738"/>
                  <a:pt x="976601" y="0"/>
                  <a:pt x="992320" y="0"/>
                </a:cubicBezTo>
                <a:close/>
                <a:moveTo>
                  <a:pt x="871838" y="0"/>
                </a:moveTo>
                <a:cubicBezTo>
                  <a:pt x="887557" y="0"/>
                  <a:pt x="900299" y="12738"/>
                  <a:pt x="900299" y="28452"/>
                </a:cubicBezTo>
                <a:cubicBezTo>
                  <a:pt x="900299" y="44166"/>
                  <a:pt x="887557" y="56904"/>
                  <a:pt x="871838" y="56904"/>
                </a:cubicBezTo>
                <a:cubicBezTo>
                  <a:pt x="856119" y="56904"/>
                  <a:pt x="843377" y="44166"/>
                  <a:pt x="843377" y="28452"/>
                </a:cubicBezTo>
                <a:cubicBezTo>
                  <a:pt x="843377" y="12738"/>
                  <a:pt x="856119" y="0"/>
                  <a:pt x="871838" y="0"/>
                </a:cubicBezTo>
                <a:close/>
                <a:moveTo>
                  <a:pt x="751356" y="0"/>
                </a:moveTo>
                <a:cubicBezTo>
                  <a:pt x="767075" y="0"/>
                  <a:pt x="779817" y="12738"/>
                  <a:pt x="779817" y="28452"/>
                </a:cubicBezTo>
                <a:cubicBezTo>
                  <a:pt x="779817" y="44166"/>
                  <a:pt x="767075" y="56904"/>
                  <a:pt x="751356" y="56904"/>
                </a:cubicBezTo>
                <a:cubicBezTo>
                  <a:pt x="735637" y="56904"/>
                  <a:pt x="722895" y="44166"/>
                  <a:pt x="722895" y="28452"/>
                </a:cubicBezTo>
                <a:cubicBezTo>
                  <a:pt x="722895" y="12738"/>
                  <a:pt x="735637" y="0"/>
                  <a:pt x="751356" y="0"/>
                </a:cubicBezTo>
                <a:close/>
                <a:moveTo>
                  <a:pt x="630873" y="0"/>
                </a:moveTo>
                <a:cubicBezTo>
                  <a:pt x="646592" y="0"/>
                  <a:pt x="659334" y="12738"/>
                  <a:pt x="659334" y="28452"/>
                </a:cubicBezTo>
                <a:cubicBezTo>
                  <a:pt x="659334" y="44166"/>
                  <a:pt x="646592" y="56904"/>
                  <a:pt x="630873" y="56904"/>
                </a:cubicBezTo>
                <a:cubicBezTo>
                  <a:pt x="615154" y="56904"/>
                  <a:pt x="602412" y="44166"/>
                  <a:pt x="602412" y="28452"/>
                </a:cubicBezTo>
                <a:cubicBezTo>
                  <a:pt x="602412" y="12738"/>
                  <a:pt x="615154" y="0"/>
                  <a:pt x="630873" y="0"/>
                </a:cubicBezTo>
                <a:close/>
                <a:moveTo>
                  <a:pt x="510391" y="0"/>
                </a:moveTo>
                <a:cubicBezTo>
                  <a:pt x="526110" y="0"/>
                  <a:pt x="538852" y="12738"/>
                  <a:pt x="538852" y="28452"/>
                </a:cubicBezTo>
                <a:cubicBezTo>
                  <a:pt x="538852" y="44166"/>
                  <a:pt x="526110" y="56904"/>
                  <a:pt x="510391" y="56904"/>
                </a:cubicBezTo>
                <a:cubicBezTo>
                  <a:pt x="494672" y="56904"/>
                  <a:pt x="481930" y="44166"/>
                  <a:pt x="481930" y="28452"/>
                </a:cubicBezTo>
                <a:cubicBezTo>
                  <a:pt x="481930" y="12738"/>
                  <a:pt x="494672" y="0"/>
                  <a:pt x="510391" y="0"/>
                </a:cubicBezTo>
                <a:close/>
                <a:moveTo>
                  <a:pt x="389908" y="0"/>
                </a:moveTo>
                <a:cubicBezTo>
                  <a:pt x="405627" y="0"/>
                  <a:pt x="418369" y="12738"/>
                  <a:pt x="418369" y="28452"/>
                </a:cubicBezTo>
                <a:cubicBezTo>
                  <a:pt x="418369" y="44166"/>
                  <a:pt x="405627" y="56904"/>
                  <a:pt x="389908" y="56904"/>
                </a:cubicBezTo>
                <a:cubicBezTo>
                  <a:pt x="374189" y="56904"/>
                  <a:pt x="361447" y="44166"/>
                  <a:pt x="361447" y="28452"/>
                </a:cubicBezTo>
                <a:cubicBezTo>
                  <a:pt x="361447" y="12738"/>
                  <a:pt x="374189" y="0"/>
                  <a:pt x="389908" y="0"/>
                </a:cubicBezTo>
                <a:close/>
                <a:moveTo>
                  <a:pt x="269426" y="0"/>
                </a:moveTo>
                <a:cubicBezTo>
                  <a:pt x="285145" y="0"/>
                  <a:pt x="297887" y="12738"/>
                  <a:pt x="297887" y="28452"/>
                </a:cubicBezTo>
                <a:cubicBezTo>
                  <a:pt x="297887" y="44166"/>
                  <a:pt x="285145" y="56904"/>
                  <a:pt x="269426" y="56904"/>
                </a:cubicBezTo>
                <a:cubicBezTo>
                  <a:pt x="253707" y="56904"/>
                  <a:pt x="240965" y="44166"/>
                  <a:pt x="240965" y="28452"/>
                </a:cubicBezTo>
                <a:cubicBezTo>
                  <a:pt x="240965" y="12738"/>
                  <a:pt x="253707" y="0"/>
                  <a:pt x="269426" y="0"/>
                </a:cubicBezTo>
                <a:close/>
                <a:moveTo>
                  <a:pt x="148943" y="0"/>
                </a:moveTo>
                <a:cubicBezTo>
                  <a:pt x="164662" y="0"/>
                  <a:pt x="177404" y="12738"/>
                  <a:pt x="177404" y="28452"/>
                </a:cubicBezTo>
                <a:cubicBezTo>
                  <a:pt x="177404" y="44166"/>
                  <a:pt x="164662" y="56904"/>
                  <a:pt x="148943" y="56904"/>
                </a:cubicBezTo>
                <a:cubicBezTo>
                  <a:pt x="133224" y="56904"/>
                  <a:pt x="120482" y="44166"/>
                  <a:pt x="120482" y="28452"/>
                </a:cubicBezTo>
                <a:cubicBezTo>
                  <a:pt x="120482" y="12738"/>
                  <a:pt x="133224" y="0"/>
                  <a:pt x="148943" y="0"/>
                </a:cubicBezTo>
                <a:close/>
                <a:moveTo>
                  <a:pt x="28461" y="0"/>
                </a:moveTo>
                <a:cubicBezTo>
                  <a:pt x="44180" y="0"/>
                  <a:pt x="56922" y="12738"/>
                  <a:pt x="56922" y="28452"/>
                </a:cubicBezTo>
                <a:cubicBezTo>
                  <a:pt x="56922" y="44166"/>
                  <a:pt x="44180" y="56904"/>
                  <a:pt x="28461" y="56904"/>
                </a:cubicBezTo>
                <a:cubicBezTo>
                  <a:pt x="12742" y="56904"/>
                  <a:pt x="0" y="44166"/>
                  <a:pt x="0" y="28452"/>
                </a:cubicBezTo>
                <a:cubicBezTo>
                  <a:pt x="0" y="12738"/>
                  <a:pt x="12742" y="0"/>
                  <a:pt x="28461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任意多边形: 形状 13"/>
          <p:cNvSpPr>
            <a:spLocks noChangeAspect="1"/>
          </p:cNvSpPr>
          <p:nvPr>
            <p:custDataLst>
              <p:tags r:id="rId6"/>
            </p:custDataLst>
          </p:nvPr>
        </p:nvSpPr>
        <p:spPr>
          <a:xfrm rot="10800000">
            <a:off x="11371234" y="776896"/>
            <a:ext cx="282076" cy="57239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任意多边形: 形状 14"/>
          <p:cNvSpPr>
            <a:spLocks noChangeAspect="1"/>
          </p:cNvSpPr>
          <p:nvPr>
            <p:custDataLst>
              <p:tags r:id="rId7"/>
            </p:custDataLst>
          </p:nvPr>
        </p:nvSpPr>
        <p:spPr>
          <a:xfrm rot="10800000">
            <a:off x="10997345" y="776896"/>
            <a:ext cx="282076" cy="57239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任意多边形: 形状 11"/>
          <p:cNvSpPr>
            <a:spLocks noChangeAspect="1"/>
          </p:cNvSpPr>
          <p:nvPr>
            <p:custDataLst>
              <p:tags r:id="rId8"/>
            </p:custDataLst>
          </p:nvPr>
        </p:nvSpPr>
        <p:spPr>
          <a:xfrm rot="10800000">
            <a:off x="11270350" y="676012"/>
            <a:ext cx="282076" cy="57239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noFill/>
          <a:ln w="3810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>
            <a:spLocks noChangeAspect="1"/>
          </p:cNvSpPr>
          <p:nvPr>
            <p:custDataLst>
              <p:tags r:id="rId9"/>
            </p:custDataLst>
          </p:nvPr>
        </p:nvSpPr>
        <p:spPr>
          <a:xfrm rot="10800000">
            <a:off x="10896461" y="676012"/>
            <a:ext cx="282076" cy="57239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noFill/>
          <a:ln w="3810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3" name="文本框 92"/>
          <p:cNvSpPr txBox="1"/>
          <p:nvPr>
            <p:custDataLst>
              <p:tags r:id="rId10"/>
            </p:custDataLst>
          </p:nvPr>
        </p:nvSpPr>
        <p:spPr>
          <a:xfrm>
            <a:off x="568325" y="2072005"/>
            <a:ext cx="10852150" cy="360997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55600" lvl="0" indent="-355600" algn="l" fontAlgn="ctr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Tx/>
              <a:buFont typeface="WPS-Bullets" pitchFamily="2" charset="0"/>
              <a:buChar char=""/>
            </a:pPr>
            <a:r>
              <a:rPr lang="zh-CN" altLang="en-US" sz="17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靖康之变是指靖康二年（金天会五年，1127年）金朝南下攻取北宋首都东京，掳走徽、钦二帝，导致北宋灭亡的历史事件。又称靖康之乱、靖康之难、靖康之祸。</a:t>
            </a:r>
          </a:p>
          <a:p>
            <a:pPr marL="355600" lvl="0" indent="-355600" algn="l" fontAlgn="ctr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Tx/>
              <a:buFont typeface="WPS-Bullets" pitchFamily="2" charset="0"/>
              <a:buChar char=""/>
            </a:pPr>
            <a:r>
              <a:rPr lang="zh-CN" altLang="en-US" sz="17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北宋宣和七年（金天会三年，1125年），金军分东、西两路南下攻打宋朝。东路由完颜干离不领军攻燕京。西路由粘罕领军直扑太原。东路金兵破燕京，渡过黄河，南下汴京（今河南开封）。宋徽宗见势危，乃禅位于太子赵桓，是为宋钦宗。靖康元年（金天会四年，1126年）正月，完颜宗翰率金兵东路军进至汴京城下，逼宋议和后撤军，金人要求五百万两黄金及五千万两银币，并割让中山、河间、太原三镇。同年八月，金军又两路攻宋；闰十一月，金两路军会师攻克汴京。宋钦宗亲自至金人军营议和，被金人拘禁。</a:t>
            </a:r>
          </a:p>
          <a:p>
            <a:pPr marL="355600" lvl="0" indent="-355600" algn="l" fontAlgn="ctr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Tx/>
              <a:buFont typeface="WPS-Bullets" pitchFamily="2" charset="0"/>
              <a:buChar char=""/>
            </a:pPr>
            <a:r>
              <a:rPr lang="zh-CN" altLang="en-US" sz="17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除徽钦二帝之外，还有大量赵氏皇族、后宫妃嫔与贵卿、朝臣等共三千余人北上金国，东京城中公私积蓄为之一空，靖康之变导致北宋的灭亡。</a:t>
            </a:r>
          </a:p>
        </p:txBody>
      </p:sp>
      <p:sp>
        <p:nvSpPr>
          <p:cNvPr id="94" name="文本框 93"/>
          <p:cNvSpPr txBox="1"/>
          <p:nvPr>
            <p:custDataLst>
              <p:tags r:id="rId11"/>
            </p:custDataLst>
          </p:nvPr>
        </p:nvSpPr>
        <p:spPr>
          <a:xfrm>
            <a:off x="549910" y="645795"/>
            <a:ext cx="9982200" cy="629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 lnSpcReduction="10000"/>
          </a:bodyPr>
          <a:lstStyle/>
          <a:p>
            <a:pPr marL="0" indent="0" algn="l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SzTx/>
              <a:buNone/>
            </a:pPr>
            <a:r>
              <a:rPr lang="zh-CN" altLang="en-US" sz="3300" b="1" spc="300">
                <a:solidFill>
                  <a:srgbClr val="4F81B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靖康之变</a:t>
            </a:r>
          </a:p>
        </p:txBody>
      </p:sp>
    </p:spTree>
    <p:custDataLst>
      <p:tags r:id="rId12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任意多边形 31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1293955" y="1323220"/>
            <a:ext cx="815283" cy="639829"/>
          </a:xfrm>
          <a:custGeom>
            <a:rect l="l" t="t" r="r" b="b"/>
            <a:pathLst>
              <a:path w="346472" h="271909">
                <a:moveTo>
                  <a:pt x="321916" y="0"/>
                </a:moveTo>
                <a:lnTo>
                  <a:pt x="346472" y="52238"/>
                </a:lnTo>
                <a:cubicBezTo>
                  <a:pt x="321171" y="60573"/>
                  <a:pt x="303163" y="72181"/>
                  <a:pt x="292448" y="87064"/>
                </a:cubicBezTo>
                <a:cubicBezTo>
                  <a:pt x="281732" y="101947"/>
                  <a:pt x="276077" y="121741"/>
                  <a:pt x="275481" y="146447"/>
                </a:cubicBezTo>
                <a:lnTo>
                  <a:pt x="336203" y="146447"/>
                </a:lnTo>
                <a:lnTo>
                  <a:pt x="336203" y="271909"/>
                </a:lnTo>
                <a:lnTo>
                  <a:pt x="210741" y="271909"/>
                </a:lnTo>
                <a:lnTo>
                  <a:pt x="210741" y="181719"/>
                </a:lnTo>
                <a:cubicBezTo>
                  <a:pt x="210741" y="145405"/>
                  <a:pt x="213866" y="116830"/>
                  <a:pt x="220117" y="95994"/>
                </a:cubicBezTo>
                <a:cubicBezTo>
                  <a:pt x="226368" y="75158"/>
                  <a:pt x="238200" y="56331"/>
                  <a:pt x="255613" y="39514"/>
                </a:cubicBezTo>
                <a:cubicBezTo>
                  <a:pt x="273026" y="22696"/>
                  <a:pt x="295126" y="9525"/>
                  <a:pt x="321916" y="0"/>
                </a:cubicBezTo>
                <a:close/>
                <a:moveTo>
                  <a:pt x="111175" y="0"/>
                </a:moveTo>
                <a:lnTo>
                  <a:pt x="135732" y="52238"/>
                </a:lnTo>
                <a:cubicBezTo>
                  <a:pt x="110728" y="60573"/>
                  <a:pt x="92795" y="72181"/>
                  <a:pt x="81930" y="87064"/>
                </a:cubicBezTo>
                <a:cubicBezTo>
                  <a:pt x="71066" y="101947"/>
                  <a:pt x="65485" y="121741"/>
                  <a:pt x="65187" y="146447"/>
                </a:cubicBezTo>
                <a:lnTo>
                  <a:pt x="125462" y="146447"/>
                </a:lnTo>
                <a:lnTo>
                  <a:pt x="125462" y="271909"/>
                </a:lnTo>
                <a:lnTo>
                  <a:pt x="0" y="271909"/>
                </a:lnTo>
                <a:lnTo>
                  <a:pt x="0" y="181719"/>
                </a:lnTo>
                <a:cubicBezTo>
                  <a:pt x="0" y="145405"/>
                  <a:pt x="3200" y="116830"/>
                  <a:pt x="9600" y="95994"/>
                </a:cubicBezTo>
                <a:cubicBezTo>
                  <a:pt x="15999" y="75158"/>
                  <a:pt x="27906" y="56331"/>
                  <a:pt x="45319" y="39514"/>
                </a:cubicBezTo>
                <a:cubicBezTo>
                  <a:pt x="62731" y="22696"/>
                  <a:pt x="84684" y="9525"/>
                  <a:pt x="111175" y="0"/>
                </a:cubicBezTo>
                <a:close/>
              </a:path>
            </a:pathLst>
          </a:cu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3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10800000">
            <a:off x="10038961" y="4860578"/>
            <a:ext cx="859084" cy="674203"/>
          </a:xfrm>
          <a:custGeom>
            <a:rect l="l" t="t" r="r" b="b"/>
            <a:pathLst>
              <a:path w="346472" h="271909">
                <a:moveTo>
                  <a:pt x="321916" y="0"/>
                </a:moveTo>
                <a:lnTo>
                  <a:pt x="346472" y="52238"/>
                </a:lnTo>
                <a:cubicBezTo>
                  <a:pt x="321171" y="60573"/>
                  <a:pt x="303163" y="72181"/>
                  <a:pt x="292448" y="87064"/>
                </a:cubicBezTo>
                <a:cubicBezTo>
                  <a:pt x="281732" y="101947"/>
                  <a:pt x="276077" y="121741"/>
                  <a:pt x="275481" y="146447"/>
                </a:cubicBezTo>
                <a:lnTo>
                  <a:pt x="336203" y="146447"/>
                </a:lnTo>
                <a:lnTo>
                  <a:pt x="336203" y="271909"/>
                </a:lnTo>
                <a:lnTo>
                  <a:pt x="210741" y="271909"/>
                </a:lnTo>
                <a:lnTo>
                  <a:pt x="210741" y="181719"/>
                </a:lnTo>
                <a:cubicBezTo>
                  <a:pt x="210741" y="145405"/>
                  <a:pt x="213866" y="116830"/>
                  <a:pt x="220117" y="95994"/>
                </a:cubicBezTo>
                <a:cubicBezTo>
                  <a:pt x="226368" y="75158"/>
                  <a:pt x="238200" y="56331"/>
                  <a:pt x="255613" y="39514"/>
                </a:cubicBezTo>
                <a:cubicBezTo>
                  <a:pt x="273026" y="22696"/>
                  <a:pt x="295126" y="9525"/>
                  <a:pt x="321916" y="0"/>
                </a:cubicBezTo>
                <a:close/>
                <a:moveTo>
                  <a:pt x="111175" y="0"/>
                </a:moveTo>
                <a:lnTo>
                  <a:pt x="135732" y="52238"/>
                </a:lnTo>
                <a:cubicBezTo>
                  <a:pt x="110728" y="60573"/>
                  <a:pt x="92795" y="72181"/>
                  <a:pt x="81930" y="87064"/>
                </a:cubicBezTo>
                <a:cubicBezTo>
                  <a:pt x="71066" y="101947"/>
                  <a:pt x="65485" y="121741"/>
                  <a:pt x="65187" y="146447"/>
                </a:cubicBezTo>
                <a:lnTo>
                  <a:pt x="125462" y="146447"/>
                </a:lnTo>
                <a:lnTo>
                  <a:pt x="125462" y="271909"/>
                </a:lnTo>
                <a:lnTo>
                  <a:pt x="0" y="271909"/>
                </a:lnTo>
                <a:lnTo>
                  <a:pt x="0" y="181719"/>
                </a:lnTo>
                <a:cubicBezTo>
                  <a:pt x="0" y="145405"/>
                  <a:pt x="3200" y="116830"/>
                  <a:pt x="9600" y="95994"/>
                </a:cubicBezTo>
                <a:cubicBezTo>
                  <a:pt x="15999" y="75158"/>
                  <a:pt x="27906" y="56331"/>
                  <a:pt x="45319" y="39514"/>
                </a:cubicBezTo>
                <a:cubicBezTo>
                  <a:pt x="62731" y="22696"/>
                  <a:pt x="84684" y="9525"/>
                  <a:pt x="111175" y="0"/>
                </a:cubicBezTo>
                <a:close/>
              </a:path>
            </a:pathLst>
          </a:cu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1535430" y="2539365"/>
            <a:ext cx="9144076" cy="17792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en-US" altLang="zh-CN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《永乐大典》：靖康之变，耻莫大焉。仇雪耻，今其时矣。</a:t>
            </a:r>
            <a:endParaRPr lang="en-US" altLang="zh-CN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南宋（1127－1279年），中国历史上的朝代，北宋覆亡后，赵构在南京应天府（今河南商丘）称帝，与北宋统称为宋朝，共传五世九帝，享国一百五十二年。 </a:t>
            </a:r>
            <a:endParaRPr lang="zh-CN" altLang="en-US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0" y="3708400"/>
            <a:ext cx="12191999" cy="3149599"/>
          </a:xfrm>
          <a:prstGeom prst="rect">
            <a:avLst/>
          </a:prstGeom>
          <a:pattFill prst="dkHorz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1731963" y="2285047"/>
            <a:ext cx="8728075" cy="3149599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>
            <a:outerShdw blurRad="50800" dist="76200" dir="5400000" sx="101000" sy="101000" algn="t" rotWithShape="0">
              <a:schemeClr val="tx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1731963" y="855345"/>
            <a:ext cx="8728075" cy="807720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>
            <a:outerShdw blurRad="50800" dist="76200" dir="5400000" sx="101000" sy="101000" algn="t" rotWithShape="0">
              <a:schemeClr val="tx1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2207578" y="944245"/>
            <a:ext cx="7777480" cy="629920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 lnSpcReduction="10000"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indent="0" algn="ctr">
              <a:lnSpc>
                <a:spcPct val="120000"/>
              </a:lnSpc>
              <a:buSzTx/>
            </a:pPr>
            <a:r>
              <a:rPr lang="zh-CN" altLang="en-US" sz="3200" b="1" spc="300">
                <a:solidFill>
                  <a:srgbClr val="4F81B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单击添加大标题</a:t>
            </a: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2207259" y="2819401"/>
            <a:ext cx="7777480" cy="233680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400" b="1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十一月四日风雨大作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400" b="1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陆游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400" b="1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僵卧孤村不自哀，尚思为国戍轮台。</a:t>
            </a:r>
            <a:br>
              <a:rPr lang="zh-CN" altLang="en-US" sz="2400" b="1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2400" b="1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夜阑卧听风吹雨，铁马冰河入梦来。</a:t>
            </a:r>
          </a:p>
        </p:txBody>
      </p:sp>
      <p:grpSp>
        <p:nvGrpSpPr>
          <p:cNvPr id="10" name="组合 9"/>
          <p:cNvGrpSpPr>
            <a:grpSpLocks noChangeAspect="1"/>
          </p:cNvGrpSpPr>
          <p:nvPr>
            <p:custDataLst>
              <p:tags r:id="rId8"/>
            </p:custDataLst>
          </p:nvPr>
        </p:nvGrpSpPr>
        <p:grpSpPr>
          <a:xfrm flipH="1">
            <a:off x="11027373" y="5936049"/>
            <a:ext cx="597290" cy="521196"/>
            <a:chOff x="1168400" y="1347856"/>
            <a:chExt cx="723913" cy="631688"/>
          </a:xfrm>
          <a:solidFill>
            <a:schemeClr val="accent1"/>
          </a:solidFill>
        </p:grpSpPr>
        <p:sp>
          <p:nvSpPr>
            <p:cNvPr id="14" name="任意多边形: 形状 13"/>
            <p:cNvSpPr>
              <a:spLocks noChangeAspect="1"/>
            </p:cNvSpPr>
            <p:nvPr>
              <p:custDataLst>
                <p:tags r:id="rId9"/>
              </p:custDataLst>
            </p:nvPr>
          </p:nvSpPr>
          <p:spPr>
            <a:xfrm>
              <a:off x="1168400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prstClr val="black"/>
            </a:solidFill>
            <a:ln w="3175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任意多边形: 形状 14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1581018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prstClr val="black"/>
            </a:solidFill>
            <a:ln w="3175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1" name="组合 10"/>
          <p:cNvGrpSpPr>
            <a:grpSpLocks noChangeAspect="1"/>
          </p:cNvGrpSpPr>
          <p:nvPr>
            <p:custDataLst>
              <p:tags r:id="rId11"/>
            </p:custDataLst>
          </p:nvPr>
        </p:nvGrpSpPr>
        <p:grpSpPr>
          <a:xfrm>
            <a:off x="382526" y="427990"/>
            <a:ext cx="518857" cy="452755"/>
            <a:chOff x="1168400" y="1347856"/>
            <a:chExt cx="723913" cy="631688"/>
          </a:xfrm>
          <a:noFill/>
        </p:grpSpPr>
        <p:sp>
          <p:nvSpPr>
            <p:cNvPr id="12" name="任意多边形: 形状 11"/>
            <p:cNvSpPr>
              <a:spLocks noChangeAspect="1"/>
            </p:cNvSpPr>
            <p:nvPr>
              <p:custDataLst>
                <p:tags r:id="rId12"/>
              </p:custDataLst>
            </p:nvPr>
          </p:nvSpPr>
          <p:spPr>
            <a:xfrm>
              <a:off x="1168400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 w="31750" cap="rnd">
              <a:solidFill>
                <a:schemeClr val="accent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" name="任意多边形: 形状 12"/>
            <p:cNvSpPr>
              <a:spLocks noChangeAspect="1"/>
            </p:cNvSpPr>
            <p:nvPr>
              <p:custDataLst>
                <p:tags r:id="rId13"/>
              </p:custDataLst>
            </p:nvPr>
          </p:nvSpPr>
          <p:spPr>
            <a:xfrm>
              <a:off x="1581018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 w="31750" cap="rnd">
              <a:solidFill>
                <a:schemeClr val="accent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custDataLst>
      <p:tags r:id="rId14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239"/>
</p:tagLst>
</file>

<file path=ppt/tags/tag10.xml><?xml version="1.0" encoding="utf-8"?>
<p:tagLst xmlns:p="http://schemas.openxmlformats.org/presentationml/2006/main">
  <p:tag name="AS_UNIQUEID" val="248"/>
</p:tagLst>
</file>

<file path=ppt/tags/tag100.xml><?xml version="1.0" encoding="utf-8"?>
<p:tagLst xmlns:p="http://schemas.openxmlformats.org/presentationml/2006/main">
  <p:tag name="AS_UNIQUEID" val="338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8"/>
  <p:tag name="KSO_WM_UNIT_INDEX" val="1_1_8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101.xml><?xml version="1.0" encoding="utf-8"?>
<p:tagLst xmlns:p="http://schemas.openxmlformats.org/presentationml/2006/main">
  <p:tag name="AS_UNIQUEID" val="339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76_2*n_h_i*1_1_22"/>
  <p:tag name="KSO_WM_UNIT_INDEX" val="1_1_2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102.xml><?xml version="1.0" encoding="utf-8"?>
<p:tagLst xmlns:p="http://schemas.openxmlformats.org/presentationml/2006/main">
  <p:tag name="AS_UNIQUEID" val="340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36"/>
  <p:tag name="KSO_WM_UNIT_INDEX" val="1_1_36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103.xml><?xml version="1.0" encoding="utf-8"?>
<p:tagLst xmlns:p="http://schemas.openxmlformats.org/presentationml/2006/main">
  <p:tag name="AS_UNIQUEID" val="341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76_2*n_h_i*1_1_13"/>
  <p:tag name="KSO_WM_UNIT_INDEX" val="1_1_1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104.xml><?xml version="1.0" encoding="utf-8"?>
<p:tagLst xmlns:p="http://schemas.openxmlformats.org/presentationml/2006/main">
  <p:tag name="AS_UNIQUEID" val="342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20"/>
  <p:tag name="KSO_WM_UNIT_INDEX" val="1_1_20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105.xml><?xml version="1.0" encoding="utf-8"?>
<p:tagLst xmlns:p="http://schemas.openxmlformats.org/presentationml/2006/main">
  <p:tag name="AS_UNIQUEID" val="343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76_2*n_h_i*1_1_24"/>
  <p:tag name="KSO_WM_UNIT_INDEX" val="1_1_24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106.xml><?xml version="1.0" encoding="utf-8"?>
<p:tagLst xmlns:p="http://schemas.openxmlformats.org/presentationml/2006/main">
  <p:tag name="AS_UNIQUEID" val="344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25"/>
  <p:tag name="KSO_WM_UNIT_INDEX" val="1_1_2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107.xml><?xml version="1.0" encoding="utf-8"?>
<p:tagLst xmlns:p="http://schemas.openxmlformats.org/presentationml/2006/main">
  <p:tag name="AS_UNIQUEID" val="345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76_2*n_h_i*1_1_4"/>
  <p:tag name="KSO_WM_UNIT_INDEX" val="1_1_4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108.xml><?xml version="1.0" encoding="utf-8"?>
<p:tagLst xmlns:p="http://schemas.openxmlformats.org/presentationml/2006/main">
  <p:tag name="AS_UNIQUEID" val="346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16"/>
  <p:tag name="KSO_WM_UNIT_INDEX" val="1_1_16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109.xml><?xml version="1.0" encoding="utf-8"?>
<p:tagLst xmlns:p="http://schemas.openxmlformats.org/presentationml/2006/main">
  <p:tag name="AS_UNIQUEID" val="347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29"/>
  <p:tag name="KSO_WM_UNIT_INDEX" val="1_1_29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11.xml><?xml version="1.0" encoding="utf-8"?>
<p:tagLst xmlns:p="http://schemas.openxmlformats.org/presentationml/2006/main">
  <p:tag name="AS_UNIQUEID" val="249"/>
</p:tagLst>
</file>

<file path=ppt/tags/tag110.xml><?xml version="1.0" encoding="utf-8"?>
<p:tagLst xmlns:p="http://schemas.openxmlformats.org/presentationml/2006/main">
  <p:tag name="AS_UNIQUEID" val="348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6"/>
  <p:tag name="KSO_WM_UNIT_INDEX" val="1_1_6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111.xml><?xml version="1.0" encoding="utf-8"?>
<p:tagLst xmlns:p="http://schemas.openxmlformats.org/presentationml/2006/main">
  <p:tag name="AS_UNIQUEID" val="349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15"/>
  <p:tag name="KSO_WM_UNIT_INDEX" val="1_1_1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112.xml><?xml version="1.0" encoding="utf-8"?>
<p:tagLst xmlns:p="http://schemas.openxmlformats.org/presentationml/2006/main">
  <p:tag name="AS_UNIQUEID" val="350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30"/>
  <p:tag name="KSO_WM_UNIT_INDEX" val="1_1_30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113.xml><?xml version="1.0" encoding="utf-8"?>
<p:tagLst xmlns:p="http://schemas.openxmlformats.org/presentationml/2006/main">
  <p:tag name="AS_UNIQUEID" val="351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31"/>
  <p:tag name="KSO_WM_UNIT_INDEX" val="1_1_3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114.xml><?xml version="1.0" encoding="utf-8"?>
<p:tagLst xmlns:p="http://schemas.openxmlformats.org/presentationml/2006/main">
  <p:tag name="AS_UNIQUEID" val="352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33"/>
  <p:tag name="KSO_WM_UNIT_INDEX" val="1_1_3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115.xml><?xml version="1.0" encoding="utf-8"?>
<p:tagLst xmlns:p="http://schemas.openxmlformats.org/presentationml/2006/main">
  <p:tag name="AS_UNIQUEID" val="353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23"/>
  <p:tag name="KSO_WM_UNIT_INDEX" val="1_1_2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116.xml><?xml version="1.0" encoding="utf-8"?>
<p:tagLst xmlns:p="http://schemas.openxmlformats.org/presentationml/2006/main">
  <p:tag name="AS_UNIQUEID" val="354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35"/>
  <p:tag name="KSO_WM_UNIT_INDEX" val="1_1_3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117.xml><?xml version="1.0" encoding="utf-8"?>
<p:tagLst xmlns:p="http://schemas.openxmlformats.org/presentationml/2006/main">
  <p:tag name="AS_UNIQUEID" val="355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14"/>
  <p:tag name="KSO_WM_UNIT_INDEX" val="1_1_14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118.xml><?xml version="1.0" encoding="utf-8"?>
<p:tagLst xmlns:p="http://schemas.openxmlformats.org/presentationml/2006/main">
  <p:tag name="AS_UNIQUEID" val="356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26"/>
  <p:tag name="KSO_WM_UNIT_INDEX" val="1_1_26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119.xml><?xml version="1.0" encoding="utf-8"?>
<p:tagLst xmlns:p="http://schemas.openxmlformats.org/presentationml/2006/main">
  <p:tag name="AS_UNIQUEID" val="357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37"/>
  <p:tag name="KSO_WM_UNIT_INDEX" val="1_1_37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12.xml><?xml version="1.0" encoding="utf-8"?>
<p:tagLst xmlns:p="http://schemas.openxmlformats.org/presentationml/2006/main">
  <p:tag name="AS_UNIQUEID" val="250"/>
</p:tagLst>
</file>

<file path=ppt/tags/tag120.xml><?xml version="1.0" encoding="utf-8"?>
<p:tagLst xmlns:p="http://schemas.openxmlformats.org/presentationml/2006/main">
  <p:tag name="AS_UNIQUEID" val="358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39"/>
  <p:tag name="KSO_WM_UNIT_INDEX" val="1_1_39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121.xml><?xml version="1.0" encoding="utf-8"?>
<p:tagLst xmlns:p="http://schemas.openxmlformats.org/presentationml/2006/main">
  <p:tag name="AS_UNIQUEID" val="359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2"/>
  <p:tag name="KSO_WM_UNIT_INDEX" val="1_1_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122.xml><?xml version="1.0" encoding="utf-8"?>
<p:tagLst xmlns:p="http://schemas.openxmlformats.org/presentationml/2006/main">
  <p:tag name="AS_UNIQUEID" val="360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5"/>
  <p:tag name="KSO_WM_UNIT_INDEX" val="1_1_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123.xml><?xml version="1.0" encoding="utf-8"?>
<p:tagLst xmlns:p="http://schemas.openxmlformats.org/presentationml/2006/main">
  <p:tag name="AS_UNIQUEID" val="361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76_2*n_h_i*1_1_21"/>
  <p:tag name="KSO_WM_UNIT_INDEX" val="1_1_2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124.xml><?xml version="1.0" encoding="utf-8"?>
<p:tagLst xmlns:p="http://schemas.openxmlformats.org/presentationml/2006/main">
  <p:tag name="AS_UNIQUEID" val="362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32"/>
  <p:tag name="KSO_WM_UNIT_INDEX" val="1_1_3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125.xml><?xml version="1.0" encoding="utf-8"?>
<p:tagLst xmlns:p="http://schemas.openxmlformats.org/presentationml/2006/main">
  <p:tag name="AS_UNIQUEID" val="363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76_2*n_h_i*1_1_7"/>
  <p:tag name="KSO_WM_UNIT_INDEX" val="1_1_7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126.xml><?xml version="1.0" encoding="utf-8"?>
<p:tagLst xmlns:p="http://schemas.openxmlformats.org/presentationml/2006/main">
  <p:tag name="AS_UNIQUEID" val="364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10"/>
  <p:tag name="KSO_WM_UNIT_INDEX" val="1_1_10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127.xml><?xml version="1.0" encoding="utf-8"?>
<p:tagLst xmlns:p="http://schemas.openxmlformats.org/presentationml/2006/main">
  <p:tag name="AS_UNIQUEID" val="365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76_2*n_h_i*1_1_11"/>
  <p:tag name="KSO_WM_UNIT_INDEX" val="1_1_1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128.xml><?xml version="1.0" encoding="utf-8"?>
<p:tagLst xmlns:p="http://schemas.openxmlformats.org/presentationml/2006/main">
  <p:tag name="AS_UNIQUEID" val="366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28"/>
  <p:tag name="KSO_WM_UNIT_INDEX" val="1_1_28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129.xml><?xml version="1.0" encoding="utf-8"?>
<p:tagLst xmlns:p="http://schemas.openxmlformats.org/presentationml/2006/main">
  <p:tag name="KSO_WM_BEAUTIFY_FLAG" val="#wm#"/>
  <p:tag name="KSO_WM_CHIP_FILLPROP" val="[[{&quot;fill_id&quot;:&quot;34b8e677ad5f40a1bec752419291d33f&quot;,&quot;fill_align&quot;:&quot;lm&quot;,&quot;text_align&quot;:&quot;lm&quot;,&quot;text_direction&quot;:&quot;horizontal&quot;,&quot;chip_types&quot;:[&quot;header&quot;]},{&quot;fill_id&quot;:&quot;189c3cc29f2b4f62ba52897c7838c1f3&quot;,&quot;fill_align&quot;:&quot;lm&quot;,&quot;text_align&quot;:&quot;lm&quot;,&quot;text_direction&quot;:&quot;horizontal&quot;,&quot;chip_types&quot;:[&quot;diagram&quot;,&quot;pictext&quot;,&quot;text&quot;,&quot;picture&quot;,&quot;chart&quot;,&quot;table&quot;],&quot;support_features&quot;:[&quot;collage&quot;]},{&quot;fill_id&quot;:&quot;c786cd06d8aa4ebb92c23857ebcb871c&quot;,&quot;fill_align&quot;:&quot;lm&quot;,&quot;text_align&quot;:&quot;lm&quot;,&quot;text_direction&quot;:&quot;horizontal&quot;,&quot;chip_types&quot;:[&quot;diagram&quot;,&quot;pictext&quot;,&quot;text&quot;,&quot;picture&quot;,&quot;chart&quot;,&quot;table&quot;],&quot;support_features&quot;:[&quot;collage&quot;]}],[{&quot;fill_id&quot;:&quot;34b8e677ad5f40a1bec752419291d33f&quot;,&quot;fill_align&quot;:&quot;cm&quot;,&quot;text_align&quot;:&quot;cm&quot;,&quot;text_direction&quot;:&quot;horizontal&quot;,&quot;chip_types&quot;:[&quot;header&quot;]},{&quot;fill_id&quot;:&quot;189c3cc29f2b4f62ba52897c7838c1f3&quot;,&quot;fill_align&quot;:&quot;rm&quot;,&quot;text_align&quot;:&quot;lm&quot;,&quot;text_direction&quot;:&quot;horizontal&quot;,&quot;chip_types&quot;:[&quot;diagram&quot;,&quot;pictext&quot;,&quot;text&quot;,&quot;picture&quot;,&quot;chart&quot;,&quot;table&quot;],&quot;support_features&quot;:[&quot;collage&quot;]},{&quot;fill_id&quot;:&quot;c786cd06d8aa4ebb92c23857ebcb871c&quot;,&quot;fill_align&quot;:&quot;lm&quot;,&quot;text_align&quot;:&quot;lm&quot;,&quot;text_direction&quot;:&quot;horizontal&quot;,&quot;chip_types&quot;:[&quot;diagram&quot;,&quot;pictext&quot;,&quot;text&quot;,&quot;picture&quot;,&quot;chart&quot;,&quot;table&quot;],&quot;support_features&quot;:[&quot;collage&quot;]}]]"/>
  <p:tag name="KSO_WM_CHIP_GROUPID" val="5eedabadaa51720c6c8f4f5c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edabadaa51720c6c8f4f5d"/>
  <p:tag name="KSO_WM_SLIDE_BACKGROUND" val="[&quot;general&quot;,&quot;frame&quot;]"/>
  <p:tag name="KSO_WM_SLIDE_BACKGROUND_TYPE" val="frame"/>
  <p:tag name="KSO_WM_SLIDE_BK_DARK_LIGHT" val="2"/>
  <p:tag name="KSO_WM_SLIDE_ID" val="diagram20209837_1"/>
  <p:tag name="KSO_WM_SLIDE_INDEX" val="1"/>
  <p:tag name="KSO_WM_SLIDE_ITEM_CNT" val="0"/>
  <p:tag name="KSO_WM_SLIDE_LAYOUT" val="a_d"/>
  <p:tag name="KSO_WM_SLIDE_LAYOUT_CNT" val="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id&quot;:&quot;2020-08-04T10:14:50&quot;,&quot;maxSize&quot;:{&quot;size1&quot;:35.600000000000001},&quot;minSize&quot;:{&quot;size1&quot;:24.399999999999999},&quot;normalSize&quot;:{&quot;size1&quot;:31.199999999999999},&quot;subLayout&quot;:[{&quot;id&quot;:&quot;2020-08-04T10:14:50&quot;,&quot;margin&quot;:{&quot;bottom&quot;:0,&quot;left&quot;:2.5399999618530273,&quot;right&quot;:2.5399999618530273,&quot;top&quot;:2.5399999618530273},&quot;type&quot;:0},{&quot;direction&quot;:1,&quot;id&quot;:&quot;2020-08-04T10:14:50&quot;,&quot;maxSize&quot;:{&quot;size1&quot;:52.5},&quot;minSize&quot;:{&quot;size1&quot;:52.5},&quot;normalSize&quot;:{&quot;size1&quot;:52.5},&quot;subLayout&quot;:[{&quot;id&quot;:&quot;2020-08-04T10:14:50&quot;,&quot;margin&quot;:{&quot;bottom&quot;:2.5399999618530273,&quot;left&quot;:2.5399999618530273,&quot;right&quot;:2.1170001029968262,&quot;top&quot;:1.2699999809265137},&quot;type&quot;:0},{&quot;id&quot;:&quot;2020-08-04T10:14:50&quot;,&quot;margin&quot;:{&quot;bottom&quot;:2.5399999618530273,&quot;left&quot;:0,&quot;right&quot;:2.5399999618530273,&quot;top&quot;:1.2699999809265137},&quot;type&quot;:0}],&quot;type&quot;:0}],&quot;type&quot;:0}"/>
  <p:tag name="KSO_WM_SLIDE_POSITION" val="72*108"/>
  <p:tag name="KSO_WM_SLIDE_RATIO" val="1.777778"/>
  <p:tag name="KSO_WM_SLIDE_SIZE" val="816*312"/>
  <p:tag name="KSO_WM_SLIDE_SUBTYPE" val="picTxt"/>
  <p:tag name="KSO_WM_SLIDE_SUPPORT_FEATURE_TYPE" val="0"/>
  <p:tag name="KSO_WM_SLIDE_TYPE" val="text"/>
  <p:tag name="KSO_WM_TAG_VERSION" val="1.0"/>
  <p:tag name="KSO_WM_TEMPLATE_ASSEMBLE_GROUPID" val="5f28c49a671cac3474371163"/>
  <p:tag name="KSO_WM_TEMPLATE_ASSEMBLE_XID" val="5f28c49a671cac3474371163"/>
  <p:tag name="KSO_WM_TEMPLATE_CATEGORY" val="diagram"/>
  <p:tag name="KSO_WM_TEMPLATE_COLOR_TYPE" val="1"/>
  <p:tag name="KSO_WM_TEMPLATE_INDEX" val="20209837"/>
  <p:tag name="KSO_WM_TEMPLATE_MASTER_TYPE" val="0"/>
  <p:tag name="KSO_WM_TEMPLATE_SUBCATEGORY" val="21"/>
</p:tagLst>
</file>

<file path=ppt/tags/tag13.xml><?xml version="1.0" encoding="utf-8"?>
<p:tagLst xmlns:p="http://schemas.openxmlformats.org/presentationml/2006/main">
  <p:tag name="AS_UNIQUEID" val="251"/>
</p:tagLst>
</file>

<file path=ppt/tags/tag130.xml><?xml version="1.0" encoding="utf-8"?>
<p:tagLst xmlns:p="http://schemas.openxmlformats.org/presentationml/2006/main">
  <p:tag name="AS_UNIQUEID" val="367"/>
</p:tagLst>
</file>

<file path=ppt/tags/tag131.xml><?xml version="1.0" encoding="utf-8"?>
<p:tagLst xmlns:p="http://schemas.openxmlformats.org/presentationml/2006/main">
  <p:tag name="AS_UNIQUEID" val="368"/>
  <p:tag name="KSO_WM_BEAUTIFY_FLAG" val="#wm#"/>
  <p:tag name="KSO_WM_SLIDE_BACKGROUND_TYPE" val="leftRight"/>
  <p:tag name="KSO_WM_SLIDE_BK_DARK_LIGHT" val="2"/>
  <p:tag name="KSO_WM_TAG_VERSION" val="1.0"/>
  <p:tag name="KSO_WM_TEMPLATE_ASSEMBLE_GROUPID" val="5ef5547aea5a3ac527a18a0a"/>
  <p:tag name="KSO_WM_TEMPLATE_ASSEMBLE_XID" val="5ef5547aea5a3ac527a18a0a"/>
  <p:tag name="KSO_WM_TEMPLATE_CATEGORY" val="diagram"/>
  <p:tag name="KSO_WM_TEMPLATE_INDEX" val="20208651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8651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25"/>
</p:tagLst>
</file>

<file path=ppt/tags/tag132.xml><?xml version="1.0" encoding="utf-8"?>
<p:tagLst xmlns:p="http://schemas.openxmlformats.org/presentationml/2006/main">
  <p:tag name="AS_UNIQUEID" val="369"/>
  <p:tag name="KSO_WM_BEAUTIFY_FLAG" val="#wm#"/>
  <p:tag name="KSO_WM_CHIP_GROUPID" val="5ef20630a491bb0086638a07"/>
  <p:tag name="KSO_WM_CHIP_XID" val="5ef20630a491bb0086638a08"/>
  <p:tag name="KSO_WM_TAG_VERSION" val="1.0"/>
  <p:tag name="KSO_WM_TEMPLATE_ASSEMBLE_GROUPID" val="5ef5547aea5a3ac527a18a0a"/>
  <p:tag name="KSO_WM_TEMPLATE_ASSEMBLE_XID" val="5ef5547aea5a3ac527a18a0a"/>
  <p:tag name="KSO_WM_TEMPLATE_CATEGORY" val="diagram"/>
  <p:tag name="KSO_WM_TEMPLATE_INDEX" val="20208651"/>
  <p:tag name="KSO_WM_UNIT_BLOCK" val="0"/>
  <p:tag name="KSO_WM_UNIT_COMPATIBLE" val="0"/>
  <p:tag name="KSO_WM_UNIT_DEC_AREA_ID" val="88efa75e18b944efbbee2353ed63bdb1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51_1*i*2"/>
  <p:tag name="KSO_WM_UNIT_INDEX" val="2"/>
  <p:tag name="KSO_WM_UNIT_LAYERLEVEL" val="1"/>
  <p:tag name="KSO_WM_UNIT_SM_LIMIT_TYPE" val="1"/>
  <p:tag name="KSO_WM_UNIT_TYPE" val="i"/>
</p:tagLst>
</file>

<file path=ppt/tags/tag133.xml><?xml version="1.0" encoding="utf-8"?>
<p:tagLst xmlns:p="http://schemas.openxmlformats.org/presentationml/2006/main">
  <p:tag name="AS_UNIQUEID" val="370"/>
  <p:tag name="KSO_WM_BEAUTIFY_FLAG" val="#wm#"/>
  <p:tag name="KSO_WM_CHIP_GROUPID" val="5ef20630a491bb0086638a07"/>
  <p:tag name="KSO_WM_CHIP_XID" val="5ef20630a491bb0086638a08"/>
  <p:tag name="KSO_WM_TAG_VERSION" val="1.0"/>
  <p:tag name="KSO_WM_TEMPLATE_ASSEMBLE_GROUPID" val="5ef5547aea5a3ac527a18a0a"/>
  <p:tag name="KSO_WM_TEMPLATE_ASSEMBLE_XID" val="5ef5547aea5a3ac527a18a0a"/>
  <p:tag name="KSO_WM_TEMPLATE_CATEGORY" val="diagram"/>
  <p:tag name="KSO_WM_TEMPLATE_INDEX" val="20208651"/>
  <p:tag name="KSO_WM_UNIT_BLOCK" val="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651_1*i*3"/>
  <p:tag name="KSO_WM_UNIT_INDEX" val="3"/>
  <p:tag name="KSO_WM_UNIT_LAYERLEVEL" val="1"/>
  <p:tag name="KSO_WM_UNIT_SM_LIMIT_TYPE" val="1"/>
  <p:tag name="KSO_WM_UNIT_TYPE" val="i"/>
  <p:tag name="KSO_WM_UNIT_VALUE" val="3"/>
</p:tagLst>
</file>

<file path=ppt/tags/tag134.xml><?xml version="1.0" encoding="utf-8"?>
<p:tagLst xmlns:p="http://schemas.openxmlformats.org/presentationml/2006/main">
  <p:tag name="AS_UNIQUEID" val="371"/>
  <p:tag name="KSO_WM_BEAUTIFY_FLAG" val="#wm#"/>
  <p:tag name="KSO_WM_CHIP_GROUPID" val="5ef20630a491bb0086638a07"/>
  <p:tag name="KSO_WM_CHIP_XID" val="5ef20630a491bb0086638a08"/>
  <p:tag name="KSO_WM_TAG_VERSION" val="1.0"/>
  <p:tag name="KSO_WM_TEMPLATE_ASSEMBLE_GROUPID" val="5ef5547aea5a3ac527a18a0a"/>
  <p:tag name="KSO_WM_TEMPLATE_ASSEMBLE_XID" val="5ef5547aea5a3ac527a18a0a"/>
  <p:tag name="KSO_WM_TEMPLATE_CATEGORY" val="diagram"/>
  <p:tag name="KSO_WM_TEMPLATE_INDEX" val="2020865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8651_1*i*4"/>
  <p:tag name="KSO_WM_UNIT_INDEX" val="4"/>
  <p:tag name="KSO_WM_UNIT_LAYERLEVEL" val="1"/>
  <p:tag name="KSO_WM_UNIT_NOCLEAR" val="0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4"/>
</p:tagLst>
</file>

<file path=ppt/tags/tag135.xml><?xml version="1.0" encoding="utf-8"?>
<p:tagLst xmlns:p="http://schemas.openxmlformats.org/presentationml/2006/main">
  <p:tag name="AS_UNIQUEID" val="372"/>
  <p:tag name="KSO_WM_BEAUTIFY_FLAG" val="#wm#"/>
  <p:tag name="KSO_WM_CHIP_GROUPID" val="5ef20630a491bb0086638a07"/>
  <p:tag name="KSO_WM_CHIP_XID" val="5ef20630a491bb0086638a08"/>
  <p:tag name="KSO_WM_TAG_VERSION" val="1.0"/>
  <p:tag name="KSO_WM_TEMPLATE_ASSEMBLE_GROUPID" val="5ef5547aea5a3ac527a18a0a"/>
  <p:tag name="KSO_WM_TEMPLATE_ASSEMBLE_XID" val="5ef5547aea5a3ac527a18a0a"/>
  <p:tag name="KSO_WM_TEMPLATE_CATEGORY" val="diagram"/>
  <p:tag name="KSO_WM_TEMPLATE_INDEX" val="20208651"/>
  <p:tag name="KSO_WM_UNIT_BLOCK" val="0"/>
  <p:tag name="KSO_WM_UNIT_COMPATIBLE" val="0"/>
  <p:tag name="KSO_WM_UNIT_DEC_AREA_ID" val="38140a51cea24ec5a27430c84bb5e9b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51_1*i*5"/>
  <p:tag name="KSO_WM_UNIT_INDEX" val="5"/>
  <p:tag name="KSO_WM_UNIT_LAYERLEVEL" val="1"/>
  <p:tag name="KSO_WM_UNIT_SM_LIMIT_TYPE" val="1"/>
  <p:tag name="KSO_WM_UNIT_TYPE" val="i"/>
</p:tagLst>
</file>

<file path=ppt/tags/tag136.xml><?xml version="1.0" encoding="utf-8"?>
<p:tagLst xmlns:p="http://schemas.openxmlformats.org/presentationml/2006/main">
  <p:tag name="AS_UNIQUEID" val="373"/>
  <p:tag name="KSO_WM_ASSEMBLE_CHIP_INDEX" val="dc1ea43d13be4b40809bc7f84a9fceed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f5547aea5a3ac527a18a0a"/>
  <p:tag name="KSO_WM_TEMPLATE_ASSEMBLE_XID" val="5ef5547aea5a3ac527a18a0a"/>
  <p:tag name="KSO_WM_TEMPLATE_CATEGORY" val="diagram"/>
  <p:tag name="KSO_WM_TEMPLATE_INDEX" val="20208651"/>
  <p:tag name="KSO_WM_UNIT_BLOCK" val="0"/>
  <p:tag name="KSO_WM_UNIT_COMPATIBLE" val="0"/>
  <p:tag name="KSO_WM_UNIT_DEC_AREA_ID" val="a4b92d9adde04cf8a59fd9215650be8f"/>
  <p:tag name="KSO_WM_UNIT_DEFAULT_FONT" val="24;44;4"/>
  <p:tag name="KSO_WM_UNIT_DIAGRAM_ISNUMVISUAL" val="0"/>
  <p:tag name="KSO_WM_UNIT_DIAGRAM_ISREFERUNIT" val="0"/>
  <p:tag name="KSO_WM_UNIT_HIGHLIGHT" val="0"/>
  <p:tag name="KSO_WM_UNIT_ID" val="diagram2020865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ARTLAYOUT_COMPRESS_INFO" val="{&#10;    &quot;id&quot;: &quot;2020-06-26T09:50:50&quot;,&#10;    &quot;max&quot;: 10.504842413808404,&#10;    &quot;parentMax&quot;: {&#10;        &quot;max&quot;: 16.849881995640413&#10;    },&#10;    &quot;topChanged&quot;: 10.434405447892317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7"/>
</p:tagLst>
</file>

<file path=ppt/tags/tag137.xml><?xml version="1.0" encoding="utf-8"?>
<p:tagLst xmlns:p="http://schemas.openxmlformats.org/presentationml/2006/main">
  <p:tag name="AS_UNIQUEID" val="374"/>
  <p:tag name="KSO_WM_ASSEMBLE_CHIP_INDEX" val="61910980278c4eac8815ef3fd268a0a1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ef5547aea5a3ac527a18a0a"/>
  <p:tag name="KSO_WM_TEMPLATE_ASSEMBLE_XID" val="5ef5547aea5a3ac527a18a0a"/>
  <p:tag name="KSO_WM_TEMPLATE_CATEGORY" val="diagram"/>
  <p:tag name="KSO_WM_TEMPLATE_INDEX" val="20208651"/>
  <p:tag name="KSO_WM_UNIT_COMPATIBLE" val="0"/>
  <p:tag name="KSO_WM_UNIT_DEC_AREA_ID" val="032be9853ecd4a2bbfcdee72668520df"/>
  <p:tag name="KSO_WM_UNIT_DIAGRAM_ISNUMVISUAL" val="0"/>
  <p:tag name="KSO_WM_UNIT_DIAGRAM_ISREFERUNIT" val="0"/>
  <p:tag name="KSO_WM_UNIT_HIGHLIGHT" val="0"/>
  <p:tag name="KSO_WM_UNIT_ID" val="diagram20208651_1*d*1"/>
  <p:tag name="KSO_WM_UNIT_INDEX" val="1"/>
  <p:tag name="KSO_WM_UNIT_LAYERLEVEL" val="1"/>
  <p:tag name="KSO_WM_UNIT_PICTURE_CLIP_FLAG" val="0"/>
  <p:tag name="KSO_WM_UNIT_PLACING_PICTURE" val="61910980278c4eac8815ef3fd268a0a1"/>
  <p:tag name="KSO_WM_UNIT_SUPPORT_UNIT_TYPE" val="[&quot;α&quot;]"/>
  <p:tag name="KSO_WM_UNIT_TYPE" val="d"/>
  <p:tag name="KSO_WM_UNIT_VALUE" val="635*888"/>
</p:tagLst>
</file>

<file path=ppt/tags/tag138.xml><?xml version="1.0" encoding="utf-8"?>
<p:tagLst xmlns:p="http://schemas.openxmlformats.org/presentationml/2006/main">
  <p:tag name="AS_UNIQUEID" val="375"/>
  <p:tag name="KSO_WM_ASSEMBLE_CHIP_INDEX" val="12f663493fdd47d784a817d8a5d365e7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5547aea5a3ac527a18a0a"/>
  <p:tag name="KSO_WM_TEMPLATE_ASSEMBLE_XID" val="5ef5547aea5a3ac527a18a0a"/>
  <p:tag name="KSO_WM_TEMPLATE_CATEGORY" val="diagram"/>
  <p:tag name="KSO_WM_TEMPLATE_INDEX" val="20208651"/>
  <p:tag name="KSO_WM_UNIT_BLOCK" val="0"/>
  <p:tag name="KSO_WM_UNIT_COMPATIBLE" val="0"/>
  <p:tag name="KSO_WM_UNIT_DEC_AREA_ID" val="649e690c23a44c0fb510379801b54fc3"/>
  <p:tag name="KSO_WM_UNIT_DEFAULT_FONT" val="14;20;2"/>
  <p:tag name="KSO_WM_UNIT_DIAGRAM_ISNUMVISUAL" val="0"/>
  <p:tag name="KSO_WM_UNIT_DIAGRAM_ISREFERUNIT" val="0"/>
  <p:tag name="KSO_WM_UNIT_HIGHLIGHT" val="0"/>
  <p:tag name="KSO_WM_UNIT_ID" val="diagram20208651_1*f*1"/>
  <p:tag name="KSO_WM_UNIT_INDEX" val="1"/>
  <p:tag name="KSO_WM_UNIT_LAST_MAX_FONTSIZE" val="360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。"/>
  <p:tag name="KSO_WM_UNIT_SHOW_EDIT_AREA_INDICATION" val="1"/>
  <p:tag name="KSO_WM_UNIT_SMARTLAYOUT_COMPRESS_INFO" val="{&#10;    &quot;id&quot;: &quot;2020-06-26T09:50:50&quot;,&#10;    &quot;max&quot;: 0,&#10;    &quot;topChanged&quot;: 0&#10;}&#10;"/>
  <p:tag name="KSO_WM_UNIT_SUBTYPE" val="a"/>
  <p:tag name="KSO_WM_UNIT_SUPPORT_UNIT_TYPE" val="[&quot;l&quot;,&quot;m&quot;,&quot;n&quot;,&quot;o&quot;,&quot;p&quot;,&quot;q&quot;,&quot;r&quot;,&quot;δ&quot;,&quot;η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79"/>
</p:tagLst>
</file>

<file path=ppt/tags/tag139.xml><?xml version="1.0" encoding="utf-8"?>
<p:tagLst xmlns:p="http://schemas.openxmlformats.org/presentationml/2006/main">
  <p:tag name="KSO_WM_BEAUTIFY_FLAG" val="#wm#"/>
  <p:tag name="KSO_WM_CHIP_FILLPROP" val="[[{&quot;fill_id&quot;:&quot;ffb5608610af488dac2993d329f4f04a&quot;,&quot;fill_align&quot;:&quot;lb&quot;,&quot;text_align&quot;:&quot;lb&quot;,&quot;text_direction&quot;:&quot;horizontal&quot;,&quot;chip_types&quot;:[&quot;header&quot;]},{&quot;fill_id&quot;:&quot;19321385f4cc4a6ea310068d8ebccc22&quot;,&quot;fill_align&quot;:&quot;lt&quot;,&quot;text_align&quot;:&quot;lt&quot;,&quot;text_direction&quot;:&quot;horizontal&quot;,&quot;chip_types&quot;:[&quot;text&quot;,&quot;picture&quot;,&quot;chart&quot;]},{&quot;fill_id&quot;:&quot;8371d3f3a5204144b372af03a665a3ab&quot;,&quot;fill_align&quot;:&quot;lm&quot;,&quot;text_align&quot;:&quot;lm&quot;,&quot;text_direction&quot;:&quot;horizontal&quot;,&quot;chip_types&quot;:[&quot;diagram&quot;,&quot;pictext&quot;,&quot;text&quot;,&quot;picture&quot;,&quot;chart&quot;,&quot;table&quot;],&quot;support_features&quot;:[&quot;collage&quot;,&quot;carousel&quot;,&quot;creativecrop&quot;]}]]"/>
  <p:tag name="KSO_WM_CHIP_GROUPID" val="5ef20630a491bb0086638a07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0630a491bb0086638a08"/>
  <p:tag name="KSO_WM_SLIDE_BACKGROUND" val="[&quot;leftRight&quot;]"/>
  <p:tag name="KSO_WM_SLIDE_BACKGROUND_TYPE" val="leftRight"/>
  <p:tag name="KSO_WM_SLIDE_BK_DARK_LIGHT" val="2"/>
  <p:tag name="KSO_WM_SLIDE_ID" val="diagram20208651_1"/>
  <p:tag name="KSO_WM_SLIDE_INDEX" val="1"/>
  <p:tag name="KSO_WM_SLIDE_ITEM_CNT" val="0"/>
  <p:tag name="KSO_WM_SLIDE_LAYOUT" val="a_d_f"/>
  <p:tag name="KSO_WM_SLIDE_LAYOUT_CNT" val="1_1_1"/>
  <p:tag name="KSO_WM_SLIDE_LAYOUT_INFO" val="{&quot;direction&quot;:1,&quot;id&quot;:&quot;2020-06-26T09:50:50&quot;,&quot;maxSize&quot;:{&quot;size1&quot;:37.399983483536801},&quot;minSize&quot;:{&quot;size1&quot;:37.399983483536801},&quot;normalSize&quot;:{&quot;size1&quot;:37.399983483536801},&quot;subLayout&quot;:[{&quot;backgroundInfo&quot;:[{&quot;bottom&quot;:0,&quot;bottomAbs&quot;:false,&quot;left&quot;:0,&quot;leftAbs&quot;:false,&quot;right&quot;:0.100208767,&quot;rightAbs&quot;:false,&quot;top&quot;:0,&quot;topAbs&quot;:false,&quot;type&quot;:&quot;leftRight&quot;}],&quot;id&quot;:&quot;2020-06-26T09:50:50&quot;,&quot;maxSize&quot;:{&quot;size1&quot;:37.799999999999997},&quot;minSize&quot;:{&quot;size1&quot;:24.399999999999999},&quot;normalSize&quot;:{&quot;size1&quot;:27.814144814007477},&quot;subLayout&quot;:[{&quot;id&quot;:&quot;2020-06-26T09:50:50&quot;,&quot;margin&quot;:{&quot;bottom&quot;:0.026000002399086952,&quot;left&quot;:1.2699999809265137,&quot;right&quot;:2.5130002498626709,&quot;top&quot;:3.3870000839233398},&quot;type&quot;:0},{&quot;id&quot;:&quot;2020-06-26T09:50:50&quot;,&quot;margin&quot;:{&quot;bottom&quot;:4.2329998016357422,&quot;left&quot;:1.2699999809265137,&quot;right&quot;:2.5139999389648438,&quot;top&quot;:0.81999999284744263},&quot;type&quot;:0}],&quot;type&quot;:0},{&quot;id&quot;:&quot;2020-06-26T09:50:50&quot;,&quot;margin&quot;:{&quot;bottom&quot;:3.3870000839233398,&quot;left&quot;:0.026000002399086952,&quot;right&quot;:1.2699999809265137,&quot;top&quot;:3.3870000839233398},&quot;type&quot;:0}],&quot;type&quot;:0}"/>
  <p:tag name="KSO_WM_SLIDE_POSITION" val="0*0"/>
  <p:tag name="KSO_WM_SLIDE_RATIO" val="1.777778"/>
  <p:tag name="KSO_WM_SLIDE_SIZE" val="924*540"/>
  <p:tag name="KSO_WM_SLIDE_SUBTYPE" val="picTxt"/>
  <p:tag name="KSO_WM_SLIDE_SUPPORT_FEATURE_TYPE" val="0"/>
  <p:tag name="KSO_WM_SLIDE_TYPE" val="text"/>
  <p:tag name="KSO_WM_TAG_VERSION" val="1.0"/>
  <p:tag name="KSO_WM_TEMPLATE_ASSEMBLE_GROUPID" val="5ef5547aea5a3ac527a18a0a"/>
  <p:tag name="KSO_WM_TEMPLATE_ASSEMBLE_XID" val="5ef5547aea5a3ac527a18a0a"/>
  <p:tag name="KSO_WM_TEMPLATE_CATEGORY" val="diagram"/>
  <p:tag name="KSO_WM_TEMPLATE_COLOR_TYPE" val="1"/>
  <p:tag name="KSO_WM_TEMPLATE_INDEX" val="20208651"/>
  <p:tag name="KSO_WM_TEMPLATE_MASTER_TYPE" val="0"/>
  <p:tag name="KSO_WM_TEMPLATE_SUBCATEGORY" val="21"/>
</p:tagLst>
</file>

<file path=ppt/tags/tag14.xml><?xml version="1.0" encoding="utf-8"?>
<p:tagLst xmlns:p="http://schemas.openxmlformats.org/presentationml/2006/main">
  <p:tag name="AS_UNIQUEID" val="252"/>
</p:tagLst>
</file>

<file path=ppt/tags/tag140.xml><?xml version="1.0" encoding="utf-8"?>
<p:tagLst xmlns:p="http://schemas.openxmlformats.org/presentationml/2006/main">
  <p:tag name="AS_UNIQUEID" val="1"/>
</p:tagLst>
</file>

<file path=ppt/tags/tag141.xml><?xml version="1.0" encoding="utf-8"?>
<p:tagLst xmlns:p="http://schemas.openxmlformats.org/presentationml/2006/main">
  <p:tag name="AS_UNIQUEID" val="2"/>
</p:tagLst>
</file>

<file path=ppt/tags/tag142.xml><?xml version="1.0" encoding="utf-8"?>
<p:tagLst xmlns:p="http://schemas.openxmlformats.org/presentationml/2006/main">
  <p:tag name="AS_UNIQUEID" val="0"/>
</p:tagLst>
</file>

<file path=ppt/tags/tag143.xml><?xml version="1.0" encoding="utf-8"?>
<p:tagLst xmlns:p="http://schemas.openxmlformats.org/presentationml/2006/main">
  <p:tag name="AS_UNIQUEID" val="3"/>
</p:tagLst>
</file>

<file path=ppt/tags/tag144.xml><?xml version="1.0" encoding="utf-8"?>
<p:tagLst xmlns:p="http://schemas.openxmlformats.org/presentationml/2006/main">
  <p:tag name="AS_UNIQUEID" val="4"/>
  <p:tag name="KSO_WM_ASSEMBLE_CHIP_INDEX" val="ff7a236019554426a356ac998fcc9d90"/>
  <p:tag name="KSO_WM_BEAUTIFY_FLAG" val="#wm#"/>
  <p:tag name="KSO_WM_CHIP_GROUPID" val="5ea2926f660c33b3b8e680f5"/>
  <p:tag name="KSO_WM_CHIP_XID" val="5ea2926f660c33b3b8e680f6"/>
  <p:tag name="KSO_WM_TAG_VERSION" val="1.0"/>
  <p:tag name="KSO_WM_TEMPLATE_ASSEMBLE_GROUPID" val="5eeccd1aa758c1ec0b708d7f"/>
  <p:tag name="KSO_WM_TEMPLATE_ASSEMBLE_XID" val="5eeccd1aa758c1ec0b708d7f"/>
  <p:tag name="KSO_WM_TEMPLATE_CATEGORY" val="diagram"/>
  <p:tag name="KSO_WM_TEMPLATE_INDEX" val="20206170"/>
  <p:tag name="KSO_WM_UNIT_COMPATIBLE" val="1"/>
  <p:tag name="KSO_WM_UNIT_DEC_AREA_ID" val="da90dd8bb7a148ce9af953ec27121afc"/>
  <p:tag name="KSO_WM_UNIT_DIAGRAM_ISNUMVISUAL" val="0"/>
  <p:tag name="KSO_WM_UNIT_DIAGRAM_ISREFERUNIT" val="0"/>
  <p:tag name="KSO_WM_UNIT_HIGHLIGHT" val="0"/>
  <p:tag name="KSO_WM_UNIT_ID" val="diagram20206170_1*d*1"/>
  <p:tag name="KSO_WM_UNIT_INDEX" val="1"/>
  <p:tag name="KSO_WM_UNIT_LAYERLEVEL" val="1"/>
  <p:tag name="KSO_WM_UNIT_PLACING_PICTURE" val="ff7a236019554426a356ac998fcc9d90"/>
  <p:tag name="KSO_WM_UNIT_TYPE" val="d"/>
  <p:tag name="KSO_WM_UNIT_VALUE" val="1904*3384"/>
</p:tagLst>
</file>

<file path=ppt/tags/tag145.xml><?xml version="1.0" encoding="utf-8"?>
<p:tagLst xmlns:p="http://schemas.openxmlformats.org/presentationml/2006/main">
  <p:tag name="AS_UNIQUEID" val="5"/>
  <p:tag name="KSO_WM_BEAUTIFY_FLAG" val="#wm#"/>
  <p:tag name="KSO_WM_CHIP_GROUPID" val="5e9e841f73d2384101fd9d7b"/>
  <p:tag name="KSO_WM_CHIP_XID" val="5e9e841f73d2384101fd9d7c"/>
  <p:tag name="KSO_WM_TAG_VERSION" val="1.0"/>
  <p:tag name="KSO_WM_TEMPLATE_ASSEMBLE_GROUPID" val="5eeccd1aa758c1ec0b708d7f"/>
  <p:tag name="KSO_WM_TEMPLATE_ASSEMBLE_XID" val="5eeccd1aa758c1ec0b708d7f"/>
  <p:tag name="KSO_WM_TEMPLATE_CATEGORY" val="diagram"/>
  <p:tag name="KSO_WM_TEMPLATE_INDEX" val="20206170"/>
  <p:tag name="KSO_WM_UNIT_BLOCK" val="0"/>
  <p:tag name="KSO_WM_UNIT_COMPATIBLE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6170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24"/>
</p:tagLst>
</file>

<file path=ppt/tags/tag146.xml><?xml version="1.0" encoding="utf-8"?>
<p:tagLst xmlns:p="http://schemas.openxmlformats.org/presentationml/2006/main">
  <p:tag name="AS_UNIQUEID" val="6"/>
  <p:tag name="KSO_WM_ASSEMBLE_CHIP_INDEX" val="325a2cc467ba47ee858f8cffd17b5c9f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ccd1aa758c1ec0b708d7f"/>
  <p:tag name="KSO_WM_TEMPLATE_ASSEMBLE_XID" val="5eeccd1aa758c1ec0b708d7f"/>
  <p:tag name="KSO_WM_TEMPLATE_CATEGORY" val="diagram"/>
  <p:tag name="KSO_WM_TEMPLATE_INDEX" val="20206170"/>
  <p:tag name="KSO_WM_UNIT_BLOCK" val="0"/>
  <p:tag name="KSO_WM_UNIT_COMPATIBLE" val="0"/>
  <p:tag name="KSO_WM_UNIT_DEC_AREA_ID" val="93702db5bb6b4b34ab459478888019a4"/>
  <p:tag name="KSO_WM_UNIT_DEFAULT_FONT" val="24;44;4"/>
  <p:tag name="KSO_WM_UNIT_DIAGRAM_ISNUMVISUAL" val="0"/>
  <p:tag name="KSO_WM_UNIT_DIAGRAM_ISREFERUNIT" val="0"/>
  <p:tag name="KSO_WM_UNIT_HIGHLIGHT" val="0"/>
  <p:tag name="KSO_WM_UNIT_ID" val="diagram2020617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ARTLAYOUT_COMPRESS_INFO" val="{&#10;    &quot;id&quot;: &quot;2020-06-19T22:35:08&quot;,&#10;    &quot;max&quot;: 4.5871653543307112,&#10;    &quot;topChanged&quot;: 4.3185341475482169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5"/>
</p:tagLst>
</file>

<file path=ppt/tags/tag147.xml><?xml version="1.0" encoding="utf-8"?>
<p:tagLst xmlns:p="http://schemas.openxmlformats.org/presentationml/2006/main">
  <p:tag name="AS_UNIQUEID" val="7"/>
  <p:tag name="KSO_WM_ASSEMBLE_CHIP_INDEX" val="817d5b749c014ff2823a3195bc6b021a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eccd1aa758c1ec0b708d7f"/>
  <p:tag name="KSO_WM_TEMPLATE_ASSEMBLE_XID" val="5eeccd1aa758c1ec0b708d7f"/>
  <p:tag name="KSO_WM_TEMPLATE_CATEGORY" val="diagram"/>
  <p:tag name="KSO_WM_TEMPLATE_INDEX" val="20206170"/>
  <p:tag name="KSO_WM_UNIT_BLOCK" val="0"/>
  <p:tag name="KSO_WM_UNIT_COMPATIBLE" val="0"/>
  <p:tag name="KSO_WM_UNIT_DEC_AREA_ID" val="12e03811e35045058336d31a00cc4a6a"/>
  <p:tag name="KSO_WM_UNIT_DEFAULT_FONT" val="14;20;2"/>
  <p:tag name="KSO_WM_UNIT_DIAGRAM_ISNUMVISUAL" val="0"/>
  <p:tag name="KSO_WM_UNIT_DIAGRAM_ISREFERUNIT" val="0"/>
  <p:tag name="KSO_WM_UNIT_HIGHLIGHT" val="0"/>
  <p:tag name="KSO_WM_UNIT_ID" val="diagram20206170_1*f*1"/>
  <p:tag name="KSO_WM_UNIT_INDEX" val="1"/>
  <p:tag name="KSO_WM_UNIT_LAST_MAX_FONTSIZE" val="360"/>
  <p:tag name="KSO_WM_UNIT_LAYERLEVEL" val="1"/>
  <p:tag name="KSO_WM_UNIT_NOCLEAR" val="0"/>
  <p:tag name="KSO_WM_UNIT_PRESET_TEXT" val="单击此处添加正文。"/>
  <p:tag name="KSO_WM_UNIT_SHOW_EDIT_AREA_INDICATION" val="1"/>
  <p:tag name="KSO_WM_UNIT_SMARTLAYOUT_COMPRESS_INFO" val="{&#10;    &quot;id&quot;: &quot;2020-06-19T22:35:08&quot;,&#10;    &quot;max&quot;: 0,&#10;    &quot;topChanged&quot;: 0&#10;}&#10;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6"/>
</p:tagLst>
</file>

<file path=ppt/tags/tag148.xml><?xml version="1.0" encoding="utf-8"?>
<p:tagLst xmlns:p="http://schemas.openxmlformats.org/presentationml/2006/main">
  <p:tag name="KSO_WM_BEAUTIFY_FLAG" val="#wm#"/>
  <p:tag name="KSO_WM_CHIP_FILLPROP" val="[[{&quot;fill_id&quot;:&quot;e27d5e8b36144000b3233411984cf65c&quot;,&quot;fill_align&quot;:&quot;cm&quot;,&quot;text_align&quot;:&quot;cm&quot;,&quot;text_direction&quot;:&quot;horizontal&quot;,&quot;chip_types&quot;:[&quot;picture&quot;]},{&quot;fill_id&quot;:&quot;749a01555fcb4b16bd99676138b27ed6&quot;,&quot;fill_align&quot;:&quot;lb&quot;,&quot;text_align&quot;:&quot;lb&quot;,&quot;text_direction&quot;:&quot;horizontal&quot;,&quot;chip_types&quot;:[&quot;text&quot;,&quot;header&quot;]},{&quot;fill_id&quot;:&quot;73fa995f9f934309b9dbe109fe21ee04&quot;,&quot;fill_align&quot;:&quot;lt&quot;,&quot;text_align&quot;:&quot;lt&quot;,&quot;text_direction&quot;:&quot;horizontal&quot;,&quot;chip_types&quot;:[&quot;text&quot;]}],[{&quot;fill_id&quot;:&quot;e27d5e8b36144000b3233411984cf65c&quot;,&quot;fill_align&quot;:&quot;cm&quot;,&quot;text_align&quot;:&quot;cm&quot;,&quot;text_direction&quot;:&quot;horizontal&quot;,&quot;chip_types&quot;:[&quot;picture&quot;]},{&quot;fill_id&quot;:&quot;749a01555fcb4b16bd99676138b27ed6&quot;,&quot;fill_align&quot;:&quot;cb&quot;,&quot;text_align&quot;:&quot;cb&quot;,&quot;text_direction&quot;:&quot;horizontal&quot;,&quot;chip_types&quot;:[&quot;text&quot;,&quot;header&quot;]},{&quot;fill_id&quot;:&quot;73fa995f9f934309b9dbe109fe21ee04&quot;,&quot;fill_align&quot;:&quot;ct&quot;,&quot;text_align&quot;:&quot;ct&quot;,&quot;text_direction&quot;:&quot;horizontal&quot;,&quot;chip_types&quot;:[&quot;text&quot;]}]]"/>
  <p:tag name="KSO_WM_CHIP_GROUPID" val="5e9e841f73d2384101fd9d7b"/>
  <p:tag name="KSO_WM_CHIP_INFOS" val="{&quot;layout_type&quot;:&quot;full&quot;,&quot;tags&quot;:{&quot;style&quot;:[&quot;商务&quot;,&quot;简约&quot;,&quot;文艺清新&quot;,&quot;卡通&quot;,&quot;欧美风&quot;,&quot;黑板风&quot;,&quot;渐变风&quot;]},&quot;slide_type&quot;:[&quot;text&quot;],&quot;aspect_ratio&quot;:&quot;16:9&quot;}"/>
  <p:tag name="KSO_WM_CHIP_XID" val="5e9e841f73d2384101fd9d7c"/>
  <p:tag name="KSO_WM_SLIDE_BACKGROUND" val="[&quot;general&quot;]"/>
  <p:tag name="KSO_WM_SLIDE_BACKGROUND_TYPE" val="general"/>
  <p:tag name="KSO_WM_SLIDE_BK_DARK_LIGHT" val="2"/>
  <p:tag name="KSO_WM_SLIDE_ID" val="diagram2020617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6-19T22:35:08&quot;,&quot;maxSize&quot;:{&quot;size1&quot;:82.200000000000003},&quot;minSize&quot;:{&quot;size1&quot;:77.799999999999997},&quot;normalSize&quot;:{&quot;size1&quot;:77.799999999999997},&quot;subLayout&quot;:[{&quot;id&quot;:&quot;2020-06-19T22:35:08&quot;,&quot;margin&quot;:{&quot;bottom&quot;:0.3970000147819519,&quot;left&quot;:2.1170001029968262,&quot;right&quot;:2.1170001029968262,&quot;top&quot;:12.699999809265137},&quot;type&quot;:0},{&quot;id&quot;:&quot;2020-06-19T22:35:08&quot;,&quot;margin&quot;:{&quot;bottom&quot;:2.1170001029968262,&quot;left&quot;:2.1170001029968262,&quot;right&quot;:2.1170001029968262,&quot;top&quot;:0.026000002399086952},&quot;type&quot;:0}],&quot;type&quot;:0}"/>
  <p:tag name="KSO_WM_SLIDE_POSITION" val="0*0"/>
  <p:tag name="KSO_WM_SLIDE_RATIO" val="1.777778"/>
  <p:tag name="KSO_WM_SLIDE_SIZE" val="960*540"/>
  <p:tag name="KSO_WM_SLIDE_SUBTYPE" val="picTxt"/>
  <p:tag name="KSO_WM_SLIDE_SUPPORT_FEATURE_TYPE" val="0"/>
  <p:tag name="KSO_WM_SLIDE_TYPE" val="text"/>
  <p:tag name="KSO_WM_TAG_VERSION" val="1.0"/>
  <p:tag name="KSO_WM_TEMPLATE_ASSEMBLE_GROUPID" val="5eeccd1aa758c1ec0b708d7f"/>
  <p:tag name="KSO_WM_TEMPLATE_ASSEMBLE_XID" val="5eeccd1aa758c1ec0b708d7f"/>
  <p:tag name="KSO_WM_TEMPLATE_CATEGORY" val="diagram"/>
  <p:tag name="KSO_WM_TEMPLATE_COLOR_TYPE" val="1"/>
  <p:tag name="KSO_WM_TEMPLATE_INDEX" val="20206170"/>
  <p:tag name="KSO_WM_TEMPLATE_MASTER_TYPE" val="0"/>
  <p:tag name="KSO_WM_TEMPLATE_SUBCATEGORY" val="21"/>
</p:tagLst>
</file>

<file path=ppt/tags/tag149.xml><?xml version="1.0" encoding="utf-8"?>
<p:tagLst xmlns:p="http://schemas.openxmlformats.org/presentationml/2006/main">
  <p:tag name="AS_UNIQUEID" val="8"/>
</p:tagLst>
</file>

<file path=ppt/tags/tag15.xml><?xml version="1.0" encoding="utf-8"?>
<p:tagLst xmlns:p="http://schemas.openxmlformats.org/presentationml/2006/main">
  <p:tag name="AS_UNIQUEID" val="253"/>
</p:tagLst>
</file>

<file path=ppt/tags/tag150.xml><?xml version="1.0" encoding="utf-8"?>
<p:tagLst xmlns:p="http://schemas.openxmlformats.org/presentationml/2006/main">
  <p:tag name="AS_UNIQUEID" val="9"/>
  <p:tag name="KSO_WM_BEAUTIFY_FLAG" val="#wm#"/>
  <p:tag name="KSO_WM_CHIP_GROUPID" val="5ef20bd7a491bb0086638afb"/>
  <p:tag name="KSO_WM_CHIP_XID" val="5ef20bd7a491bb0086638afc"/>
  <p:tag name="KSO_WM_TAG_VERSION" val="1.0"/>
  <p:tag name="KSO_WM_TEMPLATE_ASSEMBLE_GROUPID" val="5ef53fdaea5a3ac527a18956"/>
  <p:tag name="KSO_WM_TEMPLATE_ASSEMBLE_XID" val="5ef53fdaea5a3ac527a18956"/>
  <p:tag name="KSO_WM_TEMPLATE_CATEGORY" val="diagram"/>
  <p:tag name="KSO_WM_TEMPLATE_INDEX" val="20208609"/>
  <p:tag name="KSO_WM_UNIT_BLOCK" val="0"/>
  <p:tag name="KSO_WM_UNIT_COMPATIBLE" val="0"/>
  <p:tag name="KSO_WM_UNIT_DEC_AREA_ID" val="57dadeb95ab44bae952665e5e2adc44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8609_1*i*1"/>
  <p:tag name="KSO_WM_UNIT_INDEX" val="1"/>
  <p:tag name="KSO_WM_UNIT_LAYERLEVEL" val="1"/>
  <p:tag name="KSO_WM_UNIT_SM_LIMIT_TYPE" val="1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12"/>
</p:tagLst>
</file>

<file path=ppt/tags/tag151.xml><?xml version="1.0" encoding="utf-8"?>
<p:tagLst xmlns:p="http://schemas.openxmlformats.org/presentationml/2006/main">
  <p:tag name="AS_UNIQUEID" val="10"/>
  <p:tag name="KSO_WM_BEAUTIFY_FLAG" val="#wm#"/>
  <p:tag name="KSO_WM_CHIP_GROUPID" val="5ef20bd7a491bb0086638afb"/>
  <p:tag name="KSO_WM_CHIP_XID" val="5ef20bd7a491bb0086638afc"/>
  <p:tag name="KSO_WM_TAG_VERSION" val="1.0"/>
  <p:tag name="KSO_WM_TEMPLATE_ASSEMBLE_GROUPID" val="5ef53fdaea5a3ac527a18956"/>
  <p:tag name="KSO_WM_TEMPLATE_ASSEMBLE_XID" val="5ef53fdaea5a3ac527a18956"/>
  <p:tag name="KSO_WM_TEMPLATE_CATEGORY" val="diagram"/>
  <p:tag name="KSO_WM_TEMPLATE_INDEX" val="20208609"/>
  <p:tag name="KSO_WM_UNIT_BLOCK" val="0"/>
  <p:tag name="KSO_WM_UNIT_COMPATIBLE" val="0"/>
  <p:tag name="KSO_WM_UNIT_DEC_AREA_ID" val="5ed7bbdef93b417f8597839bfceeb682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609_1*i*2"/>
  <p:tag name="KSO_WM_UNIT_INDEX" val="2"/>
  <p:tag name="KSO_WM_UNIT_LAYERLEVEL" val="1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112"/>
</p:tagLst>
</file>

<file path=ppt/tags/tag152.xml><?xml version="1.0" encoding="utf-8"?>
<p:tagLst xmlns:p="http://schemas.openxmlformats.org/presentationml/2006/main">
  <p:tag name="AS_UNIQUEID" val="11"/>
  <p:tag name="KSO_WM_BEAUTIFY_FLAG" val="#wm#"/>
  <p:tag name="KSO_WM_CHIP_GROUPID" val="5ef20bd7a491bb0086638afb"/>
  <p:tag name="KSO_WM_CHIP_XID" val="5ef20bd7a491bb0086638afc"/>
  <p:tag name="KSO_WM_TAG_VERSION" val="1.0"/>
  <p:tag name="KSO_WM_TEMPLATE_ASSEMBLE_GROUPID" val="5ef53fdaea5a3ac527a18956"/>
  <p:tag name="KSO_WM_TEMPLATE_ASSEMBLE_XID" val="5ef53fdaea5a3ac527a18956"/>
  <p:tag name="KSO_WM_TEMPLATE_CATEGORY" val="diagram"/>
  <p:tag name="KSO_WM_TEMPLATE_INDEX" val="20208609"/>
  <p:tag name="KSO_WM_UNIT_BLOCK" val="0"/>
  <p:tag name="KSO_WM_UNIT_COMPATIBLE" val="0"/>
  <p:tag name="KSO_WM_UNIT_DEC_AREA_ID" val="9365081e87b648178ddc3d515a88a6a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609_1*i*3"/>
  <p:tag name="KSO_WM_UNIT_INDEX" val="3"/>
  <p:tag name="KSO_WM_UNIT_LAYERLEVEL" val="1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300"/>
</p:tagLst>
</file>

<file path=ppt/tags/tag153.xml><?xml version="1.0" encoding="utf-8"?>
<p:tagLst xmlns:p="http://schemas.openxmlformats.org/presentationml/2006/main">
  <p:tag name="AS_UNIQUEID" val="12"/>
  <p:tag name="KSO_WM_BEAUTIFY_FLAG" val="#wm#"/>
  <p:tag name="KSO_WM_CHIP_GROUPID" val="5ef20bd7a491bb0086638afb"/>
  <p:tag name="KSO_WM_CHIP_XID" val="5ef20bd7a491bb0086638afc"/>
  <p:tag name="KSO_WM_TAG_VERSION" val="1.0"/>
  <p:tag name="KSO_WM_TEMPLATE_ASSEMBLE_GROUPID" val="5ef53fdaea5a3ac527a18956"/>
  <p:tag name="KSO_WM_TEMPLATE_ASSEMBLE_XID" val="5ef53fdaea5a3ac527a18956"/>
  <p:tag name="KSO_WM_TEMPLATE_CATEGORY" val="diagram"/>
  <p:tag name="KSO_WM_TEMPLATE_INDEX" val="20208609"/>
  <p:tag name="KSO_WM_UNIT_BLOCK" val="0"/>
  <p:tag name="KSO_WM_UNIT_COMPATIBLE" val="0"/>
  <p:tag name="KSO_WM_UNIT_DEC_AREA_ID" val="9d348e14170f4fda9a6f5f3d4ad90c62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9_1*i*4"/>
  <p:tag name="KSO_WM_UNIT_INDEX" val="4"/>
  <p:tag name="KSO_WM_UNIT_LAYERLEVEL" val="1"/>
  <p:tag name="KSO_WM_UNIT_SM_LIMIT_TYPE" val="1"/>
  <p:tag name="KSO_WM_UNIT_TYPE" val="i"/>
</p:tagLst>
</file>

<file path=ppt/tags/tag154.xml><?xml version="1.0" encoding="utf-8"?>
<p:tagLst xmlns:p="http://schemas.openxmlformats.org/presentationml/2006/main">
  <p:tag name="AS_UNIQUEID" val="13"/>
  <p:tag name="KSO_WM_BEAUTIFY_FLAG" val="#wm#"/>
  <p:tag name="KSO_WM_CHIP_GROUPID" val="5ef20bd7a491bb0086638afb"/>
  <p:tag name="KSO_WM_CHIP_XID" val="5ef20bd7a491bb0086638afc"/>
  <p:tag name="KSO_WM_TAG_VERSION" val="1.0"/>
  <p:tag name="KSO_WM_TEMPLATE_ASSEMBLE_GROUPID" val="5ef53fdaea5a3ac527a18956"/>
  <p:tag name="KSO_WM_TEMPLATE_ASSEMBLE_XID" val="5ef53fdaea5a3ac527a18956"/>
  <p:tag name="KSO_WM_TEMPLATE_CATEGORY" val="diagram"/>
  <p:tag name="KSO_WM_TEMPLATE_INDEX" val="2020860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60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155.xml><?xml version="1.0" encoding="utf-8"?>
<p:tagLst xmlns:p="http://schemas.openxmlformats.org/presentationml/2006/main">
  <p:tag name="AS_UNIQUEID" val="14"/>
  <p:tag name="KSO_WM_BEAUTIFY_FLAG" val="#wm#"/>
  <p:tag name="KSO_WM_CHIP_GROUPID" val="5ef20bd7a491bb0086638afb"/>
  <p:tag name="KSO_WM_CHIP_XID" val="5ef20bd7a491bb0086638afc"/>
  <p:tag name="KSO_WM_TAG_VERSION" val="1.0"/>
  <p:tag name="KSO_WM_TEMPLATE_ASSEMBLE_GROUPID" val="5ef53fdaea5a3ac527a18956"/>
  <p:tag name="KSO_WM_TEMPLATE_ASSEMBLE_XID" val="5ef53fdaea5a3ac527a18956"/>
  <p:tag name="KSO_WM_TEMPLATE_CATEGORY" val="diagram"/>
  <p:tag name="KSO_WM_TEMPLATE_INDEX" val="2020860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609_1*i*6"/>
  <p:tag name="KSO_WM_UNIT_INDEX" val="6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156.xml><?xml version="1.0" encoding="utf-8"?>
<p:tagLst xmlns:p="http://schemas.openxmlformats.org/presentationml/2006/main">
  <p:tag name="AS_UNIQUEID" val="15"/>
  <p:tag name="KSO_WM_BEAUTIFY_FLAG" val="#wm#"/>
  <p:tag name="KSO_WM_CHIP_GROUPID" val="5ef20bd7a491bb0086638afb"/>
  <p:tag name="KSO_WM_CHIP_XID" val="5ef20bd7a491bb0086638afc"/>
  <p:tag name="KSO_WM_TAG_VERSION" val="1.0"/>
  <p:tag name="KSO_WM_TEMPLATE_ASSEMBLE_GROUPID" val="5ef53fdaea5a3ac527a18956"/>
  <p:tag name="KSO_WM_TEMPLATE_ASSEMBLE_XID" val="5ef53fdaea5a3ac527a18956"/>
  <p:tag name="KSO_WM_TEMPLATE_CATEGORY" val="diagram"/>
  <p:tag name="KSO_WM_TEMPLATE_INDEX" val="20208609"/>
  <p:tag name="KSO_WM_UNIT_BLOCK" val="0"/>
  <p:tag name="KSO_WM_UNIT_COMPATIBLE" val="0"/>
  <p:tag name="KSO_WM_UNIT_DEC_AREA_ID" val="c441230aa17b467882c9a069d83bb11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609_1*i*7"/>
  <p:tag name="KSO_WM_UNIT_INDEX" val="7"/>
  <p:tag name="KSO_WM_UNIT_LAYERLEVEL" val="1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112"/>
</p:tagLst>
</file>

<file path=ppt/tags/tag157.xml><?xml version="1.0" encoding="utf-8"?>
<p:tagLst xmlns:p="http://schemas.openxmlformats.org/presentationml/2006/main">
  <p:tag name="AS_UNIQUEID" val="16"/>
  <p:tag name="KSO_WM_ASSEMBLE_CHIP_INDEX" val="752552f0d9ae42dda46ff4ee15757dfa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f53fdaea5a3ac527a18956"/>
  <p:tag name="KSO_WM_TEMPLATE_ASSEMBLE_XID" val="5ef53fdaea5a3ac527a18956"/>
  <p:tag name="KSO_WM_TEMPLATE_CATEGORY" val="diagram"/>
  <p:tag name="KSO_WM_TEMPLATE_INDEX" val="20208609"/>
  <p:tag name="KSO_WM_UNIT_BLOCK" val="0"/>
  <p:tag name="KSO_WM_UNIT_COMPATIBLE" val="0"/>
  <p:tag name="KSO_WM_UNIT_DEC_AREA_ID" val="3643736f8e8b40e3a3335aea15ecadea"/>
  <p:tag name="KSO_WM_UNIT_DEFAULT_FONT" val="24;44;4"/>
  <p:tag name="KSO_WM_UNIT_DIAGRAM_ISNUMVISUAL" val="0"/>
  <p:tag name="KSO_WM_UNIT_DIAGRAM_ISREFERUNIT" val="0"/>
  <p:tag name="KSO_WM_UNIT_HIGHLIGHT" val="0"/>
  <p:tag name="KSO_WM_UNIT_ID" val="diagram2020860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ARTLAYOUT_COMPRESS_INFO" val="{&#10;    &quot;id&quot;: &quot;2020-06-26T08:22:51&quot;,&#10;    &quot;max&quot;: 8.4296850393700851,&#10;    &quot;topChanged&quot;: 8.4296850393700851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7"/>
</p:tagLst>
</file>

<file path=ppt/tags/tag158.xml><?xml version="1.0" encoding="utf-8"?>
<p:tagLst xmlns:p="http://schemas.openxmlformats.org/presentationml/2006/main">
  <p:tag name="AS_UNIQUEID" val="17"/>
  <p:tag name="KSO_WM_ASSEMBLE_CHIP_INDEX" val="687621b8381a4ff6a840cbede89d1d6d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53fdaea5a3ac527a18956"/>
  <p:tag name="KSO_WM_TEMPLATE_ASSEMBLE_XID" val="5ef53fdaea5a3ac527a18956"/>
  <p:tag name="KSO_WM_TEMPLATE_CATEGORY" val="diagram"/>
  <p:tag name="KSO_WM_TEMPLATE_INDEX" val="20208609"/>
  <p:tag name="KSO_WM_UNIT_BLOCK" val="0"/>
  <p:tag name="KSO_WM_UNIT_COMPATIBLE" val="0"/>
  <p:tag name="KSO_WM_UNIT_DEC_AREA_ID" val="c6c9a33506084c75a7002e82f929774e"/>
  <p:tag name="KSO_WM_UNIT_DEFAULT_FONT" val="14;20;2"/>
  <p:tag name="KSO_WM_UNIT_DIAGRAM_ISNUMVISUAL" val="0"/>
  <p:tag name="KSO_WM_UNIT_DIAGRAM_ISREFERUNIT" val="0"/>
  <p:tag name="KSO_WM_UNIT_HIGHLIGHT" val="0"/>
  <p:tag name="KSO_WM_UNIT_ID" val="diagram20208609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η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66"/>
</p:tagLst>
</file>

<file path=ppt/tags/tag159.xml><?xml version="1.0" encoding="utf-8"?>
<p:tagLst xmlns:p="http://schemas.openxmlformats.org/presentationml/2006/main">
  <p:tag name="KSO_WM_BEAUTIFY_FLAG" val="#wm#"/>
  <p:tag name="KSO_WM_CHIP_FILLPROP" val="[[{&quot;fill_id&quot;:&quot;c4c25ca0ca5c40f185466383f79d5c7d&quot;,&quot;fill_align&quot;:&quot;lm&quot;,&quot;text_align&quot;:&quot;lm&quot;,&quot;text_direction&quot;:&quot;horizontal&quot;,&quot;chip_types&quot;:[&quot;header&quot;]},{&quot;fill_id&quot;:&quot;d48b62735a09469bb829c88fb0d6fc75&quot;,&quot;fill_align&quot;:&quot;lm&quot;,&quot;text_align&quot;:&quot;lm&quot;,&quot;text_direction&quot;:&quot;horizontal&quot;,&quot;chip_types&quot;:[&quot;diagram&quot;,&quot;pictext&quot;,&quot;text&quot;,&quot;picture&quot;,&quot;chart&quot;,&quot;table&quot;,&quot;video&quot;]}]]"/>
  <p:tag name="KSO_WM_CHIP_GROUPID" val="5ef20bd7a491bb0086638afb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0bd7a491bb0086638afc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860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6-26T08:22:51&quot;,&quot;maxSize&quot;:{&quot;size1&quot;:31.100000000000001},&quot;minSize&quot;:{&quot;size1&quot;:26.699999999999999},&quot;normalSize&quot;:{&quot;size1&quot;:26.699999999999999},&quot;subLayout&quot;:[{&quot;id&quot;:&quot;2020-06-26T08:22:51&quot;,&quot;margin&quot;:{&quot;bottom&quot;:0.026000002399086952,&quot;left&quot;:5.0799999237060547,&quot;right&quot;:6.7729997634887695,&quot;top&quot;:2.9630000591278076},&quot;type&quot;:0},{&quot;id&quot;:&quot;2020-06-26T08:22:51&quot;,&quot;margin&quot;:{&quot;bottom&quot;:4.2329998016357422,&quot;left&quot;:5.0799999237060547,&quot;right&quot;:4.6560001373291016,&quot;top&quot;:0.84700000286102295},&quot;type&quot;:0}],&quot;type&quot;:0}"/>
  <p:tag name="KSO_WM_SLIDE_POSITION" val="0*0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ef53fdaea5a3ac527a18956"/>
  <p:tag name="KSO_WM_TEMPLATE_ASSEMBLE_XID" val="5ef53fdaea5a3ac527a18956"/>
  <p:tag name="KSO_WM_TEMPLATE_CATEGORY" val="diagram"/>
  <p:tag name="KSO_WM_TEMPLATE_COLOR_TYPE" val="1"/>
  <p:tag name="KSO_WM_TEMPLATE_INDEX" val="20208609"/>
  <p:tag name="KSO_WM_TEMPLATE_MASTER_TYPE" val="0"/>
  <p:tag name="KSO_WM_TEMPLATE_SUBCATEGORY" val="21"/>
</p:tagLst>
</file>

<file path=ppt/tags/tag16.xml><?xml version="1.0" encoding="utf-8"?>
<p:tagLst xmlns:p="http://schemas.openxmlformats.org/presentationml/2006/main">
  <p:tag name="AS_UNIQUEID" val="254"/>
</p:tagLst>
</file>

<file path=ppt/tags/tag160.xml><?xml version="1.0" encoding="utf-8"?>
<p:tagLst xmlns:p="http://schemas.openxmlformats.org/presentationml/2006/main">
  <p:tag name="AS_UNIQUEID" val="18"/>
</p:tagLst>
</file>

<file path=ppt/tags/tag161.xml><?xml version="1.0" encoding="utf-8"?>
<p:tagLst xmlns:p="http://schemas.openxmlformats.org/presentationml/2006/main">
  <p:tag name="AS_UNIQUEID" val="19"/>
  <p:tag name="KSO_WM_BEAUTIFY_FLAG" val="#wm#"/>
  <p:tag name="KSO_WM_CHIP_GROUPID" val="5eecbcf1a758c1ec0b708d3e"/>
  <p:tag name="KSO_WM_CHIP_XID" val="5eecbcf1a758c1ec0b708d3f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INDEX" val="20209345"/>
  <p:tag name="KSO_WM_UNIT_BLOCK" val="0"/>
  <p:tag name="KSO_WM_UNIT_COMPATIBLE" val="0"/>
  <p:tag name="KSO_WM_UNIT_DEC_AREA_ID" val="21332f97fbba4e12806446ed40358a3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45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"/>
</p:tagLst>
</file>

<file path=ppt/tags/tag162.xml><?xml version="1.0" encoding="utf-8"?>
<p:tagLst xmlns:p="http://schemas.openxmlformats.org/presentationml/2006/main">
  <p:tag name="AS_UNIQUEID" val="20"/>
  <p:tag name="KSO_WM_BEAUTIFY_FLAG" val="#wm#"/>
  <p:tag name="KSO_WM_CHIP_GROUPID" val="5eecbcf1a758c1ec0b708d3e"/>
  <p:tag name="KSO_WM_CHIP_XID" val="5eecbcf1a758c1ec0b708d3f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INDEX" val="20209345"/>
  <p:tag name="KSO_WM_UNIT_BLOCK" val="0"/>
  <p:tag name="KSO_WM_UNIT_COMPATIBLE" val="0"/>
  <p:tag name="KSO_WM_UNIT_DEC_AREA_ID" val="7449436611fd4da6bb61f062c2f4178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45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"/>
</p:tagLst>
</file>

<file path=ppt/tags/tag163.xml><?xml version="1.0" encoding="utf-8"?>
<p:tagLst xmlns:p="http://schemas.openxmlformats.org/presentationml/2006/main">
  <p:tag name="AS_UNIQUEID" val="21"/>
  <p:tag name="KSO_WM_ASSEMBLE_CHIP_INDEX" val="5a2e9c6719e44e15a668df9f584f6c17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INDEX" val="20209345"/>
  <p:tag name="KSO_WM_UNIT_BLOCK" val="0"/>
  <p:tag name="KSO_WM_UNIT_COMPATIBLE" val="0"/>
  <p:tag name="KSO_WM_UNIT_DEC_AREA_ID" val="46f41449ae2440e5a491c31b2bdaee30"/>
  <p:tag name="KSO_WM_UNIT_DEFAULT_FONT" val="14;20;2"/>
  <p:tag name="KSO_WM_UNIT_DIAGRAM_ISNUMVISUAL" val="0"/>
  <p:tag name="KSO_WM_UNIT_DIAGRAM_ISREFERUNIT" val="0"/>
  <p:tag name="KSO_WM_UNIT_HIGHLIGHT" val="0"/>
  <p:tag name="KSO_WM_UNIT_ID" val="diagram2020934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20"/>
</p:tagLst>
</file>

<file path=ppt/tags/tag164.xml><?xml version="1.0" encoding="utf-8"?>
<p:tagLst xmlns:p="http://schemas.openxmlformats.org/presentationml/2006/main">
  <p:tag name="KSO_WM_BEAUTIFY_FLAG" val="#wm#"/>
  <p:tag name="KSO_WM_CHIP_FILLPROP" val="[[{&quot;fill_id&quot;:&quot;c78fec7d9f4d442ca0ed700ee78be74c&quot;,&quot;fill_align&quot;:&quot;cm&quot;,&quot;text_align&quot;:&quot;cm&quot;,&quot;text_direction&quot;:&quot;horizontal&quot;,&quot;chip_types&quot;:[&quot;header&quot;]}],[{&quot;fill_id&quot;:&quot;c78fec7d9f4d442ca0ed700ee78be74c&quot;,&quot;fill_align&quot;:&quot;cm&quot;,&quot;text_align&quot;:&quot;lm&quot;,&quot;text_direction&quot;:&quot;horizontal&quot;,&quot;chip_types&quot;:[&quot;text&quot;]}]]"/>
  <p:tag name="KSO_WM_CHIP_GROUPID" val="5eecbcf1a758c1ec0b708d3e"/>
  <p:tag name="KSO_WM_CHIP_INFOS" val="{&quot;layout_type&quot;:&quot;full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ecbcf1a758c1ec0b708d3f"/>
  <p:tag name="KSO_WM_SLIDE_BACKGROUND" val="[&quot;general&quot;]"/>
  <p:tag name="KSO_WM_SLIDE_BACKGROUND_TYPE" val="general"/>
  <p:tag name="KSO_WM_SLIDE_BK_DARK_LIGHT" val="2"/>
  <p:tag name="KSO_WM_SLIDE_ID" val="diagram20209345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20T10:33:18&quot;,&quot;maxSize&quot;:{&quot;size1&quot;:0},&quot;minSize&quot;:{&quot;size1&quot;:0},&quot;normalSize&quot;:{&quot;size1&quot;:0},&quot;subLayout&quot;:[{&quot;id&quot;:&quot;2020-07-20T10:33:18&quot;,&quot;type&quot;:0},{&quot;id&quot;:&quot;2020-07-20T10:33:18&quot;,&quot;margin&quot;:{&quot;bottom&quot;:6.3499999046325684,&quot;left&quot;:4.2329998016357422,&quot;right&quot;:4.2329998016357422,&quot;top&quot;:6.3499999046325684},&quot;type&quot;:0}],&quot;type&quot;:0}"/>
  <p:tag name="KSO_WM_SLIDE_POSITION" val="101*104"/>
  <p:tag name="KSO_WM_SLIDE_RATIO" val="1.777778"/>
  <p:tag name="KSO_WM_SLIDE_SIZE" val="756*331"/>
  <p:tag name="KSO_WM_SLIDE_SUBTYPE" val="pureTxt"/>
  <p:tag name="KSO_WM_SLIDE_SUPPORT_FEATURE_TYPE" val="0"/>
  <p:tag name="KSO_WM_SLIDE_TYPE" val="text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COLOR_TYPE" val="1"/>
  <p:tag name="KSO_WM_TEMPLATE_INDEX" val="20209345"/>
  <p:tag name="KSO_WM_TEMPLATE_MASTER_TYPE" val="0"/>
  <p:tag name="KSO_WM_TEMPLATE_SUBCATEGORY" val="21"/>
</p:tagLst>
</file>

<file path=ppt/tags/tag165.xml><?xml version="1.0" encoding="utf-8"?>
<p:tagLst xmlns:p="http://schemas.openxmlformats.org/presentationml/2006/main">
  <p:tag name="AS_UNIQUEID" val="22"/>
</p:tagLst>
</file>

<file path=ppt/tags/tag166.xml><?xml version="1.0" encoding="utf-8"?>
<p:tagLst xmlns:p="http://schemas.openxmlformats.org/presentationml/2006/main">
  <p:tag name="AS_UNIQUEID" val="23"/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167.xml><?xml version="1.0" encoding="utf-8"?>
<p:tagLst xmlns:p="http://schemas.openxmlformats.org/presentationml/2006/main">
  <p:tag name="AS_UNIQUEID" val="24"/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7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4755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168.xml><?xml version="1.0" encoding="utf-8"?>
<p:tagLst xmlns:p="http://schemas.openxmlformats.org/presentationml/2006/main">
  <p:tag name="AS_UNIQUEID" val="25"/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35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69.xml><?xml version="1.0" encoding="utf-8"?>
<p:tagLst xmlns:p="http://schemas.openxmlformats.org/presentationml/2006/main">
  <p:tag name="AS_UNIQUEID" val="26"/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7.xml><?xml version="1.0" encoding="utf-8"?>
<p:tagLst xmlns:p="http://schemas.openxmlformats.org/presentationml/2006/main">
  <p:tag name="AS_UNIQUEID" val="255"/>
</p:tagLst>
</file>

<file path=ppt/tags/tag170.xml><?xml version="1.0" encoding="utf-8"?>
<p:tagLst xmlns:p="http://schemas.openxmlformats.org/presentationml/2006/main">
  <p:tag name="AS_UNIQUEID" val="27"/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71.xml><?xml version="1.0" encoding="utf-8"?>
<p:tagLst xmlns:p="http://schemas.openxmlformats.org/presentationml/2006/main">
  <p:tag name="AS_UNIQUEID" val="28"/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2"/>
  <p:tag name="KSO_WM_UNIT_COMPATIBLE" val="0"/>
  <p:tag name="KSO_WM_UNIT_DIAGRAM_ISNUMVISUAL" val="0"/>
  <p:tag name="KSO_WM_UNIT_DIAGRAM_ISREFERUNIT" val="0"/>
  <p:tag name="KSO_WM_UNIT_HIGHLIGHT" val="0"/>
  <p:tag name="KSO_WM_UNIT_ID" val="diagram20194755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72.xml><?xml version="1.0" encoding="utf-8"?>
<p:tagLst xmlns:p="http://schemas.openxmlformats.org/presentationml/2006/main">
  <p:tag name="AS_UNIQUEID" val="29"/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4755_1*i*7"/>
  <p:tag name="KSO_WM_UNIT_INDEX" val="7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73.xml><?xml version="1.0" encoding="utf-8"?>
<p:tagLst xmlns:p="http://schemas.openxmlformats.org/presentationml/2006/main">
  <p:tag name="AS_UNIQUEID" val="30"/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diagram20194755_1*f*1"/>
  <p:tag name="KSO_WM_UNIT_INDEX" val="1"/>
  <p:tag name="KSO_WM_UNIT_LAYERLEVEL" val="1"/>
  <p:tag name="KSO_WM_UNIT_NOCLEAR" val="1"/>
  <p:tag name="KSO_WM_UNIT_PRESET_TEXT" val="单击此处添加小标题：&#13;点击此处添加正文，文字是您思想的提炼，为了最终演示发布的良好效果，请尽量言简意赅的阐述观点；根据需要可酌情增减文字，以便观者可以准确理解您所传达的信息。您的正文已经简明扼要，字字珠玑，但信息却千丝万缕、错综复杂，需要用更多的文字来表述；但请您尽可能提炼思想的精髓，恰如其分的表达观点，往往可以事半功倍。&#13;我们为您  标注了最  适合的位  置您输入  的文字到  这里时就  是最佳视&#13;为了能让  您有更直  观的字数  感受并进  一步方便    &#13;单击此处添加小标题：&#13;点击此处添加正文，文字是您思想的提炼，为了最终演示发布的良好效果，请尽量言简意赅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f"/>
  <p:tag name="KSO_WM_UNIT_VALUE" val="468"/>
</p:tagLst>
</file>

<file path=ppt/tags/tag174.xml><?xml version="1.0" encoding="utf-8"?>
<p:tagLst xmlns:p="http://schemas.openxmlformats.org/presentationml/2006/main">
  <p:tag name="AS_UNIQUEID" val="31"/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diagram2019475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EXT_PART_ID_V2" val="a-3-2"/>
  <p:tag name="KSO_WM_UNIT_TYPE" val="a"/>
  <p:tag name="KSO_WM_UNIT_VALUE" val="17"/>
</p:tagLst>
</file>

<file path=ppt/tags/tag175.xml><?xml version="1.0" encoding="utf-8"?>
<p:tagLst xmlns:p="http://schemas.openxmlformats.org/presentationml/2006/main">
  <p:tag name="KSO_WM_BEAUTIFY_FLAG" val="#wm#"/>
  <p:tag name="KSO_WM_SLIDE_COLORSCHEME_VERSION" val="3.2"/>
  <p:tag name="KSO_WM_SLIDE_ID" val="diagram20194755_1"/>
  <p:tag name="KSO_WM_SLIDE_INDEX" val="1"/>
  <p:tag name="KSO_WM_SLIDE_ITEM_CNT" val="0"/>
  <p:tag name="KSO_WM_SLIDE_LAYOUT" val="a_f"/>
  <p:tag name="KSO_WM_SLIDE_LAYOUT_CNT" val="1_1"/>
  <p:tag name="KSO_WM_SLIDE_POSITION" val="26*50"/>
  <p:tag name="KSO_WM_SLIDE_SIZE" val="919*458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755"/>
  <p:tag name="KSO_WM_TEMPLATE_MASTER_TYPE" val="0"/>
  <p:tag name="KSO_WM_TEMPLATE_SUBCATEGORY" val="0"/>
</p:tagLst>
</file>

<file path=ppt/tags/tag176.xml><?xml version="1.0" encoding="utf-8"?>
<p:tagLst xmlns:p="http://schemas.openxmlformats.org/presentationml/2006/main">
  <p:tag name="AS_UNIQUEID" val="32"/>
</p:tagLst>
</file>

<file path=ppt/tags/tag177.xml><?xml version="1.0" encoding="utf-8"?>
<p:tagLst xmlns:p="http://schemas.openxmlformats.org/presentationml/2006/main">
  <p:tag name="AS_UNIQUEID" val="33"/>
  <p:tag name="KSO_WM_BEAUTIFY_FLAG" val="#wm#"/>
  <p:tag name="KSO_WM_CHIP_GROUPID" val="5eecbcf1a758c1ec0b708d3e"/>
  <p:tag name="KSO_WM_CHIP_XID" val="5eecbcf1a758c1ec0b708d3f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INDEX" val="20209345"/>
  <p:tag name="KSO_WM_UNIT_BLOCK" val="0"/>
  <p:tag name="KSO_WM_UNIT_COMPATIBLE" val="0"/>
  <p:tag name="KSO_WM_UNIT_DEC_AREA_ID" val="21332f97fbba4e12806446ed40358a3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45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"/>
</p:tagLst>
</file>

<file path=ppt/tags/tag178.xml><?xml version="1.0" encoding="utf-8"?>
<p:tagLst xmlns:p="http://schemas.openxmlformats.org/presentationml/2006/main">
  <p:tag name="AS_UNIQUEID" val="34"/>
  <p:tag name="KSO_WM_BEAUTIFY_FLAG" val="#wm#"/>
  <p:tag name="KSO_WM_CHIP_GROUPID" val="5eecbcf1a758c1ec0b708d3e"/>
  <p:tag name="KSO_WM_CHIP_XID" val="5eecbcf1a758c1ec0b708d3f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INDEX" val="20209345"/>
  <p:tag name="KSO_WM_UNIT_BLOCK" val="0"/>
  <p:tag name="KSO_WM_UNIT_COMPATIBLE" val="0"/>
  <p:tag name="KSO_WM_UNIT_DEC_AREA_ID" val="7449436611fd4da6bb61f062c2f4178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45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"/>
</p:tagLst>
</file>

<file path=ppt/tags/tag179.xml><?xml version="1.0" encoding="utf-8"?>
<p:tagLst xmlns:p="http://schemas.openxmlformats.org/presentationml/2006/main">
  <p:tag name="AS_UNIQUEID" val="35"/>
  <p:tag name="KSO_WM_ASSEMBLE_CHIP_INDEX" val="5a2e9c6719e44e15a668df9f584f6c17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INDEX" val="20209345"/>
  <p:tag name="KSO_WM_UNIT_BLOCK" val="0"/>
  <p:tag name="KSO_WM_UNIT_COMPATIBLE" val="0"/>
  <p:tag name="KSO_WM_UNIT_DEC_AREA_ID" val="46f41449ae2440e5a491c31b2bdaee30"/>
  <p:tag name="KSO_WM_UNIT_DEFAULT_FONT" val="14;20;2"/>
  <p:tag name="KSO_WM_UNIT_DIAGRAM_ISNUMVISUAL" val="0"/>
  <p:tag name="KSO_WM_UNIT_DIAGRAM_ISREFERUNIT" val="0"/>
  <p:tag name="KSO_WM_UNIT_HIGHLIGHT" val="0"/>
  <p:tag name="KSO_WM_UNIT_ID" val="diagram2020934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20"/>
</p:tagLst>
</file>

<file path=ppt/tags/tag18.xml><?xml version="1.0" encoding="utf-8"?>
<p:tagLst xmlns:p="http://schemas.openxmlformats.org/presentationml/2006/main">
  <p:tag name="AS_UNIQUEID" val="256"/>
</p:tagLst>
</file>

<file path=ppt/tags/tag180.xml><?xml version="1.0" encoding="utf-8"?>
<p:tagLst xmlns:p="http://schemas.openxmlformats.org/presentationml/2006/main">
  <p:tag name="KSO_WM_BEAUTIFY_FLAG" val="#wm#"/>
  <p:tag name="KSO_WM_CHIP_FILLPROP" val="[[{&quot;fill_id&quot;:&quot;c78fec7d9f4d442ca0ed700ee78be74c&quot;,&quot;fill_align&quot;:&quot;cm&quot;,&quot;text_align&quot;:&quot;cm&quot;,&quot;text_direction&quot;:&quot;horizontal&quot;,&quot;chip_types&quot;:[&quot;header&quot;]}],[{&quot;fill_id&quot;:&quot;c78fec7d9f4d442ca0ed700ee78be74c&quot;,&quot;fill_align&quot;:&quot;cm&quot;,&quot;text_align&quot;:&quot;lm&quot;,&quot;text_direction&quot;:&quot;horizontal&quot;,&quot;chip_types&quot;:[&quot;text&quot;]}]]"/>
  <p:tag name="KSO_WM_CHIP_GROUPID" val="5eecbcf1a758c1ec0b708d3e"/>
  <p:tag name="KSO_WM_CHIP_INFOS" val="{&quot;layout_type&quot;:&quot;full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ecbcf1a758c1ec0b708d3f"/>
  <p:tag name="KSO_WM_SLIDE_BACKGROUND" val="[&quot;general&quot;]"/>
  <p:tag name="KSO_WM_SLIDE_BACKGROUND_TYPE" val="general"/>
  <p:tag name="KSO_WM_SLIDE_BK_DARK_LIGHT" val="2"/>
  <p:tag name="KSO_WM_SLIDE_ID" val="diagram20209345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20T10:33:18&quot;,&quot;maxSize&quot;:{&quot;size1&quot;:0},&quot;minSize&quot;:{&quot;size1&quot;:0},&quot;normalSize&quot;:{&quot;size1&quot;:0},&quot;subLayout&quot;:[{&quot;id&quot;:&quot;2020-07-20T10:33:18&quot;,&quot;type&quot;:0},{&quot;id&quot;:&quot;2020-07-20T10:33:18&quot;,&quot;margin&quot;:{&quot;bottom&quot;:6.3499999046325684,&quot;left&quot;:4.2329998016357422,&quot;right&quot;:4.2329998016357422,&quot;top&quot;:6.3499999046325684},&quot;type&quot;:0}],&quot;type&quot;:0}"/>
  <p:tag name="KSO_WM_SLIDE_POSITION" val="101*104"/>
  <p:tag name="KSO_WM_SLIDE_RATIO" val="1.777778"/>
  <p:tag name="KSO_WM_SLIDE_SIZE" val="756*331"/>
  <p:tag name="KSO_WM_SLIDE_SUBTYPE" val="pureTxt"/>
  <p:tag name="KSO_WM_SLIDE_SUPPORT_FEATURE_TYPE" val="0"/>
  <p:tag name="KSO_WM_SLIDE_TYPE" val="text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COLOR_TYPE" val="1"/>
  <p:tag name="KSO_WM_TEMPLATE_INDEX" val="20209345"/>
  <p:tag name="KSO_WM_TEMPLATE_MASTER_TYPE" val="0"/>
  <p:tag name="KSO_WM_TEMPLATE_SUBCATEGORY" val="21"/>
</p:tagLst>
</file>

<file path=ppt/tags/tag181.xml><?xml version="1.0" encoding="utf-8"?>
<p:tagLst xmlns:p="http://schemas.openxmlformats.org/presentationml/2006/main">
  <p:tag name="AS_UNIQUEID" val="36"/>
</p:tagLst>
</file>

<file path=ppt/tags/tag182.xml><?xml version="1.0" encoding="utf-8"?>
<p:tagLst xmlns:p="http://schemas.openxmlformats.org/presentationml/2006/main">
  <p:tag name="AS_UNIQUEID" val="37"/>
  <p:tag name="KSO_WM_BEAUTIFY_FLAG" val="#wm#"/>
  <p:tag name="KSO_WM_TAG_VERSION" val="1.0"/>
  <p:tag name="KSO_WM_TEMPLATE_CATEGORY" val="diagram"/>
  <p:tag name="KSO_WM_TEMPLATE_INDEX" val="20198662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.4"/>
  <p:tag name="KSO_WM_UNIT_FILL_TYPE" val="2"/>
  <p:tag name="KSO_WM_UNIT_HIGHLIGHT" val="0"/>
  <p:tag name="KSO_WM_UNIT_ID" val="diagram20198662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3.xml><?xml version="1.0" encoding="utf-8"?>
<p:tagLst xmlns:p="http://schemas.openxmlformats.org/presentationml/2006/main">
  <p:tag name="AS_UNIQUEID" val="38"/>
  <p:tag name="KSO_WM_BEAUTIFY_FLAG" val="#wm#"/>
  <p:tag name="KSO_WM_TAG_VERSION" val="1.0"/>
  <p:tag name="KSO_WM_TEMPLATE_CATEGORY" val="diagram"/>
  <p:tag name="KSO_WM_TEMPLATE_INDEX" val="2019866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8662_1*i*7"/>
  <p:tag name="KSO_WM_UNIT_INDEX" val="7"/>
  <p:tag name="KSO_WM_UNIT_LAYERLEVEL" val="1"/>
  <p:tag name="KSO_WM_UNIT_SHADOW_SCHEMECOLOR_INDEX" val="13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4.xml><?xml version="1.0" encoding="utf-8"?>
<p:tagLst xmlns:p="http://schemas.openxmlformats.org/presentationml/2006/main">
  <p:tag name="AS_UNIQUEID" val="39"/>
  <p:tag name="KSO_WM_BEAUTIFY_FLAG" val="#wm#"/>
  <p:tag name="KSO_WM_TAG_VERSION" val="1.0"/>
  <p:tag name="KSO_WM_TEMPLATE_CATEGORY" val="diagram"/>
  <p:tag name="KSO_WM_TEMPLATE_INDEX" val="2019866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8662_1*i*8"/>
  <p:tag name="KSO_WM_UNIT_INDEX" val="8"/>
  <p:tag name="KSO_WM_UNIT_LAYERLEVEL" val="1"/>
  <p:tag name="KSO_WM_UNIT_SHADOW_SCHEMECOLOR_INDEX" val="13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5.xml><?xml version="1.0" encoding="utf-8"?>
<p:tagLst xmlns:p="http://schemas.openxmlformats.org/presentationml/2006/main">
  <p:tag name="AS_UNIQUEID" val="40"/>
  <p:tag name="KSO_WM_BEAUTIFY_FLAG" val="#wm#"/>
  <p:tag name="KSO_WM_TAG_VERSION" val="1.0"/>
  <p:tag name="KSO_WM_TEMPLATE_CATEGORY" val="diagram"/>
  <p:tag name="KSO_WM_TEMPLATE_INDEX" val="20198662"/>
  <p:tag name="KSO_WM_UNIT_COMPATIBLE" val="0"/>
  <p:tag name="KSO_WM_UNIT_DIAGRAM_ISNUMVISUAL" val="0"/>
  <p:tag name="KSO_WM_UNIT_DIAGRAM_ISREFERUNIT" val="0"/>
  <p:tag name="KSO_WM_UNIT_HIGHLIGHT" val="0"/>
  <p:tag name="KSO_WM_UNIT_ID" val="diagram2019866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TEXT_PART_ID_V2" val="b-3-1"/>
  <p:tag name="KSO_WM_UNIT_TYPE" val="a"/>
  <p:tag name="KSO_WM_UNIT_VALUE" val="13"/>
</p:tagLst>
</file>

<file path=ppt/tags/tag186.xml><?xml version="1.0" encoding="utf-8"?>
<p:tagLst xmlns:p="http://schemas.openxmlformats.org/presentationml/2006/main">
  <p:tag name="AS_UNIQUEID" val="41"/>
  <p:tag name="KSO_WM_BEAUTIFY_FLAG" val="#wm#"/>
  <p:tag name="KSO_WM_TAG_VERSION" val="1.0"/>
  <p:tag name="KSO_WM_TEMPLATE_CATEGORY" val="diagram"/>
  <p:tag name="KSO_WM_TEMPLATE_INDEX" val="20198662"/>
  <p:tag name="KSO_WM_UNIT_COMPATIBLE" val="0"/>
  <p:tag name="KSO_WM_UNIT_DIAGRAM_ISNUMVISUAL" val="0"/>
  <p:tag name="KSO_WM_UNIT_DIAGRAM_ISREFERUNIT" val="0"/>
  <p:tag name="KSO_WM_UNIT_HIGHLIGHT" val="0"/>
  <p:tag name="KSO_WM_UNIT_ID" val="diagram20198662_1*f*1"/>
  <p:tag name="KSO_WM_UNIT_INDEX" val="1"/>
  <p:tag name="KSO_WM_UNIT_LAYERLEVEL" val="1"/>
  <p:tag name="KSO_WM_UNIT_NOCLEAR" val="0"/>
  <p:tag name="KSO_WM_UNIT_PRESET_TEXT" val="户外拓展训练通常利用崇山峻岭、翰海大川等自然环境，通过精心设计的活动达到&quot;磨练意志、陶冶情操、完善人格、熔炼团队&quot;的拓展培训目的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120"/>
</p:tagLst>
</file>

<file path=ppt/tags/tag187.xml><?xml version="1.0" encoding="utf-8"?>
<p:tagLst xmlns:p="http://schemas.openxmlformats.org/presentationml/2006/main">
  <p:tag name="AS_UNIQUEID" val="42"/>
  <p:tag name="KSO_WM_BEAUTIFY_FLAG" val="#wm#"/>
  <p:tag name="KSO_WM_TAG_VERSION" val="1.0"/>
  <p:tag name="KSO_WM_TEMPLATE_CATEGORY" val="diagram"/>
  <p:tag name="KSO_WM_TEMPLATE_INDEX" val="20198662"/>
  <p:tag name="KSO_WM_UNIT_COMPATIBLE" val="0"/>
  <p:tag name="KSO_WM_UNIT_DIAGRAM_ISNUMVISUAL" val="0"/>
  <p:tag name="KSO_WM_UNIT_DIAGRAM_ISREFERUNIT" val="0"/>
  <p:tag name="KSO_WM_UNIT_HIGHLIGHT" val="0"/>
  <p:tag name="KSO_WM_UNIT_ID" val="diagram20198662_1*i*1"/>
  <p:tag name="KSO_WM_UNIT_INDEX" val="1"/>
  <p:tag name="KSO_WM_UNIT_LAYERLEVEL" val="1"/>
  <p:tag name="KSO_WM_UNIT_TYPE" val="i"/>
</p:tagLst>
</file>

<file path=ppt/tags/tag188.xml><?xml version="1.0" encoding="utf-8"?>
<p:tagLst xmlns:p="http://schemas.openxmlformats.org/presentationml/2006/main">
  <p:tag name="AS_UNIQUEID" val="43"/>
  <p:tag name="KSO_WM_BEAUTIFY_FLAG" val="#wm#"/>
  <p:tag name="KSO_WM_TAG_VERSION" val="1.0"/>
  <p:tag name="KSO_WM_TEMPLATE_CATEGORY" val="diagram"/>
  <p:tag name="KSO_WM_TEMPLATE_INDEX" val="2019866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62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9.xml><?xml version="1.0" encoding="utf-8"?>
<p:tagLst xmlns:p="http://schemas.openxmlformats.org/presentationml/2006/main">
  <p:tag name="AS_UNIQUEID" val="44"/>
  <p:tag name="KSO_WM_BEAUTIFY_FLAG" val="#wm#"/>
  <p:tag name="KSO_WM_TAG_VERSION" val="1.0"/>
  <p:tag name="KSO_WM_TEMPLATE_CATEGORY" val="diagram"/>
  <p:tag name="KSO_WM_TEMPLATE_INDEX" val="2019866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62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.xml><?xml version="1.0" encoding="utf-8"?>
<p:tagLst xmlns:p="http://schemas.openxmlformats.org/presentationml/2006/main">
  <p:tag name="AS_UNIQUEID" val="257"/>
</p:tagLst>
</file>

<file path=ppt/tags/tag190.xml><?xml version="1.0" encoding="utf-8"?>
<p:tagLst xmlns:p="http://schemas.openxmlformats.org/presentationml/2006/main">
  <p:tag name="AS_UNIQUEID" val="45"/>
  <p:tag name="KSO_WM_BEAUTIFY_FLAG" val="#wm#"/>
  <p:tag name="KSO_WM_TAG_VERSION" val="1.0"/>
  <p:tag name="KSO_WM_TEMPLATE_CATEGORY" val="diagram"/>
  <p:tag name="KSO_WM_TEMPLATE_INDEX" val="20198662"/>
  <p:tag name="KSO_WM_UNIT_COMPATIBLE" val="0"/>
  <p:tag name="KSO_WM_UNIT_DIAGRAM_ISNUMVISUAL" val="0"/>
  <p:tag name="KSO_WM_UNIT_DIAGRAM_ISREFERUNIT" val="0"/>
  <p:tag name="KSO_WM_UNIT_HIGHLIGHT" val="0"/>
  <p:tag name="KSO_WM_UNIT_ID" val="diagram20198662_1*i*4"/>
  <p:tag name="KSO_WM_UNIT_INDEX" val="4"/>
  <p:tag name="KSO_WM_UNIT_LAYERLEVEL" val="1"/>
  <p:tag name="KSO_WM_UNIT_TYPE" val="i"/>
</p:tagLst>
</file>

<file path=ppt/tags/tag191.xml><?xml version="1.0" encoding="utf-8"?>
<p:tagLst xmlns:p="http://schemas.openxmlformats.org/presentationml/2006/main">
  <p:tag name="AS_UNIQUEID" val="46"/>
  <p:tag name="KSO_WM_BEAUTIFY_FLAG" val="#wm#"/>
  <p:tag name="KSO_WM_TAG_VERSION" val="1.0"/>
  <p:tag name="KSO_WM_TEMPLATE_CATEGORY" val="diagram"/>
  <p:tag name="KSO_WM_TEMPLATE_INDEX" val="20198662"/>
  <p:tag name="KSO_WM_UNIT_COMPATIBLE" val="0"/>
  <p:tag name="KSO_WM_UNIT_DIAGRAM_ISNUMVISUAL" val="0"/>
  <p:tag name="KSO_WM_UNIT_DIAGRAM_ISREFERUNIT" val="0"/>
  <p:tag name="KSO_WM_UNIT_HIGHLIGHT" val="0"/>
  <p:tag name="KSO_WM_UNIT_ID" val="diagram20198662_1*i*5"/>
  <p:tag name="KSO_WM_UNIT_INDEX" val="5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2.xml><?xml version="1.0" encoding="utf-8"?>
<p:tagLst xmlns:p="http://schemas.openxmlformats.org/presentationml/2006/main">
  <p:tag name="AS_UNIQUEID" val="47"/>
  <p:tag name="KSO_WM_BEAUTIFY_FLAG" val="#wm#"/>
  <p:tag name="KSO_WM_TAG_VERSION" val="1.0"/>
  <p:tag name="KSO_WM_TEMPLATE_CATEGORY" val="diagram"/>
  <p:tag name="KSO_WM_TEMPLATE_INDEX" val="20198662"/>
  <p:tag name="KSO_WM_UNIT_COMPATIBLE" val="0"/>
  <p:tag name="KSO_WM_UNIT_DIAGRAM_ISNUMVISUAL" val="0"/>
  <p:tag name="KSO_WM_UNIT_DIAGRAM_ISREFERUNIT" val="0"/>
  <p:tag name="KSO_WM_UNIT_HIGHLIGHT" val="0"/>
  <p:tag name="KSO_WM_UNIT_ID" val="diagram20198662_1*i*6"/>
  <p:tag name="KSO_WM_UNIT_INDEX" val="6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3.xml><?xml version="1.0" encoding="utf-8"?>
<p:tagLst xmlns:p="http://schemas.openxmlformats.org/presentationml/2006/main">
  <p:tag name="KSO_WM_BEAUTIFY_FLAG" val="#wm#"/>
  <p:tag name="KSO_WM_SLIDE_ID" val="diagram20198662_1"/>
  <p:tag name="KSO_WM_SLIDE_INDEX" val="1"/>
  <p:tag name="KSO_WM_SLIDE_ITEM_CNT" val="0"/>
  <p:tag name="KSO_WM_SLIDE_LAYOUT" val="a_f"/>
  <p:tag name="KSO_WM_SLIDE_LAYOUT_CNT" val="1_1"/>
  <p:tag name="KSO_WM_SLIDE_POSITION" val="0*33"/>
  <p:tag name="KSO_WM_SLIDE_SIZE" val="959*506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8662"/>
  <p:tag name="KSO_WM_TEMPLATE_MASTER_TYPE" val="0"/>
  <p:tag name="KSO_WM_TEMPLATE_SUBCATEGORY" val="8"/>
</p:tagLst>
</file>

<file path=ppt/tags/tag194.xml><?xml version="1.0" encoding="utf-8"?>
<p:tagLst xmlns:p="http://schemas.openxmlformats.org/presentationml/2006/main">
  <p:tag name="AS_UNIQUEID" val="48"/>
</p:tagLst>
</file>

<file path=ppt/tags/tag195.xml><?xml version="1.0" encoding="utf-8"?>
<p:tagLst xmlns:p="http://schemas.openxmlformats.org/presentationml/2006/main">
  <p:tag name="AS_UNIQUEID" val="49"/>
  <p:tag name="KSO_WM_BEAUTIFY_FLAG" val="#wm#"/>
  <p:tag name="KSO_WM_CHIP_GROUPID" val="5eecbcf1a758c1ec0b708d3e"/>
  <p:tag name="KSO_WM_CHIP_XID" val="5eecbcf1a758c1ec0b708d3f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INDEX" val="20209345"/>
  <p:tag name="KSO_WM_UNIT_BLOCK" val="0"/>
  <p:tag name="KSO_WM_UNIT_COMPATIBLE" val="0"/>
  <p:tag name="KSO_WM_UNIT_DEC_AREA_ID" val="21332f97fbba4e12806446ed40358a3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45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"/>
</p:tagLst>
</file>

<file path=ppt/tags/tag196.xml><?xml version="1.0" encoding="utf-8"?>
<p:tagLst xmlns:p="http://schemas.openxmlformats.org/presentationml/2006/main">
  <p:tag name="AS_UNIQUEID" val="50"/>
  <p:tag name="KSO_WM_BEAUTIFY_FLAG" val="#wm#"/>
  <p:tag name="KSO_WM_CHIP_GROUPID" val="5eecbcf1a758c1ec0b708d3e"/>
  <p:tag name="KSO_WM_CHIP_XID" val="5eecbcf1a758c1ec0b708d3f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INDEX" val="20209345"/>
  <p:tag name="KSO_WM_UNIT_BLOCK" val="0"/>
  <p:tag name="KSO_WM_UNIT_COMPATIBLE" val="0"/>
  <p:tag name="KSO_WM_UNIT_DEC_AREA_ID" val="7449436611fd4da6bb61f062c2f4178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45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"/>
</p:tagLst>
</file>

<file path=ppt/tags/tag197.xml><?xml version="1.0" encoding="utf-8"?>
<p:tagLst xmlns:p="http://schemas.openxmlformats.org/presentationml/2006/main">
  <p:tag name="AS_UNIQUEID" val="51"/>
  <p:tag name="KSO_WM_ASSEMBLE_CHIP_INDEX" val="5a2e9c6719e44e15a668df9f584f6c17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INDEX" val="20209345"/>
  <p:tag name="KSO_WM_UNIT_BLOCK" val="0"/>
  <p:tag name="KSO_WM_UNIT_COMPATIBLE" val="0"/>
  <p:tag name="KSO_WM_UNIT_DEC_AREA_ID" val="46f41449ae2440e5a491c31b2bdaee30"/>
  <p:tag name="KSO_WM_UNIT_DEFAULT_FONT" val="14;20;2"/>
  <p:tag name="KSO_WM_UNIT_DIAGRAM_ISNUMVISUAL" val="0"/>
  <p:tag name="KSO_WM_UNIT_DIAGRAM_ISREFERUNIT" val="0"/>
  <p:tag name="KSO_WM_UNIT_HIGHLIGHT" val="0"/>
  <p:tag name="KSO_WM_UNIT_ID" val="diagram2020934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20"/>
</p:tagLst>
</file>

<file path=ppt/tags/tag198.xml><?xml version="1.0" encoding="utf-8"?>
<p:tagLst xmlns:p="http://schemas.openxmlformats.org/presentationml/2006/main">
  <p:tag name="KSO_WM_BEAUTIFY_FLAG" val="#wm#"/>
  <p:tag name="KSO_WM_CHIP_FILLPROP" val="[[{&quot;fill_id&quot;:&quot;c78fec7d9f4d442ca0ed700ee78be74c&quot;,&quot;fill_align&quot;:&quot;cm&quot;,&quot;text_align&quot;:&quot;cm&quot;,&quot;text_direction&quot;:&quot;horizontal&quot;,&quot;chip_types&quot;:[&quot;header&quot;]}],[{&quot;fill_id&quot;:&quot;c78fec7d9f4d442ca0ed700ee78be74c&quot;,&quot;fill_align&quot;:&quot;cm&quot;,&quot;text_align&quot;:&quot;lm&quot;,&quot;text_direction&quot;:&quot;horizontal&quot;,&quot;chip_types&quot;:[&quot;text&quot;]}]]"/>
  <p:tag name="KSO_WM_CHIP_GROUPID" val="5eecbcf1a758c1ec0b708d3e"/>
  <p:tag name="KSO_WM_CHIP_INFOS" val="{&quot;layout_type&quot;:&quot;full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ecbcf1a758c1ec0b708d3f"/>
  <p:tag name="KSO_WM_SLIDE_BACKGROUND" val="[&quot;general&quot;]"/>
  <p:tag name="KSO_WM_SLIDE_BACKGROUND_TYPE" val="general"/>
  <p:tag name="KSO_WM_SLIDE_BK_DARK_LIGHT" val="2"/>
  <p:tag name="KSO_WM_SLIDE_ID" val="diagram20209345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20T10:33:18&quot;,&quot;maxSize&quot;:{&quot;size1&quot;:0},&quot;minSize&quot;:{&quot;size1&quot;:0},&quot;normalSize&quot;:{&quot;size1&quot;:0},&quot;subLayout&quot;:[{&quot;id&quot;:&quot;2020-07-20T10:33:18&quot;,&quot;type&quot;:0},{&quot;id&quot;:&quot;2020-07-20T10:33:18&quot;,&quot;margin&quot;:{&quot;bottom&quot;:6.3499999046325684,&quot;left&quot;:4.2329998016357422,&quot;right&quot;:4.2329998016357422,&quot;top&quot;:6.3499999046325684},&quot;type&quot;:0}],&quot;type&quot;:0}"/>
  <p:tag name="KSO_WM_SLIDE_POSITION" val="101*104"/>
  <p:tag name="KSO_WM_SLIDE_RATIO" val="1.777778"/>
  <p:tag name="KSO_WM_SLIDE_SIZE" val="756*331"/>
  <p:tag name="KSO_WM_SLIDE_SUBTYPE" val="pureTxt"/>
  <p:tag name="KSO_WM_SLIDE_SUPPORT_FEATURE_TYPE" val="0"/>
  <p:tag name="KSO_WM_SLIDE_TYPE" val="text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COLOR_TYPE" val="1"/>
  <p:tag name="KSO_WM_TEMPLATE_INDEX" val="20209345"/>
  <p:tag name="KSO_WM_TEMPLATE_MASTER_TYPE" val="0"/>
  <p:tag name="KSO_WM_TEMPLATE_SUBCATEGORY" val="21"/>
</p:tagLst>
</file>

<file path=ppt/tags/tag199.xml><?xml version="1.0" encoding="utf-8"?>
<p:tagLst xmlns:p="http://schemas.openxmlformats.org/presentationml/2006/main">
  <p:tag name="AS_UNIQUEID" val="52"/>
</p:tagLst>
</file>

<file path=ppt/tags/tag2.xml><?xml version="1.0" encoding="utf-8"?>
<p:tagLst xmlns:p="http://schemas.openxmlformats.org/presentationml/2006/main">
  <p:tag name="AS_UNIQUEID" val="240"/>
</p:tagLst>
</file>

<file path=ppt/tags/tag20.xml><?xml version="1.0" encoding="utf-8"?>
<p:tagLst xmlns:p="http://schemas.openxmlformats.org/presentationml/2006/main">
  <p:tag name="AS_UNIQUEID" val="258"/>
</p:tagLst>
</file>

<file path=ppt/tags/tag200.xml><?xml version="1.0" encoding="utf-8"?>
<p:tagLst xmlns:p="http://schemas.openxmlformats.org/presentationml/2006/main">
  <p:tag name="AS_UNIQUEID" val="53"/>
  <p:tag name="KSO_WM_BEAUTIFY_FLAG" val="#wm#"/>
  <p:tag name="KSO_WM_CHIP_GROUPID" val="5ef20bd7a491bb0086638afb"/>
  <p:tag name="KSO_WM_CHIP_XID" val="5ef20bd7a491bb0086638afc"/>
  <p:tag name="KSO_WM_TAG_VERSION" val="1.0"/>
  <p:tag name="KSO_WM_TEMPLATE_ASSEMBLE_GROUPID" val="5ef53fdaea5a3ac527a18956"/>
  <p:tag name="KSO_WM_TEMPLATE_ASSEMBLE_XID" val="5ef53fdaea5a3ac527a18956"/>
  <p:tag name="KSO_WM_TEMPLATE_CATEGORY" val="diagram"/>
  <p:tag name="KSO_WM_TEMPLATE_INDEX" val="20208609"/>
  <p:tag name="KSO_WM_UNIT_BLOCK" val="0"/>
  <p:tag name="KSO_WM_UNIT_COMPATIBLE" val="0"/>
  <p:tag name="KSO_WM_UNIT_DEC_AREA_ID" val="57dadeb95ab44bae952665e5e2adc44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8609_1*i*1"/>
  <p:tag name="KSO_WM_UNIT_INDEX" val="1"/>
  <p:tag name="KSO_WM_UNIT_LAYERLEVEL" val="1"/>
  <p:tag name="KSO_WM_UNIT_SM_LIMIT_TYPE" val="1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12"/>
</p:tagLst>
</file>

<file path=ppt/tags/tag201.xml><?xml version="1.0" encoding="utf-8"?>
<p:tagLst xmlns:p="http://schemas.openxmlformats.org/presentationml/2006/main">
  <p:tag name="AS_UNIQUEID" val="54"/>
  <p:tag name="KSO_WM_BEAUTIFY_FLAG" val="#wm#"/>
  <p:tag name="KSO_WM_CHIP_GROUPID" val="5ef20bd7a491bb0086638afb"/>
  <p:tag name="KSO_WM_CHIP_XID" val="5ef20bd7a491bb0086638afc"/>
  <p:tag name="KSO_WM_TAG_VERSION" val="1.0"/>
  <p:tag name="KSO_WM_TEMPLATE_ASSEMBLE_GROUPID" val="5ef53fdaea5a3ac527a18956"/>
  <p:tag name="KSO_WM_TEMPLATE_ASSEMBLE_XID" val="5ef53fdaea5a3ac527a18956"/>
  <p:tag name="KSO_WM_TEMPLATE_CATEGORY" val="diagram"/>
  <p:tag name="KSO_WM_TEMPLATE_INDEX" val="20208609"/>
  <p:tag name="KSO_WM_UNIT_BLOCK" val="0"/>
  <p:tag name="KSO_WM_UNIT_COMPATIBLE" val="0"/>
  <p:tag name="KSO_WM_UNIT_DEC_AREA_ID" val="5ed7bbdef93b417f8597839bfceeb682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609_1*i*2"/>
  <p:tag name="KSO_WM_UNIT_INDEX" val="2"/>
  <p:tag name="KSO_WM_UNIT_LAYERLEVEL" val="1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112"/>
</p:tagLst>
</file>

<file path=ppt/tags/tag202.xml><?xml version="1.0" encoding="utf-8"?>
<p:tagLst xmlns:p="http://schemas.openxmlformats.org/presentationml/2006/main">
  <p:tag name="AS_UNIQUEID" val="55"/>
  <p:tag name="KSO_WM_BEAUTIFY_FLAG" val="#wm#"/>
  <p:tag name="KSO_WM_CHIP_GROUPID" val="5ef20bd7a491bb0086638afb"/>
  <p:tag name="KSO_WM_CHIP_XID" val="5ef20bd7a491bb0086638afc"/>
  <p:tag name="KSO_WM_TAG_VERSION" val="1.0"/>
  <p:tag name="KSO_WM_TEMPLATE_ASSEMBLE_GROUPID" val="5ef53fdaea5a3ac527a18956"/>
  <p:tag name="KSO_WM_TEMPLATE_ASSEMBLE_XID" val="5ef53fdaea5a3ac527a18956"/>
  <p:tag name="KSO_WM_TEMPLATE_CATEGORY" val="diagram"/>
  <p:tag name="KSO_WM_TEMPLATE_INDEX" val="20208609"/>
  <p:tag name="KSO_WM_UNIT_BLOCK" val="0"/>
  <p:tag name="KSO_WM_UNIT_COMPATIBLE" val="0"/>
  <p:tag name="KSO_WM_UNIT_DEC_AREA_ID" val="9365081e87b648178ddc3d515a88a6a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609_1*i*3"/>
  <p:tag name="KSO_WM_UNIT_INDEX" val="3"/>
  <p:tag name="KSO_WM_UNIT_LAYERLEVEL" val="1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300"/>
</p:tagLst>
</file>

<file path=ppt/tags/tag203.xml><?xml version="1.0" encoding="utf-8"?>
<p:tagLst xmlns:p="http://schemas.openxmlformats.org/presentationml/2006/main">
  <p:tag name="AS_UNIQUEID" val="56"/>
  <p:tag name="KSO_WM_BEAUTIFY_FLAG" val="#wm#"/>
  <p:tag name="KSO_WM_CHIP_GROUPID" val="5ef20bd7a491bb0086638afb"/>
  <p:tag name="KSO_WM_CHIP_XID" val="5ef20bd7a491bb0086638afc"/>
  <p:tag name="KSO_WM_TAG_VERSION" val="1.0"/>
  <p:tag name="KSO_WM_TEMPLATE_ASSEMBLE_GROUPID" val="5ef53fdaea5a3ac527a18956"/>
  <p:tag name="KSO_WM_TEMPLATE_ASSEMBLE_XID" val="5ef53fdaea5a3ac527a18956"/>
  <p:tag name="KSO_WM_TEMPLATE_CATEGORY" val="diagram"/>
  <p:tag name="KSO_WM_TEMPLATE_INDEX" val="20208609"/>
  <p:tag name="KSO_WM_UNIT_BLOCK" val="0"/>
  <p:tag name="KSO_WM_UNIT_COMPATIBLE" val="0"/>
  <p:tag name="KSO_WM_UNIT_DEC_AREA_ID" val="9d348e14170f4fda9a6f5f3d4ad90c62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9_1*i*4"/>
  <p:tag name="KSO_WM_UNIT_INDEX" val="4"/>
  <p:tag name="KSO_WM_UNIT_LAYERLEVEL" val="1"/>
  <p:tag name="KSO_WM_UNIT_SM_LIMIT_TYPE" val="1"/>
  <p:tag name="KSO_WM_UNIT_TYPE" val="i"/>
</p:tagLst>
</file>

<file path=ppt/tags/tag204.xml><?xml version="1.0" encoding="utf-8"?>
<p:tagLst xmlns:p="http://schemas.openxmlformats.org/presentationml/2006/main">
  <p:tag name="AS_UNIQUEID" val="57"/>
  <p:tag name="KSO_WM_BEAUTIFY_FLAG" val="#wm#"/>
  <p:tag name="KSO_WM_CHIP_GROUPID" val="5ef20bd7a491bb0086638afb"/>
  <p:tag name="KSO_WM_CHIP_XID" val="5ef20bd7a491bb0086638afc"/>
  <p:tag name="KSO_WM_TAG_VERSION" val="1.0"/>
  <p:tag name="KSO_WM_TEMPLATE_ASSEMBLE_GROUPID" val="5ef53fdaea5a3ac527a18956"/>
  <p:tag name="KSO_WM_TEMPLATE_ASSEMBLE_XID" val="5ef53fdaea5a3ac527a18956"/>
  <p:tag name="KSO_WM_TEMPLATE_CATEGORY" val="diagram"/>
  <p:tag name="KSO_WM_TEMPLATE_INDEX" val="2020860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60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205.xml><?xml version="1.0" encoding="utf-8"?>
<p:tagLst xmlns:p="http://schemas.openxmlformats.org/presentationml/2006/main">
  <p:tag name="AS_UNIQUEID" val="58"/>
  <p:tag name="KSO_WM_BEAUTIFY_FLAG" val="#wm#"/>
  <p:tag name="KSO_WM_CHIP_GROUPID" val="5ef20bd7a491bb0086638afb"/>
  <p:tag name="KSO_WM_CHIP_XID" val="5ef20bd7a491bb0086638afc"/>
  <p:tag name="KSO_WM_TAG_VERSION" val="1.0"/>
  <p:tag name="KSO_WM_TEMPLATE_ASSEMBLE_GROUPID" val="5ef53fdaea5a3ac527a18956"/>
  <p:tag name="KSO_WM_TEMPLATE_ASSEMBLE_XID" val="5ef53fdaea5a3ac527a18956"/>
  <p:tag name="KSO_WM_TEMPLATE_CATEGORY" val="diagram"/>
  <p:tag name="KSO_WM_TEMPLATE_INDEX" val="2020860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8609_1*i*6"/>
  <p:tag name="KSO_WM_UNIT_INDEX" val="6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206.xml><?xml version="1.0" encoding="utf-8"?>
<p:tagLst xmlns:p="http://schemas.openxmlformats.org/presentationml/2006/main">
  <p:tag name="AS_UNIQUEID" val="59"/>
  <p:tag name="KSO_WM_BEAUTIFY_FLAG" val="#wm#"/>
  <p:tag name="KSO_WM_CHIP_GROUPID" val="5ef20bd7a491bb0086638afb"/>
  <p:tag name="KSO_WM_CHIP_XID" val="5ef20bd7a491bb0086638afc"/>
  <p:tag name="KSO_WM_TAG_VERSION" val="1.0"/>
  <p:tag name="KSO_WM_TEMPLATE_ASSEMBLE_GROUPID" val="5ef53fdaea5a3ac527a18956"/>
  <p:tag name="KSO_WM_TEMPLATE_ASSEMBLE_XID" val="5ef53fdaea5a3ac527a18956"/>
  <p:tag name="KSO_WM_TEMPLATE_CATEGORY" val="diagram"/>
  <p:tag name="KSO_WM_TEMPLATE_INDEX" val="20208609"/>
  <p:tag name="KSO_WM_UNIT_BLOCK" val="0"/>
  <p:tag name="KSO_WM_UNIT_COMPATIBLE" val="0"/>
  <p:tag name="KSO_WM_UNIT_DEC_AREA_ID" val="c441230aa17b467882c9a069d83bb11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609_1*i*7"/>
  <p:tag name="KSO_WM_UNIT_INDEX" val="7"/>
  <p:tag name="KSO_WM_UNIT_LAYERLEVEL" val="1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112"/>
</p:tagLst>
</file>

<file path=ppt/tags/tag207.xml><?xml version="1.0" encoding="utf-8"?>
<p:tagLst xmlns:p="http://schemas.openxmlformats.org/presentationml/2006/main">
  <p:tag name="AS_UNIQUEID" val="60"/>
  <p:tag name="KSO_WM_ASSEMBLE_CHIP_INDEX" val="752552f0d9ae42dda46ff4ee15757dfa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f53fdaea5a3ac527a18956"/>
  <p:tag name="KSO_WM_TEMPLATE_ASSEMBLE_XID" val="5ef53fdaea5a3ac527a18956"/>
  <p:tag name="KSO_WM_TEMPLATE_CATEGORY" val="diagram"/>
  <p:tag name="KSO_WM_TEMPLATE_INDEX" val="20208609"/>
  <p:tag name="KSO_WM_UNIT_BLOCK" val="0"/>
  <p:tag name="KSO_WM_UNIT_COMPATIBLE" val="0"/>
  <p:tag name="KSO_WM_UNIT_DEC_AREA_ID" val="3643736f8e8b40e3a3335aea15ecadea"/>
  <p:tag name="KSO_WM_UNIT_DEFAULT_FONT" val="24;44;4"/>
  <p:tag name="KSO_WM_UNIT_DIAGRAM_ISNUMVISUAL" val="0"/>
  <p:tag name="KSO_WM_UNIT_DIAGRAM_ISREFERUNIT" val="0"/>
  <p:tag name="KSO_WM_UNIT_HIGHLIGHT" val="0"/>
  <p:tag name="KSO_WM_UNIT_ID" val="diagram2020860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ARTLAYOUT_COMPRESS_INFO" val="{&#10;    &quot;id&quot;: &quot;2020-06-26T08:22:51&quot;,&#10;    &quot;max&quot;: 8.4296850393700851,&#10;    &quot;topChanged&quot;: 8.4296850393700851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7"/>
</p:tagLst>
</file>

<file path=ppt/tags/tag208.xml><?xml version="1.0" encoding="utf-8"?>
<p:tagLst xmlns:p="http://schemas.openxmlformats.org/presentationml/2006/main">
  <p:tag name="AS_UNIQUEID" val="61"/>
  <p:tag name="KSO_WM_ASSEMBLE_CHIP_INDEX" val="687621b8381a4ff6a840cbede89d1d6d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53fdaea5a3ac527a18956"/>
  <p:tag name="KSO_WM_TEMPLATE_ASSEMBLE_XID" val="5ef53fdaea5a3ac527a18956"/>
  <p:tag name="KSO_WM_TEMPLATE_CATEGORY" val="diagram"/>
  <p:tag name="KSO_WM_TEMPLATE_INDEX" val="20208609"/>
  <p:tag name="KSO_WM_UNIT_BLOCK" val="0"/>
  <p:tag name="KSO_WM_UNIT_COMPATIBLE" val="0"/>
  <p:tag name="KSO_WM_UNIT_DEC_AREA_ID" val="c6c9a33506084c75a7002e82f929774e"/>
  <p:tag name="KSO_WM_UNIT_DEFAULT_FONT" val="14;20;2"/>
  <p:tag name="KSO_WM_UNIT_DIAGRAM_ISNUMVISUAL" val="0"/>
  <p:tag name="KSO_WM_UNIT_DIAGRAM_ISREFERUNIT" val="0"/>
  <p:tag name="KSO_WM_UNIT_HIGHLIGHT" val="0"/>
  <p:tag name="KSO_WM_UNIT_ID" val="diagram20208609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η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66"/>
</p:tagLst>
</file>

<file path=ppt/tags/tag209.xml><?xml version="1.0" encoding="utf-8"?>
<p:tagLst xmlns:p="http://schemas.openxmlformats.org/presentationml/2006/main">
  <p:tag name="KSO_WM_BEAUTIFY_FLAG" val="#wm#"/>
  <p:tag name="KSO_WM_CHIP_FILLPROP" val="[[{&quot;fill_id&quot;:&quot;c4c25ca0ca5c40f185466383f79d5c7d&quot;,&quot;fill_align&quot;:&quot;lm&quot;,&quot;text_align&quot;:&quot;lm&quot;,&quot;text_direction&quot;:&quot;horizontal&quot;,&quot;chip_types&quot;:[&quot;header&quot;]},{&quot;fill_id&quot;:&quot;d48b62735a09469bb829c88fb0d6fc75&quot;,&quot;fill_align&quot;:&quot;lm&quot;,&quot;text_align&quot;:&quot;lm&quot;,&quot;text_direction&quot;:&quot;horizontal&quot;,&quot;chip_types&quot;:[&quot;diagram&quot;,&quot;pictext&quot;,&quot;text&quot;,&quot;picture&quot;,&quot;chart&quot;,&quot;table&quot;,&quot;video&quot;]}]]"/>
  <p:tag name="KSO_WM_CHIP_GROUPID" val="5ef20bd7a491bb0086638afb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0bd7a491bb0086638afc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860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6-26T08:22:51&quot;,&quot;maxSize&quot;:{&quot;size1&quot;:31.100000000000001},&quot;minSize&quot;:{&quot;size1&quot;:26.699999999999999},&quot;normalSize&quot;:{&quot;size1&quot;:26.699999999999999},&quot;subLayout&quot;:[{&quot;id&quot;:&quot;2020-06-26T08:22:51&quot;,&quot;margin&quot;:{&quot;bottom&quot;:0.026000002399086952,&quot;left&quot;:5.0799999237060547,&quot;right&quot;:6.7729997634887695,&quot;top&quot;:2.9630000591278076},&quot;type&quot;:0},{&quot;id&quot;:&quot;2020-06-26T08:22:51&quot;,&quot;margin&quot;:{&quot;bottom&quot;:4.2329998016357422,&quot;left&quot;:5.0799999237060547,&quot;right&quot;:4.6560001373291016,&quot;top&quot;:0.84700000286102295},&quot;type&quot;:0}],&quot;type&quot;:0}"/>
  <p:tag name="KSO_WM_SLIDE_POSITION" val="0*0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ef53fdaea5a3ac527a18956"/>
  <p:tag name="KSO_WM_TEMPLATE_ASSEMBLE_XID" val="5ef53fdaea5a3ac527a18956"/>
  <p:tag name="KSO_WM_TEMPLATE_CATEGORY" val="diagram"/>
  <p:tag name="KSO_WM_TEMPLATE_COLOR_TYPE" val="1"/>
  <p:tag name="KSO_WM_TEMPLATE_INDEX" val="20208609"/>
  <p:tag name="KSO_WM_TEMPLATE_MASTER_TYPE" val="0"/>
  <p:tag name="KSO_WM_TEMPLATE_SUBCATEGORY" val="21"/>
</p:tagLst>
</file>

<file path=ppt/tags/tag21.xml><?xml version="1.0" encoding="utf-8"?>
<p:tagLst xmlns:p="http://schemas.openxmlformats.org/presentationml/2006/main">
  <p:tag name="AS_UNIQUEID" val="259"/>
</p:tagLst>
</file>

<file path=ppt/tags/tag210.xml><?xml version="1.0" encoding="utf-8"?>
<p:tagLst xmlns:p="http://schemas.openxmlformats.org/presentationml/2006/main">
  <p:tag name="AS_UNIQUEID" val="62"/>
</p:tagLst>
</file>

<file path=ppt/tags/tag211.xml><?xml version="1.0" encoding="utf-8"?>
<p:tagLst xmlns:p="http://schemas.openxmlformats.org/presentationml/2006/main">
  <p:tag name="AS_UNIQUEID" val="63"/>
  <p:tag name="KSO_WM_BEAUTIFY_FLAG" val="#wm#"/>
  <p:tag name="KSO_WM_TAG_VERSION" val="1.0"/>
  <p:tag name="KSO_WM_TEMPLATE_CATEGORY" val="diagram"/>
  <p:tag name="KSO_WM_TEMPLATE_INDEX" val="20202559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diagram20202559_1*h_f*1_1"/>
  <p:tag name="KSO_WM_UNIT_INDEX" val="1_1"/>
  <p:tag name="KSO_WM_UNIT_LAYERLEVEL" val="1_1"/>
  <p:tag name="KSO_WM_UNIT_NOCLEAR" val="1"/>
  <p:tag name="KSO_WM_UNIT_PRESET_TEXT" val="点击此处添加正文，文字是您思想的提炼。&#13;请尽量言简意赅的阐述您的观点。&#13;恰如其分的表达观点，往往事半功倍。"/>
  <p:tag name="KSO_WM_UNIT_SHOW_EDIT_AREA_INDICATION" val="0"/>
  <p:tag name="KSO_WM_UNIT_TEXT_FILL_FORE_SCHEMECOLOR_INDEX" val="13"/>
  <p:tag name="KSO_WM_UNIT_TEXT_FILL_FORE_SCHEMECOLOR_INDEX_BRIGHTNESS" val="0.25"/>
  <p:tag name="KSO_WM_UNIT_TEXT_FILL_TYPE" val="1"/>
  <p:tag name="KSO_WM_UNIT_TEXT_PART_ID_V2" val="d-1-1"/>
  <p:tag name="KSO_WM_UNIT_TYPE" val="h_f"/>
  <p:tag name="KSO_WM_UNIT_VALUE" val="91"/>
</p:tagLst>
</file>

<file path=ppt/tags/tag212.xml><?xml version="1.0" encoding="utf-8"?>
<p:tagLst xmlns:p="http://schemas.openxmlformats.org/presentationml/2006/main">
  <p:tag name="AS_UNIQUEID" val="64"/>
  <p:tag name="KSO_WM_BEAUTIFY_FLAG" val="#wm#"/>
  <p:tag name="KSO_WM_TAG_VERSION" val="1.0"/>
  <p:tag name="KSO_WM_TEMPLATE_CATEGORY" val="diagram"/>
  <p:tag name="KSO_WM_TEMPLATE_INDEX" val="20202559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diagram20202559_1*h_f*2_1"/>
  <p:tag name="KSO_WM_UNIT_INDEX" val="2_1"/>
  <p:tag name="KSO_WM_UNIT_LAYERLEVEL" val="1_1"/>
  <p:tag name="KSO_WM_UNIT_NOCLEAR" val="1"/>
  <p:tag name="KSO_WM_UNIT_PRESET_TEXT" val="点击此处添加正文，文字是您思想的提炼。&#13;请尽量言简意赅的阐述您的观点。&#13;恰如其分的表达观点，往往事半功倍。"/>
  <p:tag name="KSO_WM_UNIT_SHOW_EDIT_AREA_INDICATION" val="0"/>
  <p:tag name="KSO_WM_UNIT_TEXT_FILL_FORE_SCHEMECOLOR_INDEX" val="13"/>
  <p:tag name="KSO_WM_UNIT_TEXT_FILL_FORE_SCHEMECOLOR_INDEX_BRIGHTNESS" val="0.25"/>
  <p:tag name="KSO_WM_UNIT_TEXT_FILL_TYPE" val="1"/>
  <p:tag name="KSO_WM_UNIT_TEXT_PART_ID_V2" val="d-1-1"/>
  <p:tag name="KSO_WM_UNIT_TYPE" val="h_f"/>
  <p:tag name="KSO_WM_UNIT_VALUE" val="91"/>
</p:tagLst>
</file>

<file path=ppt/tags/tag213.xml><?xml version="1.0" encoding="utf-8"?>
<p:tagLst xmlns:p="http://schemas.openxmlformats.org/presentationml/2006/main">
  <p:tag name="AS_UNIQUEID" val="65"/>
</p:tagLst>
</file>

<file path=ppt/tags/tag214.xml><?xml version="1.0" encoding="utf-8"?>
<p:tagLst xmlns:p="http://schemas.openxmlformats.org/presentationml/2006/main">
  <p:tag name="AS_UNIQUEID" val="66"/>
  <p:tag name="KSO_WM_BEAUTIFY_FLAG" val="#wm#"/>
  <p:tag name="KSO_WM_TAG_VERSION" val="1.0"/>
  <p:tag name="KSO_WM_TEMPLATE_CATEGORY" val="diagram"/>
  <p:tag name="KSO_WM_TEMPLATE_INDEX" val="20202559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diagram20202559_1*i*4"/>
  <p:tag name="KSO_WM_UNIT_INDEX" val="4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5.xml><?xml version="1.0" encoding="utf-8"?>
<p:tagLst xmlns:p="http://schemas.openxmlformats.org/presentationml/2006/main">
  <p:tag name="AS_UNIQUEID" val="67"/>
  <p:tag name="KSO_WM_BEAUTIFY_FLAG" val="#wm#"/>
  <p:tag name="KSO_WM_TAG_VERSION" val="1.0"/>
  <p:tag name="KSO_WM_TEMPLATE_CATEGORY" val="diagram"/>
  <p:tag name="KSO_WM_TEMPLATE_INDEX" val="20202559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diagram20202559_1*i*5"/>
  <p:tag name="KSO_WM_UNIT_INDEX" val="5"/>
  <p:tag name="KSO_WM_UNIT_LAYERLEVEL" val="1"/>
  <p:tag name="KSO_WM_UNIT_LINE_FILL_TYPE" val="2"/>
  <p:tag name="KSO_WM_UNIT_LINE_FORE_SCHEMECOLOR_INDEX" val="5"/>
  <p:tag name="KSO_WM_UNIT_LINE_FORE_SCHEMECOLOR_INDEX_BRIGHTNESS" val="0.6"/>
  <p:tag name="KSO_WM_UNIT_TYPE" val="i"/>
</p:tagLst>
</file>

<file path=ppt/tags/tag216.xml><?xml version="1.0" encoding="utf-8"?>
<p:tagLst xmlns:p="http://schemas.openxmlformats.org/presentationml/2006/main">
  <p:tag name="AS_UNIQUEID" val="68"/>
  <p:tag name="KSO_WM_BEAUTIFY_FLAG" val="#wm#"/>
  <p:tag name="KSO_WM_TAG_VERSION" val="1.0"/>
  <p:tag name="KSO_WM_TEMPLATE_CATEGORY" val="diagram"/>
  <p:tag name="KSO_WM_TEMPLATE_INDEX" val="20202559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diagram20202559_1*i*6"/>
  <p:tag name="KSO_WM_UNIT_INDEX" val="6"/>
  <p:tag name="KSO_WM_UNIT_LAYERLEVEL" val="1"/>
  <p:tag name="KSO_WM_UNIT_LINE_FILL_TYPE" val="2"/>
  <p:tag name="KSO_WM_UNIT_LINE_FORE_SCHEMECOLOR_INDEX" val="5"/>
  <p:tag name="KSO_WM_UNIT_LINE_FORE_SCHEMECOLOR_INDEX_BRIGHTNESS" val="0.6"/>
  <p:tag name="KSO_WM_UNIT_TYPE" val="i"/>
</p:tagLst>
</file>

<file path=ppt/tags/tag217.xml><?xml version="1.0" encoding="utf-8"?>
<p:tagLst xmlns:p="http://schemas.openxmlformats.org/presentationml/2006/main">
  <p:tag name="AS_UNIQUEID" val="69"/>
</p:tagLst>
</file>

<file path=ppt/tags/tag218.xml><?xml version="1.0" encoding="utf-8"?>
<p:tagLst xmlns:p="http://schemas.openxmlformats.org/presentationml/2006/main">
  <p:tag name="AS_UNIQUEID" val="70"/>
  <p:tag name="KSO_WM_BEAUTIFY_FLAG" val="#wm#"/>
  <p:tag name="KSO_WM_TAG_VERSION" val="1.0"/>
  <p:tag name="KSO_WM_TEMPLATE_CATEGORY" val="diagram"/>
  <p:tag name="KSO_WM_TEMPLATE_INDEX" val="20202559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diagram20202559_1*i*7"/>
  <p:tag name="KSO_WM_UNIT_INDEX" val="7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9.xml><?xml version="1.0" encoding="utf-8"?>
<p:tagLst xmlns:p="http://schemas.openxmlformats.org/presentationml/2006/main">
  <p:tag name="AS_UNIQUEID" val="71"/>
  <p:tag name="KSO_WM_BEAUTIFY_FLAG" val="#wm#"/>
  <p:tag name="KSO_WM_TAG_VERSION" val="1.0"/>
  <p:tag name="KSO_WM_TEMPLATE_CATEGORY" val="diagram"/>
  <p:tag name="KSO_WM_TEMPLATE_INDEX" val="20202559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diagram20202559_1*i*8"/>
  <p:tag name="KSO_WM_UNIT_INDEX" val="8"/>
  <p:tag name="KSO_WM_UNIT_LAYERLEVEL" val="1"/>
  <p:tag name="KSO_WM_UNIT_LINE_FILL_TYPE" val="2"/>
  <p:tag name="KSO_WM_UNIT_LINE_FORE_SCHEMECOLOR_INDEX" val="5"/>
  <p:tag name="KSO_WM_UNIT_LINE_FORE_SCHEMECOLOR_INDEX_BRIGHTNESS" val="0.6"/>
  <p:tag name="KSO_WM_UNIT_TYPE" val="i"/>
</p:tagLst>
</file>

<file path=ppt/tags/tag22.xml><?xml version="1.0" encoding="utf-8"?>
<p:tagLst xmlns:p="http://schemas.openxmlformats.org/presentationml/2006/main">
  <p:tag name="AS_UNIQUEID" val="260"/>
</p:tagLst>
</file>

<file path=ppt/tags/tag220.xml><?xml version="1.0" encoding="utf-8"?>
<p:tagLst xmlns:p="http://schemas.openxmlformats.org/presentationml/2006/main">
  <p:tag name="AS_UNIQUEID" val="72"/>
  <p:tag name="KSO_WM_BEAUTIFY_FLAG" val="#wm#"/>
  <p:tag name="KSO_WM_TAG_VERSION" val="1.0"/>
  <p:tag name="KSO_WM_TEMPLATE_CATEGORY" val="diagram"/>
  <p:tag name="KSO_WM_TEMPLATE_INDEX" val="20202559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diagram20202559_1*i*9"/>
  <p:tag name="KSO_WM_UNIT_INDEX" val="9"/>
  <p:tag name="KSO_WM_UNIT_LAYERLEVEL" val="1"/>
  <p:tag name="KSO_WM_UNIT_LINE_FILL_TYPE" val="2"/>
  <p:tag name="KSO_WM_UNIT_LINE_FORE_SCHEMECOLOR_INDEX" val="5"/>
  <p:tag name="KSO_WM_UNIT_LINE_FORE_SCHEMECOLOR_INDEX_BRIGHTNESS" val="0.6"/>
  <p:tag name="KSO_WM_UNIT_TYPE" val="i"/>
</p:tagLst>
</file>

<file path=ppt/tags/tag221.xml><?xml version="1.0" encoding="utf-8"?>
<p:tagLst xmlns:p="http://schemas.openxmlformats.org/presentationml/2006/main">
  <p:tag name="AS_UNIQUEID" val="73"/>
</p:tagLst>
</file>

<file path=ppt/tags/tag222.xml><?xml version="1.0" encoding="utf-8"?>
<p:tagLst xmlns:p="http://schemas.openxmlformats.org/presentationml/2006/main">
  <p:tag name="AS_UNIQUEID" val="74"/>
  <p:tag name="KSO_WM_BEAUTIFY_FLAG" val="#wm#"/>
  <p:tag name="KSO_WM_TAG_VERSION" val="1.0"/>
  <p:tag name="KSO_WM_TEMPLATE_CATEGORY" val="diagram"/>
  <p:tag name="KSO_WM_TEMPLATE_INDEX" val="20202559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diagram20202559_1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3.xml><?xml version="1.0" encoding="utf-8"?>
<p:tagLst xmlns:p="http://schemas.openxmlformats.org/presentationml/2006/main">
  <p:tag name="AS_UNIQUEID" val="75"/>
  <p:tag name="KSO_WM_BEAUTIFY_FLAG" val="#wm#"/>
  <p:tag name="KSO_WM_TAG_VERSION" val="1.0"/>
  <p:tag name="KSO_WM_TEMPLATE_CATEGORY" val="diagram"/>
  <p:tag name="KSO_WM_TEMPLATE_INDEX" val="20202559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diagram20202559_1*i*11"/>
  <p:tag name="KSO_WM_UNIT_INDEX" val="11"/>
  <p:tag name="KSO_WM_UNIT_LAYERLEVEL" val="1"/>
  <p:tag name="KSO_WM_UNIT_LINE_FILL_TYPE" val="2"/>
  <p:tag name="KSO_WM_UNIT_LINE_FORE_SCHEMECOLOR_INDEX" val="5"/>
  <p:tag name="KSO_WM_UNIT_LINE_FORE_SCHEMECOLOR_INDEX_BRIGHTNESS" val="0.6"/>
  <p:tag name="KSO_WM_UNIT_TYPE" val="i"/>
</p:tagLst>
</file>

<file path=ppt/tags/tag224.xml><?xml version="1.0" encoding="utf-8"?>
<p:tagLst xmlns:p="http://schemas.openxmlformats.org/presentationml/2006/main">
  <p:tag name="AS_UNIQUEID" val="76"/>
  <p:tag name="KSO_WM_BEAUTIFY_FLAG" val="#wm#"/>
  <p:tag name="KSO_WM_TAG_VERSION" val="1.0"/>
  <p:tag name="KSO_WM_TEMPLATE_CATEGORY" val="diagram"/>
  <p:tag name="KSO_WM_TEMPLATE_INDEX" val="20202559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diagram20202559_1*i*12"/>
  <p:tag name="KSO_WM_UNIT_INDEX" val="12"/>
  <p:tag name="KSO_WM_UNIT_LAYERLEVEL" val="1"/>
  <p:tag name="KSO_WM_UNIT_LINE_FILL_TYPE" val="2"/>
  <p:tag name="KSO_WM_UNIT_LINE_FORE_SCHEMECOLOR_INDEX" val="5"/>
  <p:tag name="KSO_WM_UNIT_LINE_FORE_SCHEMECOLOR_INDEX_BRIGHTNESS" val="0.6"/>
  <p:tag name="KSO_WM_UNIT_TYPE" val="i"/>
</p:tagLst>
</file>

<file path=ppt/tags/tag225.xml><?xml version="1.0" encoding="utf-8"?>
<p:tagLst xmlns:p="http://schemas.openxmlformats.org/presentationml/2006/main">
  <p:tag name="AS_UNIQUEID" val="77"/>
</p:tagLst>
</file>

<file path=ppt/tags/tag226.xml><?xml version="1.0" encoding="utf-8"?>
<p:tagLst xmlns:p="http://schemas.openxmlformats.org/presentationml/2006/main">
  <p:tag name="AS_UNIQUEID" val="78"/>
  <p:tag name="KSO_WM_BEAUTIFY_FLAG" val="#wm#"/>
  <p:tag name="KSO_WM_TAG_VERSION" val="1.0"/>
  <p:tag name="KSO_WM_TEMPLATE_CATEGORY" val="diagram"/>
  <p:tag name="KSO_WM_TEMPLATE_INDEX" val="20202559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diagram20202559_1*i*13"/>
  <p:tag name="KSO_WM_UNIT_INDEX" val="13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7.xml><?xml version="1.0" encoding="utf-8"?>
<p:tagLst xmlns:p="http://schemas.openxmlformats.org/presentationml/2006/main">
  <p:tag name="AS_UNIQUEID" val="79"/>
  <p:tag name="KSO_WM_BEAUTIFY_FLAG" val="#wm#"/>
  <p:tag name="KSO_WM_TAG_VERSION" val="1.0"/>
  <p:tag name="KSO_WM_TEMPLATE_CATEGORY" val="diagram"/>
  <p:tag name="KSO_WM_TEMPLATE_INDEX" val="20202559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diagram20202559_1*i*14"/>
  <p:tag name="KSO_WM_UNIT_INDEX" val="14"/>
  <p:tag name="KSO_WM_UNIT_LAYERLEVEL" val="1"/>
  <p:tag name="KSO_WM_UNIT_LINE_FILL_TYPE" val="2"/>
  <p:tag name="KSO_WM_UNIT_LINE_FORE_SCHEMECOLOR_INDEX" val="5"/>
  <p:tag name="KSO_WM_UNIT_LINE_FORE_SCHEMECOLOR_INDEX_BRIGHTNESS" val="0.6"/>
  <p:tag name="KSO_WM_UNIT_TYPE" val="i"/>
</p:tagLst>
</file>

<file path=ppt/tags/tag228.xml><?xml version="1.0" encoding="utf-8"?>
<p:tagLst xmlns:p="http://schemas.openxmlformats.org/presentationml/2006/main">
  <p:tag name="AS_UNIQUEID" val="80"/>
  <p:tag name="KSO_WM_BEAUTIFY_FLAG" val="#wm#"/>
  <p:tag name="KSO_WM_TAG_VERSION" val="1.0"/>
  <p:tag name="KSO_WM_TEMPLATE_CATEGORY" val="diagram"/>
  <p:tag name="KSO_WM_TEMPLATE_INDEX" val="20202559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diagram20202559_1*i*15"/>
  <p:tag name="KSO_WM_UNIT_INDEX" val="15"/>
  <p:tag name="KSO_WM_UNIT_LAYERLEVEL" val="1"/>
  <p:tag name="KSO_WM_UNIT_LINE_FILL_TYPE" val="2"/>
  <p:tag name="KSO_WM_UNIT_LINE_FORE_SCHEMECOLOR_INDEX" val="5"/>
  <p:tag name="KSO_WM_UNIT_LINE_FORE_SCHEMECOLOR_INDEX_BRIGHTNESS" val="0.6"/>
  <p:tag name="KSO_WM_UNIT_TYPE" val="i"/>
</p:tagLst>
</file>

<file path=ppt/tags/tag229.xml><?xml version="1.0" encoding="utf-8"?>
<p:tagLst xmlns:p="http://schemas.openxmlformats.org/presentationml/2006/main">
  <p:tag name="AS_UNIQUEID" val="81"/>
</p:tagLst>
</file>

<file path=ppt/tags/tag23.xml><?xml version="1.0" encoding="utf-8"?>
<p:tagLst xmlns:p="http://schemas.openxmlformats.org/presentationml/2006/main">
  <p:tag name="AS_UNIQUEID" val="261"/>
</p:tagLst>
</file>

<file path=ppt/tags/tag230.xml><?xml version="1.0" encoding="utf-8"?>
<p:tagLst xmlns:p="http://schemas.openxmlformats.org/presentationml/2006/main">
  <p:tag name="AS_UNIQUEID" val="82"/>
  <p:tag name="KSO_WM_BEAUTIFY_FLAG" val="#wm#"/>
  <p:tag name="KSO_WM_TAG_VERSION" val="1.0"/>
  <p:tag name="KSO_WM_TEMPLATE_CATEGORY" val="diagram"/>
  <p:tag name="KSO_WM_TEMPLATE_INDEX" val="20202559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diagram20202559_1*i*16"/>
  <p:tag name="KSO_WM_UNIT_INDEX" val="16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1.xml><?xml version="1.0" encoding="utf-8"?>
<p:tagLst xmlns:p="http://schemas.openxmlformats.org/presentationml/2006/main">
  <p:tag name="AS_UNIQUEID" val="83"/>
  <p:tag name="KSO_WM_BEAUTIFY_FLAG" val="#wm#"/>
  <p:tag name="KSO_WM_TAG_VERSION" val="1.0"/>
  <p:tag name="KSO_WM_TEMPLATE_CATEGORY" val="diagram"/>
  <p:tag name="KSO_WM_TEMPLATE_INDEX" val="20202559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diagram20202559_1*i*17"/>
  <p:tag name="KSO_WM_UNIT_INDEX" val="17"/>
  <p:tag name="KSO_WM_UNIT_LAYERLEVEL" val="1"/>
  <p:tag name="KSO_WM_UNIT_LINE_FILL_TYPE" val="2"/>
  <p:tag name="KSO_WM_UNIT_LINE_FORE_SCHEMECOLOR_INDEX" val="5"/>
  <p:tag name="KSO_WM_UNIT_LINE_FORE_SCHEMECOLOR_INDEX_BRIGHTNESS" val="0.6"/>
  <p:tag name="KSO_WM_UNIT_TYPE" val="i"/>
</p:tagLst>
</file>

<file path=ppt/tags/tag232.xml><?xml version="1.0" encoding="utf-8"?>
<p:tagLst xmlns:p="http://schemas.openxmlformats.org/presentationml/2006/main">
  <p:tag name="AS_UNIQUEID" val="84"/>
  <p:tag name="KSO_WM_BEAUTIFY_FLAG" val="#wm#"/>
  <p:tag name="KSO_WM_TAG_VERSION" val="1.0"/>
  <p:tag name="KSO_WM_TEMPLATE_CATEGORY" val="diagram"/>
  <p:tag name="KSO_WM_TEMPLATE_INDEX" val="20202559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diagram20202559_1*i*18"/>
  <p:tag name="KSO_WM_UNIT_INDEX" val="18"/>
  <p:tag name="KSO_WM_UNIT_LAYERLEVEL" val="1"/>
  <p:tag name="KSO_WM_UNIT_LINE_FILL_TYPE" val="2"/>
  <p:tag name="KSO_WM_UNIT_LINE_FORE_SCHEMECOLOR_INDEX" val="5"/>
  <p:tag name="KSO_WM_UNIT_LINE_FORE_SCHEMECOLOR_INDEX_BRIGHTNESS" val="0.6"/>
  <p:tag name="KSO_WM_UNIT_TYPE" val="i"/>
</p:tagLst>
</file>

<file path=ppt/tags/tag233.xml><?xml version="1.0" encoding="utf-8"?>
<p:tagLst xmlns:p="http://schemas.openxmlformats.org/presentationml/2006/main">
  <p:tag name="AS_UNIQUEID" val="85"/>
  <p:tag name="KSO_WM_BEAUTIFY_FLAG" val="#wm#"/>
  <p:tag name="KSO_WM_TAG_VERSION" val="1.0"/>
  <p:tag name="KSO_WM_TEMPLATE_CATEGORY" val="diagram"/>
  <p:tag name="KSO_WM_TEMPLATE_INDEX" val="20202559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diagram20202559_1*i*19"/>
  <p:tag name="KSO_WM_UNIT_INDEX" val="19"/>
  <p:tag name="KSO_WM_UNIT_LAYERLEVEL" val="1"/>
  <p:tag name="KSO_WM_UNIT_LINE_FILL_TYPE" val="2"/>
  <p:tag name="KSO_WM_UNIT_LINE_FORE_SCHEMECOLOR_INDEX" val="5"/>
  <p:tag name="KSO_WM_UNIT_LINE_FORE_SCHEMECOLOR_INDEX_BRIGHTNESS" val="0"/>
  <p:tag name="KSO_WM_UNIT_TYPE" val="i"/>
</p:tagLst>
</file>

<file path=ppt/tags/tag234.xml><?xml version="1.0" encoding="utf-8"?>
<p:tagLst xmlns:p="http://schemas.openxmlformats.org/presentationml/2006/main">
  <p:tag name="AS_UNIQUEID" val="86"/>
</p:tagLst>
</file>

<file path=ppt/tags/tag235.xml><?xml version="1.0" encoding="utf-8"?>
<p:tagLst xmlns:p="http://schemas.openxmlformats.org/presentationml/2006/main">
  <p:tag name="AS_UNIQUEID" val="87"/>
  <p:tag name="KSO_WM_BEAUTIFY_FLAG" val="#wm#"/>
  <p:tag name="KSO_WM_TAG_VERSION" val="1.0"/>
  <p:tag name="KSO_WM_TEMPLATE_CATEGORY" val="diagram"/>
  <p:tag name="KSO_WM_TEMPLATE_INDEX" val="20202559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diagram20202559_1*i*20"/>
  <p:tag name="KSO_WM_UNIT_INDEX" val="20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6.xml><?xml version="1.0" encoding="utf-8"?>
<p:tagLst xmlns:p="http://schemas.openxmlformats.org/presentationml/2006/main">
  <p:tag name="AS_UNIQUEID" val="88"/>
  <p:tag name="KSO_WM_BEAUTIFY_FLAG" val="#wm#"/>
  <p:tag name="KSO_WM_TAG_VERSION" val="1.0"/>
  <p:tag name="KSO_WM_TEMPLATE_CATEGORY" val="diagram"/>
  <p:tag name="KSO_WM_TEMPLATE_INDEX" val="20202559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diagram20202559_1*i*21"/>
  <p:tag name="KSO_WM_UNIT_INDEX" val="21"/>
  <p:tag name="KSO_WM_UNIT_LAYERLEVEL" val="1"/>
  <p:tag name="KSO_WM_UNIT_LINE_FILL_TYPE" val="2"/>
  <p:tag name="KSO_WM_UNIT_LINE_FORE_SCHEMECOLOR_INDEX" val="5"/>
  <p:tag name="KSO_WM_UNIT_LINE_FORE_SCHEMECOLOR_INDEX_BRIGHTNESS" val="0.6"/>
  <p:tag name="KSO_WM_UNIT_TYPE" val="i"/>
</p:tagLst>
</file>

<file path=ppt/tags/tag237.xml><?xml version="1.0" encoding="utf-8"?>
<p:tagLst xmlns:p="http://schemas.openxmlformats.org/presentationml/2006/main">
  <p:tag name="AS_UNIQUEID" val="89"/>
  <p:tag name="KSO_WM_BEAUTIFY_FLAG" val="#wm#"/>
  <p:tag name="KSO_WM_TAG_VERSION" val="1.0"/>
  <p:tag name="KSO_WM_TEMPLATE_CATEGORY" val="diagram"/>
  <p:tag name="KSO_WM_TEMPLATE_INDEX" val="20202559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diagram20202559_1*i*22"/>
  <p:tag name="KSO_WM_UNIT_INDEX" val="22"/>
  <p:tag name="KSO_WM_UNIT_LAYERLEVEL" val="1"/>
  <p:tag name="KSO_WM_UNIT_LINE_FILL_TYPE" val="2"/>
  <p:tag name="KSO_WM_UNIT_LINE_FORE_SCHEMECOLOR_INDEX" val="5"/>
  <p:tag name="KSO_WM_UNIT_LINE_FORE_SCHEMECOLOR_INDEX_BRIGHTNESS" val="0.6"/>
  <p:tag name="KSO_WM_UNIT_TYPE" val="i"/>
</p:tagLst>
</file>

<file path=ppt/tags/tag238.xml><?xml version="1.0" encoding="utf-8"?>
<p:tagLst xmlns:p="http://schemas.openxmlformats.org/presentationml/2006/main">
  <p:tag name="AS_UNIQUEID" val="90"/>
</p:tagLst>
</file>

<file path=ppt/tags/tag239.xml><?xml version="1.0" encoding="utf-8"?>
<p:tagLst xmlns:p="http://schemas.openxmlformats.org/presentationml/2006/main">
  <p:tag name="AS_UNIQUEID" val="91"/>
  <p:tag name="KSO_WM_BEAUTIFY_FLAG" val="#wm#"/>
  <p:tag name="KSO_WM_TAG_VERSION" val="1.0"/>
  <p:tag name="KSO_WM_TEMPLATE_CATEGORY" val="diagram"/>
  <p:tag name="KSO_WM_TEMPLATE_INDEX" val="20202559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diagram20202559_1*i*23"/>
  <p:tag name="KSO_WM_UNIT_INDEX" val="23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.xml><?xml version="1.0" encoding="utf-8"?>
<p:tagLst xmlns:p="http://schemas.openxmlformats.org/presentationml/2006/main">
  <p:tag name="AS_UNIQUEID" val="262"/>
</p:tagLst>
</file>

<file path=ppt/tags/tag240.xml><?xml version="1.0" encoding="utf-8"?>
<p:tagLst xmlns:p="http://schemas.openxmlformats.org/presentationml/2006/main">
  <p:tag name="AS_UNIQUEID" val="92"/>
  <p:tag name="KSO_WM_BEAUTIFY_FLAG" val="#wm#"/>
  <p:tag name="KSO_WM_TAG_VERSION" val="1.0"/>
  <p:tag name="KSO_WM_TEMPLATE_CATEGORY" val="diagram"/>
  <p:tag name="KSO_WM_TEMPLATE_INDEX" val="20202559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diagram20202559_1*i*24"/>
  <p:tag name="KSO_WM_UNIT_INDEX" val="24"/>
  <p:tag name="KSO_WM_UNIT_LAYERLEVEL" val="1"/>
  <p:tag name="KSO_WM_UNIT_LINE_FILL_TYPE" val="2"/>
  <p:tag name="KSO_WM_UNIT_LINE_FORE_SCHEMECOLOR_INDEX" val="5"/>
  <p:tag name="KSO_WM_UNIT_LINE_FORE_SCHEMECOLOR_INDEX_BRIGHTNESS" val="0.6"/>
  <p:tag name="KSO_WM_UNIT_TYPE" val="i"/>
</p:tagLst>
</file>

<file path=ppt/tags/tag241.xml><?xml version="1.0" encoding="utf-8"?>
<p:tagLst xmlns:p="http://schemas.openxmlformats.org/presentationml/2006/main">
  <p:tag name="AS_UNIQUEID" val="93"/>
  <p:tag name="KSO_WM_BEAUTIFY_FLAG" val="#wm#"/>
  <p:tag name="KSO_WM_TAG_VERSION" val="1.0"/>
  <p:tag name="KSO_WM_TEMPLATE_CATEGORY" val="diagram"/>
  <p:tag name="KSO_WM_TEMPLATE_INDEX" val="20202559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diagram20202559_1*i*25"/>
  <p:tag name="KSO_WM_UNIT_INDEX" val="25"/>
  <p:tag name="KSO_WM_UNIT_LAYERLEVEL" val="1"/>
  <p:tag name="KSO_WM_UNIT_LINE_FILL_TYPE" val="2"/>
  <p:tag name="KSO_WM_UNIT_LINE_FORE_SCHEMECOLOR_INDEX" val="5"/>
  <p:tag name="KSO_WM_UNIT_LINE_FORE_SCHEMECOLOR_INDEX_BRIGHTNESS" val="0.6"/>
  <p:tag name="KSO_WM_UNIT_TYPE" val="i"/>
</p:tagLst>
</file>

<file path=ppt/tags/tag242.xml><?xml version="1.0" encoding="utf-8"?>
<p:tagLst xmlns:p="http://schemas.openxmlformats.org/presentationml/2006/main">
  <p:tag name="AS_UNIQUEID" val="94"/>
</p:tagLst>
</file>

<file path=ppt/tags/tag243.xml><?xml version="1.0" encoding="utf-8"?>
<p:tagLst xmlns:p="http://schemas.openxmlformats.org/presentationml/2006/main">
  <p:tag name="AS_UNIQUEID" val="95"/>
  <p:tag name="KSO_WM_BEAUTIFY_FLAG" val="#wm#"/>
  <p:tag name="KSO_WM_TAG_VERSION" val="1.0"/>
  <p:tag name="KSO_WM_TEMPLATE_CATEGORY" val="diagram"/>
  <p:tag name="KSO_WM_TEMPLATE_INDEX" val="20202559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diagram20202559_1*i*26"/>
  <p:tag name="KSO_WM_UNIT_INDEX" val="26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4.xml><?xml version="1.0" encoding="utf-8"?>
<p:tagLst xmlns:p="http://schemas.openxmlformats.org/presentationml/2006/main">
  <p:tag name="AS_UNIQUEID" val="96"/>
  <p:tag name="KSO_WM_BEAUTIFY_FLAG" val="#wm#"/>
  <p:tag name="KSO_WM_TAG_VERSION" val="1.0"/>
  <p:tag name="KSO_WM_TEMPLATE_CATEGORY" val="diagram"/>
  <p:tag name="KSO_WM_TEMPLATE_INDEX" val="20202559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diagram20202559_1*i*27"/>
  <p:tag name="KSO_WM_UNIT_INDEX" val="27"/>
  <p:tag name="KSO_WM_UNIT_LAYERLEVEL" val="1"/>
  <p:tag name="KSO_WM_UNIT_LINE_FILL_TYPE" val="2"/>
  <p:tag name="KSO_WM_UNIT_LINE_FORE_SCHEMECOLOR_INDEX" val="5"/>
  <p:tag name="KSO_WM_UNIT_LINE_FORE_SCHEMECOLOR_INDEX_BRIGHTNESS" val="0.6"/>
  <p:tag name="KSO_WM_UNIT_TYPE" val="i"/>
</p:tagLst>
</file>

<file path=ppt/tags/tag245.xml><?xml version="1.0" encoding="utf-8"?>
<p:tagLst xmlns:p="http://schemas.openxmlformats.org/presentationml/2006/main">
  <p:tag name="AS_UNIQUEID" val="97"/>
  <p:tag name="KSO_WM_BEAUTIFY_FLAG" val="#wm#"/>
  <p:tag name="KSO_WM_TAG_VERSION" val="1.0"/>
  <p:tag name="KSO_WM_TEMPLATE_CATEGORY" val="diagram"/>
  <p:tag name="KSO_WM_TEMPLATE_INDEX" val="20202559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diagram20202559_1*i*28"/>
  <p:tag name="KSO_WM_UNIT_INDEX" val="28"/>
  <p:tag name="KSO_WM_UNIT_LAYERLEVEL" val="1"/>
  <p:tag name="KSO_WM_UNIT_LINE_FILL_TYPE" val="2"/>
  <p:tag name="KSO_WM_UNIT_LINE_FORE_SCHEMECOLOR_INDEX" val="5"/>
  <p:tag name="KSO_WM_UNIT_LINE_FORE_SCHEMECOLOR_INDEX_BRIGHTNESS" val="0.6"/>
  <p:tag name="KSO_WM_UNIT_TYPE" val="i"/>
</p:tagLst>
</file>

<file path=ppt/tags/tag246.xml><?xml version="1.0" encoding="utf-8"?>
<p:tagLst xmlns:p="http://schemas.openxmlformats.org/presentationml/2006/main">
  <p:tag name="AS_UNIQUEID" val="98"/>
</p:tagLst>
</file>

<file path=ppt/tags/tag247.xml><?xml version="1.0" encoding="utf-8"?>
<p:tagLst xmlns:p="http://schemas.openxmlformats.org/presentationml/2006/main">
  <p:tag name="AS_UNIQUEID" val="99"/>
  <p:tag name="KSO_WM_BEAUTIFY_FLAG" val="#wm#"/>
  <p:tag name="KSO_WM_TAG_VERSION" val="1.0"/>
  <p:tag name="KSO_WM_TEMPLATE_CATEGORY" val="diagram"/>
  <p:tag name="KSO_WM_TEMPLATE_INDEX" val="20202559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diagram20202559_1*i*29"/>
  <p:tag name="KSO_WM_UNIT_INDEX" val="29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8.xml><?xml version="1.0" encoding="utf-8"?>
<p:tagLst xmlns:p="http://schemas.openxmlformats.org/presentationml/2006/main">
  <p:tag name="AS_UNIQUEID" val="100"/>
  <p:tag name="KSO_WM_BEAUTIFY_FLAG" val="#wm#"/>
  <p:tag name="KSO_WM_TAG_VERSION" val="1.0"/>
  <p:tag name="KSO_WM_TEMPLATE_CATEGORY" val="diagram"/>
  <p:tag name="KSO_WM_TEMPLATE_INDEX" val="20202559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diagram20202559_1*i*30"/>
  <p:tag name="KSO_WM_UNIT_INDEX" val="30"/>
  <p:tag name="KSO_WM_UNIT_LAYERLEVEL" val="1"/>
  <p:tag name="KSO_WM_UNIT_LINE_FILL_TYPE" val="2"/>
  <p:tag name="KSO_WM_UNIT_LINE_FORE_SCHEMECOLOR_INDEX" val="5"/>
  <p:tag name="KSO_WM_UNIT_LINE_FORE_SCHEMECOLOR_INDEX_BRIGHTNESS" val="0.6"/>
  <p:tag name="KSO_WM_UNIT_TYPE" val="i"/>
</p:tagLst>
</file>

<file path=ppt/tags/tag249.xml><?xml version="1.0" encoding="utf-8"?>
<p:tagLst xmlns:p="http://schemas.openxmlformats.org/presentationml/2006/main">
  <p:tag name="AS_UNIQUEID" val="101"/>
  <p:tag name="KSO_WM_BEAUTIFY_FLAG" val="#wm#"/>
  <p:tag name="KSO_WM_TAG_VERSION" val="1.0"/>
  <p:tag name="KSO_WM_TEMPLATE_CATEGORY" val="diagram"/>
  <p:tag name="KSO_WM_TEMPLATE_INDEX" val="20202559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diagram20202559_1*i*31"/>
  <p:tag name="KSO_WM_UNIT_INDEX" val="31"/>
  <p:tag name="KSO_WM_UNIT_LAYERLEVEL" val="1"/>
  <p:tag name="KSO_WM_UNIT_LINE_FILL_TYPE" val="2"/>
  <p:tag name="KSO_WM_UNIT_LINE_FORE_SCHEMECOLOR_INDEX" val="5"/>
  <p:tag name="KSO_WM_UNIT_LINE_FORE_SCHEMECOLOR_INDEX_BRIGHTNESS" val="0.6"/>
  <p:tag name="KSO_WM_UNIT_TYPE" val="i"/>
</p:tagLst>
</file>

<file path=ppt/tags/tag25.xml><?xml version="1.0" encoding="utf-8"?>
<p:tagLst xmlns:p="http://schemas.openxmlformats.org/presentationml/2006/main">
  <p:tag name="AS_UNIQUEID" val="263"/>
</p:tagLst>
</file>

<file path=ppt/tags/tag250.xml><?xml version="1.0" encoding="utf-8"?>
<p:tagLst xmlns:p="http://schemas.openxmlformats.org/presentationml/2006/main">
  <p:tag name="AS_UNIQUEID" val="102"/>
  <p:tag name="KSO_WM_BEAUTIFY_FLAG" val="#wm#"/>
  <p:tag name="KSO_WM_TAG_VERSION" val="1.0"/>
  <p:tag name="KSO_WM_TEMPLATE_CATEGORY" val="diagram"/>
  <p:tag name="KSO_WM_TEMPLATE_INDEX" val="20202559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diagram20202559_1*a*1"/>
  <p:tag name="KSO_WM_UNIT_INDEX" val="1"/>
  <p:tag name="KSO_WM_UNIT_ISCONTENTSTITLE" val="0"/>
  <p:tag name="KSO_WM_UNIT_LAYERLEVEL" val="1"/>
  <p:tag name="KSO_WM_UNIT_NOCLEAR" val="0"/>
  <p:tag name="KSO_WM_UNIT_PRESET_TEXT" val="单击此处添加小标题"/>
  <p:tag name="KSO_WM_UNIT_SHOW_EDIT_AREA_INDICATION" val="0"/>
  <p:tag name="KSO_WM_UNIT_TYPE" val="a"/>
  <p:tag name="KSO_WM_UNIT_VALUE" val="13"/>
</p:tagLst>
</file>

<file path=ppt/tags/tag251.xml><?xml version="1.0" encoding="utf-8"?>
<p:tagLst xmlns:p="http://schemas.openxmlformats.org/presentationml/2006/main">
  <p:tag name="KSO_WM_BEAUTIFY_FLAG" val="#wm#"/>
  <p:tag name="KSO_WM_SLIDE_ID" val="diagram20202559_1"/>
  <p:tag name="KSO_WM_SLIDE_INDEX" val="1"/>
  <p:tag name="KSO_WM_SLIDE_ITEM_CNT" val="0"/>
  <p:tag name="KSO_WM_SLIDE_LAYOUT" val="a_h"/>
  <p:tag name="KSO_WM_SLIDE_LAYOUT_CNT" val="1_2"/>
  <p:tag name="KSO_WM_SLIDE_POSITION" val="234.209*248.368"/>
  <p:tag name="KSO_WM_SLIDE_SIZE" val="491.803*175.682"/>
  <p:tag name="KSO_WM_SLIDE_SUBTYPE" val="pureTxt"/>
  <p:tag name="KSO_WM_SLIDE_TYPE" val="text"/>
  <p:tag name="KSO_WM_TAG_VERSION" val="1.0"/>
  <p:tag name="KSO_WM_TEMPLATE_CATEGORY" val="diagram"/>
  <p:tag name="KSO_WM_TEMPLATE_COLOR_TYPE" val="0"/>
  <p:tag name="KSO_WM_TEMPLATE_INDEX" val="20202559"/>
  <p:tag name="KSO_WM_TEMPLATE_MASTER_THUMB_INDEX" val="0"/>
  <p:tag name="KSO_WM_TEMPLATE_MASTER_TYPE" val="0"/>
  <p:tag name="KSO_WM_TEMPLATE_SUBCATEGORY" val="0"/>
  <p:tag name="KSO_WM_UNIT_SHOW_EDIT_AREA_INDICATION" val="0"/>
</p:tagLst>
</file>

<file path=ppt/tags/tag252.xml><?xml version="1.0" encoding="utf-8"?>
<p:tagLst xmlns:p="http://schemas.openxmlformats.org/presentationml/2006/main">
  <p:tag name="AS_UNIQUEID" val="103"/>
</p:tagLst>
</file>

<file path=ppt/tags/tag253.xml><?xml version="1.0" encoding="utf-8"?>
<p:tagLst xmlns:p="http://schemas.openxmlformats.org/presentationml/2006/main">
  <p:tag name="AS_UNIQUEID" val="104"/>
  <p:tag name="KSO_WM_BEAUTIFY_FLAG" val="#wm#"/>
  <p:tag name="KSO_WM_SLIDE_BACKGROUND_TYPE" val="belt"/>
  <p:tag name="KSO_WM_SLIDE_BK_DARK_LIGHT" val="2"/>
  <p:tag name="KSO_WM_TAG_VERSION" val="1.0"/>
  <p:tag name="KSO_WM_TEMPLATE_ASSEMBLE_GROUPID" val="5eeb859ea758c1ec0b708994"/>
  <p:tag name="KSO_WM_TEMPLATE_ASSEMBLE_XID" val="5eeb859ea758c1ec0b708994"/>
  <p:tag name="KSO_WM_TEMPLATE_CATEGORY" val="diagram"/>
  <p:tag name="KSO_WM_TEMPLATE_INDEX" val="20207595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595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4"/>
</p:tagLst>
</file>

<file path=ppt/tags/tag254.xml><?xml version="1.0" encoding="utf-8"?>
<p:tagLst xmlns:p="http://schemas.openxmlformats.org/presentationml/2006/main">
  <p:tag name="AS_UNIQUEID" val="105"/>
  <p:tag name="KSO_WM_ASSEMBLE_CHIP_INDEX" val="72a14958d94d4a42bab6dcdc8c7e2290"/>
  <p:tag name="KSO_WM_BEAUTIFY_FLAG" val="#wm#"/>
  <p:tag name="KSO_WM_CHIP_GROUPID" val="5e78815d3197e252a37019bf"/>
  <p:tag name="KSO_WM_CHIP_XID" val="5e78815d3197e252a37019c0"/>
  <p:tag name="KSO_WM_TAG_VERSION" val="1.0"/>
  <p:tag name="KSO_WM_TEMPLATE_ASSEMBLE_GROUPID" val="5eeb859ea758c1ec0b708994"/>
  <p:tag name="KSO_WM_TEMPLATE_ASSEMBLE_XID" val="5eeb859ea758c1ec0b708994"/>
  <p:tag name="KSO_WM_TEMPLATE_CATEGORY" val="diagram"/>
  <p:tag name="KSO_WM_TEMPLATE_INDEX" val="20207595"/>
  <p:tag name="KSO_WM_UNIT_BLOCK" val="0"/>
  <p:tag name="KSO_WM_UNIT_COMPATIBLE" val="0"/>
  <p:tag name="KSO_WM_UNIT_DEC_AREA_ID" val="38fd266b429c4e78886831e1de6a1c1e"/>
  <p:tag name="KSO_WM_UNIT_DIAGRAM_ISNUMVISUAL" val="0"/>
  <p:tag name="KSO_WM_UNIT_DIAGRAM_ISREFERUNIT" val="0"/>
  <p:tag name="KSO_WM_UNIT_HIGHLIGHT" val="0"/>
  <p:tag name="KSO_WM_UNIT_ID" val="diagram202075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7"/>
</p:tagLst>
</file>

<file path=ppt/tags/tag255.xml><?xml version="1.0" encoding="utf-8"?>
<p:tagLst xmlns:p="http://schemas.openxmlformats.org/presentationml/2006/main">
  <p:tag name="AS_UNIQUEID" val="106"/>
  <p:tag name="KSO_WM_ASSEMBLE_CHIP_INDEX" val="72a14958d94d4a42bab6dcdc8c7e2290"/>
  <p:tag name="KSO_WM_BEAUTIFY_FLAG" val="#wm#"/>
  <p:tag name="KSO_WM_CHIP_GROUPID" val="5e78815d3197e252a37019bf"/>
  <p:tag name="KSO_WM_CHIP_XID" val="5e78815d3197e252a37019c0"/>
  <p:tag name="KSO_WM_TAG_VERSION" val="1.0"/>
  <p:tag name="KSO_WM_TEMPLATE_ASSEMBLE_GROUPID" val="5eeb859ea758c1ec0b708994"/>
  <p:tag name="KSO_WM_TEMPLATE_ASSEMBLE_XID" val="5eeb859ea758c1ec0b708994"/>
  <p:tag name="KSO_WM_TEMPLATE_CATEGORY" val="diagram"/>
  <p:tag name="KSO_WM_TEMPLATE_INDEX" val="20207595"/>
  <p:tag name="KSO_WM_UNIT_BLOCK" val="0"/>
  <p:tag name="KSO_WM_UNIT_COMPATIBLE" val="0"/>
  <p:tag name="KSO_WM_UNIT_DEC_AREA_ID" val="38fd266b429c4e78886831e1de6a1c1e"/>
  <p:tag name="KSO_WM_UNIT_DIAGRAM_ISNUMVISUAL" val="0"/>
  <p:tag name="KSO_WM_UNIT_DIAGRAM_ISREFERUNIT" val="0"/>
  <p:tag name="KSO_WM_UNIT_HIGHLIGHT" val="0"/>
  <p:tag name="KSO_WM_UNIT_ID" val="diagram202075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SMARTLAYOUT_COMPRESS_INFO" val="{&#10;    &quot;id&quot;: &quot;2020-06-18T23:20:42&quot;,&#10;    &quot;max&quot;: 0.00013322989397579477,&#10;    &quot;parentMax&quot;: {&#10;        &quot;max&quot;: 13.724748659869803&#10;    },&#10;    &quot;topChanged&quot;: 0&#10;}&#10;"/>
  <p:tag name="KSO_WM_UNIT_TEXT_FILL_FORE_SCHEMECOLOR_INDEX" val="13"/>
  <p:tag name="KSO_WM_UNIT_TEXT_FILL_FORE_SCHEMECOLOR_INDEX_BRIGHTNESS" val="0.25"/>
  <p:tag name="KSO_WM_UNIT_TEXT_FILL_TYPE" val="1"/>
  <p:tag name="KSO_WM_UNIT_TYPE" val="b"/>
  <p:tag name="KSO_WM_UNIT_VALUE" val="47"/>
</p:tagLst>
</file>

<file path=ppt/tags/tag256.xml><?xml version="1.0" encoding="utf-8"?>
<p:tagLst xmlns:p="http://schemas.openxmlformats.org/presentationml/2006/main">
  <p:tag name="AS_UNIQUEID" val="107"/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2*l_h_f*1_1_1"/>
  <p:tag name="KSO_WM_UNIT_INDEX" val="1_1_1"/>
  <p:tag name="KSO_WM_UNIT_LAYERLEVEL" val="1_1_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单击此处输入你的正文，文字就是您思想的提炼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  <p:tag name="KSO_WM_UNIT_VALUE" val="108"/>
</p:tagLst>
</file>

<file path=ppt/tags/tag257.xml><?xml version="1.0" encoding="utf-8"?>
<p:tagLst xmlns:p="http://schemas.openxmlformats.org/presentationml/2006/main">
  <p:tag name="AS_UNIQUEID" val="108"/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2*l_h_i*1_1_2"/>
  <p:tag name="KSO_WM_UNIT_INDEX" val="1_1_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58.xml><?xml version="1.0" encoding="utf-8"?>
<p:tagLst xmlns:p="http://schemas.openxmlformats.org/presentationml/2006/main">
  <p:tag name="AS_UNIQUEID" val="109"/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375_2*l_h_i*1_1_3"/>
  <p:tag name="KSO_WM_UNIT_INDEX" val="1_1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59.xml><?xml version="1.0" encoding="utf-8"?>
<p:tagLst xmlns:p="http://schemas.openxmlformats.org/presentationml/2006/main">
  <p:tag name="AS_UNIQUEID" val="110"/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375_2*l_h_i*1_1_4"/>
  <p:tag name="KSO_WM_UNIT_INDEX" val="1_1_4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6.xml><?xml version="1.0" encoding="utf-8"?>
<p:tagLst xmlns:p="http://schemas.openxmlformats.org/presentationml/2006/main">
  <p:tag name="AS_UNIQUEID" val="264"/>
</p:tagLst>
</file>

<file path=ppt/tags/tag260.xml><?xml version="1.0" encoding="utf-8"?>
<p:tagLst xmlns:p="http://schemas.openxmlformats.org/presentationml/2006/main">
  <p:tag name="AS_UNIQUEID" val="111"/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2*l_h_i*1_1_5"/>
  <p:tag name="KSO_WM_UNIT_INDEX" val="1_1_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61.xml><?xml version="1.0" encoding="utf-8"?>
<p:tagLst xmlns:p="http://schemas.openxmlformats.org/presentationml/2006/main">
  <p:tag name="AS_UNIQUEID" val="112"/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375_2*l_h_i*1_1_6"/>
  <p:tag name="KSO_WM_UNIT_INDEX" val="1_1_6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62.xml><?xml version="1.0" encoding="utf-8"?>
<p:tagLst xmlns:p="http://schemas.openxmlformats.org/presentationml/2006/main">
  <p:tag name="AS_UNIQUEID" val="113"/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9375_2*l_h_i*1_1_7"/>
  <p:tag name="KSO_WM_UNIT_INDEX" val="1_1_7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63.xml><?xml version="1.0" encoding="utf-8"?>
<p:tagLst xmlns:p="http://schemas.openxmlformats.org/presentationml/2006/main">
  <p:tag name="AS_UNIQUEID" val="114"/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2*l_h_i*1_1_1"/>
  <p:tag name="KSO_WM_UNIT_INDEX" val="1_1_1"/>
  <p:tag name="KSO_WM_UNIT_LAYERLEVEL" val="1_1_1"/>
  <p:tag name="KSO_WM_UNIT_SUBTYPE" val="d"/>
  <p:tag name="KSO_WM_UNIT_TEXT_FILL_FORE_SCHEMECOLOR_INDEX" val="5"/>
  <p:tag name="KSO_WM_UNIT_TEXT_FILL_FORE_SCHEMECOLOR_INDEX_BRIGHTNESS" val="-0.25"/>
  <p:tag name="KSO_WM_UNIT_TEXT_FILL_TYPE" val="1"/>
  <p:tag name="KSO_WM_UNIT_TYPE" val="l_h_i"/>
  <p:tag name="KSO_WM_UNIT_USESOURCEFORMAT_APPLY" val="1"/>
</p:tagLst>
</file>

<file path=ppt/tags/tag264.xml><?xml version="1.0" encoding="utf-8"?>
<p:tagLst xmlns:p="http://schemas.openxmlformats.org/presentationml/2006/main">
  <p:tag name="AS_UNIQUEID" val="115"/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2*l_h_f*1_3_1"/>
  <p:tag name="KSO_WM_UNIT_INDEX" val="1_3_1"/>
  <p:tag name="KSO_WM_UNIT_LAYERLEVEL" val="1_1_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单击此处输入你的正文，文字就是您思想的提炼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  <p:tag name="KSO_WM_UNIT_VALUE" val="108"/>
</p:tagLst>
</file>

<file path=ppt/tags/tag265.xml><?xml version="1.0" encoding="utf-8"?>
<p:tagLst xmlns:p="http://schemas.openxmlformats.org/presentationml/2006/main">
  <p:tag name="AS_UNIQUEID" val="116"/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2*l_h_i*1_3_5"/>
  <p:tag name="KSO_WM_UNIT_INDEX" val="1_3_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66.xml><?xml version="1.0" encoding="utf-8"?>
<p:tagLst xmlns:p="http://schemas.openxmlformats.org/presentationml/2006/main">
  <p:tag name="AS_UNIQUEID" val="117"/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375_2*l_h_i*1_3_6"/>
  <p:tag name="KSO_WM_UNIT_INDEX" val="1_3_6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67.xml><?xml version="1.0" encoding="utf-8"?>
<p:tagLst xmlns:p="http://schemas.openxmlformats.org/presentationml/2006/main">
  <p:tag name="AS_UNIQUEID" val="118"/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375_2*l_h_i*1_3_7"/>
  <p:tag name="KSO_WM_UNIT_INDEX" val="1_3_7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68.xml><?xml version="1.0" encoding="utf-8"?>
<p:tagLst xmlns:p="http://schemas.openxmlformats.org/presentationml/2006/main">
  <p:tag name="AS_UNIQUEID" val="119"/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2*l_h_i*1_3_2"/>
  <p:tag name="KSO_WM_UNIT_INDEX" val="1_3_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69.xml><?xml version="1.0" encoding="utf-8"?>
<p:tagLst xmlns:p="http://schemas.openxmlformats.org/presentationml/2006/main">
  <p:tag name="AS_UNIQUEID" val="120"/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375_2*l_h_i*1_3_3"/>
  <p:tag name="KSO_WM_UNIT_INDEX" val="1_3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7.xml><?xml version="1.0" encoding="utf-8"?>
<p:tagLst xmlns:p="http://schemas.openxmlformats.org/presentationml/2006/main">
  <p:tag name="AS_UNIQUEID" val="265"/>
</p:tagLst>
</file>

<file path=ppt/tags/tag270.xml><?xml version="1.0" encoding="utf-8"?>
<p:tagLst xmlns:p="http://schemas.openxmlformats.org/presentationml/2006/main">
  <p:tag name="AS_UNIQUEID" val="121"/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9375_2*l_h_i*1_3_4"/>
  <p:tag name="KSO_WM_UNIT_INDEX" val="1_3_4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71.xml><?xml version="1.0" encoding="utf-8"?>
<p:tagLst xmlns:p="http://schemas.openxmlformats.org/presentationml/2006/main">
  <p:tag name="AS_UNIQUEID" val="122"/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2*l_h_i*1_3_1"/>
  <p:tag name="KSO_WM_UNIT_INDEX" val="1_3_1"/>
  <p:tag name="KSO_WM_UNIT_LAYERLEVEL" val="1_1_1"/>
  <p:tag name="KSO_WM_UNIT_SUBTYPE" val="d"/>
  <p:tag name="KSO_WM_UNIT_TEXT_FILL_FORE_SCHEMECOLOR_INDEX" val="5"/>
  <p:tag name="KSO_WM_UNIT_TEXT_FILL_FORE_SCHEMECOLOR_INDEX_BRIGHTNESS" val="-0.25"/>
  <p:tag name="KSO_WM_UNIT_TEXT_FILL_TYPE" val="1"/>
  <p:tag name="KSO_WM_UNIT_TYPE" val="l_h_i"/>
  <p:tag name="KSO_WM_UNIT_USESOURCEFORMAT_APPLY" val="1"/>
</p:tagLst>
</file>

<file path=ppt/tags/tag272.xml><?xml version="1.0" encoding="utf-8"?>
<p:tagLst xmlns:p="http://schemas.openxmlformats.org/presentationml/2006/main">
  <p:tag name="AS_UNIQUEID" val="123"/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2*l_h_f*1_2_1"/>
  <p:tag name="KSO_WM_UNIT_INDEX" val="1_2_1"/>
  <p:tag name="KSO_WM_UNIT_LAYERLEVEL" val="1_1_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单击此处输入你的正文，文字就是您思想的提炼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  <p:tag name="KSO_WM_UNIT_VALUE" val="108"/>
</p:tagLst>
</file>

<file path=ppt/tags/tag273.xml><?xml version="1.0" encoding="utf-8"?>
<p:tagLst xmlns:p="http://schemas.openxmlformats.org/presentationml/2006/main">
  <p:tag name="AS_UNIQUEID" val="124"/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2*l_h_i*1_2_2"/>
  <p:tag name="KSO_WM_UNIT_INDEX" val="1_2_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74.xml><?xml version="1.0" encoding="utf-8"?>
<p:tagLst xmlns:p="http://schemas.openxmlformats.org/presentationml/2006/main">
  <p:tag name="AS_UNIQUEID" val="125"/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375_2*l_h_i*1_2_3"/>
  <p:tag name="KSO_WM_UNIT_INDEX" val="1_2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75.xml><?xml version="1.0" encoding="utf-8"?>
<p:tagLst xmlns:p="http://schemas.openxmlformats.org/presentationml/2006/main">
  <p:tag name="AS_UNIQUEID" val="126"/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375_2*l_h_i*1_2_4"/>
  <p:tag name="KSO_WM_UNIT_INDEX" val="1_2_4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76.xml><?xml version="1.0" encoding="utf-8"?>
<p:tagLst xmlns:p="http://schemas.openxmlformats.org/presentationml/2006/main">
  <p:tag name="AS_UNIQUEID" val="127"/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2*l_h_i*1_2_5"/>
  <p:tag name="KSO_WM_UNIT_INDEX" val="1_2_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77.xml><?xml version="1.0" encoding="utf-8"?>
<p:tagLst xmlns:p="http://schemas.openxmlformats.org/presentationml/2006/main">
  <p:tag name="AS_UNIQUEID" val="128"/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375_2*l_h_i*1_2_6"/>
  <p:tag name="KSO_WM_UNIT_INDEX" val="1_2_6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78.xml><?xml version="1.0" encoding="utf-8"?>
<p:tagLst xmlns:p="http://schemas.openxmlformats.org/presentationml/2006/main">
  <p:tag name="AS_UNIQUEID" val="129"/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9375_2*l_h_i*1_2_7"/>
  <p:tag name="KSO_WM_UNIT_INDEX" val="1_2_7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79.xml><?xml version="1.0" encoding="utf-8"?>
<p:tagLst xmlns:p="http://schemas.openxmlformats.org/presentationml/2006/main">
  <p:tag name="AS_UNIQUEID" val="130"/>
  <p:tag name="KSO_WM_BEAUTIFY_FLAG" val="#wm#"/>
  <p:tag name="KSO_WM_DIAGRAM_GROUP_CODE" val="l1-1"/>
  <p:tag name="KSO_WM_TAG_VERSION" val="1.0"/>
  <p:tag name="KSO_WM_TEMPLATE_CATEGORY" val="diagram"/>
  <p:tag name="KSO_WM_TEMPLATE_INDEX" val="20209375"/>
  <p:tag name="KSO_WM_UNIT_COMPATIBLE" val="0"/>
  <p:tag name="KSO_WM_UNIT_DIAGRAM_ISNUMVISUAL" val="0"/>
  <p:tag name="KSO_WM_UNIT_DIAGRAM_ISREFERUNIT" val="0"/>
  <p:tag name="KSO_WM_UNIT_HIGHLIGHT" val="0"/>
  <p:tag name="KSO_WM_UNIT_ID" val="diagram20209375_2*l_h_i*1_2_1"/>
  <p:tag name="KSO_WM_UNIT_INDEX" val="1_2_1"/>
  <p:tag name="KSO_WM_UNIT_LAYERLEVEL" val="1_1_1"/>
  <p:tag name="KSO_WM_UNIT_SUBTYPE" val="d"/>
  <p:tag name="KSO_WM_UNIT_TEXT_FILL_FORE_SCHEMECOLOR_INDEX" val="5"/>
  <p:tag name="KSO_WM_UNIT_TEXT_FILL_FORE_SCHEMECOLOR_INDEX_BRIGHTNESS" val="-0.25"/>
  <p:tag name="KSO_WM_UNIT_TEXT_FILL_TYPE" val="1"/>
  <p:tag name="KSO_WM_UNIT_TYPE" val="l_h_i"/>
  <p:tag name="KSO_WM_UNIT_USESOURCEFORMAT_APPLY" val="1"/>
</p:tagLst>
</file>

<file path=ppt/tags/tag28.xml><?xml version="1.0" encoding="utf-8"?>
<p:tagLst xmlns:p="http://schemas.openxmlformats.org/presentationml/2006/main">
  <p:tag name="AS_UNIQUEID" val="266"/>
</p:tagLst>
</file>

<file path=ppt/tags/tag280.xml><?xml version="1.0" encoding="utf-8"?>
<p:tagLst xmlns:p="http://schemas.openxmlformats.org/presentationml/2006/main">
  <p:tag name="KSO_WM_BEAUTIFY_FLAG" val="#wm#"/>
  <p:tag name="KSO_WM_CHIP_FILLPROP" val="[[{&quot;fill_id&quot;:&quot;378672c150fa4415af9b4ff8e08b5010&quot;,&quot;fill_align&quot;:&quot;lb&quot;,&quot;text_align&quot;:&quot;lb&quot;,&quot;text_direction&quot;:&quot;horizontal&quot;,&quot;chip_types&quot;:[&quot;header&quot;]},{&quot;fill_id&quot;:&quot;100d0ed1c2994f368cb46b423deb1752&quot;,&quot;fill_align&quot;:&quot;lt&quot;,&quot;text_align&quot;:&quot;lt&quot;,&quot;text_direction&quot;:&quot;horizontal&quot;,&quot;chip_types&quot;:[&quot;text&quot;]}],[{&quot;fill_id&quot;:&quot;378672c150fa4415af9b4ff8e08b5010&quot;,&quot;fill_align&quot;:&quot;cb&quot;,&quot;text_align&quot;:&quot;cb&quot;,&quot;text_direction&quot;:&quot;horizontal&quot;,&quot;chip_types&quot;:[&quot;header&quot;]},{&quot;fill_id&quot;:&quot;100d0ed1c2994f368cb46b423deb1752&quot;,&quot;fill_align&quot;:&quot;cm&quot;,&quot;text_align&quot;:&quot;lm&quot;,&quot;text_direction&quot;:&quot;horizontal&quot;,&quot;chip_types&quot;:[&quot;diagram&quot;,&quot;pictext&quot;,&quot;picture&quot;,&quot;chart&quot;,&quot;table&quot;,&quot;video&quot;]}]]"/>
  <p:tag name="KSO_WM_CHIP_GROUPID" val="5e6f1a53605d5daf04fe6016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6f1a53605d5daf04fe6017"/>
  <p:tag name="KSO_WM_SLIDE_BACKGROUND" val="[&quot;belt&quot;]"/>
  <p:tag name="KSO_WM_SLIDE_BACKGROUND_TYPE" val="belt"/>
  <p:tag name="KSO_WM_SLIDE_BK_DARK_LIGHT" val="2"/>
  <p:tag name="KSO_WM_SLIDE_CAN_ADD_NAVIGATION" val="1"/>
  <p:tag name="KSO_WM_SLIDE_ID" val="diagram20207595_1"/>
  <p:tag name="KSO_WM_SLIDE_INDEX" val="1"/>
  <p:tag name="KSO_WM_SLIDE_ITEM_CNT" val="0"/>
  <p:tag name="KSO_WM_SLIDE_LAYOUT" val="a_b_d"/>
  <p:tag name="KSO_WM_SLIDE_LAYOUT_CNT" val="1_1_1"/>
  <p:tag name="KSO_WM_SLIDE_LAYOUT_INFO" val="{&quot;backgroundInfo&quot;:[{&quot;bottom&quot;:0.13333333999999999,&quot;bottomAbs&quot;:false,&quot;left&quot;:0,&quot;leftAbs&quot;:false,&quot;right&quot;:0,&quot;rightAbs&quot;:false,&quot;top&quot;:0.13333333999999999,&quot;topAbs&quot;:false,&quot;type&quot;:&quot;belt&quot;}],&quot;id&quot;:&quot;2020-06-18T23:20:42&quot;,&quot;maxSize&quot;:{&quot;size1&quot;:42.222797252513743},&quot;minSize&quot;:{&quot;size1&quot;:33.322797252513745},&quot;normalSize&quot;:{&quot;size1&quot;:34.040517527262374},&quot;subLayout&quot;:[{&quot;id&quot;:&quot;2020-06-18T23:20:42&quot;,&quot;margin&quot;:{&quot;bottom&quot;:0,&quot;left&quot;:3.3870000839233398,&quot;right&quot;:3.3870000839233398,&quot;top&quot;:4.2329998016357422},&quot;maxSize&quot;:{&quot;size1&quot;:94.438915430548604},&quot;minSize&quot;:{&quot;size1&quot;:84.438915430548604},&quot;normalSize&quot;:{&quot;size1&quot;:86.354561559698766},&quot;subLayout&quot;:[{&quot;id&quot;:&quot;2020-06-18T23:20:42&quot;,&quot;margin&quot;:{&quot;bottom&quot;:0.037641759961843491,&quot;left&quot;:3.3870000839233398,&quot;right&quot;:3.3870000839233398,&quot;top&quot;:4.2329998016357422},&quot;type&quot;:0},{&quot;id&quot;:&quot;2020-06-18T23:20:42&quot;,&quot;margin&quot;:{&quot;bottom&quot;:1.0026547107633071e-15,&quot;left&quot;:3.3870000839233398,&quot;right&quot;:3.3870000839233398,&quot;top&quot;:0.032913796603679657},&quot;type&quot;:0}],&quot;type&quot;:0},{&quot;id&quot;:&quot;2020-06-18T23:20:42&quot;,&quot;margin&quot;:{&quot;bottom&quot;:4.2329998016357422,&quot;left&quot;:3.3870000839233398,&quot;right&quot;:3.3870000839233398,&quot;top&quot;:0.42300000786781311},&quot;type&quot;:0}],&quot;type&quot;:0}"/>
  <p:tag name="KSO_WM_SLIDE_POSITION" val="0*71"/>
  <p:tag name="KSO_WM_SLIDE_RATIO" val="1.777778"/>
  <p:tag name="KSO_WM_SLIDE_SIZE" val="960*396"/>
  <p:tag name="KSO_WM_SLIDE_SUBTYPE" val="picTxt"/>
  <p:tag name="KSO_WM_SLIDE_SUPPORT_FEATURE_TYPE" val="0"/>
  <p:tag name="KSO_WM_SLIDE_TYPE" val="text"/>
  <p:tag name="KSO_WM_TAG_VERSION" val="1.0"/>
  <p:tag name="KSO_WM_TEMPLATE_ASSEMBLE_GROUPID" val="5eeb859ea758c1ec0b708994"/>
  <p:tag name="KSO_WM_TEMPLATE_ASSEMBLE_XID" val="5eeb859ea758c1ec0b708994"/>
  <p:tag name="KSO_WM_TEMPLATE_CATEGORY" val="diagram"/>
  <p:tag name="KSO_WM_TEMPLATE_COLOR_TYPE" val="1"/>
  <p:tag name="KSO_WM_TEMPLATE_INDEX" val="20207595"/>
  <p:tag name="KSO_WM_TEMPLATE_MASTER_TYPE" val="0"/>
  <p:tag name="KSO_WM_TEMPLATE_SUBCATEGORY" val="21"/>
</p:tagLst>
</file>

<file path=ppt/tags/tag281.xml><?xml version="1.0" encoding="utf-8"?>
<p:tagLst xmlns:p="http://schemas.openxmlformats.org/presentationml/2006/main">
  <p:tag name="AS_UNIQUEID" val="131"/>
</p:tagLst>
</file>

<file path=ppt/tags/tag282.xml><?xml version="1.0" encoding="utf-8"?>
<p:tagLst xmlns:p="http://schemas.openxmlformats.org/presentationml/2006/main">
  <p:tag name="AS_UNIQUEID" val="132"/>
</p:tagLst>
</file>

<file path=ppt/tags/tag283.xml><?xml version="1.0" encoding="utf-8"?>
<p:tagLst xmlns:p="http://schemas.openxmlformats.org/presentationml/2006/main">
  <p:tag name="AS_UNIQUEID" val="133"/>
</p:tagLst>
</file>

<file path=ppt/tags/tag284.xml><?xml version="1.0" encoding="utf-8"?>
<p:tagLst xmlns:p="http://schemas.openxmlformats.org/presentationml/2006/main">
  <p:tag name="AS_UNIQUEID" val="134"/>
</p:tagLst>
</file>

<file path=ppt/tags/tag285.xml><?xml version="1.0" encoding="utf-8"?>
<p:tagLst xmlns:p="http://schemas.openxmlformats.org/presentationml/2006/main">
  <p:tag name="AS_UNIQUEID" val="135"/>
  <p:tag name="KSO_WM_ASSEMBLE_CHIP_INDEX" val="ff7a236019554426a356ac998fcc9d90"/>
  <p:tag name="KSO_WM_BEAUTIFY_FLAG" val="#wm#"/>
  <p:tag name="KSO_WM_CHIP_GROUPID" val="5ea2926f660c33b3b8e680f5"/>
  <p:tag name="KSO_WM_CHIP_XID" val="5ea2926f660c33b3b8e680f6"/>
  <p:tag name="KSO_WM_TAG_VERSION" val="1.0"/>
  <p:tag name="KSO_WM_TEMPLATE_ASSEMBLE_GROUPID" val="5eeccd1aa758c1ec0b708d7f"/>
  <p:tag name="KSO_WM_TEMPLATE_ASSEMBLE_XID" val="5eeccd1aa758c1ec0b708d7f"/>
  <p:tag name="KSO_WM_TEMPLATE_CATEGORY" val="diagram"/>
  <p:tag name="KSO_WM_TEMPLATE_INDEX" val="20206170"/>
  <p:tag name="KSO_WM_UNIT_COMPATIBLE" val="1"/>
  <p:tag name="KSO_WM_UNIT_DEC_AREA_ID" val="da90dd8bb7a148ce9af953ec27121afc"/>
  <p:tag name="KSO_WM_UNIT_DIAGRAM_ISNUMVISUAL" val="0"/>
  <p:tag name="KSO_WM_UNIT_DIAGRAM_ISREFERUNIT" val="0"/>
  <p:tag name="KSO_WM_UNIT_HIGHLIGHT" val="0"/>
  <p:tag name="KSO_WM_UNIT_ID" val="diagram20206170_1*d*1"/>
  <p:tag name="KSO_WM_UNIT_INDEX" val="1"/>
  <p:tag name="KSO_WM_UNIT_LAYERLEVEL" val="1"/>
  <p:tag name="KSO_WM_UNIT_PLACING_PICTURE" val="ff7a236019554426a356ac998fcc9d90"/>
  <p:tag name="KSO_WM_UNIT_TYPE" val="d"/>
  <p:tag name="KSO_WM_UNIT_VALUE" val="1904*3384"/>
</p:tagLst>
</file>

<file path=ppt/tags/tag286.xml><?xml version="1.0" encoding="utf-8"?>
<p:tagLst xmlns:p="http://schemas.openxmlformats.org/presentationml/2006/main">
  <p:tag name="AS_UNIQUEID" val="136"/>
  <p:tag name="KSO_WM_BEAUTIFY_FLAG" val="#wm#"/>
  <p:tag name="KSO_WM_CHIP_GROUPID" val="5e9e841f73d2384101fd9d7b"/>
  <p:tag name="KSO_WM_CHIP_XID" val="5e9e841f73d2384101fd9d7c"/>
  <p:tag name="KSO_WM_TAG_VERSION" val="1.0"/>
  <p:tag name="KSO_WM_TEMPLATE_ASSEMBLE_GROUPID" val="5eeccd1aa758c1ec0b708d7f"/>
  <p:tag name="KSO_WM_TEMPLATE_ASSEMBLE_XID" val="5eeccd1aa758c1ec0b708d7f"/>
  <p:tag name="KSO_WM_TEMPLATE_CATEGORY" val="diagram"/>
  <p:tag name="KSO_WM_TEMPLATE_INDEX" val="20206170"/>
  <p:tag name="KSO_WM_UNIT_BLOCK" val="0"/>
  <p:tag name="KSO_WM_UNIT_COMPATIBLE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6170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24"/>
</p:tagLst>
</file>

<file path=ppt/tags/tag287.xml><?xml version="1.0" encoding="utf-8"?>
<p:tagLst xmlns:p="http://schemas.openxmlformats.org/presentationml/2006/main">
  <p:tag name="AS_UNIQUEID" val="137"/>
  <p:tag name="KSO_WM_ASSEMBLE_CHIP_INDEX" val="325a2cc467ba47ee858f8cffd17b5c9f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ccd1aa758c1ec0b708d7f"/>
  <p:tag name="KSO_WM_TEMPLATE_ASSEMBLE_XID" val="5eeccd1aa758c1ec0b708d7f"/>
  <p:tag name="KSO_WM_TEMPLATE_CATEGORY" val="diagram"/>
  <p:tag name="KSO_WM_TEMPLATE_INDEX" val="20206170"/>
  <p:tag name="KSO_WM_UNIT_BLOCK" val="0"/>
  <p:tag name="KSO_WM_UNIT_COMPATIBLE" val="0"/>
  <p:tag name="KSO_WM_UNIT_DEC_AREA_ID" val="93702db5bb6b4b34ab459478888019a4"/>
  <p:tag name="KSO_WM_UNIT_DEFAULT_FONT" val="24;44;4"/>
  <p:tag name="KSO_WM_UNIT_DIAGRAM_ISNUMVISUAL" val="0"/>
  <p:tag name="KSO_WM_UNIT_DIAGRAM_ISREFERUNIT" val="0"/>
  <p:tag name="KSO_WM_UNIT_HIGHLIGHT" val="0"/>
  <p:tag name="KSO_WM_UNIT_ID" val="diagram2020617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5"/>
</p:tagLst>
</file>

<file path=ppt/tags/tag288.xml><?xml version="1.0" encoding="utf-8"?>
<p:tagLst xmlns:p="http://schemas.openxmlformats.org/presentationml/2006/main">
  <p:tag name="AS_UNIQUEID" val="138"/>
  <p:tag name="KSO_WM_ASSEMBLE_CHIP_INDEX" val="817d5b749c014ff2823a3195bc6b021a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eccd1aa758c1ec0b708d7f"/>
  <p:tag name="KSO_WM_TEMPLATE_ASSEMBLE_XID" val="5eeccd1aa758c1ec0b708d7f"/>
  <p:tag name="KSO_WM_TEMPLATE_CATEGORY" val="diagram"/>
  <p:tag name="KSO_WM_TEMPLATE_INDEX" val="20206170"/>
  <p:tag name="KSO_WM_UNIT_BLOCK" val="0"/>
  <p:tag name="KSO_WM_UNIT_COMPATIBLE" val="0"/>
  <p:tag name="KSO_WM_UNIT_DEC_AREA_ID" val="12e03811e35045058336d31a00cc4a6a"/>
  <p:tag name="KSO_WM_UNIT_DEFAULT_FONT" val="14;20;2"/>
  <p:tag name="KSO_WM_UNIT_DIAGRAM_ISNUMVISUAL" val="0"/>
  <p:tag name="KSO_WM_UNIT_DIAGRAM_ISREFERUNIT" val="0"/>
  <p:tag name="KSO_WM_UNIT_HIGHLIGHT" val="0"/>
  <p:tag name="KSO_WM_UNIT_ID" val="diagram20206170_1*f*1"/>
  <p:tag name="KSO_WM_UNIT_INDEX" val="1"/>
  <p:tag name="KSO_WM_UNIT_LAYERLEVEL" val="1"/>
  <p:tag name="KSO_WM_UNIT_NOCLEAR" val="0"/>
  <p:tag name="KSO_WM_UNIT_PRESET_TEXT" val="单击此处添加正文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6"/>
</p:tagLst>
</file>

<file path=ppt/tags/tag289.xml><?xml version="1.0" encoding="utf-8"?>
<p:tagLst xmlns:p="http://schemas.openxmlformats.org/presentationml/2006/main">
  <p:tag name="KSO_WM_BEAUTIFY_FLAG" val="#wm#"/>
  <p:tag name="KSO_WM_CHIP_FILLPROP" val="[[{&quot;fill_id&quot;:&quot;e27d5e8b36144000b3233411984cf65c&quot;,&quot;fill_align&quot;:&quot;cm&quot;,&quot;text_align&quot;:&quot;cm&quot;,&quot;text_direction&quot;:&quot;horizontal&quot;,&quot;chip_types&quot;:[&quot;picture&quot;]},{&quot;fill_id&quot;:&quot;749a01555fcb4b16bd99676138b27ed6&quot;,&quot;fill_align&quot;:&quot;lb&quot;,&quot;text_align&quot;:&quot;lb&quot;,&quot;text_direction&quot;:&quot;horizontal&quot;,&quot;chip_types&quot;:[&quot;text&quot;,&quot;header&quot;]},{&quot;fill_id&quot;:&quot;73fa995f9f934309b9dbe109fe21ee04&quot;,&quot;fill_align&quot;:&quot;lt&quot;,&quot;text_align&quot;:&quot;lt&quot;,&quot;text_direction&quot;:&quot;horizontal&quot;,&quot;chip_types&quot;:[&quot;text&quot;]}],[{&quot;fill_id&quot;:&quot;e27d5e8b36144000b3233411984cf65c&quot;,&quot;fill_align&quot;:&quot;cm&quot;,&quot;text_align&quot;:&quot;cm&quot;,&quot;text_direction&quot;:&quot;horizontal&quot;,&quot;chip_types&quot;:[&quot;picture&quot;]},{&quot;fill_id&quot;:&quot;749a01555fcb4b16bd99676138b27ed6&quot;,&quot;fill_align&quot;:&quot;cb&quot;,&quot;text_align&quot;:&quot;cb&quot;,&quot;text_direction&quot;:&quot;horizontal&quot;,&quot;chip_types&quot;:[&quot;text&quot;,&quot;header&quot;]},{&quot;fill_id&quot;:&quot;73fa995f9f934309b9dbe109fe21ee04&quot;,&quot;fill_align&quot;:&quot;ct&quot;,&quot;text_align&quot;:&quot;ct&quot;,&quot;text_direction&quot;:&quot;horizontal&quot;,&quot;chip_types&quot;:[&quot;text&quot;]}]]"/>
  <p:tag name="KSO_WM_CHIP_GROUPID" val="5e9e841f73d2384101fd9d7b"/>
  <p:tag name="KSO_WM_CHIP_INFOS" val="{&quot;layout_type&quot;:&quot;full&quot;,&quot;tags&quot;:{&quot;style&quot;:[&quot;商务&quot;,&quot;简约&quot;,&quot;文艺清新&quot;,&quot;卡通&quot;,&quot;欧美风&quot;,&quot;黑板风&quot;,&quot;渐变风&quot;]},&quot;slide_type&quot;:[&quot;text&quot;],&quot;aspect_ratio&quot;:&quot;16:9&quot;}"/>
  <p:tag name="KSO_WM_CHIP_XID" val="5e9e841f73d2384101fd9d7c"/>
  <p:tag name="KSO_WM_SLIDE_BACKGROUND" val="[&quot;general&quot;]"/>
  <p:tag name="KSO_WM_SLIDE_BACKGROUND_TYPE" val="general"/>
  <p:tag name="KSO_WM_SLIDE_BK_DARK_LIGHT" val="2"/>
  <p:tag name="KSO_WM_SLIDE_ID" val="diagram2020617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6-19T22:35:08&quot;,&quot;maxSize&quot;:{&quot;size1&quot;:82.200000000000003},&quot;minSize&quot;:{&quot;size1&quot;:77.799999999999997},&quot;normalSize&quot;:{&quot;size1&quot;:77.799999999999997},&quot;subLayout&quot;:[{&quot;id&quot;:&quot;2020-06-19T22:35:08&quot;,&quot;margin&quot;:{&quot;bottom&quot;:0.3970000147819519,&quot;left&quot;:2.1170001029968262,&quot;right&quot;:2.1170001029968262,&quot;top&quot;:12.699999809265137},&quot;type&quot;:0},{&quot;id&quot;:&quot;2020-06-19T22:35:08&quot;,&quot;margin&quot;:{&quot;bottom&quot;:2.1170001029968262,&quot;left&quot;:2.1170001029968262,&quot;right&quot;:2.1170001029968262,&quot;top&quot;:0.026000002399086952},&quot;type&quot;:0}],&quot;type&quot;:0}"/>
  <p:tag name="KSO_WM_SLIDE_POSITION" val="0*0"/>
  <p:tag name="KSO_WM_SLIDE_RATIO" val="1.777778"/>
  <p:tag name="KSO_WM_SLIDE_SIZE" val="960*540"/>
  <p:tag name="KSO_WM_SLIDE_SUBTYPE" val="picTxt"/>
  <p:tag name="KSO_WM_SLIDE_SUPPORT_FEATURE_TYPE" val="0"/>
  <p:tag name="KSO_WM_SLIDE_TYPE" val="text"/>
  <p:tag name="KSO_WM_TAG_VERSION" val="1.0"/>
  <p:tag name="KSO_WM_TEMPLATE_ASSEMBLE_GROUPID" val="5eeccd1aa758c1ec0b708d7f"/>
  <p:tag name="KSO_WM_TEMPLATE_ASSEMBLE_XID" val="5eeccd1aa758c1ec0b708d7f"/>
  <p:tag name="KSO_WM_TEMPLATE_CATEGORY" val="diagram"/>
  <p:tag name="KSO_WM_TEMPLATE_COLOR_TYPE" val="1"/>
  <p:tag name="KSO_WM_TEMPLATE_INDEX" val="20206170"/>
  <p:tag name="KSO_WM_TEMPLATE_MASTER_TYPE" val="0"/>
  <p:tag name="KSO_WM_TEMPLATE_SUBCATEGORY" val="21"/>
</p:tagLst>
</file>

<file path=ppt/tags/tag29.xml><?xml version="1.0" encoding="utf-8"?>
<p:tagLst xmlns:p="http://schemas.openxmlformats.org/presentationml/2006/main">
  <p:tag name="AS_UNIQUEID" val="267"/>
</p:tagLst>
</file>

<file path=ppt/tags/tag290.xml><?xml version="1.0" encoding="utf-8"?>
<p:tagLst xmlns:p="http://schemas.openxmlformats.org/presentationml/2006/main">
  <p:tag name="AS_UNIQUEID" val="139"/>
</p:tagLst>
</file>

<file path=ppt/tags/tag291.xml><?xml version="1.0" encoding="utf-8"?>
<p:tagLst xmlns:p="http://schemas.openxmlformats.org/presentationml/2006/main">
  <p:tag name="AS_UNIQUEID" val="140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2dc1e42ffd0d0a8451"/>
  <p:tag name="KSO_WM_TEMPLATE_ASSEMBLE_XID" val="5f005b2dc1e42ffd0d0a8451"/>
  <p:tag name="KSO_WM_TEMPLATE_CATEGORY" val="diagram"/>
  <p:tag name="KSO_WM_TEMPLATE_INDEX" val="20209030"/>
  <p:tag name="KSO_WM_UNIT_BLOCK" val="0"/>
  <p:tag name="KSO_WM_UNIT_COMPATIBLE" val="0"/>
  <p:tag name="KSO_WM_UNIT_DEC_AREA_ID" val="597b382ae9ee4c8891a2fa23d7a316b6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030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1344"/>
</p:tagLst>
</file>

<file path=ppt/tags/tag292.xml><?xml version="1.0" encoding="utf-8"?>
<p:tagLst xmlns:p="http://schemas.openxmlformats.org/presentationml/2006/main">
  <p:tag name="AS_UNIQUEID" val="141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2dc1e42ffd0d0a8451"/>
  <p:tag name="KSO_WM_TEMPLATE_ASSEMBLE_XID" val="5f005b2dc1e42ffd0d0a8451"/>
  <p:tag name="KSO_WM_TEMPLATE_CATEGORY" val="diagram"/>
  <p:tag name="KSO_WM_TEMPLATE_INDEX" val="20209030"/>
  <p:tag name="KSO_WM_UNIT_BLOCK" val="0"/>
  <p:tag name="KSO_WM_UNIT_COMPATIBLE" val="0"/>
  <p:tag name="KSO_WM_UNIT_DEC_AREA_ID" val="f97cdf7b8b4e46a7bfbfd771fe57543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03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1344"/>
</p:tagLst>
</file>

<file path=ppt/tags/tag293.xml><?xml version="1.0" encoding="utf-8"?>
<p:tagLst xmlns:p="http://schemas.openxmlformats.org/presentationml/2006/main">
  <p:tag name="AS_UNIQUEID" val="142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2dc1e42ffd0d0a8451"/>
  <p:tag name="KSO_WM_TEMPLATE_ASSEMBLE_XID" val="5f005b2dc1e42ffd0d0a8451"/>
  <p:tag name="KSO_WM_TEMPLATE_CATEGORY" val="diagram"/>
  <p:tag name="KSO_WM_TEMPLATE_INDEX" val="20209030"/>
  <p:tag name="KSO_WM_UNIT_BLOCK" val="0"/>
  <p:tag name="KSO_WM_UNIT_COMPATIBLE" val="0"/>
  <p:tag name="KSO_WM_UNIT_DEC_AREA_ID" val="89283480f9e64afaa42da716c97a02b6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030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1344"/>
</p:tagLst>
</file>

<file path=ppt/tags/tag294.xml><?xml version="1.0" encoding="utf-8"?>
<p:tagLst xmlns:p="http://schemas.openxmlformats.org/presentationml/2006/main">
  <p:tag name="AS_UNIQUEID" val="143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2dc1e42ffd0d0a8451"/>
  <p:tag name="KSO_WM_TEMPLATE_ASSEMBLE_XID" val="5f005b2dc1e42ffd0d0a8451"/>
  <p:tag name="KSO_WM_TEMPLATE_CATEGORY" val="diagram"/>
  <p:tag name="KSO_WM_TEMPLATE_INDEX" val="20209030"/>
  <p:tag name="KSO_WM_UNIT_BLOCK" val="0"/>
  <p:tag name="KSO_WM_UNIT_COMPATIBLE" val="0"/>
  <p:tag name="KSO_WM_UNIT_DEC_AREA_ID" val="4ba5ea3486464446b5d7878ceb4ad4e0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030_1*i*4"/>
  <p:tag name="KSO_WM_UNIT_INDEX" val="4"/>
  <p:tag name="KSO_WM_UNIT_LAYERLEVEL" val="1"/>
  <p:tag name="KSO_WM_UNIT_SM_LIMIT_TYPE" val="1"/>
  <p:tag name="KSO_WM_UNIT_TYPE" val="i"/>
</p:tagLst>
</file>

<file path=ppt/tags/tag295.xml><?xml version="1.0" encoding="utf-8"?>
<p:tagLst xmlns:p="http://schemas.openxmlformats.org/presentationml/2006/main">
  <p:tag name="AS_UNIQUEID" val="144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2dc1e42ffd0d0a8451"/>
  <p:tag name="KSO_WM_TEMPLATE_ASSEMBLE_XID" val="5f005b2dc1e42ffd0d0a8451"/>
  <p:tag name="KSO_WM_TEMPLATE_CATEGORY" val="diagram"/>
  <p:tag name="KSO_WM_TEMPLATE_INDEX" val="2020903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30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296.xml><?xml version="1.0" encoding="utf-8"?>
<p:tagLst xmlns:p="http://schemas.openxmlformats.org/presentationml/2006/main">
  <p:tag name="AS_UNIQUEID" val="145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2dc1e42ffd0d0a8451"/>
  <p:tag name="KSO_WM_TEMPLATE_ASSEMBLE_XID" val="5f005b2dc1e42ffd0d0a8451"/>
  <p:tag name="KSO_WM_TEMPLATE_CATEGORY" val="diagram"/>
  <p:tag name="KSO_WM_TEMPLATE_INDEX" val="2020903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30_1*i*6"/>
  <p:tag name="KSO_WM_UNIT_INDEX" val="6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297.xml><?xml version="1.0" encoding="utf-8"?>
<p:tagLst xmlns:p="http://schemas.openxmlformats.org/presentationml/2006/main">
  <p:tag name="AS_UNIQUEID" val="146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2dc1e42ffd0d0a8451"/>
  <p:tag name="KSO_WM_TEMPLATE_ASSEMBLE_XID" val="5f005b2dc1e42ffd0d0a8451"/>
  <p:tag name="KSO_WM_TEMPLATE_CATEGORY" val="diagram"/>
  <p:tag name="KSO_WM_TEMPLATE_INDEX" val="20209030"/>
  <p:tag name="KSO_WM_UNIT_BLOCK" val="0"/>
  <p:tag name="KSO_WM_UNIT_COMPATIBLE" val="0"/>
  <p:tag name="KSO_WM_UNIT_DEC_AREA_ID" val="96fce08095504b739f50c3127ecec35a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030_1*i*7"/>
  <p:tag name="KSO_WM_UNIT_INDEX" val="7"/>
  <p:tag name="KSO_WM_UNIT_LAYERLEVEL" val="1"/>
  <p:tag name="KSO_WM_UNIT_SM_LIMIT_TYPE" val="1"/>
  <p:tag name="KSO_WM_UNIT_TYPE" val="i"/>
</p:tagLst>
</file>

<file path=ppt/tags/tag298.xml><?xml version="1.0" encoding="utf-8"?>
<p:tagLst xmlns:p="http://schemas.openxmlformats.org/presentationml/2006/main">
  <p:tag name="AS_UNIQUEID" val="147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2dc1e42ffd0d0a8451"/>
  <p:tag name="KSO_WM_TEMPLATE_ASSEMBLE_XID" val="5f005b2dc1e42ffd0d0a8451"/>
  <p:tag name="KSO_WM_TEMPLATE_CATEGORY" val="diagram"/>
  <p:tag name="KSO_WM_TEMPLATE_INDEX" val="2020903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30_1*i*8"/>
  <p:tag name="KSO_WM_UNIT_INDEX" val="8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"/>
</p:tagLst>
</file>

<file path=ppt/tags/tag299.xml><?xml version="1.0" encoding="utf-8"?>
<p:tagLst xmlns:p="http://schemas.openxmlformats.org/presentationml/2006/main">
  <p:tag name="AS_UNIQUEID" val="148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2dc1e42ffd0d0a8451"/>
  <p:tag name="KSO_WM_TEMPLATE_ASSEMBLE_XID" val="5f005b2dc1e42ffd0d0a8451"/>
  <p:tag name="KSO_WM_TEMPLATE_CATEGORY" val="diagram"/>
  <p:tag name="KSO_WM_TEMPLATE_INDEX" val="2020903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30_1*i*9"/>
  <p:tag name="KSO_WM_UNIT_INDEX" val="9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"/>
</p:tagLst>
</file>

<file path=ppt/tags/tag3.xml><?xml version="1.0" encoding="utf-8"?>
<p:tagLst xmlns:p="http://schemas.openxmlformats.org/presentationml/2006/main">
  <p:tag name="AS_UNIQUEID" val="241"/>
</p:tagLst>
</file>

<file path=ppt/tags/tag30.xml><?xml version="1.0" encoding="utf-8"?>
<p:tagLst xmlns:p="http://schemas.openxmlformats.org/presentationml/2006/main">
  <p:tag name="AS_UNIQUEID" val="268"/>
</p:tagLst>
</file>

<file path=ppt/tags/tag300.xml><?xml version="1.0" encoding="utf-8"?>
<p:tagLst xmlns:p="http://schemas.openxmlformats.org/presentationml/2006/main">
  <p:tag name="AS_UNIQUEID" val="149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2dc1e42ffd0d0a8451"/>
  <p:tag name="KSO_WM_TEMPLATE_ASSEMBLE_XID" val="5f005b2dc1e42ffd0d0a8451"/>
  <p:tag name="KSO_WM_TEMPLATE_CATEGORY" val="diagram"/>
  <p:tag name="KSO_WM_TEMPLATE_INDEX" val="20209030"/>
  <p:tag name="KSO_WM_UNIT_BLOCK" val="0"/>
  <p:tag name="KSO_WM_UNIT_COMPATIBLE" val="0"/>
  <p:tag name="KSO_WM_UNIT_DEC_AREA_ID" val="cb428092e701423ca8848658d979063b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5efd75d1a2574cd7bc72485304cfd4ac&quot;,&quot;X&quot;:{&quot;Pos&quot;:1},&quot;Y&quot;:{&quot;Pos&quot;:1}}}"/>
  <p:tag name="KSO_WM_UNIT_DIAGRAM_ISNUMVISUAL" val="0"/>
  <p:tag name="KSO_WM_UNIT_DIAGRAM_ISREFERUNIT" val="0"/>
  <p:tag name="KSO_WM_UNIT_HIGHLIGHT" val="0"/>
  <p:tag name="KSO_WM_UNIT_ID" val="diagram20209030_1*i*10"/>
  <p:tag name="KSO_WM_UNIT_INDEX" val="10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0"/>
  <p:tag name="KSO_WM_UNIT_TYPE" val="i"/>
</p:tagLst>
</file>

<file path=ppt/tags/tag301.xml><?xml version="1.0" encoding="utf-8"?>
<p:tagLst xmlns:p="http://schemas.openxmlformats.org/presentationml/2006/main">
  <p:tag name="AS_UNIQUEID" val="150"/>
  <p:tag name="KSO_WM_ASSEMBLE_CHIP_INDEX" val="e5dafd4e73434c5bb900afa7ec8a88e6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2dc1e42ffd0d0a8451"/>
  <p:tag name="KSO_WM_TEMPLATE_ASSEMBLE_XID" val="5f005b2dc1e42ffd0d0a8451"/>
  <p:tag name="KSO_WM_TEMPLATE_CATEGORY" val="diagram"/>
  <p:tag name="KSO_WM_TEMPLATE_INDEX" val="20209030"/>
  <p:tag name="KSO_WM_UNIT_BLOCK" val="0"/>
  <p:tag name="KSO_WM_UNIT_COMPATIBLE" val="0"/>
  <p:tag name="KSO_WM_UNIT_DEC_AREA_ID" val="5efd75d1a2574cd7bc72485304cfd4ac"/>
  <p:tag name="KSO_WM_UNIT_DEFAULT_FONT" val="24;44;4"/>
  <p:tag name="KSO_WM_UNIT_DIAGRAM_ISNUMVISUAL" val="0"/>
  <p:tag name="KSO_WM_UNIT_DIAGRAM_ISREFERUNIT" val="0"/>
  <p:tag name="KSO_WM_UNIT_HIGHLIGHT" val="0"/>
  <p:tag name="KSO_WM_UNIT_ID" val="diagram2020903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ARTLAYOUT_COMPRESS_INFO" val="{&#10;    &quot;id&quot;: &quot;2020-07-04T18:34:23&quot;,&#10;    &quot;max&quot;: 5.5756818882499601,&#10;    &quot;parentMax&quot;: {&#10;        &quot;max&quot;: 15.767546458206732&#10;    },&#10;    &quot;topChanged&quot;: 5.1671653543307059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7"/>
</p:tagLst>
</file>

<file path=ppt/tags/tag302.xml><?xml version="1.0" encoding="utf-8"?>
<p:tagLst xmlns:p="http://schemas.openxmlformats.org/presentationml/2006/main">
  <p:tag name="AS_UNIQUEID" val="151"/>
  <p:tag name="KSO_WM_ASSEMBLE_CHIP_INDEX" val="d0203db4cf3f4f5fa8d9a08fe5b83724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f005b2dc1e42ffd0d0a8451"/>
  <p:tag name="KSO_WM_TEMPLATE_ASSEMBLE_XID" val="5f005b2dc1e42ffd0d0a8451"/>
  <p:tag name="KSO_WM_TEMPLATE_CATEGORY" val="diagram"/>
  <p:tag name="KSO_WM_TEMPLATE_INDEX" val="20209030"/>
  <p:tag name="KSO_WM_UNIT_COMPATIBLE" val="0"/>
  <p:tag name="KSO_WM_UNIT_DEC_AREA_ID" val="d3bf762468174da49d25645bdcb52a25"/>
  <p:tag name="KSO_WM_UNIT_DIAGRAM_ISNUMVISUAL" val="0"/>
  <p:tag name="KSO_WM_UNIT_DIAGRAM_ISREFERUNIT" val="0"/>
  <p:tag name="KSO_WM_UNIT_HIGHLIGHT" val="0"/>
  <p:tag name="KSO_WM_UNIT_ID" val="diagram20209030_1*d*1"/>
  <p:tag name="KSO_WM_UNIT_INDEX" val="1"/>
  <p:tag name="KSO_WM_UNIT_LAYERLEVEL" val="1"/>
  <p:tag name="KSO_WM_UNIT_PICTURE_CLIP_FLAG" val="0"/>
  <p:tag name="KSO_WM_UNIT_PLACING_PICTURE" val="d0203db4cf3f4f5fa8d9a08fe5b83724"/>
  <p:tag name="KSO_WM_UNIT_TYPE" val="d"/>
  <p:tag name="KSO_WM_UNIT_VALUE" val="508*2242"/>
</p:tagLst>
</file>

<file path=ppt/tags/tag303.xml><?xml version="1.0" encoding="utf-8"?>
<p:tagLst xmlns:p="http://schemas.openxmlformats.org/presentationml/2006/main">
  <p:tag name="KSO_WM_BEAUTIFY_FLAG" val="#wm#"/>
  <p:tag name="KSO_WM_CHIP_FILLPROP" val="[[{&quot;fill_id&quot;:&quot;f82e8f081cf7470ea5c2568bdc877b2b&quot;,&quot;fill_align&quot;:&quot;lm&quot;,&quot;text_align&quot;:&quot;lm&quot;,&quot;text_direction&quot;:&quot;horizontal&quot;,&quot;chip_types&quot;:[&quot;header&quot;]},{&quot;fill_id&quot;:&quot;82e4272de7e64849bcefb55c71fcddb0&quot;,&quot;fill_align&quot;:&quot;lm&quot;,&quot;text_align&quot;:&quot;lm&quot;,&quot;text_direction&quot;:&quot;horizontal&quot;,&quot;chip_types&quot;:[&quot;text&quot;,&quot;picture&quot;],&quot;support_features&quot;:[&quot;collage&quot;,&quot;carousel&quot;]}]]"/>
  <p:tag name="KSO_WM_CHIP_GROUPID" val="5efd9ea781ee359a788b1dff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9ea781ee359a788b1e00"/>
  <p:tag name="KSO_WM_SLIDE_BACKGROUND" val="[&quot;general&quot;]"/>
  <p:tag name="KSO_WM_SLIDE_BACKGROUND_TYPE" val="general"/>
  <p:tag name="KSO_WM_SLIDE_BK_DARK_LIGHT" val="2"/>
  <p:tag name="KSO_WM_SLIDE_ID" val="diagram20209030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4:23&quot;,&quot;maxSize&quot;:{&quot;size1&quot;:36.822662000302913},&quot;minSize&quot;:{&quot;size1&quot;:27.922662000302918},&quot;normalSize&quot;:{&quot;size1&quot;:30.842578011081947},&quot;subLayout&quot;:[{&quot;id&quot;:&quot;2020-07-04T18:34:23&quot;,&quot;margin&quot;:{&quot;bottom&quot;:0,&quot;left&quot;:5.5029997825622559,&quot;right&quot;:5.9270000457763672,&quot;top&quot;:3.809999942779541},&quot;type&quot;:0},{&quot;id&quot;:&quot;2020-07-04T18:34:23&quot;,&quot;margin&quot;:{&quot;bottom&quot;:3.3870000839233398,&quot;left&quot;:5.5029997825622559,&quot;right&quot;:5.9270000457763672,&quot;top&quot;:1.6929999589920044},&quot;type&quot;:0}],&quot;type&quot;:0}"/>
  <p:tag name="KSO_WM_SLIDE_POSITION" val="19*33"/>
  <p:tag name="KSO_WM_SLIDE_RATIO" val="1.777778"/>
  <p:tag name="KSO_WM_SLIDE_SIZE" val="914*473"/>
  <p:tag name="KSO_WM_SLIDE_SUBTYPE" val="picTxt"/>
  <p:tag name="KSO_WM_SLIDE_SUPPORT_FEATURE_TYPE" val="3"/>
  <p:tag name="KSO_WM_SLIDE_TYPE" val="text"/>
  <p:tag name="KSO_WM_TAG_VERSION" val="1.0"/>
  <p:tag name="KSO_WM_TEMPLATE_ASSEMBLE_GROUPID" val="5f005b2dc1e42ffd0d0a8451"/>
  <p:tag name="KSO_WM_TEMPLATE_ASSEMBLE_XID" val="5f005b2dc1e42ffd0d0a8451"/>
  <p:tag name="KSO_WM_TEMPLATE_CATEGORY" val="diagram"/>
  <p:tag name="KSO_WM_TEMPLATE_COLOR_TYPE" val="1"/>
  <p:tag name="KSO_WM_TEMPLATE_INDEX" val="20209030"/>
  <p:tag name="KSO_WM_TEMPLATE_MASTER_TYPE" val="0"/>
  <p:tag name="KSO_WM_TEMPLATE_SUBCATEGORY" val="21"/>
</p:tagLst>
</file>

<file path=ppt/tags/tag304.xml><?xml version="1.0" encoding="utf-8"?>
<p:tagLst xmlns:p="http://schemas.openxmlformats.org/presentationml/2006/main">
  <p:tag name="AS_UNIQUEID" val="152"/>
</p:tagLst>
</file>

<file path=ppt/tags/tag305.xml><?xml version="1.0" encoding="utf-8"?>
<p:tagLst xmlns:p="http://schemas.openxmlformats.org/presentationml/2006/main">
  <p:tag name="AS_UNIQUEID" val="153"/>
  <p:tag name="KSO_WM_BEAUTIFY_FLAG" val="#wm#"/>
  <p:tag name="KSO_WM_CHIP_GROUPID" val="5ef20a5ea491bb0086638ac1"/>
  <p:tag name="KSO_WM_CHIP_XID" val="5ef20a5ea491bb0086638ac2"/>
  <p:tag name="KSO_WM_TAG_VERSION" val="1.0"/>
  <p:tag name="KSO_WM_TEMPLATE_ASSEMBLE_GROUPID" val="5ef53fefea5a3ac527a18965"/>
  <p:tag name="KSO_WM_TEMPLATE_ASSEMBLE_XID" val="5ef53fefea5a3ac527a18965"/>
  <p:tag name="KSO_WM_TEMPLATE_CATEGORY" val="diagram"/>
  <p:tag name="KSO_WM_TEMPLATE_INDEX" val="20208631"/>
  <p:tag name="KSO_WM_UNIT_BLOCK" val="0"/>
  <p:tag name="KSO_WM_UNIT_COLOR_SCHEME_PARENT_PAGE" val="0_1"/>
  <p:tag name="KSO_WM_UNIT_COLOR_SCHEME_SHAPE_ID" val="4"/>
  <p:tag name="KSO_WM_UNIT_COMPATIBLE" val="0"/>
  <p:tag name="KSO_WM_UNIT_DEC_AREA_ID" val="3251dc159e9c4a3db1c7d4f8b02f0cf8"/>
  <p:tag name="KSO_WM_UNIT_DECOLORIZATION" val="1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208631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51"/>
</p:tagLst>
</file>

<file path=ppt/tags/tag306.xml><?xml version="1.0" encoding="utf-8"?>
<p:tagLst xmlns:p="http://schemas.openxmlformats.org/presentationml/2006/main">
  <p:tag name="AS_UNIQUEID" val="154"/>
  <p:tag name="KSO_WM_BEAUTIFY_FLAG" val="#wm#"/>
  <p:tag name="KSO_WM_CHIP_GROUPID" val="5ef20a5ea491bb0086638ac1"/>
  <p:tag name="KSO_WM_CHIP_XID" val="5ef20a5ea491bb0086638ac2"/>
  <p:tag name="KSO_WM_TAG_VERSION" val="1.0"/>
  <p:tag name="KSO_WM_TEMPLATE_ASSEMBLE_GROUPID" val="5ef53fefea5a3ac527a18965"/>
  <p:tag name="KSO_WM_TEMPLATE_ASSEMBLE_XID" val="5ef53fefea5a3ac527a18965"/>
  <p:tag name="KSO_WM_TEMPLATE_CATEGORY" val="diagram"/>
  <p:tag name="KSO_WM_TEMPLATE_INDEX" val="20208631"/>
  <p:tag name="KSO_WM_UNIT_BLOCK" val="0"/>
  <p:tag name="KSO_WM_UNIT_COLOR_SCHEME_PARENT_PAGE" val="0_1"/>
  <p:tag name="KSO_WM_UNIT_COLOR_SCHEME_SHAPE_ID" val="6"/>
  <p:tag name="KSO_WM_UNIT_COMPATIBLE" val="0"/>
  <p:tag name="KSO_WM_UNIT_DEC_AREA_ID" val="5b5bc2e22dba4173b33bcde940ec8abc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-0.25"/>
  <p:tag name="KSO_WM_UNIT_FILL_TYPE" val="1"/>
  <p:tag name="KSO_WM_UNIT_HIGHLIGHT" val="0"/>
  <p:tag name="KSO_WM_UNIT_ID" val="diagram20208631_1*i*2"/>
  <p:tag name="KSO_WM_UNIT_INDEX" val="2"/>
  <p:tag name="KSO_WM_UNIT_LAYERLEVEL" val="1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616"/>
</p:tagLst>
</file>

<file path=ppt/tags/tag307.xml><?xml version="1.0" encoding="utf-8"?>
<p:tagLst xmlns:p="http://schemas.openxmlformats.org/presentationml/2006/main">
  <p:tag name="AS_UNIQUEID" val="155"/>
  <p:tag name="KSO_WM_BEAUTIFY_FLAG" val="#wm#"/>
  <p:tag name="KSO_WM_CHIP_GROUPID" val="5ef20a5ea491bb0086638ac1"/>
  <p:tag name="KSO_WM_CHIP_XID" val="5ef20a5ea491bb0086638ac2"/>
  <p:tag name="KSO_WM_TAG_VERSION" val="1.0"/>
  <p:tag name="KSO_WM_TEMPLATE_ASSEMBLE_GROUPID" val="5ef53fefea5a3ac527a18965"/>
  <p:tag name="KSO_WM_TEMPLATE_ASSEMBLE_XID" val="5ef53fefea5a3ac527a18965"/>
  <p:tag name="KSO_WM_TEMPLATE_CATEGORY" val="diagram"/>
  <p:tag name="KSO_WM_TEMPLATE_INDEX" val="20208631"/>
  <p:tag name="KSO_WM_UNIT_BLOCK" val="0"/>
  <p:tag name="KSO_WM_UNIT_COMPATIBLE" val="0"/>
  <p:tag name="KSO_WM_UNIT_DEC_AREA_ID" val="e687ae3e161c4af3b758dd1382cf9a86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5aa876fdc659403a82b0bea7d308eedf&quot;,&quot;X&quot;:{&quot;Pos&quot;:1},&quot;Y&quot;:{&quot;Pos&quot;:1}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8631_1*i*3"/>
  <p:tag name="KSO_WM_UNIT_INDEX" val="3"/>
  <p:tag name="KSO_WM_UNIT_LAYERLEVEL" val="1"/>
  <p:tag name="KSO_WM_UNIT_SHADOW_SCHEMECOLOR_INDEX" val="13"/>
  <p:tag name="KSO_WM_UNIT_SHADOW_SCHEMECOLOR_INDEX_BRIGHTNESS" val="0.05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770"/>
</p:tagLst>
</file>

<file path=ppt/tags/tag308.xml><?xml version="1.0" encoding="utf-8"?>
<p:tagLst xmlns:p="http://schemas.openxmlformats.org/presentationml/2006/main">
  <p:tag name="AS_UNIQUEID" val="156"/>
  <p:tag name="KSO_WM_ASSEMBLE_CHIP_INDEX" val="7510cf0564814227bc8b0edd1e1c91c0"/>
  <p:tag name="KSO_WM_BEAUTIFY_FLAG" val="#wm#"/>
  <p:tag name="KSO_WM_CHIP_GROUPID" val="5e78815d3197e252a37019bf"/>
  <p:tag name="KSO_WM_CHIP_XID" val="5e78815d3197e252a37019c0"/>
  <p:tag name="KSO_WM_TAG_VERSION" val="1.0"/>
  <p:tag name="KSO_WM_TEMPLATE_ASSEMBLE_GROUPID" val="5ef53fefea5a3ac527a18965"/>
  <p:tag name="KSO_WM_TEMPLATE_ASSEMBLE_XID" val="5ef53fefea5a3ac527a18965"/>
  <p:tag name="KSO_WM_TEMPLATE_CATEGORY" val="diagram"/>
  <p:tag name="KSO_WM_TEMPLATE_INDEX" val="20208631"/>
  <p:tag name="KSO_WM_UNIT_BLOCK" val="0"/>
  <p:tag name="KSO_WM_UNIT_COMPATIBLE" val="0"/>
  <p:tag name="KSO_WM_UNIT_DEC_AREA_ID" val="439ecd7c0eba4d62bfe60601ab44a3a7"/>
  <p:tag name="KSO_WM_UNIT_DIAGRAM_ISNUMVISUAL" val="0"/>
  <p:tag name="KSO_WM_UNIT_DIAGRAM_ISREFERUNIT" val="0"/>
  <p:tag name="KSO_WM_UNIT_HIGHLIGHT" val="0"/>
  <p:tag name="KSO_WM_UNIT_ID" val="diagram2020863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7"/>
</p:tagLst>
</file>

<file path=ppt/tags/tag309.xml><?xml version="1.0" encoding="utf-8"?>
<p:tagLst xmlns:p="http://schemas.openxmlformats.org/presentationml/2006/main">
  <p:tag name="AS_UNIQUEID" val="157"/>
  <p:tag name="KSO_WM_ASSEMBLE_CHIP_INDEX" val="7510cf0564814227bc8b0edd1e1c91c0"/>
  <p:tag name="KSO_WM_BEAUTIFY_FLAG" val="#wm#"/>
  <p:tag name="KSO_WM_CHIP_GROUPID" val="5e78815d3197e252a37019bf"/>
  <p:tag name="KSO_WM_CHIP_XID" val="5e78815d3197e252a37019c0"/>
  <p:tag name="KSO_WM_TAG_VERSION" val="1.0"/>
  <p:tag name="KSO_WM_TEMPLATE_ASSEMBLE_GROUPID" val="5ef53fefea5a3ac527a18965"/>
  <p:tag name="KSO_WM_TEMPLATE_ASSEMBLE_XID" val="5ef53fefea5a3ac527a18965"/>
  <p:tag name="KSO_WM_TEMPLATE_CATEGORY" val="diagram"/>
  <p:tag name="KSO_WM_TEMPLATE_INDEX" val="20208631"/>
  <p:tag name="KSO_WM_UNIT_BLOCK" val="0"/>
  <p:tag name="KSO_WM_UNIT_COMPATIBLE" val="0"/>
  <p:tag name="KSO_WM_UNIT_DEC_AREA_ID" val="439ecd7c0eba4d62bfe60601ab44a3a7"/>
  <p:tag name="KSO_WM_UNIT_DIAGRAM_ISNUMVISUAL" val="0"/>
  <p:tag name="KSO_WM_UNIT_DIAGRAM_ISREFERUNIT" val="0"/>
  <p:tag name="KSO_WM_UNIT_HIGHLIGHT" val="0"/>
  <p:tag name="KSO_WM_UNIT_ID" val="diagram20208631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SMARTLAYOUT_COMPRESS_INFO" val="{&#10;    &quot;id&quot;: &quot;2020-06-26T08:23:11&quot;,&#10;    &quot;max&quot;: 0.32470884764660468,&#10;    &quot;parentMax&quot;: {&#10;        &quot;max&quot;: 5.6450787687677035,&#10;        &quot;parentMax&quot;: {&#10;            &quot;max&quot;: 1.9969052969715193&#10;        }&#10;    },&#10;    &quot;topChanged&quot;: 0&#10;}&#10;"/>
  <p:tag name="KSO_WM_UNIT_TEXT_FILL_FORE_SCHEMECOLOR_INDEX" val="13"/>
  <p:tag name="KSO_WM_UNIT_TEXT_FILL_FORE_SCHEMECOLOR_INDEX_BRIGHTNESS" val="0.25"/>
  <p:tag name="KSO_WM_UNIT_TEXT_FILL_TYPE" val="1"/>
  <p:tag name="KSO_WM_UNIT_TYPE" val="b"/>
  <p:tag name="KSO_WM_UNIT_VALUE" val="46"/>
</p:tagLst>
</file>

<file path=ppt/tags/tag31.xml><?xml version="1.0" encoding="utf-8"?>
<p:tagLst xmlns:p="http://schemas.openxmlformats.org/presentationml/2006/main">
  <p:tag name="AS_UNIQUEID" val="269"/>
</p:tagLst>
</file>

<file path=ppt/tags/tag310.xml><?xml version="1.0" encoding="utf-8"?>
<p:tagLst xmlns:p="http://schemas.openxmlformats.org/presentationml/2006/main">
  <p:tag name="AS_UNIQUEID" val="158"/>
  <p:tag name="KSO_WM_ASSEMBLE_CHIP_INDEX" val="995b6d37fd6e4be9bbbd3a54510ac184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53fefea5a3ac527a18965"/>
  <p:tag name="KSO_WM_TEMPLATE_ASSEMBLE_XID" val="5ef53fefea5a3ac527a18965"/>
  <p:tag name="KSO_WM_TEMPLATE_CATEGORY" val="diagram"/>
  <p:tag name="KSO_WM_TEMPLATE_INDEX" val="20208631"/>
  <p:tag name="KSO_WM_UNIT_BLOCK" val="0"/>
  <p:tag name="KSO_WM_UNIT_COMPATIBLE" val="0"/>
  <p:tag name="KSO_WM_UNIT_DEC_AREA_ID" val="5aa876fdc659403a82b0bea7d308eedf"/>
  <p:tag name="KSO_WM_UNIT_DEFAULT_FONT" val="14;20;2"/>
  <p:tag name="KSO_WM_UNIT_DIAGRAM_ISNUMVISUAL" val="0"/>
  <p:tag name="KSO_WM_UNIT_DIAGRAM_ISREFERUNIT" val="0"/>
  <p:tag name="KSO_WM_UNIT_HIGHLIGHT" val="0"/>
  <p:tag name="KSO_WM_UNIT_ID" val="diagram20208631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05"/>
</p:tagLst>
</file>

<file path=ppt/tags/tag311.xml><?xml version="1.0" encoding="utf-8"?>
<p:tagLst xmlns:p="http://schemas.openxmlformats.org/presentationml/2006/main">
  <p:tag name="KSO_WM_BEAUTIFY_FLAG" val="#wm#"/>
  <p:tag name="KSO_WM_CHIP_FILLPROP" val="[[{&quot;fill_id&quot;:&quot;0bc3c1a022504dc18ddf2da8beea7bff&quot;,&quot;fill_align&quot;:&quot;lm&quot;,&quot;text_align&quot;:&quot;lm&quot;,&quot;text_direction&quot;:&quot;horizontal&quot;,&quot;chip_types&quot;:[&quot;header&quot;]},{&quot;fill_id&quot;:&quot;1a64a48662ca45e7a2ef2dffb46de0df&quot;,&quot;fill_align&quot;:&quot;cm&quot;,&quot;text_align&quot;:&quot;lm&quot;,&quot;text_direction&quot;:&quot;horizontal&quot;,&quot;chip_types&quot;:[&quot;text&quot;]}],[{&quot;fill_id&quot;:&quot;0bc3c1a022504dc18ddf2da8beea7bff&quot;,&quot;fill_align&quot;:&quot;lm&quot;,&quot;text_align&quot;:&quot;lm&quot;,&quot;text_direction&quot;:&quot;horizontal&quot;,&quot;chip_types&quot;:[&quot;header&quot;]},{&quot;fill_id&quot;:&quot;1a64a48662ca45e7a2ef2dffb46de0df&quot;,&quot;fill_align&quot;:&quot;cm&quot;,&quot;text_align&quot;:&quot;cm&quot;,&quot;text_direction&quot;:&quot;horizontal&quot;,&quot;chip_types&quot;:[&quot;diagram&quot;,&quot;pictext&quot;,&quot;picture&quot;,&quot;chart&quot;,&quot;table&quot;,&quot;video&quot;],&quot;support_features&quot;:[&quot;collage&quot;]}]]"/>
  <p:tag name="KSO_WM_CHIP_GROUPID" val="5ef20a5ea491bb0086638ac1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0a5ea491bb0086638ac2"/>
  <p:tag name="KSO_WM_SLIDE_BACKGROUND" val="[&quot;general&quot;]"/>
  <p:tag name="KSO_WM_SLIDE_BACKGROUND_TYPE" val="general"/>
  <p:tag name="KSO_WM_SLIDE_BK_DARK_LIGHT" val="2"/>
  <p:tag name="KSO_WM_SLIDE_COLORSCHEME_VERSION" val="3.2"/>
  <p:tag name="KSO_WM_SLIDE_ID" val="diagram20208631_1"/>
  <p:tag name="KSO_WM_SLIDE_INDEX" val="1"/>
  <p:tag name="KSO_WM_SLIDE_ITEM_CNT" val="0"/>
  <p:tag name="KSO_WM_SLIDE_LAYOUT" val="a_b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6-26T08:23:11&quot;,&quot;maxSize&quot;:{&quot;size1&quot;:24.399999999999999},&quot;minSize&quot;:{&quot;size1&quot;:20},&quot;normalSize&quot;:{&quot;size1&quot;:22.329797277216944},&quot;subLayout&quot;:[{&quot;id&quot;:&quot;2020-06-26T08:23:11&quot;,&quot;margin&quot;:{&quot;bottom&quot;:0.42300000786781311,&quot;left&quot;:1.2699999809265137,&quot;right&quot;:6.3499999046325684,&quot;top&quot;:1.6929999589920044},&quot;maxSize&quot;:{&quot;size1&quot;:77.662839536313669},&quot;minSize&quot;:{&quot;size1&quot;:67.662839536313655},&quot;normalSize&quot;:{&quot;size1&quot;:69.254313855592301},&quot;subLayout&quot;:[{&quot;id&quot;:&quot;2020-06-26T08:23:11&quot;,&quot;margin&quot;:{&quot;bottom&quot;:0.037641614675521851,&quot;left&quot;:1.2699999809265137,&quot;right&quot;:6.3499999046325684,&quot;top&quot;:1.6929999589920044},&quot;type&quot;:0},{&quot;id&quot;:&quot;2020-06-26T08:23:11&quot;,&quot;margin&quot;:{&quot;bottom&quot;:0.42300000786781311,&quot;left&quot;:1.2699999809265137,&quot;right&quot;:6.3499999046325684,&quot;top&quot;:0.032913941890001297},&quot;type&quot;:0}],&quot;type&quot;:0},{&quot;id&quot;:&quot;2020-06-26T08:23:11&quot;,&quot;margin&quot;:{&quot;bottom&quot;:2.9630000591278076,&quot;left&quot;:2.5399999618530273,&quot;right&quot;:2.5399999618530273,&quot;top&quot;:1.6929999589920044},&quot;type&quot;:0}],&quot;type&quot;:0}"/>
  <p:tag name="KSO_WM_SLIDE_POSITION" val="36*0"/>
  <p:tag name="KSO_WM_SLIDE_RATIO" val="1.777778"/>
  <p:tag name="KSO_WM_SLIDE_SIZE" val="923*683"/>
  <p:tag name="KSO_WM_SLIDE_SUBTYPE" val="pureTxt"/>
  <p:tag name="KSO_WM_SLIDE_SUPPORT_FEATURE_TYPE" val="0"/>
  <p:tag name="KSO_WM_SLIDE_TYPE" val="text"/>
  <p:tag name="KSO_WM_TAG_VERSION" val="1.0"/>
  <p:tag name="KSO_WM_TEMPLATE_ASSEMBLE_GROUPID" val="5ef53fefea5a3ac527a18965"/>
  <p:tag name="KSO_WM_TEMPLATE_ASSEMBLE_XID" val="5ef53fefea5a3ac527a18965"/>
  <p:tag name="KSO_WM_TEMPLATE_CATEGORY" val="diagram"/>
  <p:tag name="KSO_WM_TEMPLATE_COLOR_TYPE" val="1"/>
  <p:tag name="KSO_WM_TEMPLATE_INDEX" val="20208631"/>
  <p:tag name="KSO_WM_TEMPLATE_MASTER_TYPE" val="0"/>
  <p:tag name="KSO_WM_TEMPLATE_SUBCATEGORY" val="21"/>
</p:tagLst>
</file>

<file path=ppt/tags/tag312.xml><?xml version="1.0" encoding="utf-8"?>
<p:tagLst xmlns:p="http://schemas.openxmlformats.org/presentationml/2006/main">
  <p:tag name="AS_UNIQUEID" val="159"/>
</p:tagLst>
</file>

<file path=ppt/tags/tag313.xml><?xml version="1.0" encoding="utf-8"?>
<p:tagLst xmlns:p="http://schemas.openxmlformats.org/presentationml/2006/main">
  <p:tag name="AS_UNIQUEID" val="160"/>
  <p:tag name="KSO_WM_BEAUTIFY_FLAG" val="#wm#"/>
  <p:tag name="KSO_WM_CHIP_GROUPID" val="5e757e9369be4861f5f86151"/>
  <p:tag name="KSO_WM_CHIP_XID" val="5e7600a5c2fe05cf1f263aea"/>
  <p:tag name="KSO_WM_TAG_VERSION" val="1.0"/>
  <p:tag name="KSO_WM_TEMPLATE_ASSEMBLE_GROUPID" val="5ee986149390e3092d7977d0"/>
  <p:tag name="KSO_WM_TEMPLATE_ASSEMBLE_XID" val="5ee986149390e3092d7977d0"/>
  <p:tag name="KSO_WM_TEMPLATE_CATEGORY" val="diagram"/>
  <p:tag name="KSO_WM_TEMPLATE_INDEX" val="20207608"/>
  <p:tag name="KSO_WM_UNIT_BLOCK" val="0"/>
  <p:tag name="KSO_WM_UNIT_COMPATIBLE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7608_1*i*1"/>
  <p:tag name="KSO_WM_UNIT_INDEX" val="1"/>
  <p:tag name="KSO_WM_UNIT_LAYERLEVEL" val="1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1320"/>
</p:tagLst>
</file>

<file path=ppt/tags/tag314.xml><?xml version="1.0" encoding="utf-8"?>
<p:tagLst xmlns:p="http://schemas.openxmlformats.org/presentationml/2006/main">
  <p:tag name="AS_UNIQUEID" val="161"/>
  <p:tag name="KSO_WM_BEAUTIFY_FLAG" val="#wm#"/>
  <p:tag name="KSO_WM_CHIP_GROUPID" val="5e757e9369be4861f5f86151"/>
  <p:tag name="KSO_WM_CHIP_XID" val="5e7600a5c2fe05cf1f263aea"/>
  <p:tag name="KSO_WM_TAG_VERSION" val="1.0"/>
  <p:tag name="KSO_WM_TEMPLATE_ASSEMBLE_GROUPID" val="5ee986149390e3092d7977d0"/>
  <p:tag name="KSO_WM_TEMPLATE_ASSEMBLE_XID" val="5ee986149390e3092d7977d0"/>
  <p:tag name="KSO_WM_TEMPLATE_CATEGORY" val="diagram"/>
  <p:tag name="KSO_WM_TEMPLATE_INDEX" val="20207608"/>
  <p:tag name="KSO_WM_UNIT_BLOCK" val="0"/>
  <p:tag name="KSO_WM_UNIT_COMPATIBLE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7608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"/>
</p:tagLst>
</file>

<file path=ppt/tags/tag315.xml><?xml version="1.0" encoding="utf-8"?>
<p:tagLst xmlns:p="http://schemas.openxmlformats.org/presentationml/2006/main">
  <p:tag name="AS_UNIQUEID" val="162"/>
  <p:tag name="KSO_WM_BEAUTIFY_FLAG" val="#wm#"/>
  <p:tag name="KSO_WM_CHIP_GROUPID" val="5e757e9369be4861f5f86151"/>
  <p:tag name="KSO_WM_CHIP_XID" val="5e7600a5c2fe05cf1f263aea"/>
  <p:tag name="KSO_WM_TAG_VERSION" val="1.0"/>
  <p:tag name="KSO_WM_TEMPLATE_ASSEMBLE_GROUPID" val="5ee986149390e3092d7977d0"/>
  <p:tag name="KSO_WM_TEMPLATE_ASSEMBLE_XID" val="5ee986149390e3092d7977d0"/>
  <p:tag name="KSO_WM_TEMPLATE_CATEGORY" val="diagram"/>
  <p:tag name="KSO_WM_TEMPLATE_INDEX" val="20207608"/>
  <p:tag name="KSO_WM_UNIT_BLOCK" val="0"/>
  <p:tag name="KSO_WM_UNIT_COMPATIBLE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7608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"/>
</p:tagLst>
</file>

<file path=ppt/tags/tag316.xml><?xml version="1.0" encoding="utf-8"?>
<p:tagLst xmlns:p="http://schemas.openxmlformats.org/presentationml/2006/main">
  <p:tag name="AS_UNIQUEID" val="163"/>
  <p:tag name="KSO_WM_ASSEMBLE_CHIP_INDEX" val="9d4057af2cd848edaae27d1ce6c46c9d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986149390e3092d7977d0"/>
  <p:tag name="KSO_WM_TEMPLATE_ASSEMBLE_XID" val="5ee986149390e3092d7977d0"/>
  <p:tag name="KSO_WM_TEMPLATE_CATEGORY" val="diagram"/>
  <p:tag name="KSO_WM_TEMPLATE_INDEX" val="20207608"/>
  <p:tag name="KSO_WM_UNIT_BLOCK" val="0"/>
  <p:tag name="KSO_WM_UNIT_COMPATIBLE" val="0"/>
  <p:tag name="KSO_WM_UNIT_DEC_AREA_ID" val="c7bade10f4a1414fabf01c3ec605ae26"/>
  <p:tag name="KSO_WM_UNIT_DEFAULT_FONT" val="24;44;4"/>
  <p:tag name="KSO_WM_UNIT_DIAGRAM_ISNUMVISUAL" val="0"/>
  <p:tag name="KSO_WM_UNIT_DIAGRAM_ISREFERUNIT" val="0"/>
  <p:tag name="KSO_WM_UNIT_HIGHLIGHT" val="0"/>
  <p:tag name="KSO_WM_UNIT_ID" val="diagram2020760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ARTLAYOUT_COMPRESS_INFO" val="{&#10;    &quot;id&quot;: &quot;2020-06-17T10:55:21&quot;,&#10;    &quot;max&quot;: 3.0488976377952781,&#10;    &quot;topChanged&quot;: 1.5244481776797096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6"/>
</p:tagLst>
</file>

<file path=ppt/tags/tag317.xml><?xml version="1.0" encoding="utf-8"?>
<p:tagLst xmlns:p="http://schemas.openxmlformats.org/presentationml/2006/main">
  <p:tag name="AS_UNIQUEID" val="164"/>
  <p:tag name="KSO_WM_BEAUTIFY_FLAG" val="#wm#"/>
  <p:tag name="KSO_WM_DIAGRAM_GROUP_CODE" val="l1-1"/>
  <p:tag name="KSO_WM_TAG_VERSION" val="1.0"/>
  <p:tag name="KSO_WM_TEMPLATE_CATEGORY" val="diagram"/>
  <p:tag name="KSO_WM_TEMPLATE_INDEX" val="20209374"/>
  <p:tag name="KSO_WM_UNIT_COMPATIBLE" val="0"/>
  <p:tag name="KSO_WM_UNIT_DIAGRAM_ISNUMVISUAL" val="0"/>
  <p:tag name="KSO_WM_UNIT_DIAGRAM_ISREFERUNIT" val="0"/>
  <p:tag name="KSO_WM_UNIT_HIGHLIGHT" val="0"/>
  <p:tag name="KSO_WM_UNIT_ID" val="diagram20209374_1*l_h_f*1_1_1"/>
  <p:tag name="KSO_WM_UNIT_INDEX" val="1_1_1"/>
  <p:tag name="KSO_WM_UNIT_LAYERLEVEL" val="1_1_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单击此处输入你的正文，文字是您思想的提炼，为了最终演示发布的良好效果，请尽量言简意赅的阐述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  <p:tag name="KSO_WM_UNIT_VALUE" val="154"/>
</p:tagLst>
</file>

<file path=ppt/tags/tag318.xml><?xml version="1.0" encoding="utf-8"?>
<p:tagLst xmlns:p="http://schemas.openxmlformats.org/presentationml/2006/main">
  <p:tag name="AS_UNIQUEID" val="165"/>
  <p:tag name="KSO_WM_BEAUTIFY_FLAG" val="#wm#"/>
  <p:tag name="KSO_WM_DIAGRAM_GROUP_CODE" val="l1-1"/>
  <p:tag name="KSO_WM_TAG_VERSION" val="1.0"/>
  <p:tag name="KSO_WM_TEMPLATE_CATEGORY" val="diagram"/>
  <p:tag name="KSO_WM_TEMPLATE_INDEX" val="20209374"/>
  <p:tag name="KSO_WM_UNIT_COMPATIBLE" val="0"/>
  <p:tag name="KSO_WM_UNIT_DIAGRAM_ISNUMVISUAL" val="0"/>
  <p:tag name="KSO_WM_UNIT_DIAGRAM_ISREFERUNIT" val="0"/>
  <p:tag name="KSO_WM_UNIT_HIGHLIGHT" val="0"/>
  <p:tag name="KSO_WM_UNIT_ID" val="diagram20209374_1*l_h_a*1_1_1"/>
  <p:tag name="KSO_WM_UNIT_INDEX" val="1_1_1"/>
  <p:tag name="KSO_WM_UNIT_ISCONTENTSTITLE" val="0"/>
  <p:tag name="KSO_WM_UNIT_ISNUMDGMTITLE" val="0"/>
  <p:tag name="KSO_WM_UNIT_LAYERLEVEL" val="1_1_1"/>
  <p:tag name="KSO_WM_UNIT_NOCLEAR" val="0"/>
  <p:tag name="KSO_WM_UNIT_PRESET_TEXT" val="点击添加小标题"/>
  <p:tag name="KSO_WM_UNIT_TEXT_FILL_FORE_SCHEMECOLOR_INDEX" val="13"/>
  <p:tag name="KSO_WM_UNIT_TEXT_FILL_FORE_SCHEMECOLOR_INDEX_BRIGHTNESS" val="0.25"/>
  <p:tag name="KSO_WM_UNIT_TEXT_FILL_TYPE" val="1"/>
  <p:tag name="KSO_WM_UNIT_TYPE" val="l_h_a"/>
  <p:tag name="KSO_WM_UNIT_USESOURCEFORMAT_APPLY" val="1"/>
  <p:tag name="KSO_WM_UNIT_VALUE" val="8"/>
</p:tagLst>
</file>

<file path=ppt/tags/tag319.xml><?xml version="1.0" encoding="utf-8"?>
<p:tagLst xmlns:p="http://schemas.openxmlformats.org/presentationml/2006/main">
  <p:tag name="AS_UNIQUEID" val="166"/>
  <p:tag name="KSO_WM_BEAUTIFY_FLAG" val="#wm#"/>
  <p:tag name="KSO_WM_DIAGRAM_GROUP_CODE" val="l1-1"/>
  <p:tag name="KSO_WM_TAG_VERSION" val="1.0"/>
  <p:tag name="KSO_WM_TEMPLATE_CATEGORY" val="diagram"/>
  <p:tag name="KSO_WM_TEMPLATE_INDEX" val="20209374"/>
  <p:tag name="KSO_WM_UNIT_COMPATIBLE" val="0"/>
  <p:tag name="KSO_WM_UNIT_DIAGRAM_ISNUMVISUAL" val="0"/>
  <p:tag name="KSO_WM_UNIT_DIAGRAM_ISREFERUNIT" val="0"/>
  <p:tag name="KSO_WM_UNIT_HIGHLIGHT" val="0"/>
  <p:tag name="KSO_WM_UNIT_ID" val="diagram20209374_1*l_h_i*1_1_1"/>
  <p:tag name="KSO_WM_UNIT_INDEX" val="1_1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32.xml><?xml version="1.0" encoding="utf-8"?>
<p:tagLst xmlns:p="http://schemas.openxmlformats.org/presentationml/2006/main">
  <p:tag name="AS_UNIQUEID" val="270"/>
</p:tagLst>
</file>

<file path=ppt/tags/tag320.xml><?xml version="1.0" encoding="utf-8"?>
<p:tagLst xmlns:p="http://schemas.openxmlformats.org/presentationml/2006/main">
  <p:tag name="AS_UNIQUEID" val="167"/>
  <p:tag name="KSO_WM_BEAUTIFY_FLAG" val="#wm#"/>
  <p:tag name="KSO_WM_DIAGRAM_GROUP_CODE" val="l1-1"/>
  <p:tag name="KSO_WM_TAG_VERSION" val="1.0"/>
  <p:tag name="KSO_WM_TEMPLATE_CATEGORY" val="diagram"/>
  <p:tag name="KSO_WM_TEMPLATE_INDEX" val="20209374"/>
  <p:tag name="KSO_WM_UNIT_COMPATIBLE" val="0"/>
  <p:tag name="KSO_WM_UNIT_DIAGRAM_ISNUMVISUAL" val="0"/>
  <p:tag name="KSO_WM_UNIT_DIAGRAM_ISREFERUNIT" val="0"/>
  <p:tag name="KSO_WM_UNIT_HIGHLIGHT" val="0"/>
  <p:tag name="KSO_WM_UNIT_ID" val="diagram20209374_1*l_h_i*1_1_3"/>
  <p:tag name="KSO_WM_UNIT_INDEX" val="1_1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321.xml><?xml version="1.0" encoding="utf-8"?>
<p:tagLst xmlns:p="http://schemas.openxmlformats.org/presentationml/2006/main">
  <p:tag name="AS_UNIQUEID" val="168"/>
  <p:tag name="KSO_WM_BEAUTIFY_FLAG" val="#wm#"/>
  <p:tag name="KSO_WM_DIAGRAM_GROUP_CODE" val="l1-1"/>
  <p:tag name="KSO_WM_TAG_VERSION" val="1.0"/>
  <p:tag name="KSO_WM_TEMPLATE_CATEGORY" val="diagram"/>
  <p:tag name="KSO_WM_TEMPLATE_INDEX" val="20209374"/>
  <p:tag name="KSO_WM_UNIT_COMPATIBLE" val="0"/>
  <p:tag name="KSO_WM_UNIT_DIAGRAM_ISNUMVISUAL" val="0"/>
  <p:tag name="KSO_WM_UNIT_DIAGRAM_ISREFERUNIT" val="0"/>
  <p:tag name="KSO_WM_UNIT_HIGHLIGHT" val="0"/>
  <p:tag name="KSO_WM_UNIT_ID" val="diagram20209374_1*l_h_i*1_1_4"/>
  <p:tag name="KSO_WM_UNIT_INDEX" val="1_1_4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322.xml><?xml version="1.0" encoding="utf-8"?>
<p:tagLst xmlns:p="http://schemas.openxmlformats.org/presentationml/2006/main">
  <p:tag name="AS_UNIQUEID" val="169"/>
  <p:tag name="KSO_WM_BEAUTIFY_FLAG" val="#wm#"/>
  <p:tag name="KSO_WM_DIAGRAM_GROUP_CODE" val="l1-1"/>
  <p:tag name="KSO_WM_TAG_VERSION" val="1.0"/>
  <p:tag name="KSO_WM_TEMPLATE_CATEGORY" val="diagram"/>
  <p:tag name="KSO_WM_TEMPLATE_INDEX" val="20209374"/>
  <p:tag name="KSO_WM_UNIT_COMPATIBLE" val="0"/>
  <p:tag name="KSO_WM_UNIT_DIAGRAM_ISNUMVISUAL" val="0"/>
  <p:tag name="KSO_WM_UNIT_DIAGRAM_ISREFERUNIT" val="0"/>
  <p:tag name="KSO_WM_UNIT_HIGHLIGHT" val="0"/>
  <p:tag name="KSO_WM_UNIT_ID" val="diagram20209374_1*l_h_i*1_1_5"/>
  <p:tag name="KSO_WM_UNIT_INDEX" val="1_1_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323.xml><?xml version="1.0" encoding="utf-8"?>
<p:tagLst xmlns:p="http://schemas.openxmlformats.org/presentationml/2006/main">
  <p:tag name="AS_UNIQUEID" val="170"/>
  <p:tag name="KSO_WM_BEAUTIFY_FLAG" val="#wm#"/>
  <p:tag name="KSO_WM_DIAGRAM_GROUP_CODE" val="l1-1"/>
  <p:tag name="KSO_WM_TAG_VERSION" val="1.0"/>
  <p:tag name="KSO_WM_TEMPLATE_CATEGORY" val="diagram"/>
  <p:tag name="KSO_WM_TEMPLATE_INDEX" val="20209374"/>
  <p:tag name="KSO_WM_UNIT_COMPATIBLE" val="0"/>
  <p:tag name="KSO_WM_UNIT_DIAGRAM_ISNUMVISUAL" val="0"/>
  <p:tag name="KSO_WM_UNIT_DIAGRAM_ISREFERUNIT" val="0"/>
  <p:tag name="KSO_WM_UNIT_HIGHLIGHT" val="0"/>
  <p:tag name="KSO_WM_UNIT_ID" val="diagram20209374_1*l_h_i*1_1_2"/>
  <p:tag name="KSO_WM_UNIT_INDEX" val="1_1_2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324.xml><?xml version="1.0" encoding="utf-8"?>
<p:tagLst xmlns:p="http://schemas.openxmlformats.org/presentationml/2006/main">
  <p:tag name="AS_UNIQUEID" val="171"/>
  <p:tag name="KSO_WM_BEAUTIFY_FLAG" val="#wm#"/>
  <p:tag name="KSO_WM_DIAGRAM_GROUP_CODE" val="l1-1"/>
  <p:tag name="KSO_WM_TAG_VERSION" val="1.0"/>
  <p:tag name="KSO_WM_TEMPLATE_CATEGORY" val="diagram"/>
  <p:tag name="KSO_WM_TEMPLATE_INDEX" val="20209374"/>
  <p:tag name="KSO_WM_UNIT_COMPATIBLE" val="0"/>
  <p:tag name="KSO_WM_UNIT_DIAGRAM_ISNUMVISUAL" val="0"/>
  <p:tag name="KSO_WM_UNIT_DIAGRAM_ISREFERUNIT" val="0"/>
  <p:tag name="KSO_WM_UNIT_HIGHLIGHT" val="0"/>
  <p:tag name="KSO_WM_UNIT_ID" val="diagram20209374_1*l_h_f*1_2_1"/>
  <p:tag name="KSO_WM_UNIT_INDEX" val="1_2_1"/>
  <p:tag name="KSO_WM_UNIT_LAYERLEVEL" val="1_1_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单击此处输入你的正文，文字是您思想的提炼，为了最终演示发布的良好效果，请尽量言简意赅的阐述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  <p:tag name="KSO_WM_UNIT_VALUE" val="154"/>
</p:tagLst>
</file>

<file path=ppt/tags/tag325.xml><?xml version="1.0" encoding="utf-8"?>
<p:tagLst xmlns:p="http://schemas.openxmlformats.org/presentationml/2006/main">
  <p:tag name="AS_UNIQUEID" val="172"/>
  <p:tag name="KSO_WM_BEAUTIFY_FLAG" val="#wm#"/>
  <p:tag name="KSO_WM_DIAGRAM_GROUP_CODE" val="l1-1"/>
  <p:tag name="KSO_WM_TAG_VERSION" val="1.0"/>
  <p:tag name="KSO_WM_TEMPLATE_CATEGORY" val="diagram"/>
  <p:tag name="KSO_WM_TEMPLATE_INDEX" val="20209374"/>
  <p:tag name="KSO_WM_UNIT_COMPATIBLE" val="0"/>
  <p:tag name="KSO_WM_UNIT_DIAGRAM_ISNUMVISUAL" val="0"/>
  <p:tag name="KSO_WM_UNIT_DIAGRAM_ISREFERUNIT" val="0"/>
  <p:tag name="KSO_WM_UNIT_HIGHLIGHT" val="0"/>
  <p:tag name="KSO_WM_UNIT_ID" val="diagram20209374_1*l_h_a*1_2_1"/>
  <p:tag name="KSO_WM_UNIT_INDEX" val="1_2_1"/>
  <p:tag name="KSO_WM_UNIT_ISCONTENTSTITLE" val="0"/>
  <p:tag name="KSO_WM_UNIT_ISNUMDGMTITLE" val="0"/>
  <p:tag name="KSO_WM_UNIT_LAYERLEVEL" val="1_1_1"/>
  <p:tag name="KSO_WM_UNIT_NOCLEAR" val="0"/>
  <p:tag name="KSO_WM_UNIT_PRESET_TEXT" val="点击添加小标题"/>
  <p:tag name="KSO_WM_UNIT_TEXT_FILL_FORE_SCHEMECOLOR_INDEX" val="13"/>
  <p:tag name="KSO_WM_UNIT_TEXT_FILL_FORE_SCHEMECOLOR_INDEX_BRIGHTNESS" val="0.25"/>
  <p:tag name="KSO_WM_UNIT_TEXT_FILL_TYPE" val="1"/>
  <p:tag name="KSO_WM_UNIT_TYPE" val="l_h_a"/>
  <p:tag name="KSO_WM_UNIT_USESOURCEFORMAT_APPLY" val="1"/>
  <p:tag name="KSO_WM_UNIT_VALUE" val="8"/>
</p:tagLst>
</file>

<file path=ppt/tags/tag326.xml><?xml version="1.0" encoding="utf-8"?>
<p:tagLst xmlns:p="http://schemas.openxmlformats.org/presentationml/2006/main">
  <p:tag name="AS_UNIQUEID" val="173"/>
  <p:tag name="KSO_WM_BEAUTIFY_FLAG" val="#wm#"/>
  <p:tag name="KSO_WM_DIAGRAM_GROUP_CODE" val="l1-1"/>
  <p:tag name="KSO_WM_TAG_VERSION" val="1.0"/>
  <p:tag name="KSO_WM_TEMPLATE_CATEGORY" val="diagram"/>
  <p:tag name="KSO_WM_TEMPLATE_INDEX" val="20209374"/>
  <p:tag name="KSO_WM_UNIT_COMPATIBLE" val="0"/>
  <p:tag name="KSO_WM_UNIT_DIAGRAM_ISNUMVISUAL" val="0"/>
  <p:tag name="KSO_WM_UNIT_DIAGRAM_ISREFERUNIT" val="0"/>
  <p:tag name="KSO_WM_UNIT_HIGHLIGHT" val="0"/>
  <p:tag name="KSO_WM_UNIT_ID" val="diagram20209374_1*l_h_i*1_2_1"/>
  <p:tag name="KSO_WM_UNIT_INDEX" val="1_2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327.xml><?xml version="1.0" encoding="utf-8"?>
<p:tagLst xmlns:p="http://schemas.openxmlformats.org/presentationml/2006/main">
  <p:tag name="AS_UNIQUEID" val="174"/>
  <p:tag name="KSO_WM_BEAUTIFY_FLAG" val="#wm#"/>
  <p:tag name="KSO_WM_DIAGRAM_GROUP_CODE" val="l1-1"/>
  <p:tag name="KSO_WM_TAG_VERSION" val="1.0"/>
  <p:tag name="KSO_WM_TEMPLATE_CATEGORY" val="diagram"/>
  <p:tag name="KSO_WM_TEMPLATE_INDEX" val="20209374"/>
  <p:tag name="KSO_WM_UNIT_COMPATIBLE" val="0"/>
  <p:tag name="KSO_WM_UNIT_DIAGRAM_ISNUMVISUAL" val="0"/>
  <p:tag name="KSO_WM_UNIT_DIAGRAM_ISREFERUNIT" val="0"/>
  <p:tag name="KSO_WM_UNIT_HIGHLIGHT" val="0"/>
  <p:tag name="KSO_WM_UNIT_ID" val="diagram20209374_1*l_h_i*1_2_3"/>
  <p:tag name="KSO_WM_UNIT_INDEX" val="1_2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328.xml><?xml version="1.0" encoding="utf-8"?>
<p:tagLst xmlns:p="http://schemas.openxmlformats.org/presentationml/2006/main">
  <p:tag name="AS_UNIQUEID" val="175"/>
  <p:tag name="KSO_WM_BEAUTIFY_FLAG" val="#wm#"/>
  <p:tag name="KSO_WM_DIAGRAM_GROUP_CODE" val="l1-1"/>
  <p:tag name="KSO_WM_TAG_VERSION" val="1.0"/>
  <p:tag name="KSO_WM_TEMPLATE_CATEGORY" val="diagram"/>
  <p:tag name="KSO_WM_TEMPLATE_INDEX" val="20209374"/>
  <p:tag name="KSO_WM_UNIT_COMPATIBLE" val="0"/>
  <p:tag name="KSO_WM_UNIT_DIAGRAM_ISNUMVISUAL" val="0"/>
  <p:tag name="KSO_WM_UNIT_DIAGRAM_ISREFERUNIT" val="0"/>
  <p:tag name="KSO_WM_UNIT_HIGHLIGHT" val="0"/>
  <p:tag name="KSO_WM_UNIT_ID" val="diagram20209374_1*l_h_i*1_2_4"/>
  <p:tag name="KSO_WM_UNIT_INDEX" val="1_2_4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329.xml><?xml version="1.0" encoding="utf-8"?>
<p:tagLst xmlns:p="http://schemas.openxmlformats.org/presentationml/2006/main">
  <p:tag name="AS_UNIQUEID" val="176"/>
  <p:tag name="KSO_WM_BEAUTIFY_FLAG" val="#wm#"/>
  <p:tag name="KSO_WM_DIAGRAM_GROUP_CODE" val="l1-1"/>
  <p:tag name="KSO_WM_TAG_VERSION" val="1.0"/>
  <p:tag name="KSO_WM_TEMPLATE_CATEGORY" val="diagram"/>
  <p:tag name="KSO_WM_TEMPLATE_INDEX" val="20209374"/>
  <p:tag name="KSO_WM_UNIT_COMPATIBLE" val="0"/>
  <p:tag name="KSO_WM_UNIT_DIAGRAM_ISNUMVISUAL" val="0"/>
  <p:tag name="KSO_WM_UNIT_DIAGRAM_ISREFERUNIT" val="0"/>
  <p:tag name="KSO_WM_UNIT_HIGHLIGHT" val="0"/>
  <p:tag name="KSO_WM_UNIT_ID" val="diagram20209374_1*l_h_i*1_2_5"/>
  <p:tag name="KSO_WM_UNIT_INDEX" val="1_2_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33.xml><?xml version="1.0" encoding="utf-8"?>
<p:tagLst xmlns:p="http://schemas.openxmlformats.org/presentationml/2006/main">
  <p:tag name="AS_UNIQUEID" val="271"/>
</p:tagLst>
</file>

<file path=ppt/tags/tag330.xml><?xml version="1.0" encoding="utf-8"?>
<p:tagLst xmlns:p="http://schemas.openxmlformats.org/presentationml/2006/main">
  <p:tag name="AS_UNIQUEID" val="177"/>
  <p:tag name="KSO_WM_BEAUTIFY_FLAG" val="#wm#"/>
  <p:tag name="KSO_WM_DIAGRAM_GROUP_CODE" val="l1-1"/>
  <p:tag name="KSO_WM_TAG_VERSION" val="1.0"/>
  <p:tag name="KSO_WM_TEMPLATE_CATEGORY" val="diagram"/>
  <p:tag name="KSO_WM_TEMPLATE_INDEX" val="20209374"/>
  <p:tag name="KSO_WM_UNIT_COMPATIBLE" val="0"/>
  <p:tag name="KSO_WM_UNIT_DIAGRAM_ISNUMVISUAL" val="0"/>
  <p:tag name="KSO_WM_UNIT_DIAGRAM_ISREFERUNIT" val="0"/>
  <p:tag name="KSO_WM_UNIT_HIGHLIGHT" val="0"/>
  <p:tag name="KSO_WM_UNIT_ID" val="diagram20209374_1*l_h_i*1_2_2"/>
  <p:tag name="KSO_WM_UNIT_INDEX" val="1_2_2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331.xml><?xml version="1.0" encoding="utf-8"?>
<p:tagLst xmlns:p="http://schemas.openxmlformats.org/presentationml/2006/main">
  <p:tag name="KSO_WM_BEAUTIFY_FLAG" val="#wm#"/>
  <p:tag name="KSO_WM_CHIP_FILLPROP" val="[[{&quot;fill_id&quot;:&quot;4b3d06a1f10d40ff8e06d4f6d0ab0ea3&quot;,&quot;fill_align&quot;:&quot;rm&quot;,&quot;text_align&quot;:&quot;lm&quot;,&quot;text_direction&quot;:&quot;horizontal&quot;,&quot;chip_types&quot;:[&quot;header&quot;]},{&quot;fill_id&quot;:&quot;8e40daf4927f4521bed00751a0febf31&quot;,&quot;fill_align&quot;:&quot;lm&quot;,&quot;text_align&quot;:&quot;lm&quot;,&quot;text_direction&quot;:&quot;horizontal&quot;,&quot;chip_types&quot;:[&quot;picture&quot;,&quot;diagram&quot;,&quot;pictext&quot;,&quot;table&quot;,&quot;chart&quot;,&quot;video&quot;,&quot;text&quot;],&quot;support_features&quot;:[&quot;collage&quot;,&quot;carousel&quot;,&quot;creativecrop&quot;]}],[{&quot;fill_id&quot;:&quot;4b3d06a1f10d40ff8e06d4f6d0ab0ea3&quot;,&quot;fill_align&quot;:&quot;cm&quot;,&quot;text_align&quot;:&quot;cm&quot;,&quot;text_direction&quot;:&quot;horizontal&quot;,&quot;chip_types&quot;:[&quot;header&quot;]},{&quot;fill_id&quot;:&quot;8e40daf4927f4521bed00751a0febf31&quot;,&quot;fill_align&quot;:&quot;lm&quot;,&quot;text_align&quot;:&quot;lm&quot;,&quot;text_direction&quot;:&quot;horizontal&quot;,&quot;chip_types&quot;:[&quot;picture&quot;,&quot;diagram&quot;,&quot;pictext&quot;,&quot;table&quot;,&quot;chart&quot;,&quot;video&quot;,&quot;text&quot;],&quot;support_features&quot;:[&quot;collage&quot;,&quot;carousel&quot;,&quot;creativecrop&quot;]}],[{&quot;fill_id&quot;:&quot;4b3d06a1f10d40ff8e06d4f6d0ab0ea3&quot;,&quot;fill_align&quot;:&quot;cm&quot;,&quot;text_align&quot;:&quot;cm&quot;,&quot;text_direction&quot;:&quot;horizontal&quot;,&quot;chip_types&quot;:[&quot;header&quot;]},{&quot;fill_id&quot;:&quot;8e40daf4927f4521bed00751a0febf31&quot;,&quot;fill_align&quot;:&quot;cm&quot;,&quot;text_align&quot;:&quot;cm&quot;,&quot;text_direction&quot;:&quot;horizontal&quot;,&quot;chip_types&quot;:[&quot;picture&quot;,&quot;diagram&quot;,&quot;pictext&quot;,&quot;table&quot;,&quot;chart&quot;,&quot;video&quot;],&quot;support_features&quot;:[&quot;collage&quot;,&quot;carousel&quot;,&quot;creativecrop&quot;]}]]"/>
  <p:tag name="KSO_WM_CHIP_GROUPID" val="5e757e9369be4861f5f86151"/>
  <p:tag name="KSO_WM_CHIP_INFOS" val="{&quot;layout_type&quot;:&quot;leftright&quot;,&quot;tags&quot;:{&quot;style&quot;:[&quot;商务&quot;,&quot;简约&quot;,&quot;文艺清新&quot;,&quot;卡通&quot;,&quot;欧美风&quot;,&quot;黑板风&quot;,&quot;渐变风&quot;]},&quot;slide_type&quot;:[&quot;text&quot;],&quot;aspect_ratio&quot;:&quot;16:9&quot;}"/>
  <p:tag name="KSO_WM_CHIP_XID" val="5e7600a5c2fe05cf1f263aea"/>
  <p:tag name="KSO_WM_SLIDE_BACKGROUND" val="[&quot;general&quot;]"/>
  <p:tag name="KSO_WM_SLIDE_BACKGROUND_TYPE" val="general"/>
  <p:tag name="KSO_WM_SLIDE_BK_DARK_LIGHT" val="2"/>
  <p:tag name="KSO_WM_SLIDE_ID" val="diagram20207608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17T10:55:21&quot;,&quot;maxSize&quot;:{&quot;size1&quot;:43.799999999999997},&quot;minSize&quot;:{&quot;size1&quot;:38.799999999999997},&quot;normalSize&quot;:{&quot;size1&quot;:39.73749999999999},&quot;subLayout&quot;:[{&quot;id&quot;:&quot;2020-06-17T10:55:21&quot;,&quot;margin&quot;:{&quot;bottom&quot;:3.809999942779541,&quot;left&quot;:2.1170001029968262,&quot;right&quot;:0.42300000786781311,&quot;top&quot;:3.809999942779541},&quot;type&quot;:0},{&quot;id&quot;:&quot;2020-06-17T10:55:21&quot;,&quot;margin&quot;:{&quot;bottom&quot;:2.1170001029968262,&quot;left&quot;:0,&quot;right&quot;:2.1170001029968262,&quot;top&quot;:2.1170001029968262},&quot;type&quot;:0}],&quot;type&quot;:0}"/>
  <p:tag name="KSO_WM_SLIDE_POSITION" val="36*23"/>
  <p:tag name="KSO_WM_SLIDE_RATIO" val="1.777778"/>
  <p:tag name="KSO_WM_SLIDE_SIZE" val="889*480"/>
  <p:tag name="KSO_WM_SLIDE_SUBTYPE" val="picTxt"/>
  <p:tag name="KSO_WM_SLIDE_SUPPORT_FEATURE_TYPE" val="7"/>
  <p:tag name="KSO_WM_SLIDE_TYPE" val="text"/>
  <p:tag name="KSO_WM_TAG_VERSION" val="1.0"/>
  <p:tag name="KSO_WM_TEMPLATE_ASSEMBLE_GROUPID" val="5ee986149390e3092d7977d0"/>
  <p:tag name="KSO_WM_TEMPLATE_ASSEMBLE_XID" val="5ee986149390e3092d7977d0"/>
  <p:tag name="KSO_WM_TEMPLATE_CATEGORY" val="diagram"/>
  <p:tag name="KSO_WM_TEMPLATE_COLOR_TYPE" val="1"/>
  <p:tag name="KSO_WM_TEMPLATE_INDEX" val="20207608"/>
  <p:tag name="KSO_WM_TEMPLATE_MASTER_TYPE" val="0"/>
  <p:tag name="KSO_WM_TEMPLATE_SUBCATEGORY" val="21"/>
</p:tagLst>
</file>

<file path=ppt/tags/tag332.xml><?xml version="1.0" encoding="utf-8"?>
<p:tagLst xmlns:p="http://schemas.openxmlformats.org/presentationml/2006/main">
  <p:tag name="AS_UNIQUEID" val="178"/>
</p:tagLst>
</file>

<file path=ppt/tags/tag333.xml><?xml version="1.0" encoding="utf-8"?>
<p:tagLst xmlns:p="http://schemas.openxmlformats.org/presentationml/2006/main">
  <p:tag name="AS_UNIQUEID" val="179"/>
  <p:tag name="KSO_WM_BEAUTIFY_FLAG" val="#wm#"/>
  <p:tag name="KSO_WM_DIAGRAM_GROUP_CODE" val="m1-1"/>
  <p:tag name="KSO_WM_TAG_VERSION" val="1.0"/>
  <p:tag name="KSO_WM_TEMPLATE_CATEGORY" val="diagram"/>
  <p:tag name="KSO_WM_TEMPLATE_INDEX" val="20202357"/>
  <p:tag name="KSO_WM_UNIT_COMPATIBLE" val="0"/>
  <p:tag name="KSO_WM_UNIT_DIAGRAM_ISNUMVISUAL" val="0"/>
  <p:tag name="KSO_WM_UNIT_DIAGRAM_ISREFERUNIT" val="0"/>
  <p:tag name="KSO_WM_UNIT_HIGHLIGHT" val="0"/>
  <p:tag name="KSO_WM_UNIT_ID" val="diagram20202357_1*m_h_a*1_1_1"/>
  <p:tag name="KSO_WM_UNIT_INDEX" val="1_1_1"/>
  <p:tag name="KSO_WM_UNIT_ISCONTENTSTITLE" val="0"/>
  <p:tag name="KSO_WM_UNIT_ISNUMDGMTITLE" val="0"/>
  <p:tag name="KSO_WM_UNIT_LAYERLEVEL" val="1_1_1"/>
  <p:tag name="KSO_WM_UNIT_NOCLEAR" val="0"/>
  <p:tag name="KSO_WM_UNIT_PRESET_TEXT" val="点击添加标题"/>
  <p:tag name="KSO_WM_UNIT_TEXT_FILL_FORE_SCHEMECOLOR_INDEX" val="13"/>
  <p:tag name="KSO_WM_UNIT_TEXT_FILL_FORE_SCHEMECOLOR_INDEX_BRIGHTNESS" val="0.15"/>
  <p:tag name="KSO_WM_UNIT_TEXT_FILL_TYPE" val="1"/>
  <p:tag name="KSO_WM_UNIT_TYPE" val="m_h_a"/>
  <p:tag name="KSO_WM_UNIT_USESOURCEFORMAT_APPLY" val="1"/>
</p:tagLst>
</file>

<file path=ppt/tags/tag334.xml><?xml version="1.0" encoding="utf-8"?>
<p:tagLst xmlns:p="http://schemas.openxmlformats.org/presentationml/2006/main">
  <p:tag name="AS_UNIQUEID" val="180"/>
  <p:tag name="KSO_WM_BEAUTIFY_FLAG" val="#wm#"/>
  <p:tag name="KSO_WM_DIAGRAM_GROUP_CODE" val="m1-1"/>
  <p:tag name="KSO_WM_TAG_VERSION" val="1.0"/>
  <p:tag name="KSO_WM_TEMPLATE_CATEGORY" val="diagram"/>
  <p:tag name="KSO_WM_TEMPLATE_INDEX" val="20202357"/>
  <p:tag name="KSO_WM_UNIT_COMPATIBLE" val="0"/>
  <p:tag name="KSO_WM_UNIT_DIAGRAM_ISNUMVISUAL" val="0"/>
  <p:tag name="KSO_WM_UNIT_DIAGRAM_ISREFERUNIT" val="0"/>
  <p:tag name="KSO_WM_UNIT_HIGHLIGHT" val="0"/>
  <p:tag name="KSO_WM_UNIT_ID" val="diagram20202357_1*m_h_f*1_1_1"/>
  <p:tag name="KSO_WM_UNIT_INDEX" val="1_1_1"/>
  <p:tag name="KSO_WM_UNIT_LAYERLEVEL" val="1_1_1"/>
  <p:tag name="KSO_WM_UNIT_NOCLEAR" val="0"/>
  <p:tag name="KSO_WM_UNIT_PRESET_TEXT" val="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  <p:tag name="KSO_WM_UNIT_USESOURCEFORMAT_APPLY" val="1"/>
</p:tagLst>
</file>

<file path=ppt/tags/tag335.xml><?xml version="1.0" encoding="utf-8"?>
<p:tagLst xmlns:p="http://schemas.openxmlformats.org/presentationml/2006/main">
  <p:tag name="AS_UNIQUEID" val="181"/>
  <p:tag name="KSO_WM_BEAUTIFY_FLAG" val="#wm#"/>
  <p:tag name="KSO_WM_DIAGRAM_GROUP_CODE" val="m1-1"/>
  <p:tag name="KSO_WM_TAG_VERSION" val="1.0"/>
  <p:tag name="KSO_WM_TEMPLATE_CATEGORY" val="diagram"/>
  <p:tag name="KSO_WM_TEMPLATE_INDEX" val="2020235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2357_1*m_h_i*1_1_2"/>
  <p:tag name="KSO_WM_UNIT_INDEX" val="1_1_2"/>
  <p:tag name="KSO_WM_UNIT_LAYERLEVEL" val="1_1_1"/>
  <p:tag name="KSO_WM_UNIT_TEXT_FILL_FORE_SCHEMECOLOR_INDEX" val="13"/>
  <p:tag name="KSO_WM_UNIT_TEXT_FILL_FORE_SCHEMECOLOR_INDEX_BRIGHTNESS" val="0.15"/>
  <p:tag name="KSO_WM_UNIT_TEXT_FILL_TYPE" val="1"/>
  <p:tag name="KSO_WM_UNIT_TYPE" val="m_h_i"/>
  <p:tag name="KSO_WM_UNIT_USESOURCEFORMAT_APPLY" val="1"/>
</p:tagLst>
</file>

<file path=ppt/tags/tag336.xml><?xml version="1.0" encoding="utf-8"?>
<p:tagLst xmlns:p="http://schemas.openxmlformats.org/presentationml/2006/main">
  <p:tag name="AS_UNIQUEID" val="182"/>
  <p:tag name="KSO_WM_BEAUTIFY_FLAG" val="#wm#"/>
  <p:tag name="KSO_WM_DIAGRAM_GROUP_CODE" val="m1-1"/>
  <p:tag name="KSO_WM_TAG_VERSION" val="1.0"/>
  <p:tag name="KSO_WM_TEMPLATE_CATEGORY" val="diagram"/>
  <p:tag name="KSO_WM_TEMPLATE_INDEX" val="2020235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2357_1*m_h_i*1_2_3"/>
  <p:tag name="KSO_WM_UNIT_INDEX" val="1_2_3"/>
  <p:tag name="KSO_WM_UNIT_LAYERLEVEL" val="1_1_1"/>
  <p:tag name="KSO_WM_UNIT_TEXT_FILL_FORE_SCHEMECOLOR_INDEX" val="13"/>
  <p:tag name="KSO_WM_UNIT_TEXT_FILL_FORE_SCHEMECOLOR_INDEX_BRIGHTNESS" val="0.15"/>
  <p:tag name="KSO_WM_UNIT_TEXT_FILL_TYPE" val="1"/>
  <p:tag name="KSO_WM_UNIT_TYPE" val="m_h_i"/>
  <p:tag name="KSO_WM_UNIT_USESOURCEFORMAT_APPLY" val="1"/>
</p:tagLst>
</file>

<file path=ppt/tags/tag337.xml><?xml version="1.0" encoding="utf-8"?>
<p:tagLst xmlns:p="http://schemas.openxmlformats.org/presentationml/2006/main">
  <p:tag name="AS_UNIQUEID" val="183"/>
  <p:tag name="KSO_WM_BEAUTIFY_FLAG" val="#wm#"/>
  <p:tag name="KSO_WM_DIAGRAM_GROUP_CODE" val="m1-1"/>
  <p:tag name="KSO_WM_TAG_VERSION" val="1.0"/>
  <p:tag name="KSO_WM_TEMPLATE_CATEGORY" val="diagram"/>
  <p:tag name="KSO_WM_TEMPLATE_INDEX" val="20202357"/>
  <p:tag name="KSO_WM_UNIT_COMPATIBLE" val="0"/>
  <p:tag name="KSO_WM_UNIT_DIAGRAM_ISNUMVISUAL" val="0"/>
  <p:tag name="KSO_WM_UNIT_DIAGRAM_ISREFERUNIT" val="0"/>
  <p:tag name="KSO_WM_UNIT_HIGHLIGHT" val="0"/>
  <p:tag name="KSO_WM_UNIT_ID" val="diagram20202357_1*m_h_a*1_2_1"/>
  <p:tag name="KSO_WM_UNIT_INDEX" val="1_2_1"/>
  <p:tag name="KSO_WM_UNIT_ISCONTENTSTITLE" val="0"/>
  <p:tag name="KSO_WM_UNIT_ISNUMDGMTITLE" val="0"/>
  <p:tag name="KSO_WM_UNIT_LAYERLEVEL" val="1_1_1"/>
  <p:tag name="KSO_WM_UNIT_NOCLEAR" val="0"/>
  <p:tag name="KSO_WM_UNIT_PRESET_TEXT" val="点击添加标题"/>
  <p:tag name="KSO_WM_UNIT_TEXT_FILL_FORE_SCHEMECOLOR_INDEX" val="13"/>
  <p:tag name="KSO_WM_UNIT_TEXT_FILL_FORE_SCHEMECOLOR_INDEX_BRIGHTNESS" val="0.15"/>
  <p:tag name="KSO_WM_UNIT_TEXT_FILL_TYPE" val="1"/>
  <p:tag name="KSO_WM_UNIT_TYPE" val="m_h_a"/>
  <p:tag name="KSO_WM_UNIT_USESOURCEFORMAT_APPLY" val="1"/>
</p:tagLst>
</file>

<file path=ppt/tags/tag338.xml><?xml version="1.0" encoding="utf-8"?>
<p:tagLst xmlns:p="http://schemas.openxmlformats.org/presentationml/2006/main">
  <p:tag name="AS_UNIQUEID" val="184"/>
  <p:tag name="KSO_WM_BEAUTIFY_FLAG" val="#wm#"/>
  <p:tag name="KSO_WM_DIAGRAM_GROUP_CODE" val="m1-1"/>
  <p:tag name="KSO_WM_TAG_VERSION" val="1.0"/>
  <p:tag name="KSO_WM_TEMPLATE_CATEGORY" val="diagram"/>
  <p:tag name="KSO_WM_TEMPLATE_INDEX" val="20202357"/>
  <p:tag name="KSO_WM_UNIT_COMPATIBLE" val="0"/>
  <p:tag name="KSO_WM_UNIT_DIAGRAM_ISNUMVISUAL" val="0"/>
  <p:tag name="KSO_WM_UNIT_DIAGRAM_ISREFERUNIT" val="0"/>
  <p:tag name="KSO_WM_UNIT_HIGHLIGHT" val="0"/>
  <p:tag name="KSO_WM_UNIT_ID" val="diagram20202357_1*m_h_f*1_2_1"/>
  <p:tag name="KSO_WM_UNIT_INDEX" val="1_2_1"/>
  <p:tag name="KSO_WM_UNIT_LAYERLEVEL" val="1_1_1"/>
  <p:tag name="KSO_WM_UNIT_NOCLEAR" val="0"/>
  <p:tag name="KSO_WM_UNIT_PRESET_TEXT" val="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  <p:tag name="KSO_WM_UNIT_USESOURCEFORMAT_APPLY" val="1"/>
</p:tagLst>
</file>

<file path=ppt/tags/tag339.xml><?xml version="1.0" encoding="utf-8"?>
<p:tagLst xmlns:p="http://schemas.openxmlformats.org/presentationml/2006/main">
  <p:tag name="AS_UNIQUEID" val="185"/>
  <p:tag name="KSO_WM_BEAUTIFY_FLAG" val="#wm#"/>
  <p:tag name="KSO_WM_DIAGRAM_GROUP_CODE" val="m1-1"/>
  <p:tag name="KSO_WM_TAG_VERSION" val="1.0"/>
  <p:tag name="KSO_WM_TEMPLATE_CATEGORY" val="diagram"/>
  <p:tag name="KSO_WM_TEMPLATE_INDEX" val="20202357"/>
  <p:tag name="KSO_WM_UNIT_COMPATIBLE" val="0"/>
  <p:tag name="KSO_WM_UNIT_DIAGRAM_ISNUMVISUAL" val="0"/>
  <p:tag name="KSO_WM_UNIT_DIAGRAM_ISREFERUNIT" val="0"/>
  <p:tag name="KSO_WM_UNIT_HIGHLIGHT" val="0"/>
  <p:tag name="KSO_WM_UNIT_ID" val="diagram20202357_1*m_h_i*1_2_1"/>
  <p:tag name="KSO_WM_UNIT_INDEX" val="1_2_1"/>
  <p:tag name="KSO_WM_UNIT_LAYERLEVEL" val="1_1_1"/>
  <p:tag name="KSO_WM_UNIT_LINE_FILL_TYPE" val="2"/>
  <p:tag name="KSO_WM_UNIT_LINE_FORE_SCHEMECOLOR_INDEX" val="14"/>
  <p:tag name="KSO_WM_UNIT_LINE_FORE_SCHEMECOLOR_INDEX_BRIGHTNESS" val="-0.15"/>
  <p:tag name="KSO_WM_UNIT_TYPE" val="m_h_i"/>
  <p:tag name="KSO_WM_UNIT_USESOURCEFORMAT_APPLY" val="1"/>
</p:tagLst>
</file>

<file path=ppt/tags/tag34.xml><?xml version="1.0" encoding="utf-8"?>
<p:tagLst xmlns:p="http://schemas.openxmlformats.org/presentationml/2006/main">
  <p:tag name="AS_UNIQUEID" val="272"/>
</p:tagLst>
</file>

<file path=ppt/tags/tag340.xml><?xml version="1.0" encoding="utf-8"?>
<p:tagLst xmlns:p="http://schemas.openxmlformats.org/presentationml/2006/main">
  <p:tag name="AS_UNIQUEID" val="186"/>
  <p:tag name="KSO_WM_BEAUTIFY_FLAG" val="#wm#"/>
  <p:tag name="KSO_WM_DIAGRAM_GROUP_CODE" val="m1-1"/>
  <p:tag name="KSO_WM_TAG_VERSION" val="1.0"/>
  <p:tag name="KSO_WM_TEMPLATE_CATEGORY" val="diagram"/>
  <p:tag name="KSO_WM_TEMPLATE_INDEX" val="20202357"/>
  <p:tag name="KSO_WM_UNIT_COMPATIBLE" val="0"/>
  <p:tag name="KSO_WM_UNIT_DIAGRAM_ISNUMVISUAL" val="0"/>
  <p:tag name="KSO_WM_UNIT_DIAGRAM_ISREFERUNIT" val="0"/>
  <p:tag name="KSO_WM_UNIT_HIGHLIGHT" val="0"/>
  <p:tag name="KSO_WM_UNIT_ID" val="diagram20202357_1*m_h_i*1_1_1"/>
  <p:tag name="KSO_WM_UNIT_INDEX" val="1_1_1"/>
  <p:tag name="KSO_WM_UNIT_LAYERLEVEL" val="1_1_1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341.xml><?xml version="1.0" encoding="utf-8"?>
<p:tagLst xmlns:p="http://schemas.openxmlformats.org/presentationml/2006/main">
  <p:tag name="AS_UNIQUEID" val="187"/>
  <p:tag name="KSO_WM_BEAUTIFY_FLAG" val="#wm#"/>
  <p:tag name="KSO_WM_DIAGRAM_GROUP_CODE" val="m1-1"/>
  <p:tag name="KSO_WM_TAG_VERSION" val="1.0"/>
  <p:tag name="KSO_WM_TEMPLATE_CATEGORY" val="diagram"/>
  <p:tag name="KSO_WM_TEMPLATE_INDEX" val="20202357"/>
  <p:tag name="KSO_WM_UNIT_COMPATIBLE" val="0"/>
  <p:tag name="KSO_WM_UNIT_DIAGRAM_ISNUMVISUAL" val="0"/>
  <p:tag name="KSO_WM_UNIT_DIAGRAM_ISREFERUNIT" val="0"/>
  <p:tag name="KSO_WM_UNIT_HIGHLIGHT" val="0"/>
  <p:tag name="KSO_WM_UNIT_ID" val="diagram20202357_1*m_h_i*1_2_2"/>
  <p:tag name="KSO_WM_UNIT_INDEX" val="1_2_2"/>
  <p:tag name="KSO_WM_UNIT_LAYERLEVEL" val="1_1_1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342.xml><?xml version="1.0" encoding="utf-8"?>
<p:tagLst xmlns:p="http://schemas.openxmlformats.org/presentationml/2006/main">
  <p:tag name="KSO_WM_BEAUTIFY_FLAG" val="#wm#"/>
  <p:tag name="KSO_WM_DIAGRAM_GROUP_CODE" val="m1-1"/>
  <p:tag name="KSO_WM_SLIDE_DIAGTYPE" val="m"/>
  <p:tag name="KSO_WM_SLIDE_ID" val="diagram20202357_1"/>
  <p:tag name="KSO_WM_SLIDE_INDEX" val="1"/>
  <p:tag name="KSO_WM_SLIDE_ITEM_CNT" val="2"/>
  <p:tag name="KSO_WM_SLIDE_LAYOUT" val="m"/>
  <p:tag name="KSO_WM_SLIDE_LAYOUT_CNT" val="1"/>
  <p:tag name="KSO_WM_SLIDE_POSITION" val="284.55*136.775"/>
  <p:tag name="KSO_WM_SLIDE_SIZE" val="390.9*267.85"/>
  <p:tag name="KSO_WM_SLIDE_SUBTYPE" val="diag"/>
  <p:tag name="KSO_WM_SLIDE_TYPE" val="text"/>
  <p:tag name="KSO_WM_TAG_VERSION" val="1.0"/>
  <p:tag name="KSO_WM_TEMPLATE_CATEGORY" val="diagram"/>
  <p:tag name="KSO_WM_TEMPLATE_COLOR_TYPE" val="0"/>
  <p:tag name="KSO_WM_TEMPLATE_INDEX" val="20202357"/>
  <p:tag name="KSO_WM_TEMPLATE_MASTER_TYPE" val="0"/>
  <p:tag name="KSO_WM_TEMPLATE_SUBCATEGORY" val="0"/>
</p:tagLst>
</file>

<file path=ppt/tags/tag343.xml><?xml version="1.0" encoding="utf-8"?>
<p:tagLst xmlns:p="http://schemas.openxmlformats.org/presentationml/2006/main">
  <p:tag name="AS_UNIQUEID" val="188"/>
</p:tagLst>
</file>

<file path=ppt/tags/tag344.xml><?xml version="1.0" encoding="utf-8"?>
<p:tagLst xmlns:p="http://schemas.openxmlformats.org/presentationml/2006/main">
  <p:tag name="AS_UNIQUEID" val="189"/>
  <p:tag name="KSO_WM_BEAUTIFY_FLAG" val="#wm#"/>
  <p:tag name="KSO_WM_DIAGRAM_GROUP_CODE" val="l1-1"/>
  <p:tag name="KSO_WM_TAG_VERSION" val="1.0"/>
  <p:tag name="KSO_WM_TEMPLATE_CATEGORY" val="diagram"/>
  <p:tag name="KSO_WM_TEMPLATE_INDEX" val="20200703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0703_1*l_h_i*1_2_1"/>
  <p:tag name="KSO_WM_UNIT_INDEX" val="1_2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345.xml><?xml version="1.0" encoding="utf-8"?>
<p:tagLst xmlns:p="http://schemas.openxmlformats.org/presentationml/2006/main">
  <p:tag name="AS_UNIQUEID" val="190"/>
  <p:tag name="KSO_WM_BEAUTIFY_FLAG" val="#wm#"/>
  <p:tag name="KSO_WM_CHIP_GROUPID" val="5e757e9369be4861f5f86151"/>
  <p:tag name="KSO_WM_CHIP_XID" val="5e7600a5c2fe05cf1f263aea"/>
  <p:tag name="KSO_WM_TAG_VERSION" val="1.0"/>
  <p:tag name="KSO_WM_TEMPLATE_ASSEMBLE_GROUPID" val="5ee986149390e3092d7977d0"/>
  <p:tag name="KSO_WM_TEMPLATE_ASSEMBLE_XID" val="5ee986149390e3092d7977d0"/>
  <p:tag name="KSO_WM_TEMPLATE_CATEGORY" val="diagram"/>
  <p:tag name="KSO_WM_TEMPLATE_INDEX" val="20207608"/>
  <p:tag name="KSO_WM_UNIT_BLOCK" val="0"/>
  <p:tag name="KSO_WM_UNIT_COMPATIBLE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7608_1*i*1"/>
  <p:tag name="KSO_WM_UNIT_INDEX" val="1"/>
  <p:tag name="KSO_WM_UNIT_LAYERLEVEL" val="1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1320"/>
</p:tagLst>
</file>

<file path=ppt/tags/tag346.xml><?xml version="1.0" encoding="utf-8"?>
<p:tagLst xmlns:p="http://schemas.openxmlformats.org/presentationml/2006/main">
  <p:tag name="AS_UNIQUEID" val="191"/>
  <p:tag name="KSO_WM_BEAUTIFY_FLAG" val="#wm#"/>
  <p:tag name="KSO_WM_CHIP_GROUPID" val="5e757e9369be4861f5f86151"/>
  <p:tag name="KSO_WM_CHIP_XID" val="5e7600a5c2fe05cf1f263aea"/>
  <p:tag name="KSO_WM_TAG_VERSION" val="1.0"/>
  <p:tag name="KSO_WM_TEMPLATE_ASSEMBLE_GROUPID" val="5ee986149390e3092d7977d0"/>
  <p:tag name="KSO_WM_TEMPLATE_ASSEMBLE_XID" val="5ee986149390e3092d7977d0"/>
  <p:tag name="KSO_WM_TEMPLATE_CATEGORY" val="diagram"/>
  <p:tag name="KSO_WM_TEMPLATE_INDEX" val="20207608"/>
  <p:tag name="KSO_WM_UNIT_BLOCK" val="0"/>
  <p:tag name="KSO_WM_UNIT_COMPATIBLE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7608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"/>
</p:tagLst>
</file>

<file path=ppt/tags/tag347.xml><?xml version="1.0" encoding="utf-8"?>
<p:tagLst xmlns:p="http://schemas.openxmlformats.org/presentationml/2006/main">
  <p:tag name="AS_UNIQUEID" val="192"/>
  <p:tag name="KSO_WM_BEAUTIFY_FLAG" val="#wm#"/>
  <p:tag name="KSO_WM_CHIP_GROUPID" val="5e757e9369be4861f5f86151"/>
  <p:tag name="KSO_WM_CHIP_XID" val="5e7600a5c2fe05cf1f263aea"/>
  <p:tag name="KSO_WM_TAG_VERSION" val="1.0"/>
  <p:tag name="KSO_WM_TEMPLATE_ASSEMBLE_GROUPID" val="5ee986149390e3092d7977d0"/>
  <p:tag name="KSO_WM_TEMPLATE_ASSEMBLE_XID" val="5ee986149390e3092d7977d0"/>
  <p:tag name="KSO_WM_TEMPLATE_CATEGORY" val="diagram"/>
  <p:tag name="KSO_WM_TEMPLATE_INDEX" val="20207608"/>
  <p:tag name="KSO_WM_UNIT_BLOCK" val="0"/>
  <p:tag name="KSO_WM_UNIT_COMPATIBLE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7608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"/>
</p:tagLst>
</file>

<file path=ppt/tags/tag348.xml><?xml version="1.0" encoding="utf-8"?>
<p:tagLst xmlns:p="http://schemas.openxmlformats.org/presentationml/2006/main">
  <p:tag name="AS_UNIQUEID" val="193"/>
  <p:tag name="KSO_WM_ASSEMBLE_CHIP_INDEX" val="9d4057af2cd848edaae27d1ce6c46c9d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986149390e3092d7977d0"/>
  <p:tag name="KSO_WM_TEMPLATE_ASSEMBLE_XID" val="5ee986149390e3092d7977d0"/>
  <p:tag name="KSO_WM_TEMPLATE_CATEGORY" val="diagram"/>
  <p:tag name="KSO_WM_TEMPLATE_INDEX" val="20207608"/>
  <p:tag name="KSO_WM_UNIT_BLOCK" val="0"/>
  <p:tag name="KSO_WM_UNIT_COMPATIBLE" val="0"/>
  <p:tag name="KSO_WM_UNIT_DEC_AREA_ID" val="c7bade10f4a1414fabf01c3ec605ae26"/>
  <p:tag name="KSO_WM_UNIT_DEFAULT_FONT" val="24;44;4"/>
  <p:tag name="KSO_WM_UNIT_DIAGRAM_ISNUMVISUAL" val="0"/>
  <p:tag name="KSO_WM_UNIT_DIAGRAM_ISREFERUNIT" val="0"/>
  <p:tag name="KSO_WM_UNIT_HIGHLIGHT" val="0"/>
  <p:tag name="KSO_WM_UNIT_ID" val="diagram2020760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ARTLAYOUT_COMPRESS_INFO" val="{&#10;    &quot;id&quot;: &quot;2020-06-17T10:55:21&quot;,&#10;    &quot;max&quot;: 3.0488976377952781,&#10;    &quot;topChanged&quot;: 1.5244481776797096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6"/>
</p:tagLst>
</file>

<file path=ppt/tags/tag349.xml><?xml version="1.0" encoding="utf-8"?>
<p:tagLst xmlns:p="http://schemas.openxmlformats.org/presentationml/2006/main">
  <p:tag name="AS_UNIQUEID" val="194"/>
  <p:tag name="KSO_WM_BEAUTIFY_FLAG" val="#wm#"/>
  <p:tag name="KSO_WM_DIAGRAM_GROUP_CODE" val="l1-1"/>
  <p:tag name="KSO_WM_TAG_VERSION" val="1.0"/>
  <p:tag name="KSO_WM_TEMPLATE_CATEGORY" val="diagram"/>
  <p:tag name="KSO_WM_TEMPLATE_INDEX" val="20200703"/>
  <p:tag name="KSO_WM_UNIT_COMPATIBLE" val="0"/>
  <p:tag name="KSO_WM_UNIT_DIAGRAM_ISNUMVISUAL" val="0"/>
  <p:tag name="KSO_WM_UNIT_DIAGRAM_ISREFERUNIT" val="0"/>
  <p:tag name="KSO_WM_UNIT_HIGHLIGHT" val="0"/>
  <p:tag name="KSO_WM_UNIT_ID" val="diagram20200703_1*l_h_f*1_2_1"/>
  <p:tag name="KSO_WM_UNIT_INDEX" val="1_2_1"/>
  <p:tag name="KSO_WM_UNIT_LAYERLEVEL" val="1_1_1"/>
  <p:tag name="KSO_WM_UNIT_NOCLEAR" val="0"/>
  <p:tag name="KSO_WM_UNIT_PRESET_TEXT" val="我们潜心钻研幻灯片的演示规律与创作思路，希望通过人工智能解放用户双手，不仅高效，而且精准。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USESOURCEFORMAT_APPLY" val="1"/>
  <p:tag name="KSO_WM_UNIT_VALUE" val="84"/>
</p:tagLst>
</file>

<file path=ppt/tags/tag35.xml><?xml version="1.0" encoding="utf-8"?>
<p:tagLst xmlns:p="http://schemas.openxmlformats.org/presentationml/2006/main">
  <p:tag name="AS_UNIQUEID" val="273"/>
</p:tagLst>
</file>

<file path=ppt/tags/tag350.xml><?xml version="1.0" encoding="utf-8"?>
<p:tagLst xmlns:p="http://schemas.openxmlformats.org/presentationml/2006/main">
  <p:tag name="AS_UNIQUEID" val="195"/>
  <p:tag name="KSO_WM_BEAUTIFY_FLAG" val="#wm#"/>
  <p:tag name="KSO_WM_DIAGRAM_GROUP_CODE" val="l1-1"/>
  <p:tag name="KSO_WM_TAG_VERSION" val="1.0"/>
  <p:tag name="KSO_WM_TEMPLATE_CATEGORY" val="diagram"/>
  <p:tag name="KSO_WM_TEMPLATE_INDEX" val="20200703"/>
  <p:tag name="KSO_WM_UNIT_COMPATIBLE" val="0"/>
  <p:tag name="KSO_WM_UNIT_DIAGRAM_ISNUMVISUAL" val="0"/>
  <p:tag name="KSO_WM_UNIT_DIAGRAM_ISREFERUNIT" val="0"/>
  <p:tag name="KSO_WM_UNIT_HIGHLIGHT" val="0"/>
  <p:tag name="KSO_WM_UNIT_ID" val="diagram20200703_1*l_h_f*1_3_1"/>
  <p:tag name="KSO_WM_UNIT_INDEX" val="1_3_1"/>
  <p:tag name="KSO_WM_UNIT_LAYERLEVEL" val="1_1_1"/>
  <p:tag name="KSO_WM_UNIT_NOCLEAR" val="0"/>
  <p:tag name="KSO_WM_UNIT_PRESET_TEXT" val="我们是致力于研究AI智能创作PPT的一个团队，我们潜心钻研幻灯片的演示规律与创作思路。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USESOURCEFORMAT_APPLY" val="1"/>
  <p:tag name="KSO_WM_UNIT_VALUE" val="84"/>
</p:tagLst>
</file>

<file path=ppt/tags/tag351.xml><?xml version="1.0" encoding="utf-8"?>
<p:tagLst xmlns:p="http://schemas.openxmlformats.org/presentationml/2006/main">
  <p:tag name="AS_UNIQUEID" val="196"/>
  <p:tag name="KSO_WM_BEAUTIFY_FLAG" val="#wm#"/>
  <p:tag name="KSO_WM_DIAGRAM_GROUP_CODE" val="l1-1"/>
  <p:tag name="KSO_WM_TAG_VERSION" val="1.0"/>
  <p:tag name="KSO_WM_TEMPLATE_CATEGORY" val="diagram"/>
  <p:tag name="KSO_WM_TEMPLATE_INDEX" val="20200703"/>
  <p:tag name="KSO_WM_UNIT_COMPATIBLE" val="0"/>
  <p:tag name="KSO_WM_UNIT_DIAGRAM_ISNUMVISUAL" val="0"/>
  <p:tag name="KSO_WM_UNIT_DIAGRAM_ISREFERUNIT" val="0"/>
  <p:tag name="KSO_WM_UNIT_HIGHLIGHT" val="0"/>
  <p:tag name="KSO_WM_UNIT_ID" val="diagram20200703_1*i*2"/>
  <p:tag name="KSO_WM_UNIT_INDEX" val="2"/>
  <p:tag name="KSO_WM_UNIT_LAYERLEVEL" val="1"/>
  <p:tag name="KSO_WM_UNIT_TYPE" val="i"/>
  <p:tag name="KSO_WM_UNIT_USESOURCEFORMAT_APPLY" val="1"/>
</p:tagLst>
</file>

<file path=ppt/tags/tag352.xml><?xml version="1.0" encoding="utf-8"?>
<p:tagLst xmlns:p="http://schemas.openxmlformats.org/presentationml/2006/main">
  <p:tag name="AS_UNIQUEID" val="197"/>
  <p:tag name="KSO_WM_BEAUTIFY_FLAG" val="#wm#"/>
  <p:tag name="KSO_WM_DIAGRAM_GROUP_CODE" val="l1-1"/>
  <p:tag name="KSO_WM_TAG_VERSION" val="1.0"/>
  <p:tag name="KSO_WM_TEMPLATE_CATEGORY" val="diagram"/>
  <p:tag name="KSO_WM_TEMPLATE_INDEX" val="20200703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20200703_1*l_h_i*1_3_1"/>
  <p:tag name="KSO_WM_UNIT_INDEX" val="1_3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353.xml><?xml version="1.0" encoding="utf-8"?>
<p:tagLst xmlns:p="http://schemas.openxmlformats.org/presentationml/2006/main">
  <p:tag name="AS_UNIQUEID" val="198"/>
  <p:tag name="KSO_WM_BEAUTIFY_FLAG" val="#wm#"/>
  <p:tag name="KSO_WM_DIAGRAM_GROUP_CODE" val="l1-1"/>
  <p:tag name="KSO_WM_TAG_VERSION" val="1.0"/>
  <p:tag name="KSO_WM_TEMPLATE_CATEGORY" val="diagram"/>
  <p:tag name="KSO_WM_TEMPLATE_INDEX" val="20200703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0703_1*l_h_x*1_3_1"/>
  <p:tag name="KSO_WM_UNIT_INDEX" val="1_3_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x"/>
  <p:tag name="KSO_WM_UNIT_USESOURCEFORMAT_APPLY" val="1"/>
  <p:tag name="KSO_WM_UNIT_VALUE" val="107*104"/>
</p:tagLst>
</file>

<file path=ppt/tags/tag354.xml><?xml version="1.0" encoding="utf-8"?>
<p:tagLst xmlns:p="http://schemas.openxmlformats.org/presentationml/2006/main">
  <p:tag name="AS_UNIQUEID" val="199"/>
  <p:tag name="KSO_WM_BEAUTIFY_FLAG" val="#wm#"/>
  <p:tag name="KSO_WM_DIAGRAM_GROUP_CODE" val="l1-1"/>
  <p:tag name="KSO_WM_TAG_VERSION" val="1.0"/>
  <p:tag name="KSO_WM_TEMPLATE_CATEGORY" val="diagram"/>
  <p:tag name="KSO_WM_TEMPLATE_INDEX" val="20200703"/>
  <p:tag name="KSO_WM_UNIT_COMPATIBLE" val="0"/>
  <p:tag name="KSO_WM_UNIT_DIAGRAM_ISNUMVISUAL" val="0"/>
  <p:tag name="KSO_WM_UNIT_DIAGRAM_ISREFERUNIT" val="0"/>
  <p:tag name="KSO_WM_UNIT_HIGHLIGHT" val="0"/>
  <p:tag name="KSO_WM_UNIT_ID" val="diagram20200703_1*i*3"/>
  <p:tag name="KSO_WM_UNIT_INDEX" val="3"/>
  <p:tag name="KSO_WM_UNIT_LAYERLEVEL" val="1"/>
  <p:tag name="KSO_WM_UNIT_TYPE" val="i"/>
  <p:tag name="KSO_WM_UNIT_USESOURCEFORMAT_APPLY" val="1"/>
</p:tagLst>
</file>

<file path=ppt/tags/tag355.xml><?xml version="1.0" encoding="utf-8"?>
<p:tagLst xmlns:p="http://schemas.openxmlformats.org/presentationml/2006/main">
  <p:tag name="AS_UNIQUEID" val="200"/>
  <p:tag name="KSO_WM_BEAUTIFY_FLAG" val="#wm#"/>
  <p:tag name="KSO_WM_DIAGRAM_GROUP_CODE" val="l1-1"/>
  <p:tag name="KSO_WM_TAG_VERSION" val="1.0"/>
  <p:tag name="KSO_WM_TEMPLATE_CATEGORY" val="diagram"/>
  <p:tag name="KSO_WM_TEMPLATE_INDEX" val="20200703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0703_1*l_h_i*1_1_1"/>
  <p:tag name="KSO_WM_UNIT_INDEX" val="1_1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356.xml><?xml version="1.0" encoding="utf-8"?>
<p:tagLst xmlns:p="http://schemas.openxmlformats.org/presentationml/2006/main">
  <p:tag name="AS_UNIQUEID" val="201"/>
  <p:tag name="KSO_WM_BEAUTIFY_FLAG" val="#wm#"/>
  <p:tag name="KSO_WM_DIAGRAM_GROUP_CODE" val="l1-1"/>
  <p:tag name="KSO_WM_TAG_VERSION" val="1.0"/>
  <p:tag name="KSO_WM_TEMPLATE_CATEGORY" val="diagram"/>
  <p:tag name="KSO_WM_TEMPLATE_INDEX" val="20200703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0703_1*l_h_x*1_1_1"/>
  <p:tag name="KSO_WM_UNIT_INDEX" val="1_1_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x"/>
  <p:tag name="KSO_WM_UNIT_USESOURCEFORMAT_APPLY" val="1"/>
  <p:tag name="KSO_WM_UNIT_VALUE" val="104*109"/>
</p:tagLst>
</file>

<file path=ppt/tags/tag357.xml><?xml version="1.0" encoding="utf-8"?>
<p:tagLst xmlns:p="http://schemas.openxmlformats.org/presentationml/2006/main">
  <p:tag name="AS_UNIQUEID" val="202"/>
  <p:tag name="KSO_WM_BEAUTIFY_FLAG" val="#wm#"/>
  <p:tag name="KSO_WM_DIAGRAM_GROUP_CODE" val="l1-1"/>
  <p:tag name="KSO_WM_TAG_VERSION" val="1.0"/>
  <p:tag name="KSO_WM_TEMPLATE_CATEGORY" val="diagram"/>
  <p:tag name="KSO_WM_TEMPLATE_INDEX" val="20200703"/>
  <p:tag name="KSO_WM_UNIT_COMPATIBLE" val="0"/>
  <p:tag name="KSO_WM_UNIT_DIAGRAM_ISNUMVISUAL" val="0"/>
  <p:tag name="KSO_WM_UNIT_DIAGRAM_ISREFERUNIT" val="0"/>
  <p:tag name="KSO_WM_UNIT_HIGHLIGHT" val="0"/>
  <p:tag name="KSO_WM_UNIT_ID" val="diagram20200703_1*i*4"/>
  <p:tag name="KSO_WM_UNIT_INDEX" val="4"/>
  <p:tag name="KSO_WM_UNIT_LAYERLEVEL" val="1"/>
  <p:tag name="KSO_WM_UNIT_TYPE" val="i"/>
  <p:tag name="KSO_WM_UNIT_USESOURCEFORMAT_APPLY" val="1"/>
</p:tagLst>
</file>

<file path=ppt/tags/tag358.xml><?xml version="1.0" encoding="utf-8"?>
<p:tagLst xmlns:p="http://schemas.openxmlformats.org/presentationml/2006/main">
  <p:tag name="AS_UNIQUEID" val="203"/>
  <p:tag name="KSO_WM_BEAUTIFY_FLAG" val="#wm#"/>
  <p:tag name="KSO_WM_DIAGRAM_GROUP_CODE" val="l1-1"/>
  <p:tag name="KSO_WM_TAG_VERSION" val="1.0"/>
  <p:tag name="KSO_WM_TEMPLATE_CATEGORY" val="diagram"/>
  <p:tag name="KSO_WM_TEMPLATE_INDEX" val="20200703"/>
  <p:tag name="KSO_WM_UNIT_COMPATIBLE" val="0"/>
  <p:tag name="KSO_WM_UNIT_DIAGRAM_ISNUMVISUAL" val="0"/>
  <p:tag name="KSO_WM_UNIT_DIAGRAM_ISREFERUNIT" val="0"/>
  <p:tag name="KSO_WM_UNIT_FILL_FORE_SCHEMECOLOR_INDEX" val="9"/>
  <p:tag name="KSO_WM_UNIT_FILL_FORE_SCHEMECOLOR_INDEX_BRIGHTNESS" val="0"/>
  <p:tag name="KSO_WM_UNIT_FILL_TYPE" val="1"/>
  <p:tag name="KSO_WM_UNIT_HIGHLIGHT" val="0"/>
  <p:tag name="KSO_WM_UNIT_ID" val="diagram20200703_1*l_h_i*1_4_1"/>
  <p:tag name="KSO_WM_UNIT_INDEX" val="1_4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359.xml><?xml version="1.0" encoding="utf-8"?>
<p:tagLst xmlns:p="http://schemas.openxmlformats.org/presentationml/2006/main">
  <p:tag name="AS_UNIQUEID" val="204"/>
  <p:tag name="KSO_WM_BEAUTIFY_FLAG" val="#wm#"/>
  <p:tag name="KSO_WM_DIAGRAM_GROUP_CODE" val="l1-1"/>
  <p:tag name="KSO_WM_TAG_VERSION" val="1.0"/>
  <p:tag name="KSO_WM_TEMPLATE_CATEGORY" val="diagram"/>
  <p:tag name="KSO_WM_TEMPLATE_INDEX" val="20200703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0703_1*l_h_x*1_4_1"/>
  <p:tag name="KSO_WM_UNIT_INDEX" val="1_4_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x"/>
  <p:tag name="KSO_WM_UNIT_USESOURCEFORMAT_APPLY" val="1"/>
  <p:tag name="KSO_WM_UNIT_VALUE" val="91*141"/>
</p:tagLst>
</file>

<file path=ppt/tags/tag36.xml><?xml version="1.0" encoding="utf-8"?>
<p:tagLst xmlns:p="http://schemas.openxmlformats.org/presentationml/2006/main">
  <p:tag name="AS_UNIQUEID" val="274"/>
</p:tagLst>
</file>

<file path=ppt/tags/tag360.xml><?xml version="1.0" encoding="utf-8"?>
<p:tagLst xmlns:p="http://schemas.openxmlformats.org/presentationml/2006/main">
  <p:tag name="AS_UNIQUEID" val="205"/>
  <p:tag name="KSO_WM_BEAUTIFY_FLAG" val="#wm#"/>
  <p:tag name="KSO_WM_DIAGRAM_GROUP_CODE" val="l1-1"/>
  <p:tag name="KSO_WM_TAG_VERSION" val="1.0"/>
  <p:tag name="KSO_WM_TEMPLATE_CATEGORY" val="diagram"/>
  <p:tag name="KSO_WM_TEMPLATE_INDEX" val="20200703"/>
  <p:tag name="KSO_WM_UNIT_COMPATIBLE" val="0"/>
  <p:tag name="KSO_WM_UNIT_DIAGRAM_ISNUMVISUAL" val="0"/>
  <p:tag name="KSO_WM_UNIT_DIAGRAM_ISREFERUNIT" val="0"/>
  <p:tag name="KSO_WM_UNIT_HIGHLIGHT" val="0"/>
  <p:tag name="KSO_WM_UNIT_ID" val="diagram20200703_1*l_h_f*1_1_1"/>
  <p:tag name="KSO_WM_UNIT_INDEX" val="1_1_1"/>
  <p:tag name="KSO_WM_UNIT_LAYERLEVEL" val="1_1_1"/>
  <p:tag name="KSO_WM_UNIT_NOCLEAR" val="0"/>
  <p:tag name="KSO_WM_UNIT_PRESET_TEXT" val="我们是致力于研究AI智能创作PPT的一个团队。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USESOURCEFORMAT_APPLY" val="1"/>
  <p:tag name="KSO_WM_UNIT_VALUE" val="84"/>
</p:tagLst>
</file>

<file path=ppt/tags/tag361.xml><?xml version="1.0" encoding="utf-8"?>
<p:tagLst xmlns:p="http://schemas.openxmlformats.org/presentationml/2006/main">
  <p:tag name="AS_UNIQUEID" val="206"/>
  <p:tag name="KSO_WM_BEAUTIFY_FLAG" val="#wm#"/>
  <p:tag name="KSO_WM_DIAGRAM_GROUP_CODE" val="l1-1"/>
  <p:tag name="KSO_WM_TAG_VERSION" val="1.0"/>
  <p:tag name="KSO_WM_TEMPLATE_CATEGORY" val="diagram"/>
  <p:tag name="KSO_WM_TEMPLATE_INDEX" val="20200703"/>
  <p:tag name="KSO_WM_UNIT_COMPATIBLE" val="0"/>
  <p:tag name="KSO_WM_UNIT_DIAGRAM_ISNUMVISUAL" val="0"/>
  <p:tag name="KSO_WM_UNIT_DIAGRAM_ISREFERUNIT" val="0"/>
  <p:tag name="KSO_WM_UNIT_HIGHLIGHT" val="0"/>
  <p:tag name="KSO_WM_UNIT_ID" val="diagram20200703_1*l_h_f*1_4_1"/>
  <p:tag name="KSO_WM_UNIT_INDEX" val="1_4_1"/>
  <p:tag name="KSO_WM_UNIT_LAYERLEVEL" val="1_1_1"/>
  <p:tag name="KSO_WM_UNIT_NOCLEAR" val="0"/>
  <p:tag name="KSO_WM_UNIT_PRESET_TEXT" val="希望通过人工智能解放用户双手，不仅高效，而且精准。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USESOURCEFORMAT_APPLY" val="1"/>
  <p:tag name="KSO_WM_UNIT_VALUE" val="84"/>
</p:tagLst>
</file>

<file path=ppt/tags/tag362.xml><?xml version="1.0" encoding="utf-8"?>
<p:tagLst xmlns:p="http://schemas.openxmlformats.org/presentationml/2006/main">
  <p:tag name="AS_UNIQUEID" val="207"/>
  <p:tag name="KSO_WM_BEAUTIFY_FLAG" val="#wm#"/>
  <p:tag name="KSO_WM_DIAGRAM_GROUP_CODE" val="l1-1"/>
  <p:tag name="KSO_WM_TAG_VERSION" val="1.0"/>
  <p:tag name="KSO_WM_TEMPLATE_CATEGORY" val="diagram"/>
  <p:tag name="KSO_WM_TEMPLATE_INDEX" val="20200703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CON_FILEID" val="3101936"/>
  <p:tag name="KSO_WM_UNIT_ICON_STYLE" val="2"/>
  <p:tag name="KSO_WM_UNIT_ID" val="diagram20200703_1*l_h_x*1_2_1"/>
  <p:tag name="KSO_WM_UNIT_INDEX" val="1_2_1"/>
  <p:tag name="KSO_WM_UNIT_LAYERLEVEL" val="1_1_1"/>
  <p:tag name="KSO_WM_UNIT_TYPE" val="l_h_x"/>
  <p:tag name="KSO_WM_UNIT_USESOURCEFORMAT_APPLY" val="1"/>
  <p:tag name="KSO_WM_UNIT_VALUE" val="109*106"/>
</p:tagLst>
</file>

<file path=ppt/tags/tag363.xml><?xml version="1.0" encoding="utf-8"?>
<p:tagLst xmlns:p="http://schemas.openxmlformats.org/presentationml/2006/main">
  <p:tag name="KSO_WM_BEAUTIFY_FLAG" val="#wm#"/>
  <p:tag name="KSO_WM_CHIP_FILLPROP" val="[[{&quot;fill_id&quot;:&quot;4b3d06a1f10d40ff8e06d4f6d0ab0ea3&quot;,&quot;fill_align&quot;:&quot;rm&quot;,&quot;text_align&quot;:&quot;lm&quot;,&quot;text_direction&quot;:&quot;horizontal&quot;,&quot;chip_types&quot;:[&quot;header&quot;]},{&quot;fill_id&quot;:&quot;8e40daf4927f4521bed00751a0febf31&quot;,&quot;fill_align&quot;:&quot;lm&quot;,&quot;text_align&quot;:&quot;lm&quot;,&quot;text_direction&quot;:&quot;horizontal&quot;,&quot;chip_types&quot;:[&quot;picture&quot;,&quot;diagram&quot;,&quot;pictext&quot;,&quot;table&quot;,&quot;chart&quot;,&quot;video&quot;,&quot;text&quot;],&quot;support_features&quot;:[&quot;collage&quot;,&quot;carousel&quot;,&quot;creativecrop&quot;]}],[{&quot;fill_id&quot;:&quot;4b3d06a1f10d40ff8e06d4f6d0ab0ea3&quot;,&quot;fill_align&quot;:&quot;cm&quot;,&quot;text_align&quot;:&quot;cm&quot;,&quot;text_direction&quot;:&quot;horizontal&quot;,&quot;chip_types&quot;:[&quot;header&quot;]},{&quot;fill_id&quot;:&quot;8e40daf4927f4521bed00751a0febf31&quot;,&quot;fill_align&quot;:&quot;lm&quot;,&quot;text_align&quot;:&quot;lm&quot;,&quot;text_direction&quot;:&quot;horizontal&quot;,&quot;chip_types&quot;:[&quot;picture&quot;,&quot;diagram&quot;,&quot;pictext&quot;,&quot;table&quot;,&quot;chart&quot;,&quot;video&quot;,&quot;text&quot;],&quot;support_features&quot;:[&quot;collage&quot;,&quot;carousel&quot;,&quot;creativecrop&quot;]}],[{&quot;fill_id&quot;:&quot;4b3d06a1f10d40ff8e06d4f6d0ab0ea3&quot;,&quot;fill_align&quot;:&quot;cm&quot;,&quot;text_align&quot;:&quot;cm&quot;,&quot;text_direction&quot;:&quot;horizontal&quot;,&quot;chip_types&quot;:[&quot;header&quot;]},{&quot;fill_id&quot;:&quot;8e40daf4927f4521bed00751a0febf31&quot;,&quot;fill_align&quot;:&quot;cm&quot;,&quot;text_align&quot;:&quot;cm&quot;,&quot;text_direction&quot;:&quot;horizontal&quot;,&quot;chip_types&quot;:[&quot;picture&quot;,&quot;diagram&quot;,&quot;pictext&quot;,&quot;table&quot;,&quot;chart&quot;,&quot;video&quot;],&quot;support_features&quot;:[&quot;collage&quot;,&quot;carousel&quot;,&quot;creativecrop&quot;]}]]"/>
  <p:tag name="KSO_WM_CHIP_GROUPID" val="5e757e9369be4861f5f86151"/>
  <p:tag name="KSO_WM_CHIP_INFOS" val="{&quot;layout_type&quot;:&quot;leftright&quot;,&quot;tags&quot;:{&quot;style&quot;:[&quot;商务&quot;,&quot;简约&quot;,&quot;文艺清新&quot;,&quot;卡通&quot;,&quot;欧美风&quot;,&quot;黑板风&quot;,&quot;渐变风&quot;]},&quot;slide_type&quot;:[&quot;text&quot;],&quot;aspect_ratio&quot;:&quot;16:9&quot;}"/>
  <p:tag name="KSO_WM_CHIP_XID" val="5e7600a5c2fe05cf1f263aea"/>
  <p:tag name="KSO_WM_SLIDE_BACKGROUND" val="[&quot;general&quot;]"/>
  <p:tag name="KSO_WM_SLIDE_BACKGROUND_TYPE" val="general"/>
  <p:tag name="KSO_WM_SLIDE_BK_DARK_LIGHT" val="2"/>
  <p:tag name="KSO_WM_SLIDE_ID" val="diagram20207608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17T10:55:21&quot;,&quot;maxSize&quot;:{&quot;size1&quot;:43.799999999999997},&quot;minSize&quot;:{&quot;size1&quot;:38.799999999999997},&quot;normalSize&quot;:{&quot;size1&quot;:39.73749999999999},&quot;subLayout&quot;:[{&quot;id&quot;:&quot;2020-06-17T10:55:21&quot;,&quot;margin&quot;:{&quot;bottom&quot;:3.809999942779541,&quot;left&quot;:2.1170001029968262,&quot;right&quot;:0.42300000786781311,&quot;top&quot;:3.809999942779541},&quot;type&quot;:0},{&quot;id&quot;:&quot;2020-06-17T10:55:21&quot;,&quot;margin&quot;:{&quot;bottom&quot;:2.1170001029968262,&quot;left&quot;:0,&quot;right&quot;:2.1170001029968262,&quot;top&quot;:2.1170001029968262},&quot;type&quot;:0}],&quot;type&quot;:0}"/>
  <p:tag name="KSO_WM_SLIDE_POSITION" val="36*23"/>
  <p:tag name="KSO_WM_SLIDE_RATIO" val="1.777778"/>
  <p:tag name="KSO_WM_SLIDE_SIZE" val="889*480"/>
  <p:tag name="KSO_WM_SLIDE_SUBTYPE" val="picTxt"/>
  <p:tag name="KSO_WM_SLIDE_SUPPORT_FEATURE_TYPE" val="7"/>
  <p:tag name="KSO_WM_SLIDE_TYPE" val="text"/>
  <p:tag name="KSO_WM_TAG_VERSION" val="1.0"/>
  <p:tag name="KSO_WM_TEMPLATE_ASSEMBLE_GROUPID" val="5ee986149390e3092d7977d0"/>
  <p:tag name="KSO_WM_TEMPLATE_ASSEMBLE_XID" val="5ee986149390e3092d7977d0"/>
  <p:tag name="KSO_WM_TEMPLATE_CATEGORY" val="diagram"/>
  <p:tag name="KSO_WM_TEMPLATE_COLOR_TYPE" val="1"/>
  <p:tag name="KSO_WM_TEMPLATE_INDEX" val="20207608"/>
  <p:tag name="KSO_WM_TEMPLATE_MASTER_TYPE" val="0"/>
  <p:tag name="KSO_WM_TEMPLATE_SUBCATEGORY" val="21"/>
</p:tagLst>
</file>

<file path=ppt/tags/tag364.xml><?xml version="1.0" encoding="utf-8"?>
<p:tagLst xmlns:p="http://schemas.openxmlformats.org/presentationml/2006/main">
  <p:tag name="AS_UNIQUEID" val="208"/>
</p:tagLst>
</file>

<file path=ppt/tags/tag365.xml><?xml version="1.0" encoding="utf-8"?>
<p:tagLst xmlns:p="http://schemas.openxmlformats.org/presentationml/2006/main">
  <p:tag name="AS_UNIQUEID" val="209"/>
  <p:tag name="KSO_WM_BEAUTIFY_FLAG" val="#wm#"/>
  <p:tag name="KSO_WM_CHIP_GROUPID" val="5eecbcf1a758c1ec0b708d3e"/>
  <p:tag name="KSO_WM_CHIP_XID" val="5eecbcf1a758c1ec0b708d3f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INDEX" val="20209345"/>
  <p:tag name="KSO_WM_UNIT_BLOCK" val="0"/>
  <p:tag name="KSO_WM_UNIT_COMPATIBLE" val="0"/>
  <p:tag name="KSO_WM_UNIT_DEC_AREA_ID" val="21332f97fbba4e12806446ed40358a3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45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"/>
</p:tagLst>
</file>

<file path=ppt/tags/tag366.xml><?xml version="1.0" encoding="utf-8"?>
<p:tagLst xmlns:p="http://schemas.openxmlformats.org/presentationml/2006/main">
  <p:tag name="AS_UNIQUEID" val="210"/>
  <p:tag name="KSO_WM_BEAUTIFY_FLAG" val="#wm#"/>
  <p:tag name="KSO_WM_CHIP_GROUPID" val="5eecbcf1a758c1ec0b708d3e"/>
  <p:tag name="KSO_WM_CHIP_XID" val="5eecbcf1a758c1ec0b708d3f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INDEX" val="20209345"/>
  <p:tag name="KSO_WM_UNIT_BLOCK" val="0"/>
  <p:tag name="KSO_WM_UNIT_COMPATIBLE" val="0"/>
  <p:tag name="KSO_WM_UNIT_DEC_AREA_ID" val="7449436611fd4da6bb61f062c2f4178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45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"/>
</p:tagLst>
</file>

<file path=ppt/tags/tag367.xml><?xml version="1.0" encoding="utf-8"?>
<p:tagLst xmlns:p="http://schemas.openxmlformats.org/presentationml/2006/main">
  <p:tag name="AS_UNIQUEID" val="211"/>
  <p:tag name="KSO_WM_ASSEMBLE_CHIP_INDEX" val="5a2e9c6719e44e15a668df9f584f6c17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INDEX" val="20209345"/>
  <p:tag name="KSO_WM_UNIT_BLOCK" val="0"/>
  <p:tag name="KSO_WM_UNIT_COMPATIBLE" val="0"/>
  <p:tag name="KSO_WM_UNIT_DEC_AREA_ID" val="46f41449ae2440e5a491c31b2bdaee30"/>
  <p:tag name="KSO_WM_UNIT_DEFAULT_FONT" val="14;20;2"/>
  <p:tag name="KSO_WM_UNIT_DIAGRAM_ISNUMVISUAL" val="0"/>
  <p:tag name="KSO_WM_UNIT_DIAGRAM_ISREFERUNIT" val="0"/>
  <p:tag name="KSO_WM_UNIT_HIGHLIGHT" val="0"/>
  <p:tag name="KSO_WM_UNIT_ID" val="diagram2020934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20"/>
</p:tagLst>
</file>

<file path=ppt/tags/tag368.xml><?xml version="1.0" encoding="utf-8"?>
<p:tagLst xmlns:p="http://schemas.openxmlformats.org/presentationml/2006/main">
  <p:tag name="KSO_WM_BEAUTIFY_FLAG" val="#wm#"/>
  <p:tag name="KSO_WM_CHIP_FILLPROP" val="[[{&quot;fill_id&quot;:&quot;c78fec7d9f4d442ca0ed700ee78be74c&quot;,&quot;fill_align&quot;:&quot;cm&quot;,&quot;text_align&quot;:&quot;cm&quot;,&quot;text_direction&quot;:&quot;horizontal&quot;,&quot;chip_types&quot;:[&quot;header&quot;]}],[{&quot;fill_id&quot;:&quot;c78fec7d9f4d442ca0ed700ee78be74c&quot;,&quot;fill_align&quot;:&quot;cm&quot;,&quot;text_align&quot;:&quot;lm&quot;,&quot;text_direction&quot;:&quot;horizontal&quot;,&quot;chip_types&quot;:[&quot;text&quot;]}]]"/>
  <p:tag name="KSO_WM_CHIP_GROUPID" val="5eecbcf1a758c1ec0b708d3e"/>
  <p:tag name="KSO_WM_CHIP_INFOS" val="{&quot;layout_type&quot;:&quot;full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ecbcf1a758c1ec0b708d3f"/>
  <p:tag name="KSO_WM_SLIDE_BACKGROUND" val="[&quot;general&quot;]"/>
  <p:tag name="KSO_WM_SLIDE_BACKGROUND_TYPE" val="general"/>
  <p:tag name="KSO_WM_SLIDE_BK_DARK_LIGHT" val="2"/>
  <p:tag name="KSO_WM_SLIDE_ID" val="diagram20209345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20T10:33:18&quot;,&quot;maxSize&quot;:{&quot;size1&quot;:0},&quot;minSize&quot;:{&quot;size1&quot;:0},&quot;normalSize&quot;:{&quot;size1&quot;:0},&quot;subLayout&quot;:[{&quot;id&quot;:&quot;2020-07-20T10:33:18&quot;,&quot;type&quot;:0},{&quot;id&quot;:&quot;2020-07-20T10:33:18&quot;,&quot;margin&quot;:{&quot;bottom&quot;:6.3499999046325684,&quot;left&quot;:4.2329998016357422,&quot;right&quot;:4.2329998016357422,&quot;top&quot;:6.3499999046325684},&quot;type&quot;:0}],&quot;type&quot;:0}"/>
  <p:tag name="KSO_WM_SLIDE_POSITION" val="101*104"/>
  <p:tag name="KSO_WM_SLIDE_RATIO" val="1.777778"/>
  <p:tag name="KSO_WM_SLIDE_SIZE" val="756*331"/>
  <p:tag name="KSO_WM_SLIDE_SUBTYPE" val="pureTxt"/>
  <p:tag name="KSO_WM_SLIDE_SUPPORT_FEATURE_TYPE" val="0"/>
  <p:tag name="KSO_WM_SLIDE_TYPE" val="text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COLOR_TYPE" val="1"/>
  <p:tag name="KSO_WM_TEMPLATE_INDEX" val="20209345"/>
  <p:tag name="KSO_WM_TEMPLATE_MASTER_TYPE" val="0"/>
  <p:tag name="KSO_WM_TEMPLATE_SUBCATEGORY" val="21"/>
</p:tagLst>
</file>

<file path=ppt/tags/tag369.xml><?xml version="1.0" encoding="utf-8"?>
<p:tagLst xmlns:p="http://schemas.openxmlformats.org/presentationml/2006/main">
  <p:tag name="AS_UNIQUEID" val="212"/>
</p:tagLst>
</file>

<file path=ppt/tags/tag37.xml><?xml version="1.0" encoding="utf-8"?>
<p:tagLst xmlns:p="http://schemas.openxmlformats.org/presentationml/2006/main">
  <p:tag name="AS_UNIQUEID" val="275"/>
</p:tagLst>
</file>

<file path=ppt/tags/tag370.xml><?xml version="1.0" encoding="utf-8"?>
<p:tagLst xmlns:p="http://schemas.openxmlformats.org/presentationml/2006/main">
  <p:tag name="AS_UNIQUEID" val="213"/>
  <p:tag name="KSO_WM_BEAUTIFY_FLAG" val="#wm#"/>
  <p:tag name="KSO_WM_CHIP_GROUPID" val="5eecbcf1a758c1ec0b708d3e"/>
  <p:tag name="KSO_WM_CHIP_XID" val="5eecbcf1a758c1ec0b708d3f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INDEX" val="20209345"/>
  <p:tag name="KSO_WM_UNIT_BLOCK" val="0"/>
  <p:tag name="KSO_WM_UNIT_COMPATIBLE" val="0"/>
  <p:tag name="KSO_WM_UNIT_DEC_AREA_ID" val="21332f97fbba4e12806446ed40358a3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45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"/>
</p:tagLst>
</file>

<file path=ppt/tags/tag371.xml><?xml version="1.0" encoding="utf-8"?>
<p:tagLst xmlns:p="http://schemas.openxmlformats.org/presentationml/2006/main">
  <p:tag name="AS_UNIQUEID" val="214"/>
  <p:tag name="KSO_WM_BEAUTIFY_FLAG" val="#wm#"/>
  <p:tag name="KSO_WM_CHIP_GROUPID" val="5eecbcf1a758c1ec0b708d3e"/>
  <p:tag name="KSO_WM_CHIP_XID" val="5eecbcf1a758c1ec0b708d3f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INDEX" val="20209345"/>
  <p:tag name="KSO_WM_UNIT_BLOCK" val="0"/>
  <p:tag name="KSO_WM_UNIT_COMPATIBLE" val="0"/>
  <p:tag name="KSO_WM_UNIT_DEC_AREA_ID" val="7449436611fd4da6bb61f062c2f4178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45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"/>
</p:tagLst>
</file>

<file path=ppt/tags/tag372.xml><?xml version="1.0" encoding="utf-8"?>
<p:tagLst xmlns:p="http://schemas.openxmlformats.org/presentationml/2006/main">
  <p:tag name="AS_UNIQUEID" val="215"/>
  <p:tag name="KSO_WM_ASSEMBLE_CHIP_INDEX" val="5a2e9c6719e44e15a668df9f584f6c17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INDEX" val="20209345"/>
  <p:tag name="KSO_WM_UNIT_BLOCK" val="0"/>
  <p:tag name="KSO_WM_UNIT_COMPATIBLE" val="0"/>
  <p:tag name="KSO_WM_UNIT_DEC_AREA_ID" val="46f41449ae2440e5a491c31b2bdaee30"/>
  <p:tag name="KSO_WM_UNIT_DEFAULT_FONT" val="14;20;2"/>
  <p:tag name="KSO_WM_UNIT_DIAGRAM_ISNUMVISUAL" val="0"/>
  <p:tag name="KSO_WM_UNIT_DIAGRAM_ISREFERUNIT" val="0"/>
  <p:tag name="KSO_WM_UNIT_HIGHLIGHT" val="0"/>
  <p:tag name="KSO_WM_UNIT_ID" val="diagram20209345_1*f*1"/>
  <p:tag name="KSO_WM_UNIT_INDEX" val="1"/>
  <p:tag name="KSO_WM_UNIT_LAST_MAX_FONTSIZE" val="320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ARTLAYOUT_COMPRESS_INFO" val="{&#10;    &quot;id&quot;: &quot;2020-07-20T10:33:18&quot;,&#10;    &quot;max&quot;: 0,&#10;    &quot;topChanged&quot;: 0&#10;}&#10;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20"/>
</p:tagLst>
</file>

<file path=ppt/tags/tag373.xml><?xml version="1.0" encoding="utf-8"?>
<p:tagLst xmlns:p="http://schemas.openxmlformats.org/presentationml/2006/main">
  <p:tag name="KSO_WM_BEAUTIFY_FLAG" val="#wm#"/>
  <p:tag name="KSO_WM_CHIP_FILLPROP" val="[[{&quot;fill_id&quot;:&quot;c78fec7d9f4d442ca0ed700ee78be74c&quot;,&quot;fill_align&quot;:&quot;cm&quot;,&quot;text_align&quot;:&quot;cm&quot;,&quot;text_direction&quot;:&quot;horizontal&quot;,&quot;chip_types&quot;:[&quot;header&quot;]}],[{&quot;fill_id&quot;:&quot;c78fec7d9f4d442ca0ed700ee78be74c&quot;,&quot;fill_align&quot;:&quot;cm&quot;,&quot;text_align&quot;:&quot;lm&quot;,&quot;text_direction&quot;:&quot;horizontal&quot;,&quot;chip_types&quot;:[&quot;text&quot;]}]]"/>
  <p:tag name="KSO_WM_CHIP_GROUPID" val="5eecbcf1a758c1ec0b708d3e"/>
  <p:tag name="KSO_WM_CHIP_INFOS" val="{&quot;layout_type&quot;:&quot;full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ecbcf1a758c1ec0b708d3f"/>
  <p:tag name="KSO_WM_SLIDE_BACKGROUND" val="[&quot;general&quot;]"/>
  <p:tag name="KSO_WM_SLIDE_BACKGROUND_TYPE" val="general"/>
  <p:tag name="KSO_WM_SLIDE_BK_DARK_LIGHT" val="2"/>
  <p:tag name="KSO_WM_SLIDE_ID" val="diagram20209345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20T10:33:18&quot;,&quot;maxSize&quot;:{&quot;size1&quot;:0},&quot;minSize&quot;:{&quot;size1&quot;:0},&quot;normalSize&quot;:{&quot;size1&quot;:0},&quot;subLayout&quot;:[{&quot;id&quot;:&quot;2020-07-20T10:33:18&quot;,&quot;type&quot;:0},{&quot;id&quot;:&quot;2020-07-20T10:33:18&quot;,&quot;margin&quot;:{&quot;bottom&quot;:6.3499999046325684,&quot;left&quot;:4.2329998016357422,&quot;right&quot;:4.2329998016357422,&quot;top&quot;:6.3499999046325684},&quot;type&quot;:0}],&quot;type&quot;:0}"/>
  <p:tag name="KSO_WM_SLIDE_POSITION" val="101*104"/>
  <p:tag name="KSO_WM_SLIDE_RATIO" val="1.777778"/>
  <p:tag name="KSO_WM_SLIDE_SIZE" val="756*331"/>
  <p:tag name="KSO_WM_SLIDE_SUBTYPE" val="pureTxt"/>
  <p:tag name="KSO_WM_SLIDE_SUPPORT_FEATURE_TYPE" val="0"/>
  <p:tag name="KSO_WM_SLIDE_TYPE" val="text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COLOR_TYPE" val="1"/>
  <p:tag name="KSO_WM_TEMPLATE_INDEX" val="20209345"/>
  <p:tag name="KSO_WM_TEMPLATE_MASTER_TYPE" val="0"/>
  <p:tag name="KSO_WM_TEMPLATE_SUBCATEGORY" val="21"/>
</p:tagLst>
</file>

<file path=ppt/tags/tag374.xml><?xml version="1.0" encoding="utf-8"?>
<p:tagLst xmlns:p="http://schemas.openxmlformats.org/presentationml/2006/main">
  <p:tag name="AS_UNIQUEID" val="216"/>
</p:tagLst>
</file>

<file path=ppt/tags/tag375.xml><?xml version="1.0" encoding="utf-8"?>
<p:tagLst xmlns:p="http://schemas.openxmlformats.org/presentationml/2006/main">
  <p:tag name="AS_UNIQUEID" val="217"/>
</p:tagLst>
</file>

<file path=ppt/tags/tag376.xml><?xml version="1.0" encoding="utf-8"?>
<p:tagLst xmlns:p="http://schemas.openxmlformats.org/presentationml/2006/main">
  <p:tag name="AS_UNIQUEID" val="218"/>
</p:tagLst>
</file>

<file path=ppt/tags/tag377.xml><?xml version="1.0" encoding="utf-8"?>
<p:tagLst xmlns:p="http://schemas.openxmlformats.org/presentationml/2006/main">
  <p:tag name="AS_UNIQUEID" val="219"/>
</p:tagLst>
</file>

<file path=ppt/tags/tag378.xml><?xml version="1.0" encoding="utf-8"?>
<p:tagLst xmlns:p="http://schemas.openxmlformats.org/presentationml/2006/main">
  <p:tag name="AS_UNIQUEID" val="220"/>
  <p:tag name="KSO_WM_BEAUTIFY_FLAG" val="#wm#"/>
  <p:tag name="KSO_WM_TAG_VERSION" val="1.0"/>
  <p:tag name="KSO_WM_TEMPLATE_CATEGORY" val="diagram"/>
  <p:tag name="KSO_WM_TEMPLATE_INDEX" val="20203895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5"/>
  <p:tag name="KSO_WM_UNIT_FILL_FORE_SCHEMECOLOR_INDEX_BRIGHTNESS" val="0.15"/>
  <p:tag name="KSO_WM_UNIT_FILL_TYPE" val="1"/>
  <p:tag name="KSO_WM_UNIT_HIGHLIGHT" val="0"/>
  <p:tag name="KSO_WM_UNIT_ID" val="diagram20203895_1*i*1"/>
  <p:tag name="KSO_WM_UNIT_INDEX" val="1"/>
  <p:tag name="KSO_WM_UNIT_LAYERLEVEL" val="1"/>
  <p:tag name="KSO_WM_UNIT_PLACING_PICTURE_MD4" val="0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9.xml><?xml version="1.0" encoding="utf-8"?>
<p:tagLst xmlns:p="http://schemas.openxmlformats.org/presentationml/2006/main">
  <p:tag name="AS_UNIQUEID" val="221"/>
  <p:tag name="KSO_WM_BEAUTIFY_FLAG" val="#wm#"/>
  <p:tag name="KSO_WM_TAG_VERSION" val="1.0"/>
  <p:tag name="KSO_WM_TEMPLATE_CATEGORY" val="diagram"/>
  <p:tag name="KSO_WM_TEMPLATE_INDEX" val="20203895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diagram202038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单击输入大标题"/>
  <p:tag name="KSO_WM_UNIT_SM_LIMIT_TYPE" val="1"/>
  <p:tag name="KSO_WM_UNIT_TYPE" val="a"/>
  <p:tag name="KSO_WM_UNIT_VALUE" val="26"/>
</p:tagLst>
</file>

<file path=ppt/tags/tag38.xml><?xml version="1.0" encoding="utf-8"?>
<p:tagLst xmlns:p="http://schemas.openxmlformats.org/presentationml/2006/main">
  <p:tag name="AS_UNIQUEID" val="276"/>
</p:tagLst>
</file>

<file path=ppt/tags/tag380.xml><?xml version="1.0" encoding="utf-8"?>
<p:tagLst xmlns:p="http://schemas.openxmlformats.org/presentationml/2006/main">
  <p:tag name="AS_UNIQUEID" val="222"/>
  <p:tag name="KSO_WM_BEAUTIFY_FLAG" val="#wm#"/>
  <p:tag name="KSO_WM_TAG_VERSION" val="1.0"/>
  <p:tag name="KSO_WM_TEMPLATE_CATEGORY" val="diagram"/>
  <p:tag name="KSO_WM_TEMPLATE_INDEX" val="20203895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895_1*i*1"/>
  <p:tag name="KSO_WM_UNIT_INDEX" val="1"/>
  <p:tag name="KSO_WM_UNIT_LAYERLEVEL" val="1"/>
  <p:tag name="KSO_WM_UNIT_PLACING_PICTURE_MD4" val="0"/>
  <p:tag name="KSO_WM_UNIT_SHADOW_SCHEMECOLOR_INDEX" val="13"/>
  <p:tag name="KSO_WM_UNIT_SHADOW_SCHEMECOLOR_INDEX_BRIGHTNESS" val="0"/>
  <p:tag name="KSO_WM_UNIT_SM_LIMIT_TYPE" val="2"/>
  <p:tag name="KSO_WM_UNIT_TYPE" val="i"/>
</p:tagLst>
</file>

<file path=ppt/tags/tag381.xml><?xml version="1.0" encoding="utf-8"?>
<p:tagLst xmlns:p="http://schemas.openxmlformats.org/presentationml/2006/main">
  <p:tag name="AS_UNIQUEID" val="223"/>
  <p:tag name="KSO_WM_BEAUTIFY_FLAG" val="#wm#"/>
  <p:tag name="KSO_WM_TAG_VERSION" val="1.0"/>
  <p:tag name="KSO_WM_TEMPLATE_CATEGORY" val="diagram"/>
  <p:tag name="KSO_WM_TEMPLATE_INDEX" val="20203895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diagram20203895_1*i*6"/>
  <p:tag name="KSO_WM_UNIT_INDEX" val="6"/>
  <p:tag name="KSO_WM_UNIT_LAYERLEVEL" val="1"/>
  <p:tag name="KSO_WM_UNIT_PLACING_PICTURE_MD4" val="0"/>
  <p:tag name="KSO_WM_UNIT_SM_LIMIT_TYPE" val="1"/>
  <p:tag name="KSO_WM_UNIT_TYPE" val="i"/>
</p:tagLst>
</file>

<file path=ppt/tags/tag382.xml><?xml version="1.0" encoding="utf-8"?>
<p:tagLst xmlns:p="http://schemas.openxmlformats.org/presentationml/2006/main">
  <p:tag name="AS_UNIQUEID" val="224"/>
  <p:tag name="KSO_WM_BEAUTIFY_FLAG" val="#wm#"/>
  <p:tag name="KSO_WM_TAG_VERSION" val="1.0"/>
  <p:tag name="KSO_WM_TEMPLATE_CATEGORY" val="diagram"/>
  <p:tag name="KSO_WM_TEMPLATE_INDEX" val="20203895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3895_1*i*2"/>
  <p:tag name="KSO_WM_UNIT_INDEX" val="2"/>
  <p:tag name="KSO_WM_UNIT_LAYERLEVEL" val="1"/>
  <p:tag name="KSO_WM_UNIT_PLACING_PICTURE_MD4" val="0"/>
  <p:tag name="KSO_WM_UNIT_SM_LIMIT_TYPE" val="1"/>
  <p:tag name="KSO_WM_UNIT_TYPE" val="i"/>
</p:tagLst>
</file>

<file path=ppt/tags/tag383.xml><?xml version="1.0" encoding="utf-8"?>
<p:tagLst xmlns:p="http://schemas.openxmlformats.org/presentationml/2006/main">
  <p:tag name="AS_UNIQUEID" val="225"/>
  <p:tag name="KSO_WM_BEAUTIFY_FLAG" val="#wm#"/>
  <p:tag name="KSO_WM_TAG_VERSION" val="1.0"/>
  <p:tag name="KSO_WM_TEMPLATE_CATEGORY" val="diagram"/>
  <p:tag name="KSO_WM_TEMPLATE_INDEX" val="20203895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5_1*i*3"/>
  <p:tag name="KSO_WM_UNIT_INDEX" val="3"/>
  <p:tag name="KSO_WM_UNIT_LAYERLEVEL" val="1"/>
  <p:tag name="KSO_WM_UNIT_PLACING_PICTURE_MD4" val="0"/>
  <p:tag name="KSO_WM_UNIT_SM_LIMIT_TYPE" val="1"/>
  <p:tag name="KSO_WM_UNIT_TYPE" val="i"/>
</p:tagLst>
</file>

<file path=ppt/tags/tag384.xml><?xml version="1.0" encoding="utf-8"?>
<p:tagLst xmlns:p="http://schemas.openxmlformats.org/presentationml/2006/main">
  <p:tag name="AS_UNIQUEID" val="226"/>
  <p:tag name="KSO_WM_BEAUTIFY_FLAG" val="#wm#"/>
  <p:tag name="KSO_WM_TAG_VERSION" val="1.0"/>
  <p:tag name="KSO_WM_TEMPLATE_CATEGORY" val="diagram"/>
  <p:tag name="KSO_WM_TEMPLATE_INDEX" val="20203895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5_1*i*4"/>
  <p:tag name="KSO_WM_UNIT_INDEX" val="4"/>
  <p:tag name="KSO_WM_UNIT_LAYERLEVEL" val="1"/>
  <p:tag name="KSO_WM_UNIT_PLACING_PICTURE_MD4" val="0"/>
  <p:tag name="KSO_WM_UNIT_SM_LIMIT_TYPE" val="1"/>
  <p:tag name="KSO_WM_UNIT_TYPE" val="i"/>
</p:tagLst>
</file>

<file path=ppt/tags/tag385.xml><?xml version="1.0" encoding="utf-8"?>
<p:tagLst xmlns:p="http://schemas.openxmlformats.org/presentationml/2006/main">
  <p:tag name="AS_UNIQUEID" val="227"/>
  <p:tag name="KSO_WM_BEAUTIFY_FLAG" val="#wm#"/>
  <p:tag name="KSO_WM_TAG_VERSION" val="1.0"/>
  <p:tag name="KSO_WM_TEMPLATE_CATEGORY" val="diagram"/>
  <p:tag name="KSO_WM_TEMPLATE_INDEX" val="20203895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5_1*i*5"/>
  <p:tag name="KSO_WM_UNIT_INDEX" val="5"/>
  <p:tag name="KSO_WM_UNIT_LAYERLEVEL" val="1"/>
  <p:tag name="KSO_WM_UNIT_PLACING_PICTURE_MD4" val="0"/>
  <p:tag name="KSO_WM_UNIT_SM_LIMIT_TYPE" val="1"/>
  <p:tag name="KSO_WM_UNIT_TYPE" val="i"/>
</p:tagLst>
</file>

<file path=ppt/tags/tag386.xml><?xml version="1.0" encoding="utf-8"?>
<p:tagLst xmlns:p="http://schemas.openxmlformats.org/presentationml/2006/main">
  <p:tag name="AS_UNIQUEID" val="228"/>
  <p:tag name="KSO_WM_BEAUTIFY_FLAG" val="#wm#"/>
  <p:tag name="KSO_WM_TAG_VERSION" val="1.0"/>
  <p:tag name="KSO_WM_TEMPLATE_CATEGORY" val="diagram"/>
  <p:tag name="KSO_WM_TEMPLATE_INDEX" val="20203895"/>
  <p:tag name="KSO_WM_UNIT_BLOCK" val="0"/>
  <p:tag name="KSO_WM_UNIT_COMPATIBLE" val="0"/>
  <p:tag name="KSO_WM_UNIT_DEFAULT_FONT" val="16;24;2"/>
  <p:tag name="KSO_WM_UNIT_DIAGRAM_ISNUMVISUAL" val="0"/>
  <p:tag name="KSO_WM_UNIT_DIAGRAM_ISREFERUNIT" val="0"/>
  <p:tag name="KSO_WM_UNIT_HIGHLIGHT" val="0"/>
  <p:tag name="KSO_WM_UNIT_ID" val="diagram20203895_1*f*1"/>
  <p:tag name="KSO_WM_UNIT_INDEX" val="1"/>
  <p:tag name="KSO_WM_UNIT_ISCONTENTSTITLE" val="0"/>
  <p:tag name="KSO_WM_UNIT_LAYERLEVEL" val="1"/>
  <p:tag name="KSO_WM_UNIT_NOCLEAR" val="0"/>
  <p:tag name="KSO_WM_UNIT_PLACING_PICTURE_MD4" val="0"/>
  <p:tag name="KSO_WM_UNIT_PRESET_TEXT" val="我们是致力于研究AI智能创作PPT的一个团队;&#13;我们潜心钻研幻灯片的演示规律与创作思路，希望通过人工智能解放用户双手，不仅高效，且精准。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96"/>
</p:tagLst>
</file>

<file path=ppt/tags/tag387.xml><?xml version="1.0" encoding="utf-8"?>
<p:tagLst xmlns:p="http://schemas.openxmlformats.org/presentationml/2006/main">
  <p:tag name="KSO_WM_BEAUTIFY_FLAG" val="#wm#"/>
  <p:tag name="KSO_WM_SLIDE_BACKGROUND" val="[&quot;general&quot;,&quot;navigation&quot;]"/>
  <p:tag name="KSO_WM_SLIDE_CAN_ADD_NAVIGATION" val="1"/>
  <p:tag name="KSO_WM_SLIDE_ID" val="diagram20203895_1"/>
  <p:tag name="KSO_WM_SLIDE_INDEX" val="1"/>
  <p:tag name="KSO_WM_SLIDE_ITEM_CNT" val="0"/>
  <p:tag name="KSO_WM_SLIDE_LAYOUT" val="a_f_i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8-21T16:29:55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1T16:29:55&quot;,&quot;margin&quot;:{&quot;bottom&quot;:0.42500001192092896,&quot;left&quot;:1.690000057220459,&quot;right&quot;:1.6920000314712524,&quot;top&quot;:0.42500001192092896},&quot;type&quot;:0},{&quot;id&quot;:&quot;2020-08-21T16:29:55&quot;,&quot;margin&quot;:{&quot;bottom&quot;:2.9600000381469727,&quot;left&quot;:2.119999885559082,&quot;right&quot;:2.119999885559082,&quot;top&quot;:1.690000057220459},&quot;type&quot;:0}],&quot;type&quot;:0}"/>
  <p:tag name="KSO_WM_SLIDE_POSITION" val="0*0"/>
  <p:tag name="KSO_WM_SLIDE_RATIO" val="1.777778"/>
  <p:tag name="KSO_WM_SLIDE_SIZE" val="960*508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895"/>
  <p:tag name="KSO_WM_TEMPLATE_MASTER_TYPE" val="0"/>
  <p:tag name="KSO_WM_TEMPLATE_SUBCATEGORY" val="11"/>
</p:tagLst>
</file>

<file path=ppt/tags/tag388.xml><?xml version="1.0" encoding="utf-8"?>
<p:tagLst xmlns:p="http://schemas.openxmlformats.org/presentationml/2006/main">
  <p:tag name="AS_UNIQUEID" val="229"/>
</p:tagLst>
</file>

<file path=ppt/tags/tag389.xml><?xml version="1.0" encoding="utf-8"?>
<p:tagLst xmlns:p="http://schemas.openxmlformats.org/presentationml/2006/main">
  <p:tag name="AS_UNIQUEID" val="230"/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39.xml><?xml version="1.0" encoding="utf-8"?>
<p:tagLst xmlns:p="http://schemas.openxmlformats.org/presentationml/2006/main">
  <p:tag name="AS_UNIQUEID" val="277"/>
</p:tagLst>
</file>

<file path=ppt/tags/tag390.xml><?xml version="1.0" encoding="utf-8"?>
<p:tagLst xmlns:p="http://schemas.openxmlformats.org/presentationml/2006/main">
  <p:tag name="AS_UNIQUEID" val="231"/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7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4755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391.xml><?xml version="1.0" encoding="utf-8"?>
<p:tagLst xmlns:p="http://schemas.openxmlformats.org/presentationml/2006/main">
  <p:tag name="AS_UNIQUEID" val="232"/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35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92.xml><?xml version="1.0" encoding="utf-8"?>
<p:tagLst xmlns:p="http://schemas.openxmlformats.org/presentationml/2006/main">
  <p:tag name="AS_UNIQUEID" val="233"/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93.xml><?xml version="1.0" encoding="utf-8"?>
<p:tagLst xmlns:p="http://schemas.openxmlformats.org/presentationml/2006/main">
  <p:tag name="AS_UNIQUEID" val="234"/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94.xml><?xml version="1.0" encoding="utf-8"?>
<p:tagLst xmlns:p="http://schemas.openxmlformats.org/presentationml/2006/main">
  <p:tag name="AS_UNIQUEID" val="235"/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2"/>
  <p:tag name="KSO_WM_UNIT_COMPATIBLE" val="0"/>
  <p:tag name="KSO_WM_UNIT_DIAGRAM_ISNUMVISUAL" val="0"/>
  <p:tag name="KSO_WM_UNIT_DIAGRAM_ISREFERUNIT" val="0"/>
  <p:tag name="KSO_WM_UNIT_HIGHLIGHT" val="0"/>
  <p:tag name="KSO_WM_UNIT_ID" val="diagram20194755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95.xml><?xml version="1.0" encoding="utf-8"?>
<p:tagLst xmlns:p="http://schemas.openxmlformats.org/presentationml/2006/main">
  <p:tag name="AS_UNIQUEID" val="236"/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4755_1*i*7"/>
  <p:tag name="KSO_WM_UNIT_INDEX" val="7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96.xml><?xml version="1.0" encoding="utf-8"?>
<p:tagLst xmlns:p="http://schemas.openxmlformats.org/presentationml/2006/main">
  <p:tag name="AS_UNIQUEID" val="237"/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diagram20194755_1*f*1"/>
  <p:tag name="KSO_WM_UNIT_INDEX" val="1"/>
  <p:tag name="KSO_WM_UNIT_LAYERLEVEL" val="1"/>
  <p:tag name="KSO_WM_UNIT_NOCLEAR" val="1"/>
  <p:tag name="KSO_WM_UNIT_PRESET_TEXT" val="单击此处添加小标题：&#13;点击此处添加正文，文字是您思想的提炼，为了最终演示发布的良好效果，请尽量言简意赅的阐述观点；根据需要可酌情增减文字，以便观者可以准确理解您所传达的信息。您的正文已经简明扼要，字字珠玑，但信息却千丝万缕、错综复杂，需要用更多的文字来表述；但请您尽可能提炼思想的精髓，恰如其分的表达观点，往往可以事半功倍。&#13;我们为您  标注了最  适合的位  置您输入  的文字到  这里时就  是最佳视&#13;为了能让  您有更直  观的字数  感受并进  一步方便    &#13;单击此处添加小标题：&#13;点击此处添加正文，文字是您思想的提炼，为了最终演示发布的良好效果，请尽量言简意赅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f"/>
  <p:tag name="KSO_WM_UNIT_VALUE" val="468"/>
</p:tagLst>
</file>

<file path=ppt/tags/tag397.xml><?xml version="1.0" encoding="utf-8"?>
<p:tagLst xmlns:p="http://schemas.openxmlformats.org/presentationml/2006/main">
  <p:tag name="AS_UNIQUEID" val="238"/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diagram2019475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EXT_PART_ID_V2" val="a-3-2"/>
  <p:tag name="KSO_WM_UNIT_TYPE" val="a"/>
  <p:tag name="KSO_WM_UNIT_VALUE" val="17"/>
</p:tagLst>
</file>

<file path=ppt/tags/tag398.xml><?xml version="1.0" encoding="utf-8"?>
<p:tagLst xmlns:p="http://schemas.openxmlformats.org/presentationml/2006/main">
  <p:tag name="AS_UNIQUEID" val="376"/>
</p:tagLst>
</file>

<file path=ppt/tags/tag399.xml><?xml version="1.0" encoding="utf-8"?>
<p:tagLst xmlns:p="http://schemas.openxmlformats.org/presentationml/2006/main">
  <p:tag name="KSO_WM_BEAUTIFY_FLAG" val="#wm#"/>
  <p:tag name="KSO_WM_SLIDE_COLORSCHEME_VERSION" val="3.2"/>
  <p:tag name="KSO_WM_SLIDE_ID" val="diagram20194755_1"/>
  <p:tag name="KSO_WM_SLIDE_INDEX" val="1"/>
  <p:tag name="KSO_WM_SLIDE_ITEM_CNT" val="0"/>
  <p:tag name="KSO_WM_SLIDE_LAYOUT" val="a_f"/>
  <p:tag name="KSO_WM_SLIDE_LAYOUT_CNT" val="1_1"/>
  <p:tag name="KSO_WM_SLIDE_POSITION" val="26*50"/>
  <p:tag name="KSO_WM_SLIDE_SIZE" val="919*458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755"/>
  <p:tag name="KSO_WM_TEMPLATE_MASTER_TYPE" val="0"/>
  <p:tag name="KSO_WM_TEMPLATE_SUBCATEGORY" val="0"/>
</p:tagLst>
</file>

<file path=ppt/tags/tag4.xml><?xml version="1.0" encoding="utf-8"?>
<p:tagLst xmlns:p="http://schemas.openxmlformats.org/presentationml/2006/main">
  <p:tag name="AS_UNIQUEID" val="242"/>
</p:tagLst>
</file>

<file path=ppt/tags/tag40.xml><?xml version="1.0" encoding="utf-8"?>
<p:tagLst xmlns:p="http://schemas.openxmlformats.org/presentationml/2006/main">
  <p:tag name="AS_UNIQUEID" val="278"/>
</p:tagLst>
</file>

<file path=ppt/tags/tag400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41.xml><?xml version="1.0" encoding="utf-8"?>
<p:tagLst xmlns:p="http://schemas.openxmlformats.org/presentationml/2006/main">
  <p:tag name="AS_UNIQUEID" val="279"/>
</p:tagLst>
</file>

<file path=ppt/tags/tag42.xml><?xml version="1.0" encoding="utf-8"?>
<p:tagLst xmlns:p="http://schemas.openxmlformats.org/presentationml/2006/main">
  <p:tag name="AS_UNIQUEID" val="280"/>
</p:tagLst>
</file>

<file path=ppt/tags/tag43.xml><?xml version="1.0" encoding="utf-8"?>
<p:tagLst xmlns:p="http://schemas.openxmlformats.org/presentationml/2006/main">
  <p:tag name="AS_UNIQUEID" val="281"/>
</p:tagLst>
</file>

<file path=ppt/tags/tag44.xml><?xml version="1.0" encoding="utf-8"?>
<p:tagLst xmlns:p="http://schemas.openxmlformats.org/presentationml/2006/main">
  <p:tag name="AS_UNIQUEID" val="282"/>
</p:tagLst>
</file>

<file path=ppt/tags/tag45.xml><?xml version="1.0" encoding="utf-8"?>
<p:tagLst xmlns:p="http://schemas.openxmlformats.org/presentationml/2006/main">
  <p:tag name="AS_UNIQUEID" val="283"/>
</p:tagLst>
</file>

<file path=ppt/tags/tag46.xml><?xml version="1.0" encoding="utf-8"?>
<p:tagLst xmlns:p="http://schemas.openxmlformats.org/presentationml/2006/main">
  <p:tag name="AS_UNIQUEID" val="284"/>
</p:tagLst>
</file>

<file path=ppt/tags/tag47.xml><?xml version="1.0" encoding="utf-8"?>
<p:tagLst xmlns:p="http://schemas.openxmlformats.org/presentationml/2006/main">
  <p:tag name="AS_UNIQUEID" val="285"/>
</p:tagLst>
</file>

<file path=ppt/tags/tag48.xml><?xml version="1.0" encoding="utf-8"?>
<p:tagLst xmlns:p="http://schemas.openxmlformats.org/presentationml/2006/main">
  <p:tag name="AS_UNIQUEID" val="286"/>
</p:tagLst>
</file>

<file path=ppt/tags/tag49.xml><?xml version="1.0" encoding="utf-8"?>
<p:tagLst xmlns:p="http://schemas.openxmlformats.org/presentationml/2006/main">
  <p:tag name="AS_UNIQUEID" val="287"/>
</p:tagLst>
</file>

<file path=ppt/tags/tag5.xml><?xml version="1.0" encoding="utf-8"?>
<p:tagLst xmlns:p="http://schemas.openxmlformats.org/presentationml/2006/main">
  <p:tag name="AS_UNIQUEID" val="243"/>
</p:tagLst>
</file>

<file path=ppt/tags/tag50.xml><?xml version="1.0" encoding="utf-8"?>
<p:tagLst xmlns:p="http://schemas.openxmlformats.org/presentationml/2006/main">
  <p:tag name="AS_UNIQUEID" val="288"/>
</p:tagLst>
</file>

<file path=ppt/tags/tag51.xml><?xml version="1.0" encoding="utf-8"?>
<p:tagLst xmlns:p="http://schemas.openxmlformats.org/presentationml/2006/main">
  <p:tag name="AS_UNIQUEID" val="289"/>
</p:tagLst>
</file>

<file path=ppt/tags/tag52.xml><?xml version="1.0" encoding="utf-8"?>
<p:tagLst xmlns:p="http://schemas.openxmlformats.org/presentationml/2006/main">
  <p:tag name="AS_UNIQUEID" val="290"/>
</p:tagLst>
</file>

<file path=ppt/tags/tag53.xml><?xml version="1.0" encoding="utf-8"?>
<p:tagLst xmlns:p="http://schemas.openxmlformats.org/presentationml/2006/main">
  <p:tag name="AS_UNIQUEID" val="291"/>
</p:tagLst>
</file>

<file path=ppt/tags/tag54.xml><?xml version="1.0" encoding="utf-8"?>
<p:tagLst xmlns:p="http://schemas.openxmlformats.org/presentationml/2006/main">
  <p:tag name="AS_UNIQUEID" val="292"/>
</p:tagLst>
</file>

<file path=ppt/tags/tag55.xml><?xml version="1.0" encoding="utf-8"?>
<p:tagLst xmlns:p="http://schemas.openxmlformats.org/presentationml/2006/main">
  <p:tag name="AS_UNIQUEID" val="293"/>
</p:tagLst>
</file>

<file path=ppt/tags/tag56.xml><?xml version="1.0" encoding="utf-8"?>
<p:tagLst xmlns:p="http://schemas.openxmlformats.org/presentationml/2006/main">
  <p:tag name="AS_UNIQUEID" val="294"/>
</p:tagLst>
</file>

<file path=ppt/tags/tag57.xml><?xml version="1.0" encoding="utf-8"?>
<p:tagLst xmlns:p="http://schemas.openxmlformats.org/presentationml/2006/main">
  <p:tag name="AS_UNIQUEID" val="295"/>
</p:tagLst>
</file>

<file path=ppt/tags/tag58.xml><?xml version="1.0" encoding="utf-8"?>
<p:tagLst xmlns:p="http://schemas.openxmlformats.org/presentationml/2006/main">
  <p:tag name="AS_UNIQUEID" val="296"/>
</p:tagLst>
</file>

<file path=ppt/tags/tag59.xml><?xml version="1.0" encoding="utf-8"?>
<p:tagLst xmlns:p="http://schemas.openxmlformats.org/presentationml/2006/main">
  <p:tag name="AS_UNIQUEID" val="297"/>
</p:tagLst>
</file>

<file path=ppt/tags/tag6.xml><?xml version="1.0" encoding="utf-8"?>
<p:tagLst xmlns:p="http://schemas.openxmlformats.org/presentationml/2006/main">
  <p:tag name="AS_UNIQUEID" val="244"/>
</p:tagLst>
</file>

<file path=ppt/tags/tag60.xml><?xml version="1.0" encoding="utf-8"?>
<p:tagLst xmlns:p="http://schemas.openxmlformats.org/presentationml/2006/main">
  <p:tag name="AS_UNIQUEID" val="298"/>
</p:tagLst>
</file>

<file path=ppt/tags/tag61.xml><?xml version="1.0" encoding="utf-8"?>
<p:tagLst xmlns:p="http://schemas.openxmlformats.org/presentationml/2006/main">
  <p:tag name="AS_UNIQUEID" val="299"/>
</p:tagLst>
</file>

<file path=ppt/tags/tag62.xml><?xml version="1.0" encoding="utf-8"?>
<p:tagLst xmlns:p="http://schemas.openxmlformats.org/presentationml/2006/main">
  <p:tag name="AS_UNIQUEID" val="300"/>
</p:tagLst>
</file>

<file path=ppt/tags/tag63.xml><?xml version="1.0" encoding="utf-8"?>
<p:tagLst xmlns:p="http://schemas.openxmlformats.org/presentationml/2006/main">
  <p:tag name="AS_UNIQUEID" val="301"/>
</p:tagLst>
</file>

<file path=ppt/tags/tag64.xml><?xml version="1.0" encoding="utf-8"?>
<p:tagLst xmlns:p="http://schemas.openxmlformats.org/presentationml/2006/main">
  <p:tag name="AS_UNIQUEID" val="302"/>
</p:tagLst>
</file>

<file path=ppt/tags/tag65.xml><?xml version="1.0" encoding="utf-8"?>
<p:tagLst xmlns:p="http://schemas.openxmlformats.org/presentationml/2006/main">
  <p:tag name="AS_UNIQUEID" val="303"/>
</p:tagLst>
</file>

<file path=ppt/tags/tag66.xml><?xml version="1.0" encoding="utf-8"?>
<p:tagLst xmlns:p="http://schemas.openxmlformats.org/presentationml/2006/main">
  <p:tag name="AS_UNIQUEID" val="304"/>
</p:tagLst>
</file>

<file path=ppt/tags/tag67.xml><?xml version="1.0" encoding="utf-8"?>
<p:tagLst xmlns:p="http://schemas.openxmlformats.org/presentationml/2006/main">
  <p:tag name="AS_UNIQUEID" val="305"/>
</p:tagLst>
</file>

<file path=ppt/tags/tag68.xml><?xml version="1.0" encoding="utf-8"?>
<p:tagLst xmlns:p="http://schemas.openxmlformats.org/presentationml/2006/main">
  <p:tag name="AS_UNIQUEID" val="306"/>
</p:tagLst>
</file>

<file path=ppt/tags/tag69.xml><?xml version="1.0" encoding="utf-8"?>
<p:tagLst xmlns:p="http://schemas.openxmlformats.org/presentationml/2006/main">
  <p:tag name="AS_UNIQUEID" val="307"/>
</p:tagLst>
</file>

<file path=ppt/tags/tag7.xml><?xml version="1.0" encoding="utf-8"?>
<p:tagLst xmlns:p="http://schemas.openxmlformats.org/presentationml/2006/main">
  <p:tag name="AS_UNIQUEID" val="245"/>
</p:tagLst>
</file>

<file path=ppt/tags/tag70.xml><?xml version="1.0" encoding="utf-8"?>
<p:tagLst xmlns:p="http://schemas.openxmlformats.org/presentationml/2006/main">
  <p:tag name="AS_UNIQUEID" val="308"/>
</p:tagLst>
</file>

<file path=ppt/tags/tag71.xml><?xml version="1.0" encoding="utf-8"?>
<p:tagLst xmlns:p="http://schemas.openxmlformats.org/presentationml/2006/main">
  <p:tag name="AS_UNIQUEID" val="309"/>
</p:tagLst>
</file>

<file path=ppt/tags/tag72.xml><?xml version="1.0" encoding="utf-8"?>
<p:tagLst xmlns:p="http://schemas.openxmlformats.org/presentationml/2006/main">
  <p:tag name="AS_UNIQUEID" val="310"/>
</p:tagLst>
</file>

<file path=ppt/tags/tag73.xml><?xml version="1.0" encoding="utf-8"?>
<p:tagLst xmlns:p="http://schemas.openxmlformats.org/presentationml/2006/main">
  <p:tag name="AS_UNIQUEID" val="311"/>
</p:tagLst>
</file>

<file path=ppt/tags/tag74.xml><?xml version="1.0" encoding="utf-8"?>
<p:tagLst xmlns:p="http://schemas.openxmlformats.org/presentationml/2006/main">
  <p:tag name="AS_UNIQUEID" val="312"/>
</p:tagLst>
</file>

<file path=ppt/tags/tag75.xml><?xml version="1.0" encoding="utf-8"?>
<p:tagLst xmlns:p="http://schemas.openxmlformats.org/presentationml/2006/main">
  <p:tag name="AS_UNIQUEID" val="313"/>
</p:tagLst>
</file>

<file path=ppt/tags/tag76.xml><?xml version="1.0" encoding="utf-8"?>
<p:tagLst xmlns:p="http://schemas.openxmlformats.org/presentationml/2006/main">
  <p:tag name="AS_UNIQUEID" val="314"/>
</p:tagLst>
</file>

<file path=ppt/tags/tag77.xml><?xml version="1.0" encoding="utf-8"?>
<p:tagLst xmlns:p="http://schemas.openxmlformats.org/presentationml/2006/main">
  <p:tag name="AS_UNIQUEID" val="315"/>
  <p:tag name="KSO_WM_BEAUTIFY_FLAG" val="#wm#"/>
  <p:tag name="KSO_WM_SLIDE_BACKGROUND_TYPE" val="frame"/>
  <p:tag name="KSO_WM_SLIDE_BK_DARK_LIGHT" val="2"/>
  <p:tag name="KSO_WM_TAG_VERSION" val="1.0"/>
  <p:tag name="KSO_WM_TEMPLATE_ASSEMBLE_GROUPID" val="5f28c49a671cac3474371163"/>
  <p:tag name="KSO_WM_TEMPLATE_ASSEMBLE_XID" val="5f28c49a671cac3474371163"/>
  <p:tag name="KSO_WM_TEMPLATE_CATEGORY" val="diagram"/>
  <p:tag name="KSO_WM_TEMPLATE_INDEX" val="20209837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9837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78.xml><?xml version="1.0" encoding="utf-8"?>
<p:tagLst xmlns:p="http://schemas.openxmlformats.org/presentationml/2006/main">
  <p:tag name="AS_UNIQUEID" val="316"/>
  <p:tag name="KSO_WM_ASSEMBLE_CHIP_INDEX" val="194f83f4e5ca439fa84d2696056130b5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28c49a671cac3474371163"/>
  <p:tag name="KSO_WM_TEMPLATE_ASSEMBLE_XID" val="5f28c49a671cac3474371163"/>
  <p:tag name="KSO_WM_TEMPLATE_CATEGORY" val="diagram"/>
  <p:tag name="KSO_WM_TEMPLATE_INDEX" val="20209837"/>
  <p:tag name="KSO_WM_UNIT_BLOCK" val="0"/>
  <p:tag name="KSO_WM_UNIT_COMPATIBLE" val="0"/>
  <p:tag name="KSO_WM_UNIT_DEC_AREA_ID" val="4e2dc2924d144c4ebd7ff9649ee7d260"/>
  <p:tag name="KSO_WM_UNIT_DEFAULT_FONT" val="24;44;4"/>
  <p:tag name="KSO_WM_UNIT_DIAGRAM_ISNUMVISUAL" val="0"/>
  <p:tag name="KSO_WM_UNIT_DIAGRAM_ISREFERUNIT" val="0"/>
  <p:tag name="KSO_WM_UNIT_HIGHLIGHT" val="0"/>
  <p:tag name="KSO_WM_UNIT_ID" val="diagram2020983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2"/>
</p:tagLst>
</file>

<file path=ppt/tags/tag79.xml><?xml version="1.0" encoding="utf-8"?>
<p:tagLst xmlns:p="http://schemas.openxmlformats.org/presentationml/2006/main">
  <p:tag name="AS_UNIQUEID" val="317"/>
  <p:tag name="KSO_WM_ASSEMBLE_CHIP_INDEX" val="71c0e9b1fd394d8187761dbf1944cf59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f28c49a671cac3474371163"/>
  <p:tag name="KSO_WM_TEMPLATE_ASSEMBLE_XID" val="5f28c49a671cac3474371163"/>
  <p:tag name="KSO_WM_TEMPLATE_CATEGORY" val="diagram"/>
  <p:tag name="KSO_WM_TEMPLATE_INDEX" val="20209837"/>
  <p:tag name="KSO_WM_UNIT_COMPATIBLE" val="0"/>
  <p:tag name="KSO_WM_UNIT_DEC_AREA_ID" val="4e996d4516f74cf39eb064cc030e89e5"/>
  <p:tag name="KSO_WM_UNIT_DIAGRAM_ISNUMVISUAL" val="0"/>
  <p:tag name="KSO_WM_UNIT_DIAGRAM_ISREFERUNIT" val="0"/>
  <p:tag name="KSO_WM_UNIT_HIGHLIGHT" val="0"/>
  <p:tag name="KSO_WM_UNIT_ID" val="diagram20209837_1*d*2"/>
  <p:tag name="KSO_WM_UNIT_INDEX" val="2"/>
  <p:tag name="KSO_WM_UNIT_LAYERLEVEL" val="1"/>
  <p:tag name="KSO_WM_UNIT_PLACING_PICTURE" val="71c0e9b1fd394d8187761dbf1944cf59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UNIT_TYPE" val="d"/>
  <p:tag name="KSO_WM_UNIT_VALUE" val="761*1354"/>
</p:tagLst>
</file>

<file path=ppt/tags/tag8.xml><?xml version="1.0" encoding="utf-8"?>
<p:tagLst xmlns:p="http://schemas.openxmlformats.org/presentationml/2006/main">
  <p:tag name="AS_UNIQUEID" val="246"/>
</p:tagLst>
</file>

<file path=ppt/tags/tag80.xml><?xml version="1.0" encoding="utf-8"?>
<p:tagLst xmlns:p="http://schemas.openxmlformats.org/presentationml/2006/main">
  <p:tag name="AS_UNIQUEID" val="318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1"/>
  <p:tag name="KSO_WM_UNIT_INDEX" val="1_1_1"/>
  <p:tag name="KSO_WM_UNIT_LAYERLEVEL" val="1_1_1"/>
  <p:tag name="KSO_WM_UNIT_TYPE" val="n_h_i"/>
  <p:tag name="KSO_WM_UNIT_USESOURCEFORMAT_APPLY" val="1"/>
</p:tagLst>
</file>

<file path=ppt/tags/tag81.xml><?xml version="1.0" encoding="utf-8"?>
<p:tagLst xmlns:p="http://schemas.openxmlformats.org/presentationml/2006/main">
  <p:tag name="AS_UNIQUEID" val="319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h_f*1_2_1_1"/>
  <p:tag name="KSO_WM_UNIT_INDEX" val="1_2_1_1"/>
  <p:tag name="KSO_WM_UNIT_LAYERLEVEL" val="1_1_1_1"/>
  <p:tag name="KSO_WM_UNIT_NOCLEAR" val="0"/>
  <p:tag name="KSO_WM_UNIT_PRESET_TEXT" val="单击此处输入正文，文字是思想的提炼，单击输入正文。文字是思想的提炼，单击输入正文。单击此处输入正文，文字是思想的提炼，单击输入正文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n_h_h_f"/>
  <p:tag name="KSO_WM_UNIT_USESOURCEFORMAT_APPLY" val="1"/>
  <p:tag name="KSO_WM_UNIT_VALUE" val="75"/>
</p:tagLst>
</file>

<file path=ppt/tags/tag82.xml><?xml version="1.0" encoding="utf-8"?>
<p:tagLst xmlns:p="http://schemas.openxmlformats.org/presentationml/2006/main">
  <p:tag name="AS_UNIQUEID" val="320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76_2*n_h_h_i*1_2_1_1"/>
  <p:tag name="KSO_WM_UNIT_INDEX" val="1_2_1_1"/>
  <p:tag name="KSO_WM_UNIT_LAYERLEVEL" val="1_1_1_1"/>
  <p:tag name="KSO_WM_UNIT_TEXT_FILL_FORE_SCHEMECOLOR_INDEX" val="13"/>
  <p:tag name="KSO_WM_UNIT_TEXT_FILL_FORE_SCHEMECOLOR_INDEX_BRIGHTNESS" val="0"/>
  <p:tag name="KSO_WM_UNIT_TEXT_FILL_TYPE" val="1"/>
  <p:tag name="KSO_WM_UNIT_TYPE" val="n_h_h_i"/>
  <p:tag name="KSO_WM_UNIT_USESOURCEFORMAT_APPLY" val="1"/>
</p:tagLst>
</file>

<file path=ppt/tags/tag83.xml><?xml version="1.0" encoding="utf-8"?>
<p:tagLst xmlns:p="http://schemas.openxmlformats.org/presentationml/2006/main">
  <p:tag name="AS_UNIQUEID" val="321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h_i*1_2_1_2"/>
  <p:tag name="KSO_WM_UNIT_INDEX" val="1_2_1_2"/>
  <p:tag name="KSO_WM_UNIT_LAYERLEVEL" val="1_1_1_1"/>
  <p:tag name="KSO_WM_UNIT_TEXT_FILL_FORE_SCHEMECOLOR_INDEX" val="13"/>
  <p:tag name="KSO_WM_UNIT_TEXT_FILL_FORE_SCHEMECOLOR_INDEX_BRIGHTNESS" val="0"/>
  <p:tag name="KSO_WM_UNIT_TEXT_FILL_TYPE" val="1"/>
  <p:tag name="KSO_WM_UNIT_TYPE" val="n_h_h_i"/>
  <p:tag name="KSO_WM_UNIT_USESOURCEFORMAT_APPLY" val="1"/>
</p:tagLst>
</file>

<file path=ppt/tags/tag84.xml><?xml version="1.0" encoding="utf-8"?>
<p:tagLst xmlns:p="http://schemas.openxmlformats.org/presentationml/2006/main">
  <p:tag name="AS_UNIQUEID" val="322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19"/>
  <p:tag name="KSO_WM_UNIT_INDEX" val="1_1_19"/>
  <p:tag name="KSO_WM_UNIT_LAYERLEVEL" val="1_1_1"/>
  <p:tag name="KSO_WM_UNIT_LINE_FILL_TYPE" val="2"/>
  <p:tag name="KSO_WM_UNIT_LINE_FORE_SCHEMECOLOR_INDEX" val="14"/>
  <p:tag name="KSO_WM_UNIT_LINE_FORE_SCHEMECOLOR_INDEX_BRIGHTNESS" val="-0.25"/>
  <p:tag name="KSO_WM_UNIT_TYPE" val="n_h_i"/>
  <p:tag name="KSO_WM_UNIT_USESOURCEFORMAT_APPLY" val="1"/>
</p:tagLst>
</file>

<file path=ppt/tags/tag85.xml><?xml version="1.0" encoding="utf-8"?>
<p:tagLst xmlns:p="http://schemas.openxmlformats.org/presentationml/2006/main">
  <p:tag name="AS_UNIQUEID" val="323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h_f*1_2_3_1"/>
  <p:tag name="KSO_WM_UNIT_INDEX" val="1_2_3_1"/>
  <p:tag name="KSO_WM_UNIT_LAYERLEVEL" val="1_1_1_1"/>
  <p:tag name="KSO_WM_UNIT_NOCLEAR" val="0"/>
  <p:tag name="KSO_WM_UNIT_PRESET_TEXT" val="单击此处输入正文，文字是思想的提炼，单击输入正文。文字是思想的提炼，单击输入正文。单击此处输入正文，文字是思想的提炼，单击输入正文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n_h_h_f"/>
  <p:tag name="KSO_WM_UNIT_USESOURCEFORMAT_APPLY" val="1"/>
  <p:tag name="KSO_WM_UNIT_VALUE" val="75"/>
</p:tagLst>
</file>

<file path=ppt/tags/tag86.xml><?xml version="1.0" encoding="utf-8"?>
<p:tagLst xmlns:p="http://schemas.openxmlformats.org/presentationml/2006/main">
  <p:tag name="AS_UNIQUEID" val="324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9376_2*n_h_h_i*1_2_3_1"/>
  <p:tag name="KSO_WM_UNIT_INDEX" val="1_2_3_1"/>
  <p:tag name="KSO_WM_UNIT_LAYERLEVEL" val="1_1_1_1"/>
  <p:tag name="KSO_WM_UNIT_TEXT_FILL_FORE_SCHEMECOLOR_INDEX" val="13"/>
  <p:tag name="KSO_WM_UNIT_TEXT_FILL_FORE_SCHEMECOLOR_INDEX_BRIGHTNESS" val="0"/>
  <p:tag name="KSO_WM_UNIT_TEXT_FILL_TYPE" val="1"/>
  <p:tag name="KSO_WM_UNIT_TYPE" val="n_h_h_i"/>
  <p:tag name="KSO_WM_UNIT_USESOURCEFORMAT_APPLY" val="1"/>
</p:tagLst>
</file>

<file path=ppt/tags/tag87.xml><?xml version="1.0" encoding="utf-8"?>
<p:tagLst xmlns:p="http://schemas.openxmlformats.org/presentationml/2006/main">
  <p:tag name="AS_UNIQUEID" val="325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h_i*1_2_3_2"/>
  <p:tag name="KSO_WM_UNIT_INDEX" val="1_2_3_2"/>
  <p:tag name="KSO_WM_UNIT_LAYERLEVEL" val="1_1_1_1"/>
  <p:tag name="KSO_WM_UNIT_TEXT_FILL_FORE_SCHEMECOLOR_INDEX" val="13"/>
  <p:tag name="KSO_WM_UNIT_TEXT_FILL_FORE_SCHEMECOLOR_INDEX_BRIGHTNESS" val="0"/>
  <p:tag name="KSO_WM_UNIT_TEXT_FILL_TYPE" val="1"/>
  <p:tag name="KSO_WM_UNIT_TYPE" val="n_h_h_i"/>
  <p:tag name="KSO_WM_UNIT_USESOURCEFORMAT_APPLY" val="1"/>
</p:tagLst>
</file>

<file path=ppt/tags/tag88.xml><?xml version="1.0" encoding="utf-8"?>
<p:tagLst xmlns:p="http://schemas.openxmlformats.org/presentationml/2006/main">
  <p:tag name="AS_UNIQUEID" val="326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12"/>
  <p:tag name="KSO_WM_UNIT_INDEX" val="1_1_12"/>
  <p:tag name="KSO_WM_UNIT_LAYERLEVEL" val="1_1_1"/>
  <p:tag name="KSO_WM_UNIT_LINE_FILL_TYPE" val="2"/>
  <p:tag name="KSO_WM_UNIT_LINE_FORE_SCHEMECOLOR_INDEX" val="14"/>
  <p:tag name="KSO_WM_UNIT_LINE_FORE_SCHEMECOLOR_INDEX_BRIGHTNESS" val="-0.25"/>
  <p:tag name="KSO_WM_UNIT_TYPE" val="n_h_i"/>
  <p:tag name="KSO_WM_UNIT_USESOURCEFORMAT_APPLY" val="1"/>
</p:tagLst>
</file>

<file path=ppt/tags/tag89.xml><?xml version="1.0" encoding="utf-8"?>
<p:tagLst xmlns:p="http://schemas.openxmlformats.org/presentationml/2006/main">
  <p:tag name="AS_UNIQUEID" val="327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h_f*1_2_2_1"/>
  <p:tag name="KSO_WM_UNIT_INDEX" val="1_2_2_1"/>
  <p:tag name="KSO_WM_UNIT_LAYERLEVEL" val="1_1_1_1"/>
  <p:tag name="KSO_WM_UNIT_NOCLEAR" val="0"/>
  <p:tag name="KSO_WM_UNIT_PRESET_TEXT" val="单击此处输入正文，文字是思想的提炼，单击输入正文。文字是思想的提炼，单击输入正文。单击此处输入正文，文字是思想的提炼，单击输入正文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n_h_h_f"/>
  <p:tag name="KSO_WM_UNIT_USESOURCEFORMAT_APPLY" val="1"/>
  <p:tag name="KSO_WM_UNIT_VALUE" val="75"/>
</p:tagLst>
</file>

<file path=ppt/tags/tag9.xml><?xml version="1.0" encoding="utf-8"?>
<p:tagLst xmlns:p="http://schemas.openxmlformats.org/presentationml/2006/main">
  <p:tag name="AS_UNIQUEID" val="247"/>
</p:tagLst>
</file>

<file path=ppt/tags/tag90.xml><?xml version="1.0" encoding="utf-8"?>
<p:tagLst xmlns:p="http://schemas.openxmlformats.org/presentationml/2006/main">
  <p:tag name="AS_UNIQUEID" val="328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376_2*n_h_h_i*1_2_2_1"/>
  <p:tag name="KSO_WM_UNIT_INDEX" val="1_2_2_1"/>
  <p:tag name="KSO_WM_UNIT_LAYERLEVEL" val="1_1_1_1"/>
  <p:tag name="KSO_WM_UNIT_TEXT_FILL_FORE_SCHEMECOLOR_INDEX" val="13"/>
  <p:tag name="KSO_WM_UNIT_TEXT_FILL_FORE_SCHEMECOLOR_INDEX_BRIGHTNESS" val="0"/>
  <p:tag name="KSO_WM_UNIT_TEXT_FILL_TYPE" val="1"/>
  <p:tag name="KSO_WM_UNIT_TYPE" val="n_h_h_i"/>
  <p:tag name="KSO_WM_UNIT_USESOURCEFORMAT_APPLY" val="1"/>
</p:tagLst>
</file>

<file path=ppt/tags/tag91.xml><?xml version="1.0" encoding="utf-8"?>
<p:tagLst xmlns:p="http://schemas.openxmlformats.org/presentationml/2006/main">
  <p:tag name="AS_UNIQUEID" val="329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h_i*1_2_2_2"/>
  <p:tag name="KSO_WM_UNIT_INDEX" val="1_2_2_2"/>
  <p:tag name="KSO_WM_UNIT_LAYERLEVEL" val="1_1_1_1"/>
  <p:tag name="KSO_WM_UNIT_TEXT_FILL_FORE_SCHEMECOLOR_INDEX" val="13"/>
  <p:tag name="KSO_WM_UNIT_TEXT_FILL_FORE_SCHEMECOLOR_INDEX_BRIGHTNESS" val="0"/>
  <p:tag name="KSO_WM_UNIT_TEXT_FILL_TYPE" val="1"/>
  <p:tag name="KSO_WM_UNIT_TYPE" val="n_h_h_i"/>
  <p:tag name="KSO_WM_UNIT_USESOURCEFORMAT_APPLY" val="1"/>
</p:tagLst>
</file>

<file path=ppt/tags/tag92.xml><?xml version="1.0" encoding="utf-8"?>
<p:tagLst xmlns:p="http://schemas.openxmlformats.org/presentationml/2006/main">
  <p:tag name="AS_UNIQUEID" val="330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9"/>
  <p:tag name="KSO_WM_UNIT_INDEX" val="1_1_9"/>
  <p:tag name="KSO_WM_UNIT_LAYERLEVEL" val="1_1_1"/>
  <p:tag name="KSO_WM_UNIT_LINE_FILL_TYPE" val="2"/>
  <p:tag name="KSO_WM_UNIT_LINE_FORE_SCHEMECOLOR_INDEX" val="14"/>
  <p:tag name="KSO_WM_UNIT_LINE_FORE_SCHEMECOLOR_INDEX_BRIGHTNESS" val="-0.25"/>
  <p:tag name="KSO_WM_UNIT_TYPE" val="n_h_i"/>
  <p:tag name="KSO_WM_UNIT_USESOURCEFORMAT_APPLY" val="1"/>
</p:tagLst>
</file>

<file path=ppt/tags/tag93.xml><?xml version="1.0" encoding="utf-8"?>
<p:tagLst xmlns:p="http://schemas.openxmlformats.org/presentationml/2006/main">
  <p:tag name="AS_UNIQUEID" val="331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a*1_1_1"/>
  <p:tag name="KSO_WM_UNIT_INDEX" val="1_1_1"/>
  <p:tag name="KSO_WM_UNIT_ISCONTENTSTITLE" val="0"/>
  <p:tag name="KSO_WM_UNIT_ISNUMDGMTITLE" val="0"/>
  <p:tag name="KSO_WM_UNIT_LAYERLEVEL" val="1_1_1"/>
  <p:tag name="KSO_WM_UNIT_NOCLEAR" val="0"/>
  <p:tag name="KSO_WM_UNIT_PRESET_TEXT" val="添加标题"/>
  <p:tag name="KSO_WM_UNIT_TEXT_FILL_FORE_SCHEMECOLOR_INDEX" val="13"/>
  <p:tag name="KSO_WM_UNIT_TEXT_FILL_FORE_SCHEMECOLOR_INDEX_BRIGHTNESS" val="0.25"/>
  <p:tag name="KSO_WM_UNIT_TEXT_FILL_TYPE" val="1"/>
  <p:tag name="KSO_WM_UNIT_TYPE" val="n_h_a"/>
  <p:tag name="KSO_WM_UNIT_USESOURCEFORMAT_APPLY" val="1"/>
  <p:tag name="KSO_WM_UNIT_VALUE" val="4"/>
</p:tagLst>
</file>

<file path=ppt/tags/tag94.xml><?xml version="1.0" encoding="utf-8"?>
<p:tagLst xmlns:p="http://schemas.openxmlformats.org/presentationml/2006/main">
  <p:tag name="AS_UNIQUEID" val="332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27"/>
  <p:tag name="KSO_WM_UNIT_INDEX" val="1_1_27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95.xml><?xml version="1.0" encoding="utf-8"?>
<p:tagLst xmlns:p="http://schemas.openxmlformats.org/presentationml/2006/main">
  <p:tag name="AS_UNIQUEID" val="333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3"/>
  <p:tag name="KSO_WM_UNIT_INDEX" val="1_1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96.xml><?xml version="1.0" encoding="utf-8"?>
<p:tagLst xmlns:p="http://schemas.openxmlformats.org/presentationml/2006/main">
  <p:tag name="AS_UNIQUEID" val="334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38"/>
  <p:tag name="KSO_WM_UNIT_INDEX" val="1_1_38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97.xml><?xml version="1.0" encoding="utf-8"?>
<p:tagLst xmlns:p="http://schemas.openxmlformats.org/presentationml/2006/main">
  <p:tag name="AS_UNIQUEID" val="335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17"/>
  <p:tag name="KSO_WM_UNIT_INDEX" val="1_1_17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98.xml><?xml version="1.0" encoding="utf-8"?>
<p:tagLst xmlns:p="http://schemas.openxmlformats.org/presentationml/2006/main">
  <p:tag name="AS_UNIQUEID" val="336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18"/>
  <p:tag name="KSO_WM_UNIT_INDEX" val="1_1_18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ags/tag99.xml><?xml version="1.0" encoding="utf-8"?>
<p:tagLst xmlns:p="http://schemas.openxmlformats.org/presentationml/2006/main">
  <p:tag name="AS_UNIQUEID" val="337"/>
  <p:tag name="KSO_WM_BEAUTIFY_FLAG" val="#wm#"/>
  <p:tag name="KSO_WM_DIAGRAM_GROUP_CODE" val="n1-1"/>
  <p:tag name="KSO_WM_TAG_VERSION" val="1.0"/>
  <p:tag name="KSO_WM_TEMPLATE_CATEGORY" val="diagram"/>
  <p:tag name="KSO_WM_TEMPLATE_INDEX" val="20209376"/>
  <p:tag name="KSO_WM_UNIT_COMPATIBLE" val="0"/>
  <p:tag name="KSO_WM_UNIT_DIAGRAM_ISNUMVISUAL" val="0"/>
  <p:tag name="KSO_WM_UNIT_DIAGRAM_ISREFERUNIT" val="0"/>
  <p:tag name="KSO_WM_UNIT_HIGHLIGHT" val="0"/>
  <p:tag name="KSO_WM_UNIT_ID" val="diagram20209376_2*n_h_i*1_1_34"/>
  <p:tag name="KSO_WM_UNIT_INDEX" val="1_1_34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n_h_i"/>
  <p:tag name="KSO_WM_UNIT_USESOURCEFORMAT_APPLY" val="1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C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90</Paragraphs>
  <Slides>25</Slides>
  <Notes>0</Notes>
  <TotalTime>0</TotalTime>
  <HiddenSlides>0</HiddenSlides>
  <MMClips>1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26">
      <vt:lpstr>自定义设计方案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2020-09-25T09:22:17.138</cp:lastPrinted>
  <dcterms:created xsi:type="dcterms:W3CDTF">2020-09-25T09:22:17Z</dcterms:created>
  <dcterms:modified xsi:type="dcterms:W3CDTF">2020-09-25T01:22:24Z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