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wav" ContentType="audio/x-wav"/>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3" r:id="rId3"/>
    <p:sldMasterId id="2147483675" r:id="rId4"/>
    <p:sldMasterId id="2147483688" r:id="rId5"/>
  </p:sldMasterIdLst>
  <p:notesMasterIdLst>
    <p:notesMasterId r:id="rId12"/>
  </p:notesMasterIdLst>
  <p:sldIdLst>
    <p:sldId id="332" r:id="rId6"/>
    <p:sldId id="349" r:id="rId7"/>
    <p:sldId id="259" r:id="rId8"/>
    <p:sldId id="316" r:id="rId9"/>
    <p:sldId id="479" r:id="rId10"/>
    <p:sldId id="478" r:id="rId11"/>
    <p:sldId id="448" r:id="rId13"/>
    <p:sldId id="447" r:id="rId14"/>
    <p:sldId id="449" r:id="rId15"/>
    <p:sldId id="352" r:id="rId16"/>
    <p:sldId id="264" r:id="rId17"/>
    <p:sldId id="511" r:id="rId18"/>
    <p:sldId id="512" r:id="rId19"/>
    <p:sldId id="405" r:id="rId20"/>
    <p:sldId id="450" r:id="rId21"/>
    <p:sldId id="300" r:id="rId22"/>
    <p:sldId id="452" r:id="rId23"/>
    <p:sldId id="287" r:id="rId24"/>
    <p:sldId id="406" r:id="rId25"/>
    <p:sldId id="345" r:id="rId26"/>
    <p:sldId id="307" r:id="rId27"/>
    <p:sldId id="309" r:id="rId28"/>
    <p:sldId id="513" r:id="rId29"/>
    <p:sldId id="514" r:id="rId30"/>
    <p:sldId id="308" r:id="rId31"/>
    <p:sldId id="515" r:id="rId32"/>
    <p:sldId id="306" r:id="rId33"/>
    <p:sldId id="283" r:id="rId34"/>
    <p:sldId id="359" r:id="rId35"/>
    <p:sldId id="360" r:id="rId36"/>
    <p:sldId id="453" r:id="rId37"/>
    <p:sldId id="361" r:id="rId38"/>
    <p:sldId id="414" r:id="rId39"/>
    <p:sldId id="370" r:id="rId40"/>
    <p:sldId id="363" r:id="rId41"/>
    <p:sldId id="446" r:id="rId42"/>
    <p:sldId id="477" r:id="rId43"/>
  </p:sldIdLst>
  <p:sldSz cx="9144000" cy="6858000" type="screen4x3"/>
  <p:notesSz cx="6858000" cy="9144000"/>
  <p:custDataLst>
    <p:tags r:id="rId47"/>
  </p:custDataLst>
  <p:defaultTextStyle>
    <a:defPPr>
      <a:defRPr lang="zh-CN"/>
    </a:defPPr>
    <a:lvl1pPr algn="l" rtl="0" fontAlgn="base">
      <a:lnSpc>
        <a:spcPct val="90000"/>
      </a:lnSpc>
      <a:spcBef>
        <a:spcPct val="20000"/>
      </a:spcBef>
      <a:spcAft>
        <a:spcPct val="0"/>
      </a:spcAft>
      <a:buClr>
        <a:schemeClr val="folHlink"/>
      </a:buClr>
      <a:buFont typeface="Wingdings" panose="05000000000000000000" pitchFamily="2" charset="2"/>
      <a:buChar char="§"/>
      <a:defRPr sz="4000" b="1" kern="1200">
        <a:solidFill>
          <a:schemeClr val="tx1"/>
        </a:solidFill>
        <a:latin typeface="Arial" panose="020B0604020202020204" pitchFamily="34" charset="0"/>
        <a:ea typeface="宋体" panose="02010600030101010101" pitchFamily="2" charset="-122"/>
        <a:cs typeface="+mn-cs"/>
      </a:defRPr>
    </a:lvl1pPr>
    <a:lvl2pPr marL="457200" algn="l" rtl="0" fontAlgn="base">
      <a:lnSpc>
        <a:spcPct val="90000"/>
      </a:lnSpc>
      <a:spcBef>
        <a:spcPct val="20000"/>
      </a:spcBef>
      <a:spcAft>
        <a:spcPct val="0"/>
      </a:spcAft>
      <a:buClr>
        <a:schemeClr val="folHlink"/>
      </a:buClr>
      <a:buFont typeface="Wingdings" panose="05000000000000000000" pitchFamily="2" charset="2"/>
      <a:buChar char="§"/>
      <a:defRPr sz="4000" b="1" kern="1200">
        <a:solidFill>
          <a:schemeClr val="tx1"/>
        </a:solidFill>
        <a:latin typeface="Arial" panose="020B0604020202020204" pitchFamily="34" charset="0"/>
        <a:ea typeface="宋体" panose="02010600030101010101" pitchFamily="2" charset="-122"/>
        <a:cs typeface="+mn-cs"/>
      </a:defRPr>
    </a:lvl2pPr>
    <a:lvl3pPr marL="914400" algn="l" rtl="0" fontAlgn="base">
      <a:lnSpc>
        <a:spcPct val="90000"/>
      </a:lnSpc>
      <a:spcBef>
        <a:spcPct val="20000"/>
      </a:spcBef>
      <a:spcAft>
        <a:spcPct val="0"/>
      </a:spcAft>
      <a:buClr>
        <a:schemeClr val="folHlink"/>
      </a:buClr>
      <a:buFont typeface="Wingdings" panose="05000000000000000000" pitchFamily="2" charset="2"/>
      <a:buChar char="§"/>
      <a:defRPr sz="4000" b="1" kern="1200">
        <a:solidFill>
          <a:schemeClr val="tx1"/>
        </a:solidFill>
        <a:latin typeface="Arial" panose="020B0604020202020204" pitchFamily="34" charset="0"/>
        <a:ea typeface="宋体" panose="02010600030101010101" pitchFamily="2" charset="-122"/>
        <a:cs typeface="+mn-cs"/>
      </a:defRPr>
    </a:lvl3pPr>
    <a:lvl4pPr marL="1371600" algn="l" rtl="0" fontAlgn="base">
      <a:lnSpc>
        <a:spcPct val="90000"/>
      </a:lnSpc>
      <a:spcBef>
        <a:spcPct val="20000"/>
      </a:spcBef>
      <a:spcAft>
        <a:spcPct val="0"/>
      </a:spcAft>
      <a:buClr>
        <a:schemeClr val="folHlink"/>
      </a:buClr>
      <a:buFont typeface="Wingdings" panose="05000000000000000000" pitchFamily="2" charset="2"/>
      <a:buChar char="§"/>
      <a:defRPr sz="4000" b="1" kern="1200">
        <a:solidFill>
          <a:schemeClr val="tx1"/>
        </a:solidFill>
        <a:latin typeface="Arial" panose="020B0604020202020204" pitchFamily="34" charset="0"/>
        <a:ea typeface="宋体" panose="02010600030101010101" pitchFamily="2" charset="-122"/>
        <a:cs typeface="+mn-cs"/>
      </a:defRPr>
    </a:lvl4pPr>
    <a:lvl5pPr marL="1828800" algn="l" rtl="0" fontAlgn="base">
      <a:lnSpc>
        <a:spcPct val="90000"/>
      </a:lnSpc>
      <a:spcBef>
        <a:spcPct val="20000"/>
      </a:spcBef>
      <a:spcAft>
        <a:spcPct val="0"/>
      </a:spcAft>
      <a:buClr>
        <a:schemeClr val="folHlink"/>
      </a:buClr>
      <a:buFont typeface="Wingdings" panose="05000000000000000000" pitchFamily="2" charset="2"/>
      <a:buChar char="§"/>
      <a:defRPr sz="4000" b="1"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4000" b="1"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4000" b="1"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4000" b="1"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4000" b="1"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bg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F762B"/>
    <a:srgbClr val="FF33CC"/>
    <a:srgbClr val="CC66FF"/>
    <a:srgbClr val="CCCCFF"/>
    <a:srgbClr val="CC99FF"/>
    <a:srgbClr val="CCFFFF"/>
    <a:srgbClr val="C0C0C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415" autoAdjust="0"/>
  </p:normalViewPr>
  <p:slideViewPr>
    <p:cSldViewPr>
      <p:cViewPr>
        <p:scale>
          <a:sx n="100" d="100"/>
          <a:sy n="100" d="100"/>
        </p:scale>
        <p:origin x="-294" y="-264"/>
      </p:cViewPr>
      <p:guideLst>
        <p:guide orient="horz" pos="2160"/>
        <p:guide pos="2860"/>
      </p:guideLst>
    </p:cSldViewPr>
  </p:slideViewPr>
  <p:notesTextViewPr>
    <p:cViewPr>
      <p:scale>
        <a:sx n="100" d="100"/>
        <a:sy n="100" d="100"/>
      </p:scale>
      <p:origin x="0" y="0"/>
    </p:cViewPr>
  </p:notesTextViewPr>
  <p:sorterViewPr>
    <p:cViewPr>
      <p:scale>
        <a:sx n="124" d="100"/>
        <a:sy n="124" d="100"/>
      </p:scale>
      <p:origin x="0" y="0"/>
    </p:cViewPr>
  </p:sorterViewPr>
  <p:notesViewPr>
    <p:cSldViewPr>
      <p:cViewPr>
        <p:scale>
          <a:sx n="1" d="1"/>
          <a:sy n="1" d="1"/>
        </p:scale>
        <p:origin x="0" y="0"/>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slide" Target="slides/slide1.xml"/><Relationship Id="rId5" Type="http://schemas.openxmlformats.org/officeDocument/2006/relationships/slideMaster" Target="slideMasters/slideMaster4.xml"/><Relationship Id="rId47" Type="http://schemas.openxmlformats.org/officeDocument/2006/relationships/tags" Target="tags/tag70.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notesMaster" Target="notesMasters/notesMaster1.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image" Target="../media/image6.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54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nSpc>
                <a:spcPct val="100000"/>
              </a:lnSpc>
              <a:spcBef>
                <a:spcPct val="0"/>
              </a:spcBef>
              <a:buClrTx/>
              <a:buFontTx/>
              <a:buNone/>
              <a:defRPr sz="1200" b="0">
                <a:latin typeface="Arial" panose="020B0604020202020204" pitchFamily="34" charset="0"/>
              </a:defRPr>
            </a:lvl1pPr>
          </a:lstStyle>
          <a:p>
            <a:pPr>
              <a:defRPr/>
            </a:pPr>
            <a:endParaRPr lang="en-US" altLang="zh-CN"/>
          </a:p>
        </p:txBody>
      </p:sp>
      <p:sp>
        <p:nvSpPr>
          <p:cNvPr id="108547"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lnSpc>
                <a:spcPct val="100000"/>
              </a:lnSpc>
              <a:spcBef>
                <a:spcPct val="0"/>
              </a:spcBef>
              <a:buClrTx/>
              <a:buFontTx/>
              <a:buNone/>
              <a:defRPr sz="1200" b="0">
                <a:latin typeface="Arial" panose="020B0604020202020204" pitchFamily="34" charset="0"/>
              </a:defRPr>
            </a:lvl1pPr>
          </a:lstStyle>
          <a:p>
            <a:pPr>
              <a:defRPr/>
            </a:pPr>
            <a:endParaRPr lang="en-US" altLang="zh-CN"/>
          </a:p>
        </p:txBody>
      </p:sp>
      <p:sp>
        <p:nvSpPr>
          <p:cNvPr id="33796"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08549"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108550"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nSpc>
                <a:spcPct val="100000"/>
              </a:lnSpc>
              <a:spcBef>
                <a:spcPct val="0"/>
              </a:spcBef>
              <a:buClrTx/>
              <a:buFontTx/>
              <a:buNone/>
              <a:defRPr sz="1200" b="0">
                <a:latin typeface="Arial" panose="020B0604020202020204" pitchFamily="34" charset="0"/>
              </a:defRPr>
            </a:lvl1pPr>
          </a:lstStyle>
          <a:p>
            <a:pPr>
              <a:defRPr/>
            </a:pPr>
            <a:endParaRPr lang="en-US" altLang="zh-CN"/>
          </a:p>
        </p:txBody>
      </p:sp>
      <p:sp>
        <p:nvSpPr>
          <p:cNvPr id="108551"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lnSpc>
                <a:spcPct val="100000"/>
              </a:lnSpc>
              <a:spcBef>
                <a:spcPct val="0"/>
              </a:spcBef>
              <a:buClrTx/>
              <a:buFontTx/>
              <a:buNone/>
              <a:defRPr sz="1200" b="0">
                <a:latin typeface="Arial" panose="020B0604020202020204" pitchFamily="34" charset="0"/>
              </a:defRPr>
            </a:lvl1pPr>
          </a:lstStyle>
          <a:p>
            <a:pPr>
              <a:defRPr/>
            </a:pPr>
            <a:fld id="{0BF2D23A-DB06-4AF6-9F1C-5F604B8F81C6}"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C89FDD3-2712-45F8-A16A-0EDAA514970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fld id="{B512F28B-5E23-4FFA-8A29-7EEBF1AA3C81}" type="slidenum">
              <a:rPr lang="en-US" altLang="zh-CN" sz="1200" b="0" smtClean="0"/>
            </a:fld>
            <a:endParaRPr lang="en-US" altLang="zh-CN" sz="1200" b="0" smtClean="0"/>
          </a:p>
        </p:txBody>
      </p:sp>
      <p:sp>
        <p:nvSpPr>
          <p:cNvPr id="34819" name="Rectangle 2"/>
          <p:cNvSpPr>
            <a:spLocks noRot="1" noChangeArrowheads="1" noTextEdit="1"/>
          </p:cNvSpPr>
          <p:nvPr>
            <p:ph type="sldImg"/>
          </p:nvPr>
        </p:nvSpPr>
        <p:spPr/>
      </p:sp>
      <p:sp>
        <p:nvSpPr>
          <p:cNvPr id="34820" name="Rectangle 3"/>
          <p:cNvSpPr>
            <a:spLocks noGrp="1" noChangeArrowheads="1"/>
          </p:cNvSpPr>
          <p:nvPr>
            <p:ph type="body" idx="1"/>
          </p:nvPr>
        </p:nvSpPr>
        <p:spPr>
          <a:noFill/>
        </p:spPr>
        <p:txBody>
          <a:bodyPr/>
          <a:lstStyle/>
          <a:p>
            <a:pPr eaLnBrk="1" hangingPunct="1"/>
            <a:endParaRPr lang="zh-CN"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fld id="{89B39466-1BA6-46A0-883A-72A3F050C6AB}" type="slidenum">
              <a:rPr lang="en-US" altLang="zh-CN" sz="1200" b="0" smtClean="0"/>
            </a:fld>
            <a:endParaRPr lang="en-US" altLang="zh-CN" sz="1200" b="0" smtClean="0"/>
          </a:p>
        </p:txBody>
      </p:sp>
      <p:sp>
        <p:nvSpPr>
          <p:cNvPr id="35843" name="Rectangle 2"/>
          <p:cNvSpPr>
            <a:spLocks noRot="1" noChangeArrowheads="1" noTextEdit="1"/>
          </p:cNvSpPr>
          <p:nvPr>
            <p:ph type="sldImg"/>
          </p:nvPr>
        </p:nvSpPr>
        <p:spPr/>
      </p:sp>
      <p:sp>
        <p:nvSpPr>
          <p:cNvPr id="35844" name="Rectangle 3"/>
          <p:cNvSpPr>
            <a:spLocks noGrp="1" noChangeArrowheads="1"/>
          </p:cNvSpPr>
          <p:nvPr>
            <p:ph type="body" idx="1"/>
          </p:nvPr>
        </p:nvSpPr>
        <p:spPr>
          <a:noFill/>
        </p:spPr>
        <p:txBody>
          <a:bodyPr/>
          <a:lstStyle/>
          <a:p>
            <a:pPr eaLnBrk="1" hangingPunct="1"/>
            <a:endParaRPr lang="zh-CN"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幻灯片图像占位符 1"/>
          <p:cNvSpPr>
            <a:spLocks noGrp="1" noRot="1" noChangeAspect="1" noTextEdit="1"/>
          </p:cNvSpPr>
          <p:nvPr>
            <p:ph type="sldImg"/>
          </p:nvPr>
        </p:nvSpPr>
        <p:spPr/>
      </p:sp>
      <p:sp>
        <p:nvSpPr>
          <p:cNvPr id="36867" name="备注占位符 2"/>
          <p:cNvSpPr>
            <a:spLocks noGrp="1"/>
          </p:cNvSpPr>
          <p:nvPr>
            <p:ph type="body" idx="1"/>
          </p:nvPr>
        </p:nvSpPr>
        <p:spPr>
          <a:noFill/>
        </p:spPr>
        <p:txBody>
          <a:bodyPr/>
          <a:lstStyle/>
          <a:p>
            <a:endParaRPr lang="zh-CN" altLang="en-US" smtClean="0"/>
          </a:p>
        </p:txBody>
      </p:sp>
      <p:sp>
        <p:nvSpPr>
          <p:cNvPr id="36868" name="灯片编号占位符 3"/>
          <p:cNvSpPr>
            <a:spLocks noGrp="1"/>
          </p:cNvSpPr>
          <p:nvPr>
            <p:ph type="sldNum" sz="quarter" idx="5"/>
          </p:nvPr>
        </p:nvSpPr>
        <p:spPr>
          <a:noFill/>
        </p:spPr>
        <p:txBody>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fld id="{D7BBCF6A-C42B-455D-A29A-601E695BE33C}" type="slidenum">
              <a:rPr lang="en-US" altLang="zh-CN" sz="1200" b="0" smtClean="0"/>
            </a:fld>
            <a:endParaRPr lang="en-US" altLang="zh-CN" sz="1200" b="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C89FDD3-2712-45F8-A16A-0EDAA514970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7650" name="Rectangle 2"/>
          <p:cNvSpPr>
            <a:spLocks noGrp="1" noRot="1" noChangeArrowheads="1"/>
          </p:cNvSpPr>
          <p:nvPr>
            <p:ph type="ctrTitle"/>
          </p:nvPr>
        </p:nvSpPr>
        <p:spPr>
          <a:xfrm>
            <a:off x="685800" y="2286000"/>
            <a:ext cx="7772400" cy="1143000"/>
          </a:xfrm>
        </p:spPr>
        <p:txBody>
          <a:bodyPr/>
          <a:lstStyle>
            <a:lvl1pPr>
              <a:defRPr/>
            </a:lvl1pPr>
          </a:lstStyle>
          <a:p>
            <a:pPr lvl="0"/>
            <a:r>
              <a:rPr lang="zh-CN" altLang="en-US" noProof="0" smtClean="0"/>
              <a:t>单击此处编辑母版标题样式</a:t>
            </a:r>
            <a:endParaRPr lang="zh-CN" altLang="en-US" noProof="0" smtClean="0"/>
          </a:p>
        </p:txBody>
      </p:sp>
      <p:sp>
        <p:nvSpPr>
          <p:cNvPr id="27651" name="Rectangle 3"/>
          <p:cNvSpPr>
            <a:spLocks noGrp="1" noRot="1" noChangeArrowheads="1"/>
          </p:cNvSpPr>
          <p:nvPr>
            <p:ph type="subTitle" idx="1"/>
          </p:nvPr>
        </p:nvSpPr>
        <p:spPr>
          <a:xfrm>
            <a:off x="1371600" y="3886200"/>
            <a:ext cx="6400800" cy="1752600"/>
          </a:xfrm>
        </p:spPr>
        <p:txBody>
          <a:bodyPr/>
          <a:lstStyle>
            <a:lvl1pPr marL="0" indent="0" algn="ctr">
              <a:buFont typeface="Wingdings" panose="05000000000000000000" pitchFamily="2" charset="2"/>
              <a:buNone/>
              <a:defRPr/>
            </a:lvl1pPr>
          </a:lstStyle>
          <a:p>
            <a:pPr lvl="0"/>
            <a:r>
              <a:rPr lang="zh-CN" altLang="en-US" noProof="0" smtClean="0"/>
              <a:t>单击此处编辑母版副标题样式</a:t>
            </a:r>
            <a:endParaRPr lang="zh-CN" altLang="en-US" noProof="0" smtClean="0"/>
          </a:p>
        </p:txBody>
      </p:sp>
      <p:sp>
        <p:nvSpPr>
          <p:cNvPr id="4" name="Rectangle 4"/>
          <p:cNvSpPr>
            <a:spLocks noGrp="1" noChangeArrowheads="1"/>
          </p:cNvSpPr>
          <p:nvPr>
            <p:ph type="dt" sz="half" idx="10"/>
          </p:nvPr>
        </p:nvSpPr>
        <p:spPr>
          <a:xfrm>
            <a:off x="301625" y="6245225"/>
            <a:ext cx="2289175" cy="476250"/>
          </a:xfrm>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xfrm>
            <a:off x="3124200" y="6245225"/>
            <a:ext cx="2895600" cy="476250"/>
          </a:xfrm>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xfrm>
            <a:off x="6553200" y="6245225"/>
            <a:ext cx="2289175" cy="476250"/>
          </a:xfrm>
        </p:spPr>
        <p:txBody>
          <a:bodyPr/>
          <a:lstStyle>
            <a:lvl1pPr>
              <a:defRPr/>
            </a:lvl1pPr>
          </a:lstStyle>
          <a:p>
            <a:pPr>
              <a:defRPr/>
            </a:pPr>
            <a:fld id="{9BB01242-6176-4605-9C72-C3FDD3839EC5}" type="slidenum">
              <a:rPr lang="en-US" altLang="zh-CN"/>
            </a:fld>
            <a:endParaRPr lang="en-US" altLang="zh-CN"/>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CE7ADF87-5A90-4729-ABBA-0D891E04C334}" type="slidenum">
              <a:rPr lang="en-US" altLang="zh-CN"/>
            </a:fld>
            <a:endParaRPr lang="en-US" altLang="zh-CN"/>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7188" y="381000"/>
            <a:ext cx="2135187" cy="56419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381000"/>
            <a:ext cx="6253163" cy="56419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FD9DCFB4-CA2A-47C1-8094-F1C7A79C8194}" type="slidenum">
              <a:rPr lang="en-US" altLang="zh-CN"/>
            </a:fld>
            <a:endParaRPr lang="en-US" altLang="zh-CN"/>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01625" y="381000"/>
            <a:ext cx="854075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301625" y="1752600"/>
            <a:ext cx="4194175" cy="42703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752600"/>
            <a:ext cx="4194175" cy="42703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E9911372-192B-46C4-94E6-E893DD3BFFF1}" type="slidenum">
              <a:rPr lang="en-US" altLang="zh-CN"/>
            </a:fld>
            <a:endParaRPr lang="en-US" altLang="zh-CN"/>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5000">
        <p:random/>
      </p:transition>
    </mc:Choice>
    <mc:Fallback>
      <p:transition spd="slow" advClick="0" advTm="500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5000">
        <p:random/>
      </p:transition>
    </mc:Choice>
    <mc:Fallback>
      <p:transition spd="slow" advClick="0" advTm="5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C7785CD0-8697-43E8-A372-00C1206F37D3}" type="slidenum">
              <a:rPr lang="en-US" altLang="zh-CN"/>
            </a:fld>
            <a:endParaRPr lang="en-US" altLang="zh-CN"/>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4FCBBD57-2B5E-4958-B21A-60BF3FF4776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12D566-CF82-483A-9F00-BC16E10817EF}" type="slidenum">
              <a:rPr lang="zh-CN" altLang="en-US" smtClean="0"/>
            </a:fld>
            <a:endParaRPr lang="zh-CN" alt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FCBBD57-2B5E-4958-B21A-60BF3FF4776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12D566-CF82-483A-9F00-BC16E10817EF}" type="slidenum">
              <a:rPr lang="zh-CN" altLang="en-US" smtClean="0"/>
            </a:fld>
            <a:endParaRPr lang="zh-CN" alt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4FCBBD57-2B5E-4958-B21A-60BF3FF4776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12D566-CF82-483A-9F00-BC16E10817EF}" type="slidenum">
              <a:rPr lang="zh-CN" altLang="en-US" smtClean="0"/>
            </a:fld>
            <a:endParaRPr lang="zh-CN" alt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4FCBBD57-2B5E-4958-B21A-60BF3FF4776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212D566-CF82-483A-9F00-BC16E10817EF}" type="slidenum">
              <a:rPr lang="zh-CN" altLang="en-US" smtClean="0"/>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0999F5AE-E897-4967-81B2-A9FE3101AF29}" type="slidenum">
              <a:rPr lang="en-US" altLang="zh-CN"/>
            </a:fld>
            <a:endParaRPr lang="en-US" altLang="zh-CN"/>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4FCBBD57-2B5E-4958-B21A-60BF3FF4776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212D566-CF82-483A-9F00-BC16E10817EF}" type="slidenum">
              <a:rPr lang="zh-CN" altLang="en-US" smtClean="0"/>
            </a:fld>
            <a:endParaRPr lang="zh-CN" altLang="en-US"/>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FCBBD57-2B5E-4958-B21A-60BF3FF4776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212D566-CF82-483A-9F00-BC16E10817EF}" type="slidenum">
              <a:rPr lang="zh-CN" altLang="en-US" smtClean="0"/>
            </a:fld>
            <a:endParaRPr lang="zh-CN" alt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FCBBD57-2B5E-4958-B21A-60BF3FF4776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212D566-CF82-483A-9F00-BC16E10817EF}" type="slidenum">
              <a:rPr lang="zh-CN" altLang="en-US" smtClean="0"/>
            </a:fld>
            <a:endParaRPr lang="zh-CN" altLang="en-US"/>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4FCBBD57-2B5E-4958-B21A-60BF3FF4776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212D566-CF82-483A-9F00-BC16E10817EF}" type="slidenum">
              <a:rPr lang="zh-CN" altLang="en-US" smtClean="0"/>
            </a:fld>
            <a:endParaRPr lang="zh-CN" alt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4FCBBD57-2B5E-4958-B21A-60BF3FF4776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212D566-CF82-483A-9F00-BC16E10817EF}" type="slidenum">
              <a:rPr lang="zh-CN" altLang="en-US" smtClean="0"/>
            </a:fld>
            <a:endParaRPr lang="zh-CN" altLang="en-US"/>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FCBBD57-2B5E-4958-B21A-60BF3FF4776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12D566-CF82-483A-9F00-BC16E10817EF}" type="slidenum">
              <a:rPr lang="zh-CN" altLang="en-US" smtClean="0"/>
            </a:fld>
            <a:endParaRPr lang="zh-CN" altLang="en-US"/>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FCBBD57-2B5E-4958-B21A-60BF3FF4776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12D566-CF82-483A-9F00-BC16E10817EF}" type="slidenum">
              <a:rPr lang="zh-CN" altLang="en-US" smtClean="0"/>
            </a:fld>
            <a:endParaRPr lang="zh-CN" altLang="en-US"/>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正文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5000">
        <p:random/>
      </p:transition>
    </mc:Choice>
    <mc:Fallback>
      <p:transition spd="slow" advClick="0" advTm="5000">
        <p:random/>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899100" y="914400"/>
            <a:ext cx="7349400" cy="2570400"/>
          </a:xfrm>
        </p:spPr>
        <p:txBody>
          <a:bodyPr lIns="90000" tIns="46800" rIns="90000" bIns="46800" anchor="b" anchorCtr="0">
            <a:normAutofit/>
          </a:bodyPr>
          <a:lstStyle>
            <a:lvl1pPr algn="ctr">
              <a:defRPr sz="45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899100" y="3560400"/>
            <a:ext cx="7349400" cy="1472400"/>
          </a:xfrm>
        </p:spPr>
        <p:txBody>
          <a:bodyPr lIns="90000" tIns="46800" rIns="90000" bIns="46800">
            <a:normAutofit/>
          </a:bodyPr>
          <a:lstStyle>
            <a:lvl1pPr marL="0" indent="0" algn="ctr">
              <a:lnSpc>
                <a:spcPct val="110000"/>
              </a:lnSpc>
              <a:buNone/>
              <a:defRPr sz="1800" spc="2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608400"/>
            <a:ext cx="82269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456300" y="1490400"/>
            <a:ext cx="82269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9" name="矩形 8"/>
          <p:cNvSpPr/>
          <p:nvPr userDrawn="1"/>
        </p:nvSpPr>
        <p:spPr>
          <a:xfrm>
            <a:off x="2971800" y="1898102"/>
            <a:ext cx="735006" cy="241289"/>
          </a:xfrm>
          <a:prstGeom prst="rect">
            <a:avLst/>
          </a:prstGeom>
          <a:noFill/>
          <a:ln w="25400" cap="flat" cmpd="sng" algn="ctr">
            <a:noFill/>
            <a:prstDash val="solid"/>
          </a:ln>
          <a:effectLst/>
        </p:spPr>
        <p:txBody>
          <a:bodyPr rtlCol="0" anchor="ctr"/>
          <a:lstStyle/>
          <a:p>
            <a:pPr marL="0" marR="0" lvl="0" indent="0" defTabSz="914400" eaLnBrk="1" fontAlgn="auto" latinLnBrk="0" hangingPunct="1">
              <a:lnSpc>
                <a:spcPct val="100000"/>
              </a:lnSpc>
              <a:spcBef>
                <a:spcPct val="0"/>
              </a:spcBef>
              <a:spcAft>
                <a:spcPct val="0"/>
              </a:spcAft>
              <a:buClrTx/>
              <a:buSzTx/>
              <a:buFontTx/>
              <a:buNone/>
              <a:defRPr/>
            </a:pP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模板：</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www.1ppt.com/moban/                  PPT</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素材：</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www.1ppt.com/sucai/</a:t>
            </a:r>
            <a:endPar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ct val="0"/>
              </a:spcBef>
              <a:spcAft>
                <a:spcPct val="0"/>
              </a:spcAft>
              <a:buClrTx/>
              <a:buSzTx/>
              <a:buFontTx/>
              <a:buNone/>
              <a:defRPr/>
            </a:pP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背景：</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www.1ppt.com/beijing/                   PPT</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图表：</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www.1ppt.com/tubiao/      </a:t>
            </a:r>
            <a:endPar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ct val="0"/>
              </a:spcBef>
              <a:spcAft>
                <a:spcPct val="0"/>
              </a:spcAft>
              <a:buClrTx/>
              <a:buSzTx/>
              <a:buFontTx/>
              <a:buNone/>
              <a:defRPr/>
            </a:pP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下载：</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www.1ppt.com/xiazai/                     PPT</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教程： </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www.1ppt.com/powerpoint/      </a:t>
            </a:r>
            <a:endPar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资料下载：</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www.1ppt.com/ziliao/                   </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范文下载：</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www.1ppt.com/fanwen/             </a:t>
            </a:r>
            <a:endPar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试卷下载：</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www.1ppt.com/shiti/                     </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教案下载：</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www.1ppt.com/jiaoan/               </a:t>
            </a:r>
            <a:endPar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ct val="0"/>
              </a:spcBef>
              <a:spcAft>
                <a:spcPct val="0"/>
              </a:spcAft>
              <a:buClrTx/>
              <a:buSzTx/>
              <a:buFontTx/>
              <a:buNone/>
              <a:defRPr/>
            </a:pP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论坛：</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www.1ppt.cn                                     PPT</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课件：</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www.1ppt.com/kejian/ </a:t>
            </a:r>
            <a:endPar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语文课件：</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www.1ppt.com/kejian/yuwen/    </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数学课件：</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www.1ppt.com/kejian/shuxue/ </a:t>
            </a:r>
            <a:endPar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英语课件：</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www.1ppt.com/kejian/yingyu/    </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美术课件：</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www.1ppt.com/kejian/meishu/ </a:t>
            </a:r>
            <a:endPar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科学课件：</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www.1ppt.com/kejian/kexue/     </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物理课件：</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www.1ppt.com/kejian/wuli/ </a:t>
            </a:r>
            <a:endPar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化学课件：</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www.1ppt.com/kejian/huaxue/  </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生物课件：</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www.1ppt.com/kejian/shengwu/ </a:t>
            </a:r>
            <a:endPar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地理课件：</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www.1ppt.com/kejian/dili/          </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历史课件：</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www.1ppt.com/kejian/lishi/        </a:t>
            </a:r>
            <a:endPar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1625" y="1752600"/>
            <a:ext cx="4194175" cy="4270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752600"/>
            <a:ext cx="4194175" cy="4270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C86821D9-D8E4-448C-BBAF-E9C8C45C928F}" type="slidenum">
              <a:rPr lang="en-US" altLang="zh-CN"/>
            </a:fld>
            <a:endParaRPr lang="en-US" altLang="zh-CN"/>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493100" y="3848400"/>
            <a:ext cx="5826600" cy="766800"/>
          </a:xfrm>
        </p:spPr>
        <p:txBody>
          <a:bodyPr lIns="90000" tIns="46800" rIns="90000" bIns="46800" anchor="b" anchorCtr="0">
            <a:normAutofit/>
          </a:bodyPr>
          <a:lstStyle>
            <a:lvl1pPr>
              <a:defRPr sz="33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493100" y="4615200"/>
            <a:ext cx="5826600" cy="867600"/>
          </a:xfrm>
        </p:spPr>
        <p:txBody>
          <a:bodyPr lIns="90000" tIns="46800" rIns="90000" bIns="46800">
            <a:normAutofit/>
          </a:bodyPr>
          <a:lstStyle>
            <a:lvl1pPr marL="0" indent="0">
              <a:buNone/>
              <a:defRPr sz="1350">
                <a:solidFill>
                  <a:schemeClr val="tx1">
                    <a:lumMod val="65000"/>
                    <a:lumOff val="35000"/>
                  </a:schemeClr>
                </a:solidFill>
              </a:defRPr>
            </a:lvl1pPr>
            <a:lvl2pPr marL="342900" indent="0">
              <a:buNone/>
              <a:defRPr sz="1200">
                <a:solidFill>
                  <a:schemeClr val="tx1">
                    <a:tint val="75000"/>
                  </a:schemeClr>
                </a:solidFill>
              </a:defRPr>
            </a:lvl2pPr>
            <a:lvl3pPr marL="685800" indent="0">
              <a:buNone/>
              <a:defRPr sz="12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608400"/>
            <a:ext cx="82269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456300" y="1501200"/>
            <a:ext cx="38826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4808700" y="1501200"/>
            <a:ext cx="38826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608400"/>
            <a:ext cx="82269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456300" y="1429200"/>
            <a:ext cx="4006800" cy="381600"/>
          </a:xfrm>
        </p:spPr>
        <p:txBody>
          <a:bodyPr lIns="101600" tIns="38100" rIns="76200" bIns="38100" anchor="t" anchorCtr="0">
            <a:normAutofit/>
          </a:bodyPr>
          <a:lstStyle>
            <a:lvl1pPr marL="0" indent="0">
              <a:lnSpc>
                <a:spcPct val="100000"/>
              </a:lnSpc>
              <a:buNone/>
              <a:defRPr sz="1500" b="1" spc="200">
                <a:solidFill>
                  <a:schemeClr val="tx1">
                    <a:lumMod val="75000"/>
                    <a:lumOff val="2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456300" y="1854000"/>
            <a:ext cx="40068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4676813" y="1421729"/>
            <a:ext cx="4006800" cy="381600"/>
          </a:xfrm>
        </p:spPr>
        <p:txBody>
          <a:bodyPr vert="horz" lIns="101600" tIns="38100" rIns="76200" bIns="38100" rtlCol="0" anchor="t" anchorCtr="0">
            <a:normAutofit/>
          </a:bodyPr>
          <a:lstStyle>
            <a:lvl1pPr marL="0" indent="0">
              <a:lnSpc>
                <a:spcPct val="100000"/>
              </a:lnSpc>
              <a:buNone/>
              <a:defRPr sz="1500" b="1" spc="200">
                <a:solidFill>
                  <a:schemeClr val="tx1">
                    <a:lumMod val="75000"/>
                    <a:lumOff val="2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4676813" y="1854000"/>
            <a:ext cx="40068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608400"/>
            <a:ext cx="82269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456300" y="1555200"/>
            <a:ext cx="3924808" cy="4608000"/>
          </a:xfrm>
        </p:spPr>
        <p:txBody>
          <a:bodyPr vert="horz" lIns="90000" tIns="46800" rIns="90000" bIns="46800" rtlCol="0">
            <a:normAutofit/>
          </a:bodyPr>
          <a:lstStyle>
            <a:lvl1pPr>
              <a:buNone/>
              <a:defRPr sz="12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4762800" y="1555200"/>
            <a:ext cx="3920400" cy="4608000"/>
          </a:xfrm>
        </p:spPr>
        <p:txBody>
          <a:bodyPr vert="horz" lIns="90000" tIns="46800" rIns="90000" bIns="46800" rtlCol="0">
            <a:normAutofit/>
          </a:bodyPr>
          <a:lstStyle>
            <a:lvl1pPr>
              <a:buNone/>
              <a:defRPr sz="12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7676100" y="914400"/>
            <a:ext cx="783000" cy="5029200"/>
          </a:xfrm>
        </p:spPr>
        <p:txBody>
          <a:bodyPr vert="eaVert" lIns="90000" tIns="46800" rIns="90000" bIns="46800" rtlCol="0" anchor="ctr" anchorCtr="0">
            <a:normAutofit/>
          </a:bodyPr>
          <a:lstStyle>
            <a:lvl1pPr>
              <a:buNone/>
              <a:defRPr sz="21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685800" y="914400"/>
            <a:ext cx="6876900" cy="5029200"/>
          </a:xfrm>
        </p:spPr>
        <p:txBody>
          <a:bodyPr vert="eaVert" lIns="46800" tIns="46800" rIns="46800" bIns="46800"/>
          <a:lstStyle>
            <a:lvl1pPr marL="171450" indent="-171450">
              <a:spcAft>
                <a:spcPts val="1000"/>
              </a:spcAft>
              <a:defRPr spc="300"/>
            </a:lvl1pPr>
            <a:lvl2pPr marL="514350" indent="-171450">
              <a:defRPr spc="300"/>
            </a:lvl2pPr>
            <a:lvl3pPr marL="857250" indent="-171450">
              <a:defRPr spc="300"/>
            </a:lvl3pPr>
            <a:lvl4pPr marL="1200150" indent="-171450">
              <a:defRPr spc="300"/>
            </a:lvl4pPr>
            <a:lvl5pPr marL="1543050" indent="-17145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456300" y="774000"/>
            <a:ext cx="82296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899100" y="2484000"/>
            <a:ext cx="7349400" cy="1018800"/>
          </a:xfrm>
        </p:spPr>
        <p:txBody>
          <a:bodyPr vert="horz" lIns="90000" tIns="46800" rIns="90000" bIns="46800" rtlCol="0" anchor="t" anchorCtr="0">
            <a:normAutofit/>
          </a:bodyPr>
          <a:lstStyle>
            <a:lvl1pPr algn="ctr">
              <a:defRPr sz="45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899100" y="3560400"/>
            <a:ext cx="7349400" cy="471600"/>
          </a:xfrm>
        </p:spPr>
        <p:txBody>
          <a:bodyPr lIns="90000" tIns="46800" rIns="90000" bIns="46800">
            <a:normAutofit/>
          </a:bodyPr>
          <a:lstStyle>
            <a:lvl1pPr algn="ctr">
              <a:lnSpc>
                <a:spcPct val="110000"/>
              </a:lnSpc>
              <a:buNone/>
              <a:defRPr sz="18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defRPr/>
            </a:lvl1pPr>
          </a:lstStyle>
          <a:p>
            <a:pPr>
              <a:defRPr/>
            </a:pPr>
            <a:fld id="{76A24DB9-69CC-4BDC-BE7C-7BE43C496601}" type="slidenum">
              <a:rPr lang="en-US" altLang="zh-CN"/>
            </a:fld>
            <a:endParaRPr lang="en-US" altLang="zh-CN"/>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F417ED45-F0AD-4C0E-93E2-967C2EEC25AE}" type="slidenum">
              <a:rPr lang="en-US" altLang="zh-CN"/>
            </a:fld>
            <a:endParaRPr lang="en-US" altLang="zh-CN"/>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defRPr/>
            </a:lvl1pPr>
          </a:lstStyle>
          <a:p>
            <a:pPr>
              <a:defRPr/>
            </a:pPr>
            <a:fld id="{C906A963-6652-4AB4-9A48-A9268CC5A10C}" type="slidenum">
              <a:rPr lang="en-US" altLang="zh-CN"/>
            </a:fld>
            <a:endParaRPr lang="en-US" altLang="zh-CN"/>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AE21A668-6AE0-4B85-AF84-288F59C1AE1D}" type="slidenum">
              <a:rPr lang="en-US" altLang="zh-CN"/>
            </a:fld>
            <a:endParaRPr lang="en-US" altLang="zh-CN"/>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75892B61-B0B7-40BD-9D24-F2107AAA7844}" type="slidenum">
              <a:rPr lang="en-US" altLang="zh-CN"/>
            </a:fld>
            <a:endParaRPr lang="en-US" altLang="zh-CN"/>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1.jpe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2" Type="http://schemas.openxmlformats.org/officeDocument/2006/relationships/theme" Target="../theme/theme2.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4.xml"/><Relationship Id="rId8" Type="http://schemas.openxmlformats.org/officeDocument/2006/relationships/slideLayout" Target="../slideLayouts/slideLayout33.xml"/><Relationship Id="rId7" Type="http://schemas.openxmlformats.org/officeDocument/2006/relationships/slideLayout" Target="../slideLayouts/slideLayout32.xml"/><Relationship Id="rId6" Type="http://schemas.openxmlformats.org/officeDocument/2006/relationships/slideLayout" Target="../slideLayouts/slideLayout31.xml"/><Relationship Id="rId5" Type="http://schemas.openxmlformats.org/officeDocument/2006/relationships/slideLayout" Target="../slideLayouts/slideLayout30.xml"/><Relationship Id="rId4" Type="http://schemas.openxmlformats.org/officeDocument/2006/relationships/slideLayout" Target="../slideLayouts/slideLayout29.xml"/><Relationship Id="rId3" Type="http://schemas.openxmlformats.org/officeDocument/2006/relationships/slideLayout" Target="../slideLayouts/slideLayout28.xml"/><Relationship Id="rId2" Type="http://schemas.openxmlformats.org/officeDocument/2006/relationships/slideLayout" Target="../slideLayouts/slideLayout27.xml"/><Relationship Id="rId13" Type="http://schemas.openxmlformats.org/officeDocument/2006/relationships/theme" Target="../theme/theme3.xml"/><Relationship Id="rId12" Type="http://schemas.openxmlformats.org/officeDocument/2006/relationships/slideLayout" Target="../slideLayouts/slideLayout37.xml"/><Relationship Id="rId11" Type="http://schemas.openxmlformats.org/officeDocument/2006/relationships/slideLayout" Target="../slideLayouts/slideLayout36.xml"/><Relationship Id="rId10" Type="http://schemas.openxmlformats.org/officeDocument/2006/relationships/slideLayout" Target="../slideLayouts/slideLayout35.xml"/><Relationship Id="rId1" Type="http://schemas.openxmlformats.org/officeDocument/2006/relationships/slideLayout" Target="../slideLayouts/slideLayout26.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6.xml"/><Relationship Id="rId8" Type="http://schemas.openxmlformats.org/officeDocument/2006/relationships/slideLayout" Target="../slideLayouts/slideLayout45.xml"/><Relationship Id="rId7" Type="http://schemas.openxmlformats.org/officeDocument/2006/relationships/slideLayout" Target="../slideLayouts/slideLayout44.xml"/><Relationship Id="rId6" Type="http://schemas.openxmlformats.org/officeDocument/2006/relationships/slideLayout" Target="../slideLayouts/slideLayout43.xml"/><Relationship Id="rId5" Type="http://schemas.openxmlformats.org/officeDocument/2006/relationships/slideLayout" Target="../slideLayouts/slideLayout42.xml"/><Relationship Id="rId4" Type="http://schemas.openxmlformats.org/officeDocument/2006/relationships/slideLayout" Target="../slideLayouts/slideLayout41.xml"/><Relationship Id="rId3" Type="http://schemas.openxmlformats.org/officeDocument/2006/relationships/slideLayout" Target="../slideLayouts/slideLayout40.xml"/><Relationship Id="rId2" Type="http://schemas.openxmlformats.org/officeDocument/2006/relationships/slideLayout" Target="../slideLayouts/slideLayout39.xml"/><Relationship Id="rId18" Type="http://schemas.openxmlformats.org/officeDocument/2006/relationships/theme" Target="../theme/theme4.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48.xml"/><Relationship Id="rId10" Type="http://schemas.openxmlformats.org/officeDocument/2006/relationships/slideLayout" Target="../slideLayouts/slideLayout47.xml"/><Relationship Id="rId1"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lum/>
          </a:blip>
          <a:stretch>
            <a:fillRect/>
          </a:stretch>
        </a:blip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title"/>
          </p:nvPr>
        </p:nvSpPr>
        <p:spPr bwMode="auto">
          <a:xfrm>
            <a:off x="301625" y="381000"/>
            <a:ext cx="854075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Grp="1" noRot="1" noChangeArrowheads="1"/>
          </p:cNvSpPr>
          <p:nvPr>
            <p:ph type="body" idx="1"/>
          </p:nvPr>
        </p:nvSpPr>
        <p:spPr bwMode="auto">
          <a:xfrm>
            <a:off x="301625" y="1752600"/>
            <a:ext cx="8540750" cy="427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26628" name="Rectangle 4"/>
          <p:cNvSpPr>
            <a:spLocks noGrp="1" noChangeArrowheads="1"/>
          </p:cNvSpPr>
          <p:nvPr>
            <p:ph type="dt" sz="half" idx="2"/>
          </p:nvPr>
        </p:nvSpPr>
        <p:spPr bwMode="auto">
          <a:xfrm>
            <a:off x="301625" y="6172200"/>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nSpc>
                <a:spcPct val="100000"/>
              </a:lnSpc>
              <a:spcBef>
                <a:spcPct val="0"/>
              </a:spcBef>
              <a:buClrTx/>
              <a:buFontTx/>
              <a:buNone/>
              <a:defRPr sz="1400" b="0">
                <a:latin typeface="Arial" panose="020B0604020202020204" pitchFamily="34" charset="0"/>
              </a:defRPr>
            </a:lvl1pPr>
          </a:lstStyle>
          <a:p>
            <a:pPr>
              <a:defRPr/>
            </a:pPr>
            <a:endParaRPr lang="en-US" altLang="zh-CN"/>
          </a:p>
        </p:txBody>
      </p:sp>
      <p:sp>
        <p:nvSpPr>
          <p:cNvPr id="26629" name="Rectangle 5"/>
          <p:cNvSpPr>
            <a:spLocks noGrp="1" noChangeArrowheads="1"/>
          </p:cNvSpPr>
          <p:nvPr>
            <p:ph type="ftr" sz="quarter" idx="3"/>
          </p:nvPr>
        </p:nvSpPr>
        <p:spPr bwMode="auto">
          <a:xfrm>
            <a:off x="3124200" y="6172200"/>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lnSpc>
                <a:spcPct val="100000"/>
              </a:lnSpc>
              <a:spcBef>
                <a:spcPct val="0"/>
              </a:spcBef>
              <a:buClrTx/>
              <a:buFontTx/>
              <a:buNone/>
              <a:defRPr sz="1400" b="0">
                <a:latin typeface="Arial" panose="020B0604020202020204" pitchFamily="34" charset="0"/>
              </a:defRPr>
            </a:lvl1pPr>
          </a:lstStyle>
          <a:p>
            <a:pPr>
              <a:defRPr/>
            </a:pPr>
            <a:endParaRPr lang="en-US" altLang="zh-CN"/>
          </a:p>
        </p:txBody>
      </p:sp>
      <p:sp>
        <p:nvSpPr>
          <p:cNvPr id="26630" name="Rectangle 6"/>
          <p:cNvSpPr>
            <a:spLocks noGrp="1" noChangeArrowheads="1"/>
          </p:cNvSpPr>
          <p:nvPr>
            <p:ph type="sldNum" sz="quarter" idx="4"/>
          </p:nvPr>
        </p:nvSpPr>
        <p:spPr bwMode="auto">
          <a:xfrm>
            <a:off x="6553200" y="6172200"/>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lnSpc>
                <a:spcPct val="100000"/>
              </a:lnSpc>
              <a:spcBef>
                <a:spcPct val="0"/>
              </a:spcBef>
              <a:buClrTx/>
              <a:buFontTx/>
              <a:buNone/>
              <a:defRPr sz="1400" b="0">
                <a:latin typeface="Arial" panose="020B0604020202020204" pitchFamily="34" charset="0"/>
              </a:defRPr>
            </a:lvl1pPr>
          </a:lstStyle>
          <a:p>
            <a:pPr>
              <a:defRPr/>
            </a:pPr>
            <a:fld id="{5258F652-D6A1-4BDB-9242-3995C7A282F2}"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folHlink"/>
        </a:buClr>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115000"/>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folHlink"/>
        </a:buClr>
        <a:buFont typeface="Wingdings" panose="05000000000000000000" pitchFamily="2" charset="2"/>
        <a:buChar char="§"/>
        <a:defRPr sz="2000">
          <a:solidFill>
            <a:schemeClr val="tx1"/>
          </a:solidFill>
          <a:latin typeface="+mn-lt"/>
          <a:ea typeface="+mn-ea"/>
        </a:defRPr>
      </a:lvl5pPr>
      <a:lvl6pPr marL="2514600" indent="-228600" algn="l" rtl="0" fontAlgn="base">
        <a:spcBef>
          <a:spcPct val="20000"/>
        </a:spcBef>
        <a:spcAft>
          <a:spcPct val="0"/>
        </a:spcAft>
        <a:buClr>
          <a:schemeClr val="folHlink"/>
        </a:buClr>
        <a:buFont typeface="Wingdings" panose="05000000000000000000" pitchFamily="2" charset="2"/>
        <a:buChar char="§"/>
        <a:defRPr sz="2000">
          <a:solidFill>
            <a:schemeClr val="tx1"/>
          </a:solidFill>
          <a:latin typeface="+mn-lt"/>
          <a:ea typeface="+mn-ea"/>
        </a:defRPr>
      </a:lvl6pPr>
      <a:lvl7pPr marL="2971800" indent="-228600" algn="l" rtl="0" fontAlgn="base">
        <a:spcBef>
          <a:spcPct val="20000"/>
        </a:spcBef>
        <a:spcAft>
          <a:spcPct val="0"/>
        </a:spcAft>
        <a:buClr>
          <a:schemeClr val="folHlink"/>
        </a:buClr>
        <a:buFont typeface="Wingdings" panose="05000000000000000000" pitchFamily="2" charset="2"/>
        <a:buChar char="§"/>
        <a:defRPr sz="2000">
          <a:solidFill>
            <a:schemeClr val="tx1"/>
          </a:solidFill>
          <a:latin typeface="+mn-lt"/>
          <a:ea typeface="+mn-ea"/>
        </a:defRPr>
      </a:lvl7pPr>
      <a:lvl8pPr marL="3429000" indent="-228600" algn="l" rtl="0" fontAlgn="base">
        <a:spcBef>
          <a:spcPct val="20000"/>
        </a:spcBef>
        <a:spcAft>
          <a:spcPct val="0"/>
        </a:spcAft>
        <a:buClr>
          <a:schemeClr val="folHlink"/>
        </a:buClr>
        <a:buFont typeface="Wingdings" panose="05000000000000000000" pitchFamily="2" charset="2"/>
        <a:buChar char="§"/>
        <a:defRPr sz="2000">
          <a:solidFill>
            <a:schemeClr val="tx1"/>
          </a:solidFill>
          <a:latin typeface="+mn-lt"/>
          <a:ea typeface="+mn-ea"/>
        </a:defRPr>
      </a:lvl8pPr>
      <a:lvl9pPr marL="3886200" indent="-228600" algn="l" rtl="0" fontAlgn="base">
        <a:spcBef>
          <a:spcPct val="20000"/>
        </a:spcBef>
        <a:spcAft>
          <a:spcPct val="0"/>
        </a:spcAft>
        <a:buClr>
          <a:schemeClr val="folHlink"/>
        </a:buClr>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lnSpc>
                <a:spcPct val="100000"/>
              </a:lnSpc>
              <a:spcBef>
                <a:spcPct val="0"/>
              </a:spcBef>
              <a:spcAft>
                <a:spcPct val="0"/>
              </a:spcAft>
              <a:buClrTx/>
              <a:buFontTx/>
              <a:buNone/>
            </a:pPr>
            <a:fld id="{530820CF-B880-4189-942D-D702A7CBA730}" type="datetimeFigureOut">
              <a:rPr lang="zh-CN" altLang="en-US" b="0" smtClean="0">
                <a:solidFill>
                  <a:prstClr val="black">
                    <a:tint val="75000"/>
                  </a:prstClr>
                </a:solidFill>
                <a:latin typeface="Calibri" panose="020F0502020204030204"/>
                <a:ea typeface="宋体" panose="02010600030101010101" pitchFamily="2" charset="-122"/>
              </a:rPr>
            </a:fld>
            <a:endParaRPr lang="zh-CN" altLang="en-US" b="0">
              <a:solidFill>
                <a:prstClr val="black">
                  <a:tint val="75000"/>
                </a:prstClr>
              </a:solidFill>
              <a:latin typeface="Calibri" panose="020F0502020204030204"/>
              <a:ea typeface="宋体" panose="02010600030101010101" pitchFamily="2" charset="-122"/>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lnSpc>
                <a:spcPct val="100000"/>
              </a:lnSpc>
              <a:spcBef>
                <a:spcPct val="0"/>
              </a:spcBef>
              <a:spcAft>
                <a:spcPct val="0"/>
              </a:spcAft>
              <a:buClrTx/>
              <a:buFontTx/>
              <a:buNone/>
            </a:pPr>
            <a:endParaRPr lang="zh-CN" altLang="en-US" b="0">
              <a:solidFill>
                <a:prstClr val="black">
                  <a:tint val="75000"/>
                </a:prstClr>
              </a:solidFill>
              <a:latin typeface="Calibri" panose="020F0502020204030204"/>
              <a:ea typeface="宋体" panose="02010600030101010101" pitchFamily="2" charset="-122"/>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lnSpc>
                <a:spcPct val="100000"/>
              </a:lnSpc>
              <a:spcBef>
                <a:spcPct val="0"/>
              </a:spcBef>
              <a:spcAft>
                <a:spcPct val="0"/>
              </a:spcAft>
              <a:buClrTx/>
              <a:buFontTx/>
              <a:buNone/>
            </a:pPr>
            <a:fld id="{0C913308-F349-4B6D-A68A-DD1791B4A57B}" type="slidenum">
              <a:rPr lang="zh-CN" altLang="en-US" b="0" smtClean="0">
                <a:solidFill>
                  <a:prstClr val="black">
                    <a:tint val="75000"/>
                  </a:prstClr>
                </a:solidFill>
                <a:latin typeface="Calibri" panose="020F0502020204030204"/>
                <a:ea typeface="宋体" panose="02010600030101010101" pitchFamily="2" charset="-122"/>
              </a:rPr>
            </a:fld>
            <a:endParaRPr lang="zh-CN" altLang="en-US" b="0">
              <a:solidFill>
                <a:prstClr val="black">
                  <a:tint val="75000"/>
                </a:prstClr>
              </a:solidFill>
              <a:latin typeface="Calibri" panose="020F0502020204030204"/>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defPPr>
              <a:defRPr lang="zh-CN"/>
            </a:defPPr>
            <a:lvl1pPr marL="0" algn="l" defTabSz="914400" rtl="0" eaLnBrk="1" fontAlgn="auto" latinLnBrk="0" hangingPunct="1">
              <a:lnSpc>
                <a:spcPct val="100000"/>
              </a:lnSpc>
              <a:spcBef>
                <a:spcPct val="0"/>
              </a:spcBef>
              <a:spcAft>
                <a:spcPct val="0"/>
              </a:spcAft>
              <a:buClrTx/>
              <a:buFontTx/>
              <a:buNone/>
              <a:defRPr sz="1200" b="0" kern="1200">
                <a:solidFill>
                  <a:schemeClr val="tx1">
                    <a:tint val="75000"/>
                  </a:schemeClr>
                </a:solidFill>
                <a:latin typeface="+mn-lt"/>
                <a:ea typeface="+mn-ea"/>
                <a:cs typeface="+mn-cs"/>
              </a:defRPr>
            </a:lvl1pPr>
            <a:lvl2pPr marL="457200" algn="l" defTabSz="914400" rtl="0" eaLnBrk="1" fontAlgn="auto" latinLnBrk="0" hangingPunct="1">
              <a:lnSpc>
                <a:spcPct val="100000"/>
              </a:lnSpc>
              <a:spcBef>
                <a:spcPct val="0"/>
              </a:spcBef>
              <a:spcAft>
                <a:spcPct val="0"/>
              </a:spcAft>
              <a:buClrTx/>
              <a:buFontTx/>
              <a:buNone/>
              <a:defRPr sz="1800" b="0" kern="1200">
                <a:solidFill>
                  <a:schemeClr val="tx1"/>
                </a:solidFill>
                <a:latin typeface="+mn-lt"/>
                <a:ea typeface="+mn-ea"/>
                <a:cs typeface="+mn-cs"/>
              </a:defRPr>
            </a:lvl2pPr>
            <a:lvl3pPr marL="914400" algn="l" defTabSz="914400" rtl="0" eaLnBrk="1" fontAlgn="auto" latinLnBrk="0" hangingPunct="1">
              <a:lnSpc>
                <a:spcPct val="100000"/>
              </a:lnSpc>
              <a:spcBef>
                <a:spcPct val="0"/>
              </a:spcBef>
              <a:spcAft>
                <a:spcPct val="0"/>
              </a:spcAft>
              <a:buClrTx/>
              <a:buFontTx/>
              <a:buNone/>
              <a:defRPr sz="1800" b="0" kern="1200">
                <a:solidFill>
                  <a:schemeClr val="tx1"/>
                </a:solidFill>
                <a:latin typeface="+mn-lt"/>
                <a:ea typeface="+mn-ea"/>
                <a:cs typeface="+mn-cs"/>
              </a:defRPr>
            </a:lvl3pPr>
            <a:lvl4pPr marL="1371600" algn="l" defTabSz="914400" rtl="0" eaLnBrk="1" fontAlgn="auto" latinLnBrk="0" hangingPunct="1">
              <a:lnSpc>
                <a:spcPct val="100000"/>
              </a:lnSpc>
              <a:spcBef>
                <a:spcPct val="0"/>
              </a:spcBef>
              <a:spcAft>
                <a:spcPct val="0"/>
              </a:spcAft>
              <a:buClrTx/>
              <a:buFontTx/>
              <a:buNone/>
              <a:defRPr sz="1800" b="0" kern="1200">
                <a:solidFill>
                  <a:schemeClr val="tx1"/>
                </a:solidFill>
                <a:latin typeface="+mn-lt"/>
                <a:ea typeface="+mn-ea"/>
                <a:cs typeface="+mn-cs"/>
              </a:defRPr>
            </a:lvl4pPr>
            <a:lvl5pPr marL="1828800" algn="l" defTabSz="914400" rtl="0" eaLnBrk="1" fontAlgn="auto" latinLnBrk="0" hangingPunct="1">
              <a:lnSpc>
                <a:spcPct val="100000"/>
              </a:lnSpc>
              <a:spcBef>
                <a:spcPct val="0"/>
              </a:spcBef>
              <a:spcAft>
                <a:spcPct val="0"/>
              </a:spcAft>
              <a:buClrTx/>
              <a:buFontTx/>
              <a:buNone/>
              <a:defRPr sz="1800" b="0" kern="1200">
                <a:solidFill>
                  <a:schemeClr val="tx1"/>
                </a:solidFill>
                <a:latin typeface="+mn-lt"/>
                <a:ea typeface="+mn-ea"/>
                <a:cs typeface="+mn-cs"/>
              </a:defRPr>
            </a:lvl5pPr>
            <a:lvl6pPr marL="2286000" algn="l" defTabSz="914400" rtl="0" eaLnBrk="1" latinLnBrk="0" hangingPunct="1">
              <a:defRPr sz="1800" b="0" kern="1200">
                <a:solidFill>
                  <a:schemeClr val="tx1"/>
                </a:solidFill>
                <a:latin typeface="+mn-lt"/>
                <a:ea typeface="+mn-ea"/>
                <a:cs typeface="+mn-cs"/>
              </a:defRPr>
            </a:lvl6pPr>
            <a:lvl7pPr marL="2743200" algn="l" defTabSz="914400" rtl="0" eaLnBrk="1" latinLnBrk="0" hangingPunct="1">
              <a:defRPr sz="1800" b="0" kern="1200">
                <a:solidFill>
                  <a:schemeClr val="tx1"/>
                </a:solidFill>
                <a:latin typeface="+mn-lt"/>
                <a:ea typeface="+mn-ea"/>
                <a:cs typeface="+mn-cs"/>
              </a:defRPr>
            </a:lvl7pPr>
            <a:lvl8pPr marL="3200400" algn="l" defTabSz="914400" rtl="0" eaLnBrk="1" latinLnBrk="0" hangingPunct="1">
              <a:defRPr sz="1800" b="0" kern="1200">
                <a:solidFill>
                  <a:schemeClr val="tx1"/>
                </a:solidFill>
                <a:latin typeface="+mn-lt"/>
                <a:ea typeface="+mn-ea"/>
                <a:cs typeface="+mn-cs"/>
              </a:defRPr>
            </a:lvl8pPr>
          </a:lstStyle>
          <a:p>
            <a:fld id="{4FCBBD57-2B5E-4958-B21A-60BF3FF4776F}"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defPPr>
              <a:defRPr lang="zh-CN"/>
            </a:defPPr>
            <a:lvl1pPr marL="0" algn="ctr" defTabSz="914400" rtl="0" eaLnBrk="1" fontAlgn="auto" latinLnBrk="0" hangingPunct="1">
              <a:lnSpc>
                <a:spcPct val="100000"/>
              </a:lnSpc>
              <a:spcBef>
                <a:spcPct val="0"/>
              </a:spcBef>
              <a:spcAft>
                <a:spcPct val="0"/>
              </a:spcAft>
              <a:buClrTx/>
              <a:buFontTx/>
              <a:buNone/>
              <a:defRPr sz="1200" b="0" kern="1200">
                <a:solidFill>
                  <a:schemeClr val="tx1">
                    <a:tint val="75000"/>
                  </a:schemeClr>
                </a:solidFill>
                <a:latin typeface="+mn-lt"/>
                <a:ea typeface="+mn-ea"/>
                <a:cs typeface="+mn-cs"/>
              </a:defRPr>
            </a:lvl1pPr>
            <a:lvl2pPr marL="457200" algn="l" defTabSz="914400" rtl="0" eaLnBrk="1" fontAlgn="auto" latinLnBrk="0" hangingPunct="1">
              <a:lnSpc>
                <a:spcPct val="100000"/>
              </a:lnSpc>
              <a:spcBef>
                <a:spcPct val="0"/>
              </a:spcBef>
              <a:spcAft>
                <a:spcPct val="0"/>
              </a:spcAft>
              <a:buClrTx/>
              <a:buFontTx/>
              <a:buNone/>
              <a:defRPr sz="1800" b="0" kern="1200">
                <a:solidFill>
                  <a:schemeClr val="tx1"/>
                </a:solidFill>
                <a:latin typeface="+mn-lt"/>
                <a:ea typeface="+mn-ea"/>
                <a:cs typeface="+mn-cs"/>
              </a:defRPr>
            </a:lvl2pPr>
            <a:lvl3pPr marL="914400" algn="l" defTabSz="914400" rtl="0" eaLnBrk="1" fontAlgn="auto" latinLnBrk="0" hangingPunct="1">
              <a:lnSpc>
                <a:spcPct val="100000"/>
              </a:lnSpc>
              <a:spcBef>
                <a:spcPct val="0"/>
              </a:spcBef>
              <a:spcAft>
                <a:spcPct val="0"/>
              </a:spcAft>
              <a:buClrTx/>
              <a:buFontTx/>
              <a:buNone/>
              <a:defRPr sz="1800" b="0" kern="1200">
                <a:solidFill>
                  <a:schemeClr val="tx1"/>
                </a:solidFill>
                <a:latin typeface="+mn-lt"/>
                <a:ea typeface="+mn-ea"/>
                <a:cs typeface="+mn-cs"/>
              </a:defRPr>
            </a:lvl3pPr>
            <a:lvl4pPr marL="1371600" algn="l" defTabSz="914400" rtl="0" eaLnBrk="1" fontAlgn="auto" latinLnBrk="0" hangingPunct="1">
              <a:lnSpc>
                <a:spcPct val="100000"/>
              </a:lnSpc>
              <a:spcBef>
                <a:spcPct val="0"/>
              </a:spcBef>
              <a:spcAft>
                <a:spcPct val="0"/>
              </a:spcAft>
              <a:buClrTx/>
              <a:buFontTx/>
              <a:buNone/>
              <a:defRPr sz="1800" b="0" kern="1200">
                <a:solidFill>
                  <a:schemeClr val="tx1"/>
                </a:solidFill>
                <a:latin typeface="+mn-lt"/>
                <a:ea typeface="+mn-ea"/>
                <a:cs typeface="+mn-cs"/>
              </a:defRPr>
            </a:lvl4pPr>
            <a:lvl5pPr marL="1828800" algn="l" defTabSz="914400" rtl="0" eaLnBrk="1" fontAlgn="auto" latinLnBrk="0" hangingPunct="1">
              <a:lnSpc>
                <a:spcPct val="100000"/>
              </a:lnSpc>
              <a:spcBef>
                <a:spcPct val="0"/>
              </a:spcBef>
              <a:spcAft>
                <a:spcPct val="0"/>
              </a:spcAft>
              <a:buClrTx/>
              <a:buFontTx/>
              <a:buNone/>
              <a:defRPr sz="1800" b="0" kern="1200">
                <a:solidFill>
                  <a:schemeClr val="tx1"/>
                </a:solidFill>
                <a:latin typeface="+mn-lt"/>
                <a:ea typeface="+mn-ea"/>
                <a:cs typeface="+mn-cs"/>
              </a:defRPr>
            </a:lvl5pPr>
            <a:lvl6pPr marL="2286000" algn="l" defTabSz="914400" rtl="0" eaLnBrk="1" latinLnBrk="0" hangingPunct="1">
              <a:defRPr sz="1800" b="0" kern="1200">
                <a:solidFill>
                  <a:schemeClr val="tx1"/>
                </a:solidFill>
                <a:latin typeface="+mn-lt"/>
                <a:ea typeface="+mn-ea"/>
                <a:cs typeface="+mn-cs"/>
              </a:defRPr>
            </a:lvl6pPr>
            <a:lvl7pPr marL="2743200" algn="l" defTabSz="914400" rtl="0" eaLnBrk="1" latinLnBrk="0" hangingPunct="1">
              <a:defRPr sz="1800" b="0" kern="1200">
                <a:solidFill>
                  <a:schemeClr val="tx1"/>
                </a:solidFill>
                <a:latin typeface="+mn-lt"/>
                <a:ea typeface="+mn-ea"/>
                <a:cs typeface="+mn-cs"/>
              </a:defRPr>
            </a:lvl7pPr>
            <a:lvl8pPr marL="3200400" algn="l" defTabSz="914400" rtl="0" eaLnBrk="1" latinLnBrk="0" hangingPunct="1">
              <a:defRPr sz="1800" b="0" kern="1200">
                <a:solidFill>
                  <a:schemeClr val="tx1"/>
                </a:solidFill>
                <a:latin typeface="+mn-lt"/>
                <a:ea typeface="+mn-ea"/>
                <a:cs typeface="+mn-cs"/>
              </a:defRPr>
            </a:lvl8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defPPr>
              <a:defRPr lang="zh-CN"/>
            </a:defPPr>
            <a:lvl1pPr marL="0" algn="r" defTabSz="914400" rtl="0" eaLnBrk="1" fontAlgn="auto" latinLnBrk="0" hangingPunct="1">
              <a:lnSpc>
                <a:spcPct val="100000"/>
              </a:lnSpc>
              <a:spcBef>
                <a:spcPct val="0"/>
              </a:spcBef>
              <a:spcAft>
                <a:spcPct val="0"/>
              </a:spcAft>
              <a:buClrTx/>
              <a:buFontTx/>
              <a:buNone/>
              <a:defRPr sz="1200" b="0" kern="1200">
                <a:solidFill>
                  <a:schemeClr val="tx1">
                    <a:tint val="75000"/>
                  </a:schemeClr>
                </a:solidFill>
                <a:latin typeface="+mn-lt"/>
                <a:ea typeface="+mn-ea"/>
                <a:cs typeface="+mn-cs"/>
              </a:defRPr>
            </a:lvl1pPr>
            <a:lvl2pPr marL="457200" algn="l" defTabSz="914400" rtl="0" eaLnBrk="1" fontAlgn="auto" latinLnBrk="0" hangingPunct="1">
              <a:lnSpc>
                <a:spcPct val="100000"/>
              </a:lnSpc>
              <a:spcBef>
                <a:spcPct val="0"/>
              </a:spcBef>
              <a:spcAft>
                <a:spcPct val="0"/>
              </a:spcAft>
              <a:buClrTx/>
              <a:buFontTx/>
              <a:buNone/>
              <a:defRPr sz="1800" b="0" kern="1200">
                <a:solidFill>
                  <a:schemeClr val="tx1"/>
                </a:solidFill>
                <a:latin typeface="+mn-lt"/>
                <a:ea typeface="+mn-ea"/>
                <a:cs typeface="+mn-cs"/>
              </a:defRPr>
            </a:lvl2pPr>
            <a:lvl3pPr marL="914400" algn="l" defTabSz="914400" rtl="0" eaLnBrk="1" fontAlgn="auto" latinLnBrk="0" hangingPunct="1">
              <a:lnSpc>
                <a:spcPct val="100000"/>
              </a:lnSpc>
              <a:spcBef>
                <a:spcPct val="0"/>
              </a:spcBef>
              <a:spcAft>
                <a:spcPct val="0"/>
              </a:spcAft>
              <a:buClrTx/>
              <a:buFontTx/>
              <a:buNone/>
              <a:defRPr sz="1800" b="0" kern="1200">
                <a:solidFill>
                  <a:schemeClr val="tx1"/>
                </a:solidFill>
                <a:latin typeface="+mn-lt"/>
                <a:ea typeface="+mn-ea"/>
                <a:cs typeface="+mn-cs"/>
              </a:defRPr>
            </a:lvl3pPr>
            <a:lvl4pPr marL="1371600" algn="l" defTabSz="914400" rtl="0" eaLnBrk="1" fontAlgn="auto" latinLnBrk="0" hangingPunct="1">
              <a:lnSpc>
                <a:spcPct val="100000"/>
              </a:lnSpc>
              <a:spcBef>
                <a:spcPct val="0"/>
              </a:spcBef>
              <a:spcAft>
                <a:spcPct val="0"/>
              </a:spcAft>
              <a:buClrTx/>
              <a:buFontTx/>
              <a:buNone/>
              <a:defRPr sz="1800" b="0" kern="1200">
                <a:solidFill>
                  <a:schemeClr val="tx1"/>
                </a:solidFill>
                <a:latin typeface="+mn-lt"/>
                <a:ea typeface="+mn-ea"/>
                <a:cs typeface="+mn-cs"/>
              </a:defRPr>
            </a:lvl4pPr>
            <a:lvl5pPr marL="1828800" algn="l" defTabSz="914400" rtl="0" eaLnBrk="1" fontAlgn="auto" latinLnBrk="0" hangingPunct="1">
              <a:lnSpc>
                <a:spcPct val="100000"/>
              </a:lnSpc>
              <a:spcBef>
                <a:spcPct val="0"/>
              </a:spcBef>
              <a:spcAft>
                <a:spcPct val="0"/>
              </a:spcAft>
              <a:buClrTx/>
              <a:buFontTx/>
              <a:buNone/>
              <a:defRPr sz="1800" b="0" kern="1200">
                <a:solidFill>
                  <a:schemeClr val="tx1"/>
                </a:solidFill>
                <a:latin typeface="+mn-lt"/>
                <a:ea typeface="+mn-ea"/>
                <a:cs typeface="+mn-cs"/>
              </a:defRPr>
            </a:lvl5pPr>
            <a:lvl6pPr marL="2286000" algn="l" defTabSz="914400" rtl="0" eaLnBrk="1" latinLnBrk="0" hangingPunct="1">
              <a:defRPr sz="1800" b="0" kern="1200">
                <a:solidFill>
                  <a:schemeClr val="tx1"/>
                </a:solidFill>
                <a:latin typeface="+mn-lt"/>
                <a:ea typeface="+mn-ea"/>
                <a:cs typeface="+mn-cs"/>
              </a:defRPr>
            </a:lvl6pPr>
            <a:lvl7pPr marL="2743200" algn="l" defTabSz="914400" rtl="0" eaLnBrk="1" latinLnBrk="0" hangingPunct="1">
              <a:defRPr sz="1800" b="0" kern="1200">
                <a:solidFill>
                  <a:schemeClr val="tx1"/>
                </a:solidFill>
                <a:latin typeface="+mn-lt"/>
                <a:ea typeface="+mn-ea"/>
                <a:cs typeface="+mn-cs"/>
              </a:defRPr>
            </a:lvl7pPr>
            <a:lvl8pPr marL="3200400" algn="l" defTabSz="914400" rtl="0" eaLnBrk="1" latinLnBrk="0" hangingPunct="1">
              <a:defRPr sz="1800" b="0" kern="1200">
                <a:solidFill>
                  <a:schemeClr val="tx1"/>
                </a:solidFill>
                <a:latin typeface="+mn-lt"/>
                <a:ea typeface="+mn-ea"/>
                <a:cs typeface="+mn-cs"/>
              </a:defRPr>
            </a:lvl8pPr>
          </a:lstStyle>
          <a:p>
            <a:fld id="{E212D566-CF82-483A-9F00-BC16E10817E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456300" y="608400"/>
            <a:ext cx="82269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456300" y="1490400"/>
            <a:ext cx="82269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459000" y="6314400"/>
            <a:ext cx="2025000" cy="316800"/>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3087000" y="6314400"/>
            <a:ext cx="2970000" cy="316800"/>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6658200" y="6314400"/>
            <a:ext cx="2025000" cy="316800"/>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ts val="0"/>
        </a:spcBef>
        <a:spcAft>
          <a:spcPts val="600"/>
        </a:spcAft>
        <a:buFont typeface="Arial" panose="020B0604020202020204" pitchFamily="34" charset="0"/>
        <a:buChar char="●"/>
        <a:tabLst>
          <a:tab pos="1207135" algn="l"/>
          <a:tab pos="1207135" algn="l"/>
          <a:tab pos="1207135" algn="l"/>
          <a:tab pos="1207135" algn="l"/>
        </a:tabLst>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ts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ts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ts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tags" Target="../tags/tag66.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image" Target="../media/image3.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8" Type="http://schemas.openxmlformats.org/officeDocument/2006/relationships/vmlDrawing" Target="../drawings/vmlDrawing1.vml"/><Relationship Id="rId7"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oleObject" Target="../embeddings/oleObject2.bin"/><Relationship Id="rId4" Type="http://schemas.openxmlformats.org/officeDocument/2006/relationships/image" Target="../media/image6.png"/><Relationship Id="rId3" Type="http://schemas.openxmlformats.org/officeDocument/2006/relationships/oleObject" Target="../embeddings/oleObject1.bin"/><Relationship Id="rId2" Type="http://schemas.openxmlformats.org/officeDocument/2006/relationships/image" Target="../media/image5.jpeg"/><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image" Target="../media/image3.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2.xml"/><Relationship Id="rId1" Type="http://schemas.openxmlformats.org/officeDocument/2006/relationships/image" Target="../media/image3.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2.xml"/><Relationship Id="rId1" Type="http://schemas.openxmlformats.org/officeDocument/2006/relationships/image" Target="../media/image3.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37.xml"/><Relationship Id="rId1" Type="http://schemas.openxmlformats.org/officeDocument/2006/relationships/tags" Target="../tags/tag69.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3.xml"/><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7.xml"/><Relationship Id="rId4" Type="http://schemas.openxmlformats.org/officeDocument/2006/relationships/image" Target="../media/image8.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a:blip r:embed="rId1"/>
          <a:stretch>
            <a:fillRect/>
          </a:stretch>
        </a:blipFill>
        <a:effectLst/>
      </p:bgPr>
    </p:bg>
    <p:spTree>
      <p:nvGrpSpPr>
        <p:cNvPr id="1" name=""/>
        <p:cNvGrpSpPr/>
        <p:nvPr/>
      </p:nvGrpSpPr>
      <p:grpSpPr>
        <a:xfrm>
          <a:off x="0" y="0"/>
          <a:ext cx="0" cy="0"/>
          <a:chOff x="0" y="0"/>
          <a:chExt cx="0" cy="0"/>
        </a:xfrm>
      </p:grpSpPr>
      <p:pic>
        <p:nvPicPr>
          <p:cNvPr id="3074" name="Picture 2" descr="changsha"/>
          <p:cNvPicPr>
            <a:picLocks noChangeAspect="1" noChangeArrowheads="1"/>
          </p:cNvPicPr>
          <p:nvPr/>
        </p:nvPicPr>
        <p:blipFill>
          <a:blip r:embed="rId2"/>
          <a:stretch>
            <a:fillRect/>
          </a:stretch>
        </p:blipFill>
        <p:spPr bwMode="auto">
          <a:xfrm>
            <a:off x="990600" y="170200"/>
            <a:ext cx="6819818" cy="414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Text Box 3"/>
          <p:cNvSpPr txBox="1">
            <a:spLocks noChangeArrowheads="1"/>
          </p:cNvSpPr>
          <p:nvPr/>
        </p:nvSpPr>
        <p:spPr bwMode="auto">
          <a:xfrm>
            <a:off x="0" y="4648200"/>
            <a:ext cx="914400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algn="ctr" eaLnBrk="1" hangingPunct="1">
              <a:lnSpc>
                <a:spcPct val="100000"/>
              </a:lnSpc>
              <a:spcBef>
                <a:spcPct val="50000"/>
              </a:spcBef>
              <a:buClrTx/>
              <a:buFontTx/>
              <a:buNone/>
            </a:pPr>
            <a:r>
              <a:rPr kumimoji="1" lang="zh-CN" altLang="en-US" sz="6000" b="0">
                <a:solidFill>
                  <a:srgbClr val="C00000"/>
                </a:solidFill>
                <a:latin typeface="华文隶书" panose="02010800040101010101" pitchFamily="2" charset="-122"/>
                <a:ea typeface="华文隶书" panose="02010800040101010101" pitchFamily="2" charset="-122"/>
              </a:rPr>
              <a:t>沁园春．长沙</a:t>
            </a:r>
            <a:endParaRPr kumimoji="1" lang="zh-CN" altLang="en-US" sz="6000" b="0">
              <a:solidFill>
                <a:srgbClr val="C00000"/>
              </a:solidFill>
              <a:latin typeface="华文隶书" panose="02010800040101010101" pitchFamily="2" charset="-122"/>
              <a:ea typeface="华文隶书" panose="02010800040101010101" pitchFamily="2"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a:blip r:embed="rId1"/>
          <a:stretch>
            <a:fillRect/>
          </a:stretch>
        </a:blipFill>
        <a:effectLst/>
      </p:bgPr>
    </p:bg>
    <p:spTree>
      <p:nvGrpSpPr>
        <p:cNvPr id="1" name=""/>
        <p:cNvGrpSpPr/>
        <p:nvPr/>
      </p:nvGrpSpPr>
      <p:grpSpPr>
        <a:xfrm>
          <a:off x="0" y="0"/>
          <a:ext cx="0" cy="0"/>
          <a:chOff x="0" y="0"/>
          <a:chExt cx="0" cy="0"/>
        </a:xfrm>
      </p:grpSpPr>
      <p:sp>
        <p:nvSpPr>
          <p:cNvPr id="9218" name="Text Box 3"/>
          <p:cNvSpPr txBox="1">
            <a:spLocks noChangeArrowheads="1"/>
          </p:cNvSpPr>
          <p:nvPr/>
        </p:nvSpPr>
        <p:spPr bwMode="auto">
          <a:xfrm>
            <a:off x="1023938" y="136525"/>
            <a:ext cx="59245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0"/>
              </a:spcBef>
              <a:buClrTx/>
              <a:buFontTx/>
              <a:buNone/>
            </a:pPr>
            <a:r>
              <a:rPr kumimoji="1" lang="en-US" altLang="zh-CN" sz="3600">
                <a:latin typeface="黑体" panose="02010609060101010101" pitchFamily="49" charset="-122"/>
                <a:ea typeface="黑体" panose="02010609060101010101" pitchFamily="49" charset="-122"/>
              </a:rPr>
              <a:t> </a:t>
            </a:r>
            <a:r>
              <a:rPr kumimoji="1" lang="zh-CN" altLang="en-US" sz="3600">
                <a:latin typeface="微软雅黑" panose="020B0503020204020204" pitchFamily="34" charset="-122"/>
                <a:ea typeface="微软雅黑" panose="020B0503020204020204" pitchFamily="34" charset="-122"/>
              </a:rPr>
              <a:t>一、整体感知</a:t>
            </a:r>
            <a:r>
              <a:rPr kumimoji="1" lang="zh-CN" altLang="en-US" sz="2400" b="0">
                <a:latin typeface="微软雅黑" panose="020B0503020204020204" pitchFamily="34" charset="-122"/>
                <a:ea typeface="微软雅黑" panose="020B0503020204020204" pitchFamily="34" charset="-122"/>
              </a:rPr>
              <a:t>    </a:t>
            </a:r>
            <a:r>
              <a:rPr kumimoji="1" lang="zh-CN" altLang="en-US" sz="3600">
                <a:latin typeface="微软雅黑" panose="020B0503020204020204" pitchFamily="34" charset="-122"/>
                <a:ea typeface="微软雅黑" panose="020B0503020204020204" pitchFamily="34" charset="-122"/>
              </a:rPr>
              <a:t>理清思路</a:t>
            </a:r>
            <a:endParaRPr kumimoji="1" lang="zh-CN" altLang="en-US" sz="3600">
              <a:latin typeface="微软雅黑" panose="020B0503020204020204" pitchFamily="34" charset="-122"/>
              <a:ea typeface="微软雅黑" panose="020B0503020204020204" pitchFamily="34" charset="-122"/>
            </a:endParaRPr>
          </a:p>
        </p:txBody>
      </p:sp>
      <p:sp>
        <p:nvSpPr>
          <p:cNvPr id="15" name="Rectangle 3"/>
          <p:cNvSpPr>
            <a:spLocks noGrp="1" noChangeArrowheads="1"/>
          </p:cNvSpPr>
          <p:nvPr>
            <p:ph type="title"/>
          </p:nvPr>
        </p:nvSpPr>
        <p:spPr>
          <a:xfrm>
            <a:off x="-76200" y="990600"/>
            <a:ext cx="9144000" cy="1143000"/>
          </a:xfrm>
        </p:spPr>
        <p:txBody>
          <a:bodyPr/>
          <a:lstStyle/>
          <a:p>
            <a:pPr algn="l" eaLnBrk="1" hangingPunct="1">
              <a:defRPr/>
            </a:pPr>
            <a:r>
              <a:rPr lang="en-US" altLang="zh-CN" sz="3000" b="1" kern="1200" smtClean="0">
                <a:solidFill>
                  <a:schemeClr val="tx1"/>
                </a:solidFill>
                <a:latin typeface="华文仿宋" panose="02010600040101010101" pitchFamily="2" charset="-122"/>
                <a:ea typeface="华文仿宋" panose="02010600040101010101" pitchFamily="2" charset="-122"/>
                <a:cs typeface="+mn-cs"/>
              </a:rPr>
              <a:t>3</a:t>
            </a:r>
            <a:r>
              <a:rPr lang="zh-CN" altLang="en-US" sz="3000" b="1" kern="1200" smtClean="0">
                <a:solidFill>
                  <a:schemeClr val="tx1"/>
                </a:solidFill>
                <a:latin typeface="华文仿宋" panose="02010600040101010101" pitchFamily="2" charset="-122"/>
                <a:ea typeface="华文仿宋" panose="02010600040101010101" pitchFamily="2" charset="-122"/>
                <a:cs typeface="+mn-cs"/>
              </a:rPr>
              <a:t>、诵读、思考：上、下片主要写什么内容？</a:t>
            </a:r>
            <a:endParaRPr lang="zh-CN" altLang="en-US" sz="3000" b="1" kern="1200" smtClean="0">
              <a:solidFill>
                <a:schemeClr val="tx1"/>
              </a:solidFill>
              <a:latin typeface="华文仿宋" panose="02010600040101010101" pitchFamily="2" charset="-122"/>
              <a:ea typeface="华文仿宋" panose="02010600040101010101" pitchFamily="2" charset="-122"/>
              <a:cs typeface="+mn-cs"/>
            </a:endParaRPr>
          </a:p>
        </p:txBody>
      </p:sp>
      <p:sp>
        <p:nvSpPr>
          <p:cNvPr id="16" name="Rectangle 4"/>
          <p:cNvSpPr txBox="1">
            <a:spLocks noChangeArrowheads="1"/>
          </p:cNvSpPr>
          <p:nvPr/>
        </p:nvSpPr>
        <p:spPr bwMode="auto">
          <a:xfrm>
            <a:off x="76200" y="1905000"/>
            <a:ext cx="8926195" cy="1417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rtl="0" fontAlgn="base">
              <a:spcBef>
                <a:spcPct val="20000"/>
              </a:spcBef>
              <a:spcAft>
                <a:spcPct val="0"/>
              </a:spcAft>
              <a:buClr>
                <a:schemeClr val="folHlink"/>
              </a:buClr>
              <a:buFont typeface="Wingdings" panose="05000000000000000000" pitchFamily="2" charset="2"/>
              <a:buChar char="§"/>
              <a:defRPr sz="3200">
                <a:solidFill>
                  <a:schemeClr val="tx1"/>
                </a:solidFill>
                <a:latin typeface="+mn-lt"/>
                <a:ea typeface="+mn-ea"/>
                <a:cs typeface="+mn-cs"/>
              </a:defRPr>
            </a:lvl1pPr>
            <a:lvl2pPr marL="742950" indent="-285750" algn="l" rtl="0" fontAlgn="base">
              <a:spcBef>
                <a:spcPct val="20000"/>
              </a:spcBef>
              <a:spcAft>
                <a:spcPct val="0"/>
              </a:spcAft>
              <a:buClr>
                <a:schemeClr val="hlink"/>
              </a:buClr>
              <a:buChar char="•"/>
              <a:defRPr sz="2800">
                <a:solidFill>
                  <a:schemeClr val="tx1"/>
                </a:solidFill>
                <a:latin typeface="+mn-lt"/>
                <a:ea typeface="+mn-ea"/>
              </a:defRPr>
            </a:lvl2pPr>
            <a:lvl3pPr marL="1143000" indent="-228600" algn="l" rtl="0" fontAlgn="base">
              <a:spcBef>
                <a:spcPct val="20000"/>
              </a:spcBef>
              <a:spcAft>
                <a:spcPct val="0"/>
              </a:spcAft>
              <a:buClr>
                <a:schemeClr val="folHlink"/>
              </a:buClr>
              <a:buFont typeface="Wingdings" panose="05000000000000000000" pitchFamily="2" charset="2"/>
              <a:buChar char="§"/>
              <a:defRPr sz="2400">
                <a:solidFill>
                  <a:schemeClr val="tx1"/>
                </a:solidFill>
                <a:latin typeface="+mn-lt"/>
                <a:ea typeface="+mn-ea"/>
              </a:defRPr>
            </a:lvl3pPr>
            <a:lvl4pPr marL="1600200" indent="-228600" algn="l" rtl="0" fontAlgn="base">
              <a:spcBef>
                <a:spcPct val="20000"/>
              </a:spcBef>
              <a:spcAft>
                <a:spcPct val="0"/>
              </a:spcAft>
              <a:buClr>
                <a:schemeClr val="hlink"/>
              </a:buClr>
              <a:buSzPct val="115000"/>
              <a:buChar char="•"/>
              <a:defRPr sz="2000">
                <a:solidFill>
                  <a:schemeClr val="tx1"/>
                </a:solidFill>
                <a:latin typeface="+mn-lt"/>
                <a:ea typeface="+mn-ea"/>
              </a:defRPr>
            </a:lvl4pPr>
            <a:lvl5pPr marL="2057400" indent="-228600" algn="l" rtl="0" fontAlgn="base">
              <a:spcBef>
                <a:spcPct val="20000"/>
              </a:spcBef>
              <a:spcAft>
                <a:spcPct val="0"/>
              </a:spcAft>
              <a:buClr>
                <a:schemeClr val="folHlink"/>
              </a:buClr>
              <a:buFont typeface="Wingdings" panose="05000000000000000000" pitchFamily="2" charset="2"/>
              <a:buChar char="§"/>
              <a:defRPr sz="2000">
                <a:solidFill>
                  <a:schemeClr val="tx1"/>
                </a:solidFill>
                <a:latin typeface="+mn-lt"/>
                <a:ea typeface="+mn-ea"/>
              </a:defRPr>
            </a:lvl5pPr>
            <a:lvl6pPr marL="2514600" indent="-228600" algn="l" rtl="0" fontAlgn="base">
              <a:spcBef>
                <a:spcPct val="20000"/>
              </a:spcBef>
              <a:spcAft>
                <a:spcPct val="0"/>
              </a:spcAft>
              <a:buClr>
                <a:schemeClr val="folHlink"/>
              </a:buClr>
              <a:buFont typeface="Wingdings" panose="05000000000000000000" pitchFamily="2" charset="2"/>
              <a:buChar char="§"/>
              <a:defRPr sz="2000">
                <a:solidFill>
                  <a:schemeClr val="tx1"/>
                </a:solidFill>
                <a:latin typeface="+mn-lt"/>
                <a:ea typeface="+mn-ea"/>
              </a:defRPr>
            </a:lvl6pPr>
            <a:lvl7pPr marL="2971800" indent="-228600" algn="l" rtl="0" fontAlgn="base">
              <a:spcBef>
                <a:spcPct val="20000"/>
              </a:spcBef>
              <a:spcAft>
                <a:spcPct val="0"/>
              </a:spcAft>
              <a:buClr>
                <a:schemeClr val="folHlink"/>
              </a:buClr>
              <a:buFont typeface="Wingdings" panose="05000000000000000000" pitchFamily="2" charset="2"/>
              <a:buChar char="§"/>
              <a:defRPr sz="2000">
                <a:solidFill>
                  <a:schemeClr val="tx1"/>
                </a:solidFill>
                <a:latin typeface="+mn-lt"/>
                <a:ea typeface="+mn-ea"/>
              </a:defRPr>
            </a:lvl7pPr>
            <a:lvl8pPr marL="3429000" indent="-228600" algn="l" rtl="0" fontAlgn="base">
              <a:spcBef>
                <a:spcPct val="20000"/>
              </a:spcBef>
              <a:spcAft>
                <a:spcPct val="0"/>
              </a:spcAft>
              <a:buClr>
                <a:schemeClr val="folHlink"/>
              </a:buClr>
              <a:buFont typeface="Wingdings" panose="05000000000000000000" pitchFamily="2" charset="2"/>
              <a:buChar char="§"/>
              <a:defRPr sz="2000">
                <a:solidFill>
                  <a:schemeClr val="tx1"/>
                </a:solidFill>
                <a:latin typeface="+mn-lt"/>
                <a:ea typeface="+mn-ea"/>
              </a:defRPr>
            </a:lvl8pPr>
            <a:lvl9pPr marL="3886200" indent="-228600" algn="l" rtl="0" fontAlgn="base">
              <a:spcBef>
                <a:spcPct val="20000"/>
              </a:spcBef>
              <a:spcAft>
                <a:spcPct val="0"/>
              </a:spcAft>
              <a:buClr>
                <a:schemeClr val="folHlink"/>
              </a:buClr>
              <a:buFont typeface="Wingdings" panose="05000000000000000000" pitchFamily="2" charset="2"/>
              <a:buChar char="§"/>
              <a:defRPr sz="2000">
                <a:solidFill>
                  <a:schemeClr val="tx1"/>
                </a:solidFill>
                <a:latin typeface="+mn-lt"/>
                <a:ea typeface="+mn-ea"/>
              </a:defRPr>
            </a:lvl9pPr>
          </a:lstStyle>
          <a:p>
            <a:pPr marL="0" indent="0">
              <a:spcBef>
                <a:spcPct val="0"/>
              </a:spcBef>
              <a:buClrTx/>
              <a:buFont typeface="Wingdings" panose="05000000000000000000" pitchFamily="2" charset="2"/>
              <a:buNone/>
              <a:defRPr/>
            </a:pPr>
            <a:r>
              <a:rPr lang="zh-CN" altLang="en-US" sz="3000" smtClean="0">
                <a:solidFill>
                  <a:schemeClr val="tx2">
                    <a:lumMod val="60000"/>
                    <a:lumOff val="40000"/>
                  </a:schemeClr>
                </a:solidFill>
                <a:latin typeface="华文仿宋" panose="02010600040101010101" pitchFamily="2" charset="-122"/>
                <a:ea typeface="华文仿宋" panose="02010600040101010101" pitchFamily="2" charset="-122"/>
              </a:rPr>
              <a:t>上片：</a:t>
            </a:r>
            <a:r>
              <a:rPr lang="zh-CN" altLang="en-US" sz="3000" smtClean="0">
                <a:latin typeface="华文仿宋" panose="02010600040101010101" pitchFamily="2" charset="-122"/>
                <a:ea typeface="华文仿宋" panose="02010600040101010101" pitchFamily="2" charset="-122"/>
              </a:rPr>
              <a:t>写景，描绘湘江绚丽多彩的秋景图</a:t>
            </a:r>
            <a:endParaRPr lang="zh-CN" altLang="en-US" sz="3000" smtClean="0">
              <a:latin typeface="华文仿宋" panose="02010600040101010101" pitchFamily="2" charset="-122"/>
              <a:ea typeface="华文仿宋" panose="02010600040101010101" pitchFamily="2" charset="-122"/>
            </a:endParaRPr>
          </a:p>
          <a:p>
            <a:pPr marL="0" indent="0">
              <a:spcBef>
                <a:spcPct val="0"/>
              </a:spcBef>
              <a:buClrTx/>
              <a:buFont typeface="Wingdings" panose="05000000000000000000" pitchFamily="2" charset="2"/>
              <a:buNone/>
              <a:defRPr/>
            </a:pPr>
            <a:r>
              <a:rPr lang="zh-CN" altLang="en-US" sz="3000" smtClean="0">
                <a:solidFill>
                  <a:schemeClr val="tx2">
                    <a:lumMod val="60000"/>
                    <a:lumOff val="40000"/>
                  </a:schemeClr>
                </a:solidFill>
                <a:latin typeface="华文仿宋" panose="02010600040101010101" pitchFamily="2" charset="-122"/>
                <a:ea typeface="华文仿宋" panose="02010600040101010101" pitchFamily="2" charset="-122"/>
              </a:rPr>
              <a:t>下片：</a:t>
            </a:r>
            <a:r>
              <a:rPr lang="zh-CN" altLang="en-US" sz="3000" smtClean="0">
                <a:latin typeface="华文仿宋" panose="02010600040101010101" pitchFamily="2" charset="-122"/>
                <a:ea typeface="华文仿宋" panose="02010600040101010101" pitchFamily="2" charset="-122"/>
              </a:rPr>
              <a:t>抒情，借回忆青年时代的革命活动抒发革命豪情。</a:t>
            </a:r>
            <a:endParaRPr lang="zh-CN" altLang="en-US" sz="3000" smtClean="0">
              <a:latin typeface="华文仿宋" panose="02010600040101010101" pitchFamily="2" charset="-122"/>
              <a:ea typeface="华文仿宋"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1" nodeType="clickEffec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2" nodeType="clickEffect">
                                  <p:childTnLst>
                                    <p:set>
                                      <p:cBhvr>
                                        <p:cTn id="11" dur="1" fill="hold">
                                          <p:stCondLst>
                                            <p:cond delay="0"/>
                                          </p:stCondLst>
                                        </p:cTn>
                                        <p:tgtEl>
                                          <p:spTgt spid="16">
                                            <p:txEl>
                                              <p:pRg st="4294967295" end="4294967295"/>
                                            </p:txEl>
                                          </p:spTgt>
                                        </p:tgtEl>
                                        <p:attrNameLst>
                                          <p:attrName>style.visibility</p:attrName>
                                        </p:attrNameLst>
                                      </p:cBhvr>
                                      <p:to>
                                        <p:strVal val="visible"/>
                                      </p:to>
                                    </p:set>
                                    <p:animEffect transition="in" filter="blinds(horizontal)">
                                      <p:cBhvr>
                                        <p:cTn id="12" dur="500"/>
                                        <p:tgtEl>
                                          <p:spTgt spid="16">
                                            <p:txEl>
                                              <p:pRg st="4294967295" end="429496729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2" nodeType="clickEffect">
                                  <p:childTnLst>
                                    <p:set>
                                      <p:cBhvr>
                                        <p:cTn id="16" dur="1" fill="hold">
                                          <p:stCondLst>
                                            <p:cond delay="0"/>
                                          </p:stCondLst>
                                        </p:cTn>
                                        <p:tgtEl>
                                          <p:spTgt spid="16">
                                            <p:txEl>
                                              <p:pRg st="0" end="0"/>
                                            </p:txEl>
                                          </p:spTgt>
                                        </p:tgtEl>
                                        <p:attrNameLst>
                                          <p:attrName>style.visibility</p:attrName>
                                        </p:attrNameLst>
                                      </p:cBhvr>
                                      <p:to>
                                        <p:strVal val="visible"/>
                                      </p:to>
                                    </p:set>
                                    <p:animEffect transition="in" filter="blinds(horizontal)">
                                      <p:cBhvr>
                                        <p:cTn id="17" dur="500"/>
                                        <p:tgtEl>
                                          <p:spTgt spid="1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2" nodeType="clickEffect">
                                  <p:childTnLst>
                                    <p:set>
                                      <p:cBhvr>
                                        <p:cTn id="21" dur="1" fill="hold">
                                          <p:stCondLst>
                                            <p:cond delay="0"/>
                                          </p:stCondLst>
                                        </p:cTn>
                                        <p:tgtEl>
                                          <p:spTgt spid="16">
                                            <p:txEl>
                                              <p:pRg st="1" end="1"/>
                                            </p:txEl>
                                          </p:spTgt>
                                        </p:tgtEl>
                                        <p:attrNameLst>
                                          <p:attrName>style.visibility</p:attrName>
                                        </p:attrNameLst>
                                      </p:cBhvr>
                                      <p:to>
                                        <p:strVal val="visible"/>
                                      </p:to>
                                    </p:set>
                                    <p:animEffect transition="in" filter="blinds(horizontal)">
                                      <p:cBhvr>
                                        <p:cTn id="22" dur="500"/>
                                        <p:tgtEl>
                                          <p:spTgt spid="1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1" bldLvl="0" animBg="1"/>
      <p:bldP spid="16" grpId="2" uiExpand="1" build="p"/>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a:blip r:embed="rId1"/>
          <a:stretch>
            <a:fillRect/>
          </a:stretch>
        </a:blipFill>
        <a:effectLst/>
      </p:bgPr>
    </p:bg>
    <p:spTree>
      <p:nvGrpSpPr>
        <p:cNvPr id="1" name=""/>
        <p:cNvGrpSpPr/>
        <p:nvPr/>
      </p:nvGrpSpPr>
      <p:grpSpPr>
        <a:xfrm>
          <a:off x="0" y="0"/>
          <a:ext cx="0" cy="0"/>
          <a:chOff x="0" y="0"/>
          <a:chExt cx="0" cy="0"/>
        </a:xfrm>
      </p:grpSpPr>
      <p:sp>
        <p:nvSpPr>
          <p:cNvPr id="36866" name="Rectangle 2"/>
          <p:cNvSpPr>
            <a:spLocks noGrp="1" noRot="1" noChangeArrowheads="1"/>
          </p:cNvSpPr>
          <p:nvPr>
            <p:ph type="title"/>
          </p:nvPr>
        </p:nvSpPr>
        <p:spPr>
          <a:xfrm>
            <a:off x="301625" y="381000"/>
            <a:ext cx="8540750" cy="762000"/>
          </a:xfrm>
        </p:spPr>
        <p:txBody>
          <a:bodyPr/>
          <a:lstStyle/>
          <a:p>
            <a:pPr algn="l" eaLnBrk="1" hangingPunct="1">
              <a:defRPr/>
            </a:pPr>
            <a:r>
              <a:rPr lang="en-US" altLang="zh-CN" sz="3000" b="1" kern="1200" smtClean="0">
                <a:solidFill>
                  <a:schemeClr val="tx1"/>
                </a:solidFill>
                <a:latin typeface="华文仿宋" panose="02010600040101010101" pitchFamily="2" charset="-122"/>
                <a:ea typeface="华文仿宋" panose="02010600040101010101" pitchFamily="2" charset="-122"/>
                <a:cs typeface="+mn-cs"/>
              </a:rPr>
              <a:t>4</a:t>
            </a:r>
            <a:r>
              <a:rPr lang="zh-CN" altLang="en-US" sz="3000" b="1" kern="1200" smtClean="0">
                <a:solidFill>
                  <a:schemeClr val="tx1"/>
                </a:solidFill>
                <a:latin typeface="华文仿宋" panose="02010600040101010101" pitchFamily="2" charset="-122"/>
                <a:ea typeface="华文仿宋" panose="02010600040101010101" pitchFamily="2" charset="-122"/>
                <a:cs typeface="+mn-cs"/>
              </a:rPr>
              <a:t>、自由诵读并思考：</a:t>
            </a:r>
            <a:endParaRPr lang="zh-CN" altLang="en-US" sz="3000" b="1" kern="1200" smtClean="0">
              <a:solidFill>
                <a:schemeClr val="tx1"/>
              </a:solidFill>
              <a:latin typeface="华文仿宋" panose="02010600040101010101" pitchFamily="2" charset="-122"/>
              <a:ea typeface="华文仿宋" panose="02010600040101010101" pitchFamily="2" charset="-122"/>
              <a:cs typeface="+mn-cs"/>
            </a:endParaRPr>
          </a:p>
        </p:txBody>
      </p:sp>
      <p:sp>
        <p:nvSpPr>
          <p:cNvPr id="36867" name="Rectangle 3"/>
          <p:cNvSpPr>
            <a:spLocks noGrp="1" noRot="1" noChangeArrowheads="1"/>
          </p:cNvSpPr>
          <p:nvPr>
            <p:ph type="body" idx="1"/>
          </p:nvPr>
        </p:nvSpPr>
        <p:spPr>
          <a:xfrm>
            <a:off x="603250" y="1143000"/>
            <a:ext cx="8540750" cy="1371600"/>
          </a:xfrm>
        </p:spPr>
        <p:txBody>
          <a:bodyPr/>
          <a:lstStyle/>
          <a:p>
            <a:pPr marL="0" indent="0" eaLnBrk="1" hangingPunct="1">
              <a:spcBef>
                <a:spcPct val="0"/>
              </a:spcBef>
              <a:buClrTx/>
              <a:buFont typeface="Wingdings" panose="05000000000000000000" pitchFamily="2" charset="2"/>
              <a:buNone/>
              <a:defRPr/>
            </a:pPr>
            <a:r>
              <a:rPr lang="en-US" altLang="zh-CN" sz="3000" b="1" kern="1200" smtClean="0">
                <a:latin typeface="华文仿宋" panose="02010600040101010101" pitchFamily="2" charset="-122"/>
                <a:ea typeface="华文仿宋" panose="02010600040101010101" pitchFamily="2" charset="-122"/>
              </a:rPr>
              <a:t>1</a:t>
            </a:r>
            <a:r>
              <a:rPr lang="zh-CN" altLang="en-US" sz="3000" b="1" kern="1200" smtClean="0">
                <a:latin typeface="华文仿宋" panose="02010600040101010101" pitchFamily="2" charset="-122"/>
                <a:ea typeface="华文仿宋" panose="02010600040101010101" pitchFamily="2" charset="-122"/>
              </a:rPr>
              <a:t>）以诗人的活动为主体，找出表现全词线索的动词。请把几个动词连起来，讲述词的内容。</a:t>
            </a:r>
            <a:endParaRPr lang="zh-CN" altLang="en-US" sz="3000" b="1" kern="1200" smtClean="0">
              <a:latin typeface="华文仿宋" panose="02010600040101010101" pitchFamily="2" charset="-122"/>
              <a:ea typeface="华文仿宋" panose="02010600040101010101" pitchFamily="2" charset="-122"/>
            </a:endParaRPr>
          </a:p>
        </p:txBody>
      </p:sp>
      <p:sp>
        <p:nvSpPr>
          <p:cNvPr id="36869" name="Text Box 5"/>
          <p:cNvSpPr txBox="1">
            <a:spLocks noChangeArrowheads="1"/>
          </p:cNvSpPr>
          <p:nvPr/>
        </p:nvSpPr>
        <p:spPr bwMode="auto">
          <a:xfrm>
            <a:off x="1758950" y="2314575"/>
            <a:ext cx="5334000" cy="552450"/>
          </a:xfrm>
          <a:prstGeom prst="rect">
            <a:avLst/>
          </a:prstGeom>
          <a:noFill/>
          <a:ln w="38100">
            <a:solidFill>
              <a:schemeClr val="bg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0"/>
              </a:spcBef>
              <a:buClrTx/>
              <a:buFont typeface="Wingdings" panose="05000000000000000000" pitchFamily="2" charset="2"/>
              <a:buNone/>
            </a:pPr>
            <a:r>
              <a:rPr lang="zh-CN" altLang="en-US" sz="3000">
                <a:solidFill>
                  <a:srgbClr val="C00000"/>
                </a:solidFill>
                <a:latin typeface="华文仿宋" panose="02010600040101010101" pitchFamily="2" charset="-122"/>
                <a:ea typeface="华文仿宋" panose="02010600040101010101" pitchFamily="2" charset="-122"/>
              </a:rPr>
              <a:t>立、看、怅、问、忆、记</a:t>
            </a:r>
            <a:endParaRPr lang="zh-CN" altLang="en-US" sz="3000">
              <a:solidFill>
                <a:srgbClr val="C00000"/>
              </a:solidFill>
              <a:latin typeface="华文仿宋" panose="02010600040101010101" pitchFamily="2" charset="-122"/>
              <a:ea typeface="华文仿宋" panose="02010600040101010101" pitchFamily="2" charset="-122"/>
            </a:endParaRPr>
          </a:p>
        </p:txBody>
      </p:sp>
      <p:sp>
        <p:nvSpPr>
          <p:cNvPr id="36871" name="Text Box 7"/>
          <p:cNvSpPr txBox="1">
            <a:spLocks noChangeArrowheads="1"/>
          </p:cNvSpPr>
          <p:nvPr/>
        </p:nvSpPr>
        <p:spPr bwMode="auto">
          <a:xfrm>
            <a:off x="609600" y="3124200"/>
            <a:ext cx="7632700" cy="1477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0"/>
              </a:spcBef>
              <a:buClrTx/>
              <a:buFont typeface="Wingdings" panose="05000000000000000000" pitchFamily="2" charset="2"/>
              <a:buNone/>
            </a:pPr>
            <a:r>
              <a:rPr lang="en-US" altLang="zh-CN" sz="3000">
                <a:latin typeface="华文仿宋" panose="02010600040101010101" pitchFamily="2" charset="-122"/>
                <a:ea typeface="华文仿宋" panose="02010600040101010101" pitchFamily="2" charset="-122"/>
              </a:rPr>
              <a:t>2</a:t>
            </a:r>
            <a:r>
              <a:rPr lang="zh-CN" altLang="en-US" sz="3000">
                <a:latin typeface="华文仿宋" panose="02010600040101010101" pitchFamily="2" charset="-122"/>
                <a:ea typeface="华文仿宋" panose="02010600040101010101" pitchFamily="2" charset="-122"/>
              </a:rPr>
              <a:t>）这首词描述了几幅画面</a:t>
            </a:r>
            <a:r>
              <a:rPr lang="en-US" altLang="zh-CN" sz="3000">
                <a:latin typeface="华文仿宋" panose="02010600040101010101" pitchFamily="2" charset="-122"/>
                <a:ea typeface="华文仿宋" panose="02010600040101010101" pitchFamily="2" charset="-122"/>
              </a:rPr>
              <a:t>?</a:t>
            </a:r>
            <a:r>
              <a:rPr lang="zh-CN" altLang="en-US" sz="3000">
                <a:latin typeface="华文仿宋" panose="02010600040101010101" pitchFamily="2" charset="-122"/>
                <a:ea typeface="华文仿宋" panose="02010600040101010101" pitchFamily="2" charset="-122"/>
              </a:rPr>
              <a:t>你能根据内容给每幅画加个小标题吗</a:t>
            </a:r>
            <a:r>
              <a:rPr lang="en-US" altLang="zh-CN" sz="3000">
                <a:latin typeface="华文仿宋" panose="02010600040101010101" pitchFamily="2" charset="-122"/>
                <a:ea typeface="华文仿宋" panose="02010600040101010101" pitchFamily="2" charset="-122"/>
              </a:rPr>
              <a:t>?</a:t>
            </a:r>
            <a:endParaRPr lang="en-US" altLang="zh-CN" sz="3000">
              <a:latin typeface="华文仿宋" panose="02010600040101010101" pitchFamily="2" charset="-122"/>
              <a:ea typeface="华文仿宋" panose="02010600040101010101" pitchFamily="2" charset="-122"/>
            </a:endParaRPr>
          </a:p>
          <a:p>
            <a:pPr eaLnBrk="1" hangingPunct="1">
              <a:lnSpc>
                <a:spcPct val="100000"/>
              </a:lnSpc>
              <a:spcBef>
                <a:spcPct val="0"/>
              </a:spcBef>
              <a:buClrTx/>
              <a:buFont typeface="Wingdings" panose="05000000000000000000" pitchFamily="2" charset="2"/>
              <a:buNone/>
            </a:pPr>
            <a:endParaRPr lang="en-US" altLang="zh-CN" sz="3000">
              <a:latin typeface="华文仿宋" panose="02010600040101010101" pitchFamily="2" charset="-122"/>
              <a:ea typeface="华文仿宋" panose="02010600040101010101" pitchFamily="2" charset="-122"/>
            </a:endParaRPr>
          </a:p>
        </p:txBody>
      </p:sp>
      <p:sp>
        <p:nvSpPr>
          <p:cNvPr id="36873" name="Text Box 9"/>
          <p:cNvSpPr txBox="1">
            <a:spLocks noChangeArrowheads="1"/>
          </p:cNvSpPr>
          <p:nvPr/>
        </p:nvSpPr>
        <p:spPr bwMode="auto">
          <a:xfrm>
            <a:off x="1555750" y="4210050"/>
            <a:ext cx="6610350" cy="1477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0"/>
              </a:spcBef>
              <a:buClrTx/>
              <a:buFont typeface="Wingdings" panose="05000000000000000000" pitchFamily="2" charset="2"/>
              <a:buNone/>
            </a:pPr>
            <a:r>
              <a:rPr lang="zh-CN" altLang="en-US" sz="3000">
                <a:solidFill>
                  <a:srgbClr val="C00000"/>
                </a:solidFill>
                <a:latin typeface="华文仿宋" panose="02010600040101010101" pitchFamily="2" charset="-122"/>
                <a:ea typeface="华文仿宋" panose="02010600040101010101" pitchFamily="2" charset="-122"/>
              </a:rPr>
              <a:t>这首词描述了四幅画面：</a:t>
            </a:r>
            <a:endParaRPr lang="en-US" altLang="zh-CN" sz="3000">
              <a:solidFill>
                <a:srgbClr val="C00000"/>
              </a:solidFill>
              <a:latin typeface="华文仿宋" panose="02010600040101010101" pitchFamily="2" charset="-122"/>
              <a:ea typeface="华文仿宋" panose="02010600040101010101" pitchFamily="2" charset="-122"/>
            </a:endParaRPr>
          </a:p>
          <a:p>
            <a:pPr eaLnBrk="1" hangingPunct="1">
              <a:lnSpc>
                <a:spcPct val="100000"/>
              </a:lnSpc>
              <a:spcBef>
                <a:spcPct val="0"/>
              </a:spcBef>
              <a:buClrTx/>
              <a:buFont typeface="Wingdings" panose="05000000000000000000" pitchFamily="2" charset="2"/>
              <a:buNone/>
            </a:pPr>
            <a:r>
              <a:rPr lang="zh-CN" altLang="en-US" sz="3000">
                <a:latin typeface="华文仿宋" panose="02010600040101010101" pitchFamily="2" charset="-122"/>
                <a:ea typeface="华文仿宋" panose="02010600040101010101" pitchFamily="2" charset="-122"/>
              </a:rPr>
              <a:t>“独立寒秋”图、“湘江秋景”图、</a:t>
            </a:r>
            <a:endParaRPr lang="en-US" altLang="zh-CN" sz="3000">
              <a:latin typeface="华文仿宋" panose="02010600040101010101" pitchFamily="2" charset="-122"/>
              <a:ea typeface="华文仿宋" panose="02010600040101010101" pitchFamily="2" charset="-122"/>
            </a:endParaRPr>
          </a:p>
          <a:p>
            <a:pPr eaLnBrk="1" hangingPunct="1">
              <a:lnSpc>
                <a:spcPct val="100000"/>
              </a:lnSpc>
              <a:spcBef>
                <a:spcPct val="0"/>
              </a:spcBef>
              <a:buClrTx/>
              <a:buFont typeface="Wingdings" panose="05000000000000000000" pitchFamily="2" charset="2"/>
              <a:buNone/>
            </a:pPr>
            <a:r>
              <a:rPr lang="zh-CN" altLang="en-US" sz="3000">
                <a:latin typeface="华文仿宋" panose="02010600040101010101" pitchFamily="2" charset="-122"/>
                <a:ea typeface="华文仿宋" panose="02010600040101010101" pitchFamily="2" charset="-122"/>
              </a:rPr>
              <a:t>“峥嵘岁月”图、“中流击水”图</a:t>
            </a:r>
            <a:endParaRPr lang="zh-CN" altLang="en-US" sz="3000">
              <a:latin typeface="华文仿宋" panose="02010600040101010101" pitchFamily="2" charset="-122"/>
              <a:ea typeface="华文仿宋"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32" fill="hold" grpId="0" nodeType="clickEffect">
                                  <p:childTnLst>
                                    <p:set>
                                      <p:cBhvr>
                                        <p:cTn id="6" dur="1" fill="hold">
                                          <p:stCondLst>
                                            <p:cond delay="0"/>
                                          </p:stCondLst>
                                        </p:cTn>
                                        <p:tgtEl>
                                          <p:spTgt spid="36869"/>
                                        </p:tgtEl>
                                        <p:attrNameLst>
                                          <p:attrName>style.visibility</p:attrName>
                                        </p:attrNameLst>
                                      </p:cBhvr>
                                      <p:to>
                                        <p:strVal val="visible"/>
                                      </p:to>
                                    </p:set>
                                    <p:animEffect transition="in" filter="diamond(out)">
                                      <p:cBhvr>
                                        <p:cTn id="7" dur="2000"/>
                                        <p:tgtEl>
                                          <p:spTgt spid="3686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1" nodeType="clickEffect">
                                  <p:childTnLst>
                                    <p:set>
                                      <p:cBhvr>
                                        <p:cTn id="11" dur="1" fill="hold">
                                          <p:stCondLst>
                                            <p:cond delay="0"/>
                                          </p:stCondLst>
                                        </p:cTn>
                                        <p:tgtEl>
                                          <p:spTgt spid="36871"/>
                                        </p:tgtEl>
                                        <p:attrNameLst>
                                          <p:attrName>style.visibility</p:attrName>
                                        </p:attrNameLst>
                                      </p:cBhvr>
                                      <p:to>
                                        <p:strVal val="visible"/>
                                      </p:to>
                                    </p:set>
                                    <p:animEffect transition="in" filter="blinds(horizontal)">
                                      <p:cBhvr>
                                        <p:cTn id="12" dur="500"/>
                                        <p:tgtEl>
                                          <p:spTgt spid="36871"/>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2" nodeType="clickEffect">
                                  <p:childTnLst>
                                    <p:set>
                                      <p:cBhvr>
                                        <p:cTn id="16" dur="1" fill="hold">
                                          <p:stCondLst>
                                            <p:cond delay="0"/>
                                          </p:stCondLst>
                                        </p:cTn>
                                        <p:tgtEl>
                                          <p:spTgt spid="36873"/>
                                        </p:tgtEl>
                                        <p:attrNameLst>
                                          <p:attrName>style.visibility</p:attrName>
                                        </p:attrNameLst>
                                      </p:cBhvr>
                                      <p:to>
                                        <p:strVal val="visible"/>
                                      </p:to>
                                    </p:set>
                                    <p:anim calcmode="lin" valueType="num">
                                      <p:cBhvr additive="base">
                                        <p:cTn id="17" dur="500" fill="hold"/>
                                        <p:tgtEl>
                                          <p:spTgt spid="36873"/>
                                        </p:tgtEl>
                                        <p:attrNameLst>
                                          <p:attrName>ppt_x</p:attrName>
                                        </p:attrNameLst>
                                      </p:cBhvr>
                                      <p:tavLst>
                                        <p:tav tm="0">
                                          <p:val>
                                            <p:strVal val="#ppt_x"/>
                                          </p:val>
                                        </p:tav>
                                        <p:tav tm="100000">
                                          <p:val>
                                            <p:strVal val="#ppt_x"/>
                                          </p:val>
                                        </p:tav>
                                      </p:tavLst>
                                    </p:anim>
                                    <p:anim calcmode="lin" valueType="num">
                                      <p:cBhvr additive="base">
                                        <p:cTn id="18" dur="500" fill="hold"/>
                                        <p:tgtEl>
                                          <p:spTgt spid="368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9" grpId="0"/>
      <p:bldP spid="36871" grpId="1"/>
      <p:bldP spid="36873" grpId="2"/>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03409" y="1506379"/>
            <a:ext cx="7770019" cy="2716530"/>
          </a:xfrm>
          <a:prstGeom prst="rect">
            <a:avLst/>
          </a:prstGeom>
          <a:noFill/>
        </p:spPr>
        <p:txBody>
          <a:bodyPr wrap="square" rtlCol="0">
            <a:spAutoFit/>
          </a:bodyPr>
          <a:p>
            <a:r>
              <a:rPr lang="zh-CN" altLang="en-US" sz="2700"/>
              <a:t>“独立寒秋，湘江北去，橘子洲头”这开头三句点明了什么？</a:t>
            </a:r>
            <a:endParaRPr lang="zh-CN" altLang="en-US" sz="2700"/>
          </a:p>
          <a:p>
            <a:endParaRPr lang="zh-CN" altLang="en-US" sz="2700"/>
          </a:p>
          <a:p>
            <a:endParaRPr lang="zh-CN" altLang="en-US" sz="2700"/>
          </a:p>
          <a:p>
            <a:r>
              <a:rPr lang="zh-CN" altLang="en-US" sz="2700"/>
              <a:t>点明了时间、地点和特定的环境。</a:t>
            </a:r>
            <a:endParaRPr lang="zh-CN" altLang="en-US" sz="2700"/>
          </a:p>
          <a:p>
            <a:pPr indent="0">
              <a:buNone/>
            </a:pPr>
            <a:r>
              <a:rPr lang="zh-CN" altLang="en-US" sz="3000"/>
              <a:t>　</a:t>
            </a:r>
            <a:endParaRPr lang="zh-CN" altLang="en-US" sz="3000"/>
          </a:p>
        </p:txBody>
      </p:sp>
      <p:sp>
        <p:nvSpPr>
          <p:cNvPr id="12292" name="Text Box 6"/>
          <p:cNvSpPr txBox="1">
            <a:spLocks noChangeArrowheads="1"/>
          </p:cNvSpPr>
          <p:nvPr/>
        </p:nvSpPr>
        <p:spPr bwMode="auto">
          <a:xfrm>
            <a:off x="5029200" y="336550"/>
            <a:ext cx="32004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Wingdings" panose="05000000000000000000" pitchFamily="2" charset="2"/>
              <a:buNone/>
            </a:pPr>
            <a:r>
              <a:rPr lang="en-US" altLang="zh-CN">
                <a:solidFill>
                  <a:schemeClr val="hlink"/>
                </a:solidFill>
              </a:rPr>
              <a:t>  </a:t>
            </a:r>
            <a:r>
              <a:rPr lang="zh-CN" altLang="en-US" sz="3600">
                <a:solidFill>
                  <a:srgbClr val="AF762B"/>
                </a:solidFill>
              </a:rPr>
              <a:t>独立寒秋图</a:t>
            </a:r>
            <a:endParaRPr lang="zh-CN" altLang="en-US" sz="3600">
              <a:solidFill>
                <a:srgbClr val="AF762B"/>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wedge/>
      </p:transition>
    </mc:Choice>
    <mc:Fallback>
      <p:transition spd="slow" advClick="0" advTm="5000">
        <p:wedg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wipe(down)">
                                      <p:cBhvr>
                                        <p:cTn id="11" dur="500"/>
                                        <p:tgtEl>
                                          <p:spTgt spid="2">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 presetClass="entr" presetSubtype="16" fill="hold" nodeType="click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box(in)">
                                      <p:cBhvr>
                                        <p:cTn id="16" dur="20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102217"/>
          <p:cNvGrpSpPr/>
          <p:nvPr>
            <p:custDataLst>
              <p:tags r:id="rId1"/>
            </p:custDataLst>
          </p:nvPr>
        </p:nvGrpSpPr>
        <p:grpSpPr>
          <a:xfrm>
            <a:off x="3537063" y="1107791"/>
            <a:ext cx="1927906" cy="645278"/>
            <a:chOff x="4713010" y="1227788"/>
            <a:chExt cx="5040000" cy="1057746"/>
          </a:xfrm>
        </p:grpSpPr>
        <p:sp>
          <p:nvSpPr>
            <p:cNvPr id="3" name="PA-圆角矩形 30"/>
            <p:cNvSpPr/>
            <p:nvPr>
              <p:custDataLst>
                <p:tags r:id="rId2"/>
              </p:custDataLst>
            </p:nvPr>
          </p:nvSpPr>
          <p:spPr>
            <a:xfrm>
              <a:off x="4713010" y="1227788"/>
              <a:ext cx="5040000" cy="1057746"/>
            </a:xfrm>
            <a:prstGeom prst="roundRect">
              <a:avLst>
                <a:gd name="adj" fmla="val 0"/>
              </a:avLst>
            </a:prstGeom>
            <a:noFill/>
            <a:ln w="25400" cap="flat" cmpd="sng">
              <a:solidFill>
                <a:srgbClr val="C00000"/>
              </a:solidFill>
              <a:prstDash val="solid"/>
              <a:headEnd type="none" w="med" len="med"/>
              <a:tailEnd type="none" w="med" len="med"/>
            </a:ln>
          </p:spPr>
          <p:txBody>
            <a:bodyPr anchor="ctr"/>
            <a:lstStyle/>
            <a:p>
              <a:pPr algn="ctr"/>
              <a:endParaRPr lang="zh-CN" altLang="en-US" sz="3000" dirty="0">
                <a:solidFill>
                  <a:srgbClr val="FFFFFF"/>
                </a:solidFill>
                <a:latin typeface="+mj-ea"/>
                <a:ea typeface="+mj-ea"/>
              </a:endParaRPr>
            </a:p>
          </p:txBody>
        </p:sp>
        <p:sp>
          <p:nvSpPr>
            <p:cNvPr id="4" name="PA-矩形 31"/>
            <p:cNvSpPr>
              <a:spLocks noChangeAspect="1"/>
            </p:cNvSpPr>
            <p:nvPr>
              <p:custDataLst>
                <p:tags r:id="rId3"/>
              </p:custDataLst>
            </p:nvPr>
          </p:nvSpPr>
          <p:spPr>
            <a:xfrm>
              <a:off x="4909885" y="1326297"/>
              <a:ext cx="4646248" cy="860727"/>
            </a:xfrm>
            <a:prstGeom prst="rect">
              <a:avLst/>
            </a:prstGeom>
            <a:solidFill>
              <a:srgbClr val="C00000"/>
            </a:solidFill>
            <a:ln w="9525">
              <a:noFill/>
            </a:ln>
            <a:effectLst/>
          </p:spPr>
          <p:txBody>
            <a:bodyPr anchor="ctr"/>
            <a:lstStyle/>
            <a:p>
              <a:pPr algn="ctr"/>
              <a:r>
                <a:rPr lang="zh-CN" altLang="en-US" sz="2100" dirty="0" smtClean="0">
                  <a:solidFill>
                    <a:srgbClr val="FFFFFF"/>
                  </a:solidFill>
                  <a:latin typeface="方正粗黑宋简体" panose="02000000000000000000" pitchFamily="2" charset="-122"/>
                  <a:ea typeface="方正粗黑宋简体" panose="02000000000000000000" pitchFamily="2" charset="-122"/>
                </a:rPr>
                <a:t>品读鉴赏</a:t>
              </a:r>
              <a:endParaRPr lang="zh-CN" altLang="en-US" sz="2100" dirty="0">
                <a:solidFill>
                  <a:srgbClr val="FFFFFF"/>
                </a:solidFill>
                <a:latin typeface="方正粗黑宋简体" panose="02000000000000000000" pitchFamily="2" charset="-122"/>
                <a:ea typeface="方正粗黑宋简体" panose="02000000000000000000" pitchFamily="2" charset="-122"/>
              </a:endParaRPr>
            </a:p>
          </p:txBody>
        </p:sp>
      </p:grpSp>
      <p:sp>
        <p:nvSpPr>
          <p:cNvPr id="9" name="矩形 8"/>
          <p:cNvSpPr/>
          <p:nvPr/>
        </p:nvSpPr>
        <p:spPr>
          <a:xfrm>
            <a:off x="272304" y="2006975"/>
            <a:ext cx="8602756" cy="575945"/>
          </a:xfrm>
          <a:prstGeom prst="rect">
            <a:avLst/>
          </a:prstGeom>
          <a:ln w="38100">
            <a:solidFill>
              <a:srgbClr val="C00000"/>
            </a:solidFill>
          </a:ln>
          <a:effectLst>
            <a:innerShdw blurRad="63500" dist="50800" dir="16200000">
              <a:prstClr val="black">
                <a:alpha val="50000"/>
              </a:prstClr>
            </a:innerShdw>
          </a:effectLst>
        </p:spPr>
        <p:txBody>
          <a:bodyPr wrap="square">
            <a:spAutoFit/>
          </a:bodyPr>
          <a:lstStyle/>
          <a:p>
            <a:pPr algn="ctr">
              <a:lnSpc>
                <a:spcPct val="150000"/>
              </a:lnSpc>
            </a:pPr>
            <a:r>
              <a:rPr lang="en-US" altLang="zh-CN" sz="2100" dirty="0" smtClean="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独立”写出了什么样的形象？可否换为“站立”“直立”？</a:t>
            </a:r>
            <a:endParaRPr lang="en-US" altLang="zh-CN" sz="2100" dirty="0" smtClean="0">
              <a:latin typeface="微软雅黑" panose="020B0503020204020204" pitchFamily="34" charset="-122"/>
              <a:ea typeface="微软雅黑" panose="020B0503020204020204" pitchFamily="34" charset="-122"/>
            </a:endParaRPr>
          </a:p>
        </p:txBody>
      </p:sp>
      <p:sp>
        <p:nvSpPr>
          <p:cNvPr id="10" name="TextBox 9"/>
          <p:cNvSpPr txBox="1"/>
          <p:nvPr/>
        </p:nvSpPr>
        <p:spPr>
          <a:xfrm>
            <a:off x="1060847" y="2882503"/>
            <a:ext cx="7618809" cy="2416810"/>
          </a:xfrm>
          <a:prstGeom prst="rect">
            <a:avLst/>
          </a:prstGeom>
          <a:noFill/>
        </p:spPr>
        <p:txBody>
          <a:bodyPr wrap="square" rtlCol="0">
            <a:spAutoFit/>
          </a:bodyPr>
          <a:lstStyle/>
          <a:p>
            <a:r>
              <a:rPr lang="zh-CN" altLang="en-US" sz="2700" b="1" dirty="0">
                <a:solidFill>
                  <a:schemeClr val="tx2">
                    <a:lumMod val="75000"/>
                  </a:schemeClr>
                </a:solidFill>
                <a:latin typeface="楷体" panose="02010609060101010101" pitchFamily="49" charset="-122"/>
                <a:ea typeface="楷体" panose="02010609060101010101" pitchFamily="49" charset="-122"/>
              </a:rPr>
              <a:t>“独”不仅表明是一个人，而且显示了诗人坦荡从容、中流砥柱的气概</a:t>
            </a:r>
            <a:r>
              <a:rPr lang="zh-CN" altLang="en-US" sz="2700" b="1" dirty="0" smtClean="0">
                <a:solidFill>
                  <a:schemeClr val="tx2">
                    <a:lumMod val="75000"/>
                  </a:schemeClr>
                </a:solidFill>
                <a:latin typeface="楷体" panose="02010609060101010101" pitchFamily="49" charset="-122"/>
                <a:ea typeface="楷体" panose="02010609060101010101" pitchFamily="49" charset="-122"/>
              </a:rPr>
              <a:t>。</a:t>
            </a:r>
            <a:endParaRPr lang="en-US" altLang="zh-CN" sz="2700" b="1" dirty="0" smtClean="0">
              <a:solidFill>
                <a:schemeClr val="tx2">
                  <a:lumMod val="75000"/>
                </a:schemeClr>
              </a:solidFill>
              <a:latin typeface="楷体" panose="02010609060101010101" pitchFamily="49" charset="-122"/>
              <a:ea typeface="楷体" panose="02010609060101010101" pitchFamily="49" charset="-122"/>
            </a:endParaRPr>
          </a:p>
          <a:p>
            <a:r>
              <a:rPr lang="en-US" altLang="zh-CN" sz="2700" b="1" dirty="0">
                <a:solidFill>
                  <a:schemeClr val="tx2">
                    <a:lumMod val="75000"/>
                  </a:schemeClr>
                </a:solidFill>
                <a:latin typeface="楷体" panose="02010609060101010101" pitchFamily="49" charset="-122"/>
                <a:ea typeface="楷体" panose="02010609060101010101" pitchFamily="49" charset="-122"/>
              </a:rPr>
              <a:t>“</a:t>
            </a:r>
            <a:r>
              <a:rPr lang="zh-CN" altLang="en-US" sz="2700" b="1" dirty="0">
                <a:solidFill>
                  <a:schemeClr val="tx2">
                    <a:lumMod val="75000"/>
                  </a:schemeClr>
                </a:solidFill>
                <a:latin typeface="楷体" panose="02010609060101010101" pitchFamily="49" charset="-122"/>
                <a:ea typeface="楷体" panose="02010609060101010101" pitchFamily="49" charset="-122"/>
              </a:rPr>
              <a:t>独立</a:t>
            </a:r>
            <a:r>
              <a:rPr lang="en-US" altLang="zh-CN" sz="2700" b="1" dirty="0">
                <a:solidFill>
                  <a:schemeClr val="tx2">
                    <a:lumMod val="75000"/>
                  </a:schemeClr>
                </a:solidFill>
                <a:latin typeface="楷体" panose="02010609060101010101" pitchFamily="49" charset="-122"/>
                <a:ea typeface="楷体" panose="02010609060101010101" pitchFamily="49" charset="-122"/>
              </a:rPr>
              <a:t>”</a:t>
            </a:r>
            <a:r>
              <a:rPr lang="zh-CN" altLang="en-US" sz="2700" b="1" dirty="0">
                <a:solidFill>
                  <a:schemeClr val="tx2">
                    <a:lumMod val="75000"/>
                  </a:schemeClr>
                </a:solidFill>
                <a:latin typeface="楷体" panose="02010609060101010101" pitchFamily="49" charset="-122"/>
                <a:ea typeface="楷体" panose="02010609060101010101" pitchFamily="49" charset="-122"/>
              </a:rPr>
              <a:t>一词用特写镜头把人物从景物中凸显出来，进一步展现了词人站立在橘子洲头、凝望湘江奔流的英姿，一代伟人的青年风采跃然纸上，为全词奠定豪迈基调。</a:t>
            </a:r>
            <a:endParaRPr lang="zh-CN" altLang="en-US" sz="2700" b="1" dirty="0">
              <a:solidFill>
                <a:schemeClr val="tx2">
                  <a:lumMod val="75000"/>
                </a:schemeClr>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0-#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nodeType="clickEffect">
                                  <p:stCondLst>
                                    <p:cond delay="0"/>
                                  </p:stCondLst>
                                  <p:childTnLst>
                                    <p:set>
                                      <p:cBhvr>
                                        <p:cTn id="22" dur="1" fill="hold">
                                          <p:stCondLst>
                                            <p:cond delay="0"/>
                                          </p:stCondLst>
                                        </p:cTn>
                                        <p:tgtEl>
                                          <p:spTgt spid="10">
                                            <p:txEl>
                                              <p:pRg st="0" end="0"/>
                                            </p:txEl>
                                          </p:spTgt>
                                        </p:tgtEl>
                                        <p:attrNameLst>
                                          <p:attrName>style.visibility</p:attrName>
                                        </p:attrNameLst>
                                      </p:cBhvr>
                                      <p:to>
                                        <p:strVal val="visible"/>
                                      </p:to>
                                    </p:set>
                                    <p:animEffect transition="in" filter="checkerboard(across)">
                                      <p:cBhvr>
                                        <p:cTn id="23" dur="500"/>
                                        <p:tgtEl>
                                          <p:spTgt spid="10">
                                            <p:txEl>
                                              <p:pRg st="0" end="0"/>
                                            </p:txEl>
                                          </p:spTgt>
                                        </p:tgtEl>
                                      </p:cBhvr>
                                    </p:animEffect>
                                  </p:childTnLst>
                                </p:cTn>
                              </p:par>
                              <p:par>
                                <p:cTn id="24" presetID="5" presetClass="entr" presetSubtype="10" fill="hold" nodeType="withEffect">
                                  <p:stCondLst>
                                    <p:cond delay="0"/>
                                  </p:stCondLst>
                                  <p:childTnLst>
                                    <p:set>
                                      <p:cBhvr>
                                        <p:cTn id="25" dur="1" fill="hold">
                                          <p:stCondLst>
                                            <p:cond delay="0"/>
                                          </p:stCondLst>
                                        </p:cTn>
                                        <p:tgtEl>
                                          <p:spTgt spid="10">
                                            <p:txEl>
                                              <p:pRg st="1" end="1"/>
                                            </p:txEl>
                                          </p:spTgt>
                                        </p:tgtEl>
                                        <p:attrNameLst>
                                          <p:attrName>style.visibility</p:attrName>
                                        </p:attrNameLst>
                                      </p:cBhvr>
                                      <p:to>
                                        <p:strVal val="visible"/>
                                      </p:to>
                                    </p:set>
                                    <p:animEffect transition="in" filter="checkerboard(across)">
                                      <p:cBhvr>
                                        <p:cTn id="26"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a:blip r:embed="rId1"/>
          <a:stretch>
            <a:fillRect/>
          </a:stretch>
        </a:blipFill>
        <a:effectLst/>
      </p:bgPr>
    </p:bg>
    <p:spTree>
      <p:nvGrpSpPr>
        <p:cNvPr id="1" name=""/>
        <p:cNvGrpSpPr/>
        <p:nvPr/>
      </p:nvGrpSpPr>
      <p:grpSpPr>
        <a:xfrm>
          <a:off x="0" y="0"/>
          <a:ext cx="0" cy="0"/>
          <a:chOff x="0" y="0"/>
          <a:chExt cx="0" cy="0"/>
        </a:xfrm>
      </p:grpSpPr>
      <p:sp>
        <p:nvSpPr>
          <p:cNvPr id="218114" name="Text Box 2"/>
          <p:cNvSpPr>
            <a:spLocks noChangeArrowheads="1"/>
          </p:cNvSpPr>
          <p:nvPr>
            <p:ph type="title"/>
          </p:nvPr>
        </p:nvSpPr>
        <p:spPr>
          <a:xfrm>
            <a:off x="152400" y="228600"/>
            <a:ext cx="2978150" cy="1143000"/>
          </a:xfrm>
          <a:noFill/>
          <a:extLst>
            <a:ext uri="{91240B29-F687-4F45-9708-019B960494DF}">
              <a14:hiddenLine xmlns:a14="http://schemas.microsoft.com/office/drawing/2010/main" w="9525">
                <a:solidFill>
                  <a:schemeClr val="tx1"/>
                </a:solidFill>
                <a:miter lim="800000"/>
                <a:headEnd/>
                <a:tailEnd/>
              </a14:hiddenLine>
            </a:ext>
          </a:extLst>
        </p:spPr>
        <p:txBody>
          <a:bodyPr/>
          <a:lstStyle/>
          <a:p>
            <a:pPr algn="l" eaLnBrk="1" hangingPunct="1">
              <a:spcBef>
                <a:spcPct val="50000"/>
              </a:spcBef>
            </a:pPr>
            <a:r>
              <a:rPr lang="zh-CN" altLang="en-US" sz="3600" b="1" smtClean="0">
                <a:solidFill>
                  <a:srgbClr val="AF762B"/>
                </a:solidFill>
              </a:rPr>
              <a:t>湘江秋景图 </a:t>
            </a:r>
            <a:endParaRPr lang="zh-CN" altLang="en-US" sz="3600" smtClean="0">
              <a:solidFill>
                <a:srgbClr val="AF762B"/>
              </a:solidFill>
            </a:endParaRPr>
          </a:p>
        </p:txBody>
      </p:sp>
      <p:sp>
        <p:nvSpPr>
          <p:cNvPr id="218115" name="Text Box 3"/>
          <p:cNvSpPr txBox="1">
            <a:spLocks noChangeArrowheads="1"/>
          </p:cNvSpPr>
          <p:nvPr/>
        </p:nvSpPr>
        <p:spPr bwMode="auto">
          <a:xfrm>
            <a:off x="609600" y="1371600"/>
            <a:ext cx="8355013" cy="418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ClrTx/>
              <a:buFont typeface="Wingdings" panose="05000000000000000000" pitchFamily="2" charset="2"/>
              <a:buNone/>
            </a:pPr>
            <a:r>
              <a:rPr lang="en-US" altLang="zh-CN" sz="3000">
                <a:latin typeface="华文仿宋" panose="02010600040101010101" pitchFamily="2" charset="-122"/>
                <a:ea typeface="华文仿宋" panose="02010600040101010101" pitchFamily="2" charset="-122"/>
              </a:rPr>
              <a:t>1. “</a:t>
            </a:r>
            <a:r>
              <a:rPr lang="zh-CN" altLang="en-US" sz="3000">
                <a:latin typeface="华文仿宋" panose="02010600040101010101" pitchFamily="2" charset="-122"/>
                <a:ea typeface="华文仿宋" panose="02010600040101010101" pitchFamily="2" charset="-122"/>
              </a:rPr>
              <a:t>看”领起下面哪几句？从哪些不同视角选取了哪些意象？</a:t>
            </a:r>
            <a:r>
              <a:rPr lang="en-US" altLang="zh-CN" sz="3000">
                <a:latin typeface="华文仿宋" panose="02010600040101010101" pitchFamily="2" charset="-122"/>
                <a:ea typeface="华文仿宋" panose="02010600040101010101" pitchFamily="2" charset="-122"/>
              </a:rPr>
              <a:t>(</a:t>
            </a:r>
            <a:r>
              <a:rPr lang="zh-CN" altLang="en-US" sz="3000">
                <a:latin typeface="华文仿宋" panose="02010600040101010101" pitchFamily="2" charset="-122"/>
                <a:ea typeface="华文仿宋" panose="02010600040101010101" pitchFamily="2" charset="-122"/>
              </a:rPr>
              <a:t>景物描写的视角变化和写景顺序是怎样的</a:t>
            </a:r>
            <a:r>
              <a:rPr lang="en-US" altLang="zh-CN" sz="3000">
                <a:latin typeface="华文仿宋" panose="02010600040101010101" pitchFamily="2" charset="-122"/>
                <a:ea typeface="华文仿宋" panose="02010600040101010101" pitchFamily="2" charset="-122"/>
              </a:rPr>
              <a:t>?)</a:t>
            </a:r>
            <a:endParaRPr lang="en-US" altLang="zh-CN" sz="3000">
              <a:latin typeface="华文仿宋" panose="02010600040101010101" pitchFamily="2" charset="-122"/>
              <a:ea typeface="华文仿宋" panose="02010600040101010101" pitchFamily="2" charset="-122"/>
            </a:endParaRPr>
          </a:p>
          <a:p>
            <a:pPr eaLnBrk="1" hangingPunct="1">
              <a:lnSpc>
                <a:spcPct val="150000"/>
              </a:lnSpc>
              <a:spcBef>
                <a:spcPct val="0"/>
              </a:spcBef>
              <a:buClrTx/>
              <a:buFont typeface="Wingdings" panose="05000000000000000000" pitchFamily="2" charset="2"/>
              <a:buNone/>
            </a:pPr>
            <a:r>
              <a:rPr lang="en-US" altLang="zh-CN" sz="3000">
                <a:latin typeface="华文仿宋" panose="02010600040101010101" pitchFamily="2" charset="-122"/>
                <a:ea typeface="华文仿宋" panose="02010600040101010101" pitchFamily="2" charset="-122"/>
              </a:rPr>
              <a:t>2.</a:t>
            </a:r>
            <a:r>
              <a:rPr lang="zh-CN" altLang="en-US" sz="3000">
                <a:latin typeface="华文仿宋" panose="02010600040101010101" pitchFamily="2" charset="-122"/>
                <a:ea typeface="华文仿宋" panose="02010600040101010101" pitchFamily="2" charset="-122"/>
              </a:rPr>
              <a:t>运用了哪些富有表现力的词？使用了什么手法？组成了一幅什么特点的图画？描写这幅图画有什么作用？</a:t>
            </a:r>
            <a:endParaRPr lang="zh-CN" altLang="en-US" sz="3000">
              <a:latin typeface="华文仿宋" panose="02010600040101010101" pitchFamily="2" charset="-122"/>
              <a:ea typeface="华文仿宋"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1" fill="hold" grpId="0" nodeType="clickEffect">
                                  <p:childTnLst>
                                    <p:set>
                                      <p:cBhvr>
                                        <p:cTn id="6" dur="1" fill="hold">
                                          <p:stCondLst>
                                            <p:cond delay="0"/>
                                          </p:stCondLst>
                                        </p:cTn>
                                        <p:tgtEl>
                                          <p:spTgt spid="218114"/>
                                        </p:tgtEl>
                                        <p:attrNameLst>
                                          <p:attrName>style.visibility</p:attrName>
                                        </p:attrNameLst>
                                      </p:cBhvr>
                                      <p:to>
                                        <p:strVal val="visible"/>
                                      </p:to>
                                    </p:set>
                                    <p:anim calcmode="lin" valueType="num">
                                      <p:cBhvr additive="base">
                                        <p:cTn id="7" dur="2000" fill="hold"/>
                                        <p:tgtEl>
                                          <p:spTgt spid="218114"/>
                                        </p:tgtEl>
                                        <p:attrNameLst>
                                          <p:attrName>ppt_x</p:attrName>
                                        </p:attrNameLst>
                                      </p:cBhvr>
                                      <p:tavLst>
                                        <p:tav tm="0">
                                          <p:val>
                                            <p:strVal val="#ppt_x"/>
                                          </p:val>
                                        </p:tav>
                                        <p:tav tm="100000">
                                          <p:val>
                                            <p:strVal val="#ppt_x"/>
                                          </p:val>
                                        </p:tav>
                                      </p:tavLst>
                                    </p:anim>
                                    <p:anim calcmode="lin" valueType="num">
                                      <p:cBhvr additive="base">
                                        <p:cTn id="8" dur="2000" fill="hold"/>
                                        <p:tgtEl>
                                          <p:spTgt spid="21811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4" presetClass="entr" presetSubtype="0" fill="hold" grpId="1" nodeType="clickEffect">
                                  <p:childTnLst>
                                    <p:set>
                                      <p:cBhvr>
                                        <p:cTn id="12" dur="1" fill="hold">
                                          <p:stCondLst>
                                            <p:cond delay="0"/>
                                          </p:stCondLst>
                                        </p:cTn>
                                        <p:tgtEl>
                                          <p:spTgt spid="218115"/>
                                        </p:tgtEl>
                                        <p:attrNameLst>
                                          <p:attrName>style.visibility</p:attrName>
                                        </p:attrNameLst>
                                      </p:cBhvr>
                                      <p:to>
                                        <p:strVal val="visible"/>
                                      </p:to>
                                    </p:set>
                                    <p:anim to="" calcmode="lin" valueType="num">
                                      <p:cBhvr>
                                        <p:cTn id="13" dur="1" fill="hold"/>
                                        <p:tgtEl>
                                          <p:spTgt spid="21811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8114" grpId="0"/>
      <p:bldP spid="218115" grpId="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16386" name="Text Box 3"/>
          <p:cNvSpPr txBox="1">
            <a:spLocks noChangeArrowheads="1"/>
          </p:cNvSpPr>
          <p:nvPr/>
        </p:nvSpPr>
        <p:spPr bwMode="auto">
          <a:xfrm>
            <a:off x="1169988" y="1393825"/>
            <a:ext cx="1006475" cy="100647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buClrTx/>
              <a:buFontTx/>
              <a:buNone/>
            </a:pPr>
            <a:r>
              <a:rPr lang="zh-CN" altLang="en-US" sz="6000" b="0">
                <a:solidFill>
                  <a:srgbClr val="FFFFCC"/>
                </a:solidFill>
                <a:ea typeface="华文行楷" panose="02010800040101010101" pitchFamily="2" charset="-122"/>
              </a:rPr>
              <a:t>意</a:t>
            </a:r>
            <a:endParaRPr lang="zh-CN" altLang="en-US" sz="6000" b="0">
              <a:solidFill>
                <a:srgbClr val="FFFFCC"/>
              </a:solidFill>
              <a:ea typeface="华文行楷" panose="02010800040101010101" pitchFamily="2" charset="-122"/>
            </a:endParaRPr>
          </a:p>
        </p:txBody>
      </p:sp>
      <p:sp>
        <p:nvSpPr>
          <p:cNvPr id="16387" name="Text Box 4"/>
          <p:cNvSpPr txBox="1">
            <a:spLocks noChangeArrowheads="1"/>
          </p:cNvSpPr>
          <p:nvPr/>
        </p:nvSpPr>
        <p:spPr bwMode="auto">
          <a:xfrm>
            <a:off x="250825" y="2986088"/>
            <a:ext cx="352901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buClrTx/>
              <a:buFontTx/>
              <a:buNone/>
            </a:pPr>
            <a:endParaRPr lang="zh-CN" altLang="zh-CN" sz="1800"/>
          </a:p>
        </p:txBody>
      </p:sp>
      <p:sp>
        <p:nvSpPr>
          <p:cNvPr id="179205" name="Text Box 5"/>
          <p:cNvSpPr txBox="1">
            <a:spLocks noChangeArrowheads="1"/>
          </p:cNvSpPr>
          <p:nvPr/>
        </p:nvSpPr>
        <p:spPr bwMode="auto">
          <a:xfrm>
            <a:off x="250825" y="2508250"/>
            <a:ext cx="2816225" cy="52387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buClrTx/>
              <a:buFontTx/>
              <a:buNone/>
            </a:pPr>
            <a:r>
              <a:rPr lang="zh-CN" altLang="en-US" sz="2800">
                <a:solidFill>
                  <a:srgbClr val="AF762B"/>
                </a:solidFill>
                <a:latin typeface="华文楷体" panose="02010600040101010101" pitchFamily="2" charset="-122"/>
                <a:ea typeface="华文楷体" panose="02010600040101010101" pitchFamily="2" charset="-122"/>
              </a:rPr>
              <a:t>作者的思想感情</a:t>
            </a:r>
            <a:endParaRPr lang="zh-CN" altLang="en-US" sz="2800">
              <a:solidFill>
                <a:srgbClr val="AF762B"/>
              </a:solidFill>
              <a:latin typeface="华文楷体" panose="02010600040101010101" pitchFamily="2" charset="-122"/>
              <a:ea typeface="华文楷体" panose="02010600040101010101" pitchFamily="2" charset="-122"/>
            </a:endParaRPr>
          </a:p>
        </p:txBody>
      </p:sp>
      <p:sp>
        <p:nvSpPr>
          <p:cNvPr id="16389" name="Text Box 6"/>
          <p:cNvSpPr txBox="1">
            <a:spLocks noChangeArrowheads="1"/>
          </p:cNvSpPr>
          <p:nvPr/>
        </p:nvSpPr>
        <p:spPr bwMode="auto">
          <a:xfrm>
            <a:off x="1169988" y="3751263"/>
            <a:ext cx="1008062" cy="100647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buClrTx/>
              <a:buFontTx/>
              <a:buNone/>
            </a:pPr>
            <a:r>
              <a:rPr lang="zh-CN" altLang="en-US" sz="6000" b="0">
                <a:solidFill>
                  <a:srgbClr val="FFFFCC"/>
                </a:solidFill>
                <a:ea typeface="华文行楷" panose="02010800040101010101" pitchFamily="2" charset="-122"/>
              </a:rPr>
              <a:t>象</a:t>
            </a:r>
            <a:endParaRPr lang="zh-CN" altLang="en-US" sz="6000" b="0">
              <a:solidFill>
                <a:srgbClr val="FFFFCC"/>
              </a:solidFill>
              <a:ea typeface="华文行楷" panose="02010800040101010101" pitchFamily="2" charset="-122"/>
            </a:endParaRPr>
          </a:p>
        </p:txBody>
      </p:sp>
      <p:sp>
        <p:nvSpPr>
          <p:cNvPr id="179207" name="Text Box 7"/>
          <p:cNvSpPr txBox="1">
            <a:spLocks noChangeArrowheads="1"/>
          </p:cNvSpPr>
          <p:nvPr/>
        </p:nvSpPr>
        <p:spPr bwMode="auto">
          <a:xfrm>
            <a:off x="76200" y="4876800"/>
            <a:ext cx="3279775" cy="52387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buClrTx/>
              <a:buFontTx/>
              <a:buNone/>
            </a:pPr>
            <a:r>
              <a:rPr lang="zh-CN" altLang="en-US" sz="2800">
                <a:solidFill>
                  <a:srgbClr val="AF762B"/>
                </a:solidFill>
                <a:latin typeface="华文楷体" panose="02010600040101010101" pitchFamily="2" charset="-122"/>
                <a:ea typeface="华文楷体" panose="02010600040101010101" pitchFamily="2" charset="-122"/>
              </a:rPr>
              <a:t>作品中的客观物象</a:t>
            </a:r>
            <a:endParaRPr lang="zh-CN" altLang="en-US" sz="2800">
              <a:solidFill>
                <a:srgbClr val="AF762B"/>
              </a:solidFill>
              <a:latin typeface="华文楷体" panose="02010600040101010101" pitchFamily="2" charset="-122"/>
              <a:ea typeface="华文楷体" panose="02010600040101010101" pitchFamily="2" charset="-122"/>
            </a:endParaRPr>
          </a:p>
        </p:txBody>
      </p:sp>
      <p:sp>
        <p:nvSpPr>
          <p:cNvPr id="179208" name="AutoShape 8"/>
          <p:cNvSpPr/>
          <p:nvPr/>
        </p:nvSpPr>
        <p:spPr bwMode="auto">
          <a:xfrm>
            <a:off x="3505200" y="1933575"/>
            <a:ext cx="288925" cy="3003550"/>
          </a:xfrm>
          <a:prstGeom prst="rightBrace">
            <a:avLst>
              <a:gd name="adj1" fmla="val 18000"/>
              <a:gd name="adj2" fmla="val 50000"/>
            </a:avLst>
          </a:prstGeom>
          <a:noFill/>
          <a:ln w="38100">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9209" name="Text Box 9"/>
          <p:cNvSpPr txBox="1">
            <a:spLocks noChangeArrowheads="1"/>
          </p:cNvSpPr>
          <p:nvPr/>
        </p:nvSpPr>
        <p:spPr bwMode="auto">
          <a:xfrm>
            <a:off x="4160838" y="1393825"/>
            <a:ext cx="1096962" cy="452437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buClrTx/>
              <a:buFontTx/>
              <a:buNone/>
            </a:pPr>
            <a:r>
              <a:rPr lang="en-US" altLang="zh-CN" sz="1800" b="0">
                <a:solidFill>
                  <a:srgbClr val="FFFF00"/>
                </a:solidFill>
              </a:rPr>
              <a:t> </a:t>
            </a:r>
            <a:r>
              <a:rPr lang="zh-CN" altLang="en-US" sz="3200">
                <a:solidFill>
                  <a:srgbClr val="AF762B"/>
                </a:solidFill>
                <a:latin typeface="华文楷体" panose="02010600040101010101" pitchFamily="2" charset="-122"/>
                <a:ea typeface="华文楷体" panose="02010600040101010101" pitchFamily="2" charset="-122"/>
              </a:rPr>
              <a:t>诗人的思想感情与客观物象融合，形成意象。</a:t>
            </a:r>
            <a:endParaRPr lang="zh-CN" altLang="en-US" sz="3200">
              <a:solidFill>
                <a:srgbClr val="AF762B"/>
              </a:solidFill>
              <a:latin typeface="华文楷体" panose="02010600040101010101" pitchFamily="2" charset="-122"/>
              <a:ea typeface="华文楷体" panose="02010600040101010101" pitchFamily="2" charset="-122"/>
            </a:endParaRPr>
          </a:p>
        </p:txBody>
      </p:sp>
      <p:sp>
        <p:nvSpPr>
          <p:cNvPr id="179210" name="AutoShape 10"/>
          <p:cNvSpPr>
            <a:spLocks noChangeArrowheads="1"/>
          </p:cNvSpPr>
          <p:nvPr/>
        </p:nvSpPr>
        <p:spPr bwMode="auto">
          <a:xfrm>
            <a:off x="5454650" y="3109913"/>
            <a:ext cx="981075" cy="379412"/>
          </a:xfrm>
          <a:prstGeom prst="rightArrow">
            <a:avLst>
              <a:gd name="adj1" fmla="val 50000"/>
              <a:gd name="adj2" fmla="val 110087"/>
            </a:avLst>
          </a:prstGeom>
          <a:solidFill>
            <a:schemeClr val="tx1"/>
          </a:solidFill>
          <a:ln w="9525">
            <a:solidFill>
              <a:schemeClr val="tx1"/>
            </a:solidFill>
            <a:miter lim="800000"/>
          </a:ln>
        </p:spPr>
        <p:txBody>
          <a:bodyPr wrap="none" anchor="ctr"/>
          <a:lstStyle/>
          <a:p>
            <a:endParaRPr lang="zh-CN" altLang="en-US"/>
          </a:p>
        </p:txBody>
      </p:sp>
      <p:sp>
        <p:nvSpPr>
          <p:cNvPr id="179211" name="Text Box 11"/>
          <p:cNvSpPr txBox="1">
            <a:spLocks noChangeArrowheads="1"/>
          </p:cNvSpPr>
          <p:nvPr/>
        </p:nvSpPr>
        <p:spPr bwMode="auto">
          <a:xfrm>
            <a:off x="6659563" y="2482850"/>
            <a:ext cx="1874837" cy="100647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buClrTx/>
              <a:buFontTx/>
              <a:buNone/>
            </a:pPr>
            <a:r>
              <a:rPr lang="zh-CN" altLang="en-US" sz="6000" b="0">
                <a:solidFill>
                  <a:srgbClr val="FFFFCC"/>
                </a:solidFill>
                <a:ea typeface="华文行楷" panose="02010800040101010101" pitchFamily="2" charset="-122"/>
              </a:rPr>
              <a:t>意境 </a:t>
            </a:r>
            <a:r>
              <a:rPr lang="zh-CN" altLang="en-US" sz="6000" b="0">
                <a:ea typeface="华文行楷" panose="02010800040101010101" pitchFamily="2" charset="-122"/>
              </a:rPr>
              <a:t> </a:t>
            </a:r>
            <a:endParaRPr lang="zh-CN" altLang="en-US" sz="3200" b="0">
              <a:ea typeface="华文行楷" panose="02010800040101010101" pitchFamily="2" charset="-122"/>
            </a:endParaRPr>
          </a:p>
        </p:txBody>
      </p:sp>
      <p:sp>
        <p:nvSpPr>
          <p:cNvPr id="179212" name="Text Box 12"/>
          <p:cNvSpPr txBox="1">
            <a:spLocks noChangeArrowheads="1"/>
          </p:cNvSpPr>
          <p:nvPr/>
        </p:nvSpPr>
        <p:spPr bwMode="auto">
          <a:xfrm>
            <a:off x="6415088" y="3733800"/>
            <a:ext cx="2576512" cy="2246313"/>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buClrTx/>
              <a:buFontTx/>
              <a:buNone/>
            </a:pPr>
            <a:r>
              <a:rPr lang="zh-CN" altLang="en-US" sz="2800">
                <a:solidFill>
                  <a:srgbClr val="AF762B"/>
                </a:solidFill>
                <a:latin typeface="华文楷体" panose="02010600040101010101" pitchFamily="2" charset="-122"/>
                <a:ea typeface="华文楷体" panose="02010600040101010101" pitchFamily="2" charset="-122"/>
              </a:rPr>
              <a:t>诗人通过种种意象的创造和组合所构成的一种充满诗意的艺术境界。</a:t>
            </a:r>
            <a:endParaRPr lang="zh-CN" altLang="en-US" sz="2800">
              <a:solidFill>
                <a:srgbClr val="AF762B"/>
              </a:solidFill>
              <a:latin typeface="华文楷体" panose="02010600040101010101" pitchFamily="2" charset="-122"/>
              <a:ea typeface="华文楷体" panose="02010600040101010101" pitchFamily="2" charset="-122"/>
            </a:endParaRPr>
          </a:p>
        </p:txBody>
      </p:sp>
      <p:sp>
        <p:nvSpPr>
          <p:cNvPr id="14" name="Rectangle 2"/>
          <p:cNvSpPr>
            <a:spLocks noGrp="1" noRot="1" noChangeArrowheads="1"/>
          </p:cNvSpPr>
          <p:nvPr>
            <p:ph type="title"/>
          </p:nvPr>
        </p:nvSpPr>
        <p:spPr>
          <a:xfrm>
            <a:off x="5454650" y="268288"/>
            <a:ext cx="3536950" cy="1125537"/>
          </a:xfrm>
        </p:spPr>
        <p:txBody>
          <a:bodyPr/>
          <a:lstStyle/>
          <a:p>
            <a:pPr algn="l" eaLnBrk="1" hangingPunct="1">
              <a:defRPr/>
            </a:pPr>
            <a:r>
              <a:rPr lang="en-US" altLang="zh-CN" sz="4000" b="1" kern="1200" smtClean="0">
                <a:solidFill>
                  <a:schemeClr val="tx1"/>
                </a:solidFill>
                <a:latin typeface="华文仿宋" panose="02010600040101010101" pitchFamily="2" charset="-122"/>
                <a:ea typeface="华文仿宋" panose="02010600040101010101" pitchFamily="2" charset="-122"/>
                <a:cs typeface="+mn-cs"/>
              </a:rPr>
              <a:t>3</a:t>
            </a:r>
            <a:r>
              <a:rPr lang="zh-CN" altLang="en-US" sz="4000" b="1" kern="1200" smtClean="0">
                <a:solidFill>
                  <a:schemeClr val="tx1"/>
                </a:solidFill>
                <a:latin typeface="华文仿宋" panose="02010600040101010101" pitchFamily="2" charset="-122"/>
                <a:ea typeface="华文仿宋" panose="02010600040101010101" pitchFamily="2" charset="-122"/>
                <a:cs typeface="+mn-cs"/>
              </a:rPr>
              <a:t>、赏析</a:t>
            </a:r>
            <a:r>
              <a:rPr lang="zh-CN" altLang="en-US" sz="4000" b="1" kern="1200">
                <a:solidFill>
                  <a:schemeClr val="tx1"/>
                </a:solidFill>
                <a:latin typeface="华文仿宋" panose="02010600040101010101" pitchFamily="2" charset="-122"/>
                <a:ea typeface="华文仿宋" panose="02010600040101010101" pitchFamily="2" charset="-122"/>
                <a:cs typeface="+mn-cs"/>
              </a:rPr>
              <a:t>意象</a:t>
            </a:r>
            <a:endParaRPr lang="zh-CN" altLang="en-US" sz="4000" b="1" kern="1200">
              <a:solidFill>
                <a:schemeClr val="tx1"/>
              </a:solidFill>
              <a:latin typeface="华文仿宋" panose="02010600040101010101" pitchFamily="2" charset="-122"/>
              <a:ea typeface="华文仿宋" panose="0201060004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childTnLst>
                                    <p:set>
                                      <p:cBhvr>
                                        <p:cTn id="6" dur="1" fill="hold">
                                          <p:stCondLst>
                                            <p:cond delay="0"/>
                                          </p:stCondLst>
                                        </p:cTn>
                                        <p:tgtEl>
                                          <p:spTgt spid="179205"/>
                                        </p:tgtEl>
                                        <p:attrNameLst>
                                          <p:attrName>style.visibility</p:attrName>
                                        </p:attrNameLst>
                                      </p:cBhvr>
                                      <p:to>
                                        <p:strVal val="visible"/>
                                      </p:to>
                                    </p:set>
                                    <p:anim calcmode="lin" valueType="num">
                                      <p:cBhvr additive="base">
                                        <p:cTn id="7" dur="500" fill="hold"/>
                                        <p:tgtEl>
                                          <p:spTgt spid="179205"/>
                                        </p:tgtEl>
                                        <p:attrNameLst>
                                          <p:attrName>ppt_x</p:attrName>
                                        </p:attrNameLst>
                                      </p:cBhvr>
                                      <p:tavLst>
                                        <p:tav tm="0">
                                          <p:val>
                                            <p:strVal val="0-#ppt_w/2"/>
                                          </p:val>
                                        </p:tav>
                                        <p:tav tm="100000">
                                          <p:val>
                                            <p:strVal val="#ppt_x"/>
                                          </p:val>
                                        </p:tav>
                                      </p:tavLst>
                                    </p:anim>
                                    <p:anim calcmode="lin" valueType="num">
                                      <p:cBhvr additive="base">
                                        <p:cTn id="8" dur="500" fill="hold"/>
                                        <p:tgtEl>
                                          <p:spTgt spid="17920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grpId="1" nodeType="clickEffect">
                                  <p:childTnLst>
                                    <p:set>
                                      <p:cBhvr>
                                        <p:cTn id="12" dur="1" fill="hold">
                                          <p:stCondLst>
                                            <p:cond delay="0"/>
                                          </p:stCondLst>
                                        </p:cTn>
                                        <p:tgtEl>
                                          <p:spTgt spid="179207"/>
                                        </p:tgtEl>
                                        <p:attrNameLst>
                                          <p:attrName>style.visibility</p:attrName>
                                        </p:attrNameLst>
                                      </p:cBhvr>
                                      <p:to>
                                        <p:strVal val="visible"/>
                                      </p:to>
                                    </p:set>
                                    <p:anim calcmode="lin" valueType="num">
                                      <p:cBhvr additive="base">
                                        <p:cTn id="13" dur="500" fill="hold"/>
                                        <p:tgtEl>
                                          <p:spTgt spid="179207"/>
                                        </p:tgtEl>
                                        <p:attrNameLst>
                                          <p:attrName>ppt_x</p:attrName>
                                        </p:attrNameLst>
                                      </p:cBhvr>
                                      <p:tavLst>
                                        <p:tav tm="0">
                                          <p:val>
                                            <p:strVal val="0-#ppt_w/2"/>
                                          </p:val>
                                        </p:tav>
                                        <p:tav tm="100000">
                                          <p:val>
                                            <p:strVal val="#ppt_x"/>
                                          </p:val>
                                        </p:tav>
                                      </p:tavLst>
                                    </p:anim>
                                    <p:anim calcmode="lin" valueType="num">
                                      <p:cBhvr additive="base">
                                        <p:cTn id="14" dur="500" fill="hold"/>
                                        <p:tgtEl>
                                          <p:spTgt spid="179207"/>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4" presetClass="entr" presetSubtype="0" fill="hold" grpId="2" nodeType="clickEffect">
                                  <p:childTnLst>
                                    <p:set>
                                      <p:cBhvr>
                                        <p:cTn id="18" dur="1" fill="hold">
                                          <p:stCondLst>
                                            <p:cond delay="499"/>
                                          </p:stCondLst>
                                        </p:cTn>
                                        <p:tgtEl>
                                          <p:spTgt spid="179208"/>
                                        </p:tgtEl>
                                        <p:attrNameLst>
                                          <p:attrName>style.visibility</p:attrName>
                                        </p:attrNameLst>
                                      </p:cBhvr>
                                      <p:to>
                                        <p:strVal val="visible"/>
                                      </p:to>
                                    </p:set>
                                    <p:anim to="" calcmode="lin" valueType="num">
                                      <p:cBhvr>
                                        <p:cTn id="19" dur="1" fill="hold"/>
                                        <p:tgtEl>
                                          <p:spTgt spid="179208"/>
                                        </p:tgtEl>
                                      </p:cBhvr>
                                    </p:anim>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3" nodeType="clickEffect">
                                  <p:childTnLst>
                                    <p:set>
                                      <p:cBhvr>
                                        <p:cTn id="23" dur="1" fill="hold">
                                          <p:stCondLst>
                                            <p:cond delay="499"/>
                                          </p:stCondLst>
                                        </p:cTn>
                                        <p:tgtEl>
                                          <p:spTgt spid="179209"/>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24" presetClass="entr" presetSubtype="0" fill="hold" grpId="4" nodeType="clickEffect">
                                  <p:childTnLst>
                                    <p:set>
                                      <p:cBhvr>
                                        <p:cTn id="27" dur="1" fill="hold">
                                          <p:stCondLst>
                                            <p:cond delay="499"/>
                                          </p:stCondLst>
                                        </p:cTn>
                                        <p:tgtEl>
                                          <p:spTgt spid="179210"/>
                                        </p:tgtEl>
                                        <p:attrNameLst>
                                          <p:attrName>style.visibility</p:attrName>
                                        </p:attrNameLst>
                                      </p:cBhvr>
                                      <p:to>
                                        <p:strVal val="visible"/>
                                      </p:to>
                                    </p:set>
                                    <p:anim to="" calcmode="lin" valueType="num">
                                      <p:cBhvr>
                                        <p:cTn id="28" dur="1" fill="hold"/>
                                        <p:tgtEl>
                                          <p:spTgt spid="179210"/>
                                        </p:tgtEl>
                                      </p:cBhvr>
                                    </p:anim>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5" nodeType="clickEffect">
                                  <p:childTnLst>
                                    <p:set>
                                      <p:cBhvr>
                                        <p:cTn id="32" dur="1" fill="hold">
                                          <p:stCondLst>
                                            <p:cond delay="0"/>
                                          </p:stCondLst>
                                        </p:cTn>
                                        <p:tgtEl>
                                          <p:spTgt spid="179211"/>
                                        </p:tgtEl>
                                        <p:attrNameLst>
                                          <p:attrName>style.visibility</p:attrName>
                                        </p:attrNameLst>
                                      </p:cBhvr>
                                      <p:to>
                                        <p:strVal val="visible"/>
                                      </p:to>
                                    </p:set>
                                    <p:animEffect transition="in" filter="blinds(horizontal)">
                                      <p:cBhvr>
                                        <p:cTn id="33" dur="500"/>
                                        <p:tgtEl>
                                          <p:spTgt spid="179211"/>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6" nodeType="clickEffect">
                                  <p:childTnLst>
                                    <p:set>
                                      <p:cBhvr>
                                        <p:cTn id="37" dur="1" fill="hold">
                                          <p:stCondLst>
                                            <p:cond delay="0"/>
                                          </p:stCondLst>
                                        </p:cTn>
                                        <p:tgtEl>
                                          <p:spTgt spid="179212"/>
                                        </p:tgtEl>
                                        <p:attrNameLst>
                                          <p:attrName>style.visibility</p:attrName>
                                        </p:attrNameLst>
                                      </p:cBhvr>
                                      <p:to>
                                        <p:strVal val="visible"/>
                                      </p:to>
                                    </p:set>
                                    <p:anim calcmode="lin" valueType="num">
                                      <p:cBhvr additive="base">
                                        <p:cTn id="38" dur="500" fill="hold"/>
                                        <p:tgtEl>
                                          <p:spTgt spid="179212"/>
                                        </p:tgtEl>
                                        <p:attrNameLst>
                                          <p:attrName>ppt_x</p:attrName>
                                        </p:attrNameLst>
                                      </p:cBhvr>
                                      <p:tavLst>
                                        <p:tav tm="0">
                                          <p:val>
                                            <p:strVal val="#ppt_x"/>
                                          </p:val>
                                        </p:tav>
                                        <p:tav tm="100000">
                                          <p:val>
                                            <p:strVal val="#ppt_x"/>
                                          </p:val>
                                        </p:tav>
                                      </p:tavLst>
                                    </p:anim>
                                    <p:anim calcmode="lin" valueType="num">
                                      <p:cBhvr additive="base">
                                        <p:cTn id="39" dur="500" fill="hold"/>
                                        <p:tgtEl>
                                          <p:spTgt spid="1792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05" grpId="0" bldLvl="0" animBg="1"/>
      <p:bldP spid="179207" grpId="1" bldLvl="0" animBg="1"/>
      <p:bldP spid="179208" grpId="2" bldLvl="0" animBg="1"/>
      <p:bldP spid="179209" grpId="3" bldLvl="0" animBg="1"/>
      <p:bldP spid="179210" grpId="4" bldLvl="0" animBg="1"/>
      <p:bldP spid="179211" grpId="5" bldLvl="0" animBg="1"/>
      <p:bldP spid="179212" grpId="6" bldLvl="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a:blip r:embed="rId1"/>
          <a:stretch>
            <a:fillRect/>
          </a:stretch>
        </a:blipFill>
        <a:effectLst/>
      </p:bgPr>
    </p:bg>
    <p:spTree>
      <p:nvGrpSpPr>
        <p:cNvPr id="1" name=""/>
        <p:cNvGrpSpPr/>
        <p:nvPr/>
      </p:nvGrpSpPr>
      <p:grpSpPr>
        <a:xfrm>
          <a:off x="0" y="0"/>
          <a:ext cx="0" cy="0"/>
          <a:chOff x="0" y="0"/>
          <a:chExt cx="0" cy="0"/>
        </a:xfrm>
      </p:grpSpPr>
      <p:sp>
        <p:nvSpPr>
          <p:cNvPr id="87042" name="Text Box 2"/>
          <p:cNvSpPr txBox="1">
            <a:spLocks noChangeArrowheads="1"/>
          </p:cNvSpPr>
          <p:nvPr/>
        </p:nvSpPr>
        <p:spPr bwMode="auto">
          <a:xfrm>
            <a:off x="96838" y="2933700"/>
            <a:ext cx="720725"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buClrTx/>
              <a:buFontTx/>
              <a:buNone/>
            </a:pPr>
            <a:r>
              <a:rPr lang="zh-CN" altLang="en-US" sz="5400">
                <a:solidFill>
                  <a:srgbClr val="C00000"/>
                </a:solidFill>
                <a:latin typeface="微软雅黑" panose="020B0503020204020204" pitchFamily="34" charset="-122"/>
                <a:ea typeface="微软雅黑" panose="020B0503020204020204" pitchFamily="34" charset="-122"/>
              </a:rPr>
              <a:t>看</a:t>
            </a:r>
            <a:endParaRPr lang="zh-CN" altLang="en-US" sz="5400">
              <a:solidFill>
                <a:srgbClr val="C00000"/>
              </a:solidFill>
              <a:latin typeface="微软雅黑" panose="020B0503020204020204" pitchFamily="34" charset="-122"/>
              <a:ea typeface="微软雅黑" panose="020B0503020204020204" pitchFamily="34" charset="-122"/>
            </a:endParaRPr>
          </a:p>
        </p:txBody>
      </p:sp>
      <p:sp>
        <p:nvSpPr>
          <p:cNvPr id="87043" name="AutoShape 3"/>
          <p:cNvSpPr/>
          <p:nvPr/>
        </p:nvSpPr>
        <p:spPr bwMode="auto">
          <a:xfrm>
            <a:off x="895350" y="915988"/>
            <a:ext cx="401638" cy="5105400"/>
          </a:xfrm>
          <a:prstGeom prst="leftBrace">
            <a:avLst>
              <a:gd name="adj1" fmla="val 79623"/>
              <a:gd name="adj2" fmla="val 50000"/>
            </a:avLst>
          </a:pr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342900" indent="-342900" algn="ctr"/>
            <a:endParaRPr lang="zh-CN" altLang="zh-CN"/>
          </a:p>
        </p:txBody>
      </p:sp>
      <p:sp>
        <p:nvSpPr>
          <p:cNvPr id="87045" name="Text Box 5"/>
          <p:cNvSpPr txBox="1">
            <a:spLocks noChangeArrowheads="1"/>
          </p:cNvSpPr>
          <p:nvPr/>
        </p:nvSpPr>
        <p:spPr bwMode="auto">
          <a:xfrm>
            <a:off x="1273175" y="939800"/>
            <a:ext cx="3451225" cy="461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buClrTx/>
              <a:buFontTx/>
              <a:buNone/>
            </a:pPr>
            <a:r>
              <a:rPr lang="zh-CN" altLang="en-US" sz="2800"/>
              <a:t>远眺</a:t>
            </a:r>
            <a:r>
              <a:rPr lang="zh-CN" altLang="en-US" sz="2800">
                <a:solidFill>
                  <a:schemeClr val="tx2"/>
                </a:solidFill>
              </a:rPr>
              <a:t>：万山</a:t>
            </a:r>
            <a:r>
              <a:rPr lang="zh-CN" altLang="en-US" sz="2800">
                <a:solidFill>
                  <a:srgbClr val="FF3300"/>
                </a:solidFill>
              </a:rPr>
              <a:t>红 </a:t>
            </a:r>
            <a:r>
              <a:rPr lang="zh-CN" altLang="en-US" sz="2800">
                <a:solidFill>
                  <a:schemeClr val="tx2"/>
                </a:solidFill>
              </a:rPr>
              <a:t>遍    层林尽</a:t>
            </a:r>
            <a:r>
              <a:rPr lang="zh-CN" altLang="en-US" sz="2800">
                <a:solidFill>
                  <a:srgbClr val="FF3300"/>
                </a:solidFill>
              </a:rPr>
              <a:t>染</a:t>
            </a:r>
            <a:r>
              <a:rPr lang="zh-CN" altLang="en-US" sz="2800">
                <a:solidFill>
                  <a:schemeClr val="tx2"/>
                </a:solidFill>
              </a:rPr>
              <a:t>（</a:t>
            </a:r>
            <a:r>
              <a:rPr lang="zh-CN" altLang="en-US" sz="2800">
                <a:solidFill>
                  <a:srgbClr val="008000"/>
                </a:solidFill>
              </a:rPr>
              <a:t>静</a:t>
            </a:r>
            <a:r>
              <a:rPr lang="zh-CN" altLang="en-US" sz="2800">
                <a:solidFill>
                  <a:schemeClr val="tx2"/>
                </a:solidFill>
              </a:rPr>
              <a:t>）</a:t>
            </a:r>
            <a:endParaRPr lang="zh-CN" altLang="en-US" sz="2800">
              <a:solidFill>
                <a:schemeClr val="tx2"/>
              </a:solidFill>
            </a:endParaRPr>
          </a:p>
          <a:p>
            <a:pPr eaLnBrk="1" hangingPunct="1">
              <a:lnSpc>
                <a:spcPct val="100000"/>
              </a:lnSpc>
              <a:spcBef>
                <a:spcPct val="50000"/>
              </a:spcBef>
              <a:buClrTx/>
              <a:buFontTx/>
              <a:buNone/>
            </a:pPr>
            <a:r>
              <a:rPr lang="zh-CN" altLang="en-US" sz="2800"/>
              <a:t>近观</a:t>
            </a:r>
            <a:r>
              <a:rPr lang="zh-CN" altLang="en-US" sz="2800">
                <a:solidFill>
                  <a:schemeClr val="tx2"/>
                </a:solidFill>
              </a:rPr>
              <a:t>：漫江</a:t>
            </a:r>
            <a:r>
              <a:rPr lang="zh-CN" altLang="en-US" sz="2800">
                <a:solidFill>
                  <a:srgbClr val="C00000"/>
                </a:solidFill>
              </a:rPr>
              <a:t>碧</a:t>
            </a:r>
            <a:r>
              <a:rPr lang="zh-CN" altLang="en-US" sz="2800">
                <a:solidFill>
                  <a:schemeClr val="tx2"/>
                </a:solidFill>
              </a:rPr>
              <a:t>透   百舸</a:t>
            </a:r>
            <a:r>
              <a:rPr lang="zh-CN" altLang="en-US" sz="2800">
                <a:solidFill>
                  <a:srgbClr val="C00000"/>
                </a:solidFill>
              </a:rPr>
              <a:t>争</a:t>
            </a:r>
            <a:r>
              <a:rPr lang="zh-CN" altLang="en-US" sz="2800">
                <a:solidFill>
                  <a:schemeClr val="tx2"/>
                </a:solidFill>
              </a:rPr>
              <a:t>流（</a:t>
            </a:r>
            <a:r>
              <a:rPr lang="zh-CN" altLang="en-US" sz="2800">
                <a:solidFill>
                  <a:srgbClr val="008000"/>
                </a:solidFill>
              </a:rPr>
              <a:t>静</a:t>
            </a:r>
            <a:r>
              <a:rPr lang="zh-CN" altLang="en-US" sz="2800">
                <a:solidFill>
                  <a:schemeClr val="tx2"/>
                </a:solidFill>
              </a:rPr>
              <a:t>、</a:t>
            </a:r>
            <a:r>
              <a:rPr lang="zh-CN" altLang="en-US" sz="2800">
                <a:solidFill>
                  <a:srgbClr val="FF6600"/>
                </a:solidFill>
              </a:rPr>
              <a:t>动</a:t>
            </a:r>
            <a:r>
              <a:rPr lang="zh-CN" altLang="en-US" sz="2800">
                <a:solidFill>
                  <a:schemeClr val="tx2"/>
                </a:solidFill>
              </a:rPr>
              <a:t>）</a:t>
            </a:r>
            <a:endParaRPr lang="zh-CN" altLang="en-US" sz="2800">
              <a:solidFill>
                <a:schemeClr val="tx2"/>
              </a:solidFill>
            </a:endParaRPr>
          </a:p>
          <a:p>
            <a:pPr eaLnBrk="1" hangingPunct="1">
              <a:lnSpc>
                <a:spcPct val="100000"/>
              </a:lnSpc>
              <a:spcBef>
                <a:spcPct val="50000"/>
              </a:spcBef>
              <a:buClrTx/>
              <a:buFontTx/>
              <a:buNone/>
            </a:pPr>
            <a:r>
              <a:rPr lang="zh-CN" altLang="en-US" sz="2800"/>
              <a:t>仰视</a:t>
            </a:r>
            <a:r>
              <a:rPr lang="zh-CN" altLang="en-US" sz="2800">
                <a:solidFill>
                  <a:schemeClr val="tx2"/>
                </a:solidFill>
              </a:rPr>
              <a:t>：鹰</a:t>
            </a:r>
            <a:r>
              <a:rPr lang="zh-CN" altLang="en-US" sz="2800">
                <a:solidFill>
                  <a:srgbClr val="C00000"/>
                </a:solidFill>
              </a:rPr>
              <a:t>击</a:t>
            </a:r>
            <a:r>
              <a:rPr lang="zh-CN" altLang="en-US" sz="2800">
                <a:solidFill>
                  <a:schemeClr val="tx2"/>
                </a:solidFill>
              </a:rPr>
              <a:t>长空（</a:t>
            </a:r>
            <a:r>
              <a:rPr lang="zh-CN" altLang="en-US" sz="2800">
                <a:solidFill>
                  <a:srgbClr val="FF6600"/>
                </a:solidFill>
              </a:rPr>
              <a:t>动</a:t>
            </a:r>
            <a:r>
              <a:rPr lang="zh-CN" altLang="en-US" sz="2800">
                <a:solidFill>
                  <a:schemeClr val="tx2"/>
                </a:solidFill>
              </a:rPr>
              <a:t>）</a:t>
            </a:r>
            <a:endParaRPr lang="zh-CN" altLang="en-US" sz="2800">
              <a:solidFill>
                <a:schemeClr val="tx2"/>
              </a:solidFill>
            </a:endParaRPr>
          </a:p>
          <a:p>
            <a:pPr eaLnBrk="1" hangingPunct="1">
              <a:lnSpc>
                <a:spcPct val="100000"/>
              </a:lnSpc>
              <a:spcBef>
                <a:spcPct val="50000"/>
              </a:spcBef>
              <a:buClrTx/>
              <a:buFontTx/>
              <a:buNone/>
            </a:pPr>
            <a:r>
              <a:rPr lang="zh-CN" altLang="en-US" sz="2800"/>
              <a:t>俯瞰</a:t>
            </a:r>
            <a:r>
              <a:rPr lang="zh-CN" altLang="en-US" sz="2800">
                <a:solidFill>
                  <a:schemeClr val="tx2"/>
                </a:solidFill>
              </a:rPr>
              <a:t>：鱼</a:t>
            </a:r>
            <a:r>
              <a:rPr lang="zh-CN" altLang="en-US" sz="2800">
                <a:solidFill>
                  <a:srgbClr val="C00000"/>
                </a:solidFill>
              </a:rPr>
              <a:t>翔</a:t>
            </a:r>
            <a:r>
              <a:rPr lang="zh-CN" altLang="en-US" sz="2800">
                <a:solidFill>
                  <a:schemeClr val="tx2"/>
                </a:solidFill>
              </a:rPr>
              <a:t>浅底（</a:t>
            </a:r>
            <a:r>
              <a:rPr lang="zh-CN" altLang="en-US" sz="2800">
                <a:solidFill>
                  <a:srgbClr val="FF6600"/>
                </a:solidFill>
              </a:rPr>
              <a:t>动</a:t>
            </a:r>
            <a:r>
              <a:rPr lang="zh-CN" altLang="en-US" sz="2800">
                <a:solidFill>
                  <a:schemeClr val="tx2"/>
                </a:solidFill>
              </a:rPr>
              <a:t>）</a:t>
            </a:r>
            <a:endParaRPr lang="zh-CN" altLang="en-US" sz="2800">
              <a:solidFill>
                <a:schemeClr val="tx2"/>
              </a:solidFill>
            </a:endParaRPr>
          </a:p>
          <a:p>
            <a:pPr eaLnBrk="1" hangingPunct="1">
              <a:lnSpc>
                <a:spcPct val="100000"/>
              </a:lnSpc>
              <a:spcBef>
                <a:spcPct val="50000"/>
              </a:spcBef>
              <a:buClrTx/>
              <a:buFontTx/>
              <a:buNone/>
            </a:pPr>
            <a:r>
              <a:rPr lang="zh-CN" altLang="en-US" sz="2800"/>
              <a:t>总看</a:t>
            </a:r>
            <a:r>
              <a:rPr lang="zh-CN" altLang="en-US" sz="2800">
                <a:solidFill>
                  <a:schemeClr val="tx2"/>
                </a:solidFill>
              </a:rPr>
              <a:t>：</a:t>
            </a:r>
            <a:endParaRPr lang="en-US" altLang="zh-CN" sz="2800">
              <a:solidFill>
                <a:schemeClr val="tx2"/>
              </a:solidFill>
            </a:endParaRPr>
          </a:p>
          <a:p>
            <a:pPr eaLnBrk="1" hangingPunct="1">
              <a:lnSpc>
                <a:spcPct val="100000"/>
              </a:lnSpc>
              <a:spcBef>
                <a:spcPct val="50000"/>
              </a:spcBef>
              <a:buClrTx/>
              <a:buFontTx/>
              <a:buNone/>
            </a:pPr>
            <a:r>
              <a:rPr lang="en-US" altLang="zh-CN" sz="2800">
                <a:solidFill>
                  <a:schemeClr val="tx2"/>
                </a:solidFill>
              </a:rPr>
              <a:t>      </a:t>
            </a:r>
            <a:r>
              <a:rPr lang="zh-CN" altLang="en-US" sz="2800">
                <a:solidFill>
                  <a:schemeClr val="tx2"/>
                </a:solidFill>
              </a:rPr>
              <a:t>万类霜天竞自由</a:t>
            </a:r>
            <a:endParaRPr lang="zh-CN" altLang="en-US" sz="2800">
              <a:solidFill>
                <a:schemeClr val="tx2"/>
              </a:solidFill>
            </a:endParaRPr>
          </a:p>
        </p:txBody>
      </p:sp>
      <p:sp>
        <p:nvSpPr>
          <p:cNvPr id="87046" name="AutoShape 6"/>
          <p:cNvSpPr/>
          <p:nvPr/>
        </p:nvSpPr>
        <p:spPr bwMode="auto">
          <a:xfrm>
            <a:off x="4754563" y="838200"/>
            <a:ext cx="350837" cy="5105400"/>
          </a:xfrm>
          <a:prstGeom prst="rightBrace">
            <a:avLst>
              <a:gd name="adj1" fmla="val 121267"/>
              <a:gd name="adj2" fmla="val 50000"/>
            </a:avLst>
          </a:pr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7047" name="Text Box 7"/>
          <p:cNvSpPr txBox="1">
            <a:spLocks noChangeArrowheads="1"/>
          </p:cNvSpPr>
          <p:nvPr/>
        </p:nvSpPr>
        <p:spPr bwMode="auto">
          <a:xfrm>
            <a:off x="5334000" y="1857375"/>
            <a:ext cx="1219200" cy="3067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ts val="2900"/>
              </a:lnSpc>
              <a:spcBef>
                <a:spcPct val="0"/>
              </a:spcBef>
              <a:buClrTx/>
              <a:buFontTx/>
              <a:buNone/>
            </a:pPr>
            <a:r>
              <a:rPr lang="zh-CN" altLang="en-US" sz="2800">
                <a:solidFill>
                  <a:srgbClr val="C00000"/>
                </a:solidFill>
              </a:rPr>
              <a:t>远近</a:t>
            </a:r>
            <a:endParaRPr lang="en-US" altLang="zh-CN" sz="2800">
              <a:solidFill>
                <a:srgbClr val="C00000"/>
              </a:solidFill>
            </a:endParaRPr>
          </a:p>
          <a:p>
            <a:pPr eaLnBrk="1" hangingPunct="1">
              <a:lnSpc>
                <a:spcPts val="2900"/>
              </a:lnSpc>
              <a:spcBef>
                <a:spcPct val="0"/>
              </a:spcBef>
              <a:buClrTx/>
              <a:buFontTx/>
              <a:buNone/>
            </a:pPr>
            <a:r>
              <a:rPr lang="zh-CN" altLang="en-US" sz="3200"/>
              <a:t>相间</a:t>
            </a:r>
            <a:endParaRPr lang="en-US" altLang="zh-CN" sz="3200"/>
          </a:p>
          <a:p>
            <a:pPr eaLnBrk="1" hangingPunct="1">
              <a:lnSpc>
                <a:spcPts val="2900"/>
              </a:lnSpc>
              <a:spcBef>
                <a:spcPct val="0"/>
              </a:spcBef>
              <a:buClrTx/>
              <a:buFontTx/>
              <a:buNone/>
            </a:pPr>
            <a:endParaRPr lang="zh-CN" altLang="en-US" sz="3200"/>
          </a:p>
          <a:p>
            <a:pPr eaLnBrk="1" hangingPunct="1">
              <a:lnSpc>
                <a:spcPts val="2900"/>
              </a:lnSpc>
              <a:spcBef>
                <a:spcPct val="0"/>
              </a:spcBef>
              <a:buClrTx/>
              <a:buFontTx/>
              <a:buNone/>
            </a:pPr>
            <a:r>
              <a:rPr lang="zh-CN" altLang="en-US" sz="2800">
                <a:solidFill>
                  <a:srgbClr val="C00000"/>
                </a:solidFill>
              </a:rPr>
              <a:t>动静</a:t>
            </a:r>
            <a:endParaRPr lang="en-US" altLang="zh-CN" sz="2800">
              <a:solidFill>
                <a:srgbClr val="C00000"/>
              </a:solidFill>
            </a:endParaRPr>
          </a:p>
          <a:p>
            <a:pPr eaLnBrk="1" hangingPunct="1">
              <a:lnSpc>
                <a:spcPts val="2900"/>
              </a:lnSpc>
              <a:spcBef>
                <a:spcPct val="0"/>
              </a:spcBef>
              <a:buClrTx/>
              <a:buFontTx/>
              <a:buNone/>
            </a:pPr>
            <a:r>
              <a:rPr lang="zh-CN" altLang="en-US" sz="3200"/>
              <a:t>结合</a:t>
            </a:r>
            <a:endParaRPr lang="en-US" altLang="zh-CN" sz="3200"/>
          </a:p>
          <a:p>
            <a:pPr eaLnBrk="1" hangingPunct="1">
              <a:lnSpc>
                <a:spcPts val="2900"/>
              </a:lnSpc>
              <a:spcBef>
                <a:spcPct val="0"/>
              </a:spcBef>
              <a:buClrTx/>
              <a:buFontTx/>
              <a:buNone/>
            </a:pPr>
            <a:endParaRPr lang="zh-CN" altLang="en-US" sz="3200"/>
          </a:p>
          <a:p>
            <a:pPr eaLnBrk="1" hangingPunct="1">
              <a:lnSpc>
                <a:spcPts val="2900"/>
              </a:lnSpc>
              <a:spcBef>
                <a:spcPct val="0"/>
              </a:spcBef>
              <a:buClrTx/>
              <a:buFontTx/>
              <a:buNone/>
            </a:pPr>
            <a:r>
              <a:rPr lang="zh-CN" altLang="en-US" sz="2800">
                <a:solidFill>
                  <a:srgbClr val="C00000"/>
                </a:solidFill>
              </a:rPr>
              <a:t>对照</a:t>
            </a:r>
            <a:endParaRPr lang="en-US" altLang="zh-CN" sz="2800">
              <a:solidFill>
                <a:srgbClr val="C00000"/>
              </a:solidFill>
            </a:endParaRPr>
          </a:p>
          <a:p>
            <a:pPr eaLnBrk="1" hangingPunct="1">
              <a:lnSpc>
                <a:spcPts val="2900"/>
              </a:lnSpc>
              <a:spcBef>
                <a:spcPct val="0"/>
              </a:spcBef>
              <a:buClrTx/>
              <a:buFontTx/>
              <a:buNone/>
            </a:pPr>
            <a:r>
              <a:rPr lang="zh-CN" altLang="en-US" sz="3200"/>
              <a:t>鲜明</a:t>
            </a:r>
            <a:endParaRPr lang="zh-CN" altLang="en-US" sz="3200"/>
          </a:p>
        </p:txBody>
      </p:sp>
      <p:sp>
        <p:nvSpPr>
          <p:cNvPr id="87048" name="Text Box 8"/>
          <p:cNvSpPr txBox="1">
            <a:spLocks noChangeArrowheads="1"/>
          </p:cNvSpPr>
          <p:nvPr/>
        </p:nvSpPr>
        <p:spPr bwMode="auto">
          <a:xfrm>
            <a:off x="6407150" y="1617663"/>
            <a:ext cx="863600" cy="3722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buClrTx/>
              <a:buFontTx/>
              <a:buNone/>
            </a:pPr>
            <a:r>
              <a:rPr lang="zh-CN" altLang="en-US" sz="2800"/>
              <a:t>色彩绚丽</a:t>
            </a:r>
            <a:endParaRPr lang="zh-CN" altLang="en-US" sz="2800"/>
          </a:p>
          <a:p>
            <a:pPr eaLnBrk="1" hangingPunct="1">
              <a:lnSpc>
                <a:spcPct val="100000"/>
              </a:lnSpc>
              <a:spcBef>
                <a:spcPct val="50000"/>
              </a:spcBef>
              <a:buClrTx/>
              <a:buFontTx/>
              <a:buNone/>
            </a:pPr>
            <a:r>
              <a:rPr lang="zh-CN" altLang="en-US" sz="2800"/>
              <a:t>生机勃勃</a:t>
            </a:r>
            <a:endParaRPr lang="zh-CN" altLang="en-US" sz="2800"/>
          </a:p>
        </p:txBody>
      </p:sp>
      <p:sp>
        <p:nvSpPr>
          <p:cNvPr id="87049" name="Line 9"/>
          <p:cNvSpPr>
            <a:spLocks noChangeShapeType="1"/>
          </p:cNvSpPr>
          <p:nvPr/>
        </p:nvSpPr>
        <p:spPr bwMode="auto">
          <a:xfrm flipH="1">
            <a:off x="7162800" y="2209800"/>
            <a:ext cx="0" cy="3168650"/>
          </a:xfrm>
          <a:prstGeom prst="line">
            <a:avLst/>
          </a:prstGeom>
          <a:noFill/>
          <a:ln w="952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7050" name="Text Box 10"/>
          <p:cNvSpPr txBox="1">
            <a:spLocks noChangeArrowheads="1"/>
          </p:cNvSpPr>
          <p:nvPr/>
        </p:nvSpPr>
        <p:spPr bwMode="auto">
          <a:xfrm>
            <a:off x="7315200" y="2495550"/>
            <a:ext cx="1765300"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buClrTx/>
              <a:buFontTx/>
              <a:buNone/>
            </a:pPr>
            <a:r>
              <a:rPr lang="zh-CN" altLang="en-US" sz="2800"/>
              <a:t>引发思考</a:t>
            </a:r>
            <a:endParaRPr lang="zh-CN" altLang="en-US" sz="2800"/>
          </a:p>
          <a:p>
            <a:pPr eaLnBrk="1" hangingPunct="1">
              <a:lnSpc>
                <a:spcPct val="100000"/>
              </a:lnSpc>
              <a:spcBef>
                <a:spcPct val="50000"/>
              </a:spcBef>
              <a:buClrTx/>
              <a:buFontTx/>
              <a:buNone/>
            </a:pPr>
            <a:r>
              <a:rPr lang="zh-CN" altLang="en-US" sz="2800"/>
              <a:t>为抒情作铺垫</a:t>
            </a:r>
            <a:endParaRPr lang="zh-CN" altLang="en-US" sz="2800"/>
          </a:p>
        </p:txBody>
      </p:sp>
      <p:sp>
        <p:nvSpPr>
          <p:cNvPr id="87051" name="Text Box 11"/>
          <p:cNvSpPr txBox="1">
            <a:spLocks noChangeArrowheads="1"/>
          </p:cNvSpPr>
          <p:nvPr/>
        </p:nvSpPr>
        <p:spPr bwMode="auto">
          <a:xfrm>
            <a:off x="5364163" y="5734050"/>
            <a:ext cx="41052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buClrTx/>
              <a:buFontTx/>
              <a:buNone/>
            </a:pPr>
            <a:r>
              <a:rPr lang="zh-CN" altLang="en-US" i="1">
                <a:solidFill>
                  <a:srgbClr val="C00000"/>
                </a:solidFill>
              </a:rPr>
              <a:t>以壮景抒豪情</a:t>
            </a:r>
            <a:endParaRPr lang="zh-CN" altLang="en-US" i="1">
              <a:solidFill>
                <a:srgbClr val="C00000"/>
              </a:solidFill>
            </a:endParaRPr>
          </a:p>
        </p:txBody>
      </p:sp>
    </p:spTree>
  </p:cSld>
  <p:clrMapOvr>
    <a:masterClrMapping/>
  </p:clrMapOvr>
  <p:transition>
    <p:blinds dir="vert"/>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8" fill="hold" grpId="0" nodeType="clickEffect">
                                  <p:childTnLst>
                                    <p:set>
                                      <p:cBhvr>
                                        <p:cTn id="6" dur="1" fill="hold">
                                          <p:stCondLst>
                                            <p:cond delay="0"/>
                                          </p:stCondLst>
                                        </p:cTn>
                                        <p:tgtEl>
                                          <p:spTgt spid="87042"/>
                                        </p:tgtEl>
                                        <p:attrNameLst>
                                          <p:attrName>style.visibility</p:attrName>
                                        </p:attrNameLst>
                                      </p:cBhvr>
                                      <p:to>
                                        <p:strVal val="visible"/>
                                      </p:to>
                                    </p:set>
                                    <p:anim calcmode="lin" valueType="num">
                                      <p:cBhvr additive="base">
                                        <p:cTn id="7" dur="2000" fill="hold"/>
                                        <p:tgtEl>
                                          <p:spTgt spid="87042"/>
                                        </p:tgtEl>
                                        <p:attrNameLst>
                                          <p:attrName>ppt_x</p:attrName>
                                        </p:attrNameLst>
                                      </p:cBhvr>
                                      <p:tavLst>
                                        <p:tav tm="0">
                                          <p:val>
                                            <p:strVal val="0-#ppt_w/2"/>
                                          </p:val>
                                        </p:tav>
                                        <p:tav tm="100000">
                                          <p:val>
                                            <p:strVal val="#ppt_x"/>
                                          </p:val>
                                        </p:tav>
                                      </p:tavLst>
                                    </p:anim>
                                    <p:anim calcmode="lin" valueType="num">
                                      <p:cBhvr additive="base">
                                        <p:cTn id="8" dur="2000" fill="hold"/>
                                        <p:tgtEl>
                                          <p:spTgt spid="8704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1" nodeType="clickEffect">
                                  <p:childTnLst>
                                    <p:set>
                                      <p:cBhvr>
                                        <p:cTn id="12" dur="1" fill="hold">
                                          <p:stCondLst>
                                            <p:cond delay="0"/>
                                          </p:stCondLst>
                                        </p:cTn>
                                        <p:tgtEl>
                                          <p:spTgt spid="87043"/>
                                        </p:tgtEl>
                                        <p:attrNameLst>
                                          <p:attrName>style.visibility</p:attrName>
                                        </p:attrNameLst>
                                      </p:cBhvr>
                                      <p:to>
                                        <p:strVal val="visible"/>
                                      </p:to>
                                    </p:set>
                                    <p:anim calcmode="lin" valueType="num">
                                      <p:cBhvr additive="base">
                                        <p:cTn id="13" dur="2000" fill="hold"/>
                                        <p:tgtEl>
                                          <p:spTgt spid="87043"/>
                                        </p:tgtEl>
                                        <p:attrNameLst>
                                          <p:attrName>ppt_x</p:attrName>
                                        </p:attrNameLst>
                                      </p:cBhvr>
                                      <p:tavLst>
                                        <p:tav tm="0">
                                          <p:val>
                                            <p:strVal val="0-#ppt_w/2"/>
                                          </p:val>
                                        </p:tav>
                                        <p:tav tm="100000">
                                          <p:val>
                                            <p:strVal val="#ppt_x"/>
                                          </p:val>
                                        </p:tav>
                                      </p:tavLst>
                                    </p:anim>
                                    <p:anim calcmode="lin" valueType="num">
                                      <p:cBhvr additive="base">
                                        <p:cTn id="14" dur="2000" fill="hold"/>
                                        <p:tgtEl>
                                          <p:spTgt spid="8704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childTnLst>
                                    <p:set>
                                      <p:cBhvr>
                                        <p:cTn id="18" dur="1" fill="hold">
                                          <p:stCondLst>
                                            <p:cond delay="0"/>
                                          </p:stCondLst>
                                        </p:cTn>
                                        <p:tgtEl>
                                          <p:spTgt spid="87045">
                                            <p:txEl>
                                              <p:pRg st="0" end="0"/>
                                            </p:txEl>
                                          </p:spTgt>
                                        </p:tgtEl>
                                        <p:attrNameLst>
                                          <p:attrName>style.visibility</p:attrName>
                                        </p:attrNameLst>
                                      </p:cBhvr>
                                      <p:to>
                                        <p:strVal val="visible"/>
                                      </p:to>
                                    </p:set>
                                    <p:anim calcmode="lin" valueType="num">
                                      <p:cBhvr additive="base">
                                        <p:cTn id="19" dur="500" fill="hold"/>
                                        <p:tgtEl>
                                          <p:spTgt spid="87045">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704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childTnLst>
                                    <p:set>
                                      <p:cBhvr>
                                        <p:cTn id="24" dur="1" fill="hold">
                                          <p:stCondLst>
                                            <p:cond delay="0"/>
                                          </p:stCondLst>
                                        </p:cTn>
                                        <p:tgtEl>
                                          <p:spTgt spid="87045">
                                            <p:txEl>
                                              <p:pRg st="1" end="1"/>
                                            </p:txEl>
                                          </p:spTgt>
                                        </p:tgtEl>
                                        <p:attrNameLst>
                                          <p:attrName>style.visibility</p:attrName>
                                        </p:attrNameLst>
                                      </p:cBhvr>
                                      <p:to>
                                        <p:strVal val="visible"/>
                                      </p:to>
                                    </p:set>
                                    <p:anim calcmode="lin" valueType="num">
                                      <p:cBhvr additive="base">
                                        <p:cTn id="25" dur="500" fill="hold"/>
                                        <p:tgtEl>
                                          <p:spTgt spid="87045">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704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childTnLst>
                                    <p:set>
                                      <p:cBhvr>
                                        <p:cTn id="30" dur="1" fill="hold">
                                          <p:stCondLst>
                                            <p:cond delay="0"/>
                                          </p:stCondLst>
                                        </p:cTn>
                                        <p:tgtEl>
                                          <p:spTgt spid="87045">
                                            <p:txEl>
                                              <p:pRg st="2" end="2"/>
                                            </p:txEl>
                                          </p:spTgt>
                                        </p:tgtEl>
                                        <p:attrNameLst>
                                          <p:attrName>style.visibility</p:attrName>
                                        </p:attrNameLst>
                                      </p:cBhvr>
                                      <p:to>
                                        <p:strVal val="visible"/>
                                      </p:to>
                                    </p:set>
                                    <p:anim calcmode="lin" valueType="num">
                                      <p:cBhvr additive="base">
                                        <p:cTn id="31" dur="500" fill="hold"/>
                                        <p:tgtEl>
                                          <p:spTgt spid="87045">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704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childTnLst>
                                    <p:set>
                                      <p:cBhvr>
                                        <p:cTn id="36" dur="1" fill="hold">
                                          <p:stCondLst>
                                            <p:cond delay="0"/>
                                          </p:stCondLst>
                                        </p:cTn>
                                        <p:tgtEl>
                                          <p:spTgt spid="87045">
                                            <p:txEl>
                                              <p:pRg st="3" end="3"/>
                                            </p:txEl>
                                          </p:spTgt>
                                        </p:tgtEl>
                                        <p:attrNameLst>
                                          <p:attrName>style.visibility</p:attrName>
                                        </p:attrNameLst>
                                      </p:cBhvr>
                                      <p:to>
                                        <p:strVal val="visible"/>
                                      </p:to>
                                    </p:set>
                                    <p:anim calcmode="lin" valueType="num">
                                      <p:cBhvr additive="base">
                                        <p:cTn id="37" dur="500" fill="hold"/>
                                        <p:tgtEl>
                                          <p:spTgt spid="87045">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8704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childTnLst>
                                    <p:set>
                                      <p:cBhvr>
                                        <p:cTn id="42" dur="1" fill="hold">
                                          <p:stCondLst>
                                            <p:cond delay="0"/>
                                          </p:stCondLst>
                                        </p:cTn>
                                        <p:tgtEl>
                                          <p:spTgt spid="87045">
                                            <p:txEl>
                                              <p:pRg st="4" end="4"/>
                                            </p:txEl>
                                          </p:spTgt>
                                        </p:tgtEl>
                                        <p:attrNameLst>
                                          <p:attrName>style.visibility</p:attrName>
                                        </p:attrNameLst>
                                      </p:cBhvr>
                                      <p:to>
                                        <p:strVal val="visible"/>
                                      </p:to>
                                    </p:set>
                                    <p:anim calcmode="lin" valueType="num">
                                      <p:cBhvr additive="base">
                                        <p:cTn id="43" dur="500" fill="hold"/>
                                        <p:tgtEl>
                                          <p:spTgt spid="87045">
                                            <p:txEl>
                                              <p:pRg st="4" end="4"/>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8704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childTnLst>
                                    <p:set>
                                      <p:cBhvr>
                                        <p:cTn id="48" dur="1" fill="hold">
                                          <p:stCondLst>
                                            <p:cond delay="0"/>
                                          </p:stCondLst>
                                        </p:cTn>
                                        <p:tgtEl>
                                          <p:spTgt spid="87045">
                                            <p:txEl>
                                              <p:pRg st="5" end="5"/>
                                            </p:txEl>
                                          </p:spTgt>
                                        </p:tgtEl>
                                        <p:attrNameLst>
                                          <p:attrName>style.visibility</p:attrName>
                                        </p:attrNameLst>
                                      </p:cBhvr>
                                      <p:to>
                                        <p:strVal val="visible"/>
                                      </p:to>
                                    </p:set>
                                    <p:anim calcmode="lin" valueType="num">
                                      <p:cBhvr additive="base">
                                        <p:cTn id="49" dur="500" fill="hold"/>
                                        <p:tgtEl>
                                          <p:spTgt spid="87045">
                                            <p:txEl>
                                              <p:pRg st="5" end="5"/>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8704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2" nodeType="clickEffect">
                                  <p:childTnLst>
                                    <p:set>
                                      <p:cBhvr>
                                        <p:cTn id="54" dur="1" fill="hold">
                                          <p:stCondLst>
                                            <p:cond delay="0"/>
                                          </p:stCondLst>
                                        </p:cTn>
                                        <p:tgtEl>
                                          <p:spTgt spid="87046"/>
                                        </p:tgtEl>
                                        <p:attrNameLst>
                                          <p:attrName>style.visibility</p:attrName>
                                        </p:attrNameLst>
                                      </p:cBhvr>
                                      <p:to>
                                        <p:strVal val="visible"/>
                                      </p:to>
                                    </p:set>
                                    <p:anim calcmode="lin" valueType="num">
                                      <p:cBhvr additive="base">
                                        <p:cTn id="55" dur="500" fill="hold"/>
                                        <p:tgtEl>
                                          <p:spTgt spid="87046"/>
                                        </p:tgtEl>
                                        <p:attrNameLst>
                                          <p:attrName>ppt_x</p:attrName>
                                        </p:attrNameLst>
                                      </p:cBhvr>
                                      <p:tavLst>
                                        <p:tav tm="0">
                                          <p:val>
                                            <p:strVal val="#ppt_x"/>
                                          </p:val>
                                        </p:tav>
                                        <p:tav tm="100000">
                                          <p:val>
                                            <p:strVal val="#ppt_x"/>
                                          </p:val>
                                        </p:tav>
                                      </p:tavLst>
                                    </p:anim>
                                    <p:anim calcmode="lin" valueType="num">
                                      <p:cBhvr additive="base">
                                        <p:cTn id="56" dur="500" fill="hold"/>
                                        <p:tgtEl>
                                          <p:spTgt spid="87046"/>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 presetClass="entr" presetSubtype="16" fill="hold" grpId="3" nodeType="clickEffect">
                                  <p:childTnLst>
                                    <p:set>
                                      <p:cBhvr>
                                        <p:cTn id="60" dur="1" fill="hold">
                                          <p:stCondLst>
                                            <p:cond delay="0"/>
                                          </p:stCondLst>
                                        </p:cTn>
                                        <p:tgtEl>
                                          <p:spTgt spid="87047"/>
                                        </p:tgtEl>
                                        <p:attrNameLst>
                                          <p:attrName>style.visibility</p:attrName>
                                        </p:attrNameLst>
                                      </p:cBhvr>
                                      <p:to>
                                        <p:strVal val="visible"/>
                                      </p:to>
                                    </p:set>
                                    <p:animEffect transition="in" filter="box(in)">
                                      <p:cBhvr>
                                        <p:cTn id="61" dur="500"/>
                                        <p:tgtEl>
                                          <p:spTgt spid="87047"/>
                                        </p:tgtEl>
                                      </p:cBhvr>
                                    </p:animEffect>
                                  </p:childTnLst>
                                </p:cTn>
                              </p:par>
                            </p:childTnLst>
                          </p:cTn>
                        </p:par>
                      </p:childTnLst>
                    </p:cTn>
                  </p:par>
                  <p:par>
                    <p:cTn id="62" fill="hold">
                      <p:stCondLst>
                        <p:cond delay="indefinite"/>
                      </p:stCondLst>
                      <p:childTnLst>
                        <p:par>
                          <p:cTn id="63" fill="hold">
                            <p:stCondLst>
                              <p:cond delay="0"/>
                            </p:stCondLst>
                            <p:childTnLst>
                              <p:par>
                                <p:cTn id="64" presetID="8" presetClass="entr" presetSubtype="16" fill="hold" grpId="4" nodeType="clickEffect">
                                  <p:childTnLst>
                                    <p:set>
                                      <p:cBhvr>
                                        <p:cTn id="65" dur="1" fill="hold">
                                          <p:stCondLst>
                                            <p:cond delay="0"/>
                                          </p:stCondLst>
                                        </p:cTn>
                                        <p:tgtEl>
                                          <p:spTgt spid="87048"/>
                                        </p:tgtEl>
                                        <p:attrNameLst>
                                          <p:attrName>style.visibility</p:attrName>
                                        </p:attrNameLst>
                                      </p:cBhvr>
                                      <p:to>
                                        <p:strVal val="visible"/>
                                      </p:to>
                                    </p:set>
                                    <p:animEffect transition="in" filter="diamond(in)">
                                      <p:cBhvr>
                                        <p:cTn id="66" dur="2000"/>
                                        <p:tgtEl>
                                          <p:spTgt spid="87048"/>
                                        </p:tgtEl>
                                      </p:cBhvr>
                                    </p:animEffect>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grpId="5" nodeType="clickEffect">
                                  <p:childTnLst>
                                    <p:set>
                                      <p:cBhvr>
                                        <p:cTn id="70" dur="1" fill="hold">
                                          <p:stCondLst>
                                            <p:cond delay="0"/>
                                          </p:stCondLst>
                                        </p:cTn>
                                        <p:tgtEl>
                                          <p:spTgt spid="87049"/>
                                        </p:tgtEl>
                                        <p:attrNameLst>
                                          <p:attrName>style.visibility</p:attrName>
                                        </p:attrNameLst>
                                      </p:cBhvr>
                                      <p:to>
                                        <p:strVal val="visible"/>
                                      </p:to>
                                    </p:set>
                                    <p:anim calcmode="lin" valueType="num">
                                      <p:cBhvr additive="base">
                                        <p:cTn id="71" dur="500" fill="hold"/>
                                        <p:tgtEl>
                                          <p:spTgt spid="87049"/>
                                        </p:tgtEl>
                                        <p:attrNameLst>
                                          <p:attrName>ppt_x</p:attrName>
                                        </p:attrNameLst>
                                      </p:cBhvr>
                                      <p:tavLst>
                                        <p:tav tm="0">
                                          <p:val>
                                            <p:strVal val="#ppt_x"/>
                                          </p:val>
                                        </p:tav>
                                        <p:tav tm="100000">
                                          <p:val>
                                            <p:strVal val="#ppt_x"/>
                                          </p:val>
                                        </p:tav>
                                      </p:tavLst>
                                    </p:anim>
                                    <p:anim calcmode="lin" valueType="num">
                                      <p:cBhvr additive="base">
                                        <p:cTn id="72" dur="500" fill="hold"/>
                                        <p:tgtEl>
                                          <p:spTgt spid="87049"/>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 presetClass="entr" presetSubtype="16" fill="hold" grpId="6" nodeType="clickEffect">
                                  <p:childTnLst>
                                    <p:set>
                                      <p:cBhvr>
                                        <p:cTn id="76" dur="1" fill="hold">
                                          <p:stCondLst>
                                            <p:cond delay="0"/>
                                          </p:stCondLst>
                                        </p:cTn>
                                        <p:tgtEl>
                                          <p:spTgt spid="87050"/>
                                        </p:tgtEl>
                                        <p:attrNameLst>
                                          <p:attrName>style.visibility</p:attrName>
                                        </p:attrNameLst>
                                      </p:cBhvr>
                                      <p:to>
                                        <p:strVal val="visible"/>
                                      </p:to>
                                    </p:set>
                                    <p:animEffect transition="in" filter="box(in)">
                                      <p:cBhvr>
                                        <p:cTn id="77" dur="500"/>
                                        <p:tgtEl>
                                          <p:spTgt spid="87050"/>
                                        </p:tgtEl>
                                      </p:cBhvr>
                                    </p:animEffect>
                                  </p:childTnLst>
                                </p:cTn>
                              </p:par>
                            </p:childTnLst>
                          </p:cTn>
                        </p:par>
                      </p:childTnLst>
                    </p:cTn>
                  </p:par>
                  <p:par>
                    <p:cTn id="78" fill="hold">
                      <p:stCondLst>
                        <p:cond delay="indefinite"/>
                      </p:stCondLst>
                      <p:childTnLst>
                        <p:par>
                          <p:cTn id="79" fill="hold">
                            <p:stCondLst>
                              <p:cond delay="0"/>
                            </p:stCondLst>
                            <p:childTnLst>
                              <p:par>
                                <p:cTn id="80" presetID="4" presetClass="entr" presetSubtype="16" fill="hold" grpId="7" nodeType="clickEffect">
                                  <p:childTnLst>
                                    <p:set>
                                      <p:cBhvr>
                                        <p:cTn id="81" dur="1" fill="hold">
                                          <p:stCondLst>
                                            <p:cond delay="0"/>
                                          </p:stCondLst>
                                        </p:cTn>
                                        <p:tgtEl>
                                          <p:spTgt spid="87051"/>
                                        </p:tgtEl>
                                        <p:attrNameLst>
                                          <p:attrName>style.visibility</p:attrName>
                                        </p:attrNameLst>
                                      </p:cBhvr>
                                      <p:to>
                                        <p:strVal val="visible"/>
                                      </p:to>
                                    </p:set>
                                    <p:animEffect transition="in" filter="box(in)">
                                      <p:cBhvr>
                                        <p:cTn id="82" dur="500"/>
                                        <p:tgtEl>
                                          <p:spTgt spid="87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2" grpId="0"/>
      <p:bldP spid="87043" grpId="1"/>
      <p:bldP spid="87046" grpId="2"/>
      <p:bldP spid="87047" grpId="3"/>
      <p:bldP spid="87048" grpId="4"/>
      <p:bldP spid="87049" grpId="5"/>
      <p:bldP spid="87050" grpId="6"/>
      <p:bldP spid="87051" grpId="7"/>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3" name="内容占位符 2"/>
          <p:cNvSpPr>
            <a:spLocks noGrp="1"/>
          </p:cNvSpPr>
          <p:nvPr>
            <p:ph idx="4294967295"/>
          </p:nvPr>
        </p:nvSpPr>
        <p:spPr>
          <a:xfrm>
            <a:off x="228600" y="76200"/>
            <a:ext cx="9144000" cy="6453505"/>
          </a:xfrm>
        </p:spPr>
        <p:txBody>
          <a:bodyPr vert="horz" wrap="square" lIns="91440" tIns="45720" rIns="91440" bIns="45720" anchor="t" anchorCtr="0"/>
          <a:p>
            <a:r>
              <a:rPr lang="zh-CN" altLang="en-US" sz="3600" b="1" dirty="0"/>
              <a:t>一个“看”字，总领七句。远望群山，重重叠叠的树木遍染红色。近看湘江，满江秋水碧绿澄澈，船只争相行驶。仰望天空，雄鹰有力地翱翔。俯视水中，鱼儿欢快地畅游。宇宙万物都在这秋天里生气勃勃地自由舒展。这几句，诗人描绘了在橘子洲头所见到的一幅</a:t>
            </a:r>
            <a:r>
              <a:rPr lang="zh-CN" altLang="en-US" sz="3600" b="1" dirty="0">
                <a:solidFill>
                  <a:srgbClr val="FF0000"/>
                </a:solidFill>
              </a:rPr>
              <a:t>色彩绚丽的秋景图</a:t>
            </a:r>
            <a:r>
              <a:rPr lang="zh-CN" altLang="en-US" sz="3600" b="1" dirty="0"/>
              <a:t>，</a:t>
            </a:r>
            <a:r>
              <a:rPr lang="zh-CN" altLang="en-US" sz="3600" b="1" dirty="0">
                <a:solidFill>
                  <a:srgbClr val="FF0000"/>
                </a:solidFill>
              </a:rPr>
              <a:t>远近相间、动静结合、对照鲜明</a:t>
            </a:r>
            <a:r>
              <a:rPr lang="zh-CN" altLang="en-US" sz="3600" b="1" dirty="0"/>
              <a:t>，为下面的抒情提供了背景、烘托了气氛。</a:t>
            </a:r>
            <a:endParaRPr lang="zh-CN" altLang="en-US" sz="3600" b="1" dirty="0"/>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a:blip r:embed="rId1"/>
          <a:stretch>
            <a:fillRect/>
          </a:stretch>
        </a:blipFill>
        <a:effectLst/>
      </p:bgPr>
    </p:bg>
    <p:spTree>
      <p:nvGrpSpPr>
        <p:cNvPr id="1" name=""/>
        <p:cNvGrpSpPr/>
        <p:nvPr/>
      </p:nvGrpSpPr>
      <p:grpSpPr>
        <a:xfrm>
          <a:off x="0" y="0"/>
          <a:ext cx="0" cy="0"/>
          <a:chOff x="0" y="0"/>
          <a:chExt cx="0" cy="0"/>
        </a:xfrm>
      </p:grpSpPr>
      <p:sp>
        <p:nvSpPr>
          <p:cNvPr id="15362" name="Rectangle 2"/>
          <p:cNvSpPr>
            <a:spLocks noRot="1" noChangeArrowheads="1"/>
          </p:cNvSpPr>
          <p:nvPr/>
        </p:nvSpPr>
        <p:spPr bwMode="auto">
          <a:xfrm>
            <a:off x="0" y="533400"/>
            <a:ext cx="8915400"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nSpc>
                <a:spcPct val="100000"/>
              </a:lnSpc>
            </a:pPr>
            <a:endParaRPr lang="zh-CN" altLang="zh-CN" sz="3600"/>
          </a:p>
        </p:txBody>
      </p:sp>
      <p:sp>
        <p:nvSpPr>
          <p:cNvPr id="73731" name="Text Box 3"/>
          <p:cNvSpPr txBox="1">
            <a:spLocks noChangeArrowheads="1"/>
          </p:cNvSpPr>
          <p:nvPr/>
        </p:nvSpPr>
        <p:spPr bwMode="auto">
          <a:xfrm>
            <a:off x="457200" y="2057400"/>
            <a:ext cx="1905000" cy="1477963"/>
          </a:xfrm>
          <a:prstGeom prst="rect">
            <a:avLst/>
          </a:prstGeom>
          <a:noFill/>
          <a:ln w="38100" algn="ctr">
            <a:solidFill>
              <a:schemeClr val="bg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0"/>
              </a:spcBef>
              <a:buClrTx/>
              <a:buFont typeface="Wingdings" panose="05000000000000000000" pitchFamily="2" charset="2"/>
              <a:buNone/>
            </a:pPr>
            <a:r>
              <a:rPr lang="zh-CN" altLang="en-US" sz="3000">
                <a:latin typeface="华文仿宋" panose="02010600040101010101" pitchFamily="2" charset="-122"/>
                <a:ea typeface="华文仿宋" panose="02010600040101010101" pitchFamily="2" charset="-122"/>
              </a:rPr>
              <a:t>语言应用方面，用词精当</a:t>
            </a:r>
            <a:endParaRPr lang="zh-CN" altLang="en-US" sz="3000">
              <a:latin typeface="华文仿宋" panose="02010600040101010101" pitchFamily="2" charset="-122"/>
              <a:ea typeface="华文仿宋" panose="02010600040101010101" pitchFamily="2" charset="-122"/>
            </a:endParaRPr>
          </a:p>
        </p:txBody>
      </p:sp>
      <p:sp>
        <p:nvSpPr>
          <p:cNvPr id="73732" name="Text Box 4"/>
          <p:cNvSpPr txBox="1">
            <a:spLocks noChangeArrowheads="1"/>
          </p:cNvSpPr>
          <p:nvPr/>
        </p:nvSpPr>
        <p:spPr bwMode="auto">
          <a:xfrm>
            <a:off x="2971800" y="228600"/>
            <a:ext cx="4800600" cy="5900738"/>
          </a:xfrm>
          <a:prstGeom prst="rect">
            <a:avLst/>
          </a:prstGeom>
          <a:noFill/>
          <a:ln w="38100" algn="ctr">
            <a:solidFill>
              <a:schemeClr val="bg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Wingdings" panose="05000000000000000000" pitchFamily="2" charset="2"/>
              <a:buChar char="S"/>
            </a:pPr>
            <a:r>
              <a:rPr lang="zh-CN" altLang="en-US" sz="2800">
                <a:solidFill>
                  <a:schemeClr val="hlink"/>
                </a:solidFill>
              </a:rPr>
              <a:t>万：山之多</a:t>
            </a:r>
            <a:endParaRPr lang="zh-CN" altLang="en-US" sz="2800">
              <a:solidFill>
                <a:schemeClr val="hlink"/>
              </a:solidFill>
            </a:endParaRPr>
          </a:p>
          <a:p>
            <a:pPr eaLnBrk="1" hangingPunct="1">
              <a:spcBef>
                <a:spcPct val="50000"/>
              </a:spcBef>
              <a:buFont typeface="Wingdings" panose="05000000000000000000" pitchFamily="2" charset="2"/>
              <a:buChar char="S"/>
            </a:pPr>
            <a:r>
              <a:rPr lang="zh-CN" altLang="en-US" sz="2800">
                <a:solidFill>
                  <a:schemeClr val="hlink"/>
                </a:solidFill>
              </a:rPr>
              <a:t>遍：红之广</a:t>
            </a:r>
            <a:endParaRPr lang="zh-CN" altLang="en-US" sz="2800">
              <a:solidFill>
                <a:schemeClr val="hlink"/>
              </a:solidFill>
            </a:endParaRPr>
          </a:p>
          <a:p>
            <a:pPr eaLnBrk="1" hangingPunct="1">
              <a:spcBef>
                <a:spcPct val="50000"/>
              </a:spcBef>
              <a:buFont typeface="Wingdings" panose="05000000000000000000" pitchFamily="2" charset="2"/>
              <a:buChar char="S"/>
            </a:pPr>
            <a:r>
              <a:rPr lang="zh-CN" altLang="en-US" sz="2800">
                <a:solidFill>
                  <a:schemeClr val="hlink"/>
                </a:solidFill>
              </a:rPr>
              <a:t>层：林之密</a:t>
            </a:r>
            <a:endParaRPr lang="zh-CN" altLang="en-US" sz="2800">
              <a:solidFill>
                <a:schemeClr val="hlink"/>
              </a:solidFill>
            </a:endParaRPr>
          </a:p>
          <a:p>
            <a:pPr eaLnBrk="1" hangingPunct="1">
              <a:spcBef>
                <a:spcPct val="50000"/>
              </a:spcBef>
              <a:buFont typeface="Wingdings" panose="05000000000000000000" pitchFamily="2" charset="2"/>
              <a:buChar char="S"/>
            </a:pPr>
            <a:r>
              <a:rPr lang="zh-CN" altLang="en-US" sz="2800">
                <a:solidFill>
                  <a:schemeClr val="hlink"/>
                </a:solidFill>
              </a:rPr>
              <a:t>尽：染之透</a:t>
            </a:r>
            <a:endParaRPr lang="zh-CN" altLang="en-US" sz="2800">
              <a:solidFill>
                <a:schemeClr val="hlink"/>
              </a:solidFill>
            </a:endParaRPr>
          </a:p>
          <a:p>
            <a:pPr eaLnBrk="1" hangingPunct="1">
              <a:spcBef>
                <a:spcPct val="50000"/>
              </a:spcBef>
              <a:buFont typeface="Wingdings" panose="05000000000000000000" pitchFamily="2" charset="2"/>
              <a:buChar char="S"/>
            </a:pPr>
            <a:r>
              <a:rPr lang="zh-CN" altLang="en-US" sz="2800">
                <a:solidFill>
                  <a:schemeClr val="hlink"/>
                </a:solidFill>
              </a:rPr>
              <a:t>染：拟人手法，化静为动</a:t>
            </a:r>
            <a:endParaRPr lang="zh-CN" altLang="en-US" sz="2800">
              <a:solidFill>
                <a:schemeClr val="hlink"/>
              </a:solidFill>
            </a:endParaRPr>
          </a:p>
          <a:p>
            <a:pPr eaLnBrk="1" hangingPunct="1">
              <a:spcBef>
                <a:spcPct val="50000"/>
              </a:spcBef>
              <a:buFont typeface="Wingdings" panose="05000000000000000000" pitchFamily="2" charset="2"/>
              <a:buChar char="S"/>
            </a:pPr>
            <a:r>
              <a:rPr lang="zh-CN" altLang="en-US" sz="2800">
                <a:solidFill>
                  <a:schemeClr val="hlink"/>
                </a:solidFill>
              </a:rPr>
              <a:t>漫：水之盛</a:t>
            </a:r>
            <a:endParaRPr lang="zh-CN" altLang="en-US" sz="2800">
              <a:solidFill>
                <a:schemeClr val="hlink"/>
              </a:solidFill>
            </a:endParaRPr>
          </a:p>
          <a:p>
            <a:pPr eaLnBrk="1" hangingPunct="1">
              <a:spcBef>
                <a:spcPct val="50000"/>
              </a:spcBef>
              <a:buFont typeface="Wingdings" panose="05000000000000000000" pitchFamily="2" charset="2"/>
              <a:buChar char="S"/>
            </a:pPr>
            <a:r>
              <a:rPr lang="zh-CN" altLang="en-US" sz="2800">
                <a:solidFill>
                  <a:schemeClr val="hlink"/>
                </a:solidFill>
              </a:rPr>
              <a:t>透：江水澄澈</a:t>
            </a:r>
            <a:endParaRPr lang="zh-CN" altLang="en-US" sz="2800">
              <a:solidFill>
                <a:schemeClr val="hlink"/>
              </a:solidFill>
            </a:endParaRPr>
          </a:p>
          <a:p>
            <a:pPr eaLnBrk="1" hangingPunct="1">
              <a:spcBef>
                <a:spcPct val="50000"/>
              </a:spcBef>
              <a:buFont typeface="Wingdings" panose="05000000000000000000" pitchFamily="2" charset="2"/>
              <a:buChar char="S"/>
            </a:pPr>
            <a:r>
              <a:rPr lang="zh-CN" altLang="en-US" sz="2800">
                <a:solidFill>
                  <a:schemeClr val="hlink"/>
                </a:solidFill>
              </a:rPr>
              <a:t>争：千帆竞发，争先恐后</a:t>
            </a:r>
            <a:endParaRPr lang="zh-CN" altLang="en-US" sz="2800">
              <a:solidFill>
                <a:schemeClr val="hlink"/>
              </a:solidFill>
            </a:endParaRPr>
          </a:p>
          <a:p>
            <a:pPr eaLnBrk="1" hangingPunct="1">
              <a:spcBef>
                <a:spcPct val="50000"/>
              </a:spcBef>
              <a:buFont typeface="Wingdings" panose="05000000000000000000" pitchFamily="2" charset="2"/>
              <a:buChar char="S"/>
            </a:pPr>
            <a:r>
              <a:rPr lang="zh-CN" altLang="en-US" sz="2800">
                <a:solidFill>
                  <a:schemeClr val="hlink"/>
                </a:solidFill>
              </a:rPr>
              <a:t>击：矫健雄姿，强劲有力</a:t>
            </a:r>
            <a:endParaRPr lang="zh-CN" altLang="en-US" sz="2800">
              <a:solidFill>
                <a:schemeClr val="hlink"/>
              </a:solidFill>
            </a:endParaRPr>
          </a:p>
          <a:p>
            <a:pPr eaLnBrk="1" hangingPunct="1">
              <a:spcBef>
                <a:spcPct val="50000"/>
              </a:spcBef>
              <a:buFont typeface="Wingdings" panose="05000000000000000000" pitchFamily="2" charset="2"/>
              <a:buChar char="S"/>
            </a:pPr>
            <a:r>
              <a:rPr lang="zh-CN" altLang="en-US" sz="2800">
                <a:solidFill>
                  <a:schemeClr val="hlink"/>
                </a:solidFill>
              </a:rPr>
              <a:t>翔：自由轻快</a:t>
            </a:r>
            <a:endParaRPr lang="zh-CN" altLang="en-US" sz="2800">
              <a:solidFill>
                <a:schemeClr val="hlink"/>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childTnLst>
                                    <p:set>
                                      <p:cBhvr>
                                        <p:cTn id="6" dur="1" fill="hold">
                                          <p:stCondLst>
                                            <p:cond delay="0"/>
                                          </p:stCondLst>
                                        </p:cTn>
                                        <p:tgtEl>
                                          <p:spTgt spid="73731"/>
                                        </p:tgtEl>
                                        <p:attrNameLst>
                                          <p:attrName>style.visibility</p:attrName>
                                        </p:attrNameLst>
                                      </p:cBhvr>
                                      <p:to>
                                        <p:strVal val="visible"/>
                                      </p:to>
                                    </p:set>
                                    <p:animEffect transition="in" filter="wipe(left)">
                                      <p:cBhvr>
                                        <p:cTn id="7" dur="500"/>
                                        <p:tgtEl>
                                          <p:spTgt spid="737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1" nodeType="clickEffect">
                                  <p:childTnLst>
                                    <p:set>
                                      <p:cBhvr>
                                        <p:cTn id="11" dur="1" fill="hold">
                                          <p:stCondLst>
                                            <p:cond delay="0"/>
                                          </p:stCondLst>
                                        </p:cTn>
                                        <p:tgtEl>
                                          <p:spTgt spid="73732"/>
                                        </p:tgtEl>
                                        <p:attrNameLst>
                                          <p:attrName>style.visibility</p:attrName>
                                        </p:attrNameLst>
                                      </p:cBhvr>
                                      <p:to>
                                        <p:strVal val="visible"/>
                                      </p:to>
                                    </p:set>
                                    <p:animEffect transition="in" filter="wipe(left)">
                                      <p:cBhvr>
                                        <p:cTn id="12" dur="500"/>
                                        <p:tgtEl>
                                          <p:spTgt spid="737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p:bldP spid="73732" grpId="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a:blip r:embed="rId1"/>
          <a:stretch>
            <a:fillRect/>
          </a:stretch>
        </a:blipFill>
        <a:effectLst/>
      </p:bgPr>
    </p:bg>
    <p:spTree>
      <p:nvGrpSpPr>
        <p:cNvPr id="1" name=""/>
        <p:cNvGrpSpPr/>
        <p:nvPr/>
      </p:nvGrpSpPr>
      <p:grpSpPr>
        <a:xfrm>
          <a:off x="0" y="0"/>
          <a:ext cx="0" cy="0"/>
          <a:chOff x="0" y="0"/>
          <a:chExt cx="0" cy="0"/>
        </a:xfrm>
      </p:grpSpPr>
      <p:sp>
        <p:nvSpPr>
          <p:cNvPr id="18434" name="Text Box 5"/>
          <p:cNvSpPr txBox="1">
            <a:spLocks noChangeArrowheads="1"/>
          </p:cNvSpPr>
          <p:nvPr/>
        </p:nvSpPr>
        <p:spPr bwMode="auto">
          <a:xfrm>
            <a:off x="493713" y="1016000"/>
            <a:ext cx="10985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buClrTx/>
              <a:buFontTx/>
              <a:buNone/>
            </a:pPr>
            <a:r>
              <a:rPr lang="zh-CN" altLang="en-US" sz="2800">
                <a:solidFill>
                  <a:srgbClr val="C00000"/>
                </a:solidFill>
                <a:latin typeface="微软雅黑" panose="020B0503020204020204" pitchFamily="34" charset="-122"/>
                <a:ea typeface="微软雅黑" panose="020B0503020204020204" pitchFamily="34" charset="-122"/>
              </a:rPr>
              <a:t>意象</a:t>
            </a:r>
            <a:endParaRPr lang="zh-CN" altLang="en-US" sz="2800">
              <a:solidFill>
                <a:srgbClr val="C00000"/>
              </a:solidFill>
              <a:latin typeface="微软雅黑" panose="020B0503020204020204" pitchFamily="34" charset="-122"/>
              <a:ea typeface="微软雅黑" panose="020B0503020204020204" pitchFamily="34" charset="-122"/>
            </a:endParaRPr>
          </a:p>
        </p:txBody>
      </p:sp>
      <p:sp>
        <p:nvSpPr>
          <p:cNvPr id="221190" name="Text Box 6"/>
          <p:cNvSpPr txBox="1">
            <a:spLocks noChangeArrowheads="1"/>
          </p:cNvSpPr>
          <p:nvPr/>
        </p:nvSpPr>
        <p:spPr bwMode="auto">
          <a:xfrm>
            <a:off x="1854200" y="981075"/>
            <a:ext cx="6985000" cy="554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0"/>
              </a:spcBef>
              <a:buClrTx/>
              <a:buFont typeface="Wingdings" panose="05000000000000000000" pitchFamily="2" charset="2"/>
              <a:buNone/>
            </a:pPr>
            <a:r>
              <a:rPr lang="zh-CN" altLang="en-US" sz="3000">
                <a:latin typeface="华文仿宋" panose="02010600040101010101" pitchFamily="2" charset="-122"/>
                <a:ea typeface="华文仿宋" panose="02010600040101010101" pitchFamily="2" charset="-122"/>
              </a:rPr>
              <a:t>万山  层林  漫江  百舸  雄鹰  游鱼</a:t>
            </a:r>
            <a:endParaRPr lang="zh-CN" altLang="en-US" sz="3000">
              <a:latin typeface="华文仿宋" panose="02010600040101010101" pitchFamily="2" charset="-122"/>
              <a:ea typeface="华文仿宋" panose="02010600040101010101" pitchFamily="2" charset="-122"/>
            </a:endParaRPr>
          </a:p>
        </p:txBody>
      </p:sp>
      <p:sp>
        <p:nvSpPr>
          <p:cNvPr id="18436" name="Text Box 7"/>
          <p:cNvSpPr txBox="1">
            <a:spLocks noChangeArrowheads="1"/>
          </p:cNvSpPr>
          <p:nvPr/>
        </p:nvSpPr>
        <p:spPr bwMode="auto">
          <a:xfrm>
            <a:off x="504825" y="2060575"/>
            <a:ext cx="14763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buClrTx/>
              <a:buFont typeface="Wingdings" panose="05000000000000000000" pitchFamily="2" charset="2"/>
              <a:buNone/>
            </a:pPr>
            <a:r>
              <a:rPr lang="zh-CN" altLang="en-US" sz="2800">
                <a:solidFill>
                  <a:srgbClr val="C00000"/>
                </a:solidFill>
                <a:latin typeface="微软雅黑" panose="020B0503020204020204" pitchFamily="34" charset="-122"/>
                <a:ea typeface="微软雅黑" panose="020B0503020204020204" pitchFamily="34" charset="-122"/>
              </a:rPr>
              <a:t>意境</a:t>
            </a:r>
            <a:endParaRPr lang="zh-CN" altLang="en-US" sz="2800">
              <a:solidFill>
                <a:srgbClr val="C00000"/>
              </a:solidFill>
              <a:latin typeface="微软雅黑" panose="020B0503020204020204" pitchFamily="34" charset="-122"/>
              <a:ea typeface="微软雅黑" panose="020B0503020204020204" pitchFamily="34" charset="-122"/>
            </a:endParaRPr>
          </a:p>
        </p:txBody>
      </p:sp>
      <p:sp>
        <p:nvSpPr>
          <p:cNvPr id="221192" name="Text Box 8"/>
          <p:cNvSpPr txBox="1">
            <a:spLocks noChangeArrowheads="1"/>
          </p:cNvSpPr>
          <p:nvPr/>
        </p:nvSpPr>
        <p:spPr bwMode="auto">
          <a:xfrm>
            <a:off x="1854200" y="2060575"/>
            <a:ext cx="6696075" cy="554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0"/>
              </a:spcBef>
              <a:buClrTx/>
              <a:buFont typeface="Wingdings" panose="05000000000000000000" pitchFamily="2" charset="2"/>
              <a:buNone/>
            </a:pPr>
            <a:r>
              <a:rPr lang="zh-CN" altLang="en-US" sz="3000">
                <a:latin typeface="华文仿宋" panose="02010600040101010101" pitchFamily="2" charset="-122"/>
                <a:ea typeface="华文仿宋" panose="02010600040101010101" pitchFamily="2" charset="-122"/>
              </a:rPr>
              <a:t>生机勃勃    壮阔绚丽</a:t>
            </a:r>
            <a:endParaRPr lang="zh-CN" altLang="en-US" sz="3000">
              <a:latin typeface="华文仿宋" panose="02010600040101010101" pitchFamily="2" charset="-122"/>
              <a:ea typeface="华文仿宋" panose="02010600040101010101" pitchFamily="2" charset="-122"/>
            </a:endParaRPr>
          </a:p>
        </p:txBody>
      </p:sp>
      <p:sp>
        <p:nvSpPr>
          <p:cNvPr id="18438" name="Text Box 9"/>
          <p:cNvSpPr txBox="1">
            <a:spLocks noChangeArrowheads="1"/>
          </p:cNvSpPr>
          <p:nvPr/>
        </p:nvSpPr>
        <p:spPr bwMode="auto">
          <a:xfrm>
            <a:off x="533400" y="3248025"/>
            <a:ext cx="104298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buClrTx/>
              <a:buFont typeface="Wingdings" panose="05000000000000000000" pitchFamily="2" charset="2"/>
              <a:buNone/>
            </a:pPr>
            <a:r>
              <a:rPr lang="zh-CN" altLang="en-US" sz="2800">
                <a:solidFill>
                  <a:srgbClr val="C00000"/>
                </a:solidFill>
                <a:latin typeface="微软雅黑" panose="020B0503020204020204" pitchFamily="34" charset="-122"/>
                <a:ea typeface="微软雅黑" panose="020B0503020204020204" pitchFamily="34" charset="-122"/>
              </a:rPr>
              <a:t>感情</a:t>
            </a:r>
            <a:endParaRPr lang="zh-CN" altLang="en-US" sz="2800">
              <a:solidFill>
                <a:srgbClr val="C00000"/>
              </a:solidFill>
              <a:latin typeface="微软雅黑" panose="020B0503020204020204" pitchFamily="34" charset="-122"/>
              <a:ea typeface="微软雅黑" panose="020B0503020204020204" pitchFamily="34" charset="-122"/>
            </a:endParaRPr>
          </a:p>
        </p:txBody>
      </p:sp>
      <p:sp>
        <p:nvSpPr>
          <p:cNvPr id="221194" name="Text Box 10"/>
          <p:cNvSpPr txBox="1">
            <a:spLocks noChangeArrowheads="1"/>
          </p:cNvSpPr>
          <p:nvPr/>
        </p:nvSpPr>
        <p:spPr bwMode="auto">
          <a:xfrm>
            <a:off x="1854200" y="3213100"/>
            <a:ext cx="4824413" cy="554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0"/>
              </a:spcBef>
              <a:buClrTx/>
              <a:buFont typeface="Wingdings" panose="05000000000000000000" pitchFamily="2" charset="2"/>
              <a:buNone/>
            </a:pPr>
            <a:r>
              <a:rPr lang="zh-CN" altLang="en-US" sz="3000">
                <a:latin typeface="华文仿宋" panose="02010600040101010101" pitchFamily="2" charset="-122"/>
                <a:ea typeface="华文仿宋" panose="02010600040101010101" pitchFamily="2" charset="-122"/>
              </a:rPr>
              <a:t>乐观热烈、奋发向上</a:t>
            </a:r>
            <a:endParaRPr lang="zh-CN" altLang="en-US" sz="3000">
              <a:latin typeface="华文仿宋" panose="02010600040101010101" pitchFamily="2" charset="-122"/>
              <a:ea typeface="华文仿宋" panose="02010600040101010101" pitchFamily="2" charset="-122"/>
            </a:endParaRPr>
          </a:p>
        </p:txBody>
      </p:sp>
      <p:sp>
        <p:nvSpPr>
          <p:cNvPr id="221195" name="Text Box 11"/>
          <p:cNvSpPr txBox="1">
            <a:spLocks noChangeArrowheads="1"/>
          </p:cNvSpPr>
          <p:nvPr/>
        </p:nvSpPr>
        <p:spPr bwMode="auto">
          <a:xfrm>
            <a:off x="1854200" y="4068763"/>
            <a:ext cx="5580063" cy="101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0"/>
              </a:spcBef>
              <a:buClrTx/>
              <a:buFont typeface="Wingdings" panose="05000000000000000000" pitchFamily="2" charset="2"/>
              <a:buNone/>
            </a:pPr>
            <a:r>
              <a:rPr lang="zh-CN" altLang="en-US" sz="3000">
                <a:latin typeface="华文仿宋" panose="02010600040101010101" pitchFamily="2" charset="-122"/>
                <a:ea typeface="华文仿宋" panose="02010600040101010101" pitchFamily="2" charset="-122"/>
              </a:rPr>
              <a:t>暗喻和赞美了当时工农运动蓬勃兴起的革命形势</a:t>
            </a:r>
            <a:endParaRPr lang="zh-CN" altLang="en-US" sz="3000">
              <a:latin typeface="华文仿宋" panose="02010600040101010101" pitchFamily="2" charset="-122"/>
              <a:ea typeface="华文仿宋" panose="02010600040101010101" pitchFamily="2" charset="-122"/>
            </a:endParaRPr>
          </a:p>
        </p:txBody>
      </p:sp>
      <p:sp>
        <p:nvSpPr>
          <p:cNvPr id="221196" name="Text Box 12"/>
          <p:cNvSpPr txBox="1">
            <a:spLocks noChangeArrowheads="1"/>
          </p:cNvSpPr>
          <p:nvPr/>
        </p:nvSpPr>
        <p:spPr bwMode="auto">
          <a:xfrm>
            <a:off x="1779588" y="5181600"/>
            <a:ext cx="4392612" cy="554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0"/>
              </a:spcBef>
              <a:buClrTx/>
              <a:buFont typeface="Wingdings" panose="05000000000000000000" pitchFamily="2" charset="2"/>
              <a:buNone/>
            </a:pPr>
            <a:r>
              <a:rPr lang="zh-CN" altLang="en-US" sz="3000">
                <a:latin typeface="华文仿宋" panose="02010600040101010101" pitchFamily="2" charset="-122"/>
                <a:ea typeface="华文仿宋" panose="02010600040101010101" pitchFamily="2" charset="-122"/>
              </a:rPr>
              <a:t>一切景语皆情语</a:t>
            </a:r>
            <a:endParaRPr lang="zh-CN" altLang="en-US" sz="3000">
              <a:latin typeface="华文仿宋" panose="02010600040101010101" pitchFamily="2" charset="-122"/>
              <a:ea typeface="华文仿宋" panose="02010600040101010101" pitchFamily="2" charset="-122"/>
            </a:endParaRPr>
          </a:p>
        </p:txBody>
      </p:sp>
      <p:sp>
        <p:nvSpPr>
          <p:cNvPr id="221197" name="Text Box 13"/>
          <p:cNvSpPr txBox="1">
            <a:spLocks noChangeArrowheads="1"/>
          </p:cNvSpPr>
          <p:nvPr/>
        </p:nvSpPr>
        <p:spPr bwMode="auto">
          <a:xfrm>
            <a:off x="5130800" y="5181600"/>
            <a:ext cx="2717800" cy="554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0"/>
              </a:spcBef>
              <a:buClrTx/>
              <a:buFont typeface="Wingdings" panose="05000000000000000000" pitchFamily="2" charset="2"/>
              <a:buNone/>
            </a:pPr>
            <a:r>
              <a:rPr lang="zh-CN" altLang="en-US" sz="3000">
                <a:latin typeface="华文仿宋" panose="02010600040101010101" pitchFamily="2" charset="-122"/>
                <a:ea typeface="华文仿宋" panose="02010600040101010101" pitchFamily="2" charset="-122"/>
              </a:rPr>
              <a:t>景中寓情</a:t>
            </a:r>
            <a:endParaRPr lang="zh-CN" altLang="en-US" sz="3000">
              <a:latin typeface="华文仿宋" panose="02010600040101010101" pitchFamily="2" charset="-122"/>
              <a:ea typeface="华文仿宋"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childTnLst>
                                    <p:set>
                                      <p:cBhvr>
                                        <p:cTn id="6" dur="1" fill="hold">
                                          <p:stCondLst>
                                            <p:cond delay="0"/>
                                          </p:stCondLst>
                                        </p:cTn>
                                        <p:tgtEl>
                                          <p:spTgt spid="221190"/>
                                        </p:tgtEl>
                                        <p:attrNameLst>
                                          <p:attrName>style.visibility</p:attrName>
                                        </p:attrNameLst>
                                      </p:cBhvr>
                                      <p:to>
                                        <p:strVal val="visible"/>
                                      </p:to>
                                    </p:set>
                                    <p:animEffect transition="in" filter="blinds(horizontal)">
                                      <p:cBhvr>
                                        <p:cTn id="7" dur="500"/>
                                        <p:tgtEl>
                                          <p:spTgt spid="22119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1" nodeType="clickEffect">
                                  <p:childTnLst>
                                    <p:set>
                                      <p:cBhvr>
                                        <p:cTn id="11" dur="1" fill="hold">
                                          <p:stCondLst>
                                            <p:cond delay="0"/>
                                          </p:stCondLst>
                                        </p:cTn>
                                        <p:tgtEl>
                                          <p:spTgt spid="221192"/>
                                        </p:tgtEl>
                                        <p:attrNameLst>
                                          <p:attrName>style.visibility</p:attrName>
                                        </p:attrNameLst>
                                      </p:cBhvr>
                                      <p:to>
                                        <p:strVal val="visible"/>
                                      </p:to>
                                    </p:set>
                                    <p:animEffect transition="in" filter="box(in)">
                                      <p:cBhvr>
                                        <p:cTn id="12" dur="500"/>
                                        <p:tgtEl>
                                          <p:spTgt spid="22119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2" nodeType="clickEffect">
                                  <p:childTnLst>
                                    <p:set>
                                      <p:cBhvr>
                                        <p:cTn id="16" dur="1" fill="hold">
                                          <p:stCondLst>
                                            <p:cond delay="0"/>
                                          </p:stCondLst>
                                        </p:cTn>
                                        <p:tgtEl>
                                          <p:spTgt spid="221194"/>
                                        </p:tgtEl>
                                        <p:attrNameLst>
                                          <p:attrName>style.visibility</p:attrName>
                                        </p:attrNameLst>
                                      </p:cBhvr>
                                      <p:to>
                                        <p:strVal val="visible"/>
                                      </p:to>
                                    </p:set>
                                    <p:animEffect transition="in" filter="checkerboard(across)">
                                      <p:cBhvr>
                                        <p:cTn id="17" dur="500"/>
                                        <p:tgtEl>
                                          <p:spTgt spid="22119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3" nodeType="clickEffect">
                                  <p:childTnLst>
                                    <p:set>
                                      <p:cBhvr>
                                        <p:cTn id="21" dur="1" fill="hold">
                                          <p:stCondLst>
                                            <p:cond delay="0"/>
                                          </p:stCondLst>
                                        </p:cTn>
                                        <p:tgtEl>
                                          <p:spTgt spid="221195"/>
                                        </p:tgtEl>
                                        <p:attrNameLst>
                                          <p:attrName>style.visibility</p:attrName>
                                        </p:attrNameLst>
                                      </p:cBhvr>
                                      <p:to>
                                        <p:strVal val="visible"/>
                                      </p:to>
                                    </p:set>
                                    <p:animEffect transition="in" filter="blinds(horizontal)">
                                      <p:cBhvr>
                                        <p:cTn id="22" dur="500"/>
                                        <p:tgtEl>
                                          <p:spTgt spid="221195"/>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4" nodeType="clickEffect">
                                  <p:childTnLst>
                                    <p:set>
                                      <p:cBhvr>
                                        <p:cTn id="26" dur="1" fill="hold">
                                          <p:stCondLst>
                                            <p:cond delay="0"/>
                                          </p:stCondLst>
                                        </p:cTn>
                                        <p:tgtEl>
                                          <p:spTgt spid="221196"/>
                                        </p:tgtEl>
                                        <p:attrNameLst>
                                          <p:attrName>style.visibility</p:attrName>
                                        </p:attrNameLst>
                                      </p:cBhvr>
                                      <p:to>
                                        <p:strVal val="visible"/>
                                      </p:to>
                                    </p:set>
                                    <p:animEffect transition="in" filter="strips(downLeft)">
                                      <p:cBhvr>
                                        <p:cTn id="27" dur="500"/>
                                        <p:tgtEl>
                                          <p:spTgt spid="221196"/>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5" nodeType="clickEffect">
                                  <p:childTnLst>
                                    <p:set>
                                      <p:cBhvr>
                                        <p:cTn id="31" dur="1" fill="hold">
                                          <p:stCondLst>
                                            <p:cond delay="0"/>
                                          </p:stCondLst>
                                        </p:cTn>
                                        <p:tgtEl>
                                          <p:spTgt spid="221197"/>
                                        </p:tgtEl>
                                        <p:attrNameLst>
                                          <p:attrName>style.visibility</p:attrName>
                                        </p:attrNameLst>
                                      </p:cBhvr>
                                      <p:to>
                                        <p:strVal val="visible"/>
                                      </p:to>
                                    </p:set>
                                    <p:animEffect transition="in" filter="barn(inVertical)">
                                      <p:cBhvr>
                                        <p:cTn id="32" dur="500"/>
                                        <p:tgtEl>
                                          <p:spTgt spid="2211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190" grpId="0"/>
      <p:bldP spid="221192" grpId="1"/>
      <p:bldP spid="221194" grpId="2"/>
      <p:bldP spid="221195" grpId="3"/>
      <p:bldP spid="221196" grpId="4"/>
      <p:bldP spid="221197" grpId="5"/>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a:blip r:embed="rId1"/>
          <a:stretch>
            <a:fillRect/>
          </a:stretch>
        </a:blipFill>
        <a:effectLst/>
      </p:bgPr>
    </p:bg>
    <p:spTree>
      <p:nvGrpSpPr>
        <p:cNvPr id="1" name=""/>
        <p:cNvGrpSpPr/>
        <p:nvPr/>
      </p:nvGrpSpPr>
      <p:grpSpPr>
        <a:xfrm>
          <a:off x="0" y="0"/>
          <a:ext cx="0" cy="0"/>
          <a:chOff x="0" y="0"/>
          <a:chExt cx="0" cy="0"/>
        </a:xfrm>
      </p:grpSpPr>
      <p:pic>
        <p:nvPicPr>
          <p:cNvPr id="4098" name="Picture 2" descr="毛泽东"/>
          <p:cNvPicPr>
            <a:picLocks noChangeAspect="1" noChangeArrowheads="1"/>
          </p:cNvPicPr>
          <p:nvPr/>
        </p:nvPicPr>
        <p:blipFill>
          <a:blip r:embed="rId2"/>
          <a:stretch>
            <a:fillRect/>
          </a:stretch>
        </p:blipFill>
        <p:spPr bwMode="auto">
          <a:xfrm>
            <a:off x="1489075" y="422275"/>
            <a:ext cx="7116763" cy="496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5365" name="Object 5"/>
          <p:cNvGraphicFramePr>
            <a:graphicFrameLocks noChangeAspect="1"/>
          </p:cNvGraphicFramePr>
          <p:nvPr/>
        </p:nvGraphicFramePr>
        <p:xfrm>
          <a:off x="395288" y="0"/>
          <a:ext cx="1030287" cy="3200400"/>
        </p:xfrm>
        <a:graphic>
          <a:graphicData uri="http://schemas.openxmlformats.org/presentationml/2006/ole">
            <mc:AlternateContent xmlns:mc="http://schemas.openxmlformats.org/markup-compatibility/2006">
              <mc:Choice xmlns:v="urn:schemas-microsoft-com:vml" Requires="v">
                <p:oleObj spid="_x0000_s1038" name="Photo Editor 照片" r:id="rId3" imgW="361950" imgH="1123950" progId="MSPhotoEd.3">
                  <p:embed/>
                </p:oleObj>
              </mc:Choice>
              <mc:Fallback>
                <p:oleObj name="Photo Editor 照片" r:id="rId3" imgW="361950" imgH="1123950" progId="MSPhotoEd.3">
                  <p:embed/>
                  <p:pic>
                    <p:nvPicPr>
                      <p:cNvPr id="0" name="OLE substitute image"/>
                      <p:cNvPicPr/>
                      <p:nvPr/>
                    </p:nvPicPr>
                    <p:blipFill>
                      <a:blip r:embed="rId4">
                        <a:extLst>
                          <a:ext uri="{28A0092B-C50C-407E-A947-70E740481C1C}">
                            <a14:useLocalDpi xmlns:a14="http://schemas.microsoft.com/office/drawing/2010/main" val="0"/>
                          </a:ext>
                        </a:extLst>
                      </a:blip>
                      <a:stretch>
                        <a:fillRect/>
                      </a:stretch>
                    </p:blipFill>
                    <p:spPr>
                      <a:xfrm>
                        <a:off x="395288" y="0"/>
                        <a:ext cx="1030287" cy="3200400"/>
                      </a:xfrm>
                      <a:prstGeom prst="rect">
                        <a:avLst/>
                      </a:prstGeom>
                      <a:noFill/>
                      <a:ln>
                        <a:noFill/>
                      </a:ln>
                      <a:effectLst/>
                    </p:spPr>
                  </p:pic>
                </p:oleObj>
              </mc:Fallback>
            </mc:AlternateContent>
          </a:graphicData>
        </a:graphic>
      </p:graphicFrame>
      <p:graphicFrame>
        <p:nvGraphicFramePr>
          <p:cNvPr id="15366" name="Object 6"/>
          <p:cNvGraphicFramePr>
            <a:graphicFrameLocks noChangeAspect="1"/>
          </p:cNvGraphicFramePr>
          <p:nvPr/>
        </p:nvGraphicFramePr>
        <p:xfrm>
          <a:off x="468313" y="4365625"/>
          <a:ext cx="731837" cy="2124075"/>
        </p:xfrm>
        <a:graphic>
          <a:graphicData uri="http://schemas.openxmlformats.org/presentationml/2006/ole">
            <mc:AlternateContent xmlns:mc="http://schemas.openxmlformats.org/markup-compatibility/2006">
              <mc:Choice xmlns:v="urn:schemas-microsoft-com:vml" Requires="v">
                <p:oleObj spid="_x0000_s1039" name="Photo Editor 照片" r:id="rId5" imgW="495300" imgH="1438275" progId="MSPhotoEd.3">
                  <p:embed/>
                </p:oleObj>
              </mc:Choice>
              <mc:Fallback>
                <p:oleObj name="Photo Editor 照片" r:id="rId5" imgW="495300" imgH="1438275" progId="MSPhotoEd.3">
                  <p:embed/>
                  <p:pic>
                    <p:nvPicPr>
                      <p:cNvPr id="0" name="OLE substitute image"/>
                      <p:cNvPicPr/>
                      <p:nvPr/>
                    </p:nvPicPr>
                    <p:blipFill>
                      <a:blip r:embed="rId6">
                        <a:extLst>
                          <a:ext uri="{28A0092B-C50C-407E-A947-70E740481C1C}">
                            <a14:useLocalDpi xmlns:a14="http://schemas.microsoft.com/office/drawing/2010/main" val="0"/>
                          </a:ext>
                        </a:extLst>
                      </a:blip>
                      <a:stretch>
                        <a:fillRect/>
                      </a:stretch>
                    </p:blipFill>
                    <p:spPr>
                      <a:xfrm>
                        <a:off x="468313" y="4365625"/>
                        <a:ext cx="731837" cy="2124075"/>
                      </a:xfrm>
                      <a:prstGeom prst="rect">
                        <a:avLst/>
                      </a:prstGeom>
                      <a:noFill/>
                      <a:ln>
                        <a:noFill/>
                      </a:ln>
                      <a:effectLst/>
                    </p:spPr>
                  </p:pic>
                </p:oleObj>
              </mc:Fallback>
            </mc:AlternateContent>
          </a:graphicData>
        </a:graphic>
      </p:graphicFrame>
      <p:sp>
        <p:nvSpPr>
          <p:cNvPr id="15367" name="Text Box 7"/>
          <p:cNvSpPr txBox="1">
            <a:spLocks noChangeArrowheads="1"/>
          </p:cNvSpPr>
          <p:nvPr/>
        </p:nvSpPr>
        <p:spPr bwMode="auto">
          <a:xfrm>
            <a:off x="390525" y="2924175"/>
            <a:ext cx="1098550" cy="176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0"/>
              </a:spcBef>
              <a:buClrTx/>
              <a:buFontTx/>
              <a:buNone/>
            </a:pPr>
            <a:r>
              <a:rPr kumimoji="1" lang="zh-CN" altLang="en-US" sz="6000">
                <a:solidFill>
                  <a:srgbClr val="FF3300"/>
                </a:solidFill>
                <a:latin typeface="Times New Roman" panose="02020603050405020304" pitchFamily="18" charset="0"/>
                <a:ea typeface="楷体_GB2312" pitchFamily="1" charset="-122"/>
              </a:rPr>
              <a:t>长沙</a:t>
            </a:r>
            <a:endParaRPr kumimoji="1" lang="zh-CN" altLang="en-US" sz="6000">
              <a:solidFill>
                <a:srgbClr val="FF3300"/>
              </a:solidFill>
              <a:latin typeface="Times New Roman" panose="02020603050405020304" pitchFamily="18" charset="0"/>
              <a:ea typeface="楷体_GB2312" pitchFamily="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childTnLst>
                                    <p:set>
                                      <p:cBhvr>
                                        <p:cTn id="6" dur="1" fill="hold">
                                          <p:stCondLst>
                                            <p:cond delay="0"/>
                                          </p:stCondLst>
                                        </p:cTn>
                                        <p:tgtEl>
                                          <p:spTgt spid="15365"/>
                                        </p:tgtEl>
                                        <p:attrNameLst>
                                          <p:attrName>style.visibility</p:attrName>
                                        </p:attrNameLst>
                                      </p:cBhvr>
                                      <p:to>
                                        <p:strVal val="visible"/>
                                      </p:to>
                                    </p:set>
                                    <p:animEffect transition="in" filter="fade">
                                      <p:cBhvr>
                                        <p:cTn id="7" dur="500"/>
                                        <p:tgtEl>
                                          <p:spTgt spid="15365"/>
                                        </p:tgtEl>
                                      </p:cBhvr>
                                    </p:animEffect>
                                  </p:childTnLst>
                                </p:cTn>
                              </p:par>
                              <p:par>
                                <p:cTn id="8" presetID="10" presetClass="entr" presetSubtype="0" fill="hold" nodeType="withEffect">
                                  <p:childTnLst>
                                    <p:set>
                                      <p:cBhvr>
                                        <p:cTn id="9" dur="1" fill="hold">
                                          <p:stCondLst>
                                            <p:cond delay="0"/>
                                          </p:stCondLst>
                                        </p:cTn>
                                        <p:tgtEl>
                                          <p:spTgt spid="15366"/>
                                        </p:tgtEl>
                                        <p:attrNameLst>
                                          <p:attrName>style.visibility</p:attrName>
                                        </p:attrNameLst>
                                      </p:cBhvr>
                                      <p:to>
                                        <p:strVal val="visible"/>
                                      </p:to>
                                    </p:set>
                                    <p:animEffect transition="in" filter="fade">
                                      <p:cBhvr>
                                        <p:cTn id="10" dur="500"/>
                                        <p:tgtEl>
                                          <p:spTgt spid="15366"/>
                                        </p:tgtEl>
                                      </p:cBhvr>
                                    </p:animEffect>
                                  </p:childTnLst>
                                </p:cTn>
                              </p:par>
                              <p:par>
                                <p:cTn id="11" presetID="10" presetClass="entr" presetSubtype="0" fill="hold" grpId="0" nodeType="withEffect">
                                  <p:childTnLst>
                                    <p:set>
                                      <p:cBhvr>
                                        <p:cTn id="12" dur="1" fill="hold">
                                          <p:stCondLst>
                                            <p:cond delay="0"/>
                                          </p:stCondLst>
                                        </p:cTn>
                                        <p:tgtEl>
                                          <p:spTgt spid="15367"/>
                                        </p:tgtEl>
                                        <p:attrNameLst>
                                          <p:attrName>style.visibility</p:attrName>
                                        </p:attrNameLst>
                                      </p:cBhvr>
                                      <p:to>
                                        <p:strVal val="visible"/>
                                      </p:to>
                                    </p:set>
                                    <p:animEffect transition="in" filter="fade">
                                      <p:cBhvr>
                                        <p:cTn id="13" dur="500"/>
                                        <p:tgtEl>
                                          <p:spTgt spid="153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7"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a:blip r:embed="rId1"/>
          <a:stretch>
            <a:fillRect/>
          </a:stretch>
        </a:blipFill>
        <a:effectLst/>
      </p:bgPr>
    </p:bg>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459" name="Text Box 3"/>
          <p:cNvSpPr txBox="1">
            <a:spLocks noChangeArrowheads="1"/>
          </p:cNvSpPr>
          <p:nvPr/>
        </p:nvSpPr>
        <p:spPr bwMode="auto">
          <a:xfrm>
            <a:off x="381000" y="1485900"/>
            <a:ext cx="8382000" cy="914400"/>
          </a:xfrm>
          <a:prstGeom prst="rect">
            <a:avLst/>
          </a:prstGeom>
          <a:noFill/>
          <a:ln>
            <a:noFill/>
          </a:ln>
          <a:effectLst/>
          <a:extLst>
            <a:ext uri="{909E8E84-426E-40DD-AFC4-6F175D3DCCD1}">
              <a14:hiddenFill xmlns:a14="http://schemas.microsoft.com/office/drawing/2010/main">
                <a:solidFill>
                  <a:srgbClr val="00FF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buClrTx/>
              <a:buFontTx/>
              <a:buNone/>
            </a:pPr>
            <a:r>
              <a:rPr kumimoji="1" lang="zh-CN" altLang="en-US" sz="4400">
                <a:latin typeface="隶书" panose="02010509060101010101" pitchFamily="49" charset="-122"/>
                <a:ea typeface="隶书" panose="02010509060101010101" pitchFamily="49" charset="-122"/>
              </a:rPr>
              <a:t>怅寥廓，</a:t>
            </a:r>
            <a:r>
              <a:rPr kumimoji="1" lang="zh-CN" altLang="en-US" sz="5400">
                <a:solidFill>
                  <a:srgbClr val="C00000"/>
                </a:solidFill>
                <a:latin typeface="隶书" panose="02010509060101010101" pitchFamily="49" charset="-122"/>
                <a:ea typeface="隶书" panose="02010509060101010101" pitchFamily="49" charset="-122"/>
              </a:rPr>
              <a:t>问</a:t>
            </a:r>
            <a:r>
              <a:rPr kumimoji="1" lang="zh-CN" altLang="en-US" sz="4400">
                <a:latin typeface="隶书" panose="02010509060101010101" pitchFamily="49" charset="-122"/>
                <a:ea typeface="隶书" panose="02010509060101010101" pitchFamily="49" charset="-122"/>
              </a:rPr>
              <a:t>苍茫大地，谁</a:t>
            </a:r>
            <a:r>
              <a:rPr kumimoji="1" lang="zh-CN" altLang="en-US" sz="4400">
                <a:solidFill>
                  <a:srgbClr val="C00000"/>
                </a:solidFill>
                <a:latin typeface="隶书" panose="02010509060101010101" pitchFamily="49" charset="-122"/>
                <a:ea typeface="隶书" panose="02010509060101010101" pitchFamily="49" charset="-122"/>
              </a:rPr>
              <a:t>主</a:t>
            </a:r>
            <a:r>
              <a:rPr kumimoji="1" lang="zh-CN" altLang="en-US" sz="4400">
                <a:latin typeface="隶书" panose="02010509060101010101" pitchFamily="49" charset="-122"/>
                <a:ea typeface="隶书" panose="02010509060101010101" pitchFamily="49" charset="-122"/>
              </a:rPr>
              <a:t>沉浮？</a:t>
            </a:r>
            <a:endParaRPr kumimoji="1" lang="zh-CN" altLang="en-US" sz="4400">
              <a:latin typeface="隶书" panose="02010509060101010101" pitchFamily="49" charset="-122"/>
              <a:ea typeface="隶书" panose="02010509060101010101" pitchFamily="49" charset="-122"/>
            </a:endParaRPr>
          </a:p>
        </p:txBody>
      </p:sp>
      <p:pic>
        <p:nvPicPr>
          <p:cNvPr id="19460" name="Picture 4" descr="毛泽东3"/>
          <p:cNvPicPr>
            <a:picLocks noChangeAspect="1" noChangeArrowheads="1"/>
          </p:cNvPicPr>
          <p:nvPr/>
        </p:nvPicPr>
        <p:blipFill>
          <a:blip r:embed="rId3"/>
          <a:stretch>
            <a:fillRect/>
          </a:stretch>
        </p:blipFill>
        <p:spPr bwMode="auto">
          <a:xfrm>
            <a:off x="0" y="3886200"/>
            <a:ext cx="30480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a:blip r:embed="rId1"/>
          <a:stretch>
            <a:fillRect/>
          </a:stretch>
        </a:blipFill>
        <a:effectLst/>
      </p:bgPr>
    </p:bg>
    <p:spTree>
      <p:nvGrpSpPr>
        <p:cNvPr id="1" name=""/>
        <p:cNvGrpSpPr/>
        <p:nvPr/>
      </p:nvGrpSpPr>
      <p:grpSpPr>
        <a:xfrm>
          <a:off x="0" y="0"/>
          <a:ext cx="0" cy="0"/>
          <a:chOff x="0" y="0"/>
          <a:chExt cx="0" cy="0"/>
        </a:xfrm>
      </p:grpSpPr>
      <p:sp>
        <p:nvSpPr>
          <p:cNvPr id="20482" name="Text Box 2"/>
          <p:cNvSpPr txBox="1">
            <a:spLocks noChangeArrowheads="1"/>
          </p:cNvSpPr>
          <p:nvPr/>
        </p:nvSpPr>
        <p:spPr bwMode="auto">
          <a:xfrm>
            <a:off x="684213" y="476250"/>
            <a:ext cx="8231187" cy="101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0"/>
              </a:spcBef>
              <a:buClrTx/>
              <a:buFont typeface="Wingdings" panose="05000000000000000000" pitchFamily="2" charset="2"/>
              <a:buNone/>
            </a:pPr>
            <a:r>
              <a:rPr lang="en-US" altLang="zh-CN" sz="3000">
                <a:latin typeface="华文仿宋" panose="02010600040101010101" pitchFamily="2" charset="-122"/>
                <a:ea typeface="华文仿宋" panose="02010600040101010101" pitchFamily="2" charset="-122"/>
              </a:rPr>
              <a:t>4</a:t>
            </a:r>
            <a:r>
              <a:rPr lang="zh-CN" altLang="en-US" sz="3000">
                <a:latin typeface="华文仿宋" panose="02010600040101010101" pitchFamily="2" charset="-122"/>
                <a:ea typeface="华文仿宋" panose="02010600040101010101" pitchFamily="2" charset="-122"/>
              </a:rPr>
              <a:t>、探究：词人为何“怅”？联系背景，想想“问</a:t>
            </a:r>
            <a:r>
              <a:rPr lang="en-US" altLang="zh-CN" sz="3000">
                <a:latin typeface="华文仿宋" panose="02010600040101010101" pitchFamily="2" charset="-122"/>
                <a:ea typeface="华文仿宋" panose="02010600040101010101" pitchFamily="2" charset="-122"/>
              </a:rPr>
              <a:t>…</a:t>
            </a:r>
            <a:r>
              <a:rPr lang="zh-CN" altLang="en-US" sz="3000">
                <a:latin typeface="华文仿宋" panose="02010600040101010101" pitchFamily="2" charset="-122"/>
                <a:ea typeface="华文仿宋" panose="02010600040101010101" pitchFamily="2" charset="-122"/>
              </a:rPr>
              <a:t>浮”的含义是？表达此人怎样的情感？</a:t>
            </a:r>
            <a:endParaRPr lang="zh-CN" altLang="en-US" sz="3000">
              <a:latin typeface="华文仿宋" panose="02010600040101010101" pitchFamily="2" charset="-122"/>
              <a:ea typeface="华文仿宋" panose="02010600040101010101" pitchFamily="2" charset="-122"/>
            </a:endParaRPr>
          </a:p>
        </p:txBody>
      </p:sp>
      <p:sp>
        <p:nvSpPr>
          <p:cNvPr id="94211" name="Rectangle 3"/>
          <p:cNvSpPr>
            <a:spLocks noGrp="1" noRot="1" noChangeArrowheads="1"/>
          </p:cNvSpPr>
          <p:nvPr>
            <p:ph type="body" idx="1"/>
          </p:nvPr>
        </p:nvSpPr>
        <p:spPr>
          <a:xfrm>
            <a:off x="374650" y="1752600"/>
            <a:ext cx="8540750" cy="4194175"/>
          </a:xfrm>
        </p:spPr>
        <p:txBody>
          <a:bodyPr/>
          <a:lstStyle/>
          <a:p>
            <a:pPr marL="0" indent="0" eaLnBrk="1" hangingPunct="1">
              <a:spcBef>
                <a:spcPct val="0"/>
              </a:spcBef>
              <a:buClrTx/>
              <a:buFont typeface="Wingdings" panose="05000000000000000000" pitchFamily="2" charset="2"/>
              <a:buNone/>
              <a:defRPr/>
            </a:pPr>
            <a:r>
              <a:rPr lang="zh-CN" altLang="en-US" sz="3000" b="1" kern="1200" smtClean="0">
                <a:latin typeface="华文仿宋" panose="02010600040101010101" pitchFamily="2" charset="-122"/>
                <a:ea typeface="华文仿宋" panose="02010600040101010101" pitchFamily="2" charset="-122"/>
              </a:rPr>
              <a:t>        词人面对生机勃勃的大自然和广阔的宇宙</a:t>
            </a:r>
            <a:r>
              <a:rPr lang="en-US" altLang="zh-CN" sz="3000" b="1" kern="1200" smtClean="0">
                <a:latin typeface="华文仿宋" panose="02010600040101010101" pitchFamily="2" charset="-122"/>
                <a:ea typeface="华文仿宋" panose="02010600040101010101" pitchFamily="2" charset="-122"/>
              </a:rPr>
              <a:t>,</a:t>
            </a:r>
            <a:r>
              <a:rPr lang="zh-CN" altLang="en-US" sz="3000" b="1" kern="1200" smtClean="0">
                <a:latin typeface="华文仿宋" panose="02010600040101010101" pitchFamily="2" charset="-122"/>
                <a:ea typeface="华文仿宋" panose="02010600040101010101" pitchFamily="2" charset="-122"/>
              </a:rPr>
              <a:t>他想到了作为万物之灵的人类</a:t>
            </a:r>
            <a:r>
              <a:rPr lang="en-US" altLang="zh-CN" sz="3000" b="1" kern="1200" smtClean="0">
                <a:latin typeface="华文仿宋" panose="02010600040101010101" pitchFamily="2" charset="-122"/>
                <a:ea typeface="华文仿宋" panose="02010600040101010101" pitchFamily="2" charset="-122"/>
              </a:rPr>
              <a:t>,</a:t>
            </a:r>
            <a:r>
              <a:rPr lang="zh-CN" altLang="en-US" sz="3000" b="1" kern="1200" smtClean="0">
                <a:latin typeface="华文仿宋" panose="02010600040101010101" pitchFamily="2" charset="-122"/>
                <a:ea typeface="华文仿宋" panose="02010600040101010101" pitchFamily="2" charset="-122"/>
              </a:rPr>
              <a:t>尤其是被剥削的人民</a:t>
            </a:r>
            <a:r>
              <a:rPr lang="en-US" altLang="zh-CN" sz="3000" b="1" kern="1200" smtClean="0">
                <a:latin typeface="华文仿宋" panose="02010600040101010101" pitchFamily="2" charset="-122"/>
                <a:ea typeface="华文仿宋" panose="02010600040101010101" pitchFamily="2" charset="-122"/>
              </a:rPr>
              <a:t>,</a:t>
            </a:r>
            <a:r>
              <a:rPr lang="zh-CN" altLang="en-US" sz="3000" b="1" kern="1200" smtClean="0">
                <a:latin typeface="华文仿宋" panose="02010600040101010101" pitchFamily="2" charset="-122"/>
                <a:ea typeface="华文仿宋" panose="02010600040101010101" pitchFamily="2" charset="-122"/>
              </a:rPr>
              <a:t>想到祖国的命运和革命的未来</a:t>
            </a:r>
            <a:r>
              <a:rPr lang="en-US" altLang="zh-CN" sz="3000" b="1" kern="1200" smtClean="0">
                <a:latin typeface="华文仿宋" panose="02010600040101010101" pitchFamily="2" charset="-122"/>
                <a:ea typeface="华文仿宋" panose="02010600040101010101" pitchFamily="2" charset="-122"/>
              </a:rPr>
              <a:t>,</a:t>
            </a:r>
            <a:r>
              <a:rPr lang="zh-CN" altLang="en-US" sz="3000" b="1" kern="1200" smtClean="0">
                <a:latin typeface="华文仿宋" panose="02010600040101010101" pitchFamily="2" charset="-122"/>
                <a:ea typeface="华文仿宋" panose="02010600040101010101" pitchFamily="2" charset="-122"/>
              </a:rPr>
              <a:t>不由百感交集思绪万千而生”怅”。</a:t>
            </a:r>
            <a:endParaRPr lang="en-US" altLang="zh-CN" sz="3000" b="1" kern="1200" smtClean="0">
              <a:latin typeface="华文仿宋" panose="02010600040101010101" pitchFamily="2" charset="-122"/>
              <a:ea typeface="华文仿宋" panose="02010600040101010101" pitchFamily="2" charset="-122"/>
            </a:endParaRPr>
          </a:p>
          <a:p>
            <a:pPr marL="0" indent="0" eaLnBrk="1" hangingPunct="1">
              <a:spcBef>
                <a:spcPct val="0"/>
              </a:spcBef>
              <a:buClrTx/>
              <a:buFont typeface="Wingdings" panose="05000000000000000000" pitchFamily="2" charset="2"/>
              <a:buNone/>
              <a:defRPr/>
            </a:pPr>
            <a:r>
              <a:rPr lang="zh-CN" altLang="en-US" sz="3000" b="1" kern="1200" smtClean="0">
                <a:latin typeface="华文仿宋" panose="02010600040101010101" pitchFamily="2" charset="-122"/>
                <a:ea typeface="华文仿宋" panose="02010600040101010101" pitchFamily="2" charset="-122"/>
              </a:rPr>
              <a:t>        词人由自然的盛衰荣枯引出</a:t>
            </a:r>
            <a:r>
              <a:rPr lang="zh-CN" altLang="zh-CN" sz="3000" b="1" kern="1200" smtClean="0">
                <a:latin typeface="华文仿宋" panose="02010600040101010101" pitchFamily="2" charset="-122"/>
                <a:ea typeface="华文仿宋" panose="02010600040101010101" pitchFamily="2" charset="-122"/>
              </a:rPr>
              <a:t>‘‘</a:t>
            </a:r>
            <a:r>
              <a:rPr lang="zh-CN" altLang="en-US" sz="3000" b="1" kern="1200" smtClean="0">
                <a:latin typeface="华文仿宋" panose="02010600040101010101" pitchFamily="2" charset="-122"/>
                <a:ea typeface="华文仿宋" panose="02010600040101010101" pitchFamily="2" charset="-122"/>
              </a:rPr>
              <a:t>谁主沉浮”的问题</a:t>
            </a:r>
            <a:r>
              <a:rPr lang="en-US" altLang="zh-CN" sz="3000" b="1" kern="1200" smtClean="0">
                <a:latin typeface="华文仿宋" panose="02010600040101010101" pitchFamily="2" charset="-122"/>
                <a:ea typeface="华文仿宋" panose="02010600040101010101" pitchFamily="2" charset="-122"/>
              </a:rPr>
              <a:t>, </a:t>
            </a:r>
            <a:r>
              <a:rPr lang="zh-CN" altLang="en-US" sz="3000" b="1" kern="1200" smtClean="0">
                <a:latin typeface="华文仿宋" panose="02010600040101010101" pitchFamily="2" charset="-122"/>
                <a:ea typeface="华文仿宋" panose="02010600040101010101" pitchFamily="2" charset="-122"/>
              </a:rPr>
              <a:t>此指主宰国家命运</a:t>
            </a:r>
            <a:r>
              <a:rPr lang="en-US" altLang="zh-CN" sz="3000" b="1" kern="1200" smtClean="0">
                <a:latin typeface="华文仿宋" panose="02010600040101010101" pitchFamily="2" charset="-122"/>
                <a:ea typeface="华文仿宋" panose="02010600040101010101" pitchFamily="2" charset="-122"/>
              </a:rPr>
              <a:t>,</a:t>
            </a:r>
            <a:r>
              <a:rPr lang="zh-CN" altLang="en-US" sz="3000" b="1" kern="1200" smtClean="0">
                <a:latin typeface="华文仿宋" panose="02010600040101010101" pitchFamily="2" charset="-122"/>
                <a:ea typeface="华文仿宋" panose="02010600040101010101" pitchFamily="2" charset="-122"/>
              </a:rPr>
              <a:t>掌握民族前途</a:t>
            </a:r>
            <a:r>
              <a:rPr lang="en-US" altLang="zh-CN" sz="3000" b="1" kern="1200" smtClean="0">
                <a:latin typeface="华文仿宋" panose="02010600040101010101" pitchFamily="2" charset="-122"/>
                <a:ea typeface="华文仿宋" panose="02010600040101010101" pitchFamily="2" charset="-122"/>
              </a:rPr>
              <a:t>,</a:t>
            </a:r>
            <a:r>
              <a:rPr lang="zh-CN" altLang="en-US" sz="3000" b="1" kern="1200" smtClean="0">
                <a:latin typeface="华文仿宋" panose="02010600040101010101" pitchFamily="2" charset="-122"/>
                <a:ea typeface="华文仿宋" panose="02010600040101010101" pitchFamily="2" charset="-122"/>
              </a:rPr>
              <a:t>实质是词人进入深沉的历史思索</a:t>
            </a:r>
            <a:r>
              <a:rPr lang="en-US" altLang="zh-CN" sz="3000" b="1" kern="1200" smtClean="0">
                <a:latin typeface="华文仿宋" panose="02010600040101010101" pitchFamily="2" charset="-122"/>
                <a:ea typeface="华文仿宋" panose="02010600040101010101" pitchFamily="2" charset="-122"/>
              </a:rPr>
              <a:t>,</a:t>
            </a:r>
            <a:r>
              <a:rPr lang="zh-CN" altLang="en-US" sz="3000" b="1" kern="1200" smtClean="0">
                <a:latin typeface="华文仿宋" panose="02010600040101010101" pitchFamily="2" charset="-122"/>
                <a:ea typeface="华文仿宋" panose="02010600040101010101" pitchFamily="2" charset="-122"/>
              </a:rPr>
              <a:t>抒写出对国家命运的关切和以天下为己任的博大胸怀和豪情壮志。</a:t>
            </a:r>
            <a:endParaRPr lang="en-US" altLang="zh-CN" sz="3000" b="1" kern="1200" smtClean="0">
              <a:latin typeface="华文仿宋" panose="02010600040101010101" pitchFamily="2" charset="-122"/>
              <a:ea typeface="华文仿宋" panose="02010600040101010101" pitchFamily="2" charset="-122"/>
            </a:endParaRPr>
          </a:p>
          <a:p>
            <a:pPr eaLnBrk="1" hangingPunct="1">
              <a:defRPr/>
            </a:pPr>
            <a:endParaRPr lang="en-US" altLang="zh-CN" b="1" smtClean="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childTnLst>
                                    <p:set>
                                      <p:cBhvr>
                                        <p:cTn id="6" dur="1" fill="hold">
                                          <p:stCondLst>
                                            <p:cond delay="0"/>
                                          </p:stCondLst>
                                        </p:cTn>
                                        <p:tgtEl>
                                          <p:spTgt spid="94211">
                                            <p:txEl>
                                              <p:pRg st="0" end="0"/>
                                            </p:txEl>
                                          </p:spTgt>
                                        </p:tgtEl>
                                        <p:attrNameLst>
                                          <p:attrName>style.visibility</p:attrName>
                                        </p:attrNameLst>
                                      </p:cBhvr>
                                      <p:to>
                                        <p:strVal val="visible"/>
                                      </p:to>
                                    </p:set>
                                    <p:animEffect transition="in" filter="checkerboard(across)">
                                      <p:cBhvr>
                                        <p:cTn id="7" dur="500"/>
                                        <p:tgtEl>
                                          <p:spTgt spid="942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childTnLst>
                                    <p:set>
                                      <p:cBhvr>
                                        <p:cTn id="11" dur="1" fill="hold">
                                          <p:stCondLst>
                                            <p:cond delay="0"/>
                                          </p:stCondLst>
                                        </p:cTn>
                                        <p:tgtEl>
                                          <p:spTgt spid="94211">
                                            <p:txEl>
                                              <p:pRg st="1" end="1"/>
                                            </p:txEl>
                                          </p:spTgt>
                                        </p:tgtEl>
                                        <p:attrNameLst>
                                          <p:attrName>style.visibility</p:attrName>
                                        </p:attrNameLst>
                                      </p:cBhvr>
                                      <p:to>
                                        <p:strVal val="visible"/>
                                      </p:to>
                                    </p:set>
                                    <p:animEffect transition="in" filter="checkerboard(across)">
                                      <p:cBhvr>
                                        <p:cTn id="12" dur="500"/>
                                        <p:tgtEl>
                                          <p:spTgt spid="942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a:blip r:embed="rId1"/>
          <a:stretch>
            <a:fillRect/>
          </a:stretch>
        </a:blipFill>
        <a:effectLst/>
      </p:bgPr>
    </p:bg>
    <p:spTree>
      <p:nvGrpSpPr>
        <p:cNvPr id="1" name=""/>
        <p:cNvGrpSpPr/>
        <p:nvPr/>
      </p:nvGrpSpPr>
      <p:grpSpPr>
        <a:xfrm>
          <a:off x="0" y="0"/>
          <a:ext cx="0" cy="0"/>
          <a:chOff x="0" y="0"/>
          <a:chExt cx="0" cy="0"/>
        </a:xfrm>
      </p:grpSpPr>
      <p:sp>
        <p:nvSpPr>
          <p:cNvPr id="97282" name="Rectangle 2"/>
          <p:cNvSpPr>
            <a:spLocks noGrp="1" noRot="1" noChangeArrowheads="1"/>
          </p:cNvSpPr>
          <p:nvPr>
            <p:ph type="title"/>
          </p:nvPr>
        </p:nvSpPr>
        <p:spPr>
          <a:xfrm>
            <a:off x="457200" y="1752600"/>
            <a:ext cx="8540750" cy="1143000"/>
          </a:xfrm>
        </p:spPr>
        <p:txBody>
          <a:bodyPr/>
          <a:lstStyle/>
          <a:p>
            <a:pPr algn="l" eaLnBrk="1" hangingPunct="1">
              <a:defRPr/>
            </a:pPr>
            <a:r>
              <a:rPr lang="en-US" altLang="zh-CN" sz="3000" b="1" kern="1200" smtClean="0">
                <a:solidFill>
                  <a:schemeClr val="tx1"/>
                </a:solidFill>
                <a:latin typeface="华文仿宋" panose="02010600040101010101" pitchFamily="2" charset="-122"/>
                <a:ea typeface="华文仿宋" panose="02010600040101010101" pitchFamily="2" charset="-122"/>
                <a:cs typeface="+mn-cs"/>
              </a:rPr>
              <a:t>1</a:t>
            </a:r>
            <a:r>
              <a:rPr lang="zh-CN" altLang="en-US" sz="3000" b="1" kern="1200" smtClean="0">
                <a:solidFill>
                  <a:schemeClr val="tx1"/>
                </a:solidFill>
                <a:latin typeface="华文仿宋" panose="02010600040101010101" pitchFamily="2" charset="-122"/>
                <a:ea typeface="华文仿宋" panose="02010600040101010101" pitchFamily="2" charset="-122"/>
                <a:cs typeface="+mn-cs"/>
              </a:rPr>
              <a:t>、词的下阕“峥嵘岁月图”中所回忆的往昔生活，从两方面 突出了 什么人的活动？表现了他们怎样的精神？</a:t>
            </a:r>
            <a:br>
              <a:rPr lang="zh-CN" altLang="en-US" sz="3000" b="1" kern="1200" smtClean="0">
                <a:solidFill>
                  <a:schemeClr val="tx1"/>
                </a:solidFill>
                <a:latin typeface="华文仿宋" panose="02010600040101010101" pitchFamily="2" charset="-122"/>
                <a:ea typeface="华文仿宋" panose="02010600040101010101" pitchFamily="2" charset="-122"/>
                <a:cs typeface="+mn-cs"/>
              </a:rPr>
            </a:br>
            <a:endParaRPr lang="zh-CN" altLang="en-US" sz="3000" b="1" kern="1200" smtClean="0">
              <a:solidFill>
                <a:schemeClr val="tx1"/>
              </a:solidFill>
              <a:latin typeface="华文仿宋" panose="02010600040101010101" pitchFamily="2" charset="-122"/>
              <a:ea typeface="华文仿宋" panose="02010600040101010101" pitchFamily="2" charset="-122"/>
              <a:cs typeface="+mn-cs"/>
            </a:endParaRPr>
          </a:p>
        </p:txBody>
      </p:sp>
      <p:sp>
        <p:nvSpPr>
          <p:cNvPr id="97283" name="Rectangle 3"/>
          <p:cNvSpPr>
            <a:spLocks noGrp="1" noRot="1" noChangeArrowheads="1"/>
          </p:cNvSpPr>
          <p:nvPr>
            <p:ph type="body" idx="1"/>
          </p:nvPr>
        </p:nvSpPr>
        <p:spPr>
          <a:xfrm>
            <a:off x="1371600" y="2895600"/>
            <a:ext cx="6858000" cy="2743200"/>
          </a:xfrm>
        </p:spPr>
        <p:txBody>
          <a:bodyPr/>
          <a:lstStyle/>
          <a:p>
            <a:pPr marL="0" indent="0" eaLnBrk="1" hangingPunct="1">
              <a:lnSpc>
                <a:spcPts val="3500"/>
              </a:lnSpc>
              <a:spcBef>
                <a:spcPct val="0"/>
              </a:spcBef>
              <a:buClrTx/>
              <a:buFontTx/>
              <a:buNone/>
              <a:defRPr/>
            </a:pPr>
            <a:r>
              <a:rPr lang="zh-CN" altLang="en-US" sz="3000" b="1" kern="1200" smtClean="0">
                <a:latin typeface="华文仿宋" panose="02010600040101010101" pitchFamily="2" charset="-122"/>
                <a:ea typeface="华文仿宋" panose="02010600040101010101" pitchFamily="2" charset="-122"/>
              </a:rPr>
              <a:t>        从</a:t>
            </a:r>
            <a:r>
              <a:rPr lang="zh-CN" altLang="en-US" sz="3000" b="1" kern="1200" smtClean="0">
                <a:solidFill>
                  <a:srgbClr val="C00000"/>
                </a:solidFill>
                <a:latin typeface="华文仿宋" panose="02010600040101010101" pitchFamily="2" charset="-122"/>
                <a:ea typeface="华文仿宋" panose="02010600040101010101" pitchFamily="2" charset="-122"/>
              </a:rPr>
              <a:t>精神面貌</a:t>
            </a:r>
            <a:r>
              <a:rPr lang="zh-CN" altLang="en-US" sz="3000" b="1" kern="1200" smtClean="0">
                <a:latin typeface="华文仿宋" panose="02010600040101010101" pitchFamily="2" charset="-122"/>
                <a:ea typeface="华文仿宋" panose="02010600040101010101" pitchFamily="2" charset="-122"/>
              </a:rPr>
              <a:t>和</a:t>
            </a:r>
            <a:r>
              <a:rPr lang="zh-CN" altLang="en-US" sz="3000" b="1" kern="1200" smtClean="0">
                <a:solidFill>
                  <a:srgbClr val="C00000"/>
                </a:solidFill>
                <a:latin typeface="华文仿宋" panose="02010600040101010101" pitchFamily="2" charset="-122"/>
                <a:ea typeface="华文仿宋" panose="02010600040101010101" pitchFamily="2" charset="-122"/>
              </a:rPr>
              <a:t>活动志趣</a:t>
            </a:r>
            <a:r>
              <a:rPr lang="zh-CN" altLang="en-US" sz="3000" b="1" kern="1200" smtClean="0">
                <a:latin typeface="华文仿宋" panose="02010600040101010101" pitchFamily="2" charset="-122"/>
                <a:ea typeface="华文仿宋" panose="02010600040101010101" pitchFamily="2" charset="-122"/>
              </a:rPr>
              <a:t>两方面突出了包括诗人在内的革命青年。</a:t>
            </a:r>
            <a:endParaRPr lang="en-US" altLang="zh-CN" sz="3000" b="1" kern="1200" smtClean="0">
              <a:latin typeface="华文仿宋" panose="02010600040101010101" pitchFamily="2" charset="-122"/>
              <a:ea typeface="华文仿宋" panose="02010600040101010101" pitchFamily="2" charset="-122"/>
            </a:endParaRPr>
          </a:p>
          <a:p>
            <a:pPr marL="0" indent="0" eaLnBrk="1" hangingPunct="1">
              <a:lnSpc>
                <a:spcPts val="3500"/>
              </a:lnSpc>
              <a:spcBef>
                <a:spcPct val="0"/>
              </a:spcBef>
              <a:buClrTx/>
              <a:buFontTx/>
              <a:buNone/>
              <a:defRPr/>
            </a:pPr>
            <a:r>
              <a:rPr lang="zh-CN" altLang="en-US" sz="3000" b="1" kern="1200" smtClean="0">
                <a:latin typeface="华文仿宋" panose="02010600040101010101" pitchFamily="2" charset="-122"/>
                <a:ea typeface="华文仿宋" panose="02010600040101010101" pitchFamily="2" charset="-122"/>
              </a:rPr>
              <a:t>        作者借对“同学少年”的回忆，流露出对往事的无限怀念，表现了作者和革命战友们以天下为已任，蔑视反动派、改造旧世界的革命战斗精神。</a:t>
            </a:r>
            <a:endParaRPr lang="zh-CN" altLang="en-US" sz="3000" b="1" kern="1200" smtClean="0">
              <a:latin typeface="华文仿宋" panose="02010600040101010101" pitchFamily="2" charset="-122"/>
              <a:ea typeface="华文仿宋" panose="02010600040101010101" pitchFamily="2" charset="-122"/>
            </a:endParaRPr>
          </a:p>
        </p:txBody>
      </p:sp>
      <p:sp>
        <p:nvSpPr>
          <p:cNvPr id="97284" name="Text Box 4"/>
          <p:cNvSpPr txBox="1">
            <a:spLocks noChangeArrowheads="1"/>
          </p:cNvSpPr>
          <p:nvPr/>
        </p:nvSpPr>
        <p:spPr bwMode="auto">
          <a:xfrm>
            <a:off x="304800" y="533400"/>
            <a:ext cx="4114800" cy="70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0"/>
              </a:spcBef>
              <a:buClrTx/>
              <a:buFont typeface="Wingdings" panose="05000000000000000000" pitchFamily="2" charset="2"/>
              <a:buNone/>
            </a:pPr>
            <a:r>
              <a:rPr lang="zh-CN" altLang="en-US">
                <a:latin typeface="微软雅黑" panose="020B0503020204020204" pitchFamily="34" charset="-122"/>
                <a:ea typeface="微软雅黑" panose="020B0503020204020204" pitchFamily="34" charset="-122"/>
              </a:rPr>
              <a:t>三、研读下阕</a:t>
            </a:r>
            <a:endParaRPr lang="en-US" altLang="zh-CN">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childTnLst>
                                    <p:set>
                                      <p:cBhvr>
                                        <p:cTn id="6" dur="1" fill="hold">
                                          <p:stCondLst>
                                            <p:cond delay="0"/>
                                          </p:stCondLst>
                                        </p:cTn>
                                        <p:tgtEl>
                                          <p:spTgt spid="97284">
                                            <p:txEl>
                                              <p:pRg st="0" end="0"/>
                                            </p:txEl>
                                          </p:spTgt>
                                        </p:tgtEl>
                                        <p:attrNameLst>
                                          <p:attrName>style.visibility</p:attrName>
                                        </p:attrNameLst>
                                      </p:cBhvr>
                                      <p:to>
                                        <p:strVal val="visible"/>
                                      </p:to>
                                    </p:set>
                                    <p:animEffect transition="in" filter="blinds(horizontal)">
                                      <p:cBhvr>
                                        <p:cTn id="7" dur="500"/>
                                        <p:tgtEl>
                                          <p:spTgt spid="9728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childTnLst>
                                    <p:set>
                                      <p:cBhvr>
                                        <p:cTn id="11" dur="1" fill="hold">
                                          <p:stCondLst>
                                            <p:cond delay="0"/>
                                          </p:stCondLst>
                                        </p:cTn>
                                        <p:tgtEl>
                                          <p:spTgt spid="97282"/>
                                        </p:tgtEl>
                                        <p:attrNameLst>
                                          <p:attrName>style.visibility</p:attrName>
                                        </p:attrNameLst>
                                      </p:cBhvr>
                                      <p:to>
                                        <p:strVal val="visible"/>
                                      </p:to>
                                    </p:set>
                                    <p:anim calcmode="lin" valueType="num">
                                      <p:cBhvr additive="base">
                                        <p:cTn id="12" dur="500" fill="hold"/>
                                        <p:tgtEl>
                                          <p:spTgt spid="97282"/>
                                        </p:tgtEl>
                                        <p:attrNameLst>
                                          <p:attrName>ppt_x</p:attrName>
                                        </p:attrNameLst>
                                      </p:cBhvr>
                                      <p:tavLst>
                                        <p:tav tm="0">
                                          <p:val>
                                            <p:strVal val="#ppt_x"/>
                                          </p:val>
                                        </p:tav>
                                        <p:tav tm="100000">
                                          <p:val>
                                            <p:strVal val="#ppt_x"/>
                                          </p:val>
                                        </p:tav>
                                      </p:tavLst>
                                    </p:anim>
                                    <p:anim calcmode="lin" valueType="num">
                                      <p:cBhvr additive="base">
                                        <p:cTn id="13" dur="500" fill="hold"/>
                                        <p:tgtEl>
                                          <p:spTgt spid="9728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1" nodeType="clickEffect">
                                  <p:childTnLst>
                                    <p:set>
                                      <p:cBhvr>
                                        <p:cTn id="17" dur="1" fill="hold">
                                          <p:stCondLst>
                                            <p:cond delay="0"/>
                                          </p:stCondLst>
                                        </p:cTn>
                                        <p:tgtEl>
                                          <p:spTgt spid="97283">
                                            <p:txEl>
                                              <p:pRg st="0" end="0"/>
                                            </p:txEl>
                                          </p:spTgt>
                                        </p:tgtEl>
                                        <p:attrNameLst>
                                          <p:attrName>style.visibility</p:attrName>
                                        </p:attrNameLst>
                                      </p:cBhvr>
                                      <p:to>
                                        <p:strVal val="visible"/>
                                      </p:to>
                                    </p:set>
                                    <p:animEffect transition="in" filter="box(in)">
                                      <p:cBhvr>
                                        <p:cTn id="18" dur="500"/>
                                        <p:tgtEl>
                                          <p:spTgt spid="9728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1" nodeType="clickEffect">
                                  <p:childTnLst>
                                    <p:set>
                                      <p:cBhvr>
                                        <p:cTn id="22" dur="1" fill="hold">
                                          <p:stCondLst>
                                            <p:cond delay="0"/>
                                          </p:stCondLst>
                                        </p:cTn>
                                        <p:tgtEl>
                                          <p:spTgt spid="97283">
                                            <p:txEl>
                                              <p:pRg st="1" end="1"/>
                                            </p:txEl>
                                          </p:spTgt>
                                        </p:tgtEl>
                                        <p:attrNameLst>
                                          <p:attrName>style.visibility</p:attrName>
                                        </p:attrNameLst>
                                      </p:cBhvr>
                                      <p:to>
                                        <p:strVal val="visible"/>
                                      </p:to>
                                    </p:set>
                                    <p:animEffect transition="in" filter="box(in)">
                                      <p:cBhvr>
                                        <p:cTn id="23" dur="500"/>
                                        <p:tgtEl>
                                          <p:spTgt spid="9728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2" grpId="0"/>
      <p:bldP spid="97283" grpId="1"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914549"/>
            <a:ext cx="9144000" cy="5650230"/>
          </a:xfrm>
          <a:prstGeom prst="rect">
            <a:avLst/>
          </a:prstGeom>
        </p:spPr>
        <p:txBody>
          <a:bodyPr wrap="square">
            <a:spAutoFit/>
          </a:bodyPr>
          <a:lstStyle/>
          <a:p>
            <a:pPr>
              <a:lnSpc>
                <a:spcPts val="4000"/>
              </a:lnSpc>
            </a:pPr>
            <a:r>
              <a:rPr lang="en-US" altLang="zh-CN" sz="2800" b="1" dirty="0">
                <a:latin typeface="楷体" panose="02010609060101010101" pitchFamily="49" charset="-122"/>
                <a:ea typeface="楷体" panose="02010609060101010101" pitchFamily="49" charset="-122"/>
              </a:rPr>
              <a:t>① </a:t>
            </a:r>
            <a:r>
              <a:rPr kumimoji="1" lang="en-US" altLang="zh-CN" sz="2800" b="1" dirty="0">
                <a:latin typeface="楷体" panose="02010609060101010101" pitchFamily="49" charset="-122"/>
                <a:ea typeface="楷体" panose="02010609060101010101" pitchFamily="49" charset="-122"/>
              </a:rPr>
              <a:t>1911</a:t>
            </a:r>
            <a:r>
              <a:rPr kumimoji="1" lang="zh-CN" altLang="en-US" sz="2800" b="1" dirty="0">
                <a:latin typeface="楷体" panose="02010609060101010101" pitchFamily="49" charset="-122"/>
                <a:ea typeface="楷体" panose="02010609060101010101" pitchFamily="49" charset="-122"/>
              </a:rPr>
              <a:t>年，</a:t>
            </a:r>
            <a:r>
              <a:rPr kumimoji="1" lang="en-US" altLang="zh-CN" sz="2800" b="1" dirty="0">
                <a:latin typeface="楷体" panose="02010609060101010101" pitchFamily="49" charset="-122"/>
                <a:ea typeface="楷体" panose="02010609060101010101" pitchFamily="49" charset="-122"/>
              </a:rPr>
              <a:t>18</a:t>
            </a:r>
            <a:r>
              <a:rPr kumimoji="1" lang="zh-CN" altLang="en-US" sz="2800" b="1" dirty="0">
                <a:latin typeface="楷体" panose="02010609060101010101" pitchFamily="49" charset="-122"/>
                <a:ea typeface="楷体" panose="02010609060101010101" pitchFamily="49" charset="-122"/>
              </a:rPr>
              <a:t>岁的毛泽东来到长沙，开始了他在此地长达</a:t>
            </a:r>
            <a:r>
              <a:rPr kumimoji="1" lang="en-US" altLang="zh-CN" sz="2800" b="1" dirty="0">
                <a:latin typeface="楷体" panose="02010609060101010101" pitchFamily="49" charset="-122"/>
                <a:ea typeface="楷体" panose="02010609060101010101" pitchFamily="49" charset="-122"/>
              </a:rPr>
              <a:t>13</a:t>
            </a:r>
            <a:r>
              <a:rPr kumimoji="1" lang="zh-CN" altLang="en-US" sz="2800" b="1" dirty="0">
                <a:latin typeface="楷体" panose="02010609060101010101" pitchFamily="49" charset="-122"/>
                <a:ea typeface="楷体" panose="02010609060101010101" pitchFamily="49" charset="-122"/>
              </a:rPr>
              <a:t>年之久的求学和革命斗争生活。</a:t>
            </a:r>
            <a:endParaRPr kumimoji="1" lang="zh-CN" altLang="en-US" sz="2800" b="1" dirty="0">
              <a:latin typeface="楷体" panose="02010609060101010101" pitchFamily="49" charset="-122"/>
              <a:ea typeface="楷体" panose="02010609060101010101" pitchFamily="49" charset="-122"/>
            </a:endParaRPr>
          </a:p>
          <a:p>
            <a:pPr>
              <a:lnSpc>
                <a:spcPts val="4000"/>
              </a:lnSpc>
            </a:pPr>
            <a:r>
              <a:rPr kumimoji="1" lang="en-US" altLang="en-US" sz="2800" b="1" dirty="0">
                <a:latin typeface="楷体" panose="02010609060101010101" pitchFamily="49" charset="-122"/>
                <a:ea typeface="楷体" panose="02010609060101010101" pitchFamily="49" charset="-122"/>
              </a:rPr>
              <a:t>②</a:t>
            </a:r>
            <a:r>
              <a:rPr kumimoji="1" lang="en-US" altLang="zh-CN" sz="2800" b="1" dirty="0">
                <a:latin typeface="楷体" panose="02010609060101010101" pitchFamily="49" charset="-122"/>
                <a:ea typeface="楷体" panose="02010609060101010101" pitchFamily="49" charset="-122"/>
              </a:rPr>
              <a:t>1913-1918</a:t>
            </a:r>
            <a:r>
              <a:rPr kumimoji="1" lang="zh-CN" altLang="en-US" sz="2800" b="1" dirty="0">
                <a:latin typeface="楷体" panose="02010609060101010101" pitchFamily="49" charset="-122"/>
                <a:ea typeface="楷体" panose="02010609060101010101" pitchFamily="49" charset="-122"/>
              </a:rPr>
              <a:t>年，他在湖南一师读书，常和同学在橘子洲一带游览游泳；</a:t>
            </a:r>
            <a:endParaRPr kumimoji="1" lang="zh-CN" altLang="en-US" sz="2800" b="1" dirty="0">
              <a:latin typeface="楷体" panose="02010609060101010101" pitchFamily="49" charset="-122"/>
              <a:ea typeface="楷体" panose="02010609060101010101" pitchFamily="49" charset="-122"/>
            </a:endParaRPr>
          </a:p>
          <a:p>
            <a:pPr>
              <a:lnSpc>
                <a:spcPts val="4000"/>
              </a:lnSpc>
            </a:pPr>
            <a:r>
              <a:rPr kumimoji="1" lang="en-US" altLang="en-US" sz="2800" b="1" dirty="0">
                <a:latin typeface="楷体" panose="02010609060101010101" pitchFamily="49" charset="-122"/>
                <a:ea typeface="楷体" panose="02010609060101010101" pitchFamily="49" charset="-122"/>
              </a:rPr>
              <a:t>③</a:t>
            </a:r>
            <a:r>
              <a:rPr kumimoji="1" lang="en-US" altLang="zh-CN" sz="2800" b="1" dirty="0">
                <a:latin typeface="楷体" panose="02010609060101010101" pitchFamily="49" charset="-122"/>
                <a:ea typeface="楷体" panose="02010609060101010101" pitchFamily="49" charset="-122"/>
              </a:rPr>
              <a:t>1918</a:t>
            </a:r>
            <a:r>
              <a:rPr kumimoji="1" lang="zh-CN" altLang="en-US" sz="2800" b="1" dirty="0">
                <a:latin typeface="楷体" panose="02010609060101010101" pitchFamily="49" charset="-122"/>
                <a:ea typeface="楷体" panose="02010609060101010101" pitchFamily="49" charset="-122"/>
              </a:rPr>
              <a:t>年</a:t>
            </a:r>
            <a:r>
              <a:rPr kumimoji="1" lang="en-US" altLang="zh-CN" sz="2800" b="1" dirty="0">
                <a:latin typeface="楷体" panose="02010609060101010101" pitchFamily="49" charset="-122"/>
                <a:ea typeface="楷体" panose="02010609060101010101" pitchFamily="49" charset="-122"/>
              </a:rPr>
              <a:t>4</a:t>
            </a:r>
            <a:r>
              <a:rPr kumimoji="1" lang="zh-CN" altLang="en-US" sz="2800" b="1" dirty="0">
                <a:latin typeface="楷体" panose="02010609060101010101" pitchFamily="49" charset="-122"/>
                <a:ea typeface="楷体" panose="02010609060101010101" pitchFamily="49" charset="-122"/>
              </a:rPr>
              <a:t>月，与何叔衡创立了以改造中国和世界为奋斗目标的新民学会；</a:t>
            </a:r>
            <a:endParaRPr kumimoji="1" lang="zh-CN" altLang="en-US" sz="2800" b="1" dirty="0">
              <a:latin typeface="楷体" panose="02010609060101010101" pitchFamily="49" charset="-122"/>
              <a:ea typeface="楷体" panose="02010609060101010101" pitchFamily="49" charset="-122"/>
            </a:endParaRPr>
          </a:p>
          <a:p>
            <a:pPr>
              <a:lnSpc>
                <a:spcPts val="4000"/>
              </a:lnSpc>
            </a:pPr>
            <a:r>
              <a:rPr kumimoji="1" lang="zh-CN" altLang="en-US" sz="2800" b="1" dirty="0">
                <a:latin typeface="楷体" panose="02010609060101010101" pitchFamily="49" charset="-122"/>
                <a:ea typeface="楷体" panose="02010609060101010101" pitchFamily="49" charset="-122"/>
              </a:rPr>
              <a:t>④五四时期，主编</a:t>
            </a:r>
            <a:r>
              <a:rPr kumimoji="1" lang="en-US" altLang="zh-CN" sz="2800" b="1" dirty="0">
                <a:latin typeface="楷体" panose="02010609060101010101" pitchFamily="49" charset="-122"/>
                <a:ea typeface="楷体" panose="02010609060101010101" pitchFamily="49" charset="-122"/>
              </a:rPr>
              <a:t>《</a:t>
            </a:r>
            <a:r>
              <a:rPr kumimoji="1" lang="zh-CN" altLang="en-US" sz="2800" b="1" dirty="0">
                <a:latin typeface="楷体" panose="02010609060101010101" pitchFamily="49" charset="-122"/>
                <a:ea typeface="楷体" panose="02010609060101010101" pitchFamily="49" charset="-122"/>
              </a:rPr>
              <a:t>湘江评论</a:t>
            </a:r>
            <a:r>
              <a:rPr kumimoji="1" lang="en-US" altLang="zh-CN" sz="2800" b="1" dirty="0">
                <a:latin typeface="楷体" panose="02010609060101010101" pitchFamily="49" charset="-122"/>
                <a:ea typeface="楷体" panose="02010609060101010101" pitchFamily="49" charset="-122"/>
              </a:rPr>
              <a:t>》</a:t>
            </a:r>
            <a:r>
              <a:rPr kumimoji="1" lang="zh-CN" altLang="en-US" sz="2800" b="1" dirty="0">
                <a:latin typeface="楷体" panose="02010609060101010101" pitchFamily="49" charset="-122"/>
                <a:ea typeface="楷体" panose="02010609060101010101" pitchFamily="49" charset="-122"/>
              </a:rPr>
              <a:t>，发表了一系列重要论文，引起了全国进步思想界的重视。</a:t>
            </a:r>
            <a:endParaRPr kumimoji="1" lang="zh-CN" altLang="en-US" sz="2800" b="1" dirty="0">
              <a:latin typeface="楷体" panose="02010609060101010101" pitchFamily="49" charset="-122"/>
              <a:ea typeface="楷体" panose="02010609060101010101" pitchFamily="49" charset="-122"/>
            </a:endParaRPr>
          </a:p>
          <a:p>
            <a:pPr>
              <a:lnSpc>
                <a:spcPts val="4000"/>
              </a:lnSpc>
            </a:pPr>
            <a:r>
              <a:rPr kumimoji="1" lang="en-US" altLang="en-US" sz="2800" b="1" dirty="0">
                <a:latin typeface="楷体" panose="02010609060101010101" pitchFamily="49" charset="-122"/>
                <a:ea typeface="楷体" panose="02010609060101010101" pitchFamily="49" charset="-122"/>
              </a:rPr>
              <a:t>⑤</a:t>
            </a:r>
            <a:r>
              <a:rPr kumimoji="1" lang="en-US" altLang="zh-CN" sz="2800" b="1" dirty="0">
                <a:latin typeface="楷体" panose="02010609060101010101" pitchFamily="49" charset="-122"/>
                <a:ea typeface="楷体" panose="02010609060101010101" pitchFamily="49" charset="-122"/>
              </a:rPr>
              <a:t>1915</a:t>
            </a:r>
            <a:r>
              <a:rPr kumimoji="1" lang="zh-CN" altLang="en-US" sz="2800" b="1" dirty="0">
                <a:latin typeface="楷体" panose="02010609060101010101" pitchFamily="49" charset="-122"/>
                <a:ea typeface="楷体" panose="02010609060101010101" pitchFamily="49" charset="-122"/>
              </a:rPr>
              <a:t>年</a:t>
            </a:r>
            <a:r>
              <a:rPr kumimoji="1" lang="en-US" altLang="zh-CN" sz="2800" b="1" dirty="0">
                <a:latin typeface="楷体" panose="02010609060101010101" pitchFamily="49" charset="-122"/>
                <a:ea typeface="楷体" panose="02010609060101010101" pitchFamily="49" charset="-122"/>
              </a:rPr>
              <a:t>9</a:t>
            </a:r>
            <a:r>
              <a:rPr kumimoji="1" lang="zh-CN" altLang="en-US" sz="2800" b="1" dirty="0">
                <a:latin typeface="楷体" panose="02010609060101010101" pitchFamily="49" charset="-122"/>
                <a:ea typeface="楷体" panose="02010609060101010101" pitchFamily="49" charset="-122"/>
              </a:rPr>
              <a:t>月，诗人印发反袁称帝的小册子；</a:t>
            </a:r>
            <a:endParaRPr kumimoji="1" lang="zh-CN" altLang="en-US" sz="2800" b="1" dirty="0">
              <a:latin typeface="楷体" panose="02010609060101010101" pitchFamily="49" charset="-122"/>
              <a:ea typeface="楷体" panose="02010609060101010101" pitchFamily="49" charset="-122"/>
            </a:endParaRPr>
          </a:p>
          <a:p>
            <a:pPr>
              <a:lnSpc>
                <a:spcPts val="4000"/>
              </a:lnSpc>
            </a:pPr>
            <a:r>
              <a:rPr kumimoji="1" lang="en-US" altLang="en-US" sz="2800" b="1" dirty="0">
                <a:latin typeface="楷体" panose="02010609060101010101" pitchFamily="49" charset="-122"/>
                <a:ea typeface="楷体" panose="02010609060101010101" pitchFamily="49" charset="-122"/>
              </a:rPr>
              <a:t>⑥</a:t>
            </a:r>
            <a:r>
              <a:rPr kumimoji="1" lang="en-US" altLang="zh-CN" sz="2800" b="1" dirty="0">
                <a:latin typeface="楷体" panose="02010609060101010101" pitchFamily="49" charset="-122"/>
                <a:ea typeface="楷体" panose="02010609060101010101" pitchFamily="49" charset="-122"/>
              </a:rPr>
              <a:t>1919</a:t>
            </a:r>
            <a:r>
              <a:rPr kumimoji="1" lang="zh-CN" altLang="en-US" sz="2800" b="1" dirty="0">
                <a:latin typeface="楷体" panose="02010609060101010101" pitchFamily="49" charset="-122"/>
                <a:ea typeface="楷体" panose="02010609060101010101" pitchFamily="49" charset="-122"/>
              </a:rPr>
              <a:t>年底组织和领导湖南驱逐军阀张敬尧的运动。</a:t>
            </a:r>
            <a:r>
              <a:rPr kumimoji="1" lang="zh-CN" altLang="en-US" sz="2100" b="1" dirty="0">
                <a:latin typeface="楷体" panose="02010609060101010101" pitchFamily="49" charset="-122"/>
                <a:ea typeface="楷体" panose="02010609060101010101" pitchFamily="49" charset="-122"/>
              </a:rPr>
              <a:t> </a:t>
            </a:r>
            <a:endParaRPr lang="zh-CN" altLang="en-US" sz="2100" b="1" dirty="0">
              <a:latin typeface="楷体" panose="02010609060101010101" pitchFamily="49" charset="-122"/>
              <a:ea typeface="楷体" panose="02010609060101010101" pitchFamily="49" charset="-122"/>
            </a:endParaRPr>
          </a:p>
        </p:txBody>
      </p:sp>
      <p:sp>
        <p:nvSpPr>
          <p:cNvPr id="3" name="TextBox 2"/>
          <p:cNvSpPr txBox="1"/>
          <p:nvPr/>
        </p:nvSpPr>
        <p:spPr>
          <a:xfrm>
            <a:off x="0" y="228376"/>
            <a:ext cx="9144000" cy="589280"/>
          </a:xfrm>
          <a:prstGeom prst="rect">
            <a:avLst/>
          </a:prstGeom>
          <a:noFill/>
        </p:spPr>
        <p:txBody>
          <a:bodyPr wrap="square" rtlCol="0">
            <a:spAutoFit/>
          </a:bodyPr>
          <a:lstStyle/>
          <a:p>
            <a:pPr algn="ctr"/>
            <a:r>
              <a:rPr lang="zh-CN" altLang="en-US" sz="3600" dirty="0" smtClean="0">
                <a:solidFill>
                  <a:schemeClr val="accent4"/>
                </a:solidFill>
                <a:latin typeface="微软雅黑" panose="020B0503020204020204" pitchFamily="34" charset="-122"/>
                <a:ea typeface="微软雅黑" panose="020B0503020204020204" pitchFamily="34" charset="-122"/>
              </a:rPr>
              <a:t>毛泽东的峥嵘岁月</a:t>
            </a:r>
            <a:endParaRPr lang="zh-CN" altLang="en-US" sz="3600" dirty="0">
              <a:solidFill>
                <a:schemeClr val="accent4"/>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random/>
      </p:transition>
    </mc:Choice>
    <mc:Fallback>
      <p:transition spd="slow" advClick="0" advTm="5000">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9452" y="1212812"/>
            <a:ext cx="8602756" cy="381635"/>
          </a:xfrm>
          <a:prstGeom prst="rect">
            <a:avLst/>
          </a:prstGeom>
          <a:ln w="38100">
            <a:solidFill>
              <a:srgbClr val="C00000"/>
            </a:solidFill>
          </a:ln>
          <a:effectLst>
            <a:innerShdw blurRad="63500" dist="50800" dir="16200000">
              <a:prstClr val="black">
                <a:alpha val="50000"/>
              </a:prstClr>
            </a:innerShdw>
          </a:effectLst>
        </p:spPr>
        <p:txBody>
          <a:bodyPr wrap="square">
            <a:spAutoFit/>
          </a:bodyPr>
          <a:lstStyle/>
          <a:p>
            <a:pPr algn="ctr"/>
            <a:r>
              <a:rPr lang="zh-CN" altLang="zh-CN" sz="2100" dirty="0">
                <a:latin typeface="微软雅黑" panose="020B0503020204020204" pitchFamily="34" charset="-122"/>
                <a:ea typeface="微软雅黑" panose="020B0503020204020204" pitchFamily="34" charset="-122"/>
              </a:rPr>
              <a:t>作者为什么写这些同学少年？是单纯的回忆吗</a:t>
            </a:r>
            <a:r>
              <a:rPr lang="zh-CN" altLang="zh-CN" sz="2100" dirty="0" smtClean="0">
                <a:latin typeface="微软雅黑" panose="020B0503020204020204" pitchFamily="34" charset="-122"/>
                <a:ea typeface="微软雅黑" panose="020B0503020204020204" pitchFamily="34" charset="-122"/>
              </a:rPr>
              <a:t>？</a:t>
            </a:r>
            <a:endParaRPr lang="en-US" altLang="zh-CN" sz="2100" dirty="0" smtClean="0">
              <a:latin typeface="微软雅黑" panose="020B0503020204020204" pitchFamily="34" charset="-122"/>
              <a:ea typeface="微软雅黑" panose="020B0503020204020204" pitchFamily="34" charset="-122"/>
            </a:endParaRPr>
          </a:p>
        </p:txBody>
      </p:sp>
      <p:sp>
        <p:nvSpPr>
          <p:cNvPr id="2" name="矩形 1"/>
          <p:cNvSpPr/>
          <p:nvPr/>
        </p:nvSpPr>
        <p:spPr>
          <a:xfrm>
            <a:off x="1042881" y="2665508"/>
            <a:ext cx="7175897" cy="1419860"/>
          </a:xfrm>
          <a:prstGeom prst="rect">
            <a:avLst/>
          </a:prstGeom>
        </p:spPr>
        <p:txBody>
          <a:bodyPr wrap="square">
            <a:spAutoFit/>
          </a:bodyPr>
          <a:lstStyle/>
          <a:p>
            <a:r>
              <a:rPr lang="zh-CN" altLang="en-US" sz="2400" b="1" dirty="0">
                <a:solidFill>
                  <a:srgbClr val="002060"/>
                </a:solidFill>
                <a:latin typeface="楷体" panose="02010609060101010101" pitchFamily="49" charset="-122"/>
                <a:ea typeface="楷体" panose="02010609060101010101" pitchFamily="49" charset="-122"/>
              </a:rPr>
              <a:t>作者通过回忆这些正值青春年少、才华横溢、满腔抱负的青年巧妙的回答了“问苍茫大地，谁主沉浮”的问题。这些青年正是有才华、有能力主宰国家命运的人。</a:t>
            </a:r>
            <a:endParaRPr lang="zh-CN" altLang="en-US" sz="3000" b="1" dirty="0">
              <a:solidFill>
                <a:srgbClr val="00206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a:blip r:embed="rId1"/>
          <a:stretch>
            <a:fillRect/>
          </a:stretch>
        </a:blipFill>
        <a:effectLst/>
      </p:bgPr>
    </p:bg>
    <p:spTree>
      <p:nvGrpSpPr>
        <p:cNvPr id="1" name=""/>
        <p:cNvGrpSpPr/>
        <p:nvPr/>
      </p:nvGrpSpPr>
      <p:grpSpPr>
        <a:xfrm>
          <a:off x="0" y="0"/>
          <a:ext cx="0" cy="0"/>
          <a:chOff x="0" y="0"/>
          <a:chExt cx="0" cy="0"/>
        </a:xfrm>
      </p:grpSpPr>
      <p:sp>
        <p:nvSpPr>
          <p:cNvPr id="95234" name="Rectangle 2"/>
          <p:cNvSpPr>
            <a:spLocks noGrp="1" noRot="1" noChangeArrowheads="1"/>
          </p:cNvSpPr>
          <p:nvPr>
            <p:ph type="body" idx="1"/>
          </p:nvPr>
        </p:nvSpPr>
        <p:spPr>
          <a:xfrm>
            <a:off x="304800" y="838200"/>
            <a:ext cx="8540750" cy="1905000"/>
          </a:xfrm>
        </p:spPr>
        <p:txBody>
          <a:bodyPr/>
          <a:lstStyle/>
          <a:p>
            <a:pPr eaLnBrk="1" hangingPunct="1">
              <a:lnSpc>
                <a:spcPct val="90000"/>
              </a:lnSpc>
              <a:buFont typeface="Wingdings" panose="05000000000000000000" pitchFamily="2" charset="2"/>
              <a:buNone/>
              <a:defRPr/>
            </a:pPr>
            <a:r>
              <a:rPr lang="en-US" altLang="zh-CN" sz="4000" b="1" smtClean="0"/>
              <a:t>   </a:t>
            </a:r>
            <a:r>
              <a:rPr lang="en-US" altLang="zh-CN" sz="3000" b="1" kern="1200" smtClean="0">
                <a:latin typeface="华文仿宋" panose="02010600040101010101" pitchFamily="2" charset="-122"/>
                <a:ea typeface="华文仿宋" panose="02010600040101010101" pitchFamily="2" charset="-122"/>
              </a:rPr>
              <a:t>2</a:t>
            </a:r>
            <a:r>
              <a:rPr lang="zh-CN" altLang="en-US" sz="3000" b="1" kern="1200" smtClean="0">
                <a:latin typeface="华文仿宋" panose="02010600040101010101" pitchFamily="2" charset="-122"/>
                <a:ea typeface="华文仿宋" panose="02010600040101010101" pitchFamily="2" charset="-122"/>
              </a:rPr>
              <a:t>、 第四幅“中流击水”图，作者运用了什么样的修辞手法？表达了怎样的感情 ？</a:t>
            </a:r>
            <a:endParaRPr lang="zh-CN" altLang="en-US" sz="3000" b="1" kern="1200" smtClean="0">
              <a:latin typeface="华文仿宋" panose="02010600040101010101" pitchFamily="2" charset="-122"/>
              <a:ea typeface="华文仿宋" panose="02010600040101010101" pitchFamily="2" charset="-122"/>
            </a:endParaRPr>
          </a:p>
        </p:txBody>
      </p:sp>
      <p:sp>
        <p:nvSpPr>
          <p:cNvPr id="95235" name="Text Box 3"/>
          <p:cNvSpPr txBox="1">
            <a:spLocks noChangeArrowheads="1"/>
          </p:cNvSpPr>
          <p:nvPr/>
        </p:nvSpPr>
        <p:spPr bwMode="auto">
          <a:xfrm>
            <a:off x="323850" y="2362200"/>
            <a:ext cx="8458200" cy="2173288"/>
          </a:xfrm>
          <a:prstGeom prst="rect">
            <a:avLst/>
          </a:prstGeom>
          <a:noFill/>
          <a:ln w="38100" algn="ctr">
            <a:solidFill>
              <a:schemeClr val="bg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000">
                <a:latin typeface="华文仿宋" panose="02010600040101010101" pitchFamily="2" charset="-122"/>
                <a:ea typeface="华文仿宋" panose="02010600040101010101" pitchFamily="2" charset="-122"/>
              </a:rPr>
              <a:t>这一结尾采用</a:t>
            </a:r>
            <a:r>
              <a:rPr lang="zh-CN" altLang="en-US" sz="3000">
                <a:solidFill>
                  <a:srgbClr val="C00000"/>
                </a:solidFill>
                <a:latin typeface="华文仿宋" panose="02010600040101010101" pitchFamily="2" charset="-122"/>
                <a:ea typeface="华文仿宋" panose="02010600040101010101" pitchFamily="2" charset="-122"/>
              </a:rPr>
              <a:t>夸张</a:t>
            </a:r>
            <a:r>
              <a:rPr lang="zh-CN" altLang="en-US" sz="3000">
                <a:latin typeface="华文仿宋" panose="02010600040101010101" pitchFamily="2" charset="-122"/>
                <a:ea typeface="华文仿宋" panose="02010600040101010101" pitchFamily="2" charset="-122"/>
              </a:rPr>
              <a:t>手法，表现了革命青年激流勇进，以拼搏为乐的凌云壮志，艺术地回答了上片提出的”谁主沉浮“的问题：主宰国家命运的，是以天下为已任，蔑视反动派、改造旧世界的革命青年。</a:t>
            </a:r>
            <a:endParaRPr lang="zh-CN" altLang="en-US" sz="3000">
              <a:latin typeface="华文仿宋" panose="02010600040101010101" pitchFamily="2" charset="-122"/>
              <a:ea typeface="华文仿宋"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childTnLst>
                                    <p:set>
                                      <p:cBhvr>
                                        <p:cTn id="6" dur="1" fill="hold">
                                          <p:stCondLst>
                                            <p:cond delay="0"/>
                                          </p:stCondLst>
                                        </p:cTn>
                                        <p:tgtEl>
                                          <p:spTgt spid="95234">
                                            <p:txEl>
                                              <p:pRg st="0" end="0"/>
                                            </p:txEl>
                                          </p:spTgt>
                                        </p:tgtEl>
                                        <p:attrNameLst>
                                          <p:attrName>style.visibility</p:attrName>
                                        </p:attrNameLst>
                                      </p:cBhvr>
                                      <p:to>
                                        <p:strVal val="visible"/>
                                      </p:to>
                                    </p:set>
                                    <p:animEffect transition="in" filter="checkerboard(across)">
                                      <p:cBhvr>
                                        <p:cTn id="7" dur="500"/>
                                        <p:tgtEl>
                                          <p:spTgt spid="9523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childTnLst>
                                    <p:set>
                                      <p:cBhvr>
                                        <p:cTn id="11" dur="1" fill="hold">
                                          <p:stCondLst>
                                            <p:cond delay="0"/>
                                          </p:stCondLst>
                                        </p:cTn>
                                        <p:tgtEl>
                                          <p:spTgt spid="95235"/>
                                        </p:tgtEl>
                                        <p:attrNameLst>
                                          <p:attrName>style.visibility</p:attrName>
                                        </p:attrNameLst>
                                      </p:cBhvr>
                                      <p:to>
                                        <p:strVal val="visible"/>
                                      </p:to>
                                    </p:set>
                                    <p:animEffect transition="in" filter="diamond(in)">
                                      <p:cBhvr>
                                        <p:cTn id="12" dur="2000"/>
                                        <p:tgtEl>
                                          <p:spTgt spid="952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82203" y="1221581"/>
            <a:ext cx="8443913" cy="381635"/>
          </a:xfrm>
          <a:prstGeom prst="rect">
            <a:avLst/>
          </a:prstGeom>
          <a:ln w="38100">
            <a:solidFill>
              <a:srgbClr val="C00000"/>
            </a:solidFill>
          </a:ln>
        </p:spPr>
        <p:txBody>
          <a:bodyPr wrap="square">
            <a:spAutoFit/>
          </a:bodyPr>
          <a:lstStyle/>
          <a:p>
            <a:pPr algn="ctr"/>
            <a:r>
              <a:rPr lang="zh-CN" altLang="en-US" sz="2100" dirty="0" smtClean="0">
                <a:latin typeface="微软雅黑" panose="020B0503020204020204" pitchFamily="34" charset="-122"/>
                <a:ea typeface="微软雅黑" panose="020B0503020204020204" pitchFamily="34" charset="-122"/>
              </a:rPr>
              <a:t>最后</a:t>
            </a:r>
            <a:r>
              <a:rPr lang="zh-CN" altLang="en-US" sz="2100" dirty="0">
                <a:latin typeface="微软雅黑" panose="020B0503020204020204" pitchFamily="34" charset="-122"/>
                <a:ea typeface="微软雅黑" panose="020B0503020204020204" pitchFamily="34" charset="-122"/>
              </a:rPr>
              <a:t>三句：“曾记否，到</a:t>
            </a:r>
            <a:r>
              <a:rPr lang="zh-CN" altLang="en-US" sz="2100" dirty="0" smtClean="0">
                <a:latin typeface="微软雅黑" panose="020B0503020204020204" pitchFamily="34" charset="-122"/>
                <a:ea typeface="微软雅黑" panose="020B0503020204020204" pitchFamily="34" charset="-122"/>
              </a:rPr>
              <a:t>中流击水，浪遏</a:t>
            </a:r>
            <a:r>
              <a:rPr lang="zh-CN" altLang="en-US" sz="2100" dirty="0">
                <a:latin typeface="微软雅黑" panose="020B0503020204020204" pitchFamily="34" charset="-122"/>
                <a:ea typeface="微软雅黑" panose="020B0503020204020204" pitchFamily="34" charset="-122"/>
              </a:rPr>
              <a:t>飞舟？”怎样</a:t>
            </a:r>
            <a:r>
              <a:rPr lang="zh-CN" altLang="en-US" sz="2100" dirty="0" smtClean="0">
                <a:latin typeface="微软雅黑" panose="020B0503020204020204" pitchFamily="34" charset="-122"/>
                <a:ea typeface="微软雅黑" panose="020B0503020204020204" pitchFamily="34" charset="-122"/>
              </a:rPr>
              <a:t>理解？</a:t>
            </a:r>
            <a:endParaRPr lang="zh-CN" altLang="en-US" sz="2100" dirty="0">
              <a:latin typeface="微软雅黑" panose="020B0503020204020204" pitchFamily="34" charset="-122"/>
              <a:ea typeface="微软雅黑" panose="020B0503020204020204" pitchFamily="34" charset="-122"/>
            </a:endParaRPr>
          </a:p>
        </p:txBody>
      </p:sp>
      <p:sp>
        <p:nvSpPr>
          <p:cNvPr id="3" name="矩形 2"/>
          <p:cNvSpPr/>
          <p:nvPr/>
        </p:nvSpPr>
        <p:spPr>
          <a:xfrm>
            <a:off x="1264444" y="2897235"/>
            <a:ext cx="6686549" cy="1751965"/>
          </a:xfrm>
          <a:prstGeom prst="rect">
            <a:avLst/>
          </a:prstGeom>
        </p:spPr>
        <p:txBody>
          <a:bodyPr wrap="square">
            <a:spAutoFit/>
          </a:bodyPr>
          <a:lstStyle/>
          <a:p>
            <a:r>
              <a:rPr lang="zh-CN" altLang="zh-CN" sz="2400" b="1" dirty="0">
                <a:solidFill>
                  <a:srgbClr val="002060"/>
                </a:solidFill>
                <a:latin typeface="楷体" panose="02010609060101010101" pitchFamily="49" charset="-122"/>
                <a:ea typeface="楷体" panose="02010609060101010101" pitchFamily="49" charset="-122"/>
              </a:rPr>
              <a:t>不是单纯的记叙中流击水一事，而是对这群敢于</a:t>
            </a:r>
            <a:r>
              <a:rPr lang="zh-CN" altLang="zh-CN" sz="2400" b="1" smtClean="0">
                <a:solidFill>
                  <a:srgbClr val="002060"/>
                </a:solidFill>
                <a:latin typeface="楷体" panose="02010609060101010101" pitchFamily="49" charset="-122"/>
                <a:ea typeface="楷体" panose="02010609060101010101" pitchFamily="49" charset="-122"/>
              </a:rPr>
              <a:t>“中流击水” </a:t>
            </a:r>
            <a:r>
              <a:rPr lang="zh-CN" altLang="en-US" sz="2400" b="1" smtClean="0">
                <a:solidFill>
                  <a:srgbClr val="002060"/>
                </a:solidFill>
                <a:latin typeface="楷体" panose="02010609060101010101" pitchFamily="49" charset="-122"/>
                <a:ea typeface="楷体" panose="02010609060101010101" pitchFamily="49" charset="-122"/>
              </a:rPr>
              <a:t>、能够“浪遏飞舟”</a:t>
            </a:r>
            <a:r>
              <a:rPr lang="zh-CN" altLang="zh-CN" sz="2400" b="1" smtClean="0">
                <a:solidFill>
                  <a:srgbClr val="002060"/>
                </a:solidFill>
                <a:latin typeface="楷体" panose="02010609060101010101" pitchFamily="49" charset="-122"/>
                <a:ea typeface="楷体" panose="02010609060101010101" pitchFamily="49" charset="-122"/>
              </a:rPr>
              <a:t>的</a:t>
            </a:r>
            <a:r>
              <a:rPr lang="zh-CN" altLang="zh-CN" sz="2400" b="1" dirty="0">
                <a:solidFill>
                  <a:srgbClr val="002060"/>
                </a:solidFill>
                <a:latin typeface="楷体" panose="02010609060101010101" pitchFamily="49" charset="-122"/>
                <a:ea typeface="楷体" panose="02010609060101010101" pitchFamily="49" charset="-122"/>
              </a:rPr>
              <a:t>青年的赞扬、肯定，表现作者对于青年一代主宰国家命运前途的自信与乐观的革命情怀，也体现诗人以天下为己任的伟大抱负、豪情壮志。</a:t>
            </a:r>
            <a:endParaRPr lang="zh-CN" altLang="zh-CN" sz="2400" b="1" dirty="0">
              <a:solidFill>
                <a:srgbClr val="00206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80">
                                          <p:stCondLst>
                                            <p:cond delay="0"/>
                                          </p:stCondLst>
                                        </p:cTn>
                                        <p:tgtEl>
                                          <p:spTgt spid="3"/>
                                        </p:tgtEl>
                                      </p:cBhvr>
                                    </p:animEffect>
                                    <p:anim calcmode="lin" valueType="num">
                                      <p:cBhvr>
                                        <p:cTn id="13"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8" dur="26">
                                          <p:stCondLst>
                                            <p:cond delay="650"/>
                                          </p:stCondLst>
                                        </p:cTn>
                                        <p:tgtEl>
                                          <p:spTgt spid="3"/>
                                        </p:tgtEl>
                                      </p:cBhvr>
                                      <p:to x="100000" y="60000"/>
                                    </p:animScale>
                                    <p:animScale>
                                      <p:cBhvr>
                                        <p:cTn id="19" dur="166" decel="50000">
                                          <p:stCondLst>
                                            <p:cond delay="676"/>
                                          </p:stCondLst>
                                        </p:cTn>
                                        <p:tgtEl>
                                          <p:spTgt spid="3"/>
                                        </p:tgtEl>
                                      </p:cBhvr>
                                      <p:to x="100000" y="100000"/>
                                    </p:animScale>
                                    <p:animScale>
                                      <p:cBhvr>
                                        <p:cTn id="20" dur="26">
                                          <p:stCondLst>
                                            <p:cond delay="1312"/>
                                          </p:stCondLst>
                                        </p:cTn>
                                        <p:tgtEl>
                                          <p:spTgt spid="3"/>
                                        </p:tgtEl>
                                      </p:cBhvr>
                                      <p:to x="100000" y="80000"/>
                                    </p:animScale>
                                    <p:animScale>
                                      <p:cBhvr>
                                        <p:cTn id="21" dur="166" decel="50000">
                                          <p:stCondLst>
                                            <p:cond delay="1338"/>
                                          </p:stCondLst>
                                        </p:cTn>
                                        <p:tgtEl>
                                          <p:spTgt spid="3"/>
                                        </p:tgtEl>
                                      </p:cBhvr>
                                      <p:to x="100000" y="100000"/>
                                    </p:animScale>
                                    <p:animScale>
                                      <p:cBhvr>
                                        <p:cTn id="22" dur="26">
                                          <p:stCondLst>
                                            <p:cond delay="1642"/>
                                          </p:stCondLst>
                                        </p:cTn>
                                        <p:tgtEl>
                                          <p:spTgt spid="3"/>
                                        </p:tgtEl>
                                      </p:cBhvr>
                                      <p:to x="100000" y="90000"/>
                                    </p:animScale>
                                    <p:animScale>
                                      <p:cBhvr>
                                        <p:cTn id="23" dur="166" decel="50000">
                                          <p:stCondLst>
                                            <p:cond delay="1668"/>
                                          </p:stCondLst>
                                        </p:cTn>
                                        <p:tgtEl>
                                          <p:spTgt spid="3"/>
                                        </p:tgtEl>
                                      </p:cBhvr>
                                      <p:to x="100000" y="100000"/>
                                    </p:animScale>
                                    <p:animScale>
                                      <p:cBhvr>
                                        <p:cTn id="24" dur="26">
                                          <p:stCondLst>
                                            <p:cond delay="1808"/>
                                          </p:stCondLst>
                                        </p:cTn>
                                        <p:tgtEl>
                                          <p:spTgt spid="3"/>
                                        </p:tgtEl>
                                      </p:cBhvr>
                                      <p:to x="100000" y="95000"/>
                                    </p:animScale>
                                    <p:animScale>
                                      <p:cBhvr>
                                        <p:cTn id="25"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animBg="1"/>
      <p:bldP spid="3" grpId="0"/>
      <p:bldP spid="3" grpId="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blipFill>
          <a:blip r:embed="rId1"/>
          <a:stretch>
            <a:fillRect/>
          </a:stretch>
        </a:blipFill>
        <a:effectLst/>
      </p:bgPr>
    </p:bg>
    <p:spTree>
      <p:nvGrpSpPr>
        <p:cNvPr id="1" name=""/>
        <p:cNvGrpSpPr/>
        <p:nvPr/>
      </p:nvGrpSpPr>
      <p:grpSpPr>
        <a:xfrm>
          <a:off x="0" y="0"/>
          <a:ext cx="0" cy="0"/>
          <a:chOff x="0" y="0"/>
          <a:chExt cx="0" cy="0"/>
        </a:xfrm>
      </p:grpSpPr>
      <p:sp>
        <p:nvSpPr>
          <p:cNvPr id="93186" name="Rectangle 2"/>
          <p:cNvSpPr>
            <a:spLocks noGrp="1" noRot="1" noChangeArrowheads="1"/>
          </p:cNvSpPr>
          <p:nvPr>
            <p:ph type="body" idx="1"/>
          </p:nvPr>
        </p:nvSpPr>
        <p:spPr>
          <a:xfrm>
            <a:off x="457200" y="609600"/>
            <a:ext cx="8686800" cy="762000"/>
          </a:xfrm>
        </p:spPr>
        <p:txBody>
          <a:bodyPr/>
          <a:lstStyle/>
          <a:p>
            <a:pPr eaLnBrk="1" hangingPunct="1">
              <a:buFont typeface="Wingdings" panose="05000000000000000000" pitchFamily="2" charset="2"/>
              <a:buNone/>
              <a:defRPr/>
            </a:pPr>
            <a:r>
              <a:rPr lang="en-US" altLang="zh-CN" sz="3000" b="1" kern="1200" smtClean="0">
                <a:latin typeface="华文仿宋" panose="02010600040101010101" pitchFamily="2" charset="-122"/>
                <a:ea typeface="华文仿宋" panose="02010600040101010101" pitchFamily="2" charset="-122"/>
              </a:rPr>
              <a:t>3</a:t>
            </a:r>
            <a:r>
              <a:rPr lang="zh-CN" altLang="en-US" sz="3000" b="1" kern="1200" smtClean="0">
                <a:latin typeface="华文仿宋" panose="02010600040101010101" pitchFamily="2" charset="-122"/>
                <a:ea typeface="华文仿宋" panose="02010600040101010101" pitchFamily="2" charset="-122"/>
              </a:rPr>
              <a:t>、下阕回忆往事和上阕有什么联系？</a:t>
            </a:r>
            <a:endParaRPr lang="zh-CN" altLang="en-US" sz="3000" b="1" kern="1200" smtClean="0">
              <a:latin typeface="华文仿宋" panose="02010600040101010101" pitchFamily="2" charset="-122"/>
              <a:ea typeface="华文仿宋" panose="02010600040101010101" pitchFamily="2" charset="-122"/>
            </a:endParaRPr>
          </a:p>
        </p:txBody>
      </p:sp>
      <p:sp>
        <p:nvSpPr>
          <p:cNvPr id="25603" name="Text Box 3"/>
          <p:cNvSpPr txBox="1">
            <a:spLocks noChangeArrowheads="1"/>
          </p:cNvSpPr>
          <p:nvPr/>
        </p:nvSpPr>
        <p:spPr bwMode="auto">
          <a:xfrm>
            <a:off x="990600" y="1828800"/>
            <a:ext cx="6629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buClrTx/>
              <a:buFontTx/>
              <a:buNone/>
            </a:pPr>
            <a:endParaRPr lang="zh-CN" altLang="zh-CN" sz="1800" b="0"/>
          </a:p>
        </p:txBody>
      </p:sp>
      <p:sp>
        <p:nvSpPr>
          <p:cNvPr id="93188" name="Text Box 4">
            <a:hlinkClick r:id="rId2" action="ppaction://hlinksldjump"/>
          </p:cNvPr>
          <p:cNvSpPr txBox="1">
            <a:spLocks noChangeArrowheads="1"/>
          </p:cNvSpPr>
          <p:nvPr/>
        </p:nvSpPr>
        <p:spPr bwMode="auto">
          <a:xfrm>
            <a:off x="685800" y="1676400"/>
            <a:ext cx="7772400" cy="3416300"/>
          </a:xfrm>
          <a:prstGeom prst="rect">
            <a:avLst/>
          </a:prstGeom>
          <a:noFill/>
          <a:ln w="38100">
            <a:solidFill>
              <a:schemeClr val="bg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buClrTx/>
              <a:buFontTx/>
              <a:buNone/>
            </a:pPr>
            <a:r>
              <a:rPr lang="en-US" altLang="zh-CN" sz="3600">
                <a:solidFill>
                  <a:schemeClr val="hlink"/>
                </a:solidFill>
              </a:rPr>
              <a:t>       </a:t>
            </a:r>
            <a:r>
              <a:rPr lang="zh-CN" altLang="en-US" sz="3000">
                <a:latin typeface="华文仿宋" panose="02010600040101010101" pitchFamily="2" charset="-122"/>
                <a:ea typeface="华文仿宋" panose="02010600040101010101" pitchFamily="2" charset="-122"/>
              </a:rPr>
              <a:t>下阕的两幅画面有双重作用，一方面高度概括了词人的战斗生涯，展现了主人公昂扬的革命斗志，坚定的革命信念，坚强的意志品质和力挽狂澜的革命气魄；另一方面，塑造了革命英雄群体形象，揭示了领袖成长的社会基础，也艺术地回答了“谁主沉浮”的问题。</a:t>
            </a:r>
            <a:endParaRPr lang="zh-CN" altLang="en-US" sz="3000">
              <a:latin typeface="华文仿宋" panose="02010600040101010101" pitchFamily="2" charset="-122"/>
              <a:ea typeface="华文仿宋"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childTnLst>
                                    <p:set>
                                      <p:cBhvr>
                                        <p:cTn id="6" dur="1" fill="hold">
                                          <p:stCondLst>
                                            <p:cond delay="0"/>
                                          </p:stCondLst>
                                        </p:cTn>
                                        <p:tgtEl>
                                          <p:spTgt spid="93186">
                                            <p:txEl>
                                              <p:pRg st="0" end="0"/>
                                            </p:txEl>
                                          </p:spTgt>
                                        </p:tgtEl>
                                        <p:attrNameLst>
                                          <p:attrName>style.visibility</p:attrName>
                                        </p:attrNameLst>
                                      </p:cBhvr>
                                      <p:to>
                                        <p:strVal val="visible"/>
                                      </p:to>
                                    </p:set>
                                    <p:animEffect transition="in" filter="blinds(horizontal)">
                                      <p:cBhvr>
                                        <p:cTn id="7" dur="500"/>
                                        <p:tgtEl>
                                          <p:spTgt spid="9318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1" nodeType="clickEffect">
                                  <p:childTnLst>
                                    <p:set>
                                      <p:cBhvr>
                                        <p:cTn id="11" dur="1" fill="hold">
                                          <p:stCondLst>
                                            <p:cond delay="0"/>
                                          </p:stCondLst>
                                        </p:cTn>
                                        <p:tgtEl>
                                          <p:spTgt spid="93188"/>
                                        </p:tgtEl>
                                        <p:attrNameLst>
                                          <p:attrName>style.visibility</p:attrName>
                                        </p:attrNameLst>
                                      </p:cBhvr>
                                      <p:to>
                                        <p:strVal val="visible"/>
                                      </p:to>
                                    </p:set>
                                    <p:anim calcmode="lin" valueType="num">
                                      <p:cBhvr additive="base">
                                        <p:cTn id="12" dur="500" fill="hold"/>
                                        <p:tgtEl>
                                          <p:spTgt spid="93188"/>
                                        </p:tgtEl>
                                        <p:attrNameLst>
                                          <p:attrName>ppt_x</p:attrName>
                                        </p:attrNameLst>
                                      </p:cBhvr>
                                      <p:tavLst>
                                        <p:tav tm="0">
                                          <p:val>
                                            <p:strVal val="#ppt_x"/>
                                          </p:val>
                                        </p:tav>
                                        <p:tav tm="100000">
                                          <p:val>
                                            <p:strVal val="#ppt_x"/>
                                          </p:val>
                                        </p:tav>
                                      </p:tavLst>
                                    </p:anim>
                                    <p:anim calcmode="lin" valueType="num">
                                      <p:cBhvr additive="base">
                                        <p:cTn id="13" dur="500" fill="hold"/>
                                        <p:tgtEl>
                                          <p:spTgt spid="9318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6" grpId="0" build="p"/>
      <p:bldP spid="93188" grpId="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blipFill>
          <a:blip r:embed="rId1"/>
          <a:stretch>
            <a:fillRect/>
          </a:stretch>
        </a:blipFill>
        <a:effectLst/>
      </p:bgPr>
    </p:bg>
    <p:spTree>
      <p:nvGrpSpPr>
        <p:cNvPr id="1" name=""/>
        <p:cNvGrpSpPr/>
        <p:nvPr/>
      </p:nvGrpSpPr>
      <p:grpSpPr>
        <a:xfrm>
          <a:off x="0" y="0"/>
          <a:ext cx="0" cy="0"/>
          <a:chOff x="0" y="0"/>
          <a:chExt cx="0" cy="0"/>
        </a:xfrm>
      </p:grpSpPr>
      <p:sp>
        <p:nvSpPr>
          <p:cNvPr id="63490" name="Rectangle 2"/>
          <p:cNvSpPr>
            <a:spLocks noGrp="1" noRot="1" noChangeArrowheads="1"/>
          </p:cNvSpPr>
          <p:nvPr>
            <p:ph type="title"/>
          </p:nvPr>
        </p:nvSpPr>
        <p:spPr>
          <a:xfrm>
            <a:off x="304800" y="228600"/>
            <a:ext cx="8540750" cy="1143000"/>
          </a:xfrm>
        </p:spPr>
        <p:txBody>
          <a:bodyPr/>
          <a:lstStyle/>
          <a:p>
            <a:pPr algn="l" eaLnBrk="1" hangingPunct="1">
              <a:defRPr/>
            </a:pPr>
            <a:r>
              <a:rPr lang="en-US" altLang="zh-CN" sz="3000" b="1" kern="1200" smtClean="0">
                <a:solidFill>
                  <a:schemeClr val="tx1"/>
                </a:solidFill>
                <a:latin typeface="华文仿宋" panose="02010600040101010101" pitchFamily="2" charset="-122"/>
                <a:ea typeface="华文仿宋" panose="02010600040101010101" pitchFamily="2" charset="-122"/>
                <a:cs typeface="+mn-cs"/>
              </a:rPr>
              <a:t>4</a:t>
            </a:r>
            <a:r>
              <a:rPr lang="zh-CN" altLang="en-US" sz="3000" b="1" kern="1200" smtClean="0">
                <a:solidFill>
                  <a:schemeClr val="tx1"/>
                </a:solidFill>
                <a:latin typeface="华文仿宋" panose="02010600040101010101" pitchFamily="2" charset="-122"/>
                <a:ea typeface="华文仿宋" panose="02010600040101010101" pitchFamily="2" charset="-122"/>
                <a:cs typeface="+mn-cs"/>
              </a:rPr>
              <a:t>、这首词是怎样把写景、叙事、抒情完美的结合起来的？</a:t>
            </a:r>
            <a:endParaRPr lang="zh-CN" altLang="en-US" sz="3000" b="1" kern="1200" smtClean="0">
              <a:solidFill>
                <a:schemeClr val="tx1"/>
              </a:solidFill>
              <a:latin typeface="华文仿宋" panose="02010600040101010101" pitchFamily="2" charset="-122"/>
              <a:ea typeface="华文仿宋" panose="02010600040101010101" pitchFamily="2" charset="-122"/>
              <a:cs typeface="+mn-cs"/>
            </a:endParaRPr>
          </a:p>
        </p:txBody>
      </p:sp>
      <p:sp>
        <p:nvSpPr>
          <p:cNvPr id="63492" name="Text Box 4">
            <a:hlinkClick r:id="rId2" action="ppaction://hlinksldjump"/>
          </p:cNvPr>
          <p:cNvSpPr txBox="1">
            <a:spLocks noChangeArrowheads="1"/>
          </p:cNvSpPr>
          <p:nvPr/>
        </p:nvSpPr>
        <p:spPr bwMode="auto">
          <a:xfrm>
            <a:off x="37465" y="1524000"/>
            <a:ext cx="9005570" cy="3107690"/>
          </a:xfrm>
          <a:prstGeom prst="rect">
            <a:avLst/>
          </a:prstGeom>
          <a:solidFill>
            <a:schemeClr val="bg1">
              <a:lumMod val="85000"/>
            </a:schemeClr>
          </a:solidFill>
          <a:ln w="12700" algn="ctr">
            <a:solidFill>
              <a:schemeClr val="bg1"/>
            </a:solidFill>
            <a:miter lim="800000"/>
          </a:ln>
          <a:effectLst/>
        </p:spPr>
        <p:txBody>
          <a:bodyPr wrap="square">
            <a:spAutoFit/>
          </a:bodyPr>
          <a:lstStyle>
            <a:lvl1pPr marL="342900" indent="-342900" eaLnBrk="0" hangingPunct="0">
              <a:defRPr sz="4000" b="1">
                <a:solidFill>
                  <a:schemeClr val="tx1"/>
                </a:solidFill>
                <a:latin typeface="Arial" panose="020B0604020202020204"/>
                <a:ea typeface="宋体" panose="02010600030101010101" pitchFamily="2" charset="-122"/>
              </a:defRPr>
            </a:lvl1pPr>
            <a:lvl2pPr marL="742950" indent="-285750" eaLnBrk="0" hangingPunct="0">
              <a:defRPr sz="4000" b="1">
                <a:solidFill>
                  <a:schemeClr val="tx1"/>
                </a:solidFill>
                <a:latin typeface="Arial" panose="020B0604020202020204"/>
                <a:ea typeface="宋体" panose="02010600030101010101" pitchFamily="2" charset="-122"/>
              </a:defRPr>
            </a:lvl2pPr>
            <a:lvl3pPr marL="1143000" indent="-228600" eaLnBrk="0" hangingPunct="0">
              <a:defRPr sz="4000" b="1">
                <a:solidFill>
                  <a:schemeClr val="tx1"/>
                </a:solidFill>
                <a:latin typeface="Arial" panose="020B0604020202020204"/>
                <a:ea typeface="宋体" panose="02010600030101010101" pitchFamily="2" charset="-122"/>
              </a:defRPr>
            </a:lvl3pPr>
            <a:lvl4pPr marL="1600200" indent="-228600" eaLnBrk="0" hangingPunct="0">
              <a:defRPr sz="4000" b="1">
                <a:solidFill>
                  <a:schemeClr val="tx1"/>
                </a:solidFill>
                <a:latin typeface="Arial" panose="020B0604020202020204"/>
                <a:ea typeface="宋体" panose="02010600030101010101" pitchFamily="2" charset="-122"/>
              </a:defRPr>
            </a:lvl4pPr>
            <a:lvl5pPr marL="2057400" indent="-228600" eaLnBrk="0" hangingPunct="0">
              <a:defRPr sz="4000" b="1">
                <a:solidFill>
                  <a:schemeClr val="tx1"/>
                </a:solidFill>
                <a:latin typeface="Arial" panose="020B0604020202020204"/>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a:ea typeface="宋体" panose="02010600030101010101" pitchFamily="2" charset="-122"/>
              </a:defRPr>
            </a:lvl9pPr>
          </a:lstStyle>
          <a:p>
            <a:pPr marL="0" indent="0" eaLnBrk="1" hangingPunct="1">
              <a:lnSpc>
                <a:spcPct val="100000"/>
              </a:lnSpc>
              <a:spcBef>
                <a:spcPct val="0"/>
              </a:spcBef>
              <a:buNone/>
              <a:defRPr/>
            </a:pPr>
            <a:r>
              <a:rPr lang="zh-CN" altLang="en-US" sz="2800" smtClean="0">
                <a:latin typeface="华文仿宋" panose="02010600040101010101" pitchFamily="2" charset="-122"/>
                <a:ea typeface="华文仿宋" panose="02010600040101010101" pitchFamily="2" charset="-122"/>
              </a:rPr>
              <a:t>上阕写眼中之景和心中所思，由眼前的景想到了“谁主沉浮”的问题，想到了革命领导权的问题。下阕追忆往事，表现了作者青年时代的革命精神和远大理想。上阕写景，虽然着重写景，但实际上处处都是景中寓情。下阕借景抒情，情景合一，全词由景到情，由实到虚，由自然的情趣到人生的哲理，逐层推进，步步深入，诗情得到了酣畅淋漓的表达。</a:t>
            </a:r>
            <a:endParaRPr lang="zh-CN" altLang="en-US" sz="2800" smtClean="0">
              <a:latin typeface="华文仿宋" panose="02010600040101010101" pitchFamily="2" charset="-122"/>
              <a:ea typeface="华文仿宋"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childTnLst>
                                    <p:set>
                                      <p:cBhvr>
                                        <p:cTn id="6" dur="1" fill="hold">
                                          <p:stCondLst>
                                            <p:cond delay="0"/>
                                          </p:stCondLst>
                                        </p:cTn>
                                        <p:tgtEl>
                                          <p:spTgt spid="63490"/>
                                        </p:tgtEl>
                                        <p:attrNameLst>
                                          <p:attrName>style.visibility</p:attrName>
                                        </p:attrNameLst>
                                      </p:cBhvr>
                                      <p:to>
                                        <p:strVal val="visible"/>
                                      </p:to>
                                    </p:set>
                                    <p:animEffect transition="in" filter="box(in)">
                                      <p:cBhvr>
                                        <p:cTn id="7" dur="500"/>
                                        <p:tgtEl>
                                          <p:spTgt spid="63490"/>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1" nodeType="clickEffect">
                                  <p:childTnLst>
                                    <p:set>
                                      <p:cBhvr>
                                        <p:cTn id="11" dur="1" fill="hold">
                                          <p:stCondLst>
                                            <p:cond delay="0"/>
                                          </p:stCondLst>
                                        </p:cTn>
                                        <p:tgtEl>
                                          <p:spTgt spid="63492"/>
                                        </p:tgtEl>
                                        <p:attrNameLst>
                                          <p:attrName>style.visibility</p:attrName>
                                        </p:attrNameLst>
                                      </p:cBhvr>
                                      <p:to>
                                        <p:strVal val="visible"/>
                                      </p:to>
                                    </p:set>
                                    <p:animEffect transition="in" filter="diamond(in)">
                                      <p:cBhvr>
                                        <p:cTn id="12" dur="2000"/>
                                        <p:tgtEl>
                                          <p:spTgt spid="634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0" grpId="0"/>
      <p:bldP spid="63492" grpId="1" bldLvl="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blipFill>
          <a:blip r:embed="rId1"/>
          <a:stretch>
            <a:fillRect/>
          </a:stretch>
        </a:blipFill>
        <a:effectLst/>
      </p:bgPr>
    </p:bg>
    <p:spTree>
      <p:nvGrpSpPr>
        <p:cNvPr id="1" name=""/>
        <p:cNvGrpSpPr/>
        <p:nvPr/>
      </p:nvGrpSpPr>
      <p:grpSpPr>
        <a:xfrm>
          <a:off x="0" y="0"/>
          <a:ext cx="0" cy="0"/>
          <a:chOff x="0" y="0"/>
          <a:chExt cx="0" cy="0"/>
        </a:xfrm>
      </p:grpSpPr>
      <p:sp>
        <p:nvSpPr>
          <p:cNvPr id="27650" name="Text Box 3"/>
          <p:cNvSpPr txBox="1">
            <a:spLocks noChangeArrowheads="1"/>
          </p:cNvSpPr>
          <p:nvPr/>
        </p:nvSpPr>
        <p:spPr bwMode="auto">
          <a:xfrm>
            <a:off x="228600" y="2590800"/>
            <a:ext cx="750888" cy="1446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0"/>
              </a:spcBef>
              <a:buClrTx/>
              <a:buFontTx/>
              <a:buNone/>
            </a:pPr>
            <a:r>
              <a:rPr kumimoji="1" lang="zh-CN" altLang="en-US" sz="4400">
                <a:solidFill>
                  <a:srgbClr val="C00000"/>
                </a:solidFill>
                <a:latin typeface="Times New Roman" panose="02020603050405020304" pitchFamily="18" charset="0"/>
                <a:ea typeface="楷体_GB2312" pitchFamily="1" charset="-122"/>
              </a:rPr>
              <a:t>写</a:t>
            </a:r>
            <a:endParaRPr kumimoji="1" lang="zh-CN" altLang="en-US" sz="4400">
              <a:solidFill>
                <a:srgbClr val="C00000"/>
              </a:solidFill>
              <a:latin typeface="Times New Roman" panose="02020603050405020304" pitchFamily="18" charset="0"/>
              <a:ea typeface="楷体_GB2312" pitchFamily="1" charset="-122"/>
            </a:endParaRPr>
          </a:p>
          <a:p>
            <a:pPr eaLnBrk="1" hangingPunct="1">
              <a:lnSpc>
                <a:spcPct val="100000"/>
              </a:lnSpc>
              <a:spcBef>
                <a:spcPct val="0"/>
              </a:spcBef>
              <a:buClrTx/>
              <a:buFontTx/>
              <a:buNone/>
            </a:pPr>
            <a:r>
              <a:rPr kumimoji="1" lang="zh-CN" altLang="en-US" sz="4400">
                <a:solidFill>
                  <a:srgbClr val="C00000"/>
                </a:solidFill>
                <a:latin typeface="Times New Roman" panose="02020603050405020304" pitchFamily="18" charset="0"/>
                <a:ea typeface="楷体_GB2312" pitchFamily="1" charset="-122"/>
              </a:rPr>
              <a:t>景</a:t>
            </a:r>
            <a:endParaRPr kumimoji="1" lang="zh-CN" altLang="en-US" sz="4400">
              <a:solidFill>
                <a:srgbClr val="C00000"/>
              </a:solidFill>
              <a:latin typeface="Times New Roman" panose="02020603050405020304" pitchFamily="18" charset="0"/>
              <a:ea typeface="楷体_GB2312" pitchFamily="1" charset="-122"/>
            </a:endParaRPr>
          </a:p>
        </p:txBody>
      </p:sp>
      <p:sp>
        <p:nvSpPr>
          <p:cNvPr id="27651" name="AutoShape 4"/>
          <p:cNvSpPr/>
          <p:nvPr/>
        </p:nvSpPr>
        <p:spPr bwMode="auto">
          <a:xfrm>
            <a:off x="914400" y="1752600"/>
            <a:ext cx="152400" cy="3276600"/>
          </a:xfrm>
          <a:prstGeom prst="leftBrace">
            <a:avLst>
              <a:gd name="adj1" fmla="val 179167"/>
              <a:gd name="adj2" fmla="val 50000"/>
            </a:avLst>
          </a:pr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100000"/>
              </a:lnSpc>
              <a:spcBef>
                <a:spcPct val="0"/>
              </a:spcBef>
              <a:buClrTx/>
              <a:buFontTx/>
              <a:buNone/>
            </a:pPr>
            <a:endParaRPr kumimoji="1" lang="zh-CN" altLang="zh-CN" sz="2400" b="0">
              <a:solidFill>
                <a:srgbClr val="6600FF"/>
              </a:solidFill>
              <a:latin typeface="Times New Roman" panose="02020603050405020304" pitchFamily="18" charset="0"/>
            </a:endParaRPr>
          </a:p>
        </p:txBody>
      </p:sp>
      <p:sp>
        <p:nvSpPr>
          <p:cNvPr id="165893" name="Text Box 5"/>
          <p:cNvSpPr txBox="1">
            <a:spLocks noChangeArrowheads="1"/>
          </p:cNvSpPr>
          <p:nvPr/>
        </p:nvSpPr>
        <p:spPr bwMode="auto">
          <a:xfrm>
            <a:off x="1143000" y="1447800"/>
            <a:ext cx="2633663"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0"/>
              </a:spcBef>
              <a:buClrTx/>
              <a:buFontTx/>
              <a:buNone/>
            </a:pPr>
            <a:r>
              <a:rPr kumimoji="1" lang="zh-CN" altLang="en-US" sz="3200">
                <a:solidFill>
                  <a:srgbClr val="AF762B"/>
                </a:solidFill>
                <a:latin typeface="Times New Roman" panose="02020603050405020304" pitchFamily="18" charset="0"/>
              </a:rPr>
              <a:t>时间、地点、</a:t>
            </a:r>
            <a:endParaRPr kumimoji="1" lang="zh-CN" altLang="en-US" sz="3200">
              <a:solidFill>
                <a:srgbClr val="AF762B"/>
              </a:solidFill>
              <a:latin typeface="Times New Roman" panose="02020603050405020304" pitchFamily="18" charset="0"/>
            </a:endParaRPr>
          </a:p>
          <a:p>
            <a:pPr eaLnBrk="1" hangingPunct="1">
              <a:lnSpc>
                <a:spcPct val="100000"/>
              </a:lnSpc>
              <a:spcBef>
                <a:spcPct val="0"/>
              </a:spcBef>
              <a:buClrTx/>
              <a:buFontTx/>
              <a:buNone/>
            </a:pPr>
            <a:r>
              <a:rPr kumimoji="1" lang="zh-CN" altLang="en-US" sz="3200">
                <a:solidFill>
                  <a:srgbClr val="AF762B"/>
                </a:solidFill>
                <a:latin typeface="Times New Roman" panose="02020603050405020304" pitchFamily="18" charset="0"/>
              </a:rPr>
              <a:t>特定的环境</a:t>
            </a:r>
            <a:endParaRPr kumimoji="1" lang="zh-CN" altLang="en-US" sz="3200">
              <a:solidFill>
                <a:srgbClr val="AF762B"/>
              </a:solidFill>
              <a:latin typeface="Times New Roman" panose="02020603050405020304" pitchFamily="18" charset="0"/>
            </a:endParaRPr>
          </a:p>
        </p:txBody>
      </p:sp>
      <p:sp>
        <p:nvSpPr>
          <p:cNvPr id="165894" name="Text Box 6"/>
          <p:cNvSpPr txBox="1">
            <a:spLocks noChangeArrowheads="1"/>
          </p:cNvSpPr>
          <p:nvPr/>
        </p:nvSpPr>
        <p:spPr bwMode="auto">
          <a:xfrm>
            <a:off x="3352800" y="1676400"/>
            <a:ext cx="25876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0"/>
              </a:spcBef>
              <a:buClrTx/>
              <a:buFontTx/>
              <a:buNone/>
            </a:pPr>
            <a:r>
              <a:rPr kumimoji="1" lang="zh-CN" altLang="en-US" sz="2400">
                <a:solidFill>
                  <a:srgbClr val="AF762B"/>
                </a:solidFill>
                <a:latin typeface="Times New Roman" panose="02020603050405020304" pitchFamily="18" charset="0"/>
              </a:rPr>
              <a:t>（前三句）</a:t>
            </a:r>
            <a:endParaRPr kumimoji="1" lang="zh-CN" altLang="en-US" sz="2400">
              <a:solidFill>
                <a:srgbClr val="AF762B"/>
              </a:solidFill>
              <a:latin typeface="Times New Roman" panose="02020603050405020304" pitchFamily="18" charset="0"/>
            </a:endParaRPr>
          </a:p>
        </p:txBody>
      </p:sp>
      <p:sp>
        <p:nvSpPr>
          <p:cNvPr id="165895" name="Text Box 7"/>
          <p:cNvSpPr txBox="1">
            <a:spLocks noChangeArrowheads="1"/>
          </p:cNvSpPr>
          <p:nvPr/>
        </p:nvSpPr>
        <p:spPr bwMode="auto">
          <a:xfrm>
            <a:off x="1066800" y="4262438"/>
            <a:ext cx="2224088"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0"/>
              </a:spcBef>
              <a:buClrTx/>
              <a:buFontTx/>
              <a:buNone/>
            </a:pPr>
            <a:r>
              <a:rPr kumimoji="1" lang="zh-CN" altLang="en-US" sz="3200">
                <a:solidFill>
                  <a:srgbClr val="AF762B"/>
                </a:solidFill>
                <a:latin typeface="Times New Roman" panose="02020603050405020304" pitchFamily="18" charset="0"/>
              </a:rPr>
              <a:t>湘江秋景图</a:t>
            </a:r>
            <a:endParaRPr kumimoji="1" lang="zh-CN" altLang="en-US" sz="3200">
              <a:solidFill>
                <a:srgbClr val="AF762B"/>
              </a:solidFill>
              <a:latin typeface="Times New Roman" panose="02020603050405020304" pitchFamily="18" charset="0"/>
            </a:endParaRPr>
          </a:p>
        </p:txBody>
      </p:sp>
      <p:sp>
        <p:nvSpPr>
          <p:cNvPr id="165896" name="Text Box 8"/>
          <p:cNvSpPr txBox="1">
            <a:spLocks noChangeArrowheads="1"/>
          </p:cNvSpPr>
          <p:nvPr/>
        </p:nvSpPr>
        <p:spPr bwMode="auto">
          <a:xfrm>
            <a:off x="3733800" y="3003550"/>
            <a:ext cx="596900" cy="304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0"/>
              </a:spcBef>
              <a:buClrTx/>
              <a:buFontTx/>
              <a:buNone/>
            </a:pPr>
            <a:r>
              <a:rPr kumimoji="1" lang="zh-CN" altLang="en-US" sz="3200">
                <a:solidFill>
                  <a:srgbClr val="AF762B"/>
                </a:solidFill>
                <a:latin typeface="Times New Roman" panose="02020603050405020304" pitchFamily="18" charset="0"/>
                <a:ea typeface="楷体_GB2312" pitchFamily="1" charset="-122"/>
              </a:rPr>
              <a:t>山</a:t>
            </a:r>
            <a:endParaRPr kumimoji="1" lang="zh-CN" altLang="en-US" sz="3200">
              <a:solidFill>
                <a:srgbClr val="AF762B"/>
              </a:solidFill>
              <a:latin typeface="Times New Roman" panose="02020603050405020304" pitchFamily="18" charset="0"/>
              <a:ea typeface="楷体_GB2312" pitchFamily="1" charset="-122"/>
            </a:endParaRPr>
          </a:p>
          <a:p>
            <a:pPr eaLnBrk="1" hangingPunct="1">
              <a:lnSpc>
                <a:spcPct val="100000"/>
              </a:lnSpc>
              <a:spcBef>
                <a:spcPct val="0"/>
              </a:spcBef>
              <a:buClrTx/>
              <a:buFontTx/>
              <a:buNone/>
            </a:pPr>
            <a:r>
              <a:rPr kumimoji="1" lang="zh-CN" altLang="en-US" sz="3200">
                <a:solidFill>
                  <a:srgbClr val="AF762B"/>
                </a:solidFill>
                <a:latin typeface="Times New Roman" panose="02020603050405020304" pitchFamily="18" charset="0"/>
                <a:ea typeface="楷体_GB2312" pitchFamily="1" charset="-122"/>
              </a:rPr>
              <a:t>林</a:t>
            </a:r>
            <a:endParaRPr kumimoji="1" lang="zh-CN" altLang="en-US" sz="3200">
              <a:solidFill>
                <a:srgbClr val="AF762B"/>
              </a:solidFill>
              <a:latin typeface="Times New Roman" panose="02020603050405020304" pitchFamily="18" charset="0"/>
              <a:ea typeface="楷体_GB2312" pitchFamily="1" charset="-122"/>
            </a:endParaRPr>
          </a:p>
          <a:p>
            <a:pPr eaLnBrk="1" hangingPunct="1">
              <a:lnSpc>
                <a:spcPct val="100000"/>
              </a:lnSpc>
              <a:spcBef>
                <a:spcPct val="0"/>
              </a:spcBef>
              <a:buClrTx/>
              <a:buFontTx/>
              <a:buNone/>
            </a:pPr>
            <a:r>
              <a:rPr kumimoji="1" lang="zh-CN" altLang="en-US" sz="3200">
                <a:solidFill>
                  <a:srgbClr val="AF762B"/>
                </a:solidFill>
                <a:latin typeface="Times New Roman" panose="02020603050405020304" pitchFamily="18" charset="0"/>
                <a:ea typeface="楷体_GB2312" pitchFamily="1" charset="-122"/>
              </a:rPr>
              <a:t>江</a:t>
            </a:r>
            <a:endParaRPr kumimoji="1" lang="zh-CN" altLang="en-US" sz="3200">
              <a:solidFill>
                <a:srgbClr val="AF762B"/>
              </a:solidFill>
              <a:latin typeface="Times New Roman" panose="02020603050405020304" pitchFamily="18" charset="0"/>
              <a:ea typeface="楷体_GB2312" pitchFamily="1" charset="-122"/>
            </a:endParaRPr>
          </a:p>
          <a:p>
            <a:pPr eaLnBrk="1" hangingPunct="1">
              <a:lnSpc>
                <a:spcPct val="100000"/>
              </a:lnSpc>
              <a:spcBef>
                <a:spcPct val="0"/>
              </a:spcBef>
              <a:buClrTx/>
              <a:buFontTx/>
              <a:buNone/>
            </a:pPr>
            <a:r>
              <a:rPr kumimoji="1" lang="zh-CN" altLang="en-US" sz="3200">
                <a:solidFill>
                  <a:srgbClr val="AF762B"/>
                </a:solidFill>
                <a:latin typeface="Times New Roman" panose="02020603050405020304" pitchFamily="18" charset="0"/>
                <a:ea typeface="楷体_GB2312" pitchFamily="1" charset="-122"/>
              </a:rPr>
              <a:t>舸</a:t>
            </a:r>
            <a:endParaRPr kumimoji="1" lang="zh-CN" altLang="en-US" sz="3200">
              <a:solidFill>
                <a:srgbClr val="AF762B"/>
              </a:solidFill>
              <a:latin typeface="Times New Roman" panose="02020603050405020304" pitchFamily="18" charset="0"/>
              <a:ea typeface="楷体_GB2312" pitchFamily="1" charset="-122"/>
            </a:endParaRPr>
          </a:p>
          <a:p>
            <a:pPr eaLnBrk="1" hangingPunct="1">
              <a:lnSpc>
                <a:spcPct val="100000"/>
              </a:lnSpc>
              <a:spcBef>
                <a:spcPct val="0"/>
              </a:spcBef>
              <a:buClrTx/>
              <a:buFontTx/>
              <a:buNone/>
            </a:pPr>
            <a:r>
              <a:rPr kumimoji="1" lang="zh-CN" altLang="en-US" sz="3200">
                <a:solidFill>
                  <a:srgbClr val="AF762B"/>
                </a:solidFill>
                <a:latin typeface="Times New Roman" panose="02020603050405020304" pitchFamily="18" charset="0"/>
                <a:ea typeface="楷体_GB2312" pitchFamily="1" charset="-122"/>
              </a:rPr>
              <a:t>鹰</a:t>
            </a:r>
            <a:endParaRPr kumimoji="1" lang="zh-CN" altLang="en-US" sz="3200">
              <a:solidFill>
                <a:srgbClr val="AF762B"/>
              </a:solidFill>
              <a:latin typeface="Times New Roman" panose="02020603050405020304" pitchFamily="18" charset="0"/>
              <a:ea typeface="楷体_GB2312" pitchFamily="1" charset="-122"/>
            </a:endParaRPr>
          </a:p>
          <a:p>
            <a:pPr eaLnBrk="1" hangingPunct="1">
              <a:lnSpc>
                <a:spcPct val="100000"/>
              </a:lnSpc>
              <a:spcBef>
                <a:spcPct val="0"/>
              </a:spcBef>
              <a:buClrTx/>
              <a:buFontTx/>
              <a:buNone/>
            </a:pPr>
            <a:r>
              <a:rPr kumimoji="1" lang="zh-CN" altLang="en-US" sz="3200">
                <a:solidFill>
                  <a:srgbClr val="AF762B"/>
                </a:solidFill>
                <a:latin typeface="Times New Roman" panose="02020603050405020304" pitchFamily="18" charset="0"/>
                <a:ea typeface="楷体_GB2312" pitchFamily="1" charset="-122"/>
              </a:rPr>
              <a:t>鱼</a:t>
            </a:r>
            <a:endParaRPr kumimoji="1" lang="zh-CN" altLang="en-US" sz="3200">
              <a:solidFill>
                <a:srgbClr val="AF762B"/>
              </a:solidFill>
              <a:latin typeface="Times New Roman" panose="02020603050405020304" pitchFamily="18" charset="0"/>
              <a:ea typeface="楷体_GB2312" pitchFamily="1" charset="-122"/>
            </a:endParaRPr>
          </a:p>
        </p:txBody>
      </p:sp>
      <p:sp>
        <p:nvSpPr>
          <p:cNvPr id="165897" name="Text Box 9"/>
          <p:cNvSpPr txBox="1">
            <a:spLocks noChangeArrowheads="1"/>
          </p:cNvSpPr>
          <p:nvPr/>
        </p:nvSpPr>
        <p:spPr bwMode="auto">
          <a:xfrm>
            <a:off x="5673725" y="3581400"/>
            <a:ext cx="1260475"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0"/>
              </a:spcBef>
              <a:buClrTx/>
              <a:buFontTx/>
              <a:buNone/>
            </a:pPr>
            <a:r>
              <a:rPr kumimoji="1" lang="zh-CN" altLang="en-US" sz="2800">
                <a:solidFill>
                  <a:srgbClr val="C00000"/>
                </a:solidFill>
                <a:latin typeface="Times New Roman" panose="02020603050405020304" pitchFamily="18" charset="0"/>
              </a:rPr>
              <a:t>静景</a:t>
            </a:r>
            <a:endParaRPr kumimoji="1" lang="zh-CN" altLang="en-US" sz="2800">
              <a:solidFill>
                <a:srgbClr val="C00000"/>
              </a:solidFill>
              <a:latin typeface="Times New Roman" panose="02020603050405020304" pitchFamily="18" charset="0"/>
            </a:endParaRPr>
          </a:p>
          <a:p>
            <a:pPr eaLnBrk="1" hangingPunct="1">
              <a:lnSpc>
                <a:spcPct val="100000"/>
              </a:lnSpc>
              <a:spcBef>
                <a:spcPct val="0"/>
              </a:spcBef>
              <a:buClrTx/>
              <a:buFontTx/>
              <a:buNone/>
            </a:pPr>
            <a:r>
              <a:rPr kumimoji="1" lang="zh-CN" altLang="en-US" sz="2800">
                <a:solidFill>
                  <a:srgbClr val="C00000"/>
                </a:solidFill>
                <a:latin typeface="Times New Roman" panose="02020603050405020304" pitchFamily="18" charset="0"/>
              </a:rPr>
              <a:t>（色）</a:t>
            </a:r>
            <a:endParaRPr kumimoji="1" lang="zh-CN" altLang="en-US" sz="2800">
              <a:solidFill>
                <a:srgbClr val="C00000"/>
              </a:solidFill>
              <a:latin typeface="Times New Roman" panose="02020603050405020304" pitchFamily="18" charset="0"/>
            </a:endParaRPr>
          </a:p>
          <a:p>
            <a:pPr eaLnBrk="1" hangingPunct="1">
              <a:lnSpc>
                <a:spcPct val="100000"/>
              </a:lnSpc>
              <a:spcBef>
                <a:spcPct val="0"/>
              </a:spcBef>
              <a:buClrTx/>
              <a:buFontTx/>
              <a:buNone/>
            </a:pPr>
            <a:endParaRPr kumimoji="1" lang="zh-CN" altLang="en-US" sz="2800">
              <a:solidFill>
                <a:srgbClr val="C00000"/>
              </a:solidFill>
              <a:latin typeface="Times New Roman" panose="02020603050405020304" pitchFamily="18" charset="0"/>
            </a:endParaRPr>
          </a:p>
          <a:p>
            <a:pPr eaLnBrk="1" hangingPunct="1">
              <a:lnSpc>
                <a:spcPct val="100000"/>
              </a:lnSpc>
              <a:spcBef>
                <a:spcPct val="0"/>
              </a:spcBef>
              <a:buClrTx/>
              <a:buFontTx/>
              <a:buNone/>
            </a:pPr>
            <a:r>
              <a:rPr kumimoji="1" lang="zh-CN" altLang="en-US" sz="2800">
                <a:solidFill>
                  <a:srgbClr val="C00000"/>
                </a:solidFill>
                <a:latin typeface="Times New Roman" panose="02020603050405020304" pitchFamily="18" charset="0"/>
              </a:rPr>
              <a:t>动景</a:t>
            </a:r>
            <a:endParaRPr kumimoji="1" lang="zh-CN" altLang="en-US" sz="2800">
              <a:solidFill>
                <a:srgbClr val="C00000"/>
              </a:solidFill>
              <a:latin typeface="Times New Roman" panose="02020603050405020304" pitchFamily="18" charset="0"/>
            </a:endParaRPr>
          </a:p>
        </p:txBody>
      </p:sp>
      <p:sp>
        <p:nvSpPr>
          <p:cNvPr id="165898" name="Text Box 10"/>
          <p:cNvSpPr txBox="1">
            <a:spLocks noChangeArrowheads="1"/>
          </p:cNvSpPr>
          <p:nvPr/>
        </p:nvSpPr>
        <p:spPr bwMode="auto">
          <a:xfrm>
            <a:off x="6754813" y="3581400"/>
            <a:ext cx="1398587"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0"/>
              </a:spcBef>
              <a:buClrTx/>
              <a:buFontTx/>
              <a:buNone/>
            </a:pPr>
            <a:r>
              <a:rPr kumimoji="1" lang="zh-CN" altLang="en-US" sz="2800">
                <a:solidFill>
                  <a:srgbClr val="C00000"/>
                </a:solidFill>
                <a:latin typeface="Times New Roman" panose="02020603050405020304" pitchFamily="18" charset="0"/>
              </a:rPr>
              <a:t>远景</a:t>
            </a:r>
            <a:endParaRPr kumimoji="1" lang="zh-CN" altLang="en-US" sz="2800">
              <a:solidFill>
                <a:srgbClr val="C00000"/>
              </a:solidFill>
              <a:latin typeface="Times New Roman" panose="02020603050405020304" pitchFamily="18" charset="0"/>
            </a:endParaRPr>
          </a:p>
          <a:p>
            <a:pPr eaLnBrk="1" hangingPunct="1">
              <a:lnSpc>
                <a:spcPct val="100000"/>
              </a:lnSpc>
              <a:spcBef>
                <a:spcPct val="0"/>
              </a:spcBef>
              <a:buClrTx/>
              <a:buFontTx/>
              <a:buNone/>
            </a:pPr>
            <a:endParaRPr kumimoji="1" lang="zh-CN" altLang="en-US" sz="2800">
              <a:solidFill>
                <a:srgbClr val="C00000"/>
              </a:solidFill>
              <a:latin typeface="Times New Roman" panose="02020603050405020304" pitchFamily="18" charset="0"/>
            </a:endParaRPr>
          </a:p>
          <a:p>
            <a:pPr eaLnBrk="1" hangingPunct="1">
              <a:lnSpc>
                <a:spcPct val="100000"/>
              </a:lnSpc>
              <a:spcBef>
                <a:spcPct val="0"/>
              </a:spcBef>
              <a:buClrTx/>
              <a:buFontTx/>
              <a:buNone/>
            </a:pPr>
            <a:endParaRPr kumimoji="1" lang="zh-CN" altLang="en-US" sz="2800">
              <a:solidFill>
                <a:srgbClr val="C00000"/>
              </a:solidFill>
              <a:latin typeface="Times New Roman" panose="02020603050405020304" pitchFamily="18" charset="0"/>
            </a:endParaRPr>
          </a:p>
          <a:p>
            <a:pPr eaLnBrk="1" hangingPunct="1">
              <a:lnSpc>
                <a:spcPct val="100000"/>
              </a:lnSpc>
              <a:spcBef>
                <a:spcPct val="0"/>
              </a:spcBef>
              <a:buClrTx/>
              <a:buFontTx/>
              <a:buNone/>
            </a:pPr>
            <a:r>
              <a:rPr kumimoji="1" lang="zh-CN" altLang="en-US" sz="2800">
                <a:solidFill>
                  <a:srgbClr val="C00000"/>
                </a:solidFill>
                <a:latin typeface="Times New Roman" panose="02020603050405020304" pitchFamily="18" charset="0"/>
              </a:rPr>
              <a:t>近景</a:t>
            </a:r>
            <a:endParaRPr kumimoji="1" lang="zh-CN" altLang="en-US" sz="2800">
              <a:solidFill>
                <a:srgbClr val="C00000"/>
              </a:solidFill>
              <a:latin typeface="Times New Roman" panose="02020603050405020304" pitchFamily="18" charset="0"/>
            </a:endParaRPr>
          </a:p>
        </p:txBody>
      </p:sp>
      <p:sp>
        <p:nvSpPr>
          <p:cNvPr id="27658" name="AutoShape 13"/>
          <p:cNvSpPr/>
          <p:nvPr/>
        </p:nvSpPr>
        <p:spPr bwMode="auto">
          <a:xfrm>
            <a:off x="3429000" y="3124200"/>
            <a:ext cx="304800" cy="2743200"/>
          </a:xfrm>
          <a:prstGeom prst="leftBrace">
            <a:avLst>
              <a:gd name="adj1" fmla="val 86125"/>
              <a:gd name="adj2" fmla="val 50000"/>
            </a:avLst>
          </a:pr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100000"/>
              </a:lnSpc>
              <a:spcBef>
                <a:spcPct val="0"/>
              </a:spcBef>
              <a:buClrTx/>
              <a:buFontTx/>
              <a:buNone/>
            </a:pPr>
            <a:endParaRPr kumimoji="1" lang="zh-CN" altLang="zh-CN" sz="2400" b="0">
              <a:solidFill>
                <a:srgbClr val="00FF00"/>
              </a:solidFill>
              <a:latin typeface="Times New Roman" panose="02020603050405020304" pitchFamily="18" charset="0"/>
            </a:endParaRPr>
          </a:p>
        </p:txBody>
      </p:sp>
      <p:sp>
        <p:nvSpPr>
          <p:cNvPr id="27659" name="AutoShape 14"/>
          <p:cNvSpPr/>
          <p:nvPr/>
        </p:nvSpPr>
        <p:spPr bwMode="auto">
          <a:xfrm>
            <a:off x="5410200" y="3124200"/>
            <a:ext cx="76200" cy="1295400"/>
          </a:xfrm>
          <a:prstGeom prst="rightBrace">
            <a:avLst>
              <a:gd name="adj1" fmla="val 141667"/>
              <a:gd name="adj2" fmla="val 50000"/>
            </a:avLst>
          </a:pr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7660" name="AutoShape 15"/>
          <p:cNvSpPr>
            <a:spLocks noChangeArrowheads="1"/>
          </p:cNvSpPr>
          <p:nvPr/>
        </p:nvSpPr>
        <p:spPr bwMode="auto">
          <a:xfrm>
            <a:off x="4343400" y="3200400"/>
            <a:ext cx="457200" cy="76200"/>
          </a:xfrm>
          <a:prstGeom prst="rightArrow">
            <a:avLst>
              <a:gd name="adj1" fmla="val 50000"/>
              <a:gd name="adj2" fmla="val 150000"/>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7661" name="AutoShape 16"/>
          <p:cNvSpPr>
            <a:spLocks noChangeArrowheads="1"/>
          </p:cNvSpPr>
          <p:nvPr/>
        </p:nvSpPr>
        <p:spPr bwMode="auto">
          <a:xfrm>
            <a:off x="4343400" y="4114800"/>
            <a:ext cx="457200" cy="76200"/>
          </a:xfrm>
          <a:prstGeom prst="rightArrow">
            <a:avLst>
              <a:gd name="adj1" fmla="val 50000"/>
              <a:gd name="adj2" fmla="val 150000"/>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7662" name="AutoShape 17"/>
          <p:cNvSpPr>
            <a:spLocks noChangeArrowheads="1"/>
          </p:cNvSpPr>
          <p:nvPr/>
        </p:nvSpPr>
        <p:spPr bwMode="auto">
          <a:xfrm>
            <a:off x="4343400" y="4572000"/>
            <a:ext cx="457200" cy="76200"/>
          </a:xfrm>
          <a:prstGeom prst="rightArrow">
            <a:avLst>
              <a:gd name="adj1" fmla="val 50000"/>
              <a:gd name="adj2" fmla="val 150000"/>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7663" name="AutoShape 18"/>
          <p:cNvSpPr>
            <a:spLocks noChangeArrowheads="1"/>
          </p:cNvSpPr>
          <p:nvPr/>
        </p:nvSpPr>
        <p:spPr bwMode="auto">
          <a:xfrm>
            <a:off x="4343400" y="3657600"/>
            <a:ext cx="457200" cy="76200"/>
          </a:xfrm>
          <a:prstGeom prst="rightArrow">
            <a:avLst>
              <a:gd name="adj1" fmla="val 50000"/>
              <a:gd name="adj2" fmla="val 150000"/>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7664" name="AutoShape 19"/>
          <p:cNvSpPr>
            <a:spLocks noChangeArrowheads="1"/>
          </p:cNvSpPr>
          <p:nvPr/>
        </p:nvSpPr>
        <p:spPr bwMode="auto">
          <a:xfrm flipV="1">
            <a:off x="4343400" y="5638800"/>
            <a:ext cx="457200" cy="76200"/>
          </a:xfrm>
          <a:prstGeom prst="rightArrow">
            <a:avLst>
              <a:gd name="adj1" fmla="val 50000"/>
              <a:gd name="adj2" fmla="val 150000"/>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7665" name="AutoShape 20"/>
          <p:cNvSpPr>
            <a:spLocks noChangeArrowheads="1"/>
          </p:cNvSpPr>
          <p:nvPr/>
        </p:nvSpPr>
        <p:spPr bwMode="auto">
          <a:xfrm>
            <a:off x="4343400" y="5029200"/>
            <a:ext cx="457200" cy="76200"/>
          </a:xfrm>
          <a:prstGeom prst="rightArrow">
            <a:avLst>
              <a:gd name="adj1" fmla="val 50000"/>
              <a:gd name="adj2" fmla="val 150000"/>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7666" name="Text Box 21"/>
          <p:cNvSpPr txBox="1">
            <a:spLocks noChangeArrowheads="1"/>
          </p:cNvSpPr>
          <p:nvPr/>
        </p:nvSpPr>
        <p:spPr bwMode="auto">
          <a:xfrm>
            <a:off x="4953000" y="3276600"/>
            <a:ext cx="609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buClrTx/>
              <a:buFontTx/>
              <a:buNone/>
            </a:pPr>
            <a:endParaRPr kumimoji="1" lang="zh-CN" altLang="zh-CN" sz="2400" b="0">
              <a:latin typeface="Times New Roman" panose="02020603050405020304" pitchFamily="18" charset="0"/>
            </a:endParaRPr>
          </a:p>
        </p:txBody>
      </p:sp>
      <p:sp>
        <p:nvSpPr>
          <p:cNvPr id="165910" name="Text Box 22"/>
          <p:cNvSpPr txBox="1">
            <a:spLocks noChangeArrowheads="1"/>
          </p:cNvSpPr>
          <p:nvPr/>
        </p:nvSpPr>
        <p:spPr bwMode="auto">
          <a:xfrm>
            <a:off x="4800600" y="2971800"/>
            <a:ext cx="533400" cy="304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buClrTx/>
              <a:buFontTx/>
              <a:buNone/>
            </a:pPr>
            <a:r>
              <a:rPr kumimoji="1" lang="zh-CN" altLang="en-US" sz="3200">
                <a:solidFill>
                  <a:srgbClr val="AF762B"/>
                </a:solidFill>
                <a:latin typeface="Times New Roman" panose="02020603050405020304" pitchFamily="18" charset="0"/>
                <a:ea typeface="楷体_GB2312" pitchFamily="1" charset="-122"/>
              </a:rPr>
              <a:t>红染碧争击翔</a:t>
            </a:r>
            <a:endParaRPr kumimoji="1" lang="zh-CN" altLang="en-US" sz="3200">
              <a:solidFill>
                <a:srgbClr val="AF762B"/>
              </a:solidFill>
              <a:latin typeface="Times New Roman" panose="02020603050405020304" pitchFamily="18" charset="0"/>
              <a:ea typeface="楷体_GB2312" pitchFamily="1" charset="-122"/>
            </a:endParaRPr>
          </a:p>
        </p:txBody>
      </p:sp>
      <p:sp>
        <p:nvSpPr>
          <p:cNvPr id="27668" name="AutoShape 23"/>
          <p:cNvSpPr/>
          <p:nvPr/>
        </p:nvSpPr>
        <p:spPr bwMode="auto">
          <a:xfrm>
            <a:off x="5410200" y="4572000"/>
            <a:ext cx="76200" cy="1295400"/>
          </a:xfrm>
          <a:prstGeom prst="rightBrace">
            <a:avLst>
              <a:gd name="adj1" fmla="val 141667"/>
              <a:gd name="adj2" fmla="val 50000"/>
            </a:avLst>
          </a:pr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5914" name="Text Box 26"/>
          <p:cNvSpPr txBox="1">
            <a:spLocks noChangeArrowheads="1"/>
          </p:cNvSpPr>
          <p:nvPr/>
        </p:nvSpPr>
        <p:spPr bwMode="auto">
          <a:xfrm>
            <a:off x="7696200" y="3581400"/>
            <a:ext cx="1447800" cy="1801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buClrTx/>
              <a:buFontTx/>
              <a:buNone/>
            </a:pPr>
            <a:r>
              <a:rPr kumimoji="1" lang="zh-CN" altLang="en-US" sz="2800">
                <a:solidFill>
                  <a:srgbClr val="C00000"/>
                </a:solidFill>
                <a:latin typeface="Times New Roman" panose="02020603050405020304" pitchFamily="18" charset="0"/>
              </a:rPr>
              <a:t>仰视</a:t>
            </a:r>
            <a:endParaRPr kumimoji="1" lang="zh-CN" altLang="en-US" sz="2800">
              <a:solidFill>
                <a:srgbClr val="C00000"/>
              </a:solidFill>
              <a:latin typeface="Times New Roman" panose="02020603050405020304" pitchFamily="18" charset="0"/>
            </a:endParaRPr>
          </a:p>
          <a:p>
            <a:pPr eaLnBrk="1" hangingPunct="1">
              <a:lnSpc>
                <a:spcPct val="100000"/>
              </a:lnSpc>
              <a:spcBef>
                <a:spcPct val="50000"/>
              </a:spcBef>
              <a:buClrTx/>
              <a:buFontTx/>
              <a:buNone/>
            </a:pPr>
            <a:endParaRPr kumimoji="1" lang="zh-CN" altLang="en-US" sz="2800">
              <a:solidFill>
                <a:srgbClr val="C00000"/>
              </a:solidFill>
              <a:latin typeface="Times New Roman" panose="02020603050405020304" pitchFamily="18" charset="0"/>
            </a:endParaRPr>
          </a:p>
          <a:p>
            <a:pPr eaLnBrk="1" hangingPunct="1">
              <a:lnSpc>
                <a:spcPct val="100000"/>
              </a:lnSpc>
              <a:spcBef>
                <a:spcPct val="50000"/>
              </a:spcBef>
              <a:buClrTx/>
              <a:buFontTx/>
              <a:buNone/>
            </a:pPr>
            <a:r>
              <a:rPr kumimoji="1" lang="zh-CN" altLang="en-US" sz="2800">
                <a:solidFill>
                  <a:srgbClr val="C00000"/>
                </a:solidFill>
                <a:latin typeface="Times New Roman" panose="02020603050405020304" pitchFamily="18" charset="0"/>
              </a:rPr>
              <a:t>俯视</a:t>
            </a:r>
            <a:endParaRPr kumimoji="1" lang="zh-CN" altLang="en-US" sz="2800">
              <a:solidFill>
                <a:srgbClr val="C00000"/>
              </a:solidFill>
              <a:latin typeface="Times New Roman" panose="02020603050405020304" pitchFamily="18" charset="0"/>
            </a:endParaRPr>
          </a:p>
        </p:txBody>
      </p:sp>
      <p:sp>
        <p:nvSpPr>
          <p:cNvPr id="27670" name="Text Box 4"/>
          <p:cNvSpPr txBox="1">
            <a:spLocks noChangeArrowheads="1"/>
          </p:cNvSpPr>
          <p:nvPr/>
        </p:nvSpPr>
        <p:spPr bwMode="auto">
          <a:xfrm>
            <a:off x="304800" y="179388"/>
            <a:ext cx="1874838" cy="70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0"/>
              </a:spcBef>
              <a:buClrTx/>
              <a:buFont typeface="Wingdings" panose="05000000000000000000" pitchFamily="2" charset="2"/>
              <a:buNone/>
            </a:pPr>
            <a:r>
              <a:rPr lang="zh-CN" altLang="en-US">
                <a:latin typeface="微软雅黑" panose="020B0503020204020204" pitchFamily="34" charset="-122"/>
                <a:ea typeface="微软雅黑" panose="020B0503020204020204" pitchFamily="34" charset="-122"/>
              </a:rPr>
              <a:t>总结</a:t>
            </a:r>
            <a:endParaRPr lang="en-US" altLang="zh-CN">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childTnLst>
                                    <p:set>
                                      <p:cBhvr>
                                        <p:cTn id="6" dur="1" fill="hold">
                                          <p:stCondLst>
                                            <p:cond delay="0"/>
                                          </p:stCondLst>
                                        </p:cTn>
                                        <p:tgtEl>
                                          <p:spTgt spid="165893"/>
                                        </p:tgtEl>
                                        <p:attrNameLst>
                                          <p:attrName>style.visibility</p:attrName>
                                        </p:attrNameLst>
                                      </p:cBhvr>
                                      <p:to>
                                        <p:strVal val="visible"/>
                                      </p:to>
                                    </p:set>
                                    <p:animEffect transition="in" filter="fade">
                                      <p:cBhvr>
                                        <p:cTn id="7" dur="500"/>
                                        <p:tgtEl>
                                          <p:spTgt spid="165893"/>
                                        </p:tgtEl>
                                      </p:cBhvr>
                                    </p:animEffect>
                                  </p:childTnLst>
                                </p:cTn>
                              </p:par>
                              <p:par>
                                <p:cTn id="8" presetID="10" presetClass="entr" presetSubtype="0" fill="hold" grpId="1" nodeType="withEffect">
                                  <p:childTnLst>
                                    <p:set>
                                      <p:cBhvr>
                                        <p:cTn id="9" dur="1" fill="hold">
                                          <p:stCondLst>
                                            <p:cond delay="0"/>
                                          </p:stCondLst>
                                        </p:cTn>
                                        <p:tgtEl>
                                          <p:spTgt spid="165894"/>
                                        </p:tgtEl>
                                        <p:attrNameLst>
                                          <p:attrName>style.visibility</p:attrName>
                                        </p:attrNameLst>
                                      </p:cBhvr>
                                      <p:to>
                                        <p:strVal val="visible"/>
                                      </p:to>
                                    </p:set>
                                    <p:animEffect transition="in" filter="fade">
                                      <p:cBhvr>
                                        <p:cTn id="10" dur="500"/>
                                        <p:tgtEl>
                                          <p:spTgt spid="16589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2" nodeType="clickEffect">
                                  <p:childTnLst>
                                    <p:set>
                                      <p:cBhvr>
                                        <p:cTn id="14" dur="1" fill="hold">
                                          <p:stCondLst>
                                            <p:cond delay="0"/>
                                          </p:stCondLst>
                                        </p:cTn>
                                        <p:tgtEl>
                                          <p:spTgt spid="165895"/>
                                        </p:tgtEl>
                                        <p:attrNameLst>
                                          <p:attrName>style.visibility</p:attrName>
                                        </p:attrNameLst>
                                      </p:cBhvr>
                                      <p:to>
                                        <p:strVal val="visible"/>
                                      </p:to>
                                    </p:set>
                                    <p:animEffect transition="in" filter="fade">
                                      <p:cBhvr>
                                        <p:cTn id="15" dur="500"/>
                                        <p:tgtEl>
                                          <p:spTgt spid="16589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3" nodeType="clickEffect">
                                  <p:childTnLst>
                                    <p:set>
                                      <p:cBhvr>
                                        <p:cTn id="19" dur="1" fill="hold">
                                          <p:stCondLst>
                                            <p:cond delay="0"/>
                                          </p:stCondLst>
                                        </p:cTn>
                                        <p:tgtEl>
                                          <p:spTgt spid="165896"/>
                                        </p:tgtEl>
                                        <p:attrNameLst>
                                          <p:attrName>style.visibility</p:attrName>
                                        </p:attrNameLst>
                                      </p:cBhvr>
                                      <p:to>
                                        <p:strVal val="visible"/>
                                      </p:to>
                                    </p:set>
                                    <p:animEffect transition="in" filter="fade">
                                      <p:cBhvr>
                                        <p:cTn id="20" dur="500"/>
                                        <p:tgtEl>
                                          <p:spTgt spid="16589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childTnLst>
                                    <p:set>
                                      <p:cBhvr>
                                        <p:cTn id="24" dur="1" fill="hold">
                                          <p:stCondLst>
                                            <p:cond delay="0"/>
                                          </p:stCondLst>
                                        </p:cTn>
                                        <p:tgtEl>
                                          <p:spTgt spid="165910">
                                            <p:txEl>
                                              <p:pRg st="0" end="0"/>
                                            </p:txEl>
                                          </p:spTgt>
                                        </p:tgtEl>
                                        <p:attrNameLst>
                                          <p:attrName>style.visibility</p:attrName>
                                        </p:attrNameLst>
                                      </p:cBhvr>
                                      <p:to>
                                        <p:strVal val="visible"/>
                                      </p:to>
                                    </p:set>
                                    <p:animEffect transition="in" filter="fade">
                                      <p:cBhvr>
                                        <p:cTn id="25" dur="500"/>
                                        <p:tgtEl>
                                          <p:spTgt spid="165910">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4" nodeType="clickEffect">
                                  <p:childTnLst>
                                    <p:set>
                                      <p:cBhvr>
                                        <p:cTn id="29" dur="1" fill="hold">
                                          <p:stCondLst>
                                            <p:cond delay="0"/>
                                          </p:stCondLst>
                                        </p:cTn>
                                        <p:tgtEl>
                                          <p:spTgt spid="165897"/>
                                        </p:tgtEl>
                                        <p:attrNameLst>
                                          <p:attrName>style.visibility</p:attrName>
                                        </p:attrNameLst>
                                      </p:cBhvr>
                                      <p:to>
                                        <p:strVal val="visible"/>
                                      </p:to>
                                    </p:set>
                                    <p:animEffect transition="in" filter="fade">
                                      <p:cBhvr>
                                        <p:cTn id="30" dur="500"/>
                                        <p:tgtEl>
                                          <p:spTgt spid="165897"/>
                                        </p:tgtEl>
                                      </p:cBhvr>
                                    </p:animEffect>
                                  </p:childTnLst>
                                </p:cTn>
                              </p:par>
                              <p:par>
                                <p:cTn id="31" presetID="10" presetClass="entr" presetSubtype="0" fill="hold" grpId="5" nodeType="withEffect">
                                  <p:childTnLst>
                                    <p:set>
                                      <p:cBhvr>
                                        <p:cTn id="32" dur="1" fill="hold">
                                          <p:stCondLst>
                                            <p:cond delay="0"/>
                                          </p:stCondLst>
                                        </p:cTn>
                                        <p:tgtEl>
                                          <p:spTgt spid="165898"/>
                                        </p:tgtEl>
                                        <p:attrNameLst>
                                          <p:attrName>style.visibility</p:attrName>
                                        </p:attrNameLst>
                                      </p:cBhvr>
                                      <p:to>
                                        <p:strVal val="visible"/>
                                      </p:to>
                                    </p:set>
                                    <p:animEffect transition="in" filter="fade">
                                      <p:cBhvr>
                                        <p:cTn id="33" dur="500"/>
                                        <p:tgtEl>
                                          <p:spTgt spid="165898"/>
                                        </p:tgtEl>
                                      </p:cBhvr>
                                    </p:animEffect>
                                  </p:childTnLst>
                                </p:cTn>
                              </p:par>
                              <p:par>
                                <p:cTn id="34" presetID="10" presetClass="entr" presetSubtype="0" fill="hold" grpId="6" nodeType="withEffect">
                                  <p:childTnLst>
                                    <p:set>
                                      <p:cBhvr>
                                        <p:cTn id="35" dur="1" fill="hold">
                                          <p:stCondLst>
                                            <p:cond delay="0"/>
                                          </p:stCondLst>
                                        </p:cTn>
                                        <p:tgtEl>
                                          <p:spTgt spid="165914"/>
                                        </p:tgtEl>
                                        <p:attrNameLst>
                                          <p:attrName>style.visibility</p:attrName>
                                        </p:attrNameLst>
                                      </p:cBhvr>
                                      <p:to>
                                        <p:strVal val="visible"/>
                                      </p:to>
                                    </p:set>
                                    <p:animEffect transition="in" filter="fade">
                                      <p:cBhvr>
                                        <p:cTn id="36" dur="500"/>
                                        <p:tgtEl>
                                          <p:spTgt spid="1659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893" grpId="0"/>
      <p:bldP spid="165894" grpId="1"/>
      <p:bldP spid="165895" grpId="2"/>
      <p:bldP spid="165896" grpId="3"/>
      <p:bldP spid="165897" grpId="4"/>
      <p:bldP spid="165898" grpId="5"/>
      <p:bldP spid="165914" grpId="6"/>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a:blip r:embed="rId1"/>
          <a:stretch>
            <a:fillRect/>
          </a:stretch>
        </a:blipFill>
        <a:effectLst/>
      </p:bgPr>
    </p:bg>
    <p:spTree>
      <p:nvGrpSpPr>
        <p:cNvPr id="1" name=""/>
        <p:cNvGrpSpPr/>
        <p:nvPr/>
      </p:nvGrpSpPr>
      <p:grpSpPr>
        <a:xfrm>
          <a:off x="0" y="0"/>
          <a:ext cx="0" cy="0"/>
          <a:chOff x="0" y="0"/>
          <a:chExt cx="0" cy="0"/>
        </a:xfrm>
      </p:grpSpPr>
      <p:sp>
        <p:nvSpPr>
          <p:cNvPr id="31746" name="Rectangle 2"/>
          <p:cNvSpPr>
            <a:spLocks noGrp="1" noRot="1" noChangeArrowheads="1"/>
          </p:cNvSpPr>
          <p:nvPr>
            <p:ph type="title"/>
          </p:nvPr>
        </p:nvSpPr>
        <p:spPr>
          <a:xfrm>
            <a:off x="304800" y="152400"/>
            <a:ext cx="8540750" cy="1143000"/>
          </a:xfrm>
        </p:spPr>
        <p:txBody>
          <a:bodyPr/>
          <a:lstStyle/>
          <a:p>
            <a:pPr eaLnBrk="1" hangingPunct="1">
              <a:defRPr/>
            </a:pPr>
            <a:r>
              <a:rPr lang="zh-CN" altLang="en-US" b="1" smtClean="0">
                <a:effectLst>
                  <a:outerShdw blurRad="38100" dist="38100" dir="2700000" algn="tl">
                    <a:srgbClr val="C0C0C0"/>
                  </a:outerShdw>
                </a:effectLst>
              </a:rPr>
              <a:t>诗词知识</a:t>
            </a:r>
            <a:endParaRPr lang="zh-CN" altLang="en-US" b="1" smtClean="0">
              <a:effectLst>
                <a:outerShdw blurRad="38100" dist="38100" dir="2700000" algn="tl">
                  <a:srgbClr val="C0C0C0"/>
                </a:outerShdw>
              </a:effectLst>
            </a:endParaRPr>
          </a:p>
        </p:txBody>
      </p:sp>
      <p:sp>
        <p:nvSpPr>
          <p:cNvPr id="31747" name="Rectangle 3"/>
          <p:cNvSpPr>
            <a:spLocks noGrp="1" noRot="1" noChangeArrowheads="1"/>
          </p:cNvSpPr>
          <p:nvPr>
            <p:ph type="body" idx="1"/>
          </p:nvPr>
        </p:nvSpPr>
        <p:spPr>
          <a:xfrm>
            <a:off x="533400" y="1219200"/>
            <a:ext cx="8305800" cy="4343400"/>
          </a:xfrm>
          <a:noFill/>
          <a:ln w="38100">
            <a:solidFill>
              <a:schemeClr val="bg1"/>
            </a:solidFill>
            <a:miter lim="800000"/>
          </a:ln>
        </p:spPr>
        <p:txBody>
          <a:bodyPr/>
          <a:lstStyle/>
          <a:p>
            <a:pPr eaLnBrk="1" hangingPunct="1">
              <a:lnSpc>
                <a:spcPct val="125000"/>
              </a:lnSpc>
            </a:pPr>
            <a:r>
              <a:rPr lang="zh-CN" altLang="en-US" sz="3000" b="1" smtClean="0">
                <a:latin typeface="华文仿宋" panose="02010600040101010101" pitchFamily="2" charset="-122"/>
                <a:ea typeface="华文仿宋" panose="02010600040101010101" pitchFamily="2" charset="-122"/>
              </a:rPr>
              <a:t>词，兴于</a:t>
            </a:r>
            <a:r>
              <a:rPr lang="zh-CN" altLang="en-US" sz="3000" b="1" smtClean="0">
                <a:solidFill>
                  <a:srgbClr val="FF3300"/>
                </a:solidFill>
                <a:latin typeface="华文仿宋" panose="02010600040101010101" pitchFamily="2" charset="-122"/>
                <a:ea typeface="华文仿宋" panose="02010600040101010101" pitchFamily="2" charset="-122"/>
              </a:rPr>
              <a:t>隋唐</a:t>
            </a:r>
            <a:r>
              <a:rPr lang="zh-CN" altLang="en-US" sz="3000" b="1" smtClean="0">
                <a:latin typeface="华文仿宋" panose="02010600040101010101" pitchFamily="2" charset="-122"/>
                <a:ea typeface="华文仿宋" panose="02010600040101010101" pitchFamily="2" charset="-122"/>
              </a:rPr>
              <a:t>，盛行于</a:t>
            </a:r>
            <a:r>
              <a:rPr lang="zh-CN" altLang="en-US" sz="3000" b="1" smtClean="0">
                <a:solidFill>
                  <a:srgbClr val="FF3300"/>
                </a:solidFill>
                <a:latin typeface="华文仿宋" panose="02010600040101010101" pitchFamily="2" charset="-122"/>
                <a:ea typeface="华文仿宋" panose="02010600040101010101" pitchFamily="2" charset="-122"/>
              </a:rPr>
              <a:t>宋</a:t>
            </a:r>
            <a:r>
              <a:rPr lang="zh-CN" altLang="en-US" sz="3000" b="1" smtClean="0">
                <a:latin typeface="华文仿宋" panose="02010600040101010101" pitchFamily="2" charset="-122"/>
                <a:ea typeface="华文仿宋" panose="02010600040101010101" pitchFamily="2" charset="-122"/>
              </a:rPr>
              <a:t>，配乐歌唱，句式不齐，也称“</a:t>
            </a:r>
            <a:r>
              <a:rPr lang="zh-CN" altLang="en-US" sz="3000" b="1" smtClean="0">
                <a:solidFill>
                  <a:srgbClr val="FF3300"/>
                </a:solidFill>
                <a:latin typeface="华文仿宋" panose="02010600040101010101" pitchFamily="2" charset="-122"/>
                <a:ea typeface="华文仿宋" panose="02010600040101010101" pitchFamily="2" charset="-122"/>
              </a:rPr>
              <a:t>长短句</a:t>
            </a:r>
            <a:r>
              <a:rPr lang="zh-CN" altLang="en-US" sz="3000" b="1" smtClean="0">
                <a:latin typeface="华文仿宋" panose="02010600040101010101" pitchFamily="2" charset="-122"/>
                <a:ea typeface="华文仿宋" panose="02010600040101010101" pitchFamily="2" charset="-122"/>
              </a:rPr>
              <a:t>”、“</a:t>
            </a:r>
            <a:r>
              <a:rPr lang="zh-CN" altLang="en-US" sz="3000" b="1" smtClean="0">
                <a:solidFill>
                  <a:srgbClr val="FF3300"/>
                </a:solidFill>
                <a:latin typeface="华文仿宋" panose="02010600040101010101" pitchFamily="2" charset="-122"/>
                <a:ea typeface="华文仿宋" panose="02010600040101010101" pitchFamily="2" charset="-122"/>
              </a:rPr>
              <a:t>曲词</a:t>
            </a:r>
            <a:r>
              <a:rPr lang="zh-CN" altLang="en-US" sz="3000" b="1" smtClean="0">
                <a:latin typeface="华文仿宋" panose="02010600040101010101" pitchFamily="2" charset="-122"/>
                <a:ea typeface="华文仿宋" panose="02010600040101010101" pitchFamily="2" charset="-122"/>
              </a:rPr>
              <a:t>”或“</a:t>
            </a:r>
            <a:r>
              <a:rPr lang="zh-CN" altLang="en-US" sz="3000" b="1" smtClean="0">
                <a:solidFill>
                  <a:srgbClr val="FF3300"/>
                </a:solidFill>
                <a:latin typeface="华文仿宋" panose="02010600040101010101" pitchFamily="2" charset="-122"/>
                <a:ea typeface="华文仿宋" panose="02010600040101010101" pitchFamily="2" charset="-122"/>
              </a:rPr>
              <a:t>曲子词</a:t>
            </a:r>
            <a:r>
              <a:rPr lang="zh-CN" altLang="en-US" sz="3000" b="1" smtClean="0">
                <a:latin typeface="华文仿宋" panose="02010600040101010101" pitchFamily="2" charset="-122"/>
                <a:ea typeface="华文仿宋" panose="02010600040101010101" pitchFamily="2" charset="-122"/>
              </a:rPr>
              <a:t>”， “</a:t>
            </a:r>
            <a:r>
              <a:rPr lang="zh-CN" altLang="en-US" sz="3000" b="1" smtClean="0">
                <a:solidFill>
                  <a:srgbClr val="FF3300"/>
                </a:solidFill>
                <a:latin typeface="华文仿宋" panose="02010600040101010101" pitchFamily="2" charset="-122"/>
                <a:ea typeface="华文仿宋" panose="02010600040101010101" pitchFamily="2" charset="-122"/>
              </a:rPr>
              <a:t>诗余</a:t>
            </a:r>
            <a:r>
              <a:rPr lang="zh-CN" altLang="en-US" sz="3000" b="1" smtClean="0">
                <a:latin typeface="华文仿宋" panose="02010600040101010101" pitchFamily="2" charset="-122"/>
                <a:ea typeface="华文仿宋" panose="02010600040101010101" pitchFamily="2" charset="-122"/>
              </a:rPr>
              <a:t>”。</a:t>
            </a:r>
            <a:endParaRPr lang="en-US" altLang="zh-CN" sz="3000" b="1" smtClean="0">
              <a:latin typeface="华文仿宋" panose="02010600040101010101" pitchFamily="2" charset="-122"/>
              <a:ea typeface="华文仿宋" panose="02010600040101010101" pitchFamily="2" charset="-122"/>
            </a:endParaRPr>
          </a:p>
          <a:p>
            <a:pPr eaLnBrk="1" hangingPunct="1">
              <a:lnSpc>
                <a:spcPct val="125000"/>
              </a:lnSpc>
            </a:pPr>
            <a:r>
              <a:rPr lang="zh-CN" altLang="en-US" sz="3000" b="1" smtClean="0">
                <a:latin typeface="华文仿宋" panose="02010600040101010101" pitchFamily="2" charset="-122"/>
                <a:ea typeface="华文仿宋" panose="02010600040101010101" pitchFamily="2" charset="-122"/>
              </a:rPr>
              <a:t>写词时依据的乐谱叫做“词调”，各种词调的名称便是“</a:t>
            </a:r>
            <a:r>
              <a:rPr lang="zh-CN" altLang="en-US" sz="3000" b="1" smtClean="0">
                <a:solidFill>
                  <a:srgbClr val="FF3300"/>
                </a:solidFill>
                <a:latin typeface="华文仿宋" panose="02010600040101010101" pitchFamily="2" charset="-122"/>
                <a:ea typeface="华文仿宋" panose="02010600040101010101" pitchFamily="2" charset="-122"/>
              </a:rPr>
              <a:t>词牌</a:t>
            </a:r>
            <a:r>
              <a:rPr lang="zh-CN" altLang="en-US" sz="3000" b="1" smtClean="0">
                <a:latin typeface="华文仿宋" panose="02010600040101010101" pitchFamily="2" charset="-122"/>
                <a:ea typeface="华文仿宋" panose="02010600040101010101" pitchFamily="2" charset="-122"/>
              </a:rPr>
              <a:t>”，如“沁园春”、“满江红”、“西江月”等。有的作家在词牌下另标</a:t>
            </a:r>
            <a:r>
              <a:rPr lang="zh-CN" altLang="en-US" sz="3000" b="1" smtClean="0">
                <a:solidFill>
                  <a:srgbClr val="FF3300"/>
                </a:solidFill>
                <a:latin typeface="华文仿宋" panose="02010600040101010101" pitchFamily="2" charset="-122"/>
                <a:ea typeface="华文仿宋" panose="02010600040101010101" pitchFamily="2" charset="-122"/>
              </a:rPr>
              <a:t>题目</a:t>
            </a:r>
            <a:r>
              <a:rPr lang="zh-CN" altLang="en-US" sz="3000" b="1" smtClean="0">
                <a:latin typeface="华文仿宋" panose="02010600040101010101" pitchFamily="2" charset="-122"/>
                <a:ea typeface="华文仿宋" panose="02010600040101010101" pitchFamily="2" charset="-122"/>
              </a:rPr>
              <a:t>，如</a:t>
            </a:r>
            <a:r>
              <a:rPr lang="en-US" altLang="zh-CN" sz="3000" b="1" smtClean="0">
                <a:latin typeface="华文仿宋" panose="02010600040101010101" pitchFamily="2" charset="-122"/>
                <a:ea typeface="华文仿宋" panose="02010600040101010101" pitchFamily="2" charset="-122"/>
              </a:rPr>
              <a:t>《</a:t>
            </a:r>
            <a:r>
              <a:rPr lang="zh-CN" altLang="en-US" sz="3000" b="1" smtClean="0">
                <a:latin typeface="华文仿宋" panose="02010600040101010101" pitchFamily="2" charset="-122"/>
                <a:ea typeface="华文仿宋" panose="02010600040101010101" pitchFamily="2" charset="-122"/>
              </a:rPr>
              <a:t>沁园春  长沙</a:t>
            </a:r>
            <a:r>
              <a:rPr lang="en-US" altLang="zh-CN" sz="3000" b="1" smtClean="0">
                <a:latin typeface="华文仿宋" panose="02010600040101010101" pitchFamily="2" charset="-122"/>
                <a:ea typeface="华文仿宋" panose="02010600040101010101" pitchFamily="2" charset="-122"/>
              </a:rPr>
              <a:t>》</a:t>
            </a:r>
            <a:r>
              <a:rPr lang="zh-CN" altLang="en-US" sz="3000" b="1" smtClean="0">
                <a:latin typeface="华文仿宋" panose="02010600040101010101" pitchFamily="2" charset="-122"/>
                <a:ea typeface="华文仿宋" panose="02010600040101010101" pitchFamily="2" charset="-122"/>
              </a:rPr>
              <a:t>。</a:t>
            </a:r>
            <a:endParaRPr lang="zh-CN" altLang="en-US" sz="3000" b="1" smtClean="0">
              <a:latin typeface="华文仿宋" panose="02010600040101010101" pitchFamily="2" charset="-122"/>
              <a:ea typeface="华文仿宋"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32" fill="hold" grpId="0" nodeType="withEffect">
                                  <p:childTnLst>
                                    <p:set>
                                      <p:cBhvr>
                                        <p:cTn id="6" dur="1" fill="hold">
                                          <p:stCondLst>
                                            <p:cond delay="0"/>
                                          </p:stCondLst>
                                        </p:cTn>
                                        <p:tgtEl>
                                          <p:spTgt spid="31747">
                                            <p:bg/>
                                          </p:spTgt>
                                        </p:tgtEl>
                                        <p:attrNameLst>
                                          <p:attrName>style.visibility</p:attrName>
                                        </p:attrNameLst>
                                      </p:cBhvr>
                                      <p:to>
                                        <p:strVal val="visible"/>
                                      </p:to>
                                    </p:set>
                                    <p:animEffect transition="in" filter="diamond(out)">
                                      <p:cBhvr>
                                        <p:cTn id="7" dur="2000"/>
                                        <p:tgtEl>
                                          <p:spTgt spid="31747">
                                            <p:bg/>
                                          </p:spTgt>
                                        </p:tgtEl>
                                      </p:cBhvr>
                                    </p:animEffect>
                                  </p:childTnLst>
                                </p:cTn>
                              </p:par>
                              <p:par>
                                <p:cTn id="8" presetID="8" presetClass="entr" presetSubtype="32" fill="hold" grpId="0" nodeType="withEffect">
                                  <p:childTnLst>
                                    <p:set>
                                      <p:cBhvr>
                                        <p:cTn id="9" dur="1" fill="hold">
                                          <p:stCondLst>
                                            <p:cond delay="0"/>
                                          </p:stCondLst>
                                        </p:cTn>
                                        <p:tgtEl>
                                          <p:spTgt spid="31747">
                                            <p:txEl>
                                              <p:pRg st="0" end="0"/>
                                            </p:txEl>
                                          </p:spTgt>
                                        </p:tgtEl>
                                        <p:attrNameLst>
                                          <p:attrName>style.visibility</p:attrName>
                                        </p:attrNameLst>
                                      </p:cBhvr>
                                      <p:to>
                                        <p:strVal val="visible"/>
                                      </p:to>
                                    </p:set>
                                    <p:animEffect transition="in" filter="diamond(out)">
                                      <p:cBhvr>
                                        <p:cTn id="10" dur="2000"/>
                                        <p:tgtEl>
                                          <p:spTgt spid="31747">
                                            <p:txEl>
                                              <p:pRg st="0" end="0"/>
                                            </p:txEl>
                                          </p:spTgt>
                                        </p:tgtEl>
                                      </p:cBhvr>
                                    </p:animEffect>
                                  </p:childTnLst>
                                </p:cTn>
                              </p:par>
                              <p:par>
                                <p:cTn id="11" presetID="8" presetClass="entr" presetSubtype="32" fill="hold" grpId="0" nodeType="withEffect">
                                  <p:childTnLst>
                                    <p:set>
                                      <p:cBhvr>
                                        <p:cTn id="12" dur="1" fill="hold">
                                          <p:stCondLst>
                                            <p:cond delay="0"/>
                                          </p:stCondLst>
                                        </p:cTn>
                                        <p:tgtEl>
                                          <p:spTgt spid="31747">
                                            <p:txEl>
                                              <p:pRg st="1" end="1"/>
                                            </p:txEl>
                                          </p:spTgt>
                                        </p:tgtEl>
                                        <p:attrNameLst>
                                          <p:attrName>style.visibility</p:attrName>
                                        </p:attrNameLst>
                                      </p:cBhvr>
                                      <p:to>
                                        <p:strVal val="visible"/>
                                      </p:to>
                                    </p:set>
                                    <p:animEffect transition="in" filter="diamond(out)">
                                      <p:cBhvr>
                                        <p:cTn id="13" dur="2000"/>
                                        <p:tgtEl>
                                          <p:spTgt spid="3174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animBg="1" uiExpand="1" build="p"/>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bg>
      <p:bgPr>
        <a:blipFill>
          <a:blip r:embed="rId1"/>
          <a:stretch>
            <a:fillRect/>
          </a:stretch>
        </a:blipFill>
        <a:effectLst/>
      </p:bgPr>
    </p:bg>
    <p:spTree>
      <p:nvGrpSpPr>
        <p:cNvPr id="1" name=""/>
        <p:cNvGrpSpPr/>
        <p:nvPr/>
      </p:nvGrpSpPr>
      <p:grpSpPr>
        <a:xfrm>
          <a:off x="0" y="0"/>
          <a:ext cx="0" cy="0"/>
          <a:chOff x="0" y="0"/>
          <a:chExt cx="0" cy="0"/>
        </a:xfrm>
      </p:grpSpPr>
      <p:sp>
        <p:nvSpPr>
          <p:cNvPr id="166915" name="Text Box 3"/>
          <p:cNvSpPr txBox="1">
            <a:spLocks noChangeArrowheads="1"/>
          </p:cNvSpPr>
          <p:nvPr/>
        </p:nvSpPr>
        <p:spPr bwMode="auto">
          <a:xfrm>
            <a:off x="228600" y="2286000"/>
            <a:ext cx="750888" cy="1446213"/>
          </a:xfrm>
          <a:prstGeom prst="rect">
            <a:avLst/>
          </a:prstGeom>
          <a:solidFill>
            <a:schemeClr val="bg1">
              <a:lumMod val="85000"/>
            </a:schemeClr>
          </a:solidFill>
          <a:ln>
            <a:solidFill>
              <a:schemeClr val="bg1"/>
            </a:solidFill>
          </a:ln>
          <a:effectLst/>
        </p:spPr>
        <p:txBody>
          <a:bodyPr wrap="none">
            <a:spAutoFit/>
          </a:bodyPr>
          <a:lstStyle>
            <a:lvl1pPr eaLnBrk="0" hangingPunct="0">
              <a:defRPr sz="4000" b="1">
                <a:solidFill>
                  <a:schemeClr val="tx1"/>
                </a:solidFill>
                <a:latin typeface="Arial" panose="020B0604020202020204"/>
                <a:ea typeface="宋体" panose="02010600030101010101" pitchFamily="2" charset="-122"/>
              </a:defRPr>
            </a:lvl1pPr>
            <a:lvl2pPr marL="742950" indent="-285750" eaLnBrk="0" hangingPunct="0">
              <a:defRPr sz="4000" b="1">
                <a:solidFill>
                  <a:schemeClr val="tx1"/>
                </a:solidFill>
                <a:latin typeface="Arial" panose="020B0604020202020204"/>
                <a:ea typeface="宋体" panose="02010600030101010101" pitchFamily="2" charset="-122"/>
              </a:defRPr>
            </a:lvl2pPr>
            <a:lvl3pPr marL="1143000" indent="-228600" eaLnBrk="0" hangingPunct="0">
              <a:defRPr sz="4000" b="1">
                <a:solidFill>
                  <a:schemeClr val="tx1"/>
                </a:solidFill>
                <a:latin typeface="Arial" panose="020B0604020202020204"/>
                <a:ea typeface="宋体" panose="02010600030101010101" pitchFamily="2" charset="-122"/>
              </a:defRPr>
            </a:lvl3pPr>
            <a:lvl4pPr marL="1600200" indent="-228600" eaLnBrk="0" hangingPunct="0">
              <a:defRPr sz="4000" b="1">
                <a:solidFill>
                  <a:schemeClr val="tx1"/>
                </a:solidFill>
                <a:latin typeface="Arial" panose="020B0604020202020204"/>
                <a:ea typeface="宋体" panose="02010600030101010101" pitchFamily="2" charset="-122"/>
              </a:defRPr>
            </a:lvl4pPr>
            <a:lvl5pPr marL="2057400" indent="-228600" eaLnBrk="0" hangingPunct="0">
              <a:defRPr sz="4000" b="1">
                <a:solidFill>
                  <a:schemeClr val="tx1"/>
                </a:solidFill>
                <a:latin typeface="Arial" panose="020B0604020202020204"/>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a:ea typeface="宋体" panose="02010600030101010101" pitchFamily="2" charset="-122"/>
              </a:defRPr>
            </a:lvl9pPr>
          </a:lstStyle>
          <a:p>
            <a:pPr eaLnBrk="1" hangingPunct="1">
              <a:lnSpc>
                <a:spcPct val="100000"/>
              </a:lnSpc>
              <a:spcBef>
                <a:spcPct val="0"/>
              </a:spcBef>
              <a:buClrTx/>
              <a:buFontTx/>
              <a:buNone/>
              <a:defRPr/>
            </a:pPr>
            <a:r>
              <a:rPr kumimoji="1" lang="zh-CN" altLang="en-US" sz="4400" smtClean="0">
                <a:solidFill>
                  <a:srgbClr val="C00000"/>
                </a:solidFill>
                <a:latin typeface="Times New Roman" panose="02020603050405020304" pitchFamily="18" charset="0"/>
                <a:ea typeface="楷体_GB2312" pitchFamily="1" charset="-122"/>
              </a:rPr>
              <a:t>抒</a:t>
            </a:r>
            <a:endParaRPr kumimoji="1" lang="zh-CN" altLang="en-US" sz="4400" smtClean="0">
              <a:solidFill>
                <a:srgbClr val="C00000"/>
              </a:solidFill>
              <a:latin typeface="Times New Roman" panose="02020603050405020304" pitchFamily="18" charset="0"/>
              <a:ea typeface="楷体_GB2312" pitchFamily="1" charset="-122"/>
            </a:endParaRPr>
          </a:p>
          <a:p>
            <a:pPr eaLnBrk="1" hangingPunct="1">
              <a:lnSpc>
                <a:spcPct val="100000"/>
              </a:lnSpc>
              <a:spcBef>
                <a:spcPct val="0"/>
              </a:spcBef>
              <a:buClrTx/>
              <a:buFontTx/>
              <a:buNone/>
              <a:defRPr/>
            </a:pPr>
            <a:r>
              <a:rPr kumimoji="1" lang="zh-CN" altLang="en-US" sz="4400" smtClean="0">
                <a:solidFill>
                  <a:srgbClr val="C00000"/>
                </a:solidFill>
                <a:latin typeface="Times New Roman" panose="02020603050405020304" pitchFamily="18" charset="0"/>
                <a:ea typeface="楷体_GB2312" pitchFamily="1" charset="-122"/>
              </a:rPr>
              <a:t>情</a:t>
            </a:r>
            <a:endParaRPr kumimoji="1" lang="zh-CN" altLang="en-US" sz="4400" smtClean="0">
              <a:solidFill>
                <a:srgbClr val="C00000"/>
              </a:solidFill>
              <a:latin typeface="Times New Roman" panose="02020603050405020304" pitchFamily="18" charset="0"/>
              <a:ea typeface="楷体_GB2312" pitchFamily="1" charset="-122"/>
            </a:endParaRPr>
          </a:p>
        </p:txBody>
      </p:sp>
      <p:sp>
        <p:nvSpPr>
          <p:cNvPr id="28675" name="AutoShape 4"/>
          <p:cNvSpPr/>
          <p:nvPr/>
        </p:nvSpPr>
        <p:spPr bwMode="auto">
          <a:xfrm>
            <a:off x="990600" y="1524000"/>
            <a:ext cx="304800" cy="3200400"/>
          </a:xfrm>
          <a:prstGeom prst="leftBrace">
            <a:avLst>
              <a:gd name="adj1" fmla="val 87500"/>
              <a:gd name="adj2" fmla="val 51829"/>
            </a:avLst>
          </a:pr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6917" name="Text Box 5"/>
          <p:cNvSpPr txBox="1">
            <a:spLocks noChangeArrowheads="1"/>
          </p:cNvSpPr>
          <p:nvPr/>
        </p:nvSpPr>
        <p:spPr bwMode="auto">
          <a:xfrm>
            <a:off x="1295400" y="1143000"/>
            <a:ext cx="2844800" cy="64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0"/>
              </a:spcBef>
              <a:buClrTx/>
              <a:buFontTx/>
              <a:buNone/>
            </a:pPr>
            <a:r>
              <a:rPr kumimoji="1" lang="zh-CN" altLang="en-US" sz="3600">
                <a:solidFill>
                  <a:srgbClr val="0000FF"/>
                </a:solidFill>
                <a:latin typeface="华文仿宋" panose="02010600040101010101" pitchFamily="2" charset="-122"/>
                <a:ea typeface="华文仿宋" panose="02010600040101010101" pitchFamily="2" charset="-122"/>
              </a:rPr>
              <a:t>百侣曾游</a:t>
            </a:r>
            <a:endParaRPr kumimoji="1" lang="zh-CN" altLang="en-US" sz="3600">
              <a:solidFill>
                <a:srgbClr val="0000FF"/>
              </a:solidFill>
              <a:latin typeface="华文仿宋" panose="02010600040101010101" pitchFamily="2" charset="-122"/>
              <a:ea typeface="华文仿宋" panose="02010600040101010101" pitchFamily="2" charset="-122"/>
            </a:endParaRPr>
          </a:p>
        </p:txBody>
      </p:sp>
      <p:sp>
        <p:nvSpPr>
          <p:cNvPr id="166918" name="Text Box 6"/>
          <p:cNvSpPr txBox="1">
            <a:spLocks noChangeArrowheads="1"/>
          </p:cNvSpPr>
          <p:nvPr/>
        </p:nvSpPr>
        <p:spPr bwMode="auto">
          <a:xfrm>
            <a:off x="1277938" y="2582863"/>
            <a:ext cx="2989262"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0"/>
              </a:spcBef>
              <a:buClrTx/>
              <a:buFont typeface="Wingdings" panose="05000000000000000000" pitchFamily="2" charset="2"/>
              <a:buNone/>
            </a:pPr>
            <a:r>
              <a:rPr kumimoji="1" lang="zh-CN" altLang="en-US" sz="3600">
                <a:solidFill>
                  <a:srgbClr val="0000FF"/>
                </a:solidFill>
                <a:latin typeface="华文仿宋" panose="02010600040101010101" pitchFamily="2" charset="-122"/>
                <a:ea typeface="华文仿宋" panose="02010600040101010101" pitchFamily="2" charset="-122"/>
              </a:rPr>
              <a:t>忆往昔</a:t>
            </a:r>
            <a:endParaRPr kumimoji="1" lang="zh-CN" altLang="en-US" sz="3600">
              <a:solidFill>
                <a:srgbClr val="0000FF"/>
              </a:solidFill>
              <a:latin typeface="华文仿宋" panose="02010600040101010101" pitchFamily="2" charset="-122"/>
              <a:ea typeface="华文仿宋" panose="02010600040101010101" pitchFamily="2" charset="-122"/>
            </a:endParaRPr>
          </a:p>
        </p:txBody>
      </p:sp>
      <p:sp>
        <p:nvSpPr>
          <p:cNvPr id="28678" name="AutoShape 7"/>
          <p:cNvSpPr/>
          <p:nvPr/>
        </p:nvSpPr>
        <p:spPr bwMode="auto">
          <a:xfrm>
            <a:off x="3200400" y="1878013"/>
            <a:ext cx="152400" cy="2057400"/>
          </a:xfrm>
          <a:prstGeom prst="leftBrace">
            <a:avLst>
              <a:gd name="adj1" fmla="val 112500"/>
              <a:gd name="adj2" fmla="val 50000"/>
            </a:avLst>
          </a:pr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100000"/>
              </a:lnSpc>
              <a:spcBef>
                <a:spcPct val="0"/>
              </a:spcBef>
              <a:buClrTx/>
              <a:buFontTx/>
              <a:buNone/>
            </a:pPr>
            <a:endParaRPr kumimoji="1" lang="zh-CN" altLang="zh-CN" sz="2400" b="0">
              <a:solidFill>
                <a:srgbClr val="0000FF"/>
              </a:solidFill>
              <a:latin typeface="Times New Roman" panose="02020603050405020304" pitchFamily="18" charset="0"/>
            </a:endParaRPr>
          </a:p>
        </p:txBody>
      </p:sp>
      <p:sp>
        <p:nvSpPr>
          <p:cNvPr id="166920" name="Text Box 8"/>
          <p:cNvSpPr txBox="1">
            <a:spLocks noChangeArrowheads="1"/>
          </p:cNvSpPr>
          <p:nvPr/>
        </p:nvSpPr>
        <p:spPr bwMode="auto">
          <a:xfrm>
            <a:off x="3276600" y="1806575"/>
            <a:ext cx="2608263" cy="230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0"/>
              </a:spcBef>
              <a:buClrTx/>
              <a:buFont typeface="Wingdings" panose="05000000000000000000" pitchFamily="2" charset="2"/>
              <a:buNone/>
            </a:pPr>
            <a:r>
              <a:rPr kumimoji="1" lang="en-US" altLang="zh-CN" sz="2400" b="0">
                <a:latin typeface="Times New Roman" panose="02020603050405020304" pitchFamily="18" charset="0"/>
              </a:rPr>
              <a:t>  </a:t>
            </a:r>
            <a:r>
              <a:rPr kumimoji="1" lang="zh-CN" altLang="en-US" sz="3600">
                <a:solidFill>
                  <a:srgbClr val="0000FF"/>
                </a:solidFill>
                <a:latin typeface="华文仿宋" panose="02010600040101010101" pitchFamily="2" charset="-122"/>
                <a:ea typeface="华文仿宋" panose="02010600040101010101" pitchFamily="2" charset="-122"/>
              </a:rPr>
              <a:t>风华正茂</a:t>
            </a:r>
            <a:endParaRPr kumimoji="1" lang="zh-CN" altLang="en-US" sz="3600">
              <a:solidFill>
                <a:srgbClr val="0000FF"/>
              </a:solidFill>
              <a:latin typeface="华文仿宋" panose="02010600040101010101" pitchFamily="2" charset="-122"/>
              <a:ea typeface="华文仿宋" panose="02010600040101010101" pitchFamily="2" charset="-122"/>
            </a:endParaRPr>
          </a:p>
          <a:p>
            <a:pPr eaLnBrk="1" hangingPunct="1">
              <a:lnSpc>
                <a:spcPct val="100000"/>
              </a:lnSpc>
              <a:spcBef>
                <a:spcPct val="0"/>
              </a:spcBef>
              <a:buClrTx/>
              <a:buFont typeface="Wingdings" panose="05000000000000000000" pitchFamily="2" charset="2"/>
              <a:buNone/>
            </a:pPr>
            <a:r>
              <a:rPr kumimoji="1" lang="zh-CN" altLang="en-US" sz="3600">
                <a:solidFill>
                  <a:srgbClr val="0000FF"/>
                </a:solidFill>
                <a:latin typeface="华文仿宋" panose="02010600040101010101" pitchFamily="2" charset="-122"/>
                <a:ea typeface="华文仿宋" panose="02010600040101010101" pitchFamily="2" charset="-122"/>
              </a:rPr>
              <a:t> 书生意气  </a:t>
            </a:r>
            <a:endParaRPr kumimoji="1" lang="zh-CN" altLang="en-US" sz="3600">
              <a:solidFill>
                <a:srgbClr val="0000FF"/>
              </a:solidFill>
              <a:latin typeface="华文仿宋" panose="02010600040101010101" pitchFamily="2" charset="-122"/>
              <a:ea typeface="华文仿宋" panose="02010600040101010101" pitchFamily="2" charset="-122"/>
            </a:endParaRPr>
          </a:p>
          <a:p>
            <a:pPr eaLnBrk="1" hangingPunct="1">
              <a:lnSpc>
                <a:spcPct val="100000"/>
              </a:lnSpc>
              <a:spcBef>
                <a:spcPct val="0"/>
              </a:spcBef>
              <a:buClrTx/>
              <a:buFont typeface="Wingdings" panose="05000000000000000000" pitchFamily="2" charset="2"/>
              <a:buNone/>
            </a:pPr>
            <a:r>
              <a:rPr kumimoji="1" lang="zh-CN" altLang="en-US" sz="3600">
                <a:solidFill>
                  <a:srgbClr val="0000FF"/>
                </a:solidFill>
                <a:latin typeface="华文仿宋" panose="02010600040101010101" pitchFamily="2" charset="-122"/>
                <a:ea typeface="华文仿宋" panose="02010600040101010101" pitchFamily="2" charset="-122"/>
              </a:rPr>
              <a:t> 指点江山  </a:t>
            </a:r>
            <a:endParaRPr kumimoji="1" lang="zh-CN" altLang="en-US" sz="3600">
              <a:solidFill>
                <a:srgbClr val="0000FF"/>
              </a:solidFill>
              <a:latin typeface="华文仿宋" panose="02010600040101010101" pitchFamily="2" charset="-122"/>
              <a:ea typeface="华文仿宋" panose="02010600040101010101" pitchFamily="2" charset="-122"/>
            </a:endParaRPr>
          </a:p>
          <a:p>
            <a:pPr eaLnBrk="1" hangingPunct="1">
              <a:lnSpc>
                <a:spcPct val="100000"/>
              </a:lnSpc>
              <a:spcBef>
                <a:spcPct val="0"/>
              </a:spcBef>
              <a:buClrTx/>
              <a:buFont typeface="Wingdings" panose="05000000000000000000" pitchFamily="2" charset="2"/>
              <a:buNone/>
            </a:pPr>
            <a:r>
              <a:rPr kumimoji="1" lang="zh-CN" altLang="en-US" sz="3600">
                <a:solidFill>
                  <a:srgbClr val="0000FF"/>
                </a:solidFill>
                <a:latin typeface="华文仿宋" panose="02010600040101010101" pitchFamily="2" charset="-122"/>
                <a:ea typeface="华文仿宋" panose="02010600040101010101" pitchFamily="2" charset="-122"/>
              </a:rPr>
              <a:t> 粪土万户侯</a:t>
            </a:r>
            <a:endParaRPr kumimoji="1" lang="zh-CN" altLang="en-US" sz="3600">
              <a:solidFill>
                <a:srgbClr val="0000FF"/>
              </a:solidFill>
              <a:latin typeface="华文仿宋" panose="02010600040101010101" pitchFamily="2" charset="-122"/>
              <a:ea typeface="华文仿宋" panose="02010600040101010101" pitchFamily="2" charset="-122"/>
            </a:endParaRPr>
          </a:p>
        </p:txBody>
      </p:sp>
      <p:sp>
        <p:nvSpPr>
          <p:cNvPr id="166921" name="Text Box 9"/>
          <p:cNvSpPr txBox="1">
            <a:spLocks noChangeArrowheads="1"/>
          </p:cNvSpPr>
          <p:nvPr/>
        </p:nvSpPr>
        <p:spPr bwMode="auto">
          <a:xfrm>
            <a:off x="1219200" y="4267200"/>
            <a:ext cx="3568700" cy="64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0"/>
              </a:spcBef>
              <a:buClrTx/>
              <a:buFont typeface="Wingdings" panose="05000000000000000000" pitchFamily="2" charset="2"/>
              <a:buNone/>
            </a:pPr>
            <a:r>
              <a:rPr kumimoji="1" lang="zh-CN" altLang="en-US" sz="3600">
                <a:solidFill>
                  <a:srgbClr val="0000FF"/>
                </a:solidFill>
                <a:latin typeface="华文仿宋" panose="02010600040101010101" pitchFamily="2" charset="-122"/>
                <a:ea typeface="华文仿宋" panose="02010600040101010101" pitchFamily="2" charset="-122"/>
              </a:rPr>
              <a:t>曾记否</a:t>
            </a:r>
            <a:endParaRPr kumimoji="1" lang="zh-CN" altLang="en-US" sz="3600">
              <a:solidFill>
                <a:srgbClr val="0000FF"/>
              </a:solidFill>
              <a:latin typeface="华文仿宋" panose="02010600040101010101" pitchFamily="2" charset="-122"/>
              <a:ea typeface="华文仿宋" panose="02010600040101010101" pitchFamily="2" charset="-122"/>
            </a:endParaRPr>
          </a:p>
        </p:txBody>
      </p:sp>
      <p:sp>
        <p:nvSpPr>
          <p:cNvPr id="166922" name="Text Box 10"/>
          <p:cNvSpPr txBox="1">
            <a:spLocks noChangeArrowheads="1"/>
          </p:cNvSpPr>
          <p:nvPr/>
        </p:nvSpPr>
        <p:spPr bwMode="auto">
          <a:xfrm>
            <a:off x="3352800" y="4267200"/>
            <a:ext cx="3154363" cy="64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0"/>
              </a:spcBef>
              <a:buClrTx/>
              <a:buFont typeface="Wingdings" panose="05000000000000000000" pitchFamily="2" charset="2"/>
              <a:buNone/>
            </a:pPr>
            <a:r>
              <a:rPr kumimoji="1" lang="zh-CN" altLang="en-US" sz="3600">
                <a:solidFill>
                  <a:srgbClr val="0000FF"/>
                </a:solidFill>
                <a:latin typeface="华文仿宋" panose="02010600040101010101" pitchFamily="2" charset="-122"/>
                <a:ea typeface="华文仿宋" panose="02010600040101010101" pitchFamily="2" charset="-122"/>
              </a:rPr>
              <a:t>中流击水</a:t>
            </a:r>
            <a:endParaRPr kumimoji="1" lang="zh-CN" altLang="en-US" sz="3600">
              <a:solidFill>
                <a:srgbClr val="0000FF"/>
              </a:solidFill>
              <a:latin typeface="华文仿宋" panose="02010600040101010101" pitchFamily="2" charset="-122"/>
              <a:ea typeface="华文仿宋" panose="02010600040101010101" pitchFamily="2" charset="-122"/>
            </a:endParaRPr>
          </a:p>
        </p:txBody>
      </p:sp>
      <p:sp>
        <p:nvSpPr>
          <p:cNvPr id="28682" name="AutoShape 11"/>
          <p:cNvSpPr/>
          <p:nvPr/>
        </p:nvSpPr>
        <p:spPr bwMode="auto">
          <a:xfrm>
            <a:off x="5884863" y="1295400"/>
            <a:ext cx="190500" cy="3898900"/>
          </a:xfrm>
          <a:prstGeom prst="rightBrace">
            <a:avLst>
              <a:gd name="adj1" fmla="val 191685"/>
              <a:gd name="adj2" fmla="val 50000"/>
            </a:avLst>
          </a:pr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6924" name="Text Box 12"/>
          <p:cNvSpPr txBox="1">
            <a:spLocks noChangeArrowheads="1"/>
          </p:cNvSpPr>
          <p:nvPr/>
        </p:nvSpPr>
        <p:spPr bwMode="auto">
          <a:xfrm>
            <a:off x="6324600" y="1689100"/>
            <a:ext cx="2584450" cy="3415030"/>
          </a:xfrm>
          <a:prstGeom prst="rect">
            <a:avLst/>
          </a:prstGeom>
          <a:solidFill>
            <a:schemeClr val="bg1">
              <a:lumMod val="85000"/>
            </a:schemeClr>
          </a:solidFill>
          <a:ln>
            <a:solidFill>
              <a:schemeClr val="bg1"/>
            </a:solidFill>
          </a:ln>
          <a:effectLst/>
        </p:spPr>
        <p:txBody>
          <a:bodyPr>
            <a:spAutoFit/>
          </a:bodyPr>
          <a:lstStyle>
            <a:lvl1pPr eaLnBrk="0" hangingPunct="0">
              <a:defRPr sz="4000" b="1">
                <a:solidFill>
                  <a:schemeClr val="tx1"/>
                </a:solidFill>
                <a:latin typeface="Arial" panose="020B0604020202020204"/>
                <a:ea typeface="宋体" panose="02010600030101010101" pitchFamily="2" charset="-122"/>
              </a:defRPr>
            </a:lvl1pPr>
            <a:lvl2pPr marL="742950" indent="-285750" eaLnBrk="0" hangingPunct="0">
              <a:defRPr sz="4000" b="1">
                <a:solidFill>
                  <a:schemeClr val="tx1"/>
                </a:solidFill>
                <a:latin typeface="Arial" panose="020B0604020202020204"/>
                <a:ea typeface="宋体" panose="02010600030101010101" pitchFamily="2" charset="-122"/>
              </a:defRPr>
            </a:lvl2pPr>
            <a:lvl3pPr marL="1143000" indent="-228600" eaLnBrk="0" hangingPunct="0">
              <a:defRPr sz="4000" b="1">
                <a:solidFill>
                  <a:schemeClr val="tx1"/>
                </a:solidFill>
                <a:latin typeface="Arial" panose="020B0604020202020204"/>
                <a:ea typeface="宋体" panose="02010600030101010101" pitchFamily="2" charset="-122"/>
              </a:defRPr>
            </a:lvl3pPr>
            <a:lvl4pPr marL="1600200" indent="-228600" eaLnBrk="0" hangingPunct="0">
              <a:defRPr sz="4000" b="1">
                <a:solidFill>
                  <a:schemeClr val="tx1"/>
                </a:solidFill>
                <a:latin typeface="Arial" panose="020B0604020202020204"/>
                <a:ea typeface="宋体" panose="02010600030101010101" pitchFamily="2" charset="-122"/>
              </a:defRPr>
            </a:lvl4pPr>
            <a:lvl5pPr marL="2057400" indent="-228600" eaLnBrk="0" hangingPunct="0">
              <a:defRPr sz="4000" b="1">
                <a:solidFill>
                  <a:schemeClr val="tx1"/>
                </a:solidFill>
                <a:latin typeface="Arial" panose="020B0604020202020204"/>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a:ea typeface="宋体" panose="02010600030101010101" pitchFamily="2" charset="-122"/>
              </a:defRPr>
            </a:lvl9pPr>
          </a:lstStyle>
          <a:p>
            <a:pPr eaLnBrk="1" hangingPunct="1">
              <a:lnSpc>
                <a:spcPct val="100000"/>
              </a:lnSpc>
              <a:spcBef>
                <a:spcPct val="0"/>
              </a:spcBef>
              <a:buClrTx/>
              <a:buFont typeface="Wingdings" panose="05000000000000000000" pitchFamily="2" charset="2"/>
              <a:buNone/>
              <a:defRPr/>
            </a:pPr>
            <a:r>
              <a:rPr kumimoji="1" lang="zh-CN" altLang="en-US" sz="3600" smtClean="0">
                <a:solidFill>
                  <a:srgbClr val="0000FF"/>
                </a:solidFill>
                <a:latin typeface="华文仿宋" panose="02010600040101010101" pitchFamily="2" charset="-122"/>
                <a:ea typeface="华文仿宋" panose="02010600040101010101" pitchFamily="2" charset="-122"/>
              </a:rPr>
              <a:t>设问 结 尾</a:t>
            </a:r>
            <a:r>
              <a:rPr kumimoji="1" lang="en-US" altLang="zh-CN" sz="3600" smtClean="0">
                <a:solidFill>
                  <a:srgbClr val="0000FF"/>
                </a:solidFill>
                <a:latin typeface="华文仿宋" panose="02010600040101010101" pitchFamily="2" charset="-122"/>
                <a:ea typeface="华文仿宋" panose="02010600040101010101" pitchFamily="2" charset="-122"/>
              </a:rPr>
              <a:t>,</a:t>
            </a:r>
            <a:endParaRPr kumimoji="1" lang="en-US" altLang="zh-CN" sz="3600" smtClean="0">
              <a:solidFill>
                <a:srgbClr val="0000FF"/>
              </a:solidFill>
              <a:latin typeface="华文仿宋" panose="02010600040101010101" pitchFamily="2" charset="-122"/>
              <a:ea typeface="华文仿宋" panose="02010600040101010101" pitchFamily="2" charset="-122"/>
            </a:endParaRPr>
          </a:p>
          <a:p>
            <a:pPr eaLnBrk="1" hangingPunct="1">
              <a:lnSpc>
                <a:spcPct val="100000"/>
              </a:lnSpc>
              <a:spcBef>
                <a:spcPct val="0"/>
              </a:spcBef>
              <a:buClrTx/>
              <a:buFont typeface="Wingdings" panose="05000000000000000000" pitchFamily="2" charset="2"/>
              <a:buNone/>
              <a:defRPr/>
            </a:pPr>
            <a:r>
              <a:rPr kumimoji="1" lang="zh-CN" altLang="en-US" sz="3600" smtClean="0">
                <a:solidFill>
                  <a:srgbClr val="0000FF"/>
                </a:solidFill>
                <a:latin typeface="华文仿宋" panose="02010600040101010101" pitchFamily="2" charset="-122"/>
                <a:ea typeface="华文仿宋" panose="02010600040101010101" pitchFamily="2" charset="-122"/>
              </a:rPr>
              <a:t>回答“ 谁主沉浮”</a:t>
            </a:r>
            <a:r>
              <a:rPr kumimoji="1" lang="en-US" altLang="zh-CN" sz="3600" smtClean="0">
                <a:solidFill>
                  <a:srgbClr val="0000FF"/>
                </a:solidFill>
                <a:latin typeface="华文仿宋" panose="02010600040101010101" pitchFamily="2" charset="-122"/>
                <a:ea typeface="华文仿宋" panose="02010600040101010101" pitchFamily="2" charset="-122"/>
              </a:rPr>
              <a:t>:</a:t>
            </a:r>
            <a:r>
              <a:rPr kumimoji="1" lang="zh-CN" altLang="en-US" sz="3600" smtClean="0">
                <a:solidFill>
                  <a:srgbClr val="0000FF"/>
                </a:solidFill>
                <a:latin typeface="华文仿宋" panose="02010600040101010101" pitchFamily="2" charset="-122"/>
                <a:ea typeface="华文仿宋" panose="02010600040101010101" pitchFamily="2" charset="-122"/>
              </a:rPr>
              <a:t>投身革命</a:t>
            </a:r>
            <a:r>
              <a:rPr kumimoji="1" lang="en-US" altLang="zh-CN" sz="3600" smtClean="0">
                <a:solidFill>
                  <a:srgbClr val="0000FF"/>
                </a:solidFill>
                <a:latin typeface="华文仿宋" panose="02010600040101010101" pitchFamily="2" charset="-122"/>
                <a:ea typeface="华文仿宋" panose="02010600040101010101" pitchFamily="2" charset="-122"/>
              </a:rPr>
              <a:t>, </a:t>
            </a:r>
            <a:r>
              <a:rPr kumimoji="1" lang="zh-CN" altLang="en-US" sz="3600" smtClean="0">
                <a:solidFill>
                  <a:srgbClr val="0000FF"/>
                </a:solidFill>
                <a:latin typeface="华文仿宋" panose="02010600040101010101" pitchFamily="2" charset="-122"/>
                <a:ea typeface="华文仿宋" panose="02010600040101010101" pitchFamily="2" charset="-122"/>
              </a:rPr>
              <a:t>急流勇进</a:t>
            </a:r>
            <a:r>
              <a:rPr kumimoji="1" lang="en-US" altLang="zh-CN" sz="3600" smtClean="0">
                <a:solidFill>
                  <a:srgbClr val="0000FF"/>
                </a:solidFill>
                <a:latin typeface="华文仿宋" panose="02010600040101010101" pitchFamily="2" charset="-122"/>
                <a:ea typeface="华文仿宋" panose="02010600040101010101" pitchFamily="2" charset="-122"/>
              </a:rPr>
              <a:t>, </a:t>
            </a:r>
            <a:r>
              <a:rPr kumimoji="1" lang="zh-CN" altLang="en-US" sz="3600" smtClean="0">
                <a:solidFill>
                  <a:srgbClr val="0000FF"/>
                </a:solidFill>
                <a:latin typeface="华文仿宋" panose="02010600040101010101" pitchFamily="2" charset="-122"/>
                <a:ea typeface="华文仿宋" panose="02010600040101010101" pitchFamily="2" charset="-122"/>
              </a:rPr>
              <a:t>担负大任。</a:t>
            </a:r>
            <a:endParaRPr kumimoji="1" lang="zh-CN" altLang="en-US" sz="3600" smtClean="0">
              <a:solidFill>
                <a:srgbClr val="0000FF"/>
              </a:solidFill>
              <a:latin typeface="华文仿宋" panose="02010600040101010101" pitchFamily="2" charset="-122"/>
              <a:ea typeface="华文仿宋"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childTnLst>
                                    <p:set>
                                      <p:cBhvr>
                                        <p:cTn id="6" dur="1" fill="hold">
                                          <p:stCondLst>
                                            <p:cond delay="0"/>
                                          </p:stCondLst>
                                        </p:cTn>
                                        <p:tgtEl>
                                          <p:spTgt spid="166917"/>
                                        </p:tgtEl>
                                        <p:attrNameLst>
                                          <p:attrName>style.visibility</p:attrName>
                                        </p:attrNameLst>
                                      </p:cBhvr>
                                      <p:to>
                                        <p:strVal val="visible"/>
                                      </p:to>
                                    </p:set>
                                    <p:animEffect transition="in" filter="fade">
                                      <p:cBhvr>
                                        <p:cTn id="7" dur="500"/>
                                        <p:tgtEl>
                                          <p:spTgt spid="1669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1" nodeType="clickEffect">
                                  <p:childTnLst>
                                    <p:set>
                                      <p:cBhvr>
                                        <p:cTn id="11" dur="1" fill="hold">
                                          <p:stCondLst>
                                            <p:cond delay="0"/>
                                          </p:stCondLst>
                                        </p:cTn>
                                        <p:tgtEl>
                                          <p:spTgt spid="166918"/>
                                        </p:tgtEl>
                                        <p:attrNameLst>
                                          <p:attrName>style.visibility</p:attrName>
                                        </p:attrNameLst>
                                      </p:cBhvr>
                                      <p:to>
                                        <p:strVal val="visible"/>
                                      </p:to>
                                    </p:set>
                                    <p:animEffect transition="in" filter="fade">
                                      <p:cBhvr>
                                        <p:cTn id="12" dur="500"/>
                                        <p:tgtEl>
                                          <p:spTgt spid="16691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2" nodeType="clickEffect">
                                  <p:childTnLst>
                                    <p:set>
                                      <p:cBhvr>
                                        <p:cTn id="16" dur="1" fill="hold">
                                          <p:stCondLst>
                                            <p:cond delay="0"/>
                                          </p:stCondLst>
                                        </p:cTn>
                                        <p:tgtEl>
                                          <p:spTgt spid="166920"/>
                                        </p:tgtEl>
                                        <p:attrNameLst>
                                          <p:attrName>style.visibility</p:attrName>
                                        </p:attrNameLst>
                                      </p:cBhvr>
                                      <p:to>
                                        <p:strVal val="visible"/>
                                      </p:to>
                                    </p:set>
                                    <p:animEffect transition="in" filter="barn(inVertical)">
                                      <p:cBhvr>
                                        <p:cTn id="17" dur="500"/>
                                        <p:tgtEl>
                                          <p:spTgt spid="16692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3" nodeType="clickEffect">
                                  <p:childTnLst>
                                    <p:set>
                                      <p:cBhvr>
                                        <p:cTn id="21" dur="1" fill="hold">
                                          <p:stCondLst>
                                            <p:cond delay="0"/>
                                          </p:stCondLst>
                                        </p:cTn>
                                        <p:tgtEl>
                                          <p:spTgt spid="166921"/>
                                        </p:tgtEl>
                                        <p:attrNameLst>
                                          <p:attrName>style.visibility</p:attrName>
                                        </p:attrNameLst>
                                      </p:cBhvr>
                                      <p:to>
                                        <p:strVal val="visible"/>
                                      </p:to>
                                    </p:set>
                                    <p:animEffect transition="in" filter="fade">
                                      <p:cBhvr>
                                        <p:cTn id="22" dur="500"/>
                                        <p:tgtEl>
                                          <p:spTgt spid="166921"/>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4" nodeType="clickEffect">
                                  <p:childTnLst>
                                    <p:set>
                                      <p:cBhvr>
                                        <p:cTn id="26" dur="1" fill="hold">
                                          <p:stCondLst>
                                            <p:cond delay="0"/>
                                          </p:stCondLst>
                                        </p:cTn>
                                        <p:tgtEl>
                                          <p:spTgt spid="166922"/>
                                        </p:tgtEl>
                                        <p:attrNameLst>
                                          <p:attrName>style.visibility</p:attrName>
                                        </p:attrNameLst>
                                      </p:cBhvr>
                                      <p:to>
                                        <p:strVal val="visible"/>
                                      </p:to>
                                    </p:set>
                                    <p:animEffect transition="in" filter="barn(inVertical)">
                                      <p:cBhvr>
                                        <p:cTn id="27" dur="500"/>
                                        <p:tgtEl>
                                          <p:spTgt spid="166922"/>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5" nodeType="clickEffect">
                                  <p:childTnLst>
                                    <p:set>
                                      <p:cBhvr>
                                        <p:cTn id="31" dur="1" fill="hold">
                                          <p:stCondLst>
                                            <p:cond delay="0"/>
                                          </p:stCondLst>
                                        </p:cTn>
                                        <p:tgtEl>
                                          <p:spTgt spid="166924"/>
                                        </p:tgtEl>
                                        <p:attrNameLst>
                                          <p:attrName>style.visibility</p:attrName>
                                        </p:attrNameLst>
                                      </p:cBhvr>
                                      <p:to>
                                        <p:strVal val="visible"/>
                                      </p:to>
                                    </p:set>
                                    <p:animEffect transition="in" filter="barn(inVertical)">
                                      <p:cBhvr>
                                        <p:cTn id="32" dur="500"/>
                                        <p:tgtEl>
                                          <p:spTgt spid="1669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917" grpId="0"/>
      <p:bldP spid="166918" grpId="1"/>
      <p:bldP spid="166920" grpId="2"/>
      <p:bldP spid="166921" grpId="3"/>
      <p:bldP spid="166922" grpId="4"/>
      <p:bldP spid="166924" grpId="5"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标题 1"/>
          <p:cNvSpPr>
            <a:spLocks noGrp="1"/>
          </p:cNvSpPr>
          <p:nvPr>
            <p:ph type="title"/>
          </p:nvPr>
        </p:nvSpPr>
        <p:spPr/>
        <p:txBody>
          <a:bodyPr vert="horz" wrap="square" lIns="91440" tIns="45720" rIns="91440" bIns="45720" anchor="ctr" anchorCtr="0"/>
          <a:p>
            <a:r>
              <a:rPr lang="zh-CN" altLang="en-US" b="1" dirty="0">
                <a:solidFill>
                  <a:srgbClr val="FF0000"/>
                </a:solidFill>
              </a:rPr>
              <a:t>总结</a:t>
            </a:r>
            <a:endParaRPr lang="zh-CN" altLang="en-US" b="1" dirty="0">
              <a:solidFill>
                <a:srgbClr val="FF0000"/>
              </a:solidFill>
            </a:endParaRPr>
          </a:p>
        </p:txBody>
      </p:sp>
      <p:sp>
        <p:nvSpPr>
          <p:cNvPr id="12291" name="内容占位符 2"/>
          <p:cNvSpPr>
            <a:spLocks noGrp="1"/>
          </p:cNvSpPr>
          <p:nvPr>
            <p:ph idx="1"/>
          </p:nvPr>
        </p:nvSpPr>
        <p:spPr>
          <a:xfrm>
            <a:off x="76200" y="1313815"/>
            <a:ext cx="9144000" cy="4525963"/>
          </a:xfrm>
        </p:spPr>
        <p:txBody>
          <a:bodyPr vert="horz" wrap="square" lIns="91440" tIns="45720" rIns="91440" bIns="45720" anchor="t" anchorCtr="0">
            <a:noAutofit/>
          </a:bodyPr>
          <a:p>
            <a:pPr marL="0" indent="0">
              <a:buNone/>
            </a:pPr>
            <a:r>
              <a:rPr lang="zh-CN" altLang="en-US" sz="2800" b="1" dirty="0"/>
              <a:t>这首词上片描绘了一幅多姿多彩、生机勃勃的湘江寒秋图，并即景抒情，提出了“苍茫大地，谁主沉浮”的问题。</a:t>
            </a:r>
            <a:endParaRPr lang="en-US" altLang="zh-CN" sz="2800" b="1" dirty="0"/>
          </a:p>
          <a:p>
            <a:pPr marL="0" indent="0">
              <a:buNone/>
            </a:pPr>
            <a:r>
              <a:rPr lang="zh-CN" altLang="en-US" sz="2800" b="1" dirty="0"/>
              <a:t>下片回忆了往昔的峥嵘岁月，表现了诗人和战友们为了改造旧中国英勇无畏的革命精神和壮志豪情。形象含蓄地给出了“谁主沉浮”的答案──主宰国家命运的，是以天下为己任、蔑视反动统治者、敢于改造旧世界的青年革命者。</a:t>
            </a:r>
            <a:endParaRPr lang="zh-CN" altLang="en-US" sz="2800" b="1"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bg>
      <p:bgPr>
        <a:blipFill>
          <a:blip r:embed="rId1"/>
          <a:stretch>
            <a:fillRect/>
          </a:stretch>
        </a:blipFill>
        <a:effectLst/>
      </p:bgPr>
    </p:bg>
    <p:spTree>
      <p:nvGrpSpPr>
        <p:cNvPr id="1" name=""/>
        <p:cNvGrpSpPr/>
        <p:nvPr/>
      </p:nvGrpSpPr>
      <p:grpSpPr>
        <a:xfrm>
          <a:off x="0" y="0"/>
          <a:ext cx="0" cy="0"/>
          <a:chOff x="0" y="0"/>
          <a:chExt cx="0" cy="0"/>
        </a:xfrm>
      </p:grpSpPr>
      <p:sp>
        <p:nvSpPr>
          <p:cNvPr id="29698" name="Text Box 3"/>
          <p:cNvSpPr txBox="1">
            <a:spLocks noChangeArrowheads="1"/>
          </p:cNvSpPr>
          <p:nvPr/>
        </p:nvSpPr>
        <p:spPr bwMode="auto">
          <a:xfrm>
            <a:off x="990600" y="620713"/>
            <a:ext cx="7037388" cy="3662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buClrTx/>
              <a:buFontTx/>
              <a:buNone/>
            </a:pPr>
            <a:r>
              <a:rPr kumimoji="1" lang="en-US" altLang="zh-CN" sz="2800">
                <a:solidFill>
                  <a:srgbClr val="FF3300"/>
                </a:solidFill>
                <a:latin typeface="Times New Roman" panose="02020603050405020304" pitchFamily="18" charset="0"/>
              </a:rPr>
              <a:t> </a:t>
            </a:r>
            <a:endParaRPr kumimoji="1" lang="en-US" altLang="zh-CN" sz="2800">
              <a:solidFill>
                <a:srgbClr val="FF3300"/>
              </a:solidFill>
              <a:latin typeface="Times New Roman" panose="02020603050405020304" pitchFamily="18" charset="0"/>
            </a:endParaRPr>
          </a:p>
          <a:p>
            <a:pPr eaLnBrk="1" hangingPunct="1">
              <a:lnSpc>
                <a:spcPct val="100000"/>
              </a:lnSpc>
              <a:spcBef>
                <a:spcPct val="50000"/>
              </a:spcBef>
              <a:buClrTx/>
              <a:buFontTx/>
              <a:buNone/>
            </a:pPr>
            <a:r>
              <a:rPr kumimoji="1" lang="en-US" altLang="zh-CN" sz="3200">
                <a:solidFill>
                  <a:schemeClr val="accent2"/>
                </a:solidFill>
                <a:latin typeface="Times New Roman" panose="02020603050405020304" pitchFamily="18" charset="0"/>
              </a:rPr>
              <a:t>                          </a:t>
            </a:r>
            <a:r>
              <a:rPr kumimoji="1" lang="zh-CN" altLang="en-US">
                <a:latin typeface="微软雅黑" panose="020B0503020204020204" pitchFamily="34" charset="-122"/>
                <a:ea typeface="微软雅黑" panose="020B0503020204020204" pitchFamily="34" charset="-122"/>
              </a:rPr>
              <a:t>主  题</a:t>
            </a:r>
            <a:endParaRPr kumimoji="1" lang="zh-CN" altLang="en-US" sz="3600">
              <a:latin typeface="微软雅黑" panose="020B0503020204020204" pitchFamily="34" charset="-122"/>
              <a:ea typeface="微软雅黑" panose="020B0503020204020204" pitchFamily="34" charset="-122"/>
            </a:endParaRPr>
          </a:p>
          <a:p>
            <a:pPr eaLnBrk="1" hangingPunct="1">
              <a:lnSpc>
                <a:spcPct val="100000"/>
              </a:lnSpc>
              <a:spcBef>
                <a:spcPct val="50000"/>
              </a:spcBef>
              <a:buClrTx/>
              <a:buFontTx/>
              <a:buNone/>
            </a:pPr>
            <a:r>
              <a:rPr kumimoji="1" lang="zh-CN" altLang="en-US" sz="3600">
                <a:solidFill>
                  <a:srgbClr val="FF0000"/>
                </a:solidFill>
                <a:latin typeface="Times New Roman" panose="02020603050405020304" pitchFamily="18" charset="0"/>
              </a:rPr>
              <a:t>        </a:t>
            </a:r>
            <a:r>
              <a:rPr lang="zh-CN" altLang="en-US" sz="3000">
                <a:latin typeface="华文仿宋" panose="02010600040101010101" pitchFamily="2" charset="-122"/>
                <a:ea typeface="华文仿宋" panose="02010600040101010101" pitchFamily="2" charset="-122"/>
              </a:rPr>
              <a:t>作品通过对大好河山的描绘，对国家前途命运的忧思，对往昔岁月的追忆，抒发了以天下为己任的伟大抱负、昂扬的革命斗志和顽强的革命精神。</a:t>
            </a:r>
            <a:endParaRPr lang="zh-CN" altLang="en-US" sz="3000">
              <a:latin typeface="华文仿宋" panose="02010600040101010101" pitchFamily="2" charset="-122"/>
              <a:ea typeface="华文仿宋" panose="02010600040101010101" pitchFamily="2" charset="-122"/>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showMasterSp="0">
  <p:cSld>
    <p:bg>
      <p:bgPr>
        <a:blipFill>
          <a:blip r:embed="rId1"/>
          <a:stretch>
            <a:fillRect/>
          </a:stretch>
        </a:blipFill>
        <a:effectLst/>
      </p:bgPr>
    </p:bg>
    <p:spTree>
      <p:nvGrpSpPr>
        <p:cNvPr id="1" name=""/>
        <p:cNvGrpSpPr/>
        <p:nvPr/>
      </p:nvGrpSpPr>
      <p:grpSpPr>
        <a:xfrm>
          <a:off x="0" y="0"/>
          <a:ext cx="0" cy="0"/>
          <a:chOff x="0" y="0"/>
          <a:chExt cx="0" cy="0"/>
        </a:xfrm>
      </p:grpSpPr>
      <p:sp>
        <p:nvSpPr>
          <p:cNvPr id="30722" name="Rectangle 3"/>
          <p:cNvSpPr>
            <a:spLocks noGrp="1" noChangeArrowheads="1"/>
          </p:cNvSpPr>
          <p:nvPr>
            <p:ph type="title"/>
          </p:nvPr>
        </p:nvSpPr>
        <p:spPr>
          <a:xfrm>
            <a:off x="4991100" y="152400"/>
            <a:ext cx="4114800" cy="914400"/>
          </a:xfrm>
        </p:spPr>
        <p:txBody>
          <a:bodyPr/>
          <a:lstStyle/>
          <a:p>
            <a:pPr eaLnBrk="1" hangingPunct="1"/>
            <a:r>
              <a:rPr lang="zh-CN" altLang="en-US" b="1" smtClean="0">
                <a:solidFill>
                  <a:srgbClr val="AF762B"/>
                </a:solidFill>
                <a:latin typeface="华文隶书" panose="02010800040101010101" pitchFamily="2" charset="-122"/>
                <a:ea typeface="华文隶书" panose="02010800040101010101" pitchFamily="2" charset="-122"/>
              </a:rPr>
              <a:t>秋天里的悲喜</a:t>
            </a:r>
            <a:endParaRPr lang="zh-CN" altLang="en-US" b="1" smtClean="0">
              <a:solidFill>
                <a:srgbClr val="AF762B"/>
              </a:solidFill>
              <a:latin typeface="华文隶书" panose="02010800040101010101" pitchFamily="2" charset="-122"/>
              <a:ea typeface="华文隶书" panose="02010800040101010101" pitchFamily="2" charset="-122"/>
            </a:endParaRPr>
          </a:p>
        </p:txBody>
      </p:sp>
      <p:sp>
        <p:nvSpPr>
          <p:cNvPr id="229380" name="Rectangle 4"/>
          <p:cNvSpPr>
            <a:spLocks noGrp="1" noChangeArrowheads="1"/>
          </p:cNvSpPr>
          <p:nvPr>
            <p:ph type="body" sz="half" idx="1"/>
          </p:nvPr>
        </p:nvSpPr>
        <p:spPr>
          <a:xfrm>
            <a:off x="152400" y="1295400"/>
            <a:ext cx="7543800" cy="4114800"/>
          </a:xfrm>
        </p:spPr>
        <p:txBody>
          <a:bodyPr/>
          <a:lstStyle/>
          <a:p>
            <a:pPr eaLnBrk="1" hangingPunct="1">
              <a:lnSpc>
                <a:spcPct val="90000"/>
              </a:lnSpc>
              <a:buSzPct val="80000"/>
              <a:buFont typeface="Wingdings" panose="05000000000000000000" pitchFamily="2" charset="2"/>
              <a:buChar char="Ø"/>
            </a:pPr>
            <a:r>
              <a:rPr lang="zh-CN" altLang="en-US" sz="2800" b="1" smtClean="0">
                <a:latin typeface="华文仿宋" panose="02010600040101010101" pitchFamily="2" charset="-122"/>
                <a:ea typeface="华文仿宋" panose="02010600040101010101" pitchFamily="2" charset="-122"/>
              </a:rPr>
              <a:t>碧云天，黄叶地，北雁南飞，晓来谁秋林醉？总是离人泪。</a:t>
            </a:r>
            <a:endParaRPr lang="zh-CN" altLang="en-US" sz="2800" b="1" smtClean="0">
              <a:latin typeface="华文仿宋" panose="02010600040101010101" pitchFamily="2" charset="-122"/>
              <a:ea typeface="华文仿宋" panose="02010600040101010101" pitchFamily="2" charset="-122"/>
            </a:endParaRPr>
          </a:p>
          <a:p>
            <a:pPr algn="r" eaLnBrk="1" hangingPunct="1">
              <a:lnSpc>
                <a:spcPct val="90000"/>
              </a:lnSpc>
              <a:buSzPct val="80000"/>
              <a:buFont typeface="Wingdings" panose="05000000000000000000" pitchFamily="2" charset="2"/>
              <a:buNone/>
            </a:pPr>
            <a:r>
              <a:rPr lang="zh-CN" altLang="en-US" sz="2800" b="1" smtClean="0">
                <a:latin typeface="宋体" panose="02010600030101010101" pitchFamily="2" charset="-122"/>
              </a:rPr>
              <a:t>                         </a:t>
            </a:r>
            <a:r>
              <a:rPr lang="en-US" altLang="zh-CN" sz="2800" smtClean="0">
                <a:latin typeface="华文隶书" panose="02010800040101010101" pitchFamily="2" charset="-122"/>
                <a:ea typeface="华文隶书" panose="02010800040101010101" pitchFamily="2" charset="-122"/>
              </a:rPr>
              <a:t>——《</a:t>
            </a:r>
            <a:r>
              <a:rPr lang="zh-CN" altLang="en-US" sz="2800" smtClean="0">
                <a:latin typeface="华文隶书" panose="02010800040101010101" pitchFamily="2" charset="-122"/>
                <a:ea typeface="华文隶书" panose="02010800040101010101" pitchFamily="2" charset="-122"/>
              </a:rPr>
              <a:t>西厢记</a:t>
            </a:r>
            <a:r>
              <a:rPr lang="en-US" altLang="zh-CN" sz="2800" smtClean="0">
                <a:latin typeface="华文隶书" panose="02010800040101010101" pitchFamily="2" charset="-122"/>
                <a:ea typeface="华文隶书" panose="02010800040101010101" pitchFamily="2" charset="-122"/>
              </a:rPr>
              <a:t>》</a:t>
            </a:r>
            <a:endParaRPr lang="en-US" altLang="zh-CN" sz="2800" smtClean="0">
              <a:latin typeface="华文隶书" panose="02010800040101010101" pitchFamily="2" charset="-122"/>
              <a:ea typeface="华文隶书" panose="02010800040101010101" pitchFamily="2" charset="-122"/>
            </a:endParaRPr>
          </a:p>
          <a:p>
            <a:pPr eaLnBrk="1" hangingPunct="1">
              <a:lnSpc>
                <a:spcPct val="90000"/>
              </a:lnSpc>
              <a:buSzPct val="80000"/>
              <a:buFont typeface="Wingdings" panose="05000000000000000000" pitchFamily="2" charset="2"/>
              <a:buChar char="Ø"/>
            </a:pPr>
            <a:r>
              <a:rPr lang="zh-CN" altLang="en-US" sz="2800" b="1" smtClean="0">
                <a:latin typeface="华文仿宋" panose="02010600040101010101" pitchFamily="2" charset="-122"/>
                <a:ea typeface="华文仿宋" panose="02010600040101010101" pitchFamily="2" charset="-122"/>
              </a:rPr>
              <a:t>满地黄花堆积，憔悴损，如今又谁堪摘？              </a:t>
            </a:r>
            <a:endParaRPr lang="zh-CN" altLang="en-US" sz="2800" b="1" smtClean="0">
              <a:latin typeface="华文仿宋" panose="02010600040101010101" pitchFamily="2" charset="-122"/>
              <a:ea typeface="华文仿宋" panose="02010600040101010101" pitchFamily="2" charset="-122"/>
            </a:endParaRPr>
          </a:p>
          <a:p>
            <a:pPr algn="r" eaLnBrk="1" hangingPunct="1">
              <a:lnSpc>
                <a:spcPct val="90000"/>
              </a:lnSpc>
              <a:buSzPct val="80000"/>
              <a:buFont typeface="Wingdings" panose="05000000000000000000" pitchFamily="2" charset="2"/>
              <a:buNone/>
            </a:pPr>
            <a:r>
              <a:rPr lang="zh-CN" altLang="en-US" sz="2800" b="1" smtClean="0">
                <a:latin typeface="宋体" panose="02010600030101010101" pitchFamily="2" charset="-122"/>
              </a:rPr>
              <a:t>               </a:t>
            </a:r>
            <a:r>
              <a:rPr lang="zh-CN" altLang="en-US" sz="2800" smtClean="0">
                <a:latin typeface="宋体" panose="02010600030101010101" pitchFamily="2" charset="-122"/>
              </a:rPr>
              <a:t>    </a:t>
            </a:r>
            <a:r>
              <a:rPr lang="en-US" altLang="zh-CN" sz="2800" smtClean="0">
                <a:latin typeface="华文隶书" panose="02010800040101010101" pitchFamily="2" charset="-122"/>
                <a:ea typeface="华文隶书" panose="02010800040101010101" pitchFamily="2" charset="-122"/>
                <a:sym typeface="Arial" panose="020B0604020202020204" pitchFamily="34" charset="0"/>
              </a:rPr>
              <a:t>——</a:t>
            </a:r>
            <a:r>
              <a:rPr lang="zh-CN" altLang="en-US" sz="2800" smtClean="0">
                <a:latin typeface="华文隶书" panose="02010800040101010101" pitchFamily="2" charset="-122"/>
                <a:ea typeface="华文隶书" panose="02010800040101010101" pitchFamily="2" charset="-122"/>
                <a:sym typeface="Arial" panose="020B0604020202020204" pitchFamily="34" charset="0"/>
              </a:rPr>
              <a:t>李清照</a:t>
            </a:r>
            <a:r>
              <a:rPr lang="en-US" altLang="zh-CN" sz="2800" smtClean="0">
                <a:latin typeface="华文隶书" panose="02010800040101010101" pitchFamily="2" charset="-122"/>
                <a:ea typeface="华文隶书" panose="02010800040101010101" pitchFamily="2" charset="-122"/>
                <a:sym typeface="Arial" panose="020B0604020202020204" pitchFamily="34" charset="0"/>
              </a:rPr>
              <a:t>《</a:t>
            </a:r>
            <a:r>
              <a:rPr lang="zh-CN" altLang="en-US" sz="2800" smtClean="0">
                <a:latin typeface="华文隶书" panose="02010800040101010101" pitchFamily="2" charset="-122"/>
                <a:ea typeface="华文隶书" panose="02010800040101010101" pitchFamily="2" charset="-122"/>
                <a:sym typeface="Arial" panose="020B0604020202020204" pitchFamily="34" charset="0"/>
              </a:rPr>
              <a:t>声声慢</a:t>
            </a:r>
            <a:r>
              <a:rPr lang="en-US" altLang="zh-CN" sz="2800" smtClean="0">
                <a:latin typeface="华文隶书" panose="02010800040101010101" pitchFamily="2" charset="-122"/>
                <a:ea typeface="华文隶书" panose="02010800040101010101" pitchFamily="2" charset="-122"/>
                <a:sym typeface="Arial" panose="020B0604020202020204" pitchFamily="34" charset="0"/>
              </a:rPr>
              <a:t>》</a:t>
            </a:r>
            <a:endParaRPr lang="en-US" altLang="zh-CN" sz="2800" smtClean="0">
              <a:latin typeface="华文隶书" panose="02010800040101010101" pitchFamily="2" charset="-122"/>
              <a:ea typeface="华文隶书" panose="02010800040101010101" pitchFamily="2" charset="-122"/>
              <a:sym typeface="Arial" panose="020B0604020202020204" pitchFamily="34" charset="0"/>
            </a:endParaRPr>
          </a:p>
          <a:p>
            <a:pPr eaLnBrk="1" hangingPunct="1">
              <a:lnSpc>
                <a:spcPct val="90000"/>
              </a:lnSpc>
              <a:buSzPct val="80000"/>
              <a:buFont typeface="Wingdings" panose="05000000000000000000" pitchFamily="2" charset="2"/>
              <a:buChar char="Ø"/>
            </a:pPr>
            <a:r>
              <a:rPr lang="zh-CN" altLang="en-US" sz="2800" b="1" smtClean="0">
                <a:latin typeface="华文仿宋" panose="02010600040101010101" pitchFamily="2" charset="-122"/>
                <a:ea typeface="华文仿宋" panose="02010600040101010101" pitchFamily="2" charset="-122"/>
              </a:rPr>
              <a:t>自古逢秋悲寂寥，我言秋日胜春朝。 </a:t>
            </a:r>
            <a:endParaRPr lang="zh-CN" altLang="en-US" sz="2800" b="1" smtClean="0">
              <a:latin typeface="华文仿宋" panose="02010600040101010101" pitchFamily="2" charset="-122"/>
              <a:ea typeface="华文仿宋" panose="02010600040101010101" pitchFamily="2" charset="-122"/>
            </a:endParaRPr>
          </a:p>
          <a:p>
            <a:pPr eaLnBrk="1" hangingPunct="1">
              <a:lnSpc>
                <a:spcPct val="90000"/>
              </a:lnSpc>
              <a:buSzPct val="80000"/>
              <a:buFont typeface="Wingdings" panose="05000000000000000000" pitchFamily="2" charset="2"/>
              <a:buChar char="Ø"/>
            </a:pPr>
            <a:r>
              <a:rPr lang="zh-CN" altLang="en-US" sz="2800" b="1" smtClean="0">
                <a:latin typeface="华文仿宋" panose="02010600040101010101" pitchFamily="2" charset="-122"/>
                <a:ea typeface="华文仿宋" panose="02010600040101010101" pitchFamily="2" charset="-122"/>
              </a:rPr>
              <a:t> 晴空一鹤排云上，便引诗情到碧霄。</a:t>
            </a:r>
            <a:endParaRPr lang="zh-CN" altLang="en-US" sz="2800" b="1" smtClean="0">
              <a:latin typeface="华文仿宋" panose="02010600040101010101" pitchFamily="2" charset="-122"/>
              <a:ea typeface="华文仿宋" panose="02010600040101010101" pitchFamily="2" charset="-122"/>
            </a:endParaRPr>
          </a:p>
          <a:p>
            <a:pPr algn="r" eaLnBrk="1" hangingPunct="1">
              <a:lnSpc>
                <a:spcPct val="90000"/>
              </a:lnSpc>
              <a:buSzPct val="80000"/>
              <a:buFont typeface="Wingdings" panose="05000000000000000000" pitchFamily="2" charset="2"/>
              <a:buNone/>
            </a:pPr>
            <a:r>
              <a:rPr lang="zh-CN" altLang="en-US" sz="2800" b="1" smtClean="0">
                <a:latin typeface="宋体" panose="02010600030101010101" pitchFamily="2" charset="-122"/>
              </a:rPr>
              <a:t>                    </a:t>
            </a:r>
            <a:r>
              <a:rPr lang="en-US" altLang="zh-CN" sz="2800" smtClean="0">
                <a:latin typeface="华文隶书" panose="02010800040101010101" pitchFamily="2" charset="-122"/>
                <a:ea typeface="华文隶书" panose="02010800040101010101" pitchFamily="2" charset="-122"/>
                <a:sym typeface="Arial" panose="020B0604020202020204" pitchFamily="34" charset="0"/>
              </a:rPr>
              <a:t>—— </a:t>
            </a:r>
            <a:r>
              <a:rPr lang="zh-CN" altLang="en-US" sz="2800" smtClean="0">
                <a:latin typeface="华文隶书" panose="02010800040101010101" pitchFamily="2" charset="-122"/>
                <a:ea typeface="华文隶书" panose="02010800040101010101" pitchFamily="2" charset="-122"/>
                <a:sym typeface="Arial" panose="020B0604020202020204" pitchFamily="34" charset="0"/>
              </a:rPr>
              <a:t>刘禹锡</a:t>
            </a:r>
            <a:r>
              <a:rPr lang="en-US" altLang="zh-CN" sz="2800" smtClean="0">
                <a:latin typeface="华文隶书" panose="02010800040101010101" pitchFamily="2" charset="-122"/>
                <a:ea typeface="华文隶书" panose="02010800040101010101" pitchFamily="2" charset="-122"/>
                <a:sym typeface="Arial" panose="020B0604020202020204" pitchFamily="34" charset="0"/>
              </a:rPr>
              <a:t>《</a:t>
            </a:r>
            <a:r>
              <a:rPr lang="zh-CN" altLang="en-US" sz="2800" smtClean="0">
                <a:latin typeface="华文隶书" panose="02010800040101010101" pitchFamily="2" charset="-122"/>
                <a:ea typeface="华文隶书" panose="02010800040101010101" pitchFamily="2" charset="-122"/>
                <a:sym typeface="Arial" panose="020B0604020202020204" pitchFamily="34" charset="0"/>
              </a:rPr>
              <a:t>秋词</a:t>
            </a:r>
            <a:r>
              <a:rPr lang="en-US" altLang="zh-CN" sz="2800" smtClean="0">
                <a:latin typeface="华文隶书" panose="02010800040101010101" pitchFamily="2" charset="-122"/>
                <a:ea typeface="华文隶书" panose="02010800040101010101" pitchFamily="2" charset="-122"/>
                <a:sym typeface="Arial" panose="020B0604020202020204" pitchFamily="34" charset="0"/>
              </a:rPr>
              <a:t>》</a:t>
            </a:r>
            <a:endParaRPr lang="en-US" altLang="zh-CN" sz="2800" smtClean="0">
              <a:latin typeface="华文隶书" panose="02010800040101010101" pitchFamily="2" charset="-122"/>
              <a:ea typeface="华文隶书" panose="02010800040101010101" pitchFamily="2" charset="-122"/>
              <a:sym typeface="Arial" panose="020B0604020202020204" pitchFamily="34" charset="0"/>
            </a:endParaRPr>
          </a:p>
          <a:p>
            <a:pPr eaLnBrk="1" hangingPunct="1">
              <a:lnSpc>
                <a:spcPct val="90000"/>
              </a:lnSpc>
              <a:buSzPct val="80000"/>
              <a:buFont typeface="Wingdings" panose="05000000000000000000" pitchFamily="2" charset="2"/>
              <a:buChar char="Ø"/>
            </a:pPr>
            <a:r>
              <a:rPr lang="zh-CN" altLang="en-US" sz="2800" b="1" smtClean="0">
                <a:latin typeface="华文仿宋" panose="02010600040101010101" pitchFamily="2" charset="-122"/>
                <a:ea typeface="华文仿宋" panose="02010600040101010101" pitchFamily="2" charset="-122"/>
              </a:rPr>
              <a:t>无边落木萧萧下，不尽长江滚滚来。</a:t>
            </a:r>
            <a:endParaRPr lang="zh-CN" altLang="en-US" sz="2800" b="1" smtClean="0">
              <a:latin typeface="华文仿宋" panose="02010600040101010101" pitchFamily="2" charset="-122"/>
              <a:ea typeface="华文仿宋" panose="02010600040101010101" pitchFamily="2" charset="-122"/>
            </a:endParaRPr>
          </a:p>
          <a:p>
            <a:pPr algn="r" eaLnBrk="1" hangingPunct="1">
              <a:lnSpc>
                <a:spcPct val="90000"/>
              </a:lnSpc>
              <a:buSzPct val="80000"/>
              <a:buFont typeface="Wingdings" panose="05000000000000000000" pitchFamily="2" charset="2"/>
              <a:buNone/>
            </a:pPr>
            <a:r>
              <a:rPr lang="zh-CN" altLang="en-US" sz="2800" b="1" smtClean="0">
                <a:latin typeface="宋体" panose="02010600030101010101" pitchFamily="2" charset="-122"/>
              </a:rPr>
              <a:t>                </a:t>
            </a:r>
            <a:r>
              <a:rPr lang="en-US" altLang="zh-CN" sz="2800" b="1" smtClean="0">
                <a:latin typeface="宋体" panose="02010600030101010101" pitchFamily="2" charset="-122"/>
              </a:rPr>
              <a:t>——</a:t>
            </a:r>
            <a:r>
              <a:rPr lang="zh-CN" altLang="en-US" sz="2800" smtClean="0">
                <a:latin typeface="华文隶书" panose="02010800040101010101" pitchFamily="2" charset="-122"/>
                <a:ea typeface="华文隶书" panose="02010800040101010101" pitchFamily="2" charset="-122"/>
              </a:rPr>
              <a:t>杜甫</a:t>
            </a:r>
            <a:r>
              <a:rPr lang="en-US" altLang="zh-CN" sz="2800" smtClean="0">
                <a:latin typeface="华文隶书" panose="02010800040101010101" pitchFamily="2" charset="-122"/>
                <a:ea typeface="华文隶书" panose="02010800040101010101" pitchFamily="2" charset="-122"/>
              </a:rPr>
              <a:t>《</a:t>
            </a:r>
            <a:r>
              <a:rPr lang="zh-CN" altLang="en-US" sz="2800" smtClean="0">
                <a:latin typeface="华文隶书" panose="02010800040101010101" pitchFamily="2" charset="-122"/>
                <a:ea typeface="华文隶书" panose="02010800040101010101" pitchFamily="2" charset="-122"/>
              </a:rPr>
              <a:t>登高</a:t>
            </a:r>
            <a:r>
              <a:rPr lang="en-US" altLang="zh-CN" sz="2800" smtClean="0">
                <a:latin typeface="华文隶书" panose="02010800040101010101" pitchFamily="2" charset="-122"/>
                <a:ea typeface="华文隶书" panose="02010800040101010101" pitchFamily="2" charset="-122"/>
              </a:rPr>
              <a:t>》</a:t>
            </a:r>
            <a:endParaRPr lang="en-US" altLang="zh-CN" sz="2800" smtClean="0">
              <a:latin typeface="华文隶书" panose="02010800040101010101" pitchFamily="2" charset="-122"/>
              <a:ea typeface="华文隶书" panose="02010800040101010101" pitchFamily="2" charset="-122"/>
            </a:endParaRPr>
          </a:p>
          <a:p>
            <a:pPr eaLnBrk="1" hangingPunct="1">
              <a:lnSpc>
                <a:spcPct val="90000"/>
              </a:lnSpc>
              <a:buSzPct val="80000"/>
              <a:buFont typeface="Wingdings" panose="05000000000000000000" pitchFamily="2" charset="2"/>
              <a:buNone/>
            </a:pPr>
            <a:endParaRPr lang="en-US" altLang="zh-CN" sz="2800" smtClean="0">
              <a:latin typeface="华文隶书" panose="02010800040101010101" pitchFamily="2" charset="-122"/>
              <a:ea typeface="华文隶书" panose="02010800040101010101" pitchFamily="2"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childTnLst>
                                    <p:set>
                                      <p:cBhvr>
                                        <p:cTn id="6" dur="1" fill="hold">
                                          <p:stCondLst>
                                            <p:cond delay="0"/>
                                          </p:stCondLst>
                                        </p:cTn>
                                        <p:tgtEl>
                                          <p:spTgt spid="229380">
                                            <p:txEl>
                                              <p:pRg st="0" end="0"/>
                                            </p:txEl>
                                          </p:spTgt>
                                        </p:tgtEl>
                                        <p:attrNameLst>
                                          <p:attrName>style.visibility</p:attrName>
                                        </p:attrNameLst>
                                      </p:cBhvr>
                                      <p:to>
                                        <p:strVal val="visible"/>
                                      </p:to>
                                    </p:set>
                                    <p:animEffect transition="in" filter="barn(inVertical)">
                                      <p:cBhvr>
                                        <p:cTn id="7" dur="500"/>
                                        <p:tgtEl>
                                          <p:spTgt spid="22938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childTnLst>
                                    <p:set>
                                      <p:cBhvr>
                                        <p:cTn id="11" dur="1" fill="hold">
                                          <p:stCondLst>
                                            <p:cond delay="0"/>
                                          </p:stCondLst>
                                        </p:cTn>
                                        <p:tgtEl>
                                          <p:spTgt spid="229380">
                                            <p:txEl>
                                              <p:pRg st="1" end="1"/>
                                            </p:txEl>
                                          </p:spTgt>
                                        </p:tgtEl>
                                        <p:attrNameLst>
                                          <p:attrName>style.visibility</p:attrName>
                                        </p:attrNameLst>
                                      </p:cBhvr>
                                      <p:to>
                                        <p:strVal val="visible"/>
                                      </p:to>
                                    </p:set>
                                    <p:animEffect transition="in" filter="barn(inVertical)">
                                      <p:cBhvr>
                                        <p:cTn id="12" dur="500"/>
                                        <p:tgtEl>
                                          <p:spTgt spid="22938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childTnLst>
                                    <p:set>
                                      <p:cBhvr>
                                        <p:cTn id="16" dur="1" fill="hold">
                                          <p:stCondLst>
                                            <p:cond delay="0"/>
                                          </p:stCondLst>
                                        </p:cTn>
                                        <p:tgtEl>
                                          <p:spTgt spid="229380">
                                            <p:txEl>
                                              <p:pRg st="2" end="2"/>
                                            </p:txEl>
                                          </p:spTgt>
                                        </p:tgtEl>
                                        <p:attrNameLst>
                                          <p:attrName>style.visibility</p:attrName>
                                        </p:attrNameLst>
                                      </p:cBhvr>
                                      <p:to>
                                        <p:strVal val="visible"/>
                                      </p:to>
                                    </p:set>
                                    <p:animEffect transition="in" filter="barn(inVertical)">
                                      <p:cBhvr>
                                        <p:cTn id="17" dur="500"/>
                                        <p:tgtEl>
                                          <p:spTgt spid="22938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childTnLst>
                                    <p:set>
                                      <p:cBhvr>
                                        <p:cTn id="21" dur="1" fill="hold">
                                          <p:stCondLst>
                                            <p:cond delay="0"/>
                                          </p:stCondLst>
                                        </p:cTn>
                                        <p:tgtEl>
                                          <p:spTgt spid="229380">
                                            <p:txEl>
                                              <p:pRg st="3" end="3"/>
                                            </p:txEl>
                                          </p:spTgt>
                                        </p:tgtEl>
                                        <p:attrNameLst>
                                          <p:attrName>style.visibility</p:attrName>
                                        </p:attrNameLst>
                                      </p:cBhvr>
                                      <p:to>
                                        <p:strVal val="visible"/>
                                      </p:to>
                                    </p:set>
                                    <p:animEffect transition="in" filter="barn(inVertical)">
                                      <p:cBhvr>
                                        <p:cTn id="22" dur="500"/>
                                        <p:tgtEl>
                                          <p:spTgt spid="22938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childTnLst>
                                    <p:set>
                                      <p:cBhvr>
                                        <p:cTn id="26" dur="1" fill="hold">
                                          <p:stCondLst>
                                            <p:cond delay="0"/>
                                          </p:stCondLst>
                                        </p:cTn>
                                        <p:tgtEl>
                                          <p:spTgt spid="229380">
                                            <p:txEl>
                                              <p:pRg st="4" end="4"/>
                                            </p:txEl>
                                          </p:spTgt>
                                        </p:tgtEl>
                                        <p:attrNameLst>
                                          <p:attrName>style.visibility</p:attrName>
                                        </p:attrNameLst>
                                      </p:cBhvr>
                                      <p:to>
                                        <p:strVal val="visible"/>
                                      </p:to>
                                    </p:set>
                                    <p:animEffect transition="in" filter="barn(inVertical)">
                                      <p:cBhvr>
                                        <p:cTn id="27" dur="500"/>
                                        <p:tgtEl>
                                          <p:spTgt spid="229380">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childTnLst>
                                    <p:set>
                                      <p:cBhvr>
                                        <p:cTn id="31" dur="1" fill="hold">
                                          <p:stCondLst>
                                            <p:cond delay="0"/>
                                          </p:stCondLst>
                                        </p:cTn>
                                        <p:tgtEl>
                                          <p:spTgt spid="229380">
                                            <p:txEl>
                                              <p:pRg st="5" end="5"/>
                                            </p:txEl>
                                          </p:spTgt>
                                        </p:tgtEl>
                                        <p:attrNameLst>
                                          <p:attrName>style.visibility</p:attrName>
                                        </p:attrNameLst>
                                      </p:cBhvr>
                                      <p:to>
                                        <p:strVal val="visible"/>
                                      </p:to>
                                    </p:set>
                                    <p:animEffect transition="in" filter="barn(inVertical)">
                                      <p:cBhvr>
                                        <p:cTn id="32" dur="500"/>
                                        <p:tgtEl>
                                          <p:spTgt spid="229380">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childTnLst>
                                    <p:set>
                                      <p:cBhvr>
                                        <p:cTn id="36" dur="1" fill="hold">
                                          <p:stCondLst>
                                            <p:cond delay="0"/>
                                          </p:stCondLst>
                                        </p:cTn>
                                        <p:tgtEl>
                                          <p:spTgt spid="229380">
                                            <p:txEl>
                                              <p:pRg st="6" end="6"/>
                                            </p:txEl>
                                          </p:spTgt>
                                        </p:tgtEl>
                                        <p:attrNameLst>
                                          <p:attrName>style.visibility</p:attrName>
                                        </p:attrNameLst>
                                      </p:cBhvr>
                                      <p:to>
                                        <p:strVal val="visible"/>
                                      </p:to>
                                    </p:set>
                                    <p:animEffect transition="in" filter="barn(inVertical)">
                                      <p:cBhvr>
                                        <p:cTn id="37" dur="500"/>
                                        <p:tgtEl>
                                          <p:spTgt spid="229380">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childTnLst>
                                    <p:set>
                                      <p:cBhvr>
                                        <p:cTn id="41" dur="1" fill="hold">
                                          <p:stCondLst>
                                            <p:cond delay="0"/>
                                          </p:stCondLst>
                                        </p:cTn>
                                        <p:tgtEl>
                                          <p:spTgt spid="229380">
                                            <p:txEl>
                                              <p:pRg st="7" end="7"/>
                                            </p:txEl>
                                          </p:spTgt>
                                        </p:tgtEl>
                                        <p:attrNameLst>
                                          <p:attrName>style.visibility</p:attrName>
                                        </p:attrNameLst>
                                      </p:cBhvr>
                                      <p:to>
                                        <p:strVal val="visible"/>
                                      </p:to>
                                    </p:set>
                                    <p:animEffect transition="in" filter="barn(inVertical)">
                                      <p:cBhvr>
                                        <p:cTn id="42" dur="500"/>
                                        <p:tgtEl>
                                          <p:spTgt spid="229380">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childTnLst>
                                    <p:set>
                                      <p:cBhvr>
                                        <p:cTn id="46" dur="1" fill="hold">
                                          <p:stCondLst>
                                            <p:cond delay="0"/>
                                          </p:stCondLst>
                                        </p:cTn>
                                        <p:tgtEl>
                                          <p:spTgt spid="229380">
                                            <p:txEl>
                                              <p:pRg st="8" end="8"/>
                                            </p:txEl>
                                          </p:spTgt>
                                        </p:tgtEl>
                                        <p:attrNameLst>
                                          <p:attrName>style.visibility</p:attrName>
                                        </p:attrNameLst>
                                      </p:cBhvr>
                                      <p:to>
                                        <p:strVal val="visible"/>
                                      </p:to>
                                    </p:set>
                                    <p:animEffect transition="in" filter="barn(inVertical)">
                                      <p:cBhvr>
                                        <p:cTn id="47" dur="500"/>
                                        <p:tgtEl>
                                          <p:spTgt spid="229380">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9380"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bg>
      <p:bgPr>
        <a:blipFill>
          <a:blip r:embed="rId1"/>
          <a:stretch>
            <a:fillRect/>
          </a:stretch>
        </a:blipFill>
        <a:effectLst/>
      </p:bgPr>
    </p:bg>
    <p:spTree>
      <p:nvGrpSpPr>
        <p:cNvPr id="1" name=""/>
        <p:cNvGrpSpPr/>
        <p:nvPr/>
      </p:nvGrpSpPr>
      <p:grpSpPr>
        <a:xfrm>
          <a:off x="0" y="0"/>
          <a:ext cx="0" cy="0"/>
          <a:chOff x="0" y="0"/>
          <a:chExt cx="0" cy="0"/>
        </a:xfrm>
      </p:grpSpPr>
      <p:sp>
        <p:nvSpPr>
          <p:cNvPr id="182274" name="Rectangle 2"/>
          <p:cNvSpPr>
            <a:spLocks noGrp="1" noRot="1" noChangeArrowheads="1"/>
          </p:cNvSpPr>
          <p:nvPr>
            <p:ph type="title"/>
          </p:nvPr>
        </p:nvSpPr>
        <p:spPr>
          <a:xfrm>
            <a:off x="584200" y="0"/>
            <a:ext cx="8540750" cy="1752600"/>
          </a:xfrm>
        </p:spPr>
        <p:txBody>
          <a:bodyPr/>
          <a:lstStyle/>
          <a:p>
            <a:pPr algn="l" eaLnBrk="1" hangingPunct="1">
              <a:defRPr/>
            </a:pPr>
            <a:r>
              <a:rPr lang="zh-CN" altLang="en-US" sz="3000" b="1" kern="1200" smtClean="0">
                <a:solidFill>
                  <a:schemeClr val="tx1"/>
                </a:solidFill>
                <a:latin typeface="华文隶书" panose="02010800040101010101" pitchFamily="2" charset="-122"/>
                <a:ea typeface="华文隶书" panose="02010800040101010101" pitchFamily="2" charset="-122"/>
                <a:cs typeface="+mn-cs"/>
              </a:rPr>
              <a:t>讨论：</a:t>
            </a:r>
            <a:br>
              <a:rPr lang="en-US" altLang="zh-CN" sz="3000" b="1" kern="1200" smtClean="0">
                <a:solidFill>
                  <a:schemeClr val="tx1"/>
                </a:solidFill>
                <a:latin typeface="华文仿宋" panose="02010600040101010101" pitchFamily="2" charset="-122"/>
                <a:ea typeface="华文仿宋" panose="02010600040101010101" pitchFamily="2" charset="-122"/>
                <a:cs typeface="+mn-cs"/>
              </a:rPr>
            </a:br>
            <a:r>
              <a:rPr lang="zh-CN" altLang="en-US" sz="3000" b="1" kern="1200" smtClean="0">
                <a:solidFill>
                  <a:schemeClr val="tx1"/>
                </a:solidFill>
                <a:latin typeface="华文仿宋" panose="02010600040101010101" pitchFamily="2" charset="-122"/>
                <a:ea typeface="华文仿宋" panose="02010600040101010101" pitchFamily="2" charset="-122"/>
                <a:cs typeface="+mn-cs"/>
              </a:rPr>
              <a:t>本词的寒秋景物有无过去旧诗词中的那种肃杀、感伤的“悲秋”情调？为什么？ </a:t>
            </a:r>
            <a:endParaRPr lang="zh-CN" altLang="en-US" sz="3000" b="1" kern="1200" smtClean="0">
              <a:solidFill>
                <a:schemeClr val="tx1"/>
              </a:solidFill>
              <a:latin typeface="华文仿宋" panose="02010600040101010101" pitchFamily="2" charset="-122"/>
              <a:ea typeface="华文仿宋" panose="02010600040101010101" pitchFamily="2" charset="-122"/>
              <a:cs typeface="+mn-cs"/>
            </a:endParaRPr>
          </a:p>
        </p:txBody>
      </p:sp>
      <p:sp>
        <p:nvSpPr>
          <p:cNvPr id="182275" name="Rectangle 3"/>
          <p:cNvSpPr>
            <a:spLocks noGrp="1" noRot="1" noChangeArrowheads="1"/>
          </p:cNvSpPr>
          <p:nvPr>
            <p:ph type="body" idx="1"/>
          </p:nvPr>
        </p:nvSpPr>
        <p:spPr/>
        <p:txBody>
          <a:bodyPr/>
          <a:lstStyle/>
          <a:p>
            <a:pPr eaLnBrk="1" hangingPunct="1">
              <a:lnSpc>
                <a:spcPct val="90000"/>
              </a:lnSpc>
              <a:defRPr/>
            </a:pPr>
            <a:r>
              <a:rPr lang="zh-CN" altLang="en-US" sz="3000" b="1" kern="1200" smtClean="0">
                <a:latin typeface="华文仿宋" panose="02010600040101010101" pitchFamily="2" charset="-122"/>
                <a:ea typeface="华文仿宋" panose="02010600040101010101" pitchFamily="2" charset="-122"/>
              </a:rPr>
              <a:t>无。</a:t>
            </a:r>
            <a:endParaRPr lang="en-US" altLang="zh-CN" sz="3000" b="1" kern="1200" smtClean="0">
              <a:latin typeface="华文仿宋" panose="02010600040101010101" pitchFamily="2" charset="-122"/>
              <a:ea typeface="华文仿宋" panose="02010600040101010101" pitchFamily="2" charset="-122"/>
            </a:endParaRPr>
          </a:p>
          <a:p>
            <a:pPr eaLnBrk="1" hangingPunct="1">
              <a:lnSpc>
                <a:spcPct val="90000"/>
              </a:lnSpc>
              <a:defRPr/>
            </a:pPr>
            <a:r>
              <a:rPr lang="zh-CN" altLang="en-US" sz="3000" b="1" kern="1200" smtClean="0">
                <a:latin typeface="华文仿宋" panose="02010600040101010101" pitchFamily="2" charset="-122"/>
                <a:ea typeface="华文仿宋" panose="02010600040101010101" pitchFamily="2" charset="-122"/>
              </a:rPr>
              <a:t>原因在于词中的秋是充满生机、充满活力，是绚丽壮美的。这与一个人的气度、胸襟、性格、身份有关。他不是一介普通书生，是叱咤风云的一代伟人，胸怀大志的杰出的政治家。他有经天纬地之才，再造乾坤之志，他有博大的胸襟，崇高的风范，奋发向上的永不消沉的乐观性格，不同于那些多愁善感的纤弱文人，所以他的诗词也不同凡响，充满豪情壮志。 </a:t>
            </a:r>
            <a:endParaRPr lang="zh-CN" altLang="en-US" sz="3000" b="1" kern="1200" smtClean="0">
              <a:latin typeface="华文仿宋" panose="02010600040101010101" pitchFamily="2" charset="-122"/>
              <a:ea typeface="华文仿宋"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childTnLst>
                                    <p:set>
                                      <p:cBhvr>
                                        <p:cTn id="6" dur="1" fill="hold">
                                          <p:stCondLst>
                                            <p:cond delay="0"/>
                                          </p:stCondLst>
                                        </p:cTn>
                                        <p:tgtEl>
                                          <p:spTgt spid="182275">
                                            <p:txEl>
                                              <p:pRg st="0" end="0"/>
                                            </p:txEl>
                                          </p:spTgt>
                                        </p:tgtEl>
                                        <p:attrNameLst>
                                          <p:attrName>style.visibility</p:attrName>
                                        </p:attrNameLst>
                                      </p:cBhvr>
                                      <p:to>
                                        <p:strVal val="visible"/>
                                      </p:to>
                                    </p:set>
                                    <p:animEffect transition="in" filter="barn(inVertical)">
                                      <p:cBhvr>
                                        <p:cTn id="7" dur="500"/>
                                        <p:tgtEl>
                                          <p:spTgt spid="1822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childTnLst>
                                    <p:set>
                                      <p:cBhvr>
                                        <p:cTn id="11" dur="1" fill="hold">
                                          <p:stCondLst>
                                            <p:cond delay="0"/>
                                          </p:stCondLst>
                                        </p:cTn>
                                        <p:tgtEl>
                                          <p:spTgt spid="182275">
                                            <p:txEl>
                                              <p:pRg st="1" end="1"/>
                                            </p:txEl>
                                          </p:spTgt>
                                        </p:tgtEl>
                                        <p:attrNameLst>
                                          <p:attrName>style.visibility</p:attrName>
                                        </p:attrNameLst>
                                      </p:cBhvr>
                                      <p:to>
                                        <p:strVal val="visible"/>
                                      </p:to>
                                    </p:set>
                                    <p:animEffect transition="in" filter="barn(inVertical)">
                                      <p:cBhvr>
                                        <p:cTn id="12" dur="500"/>
                                        <p:tgtEl>
                                          <p:spTgt spid="18227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275"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bg>
      <p:bgPr>
        <a:blipFill>
          <a:blip r:embed="rId1"/>
          <a:stretch>
            <a:fillRect/>
          </a:stretch>
        </a:blipFill>
        <a:effectLst/>
      </p:bgPr>
    </p:bg>
    <p:spTree>
      <p:nvGrpSpPr>
        <p:cNvPr id="1" name=""/>
        <p:cNvGrpSpPr/>
        <p:nvPr/>
      </p:nvGrpSpPr>
      <p:grpSpPr>
        <a:xfrm>
          <a:off x="0" y="0"/>
          <a:ext cx="0" cy="0"/>
          <a:chOff x="0" y="0"/>
          <a:chExt cx="0" cy="0"/>
        </a:xfrm>
      </p:grpSpPr>
      <p:sp>
        <p:nvSpPr>
          <p:cNvPr id="174083" name="Rectangle 3"/>
          <p:cNvSpPr>
            <a:spLocks noGrp="1" noRot="1" noChangeArrowheads="1"/>
          </p:cNvSpPr>
          <p:nvPr>
            <p:ph type="body" idx="1"/>
          </p:nvPr>
        </p:nvSpPr>
        <p:spPr>
          <a:xfrm>
            <a:off x="152400" y="533400"/>
            <a:ext cx="8839200" cy="5105400"/>
          </a:xfrm>
        </p:spPr>
        <p:txBody>
          <a:bodyPr/>
          <a:lstStyle/>
          <a:p>
            <a:pPr eaLnBrk="1" hangingPunct="1">
              <a:lnSpc>
                <a:spcPct val="135000"/>
              </a:lnSpc>
              <a:buFont typeface="Wingdings" panose="05000000000000000000" pitchFamily="2" charset="2"/>
              <a:buNone/>
              <a:defRPr/>
            </a:pPr>
            <a:r>
              <a:rPr lang="zh-CN" altLang="en-US" sz="4400" b="1" kern="1200" smtClean="0">
                <a:solidFill>
                  <a:srgbClr val="AF762B"/>
                </a:solidFill>
                <a:latin typeface="隶书" panose="02010509060101010101" pitchFamily="49" charset="-122"/>
                <a:ea typeface="隶书" panose="02010509060101010101" pitchFamily="49" charset="-122"/>
              </a:rPr>
              <a:t>拓展欣赏：毛泽东诗词名句</a:t>
            </a:r>
            <a:endParaRPr lang="zh-CN" altLang="en-US" sz="3000" b="1" kern="1200" smtClean="0">
              <a:solidFill>
                <a:srgbClr val="AF762B"/>
              </a:solidFill>
              <a:latin typeface="华文仿宋" panose="02010600040101010101" pitchFamily="2" charset="-122"/>
              <a:ea typeface="华文仿宋" panose="02010600040101010101" pitchFamily="2" charset="-122"/>
            </a:endParaRPr>
          </a:p>
          <a:p>
            <a:pPr marL="0" indent="0" eaLnBrk="1" hangingPunct="1">
              <a:lnSpc>
                <a:spcPts val="3300"/>
              </a:lnSpc>
              <a:spcBef>
                <a:spcPct val="0"/>
              </a:spcBef>
              <a:buFont typeface="Wingdings" panose="05000000000000000000" pitchFamily="2" charset="2"/>
              <a:buNone/>
              <a:defRPr/>
            </a:pPr>
            <a:r>
              <a:rPr lang="zh-CN" altLang="en-US" sz="2400" b="1" kern="1200" smtClean="0">
                <a:latin typeface="华文仿宋" panose="02010600040101010101" pitchFamily="2" charset="-122"/>
                <a:ea typeface="华文仿宋" panose="02010600040101010101" pitchFamily="2" charset="-122"/>
              </a:rPr>
              <a:t>１、一万年太久，只争朝夕。（</a:t>
            </a:r>
            <a:r>
              <a:rPr lang="en-US" altLang="zh-CN" sz="2400" b="1" kern="1200" smtClean="0">
                <a:latin typeface="华文仿宋" panose="02010600040101010101" pitchFamily="2" charset="-122"/>
                <a:ea typeface="华文仿宋" panose="02010600040101010101" pitchFamily="2" charset="-122"/>
              </a:rPr>
              <a:t>《</a:t>
            </a:r>
            <a:r>
              <a:rPr lang="zh-CN" altLang="en-US" sz="2400" b="1" kern="1200" smtClean="0">
                <a:latin typeface="华文仿宋" panose="02010600040101010101" pitchFamily="2" charset="-122"/>
                <a:ea typeface="华文仿宋" panose="02010600040101010101" pitchFamily="2" charset="-122"/>
              </a:rPr>
              <a:t>满江红</a:t>
            </a:r>
            <a:r>
              <a:rPr lang="en-US" altLang="zh-CN" sz="2400" b="1" kern="1200" smtClean="0">
                <a:latin typeface="华文仿宋" panose="02010600040101010101" pitchFamily="2" charset="-122"/>
                <a:ea typeface="华文仿宋" panose="02010600040101010101" pitchFamily="2" charset="-122"/>
              </a:rPr>
              <a:t>·</a:t>
            </a:r>
            <a:r>
              <a:rPr lang="zh-CN" altLang="en-US" sz="2400" b="1" kern="1200" smtClean="0">
                <a:latin typeface="华文仿宋" panose="02010600040101010101" pitchFamily="2" charset="-122"/>
                <a:ea typeface="华文仿宋" panose="02010600040101010101" pitchFamily="2" charset="-122"/>
              </a:rPr>
              <a:t>和郭沫若同志</a:t>
            </a:r>
            <a:r>
              <a:rPr lang="en-US" altLang="zh-CN" sz="2400" b="1" kern="1200" smtClean="0">
                <a:latin typeface="华文仿宋" panose="02010600040101010101" pitchFamily="2" charset="-122"/>
                <a:ea typeface="华文仿宋" panose="02010600040101010101" pitchFamily="2" charset="-122"/>
              </a:rPr>
              <a:t>》</a:t>
            </a:r>
            <a:r>
              <a:rPr lang="zh-CN" altLang="en-US" sz="2400" b="1" kern="1200" smtClean="0">
                <a:latin typeface="华文仿宋" panose="02010600040101010101" pitchFamily="2" charset="-122"/>
                <a:ea typeface="华文仿宋" panose="02010600040101010101" pitchFamily="2" charset="-122"/>
              </a:rPr>
              <a:t>）</a:t>
            </a:r>
            <a:endParaRPr lang="zh-CN" altLang="en-US" sz="2400" b="1" kern="1200" smtClean="0">
              <a:latin typeface="华文仿宋" panose="02010600040101010101" pitchFamily="2" charset="-122"/>
              <a:ea typeface="华文仿宋" panose="02010600040101010101" pitchFamily="2" charset="-122"/>
            </a:endParaRPr>
          </a:p>
          <a:p>
            <a:pPr marL="0" indent="0" eaLnBrk="1" hangingPunct="1">
              <a:lnSpc>
                <a:spcPts val="3300"/>
              </a:lnSpc>
              <a:spcBef>
                <a:spcPct val="0"/>
              </a:spcBef>
              <a:buFont typeface="Wingdings" panose="05000000000000000000" pitchFamily="2" charset="2"/>
              <a:buNone/>
              <a:defRPr/>
            </a:pPr>
            <a:r>
              <a:rPr lang="zh-CN" altLang="en-US" sz="2400" b="1" kern="1200" smtClean="0">
                <a:latin typeface="华文仿宋" panose="02010600040101010101" pitchFamily="2" charset="-122"/>
                <a:ea typeface="华文仿宋" panose="02010600040101010101" pitchFamily="2" charset="-122"/>
              </a:rPr>
              <a:t>２、牢骚太盛防肠断，风物长宜放眼量。莫道昆明池水浅，观鱼胜过富春江。（</a:t>
            </a:r>
            <a:r>
              <a:rPr lang="en-US" altLang="zh-CN" sz="2400" b="1" kern="1200" smtClean="0">
                <a:latin typeface="华文仿宋" panose="02010600040101010101" pitchFamily="2" charset="-122"/>
                <a:ea typeface="华文仿宋" panose="02010600040101010101" pitchFamily="2" charset="-122"/>
              </a:rPr>
              <a:t>《</a:t>
            </a:r>
            <a:r>
              <a:rPr lang="zh-CN" altLang="en-US" sz="2400" b="1" kern="1200" smtClean="0">
                <a:latin typeface="华文仿宋" panose="02010600040101010101" pitchFamily="2" charset="-122"/>
                <a:ea typeface="华文仿宋" panose="02010600040101010101" pitchFamily="2" charset="-122"/>
              </a:rPr>
              <a:t>七律</a:t>
            </a:r>
            <a:r>
              <a:rPr lang="en-US" altLang="zh-CN" sz="2400" b="1" kern="1200" smtClean="0">
                <a:latin typeface="华文仿宋" panose="02010600040101010101" pitchFamily="2" charset="-122"/>
                <a:ea typeface="华文仿宋" panose="02010600040101010101" pitchFamily="2" charset="-122"/>
              </a:rPr>
              <a:t>·</a:t>
            </a:r>
            <a:r>
              <a:rPr lang="zh-CN" altLang="en-US" sz="2400" b="1" kern="1200" smtClean="0">
                <a:latin typeface="华文仿宋" panose="02010600040101010101" pitchFamily="2" charset="-122"/>
                <a:ea typeface="华文仿宋" panose="02010600040101010101" pitchFamily="2" charset="-122"/>
              </a:rPr>
              <a:t>和柳亚子先生</a:t>
            </a:r>
            <a:r>
              <a:rPr lang="en-US" altLang="zh-CN" sz="2400" b="1" kern="1200" smtClean="0">
                <a:latin typeface="华文仿宋" panose="02010600040101010101" pitchFamily="2" charset="-122"/>
                <a:ea typeface="华文仿宋" panose="02010600040101010101" pitchFamily="2" charset="-122"/>
              </a:rPr>
              <a:t>》</a:t>
            </a:r>
            <a:r>
              <a:rPr lang="zh-CN" altLang="en-US" sz="2400" b="1" kern="1200" smtClean="0">
                <a:latin typeface="华文仿宋" panose="02010600040101010101" pitchFamily="2" charset="-122"/>
                <a:ea typeface="华文仿宋" panose="02010600040101010101" pitchFamily="2" charset="-122"/>
              </a:rPr>
              <a:t>）</a:t>
            </a:r>
            <a:endParaRPr lang="zh-CN" altLang="en-US" sz="2400" b="1" kern="1200" smtClean="0">
              <a:latin typeface="华文仿宋" panose="02010600040101010101" pitchFamily="2" charset="-122"/>
              <a:ea typeface="华文仿宋" panose="02010600040101010101" pitchFamily="2" charset="-122"/>
            </a:endParaRPr>
          </a:p>
          <a:p>
            <a:pPr marL="0" indent="0" eaLnBrk="1" hangingPunct="1">
              <a:lnSpc>
                <a:spcPts val="3300"/>
              </a:lnSpc>
              <a:spcBef>
                <a:spcPct val="0"/>
              </a:spcBef>
              <a:buFont typeface="Wingdings" panose="05000000000000000000" pitchFamily="2" charset="2"/>
              <a:buNone/>
              <a:defRPr/>
            </a:pPr>
            <a:r>
              <a:rPr lang="zh-CN" altLang="en-US" sz="2400" b="1" kern="1200" smtClean="0">
                <a:latin typeface="华文仿宋" panose="02010600040101010101" pitchFamily="2" charset="-122"/>
                <a:ea typeface="华文仿宋" panose="02010600040101010101" pitchFamily="2" charset="-122"/>
              </a:rPr>
              <a:t>３、雄关漫道真如铁，而今迈步从头越。（</a:t>
            </a:r>
            <a:r>
              <a:rPr lang="en-US" altLang="zh-CN" sz="2400" b="1" kern="1200" smtClean="0">
                <a:latin typeface="华文仿宋" panose="02010600040101010101" pitchFamily="2" charset="-122"/>
                <a:ea typeface="华文仿宋" panose="02010600040101010101" pitchFamily="2" charset="-122"/>
              </a:rPr>
              <a:t>《</a:t>
            </a:r>
            <a:r>
              <a:rPr lang="zh-CN" altLang="en-US" sz="2400" b="1" kern="1200" smtClean="0">
                <a:latin typeface="华文仿宋" panose="02010600040101010101" pitchFamily="2" charset="-122"/>
                <a:ea typeface="华文仿宋" panose="02010600040101010101" pitchFamily="2" charset="-122"/>
              </a:rPr>
              <a:t>忆秦娥</a:t>
            </a:r>
            <a:r>
              <a:rPr lang="en-US" altLang="zh-CN" sz="2400" b="1" kern="1200" smtClean="0">
                <a:latin typeface="华文仿宋" panose="02010600040101010101" pitchFamily="2" charset="-122"/>
                <a:ea typeface="华文仿宋" panose="02010600040101010101" pitchFamily="2" charset="-122"/>
              </a:rPr>
              <a:t>·</a:t>
            </a:r>
            <a:r>
              <a:rPr lang="zh-CN" altLang="en-US" sz="2400" b="1" kern="1200" smtClean="0">
                <a:latin typeface="华文仿宋" panose="02010600040101010101" pitchFamily="2" charset="-122"/>
                <a:ea typeface="华文仿宋" panose="02010600040101010101" pitchFamily="2" charset="-122"/>
              </a:rPr>
              <a:t>娄山关</a:t>
            </a:r>
            <a:r>
              <a:rPr lang="en-US" altLang="zh-CN" sz="2400" b="1" kern="1200" smtClean="0">
                <a:latin typeface="华文仿宋" panose="02010600040101010101" pitchFamily="2" charset="-122"/>
                <a:ea typeface="华文仿宋" panose="02010600040101010101" pitchFamily="2" charset="-122"/>
              </a:rPr>
              <a:t>》</a:t>
            </a:r>
            <a:r>
              <a:rPr lang="zh-CN" altLang="en-US" sz="2400" b="1" kern="1200" smtClean="0">
                <a:latin typeface="华文仿宋" panose="02010600040101010101" pitchFamily="2" charset="-122"/>
                <a:ea typeface="华文仿宋" panose="02010600040101010101" pitchFamily="2" charset="-122"/>
              </a:rPr>
              <a:t>）</a:t>
            </a:r>
            <a:endParaRPr lang="zh-CN" altLang="en-US" sz="2400" b="1" kern="1200" smtClean="0">
              <a:latin typeface="华文仿宋" panose="02010600040101010101" pitchFamily="2" charset="-122"/>
              <a:ea typeface="华文仿宋" panose="02010600040101010101" pitchFamily="2" charset="-122"/>
            </a:endParaRPr>
          </a:p>
          <a:p>
            <a:pPr marL="0" indent="0" eaLnBrk="1" hangingPunct="1">
              <a:lnSpc>
                <a:spcPts val="3300"/>
              </a:lnSpc>
              <a:spcBef>
                <a:spcPct val="0"/>
              </a:spcBef>
              <a:buFont typeface="Wingdings" panose="05000000000000000000" pitchFamily="2" charset="2"/>
              <a:buNone/>
              <a:defRPr/>
            </a:pPr>
            <a:r>
              <a:rPr lang="en-US" altLang="zh-CN" sz="2400" b="1" kern="1200" smtClean="0">
                <a:latin typeface="华文仿宋" panose="02010600040101010101" pitchFamily="2" charset="-122"/>
                <a:ea typeface="华文仿宋" panose="02010600040101010101" pitchFamily="2" charset="-122"/>
              </a:rPr>
              <a:t> 4</a:t>
            </a:r>
            <a:r>
              <a:rPr lang="zh-CN" altLang="en-US" sz="2400" b="1" kern="1200" smtClean="0">
                <a:latin typeface="华文仿宋" panose="02010600040101010101" pitchFamily="2" charset="-122"/>
                <a:ea typeface="华文仿宋" panose="02010600040101010101" pitchFamily="2" charset="-122"/>
              </a:rPr>
              <a:t>、东方欲晓，莫道君行早。踏遍青山人未老，风景这边独好。（</a:t>
            </a:r>
            <a:r>
              <a:rPr lang="en-US" altLang="zh-CN" sz="2400" b="1" kern="1200" smtClean="0">
                <a:latin typeface="华文仿宋" panose="02010600040101010101" pitchFamily="2" charset="-122"/>
                <a:ea typeface="华文仿宋" panose="02010600040101010101" pitchFamily="2" charset="-122"/>
              </a:rPr>
              <a:t>《</a:t>
            </a:r>
            <a:r>
              <a:rPr lang="zh-CN" altLang="en-US" sz="2400" b="1" kern="1200" smtClean="0">
                <a:latin typeface="华文仿宋" panose="02010600040101010101" pitchFamily="2" charset="-122"/>
                <a:ea typeface="华文仿宋" panose="02010600040101010101" pitchFamily="2" charset="-122"/>
              </a:rPr>
              <a:t>清平乐</a:t>
            </a:r>
            <a:r>
              <a:rPr lang="en-US" altLang="zh-CN" sz="2400" b="1" kern="1200" smtClean="0">
                <a:latin typeface="华文仿宋" panose="02010600040101010101" pitchFamily="2" charset="-122"/>
                <a:ea typeface="华文仿宋" panose="02010600040101010101" pitchFamily="2" charset="-122"/>
              </a:rPr>
              <a:t>·</a:t>
            </a:r>
            <a:r>
              <a:rPr lang="zh-CN" altLang="en-US" sz="2400" b="1" kern="1200" smtClean="0">
                <a:latin typeface="华文仿宋" panose="02010600040101010101" pitchFamily="2" charset="-122"/>
                <a:ea typeface="华文仿宋" panose="02010600040101010101" pitchFamily="2" charset="-122"/>
              </a:rPr>
              <a:t>会昌</a:t>
            </a:r>
            <a:r>
              <a:rPr lang="en-US" altLang="zh-CN" sz="2400" b="1" kern="1200" smtClean="0">
                <a:latin typeface="华文仿宋" panose="02010600040101010101" pitchFamily="2" charset="-122"/>
                <a:ea typeface="华文仿宋" panose="02010600040101010101" pitchFamily="2" charset="-122"/>
              </a:rPr>
              <a:t>》</a:t>
            </a:r>
            <a:r>
              <a:rPr lang="zh-CN" altLang="en-US" sz="2400" b="1" kern="1200" smtClean="0">
                <a:latin typeface="华文仿宋" panose="02010600040101010101" pitchFamily="2" charset="-122"/>
                <a:ea typeface="华文仿宋" panose="02010600040101010101" pitchFamily="2" charset="-122"/>
              </a:rPr>
              <a:t>）</a:t>
            </a:r>
            <a:endParaRPr lang="zh-CN" altLang="en-US" sz="2400" b="1" kern="1200" smtClean="0">
              <a:latin typeface="华文仿宋" panose="02010600040101010101" pitchFamily="2" charset="-122"/>
              <a:ea typeface="华文仿宋" panose="02010600040101010101" pitchFamily="2" charset="-122"/>
            </a:endParaRPr>
          </a:p>
          <a:p>
            <a:pPr marL="0" indent="0" eaLnBrk="1" hangingPunct="1">
              <a:lnSpc>
                <a:spcPts val="3300"/>
              </a:lnSpc>
              <a:spcBef>
                <a:spcPct val="0"/>
              </a:spcBef>
              <a:buFont typeface="Wingdings" panose="05000000000000000000" pitchFamily="2" charset="2"/>
              <a:buNone/>
              <a:defRPr/>
            </a:pPr>
            <a:r>
              <a:rPr lang="en-US" altLang="zh-CN" sz="2400" b="1" kern="1200" smtClean="0">
                <a:latin typeface="华文仿宋" panose="02010600040101010101" pitchFamily="2" charset="-122"/>
                <a:ea typeface="华文仿宋" panose="02010600040101010101" pitchFamily="2" charset="-122"/>
              </a:rPr>
              <a:t> 5</a:t>
            </a:r>
            <a:r>
              <a:rPr lang="zh-CN" altLang="en-US" sz="2400" b="1" kern="1200" smtClean="0">
                <a:latin typeface="华文仿宋" panose="02010600040101010101" pitchFamily="2" charset="-122"/>
                <a:ea typeface="华文仿宋" panose="02010600040101010101" pitchFamily="2" charset="-122"/>
              </a:rPr>
              <a:t>、往事越千年，魏武挥鞭，东临碣石有遗篇。萧瑟秋风今又是，换了人间。（</a:t>
            </a:r>
            <a:r>
              <a:rPr lang="en-US" altLang="zh-CN" sz="2400" b="1" kern="1200" smtClean="0">
                <a:latin typeface="华文仿宋" panose="02010600040101010101" pitchFamily="2" charset="-122"/>
                <a:ea typeface="华文仿宋" panose="02010600040101010101" pitchFamily="2" charset="-122"/>
              </a:rPr>
              <a:t>《</a:t>
            </a:r>
            <a:r>
              <a:rPr lang="zh-CN" altLang="en-US" sz="2400" b="1" kern="1200" smtClean="0">
                <a:latin typeface="华文仿宋" panose="02010600040101010101" pitchFamily="2" charset="-122"/>
                <a:ea typeface="华文仿宋" panose="02010600040101010101" pitchFamily="2" charset="-122"/>
              </a:rPr>
              <a:t>浪淘沙</a:t>
            </a:r>
            <a:r>
              <a:rPr lang="en-US" altLang="zh-CN" sz="2400" b="1" kern="1200" smtClean="0">
                <a:latin typeface="华文仿宋" panose="02010600040101010101" pitchFamily="2" charset="-122"/>
                <a:ea typeface="华文仿宋" panose="02010600040101010101" pitchFamily="2" charset="-122"/>
              </a:rPr>
              <a:t>·</a:t>
            </a:r>
            <a:r>
              <a:rPr lang="zh-CN" altLang="en-US" sz="2400" b="1" kern="1200" smtClean="0">
                <a:latin typeface="华文仿宋" panose="02010600040101010101" pitchFamily="2" charset="-122"/>
                <a:ea typeface="华文仿宋" panose="02010600040101010101" pitchFamily="2" charset="-122"/>
              </a:rPr>
              <a:t>北戴河</a:t>
            </a:r>
            <a:r>
              <a:rPr lang="en-US" altLang="zh-CN" sz="2400" b="1" kern="1200" smtClean="0">
                <a:latin typeface="华文仿宋" panose="02010600040101010101" pitchFamily="2" charset="-122"/>
                <a:ea typeface="华文仿宋" panose="02010600040101010101" pitchFamily="2" charset="-122"/>
              </a:rPr>
              <a:t>》</a:t>
            </a:r>
            <a:r>
              <a:rPr lang="zh-CN" altLang="en-US" sz="2400" b="1" kern="1200" smtClean="0">
                <a:latin typeface="华文仿宋" panose="02010600040101010101" pitchFamily="2" charset="-122"/>
                <a:ea typeface="华文仿宋" panose="02010600040101010101" pitchFamily="2" charset="-122"/>
              </a:rPr>
              <a:t>）  </a:t>
            </a:r>
            <a:endParaRPr lang="zh-CN" altLang="en-US" sz="2400" b="1" kern="1200" smtClean="0">
              <a:latin typeface="华文仿宋" panose="02010600040101010101" pitchFamily="2" charset="-122"/>
              <a:ea typeface="华文仿宋" panose="02010600040101010101" pitchFamily="2" charset="-122"/>
            </a:endParaRPr>
          </a:p>
          <a:p>
            <a:pPr marL="0" indent="0" eaLnBrk="1" hangingPunct="1">
              <a:lnSpc>
                <a:spcPts val="3300"/>
              </a:lnSpc>
              <a:spcBef>
                <a:spcPct val="0"/>
              </a:spcBef>
              <a:buFont typeface="Wingdings" panose="05000000000000000000" pitchFamily="2" charset="2"/>
              <a:buNone/>
              <a:defRPr/>
            </a:pPr>
            <a:r>
              <a:rPr lang="en-US" altLang="zh-CN" sz="2400" b="1" kern="1200" smtClean="0">
                <a:latin typeface="华文仿宋" panose="02010600040101010101" pitchFamily="2" charset="-122"/>
                <a:ea typeface="华文仿宋" panose="02010600040101010101" pitchFamily="2" charset="-122"/>
              </a:rPr>
              <a:t> 6</a:t>
            </a:r>
            <a:r>
              <a:rPr lang="zh-CN" altLang="en-US" sz="2400" b="1" kern="1200" smtClean="0">
                <a:latin typeface="华文仿宋" panose="02010600040101010101" pitchFamily="2" charset="-122"/>
                <a:ea typeface="华文仿宋" panose="02010600040101010101" pitchFamily="2" charset="-122"/>
              </a:rPr>
              <a:t>、独有英雄驱虎豹，更无豪杰怕熊罴。（</a:t>
            </a:r>
            <a:r>
              <a:rPr lang="en-US" altLang="zh-CN" sz="2400" b="1" kern="1200" smtClean="0">
                <a:latin typeface="华文仿宋" panose="02010600040101010101" pitchFamily="2" charset="-122"/>
                <a:ea typeface="华文仿宋" panose="02010600040101010101" pitchFamily="2" charset="-122"/>
              </a:rPr>
              <a:t>《</a:t>
            </a:r>
            <a:r>
              <a:rPr lang="zh-CN" altLang="en-US" sz="2400" b="1" kern="1200" smtClean="0">
                <a:latin typeface="华文仿宋" panose="02010600040101010101" pitchFamily="2" charset="-122"/>
                <a:ea typeface="华文仿宋" panose="02010600040101010101" pitchFamily="2" charset="-122"/>
              </a:rPr>
              <a:t>七律</a:t>
            </a:r>
            <a:r>
              <a:rPr lang="en-US" altLang="zh-CN" sz="2400" b="1" kern="1200" smtClean="0">
                <a:latin typeface="华文仿宋" panose="02010600040101010101" pitchFamily="2" charset="-122"/>
                <a:ea typeface="华文仿宋" panose="02010600040101010101" pitchFamily="2" charset="-122"/>
              </a:rPr>
              <a:t>·</a:t>
            </a:r>
            <a:r>
              <a:rPr lang="zh-CN" altLang="en-US" sz="2400" b="1" kern="1200" smtClean="0">
                <a:latin typeface="华文仿宋" panose="02010600040101010101" pitchFamily="2" charset="-122"/>
                <a:ea typeface="华文仿宋" panose="02010600040101010101" pitchFamily="2" charset="-122"/>
              </a:rPr>
              <a:t>冬云</a:t>
            </a:r>
            <a:r>
              <a:rPr lang="en-US" altLang="zh-CN" sz="2400" b="1" kern="1200" smtClean="0">
                <a:latin typeface="华文仿宋" panose="02010600040101010101" pitchFamily="2" charset="-122"/>
                <a:ea typeface="华文仿宋" panose="02010600040101010101" pitchFamily="2" charset="-122"/>
              </a:rPr>
              <a:t>》</a:t>
            </a:r>
            <a:r>
              <a:rPr lang="zh-CN" altLang="en-US" sz="2400" b="1" kern="1200" smtClean="0">
                <a:latin typeface="华文仿宋" panose="02010600040101010101" pitchFamily="2" charset="-122"/>
                <a:ea typeface="华文仿宋" panose="02010600040101010101" pitchFamily="2" charset="-122"/>
              </a:rPr>
              <a:t>） </a:t>
            </a:r>
            <a:endParaRPr lang="zh-CN" altLang="en-US" sz="2400" b="1" kern="1200" smtClean="0">
              <a:latin typeface="华文仿宋" panose="02010600040101010101" pitchFamily="2" charset="-122"/>
              <a:ea typeface="华文仿宋" panose="02010600040101010101" pitchFamily="2" charset="-122"/>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subTitle" idx="1"/>
          </p:nvPr>
        </p:nvSpPr>
        <p:spPr>
          <a:xfrm>
            <a:off x="1606858" y="914400"/>
            <a:ext cx="8815526" cy="5175250"/>
          </a:xfrm>
        </p:spPr>
        <p:txBody>
          <a:bodyPr>
            <a:normAutofit/>
          </a:bodyPr>
          <a:lstStyle/>
          <a:p>
            <a:r>
              <a:rPr lang="zh-CN" altLang="en-US" sz="800">
                <a:solidFill>
                  <a:schemeClr val="bg1"/>
                </a:solidFill>
              </a:rPr>
              <a:t>人生从来没有真正的绝境。无论遭受多少艰辛，无论经历多少苦难，心中都要怀着一粒信念的种子，有什么样的眼界和胸襟，就看到什么样的风景。你的心有多宽，你的舞台就有多大；你的格局有多大，你的心就能有多宽。我很平凡，却不简单，只要我想要，就会通过自己的努力去得到。羡慕别人不如自己拥有，现在的努力奋斗成就未来的自己。人生要学会储蓄。你若耕耘，就储存了一次丰收；你若努力，就储存了一个希望；你若微笑，就储存了一份快乐。你能支取什么，取决于你储蓄了什么。没有储存友谊，就无法支取帮助；没有储存学识，就无法支取能力；没有储存汗水，就无法支取成长。想要取之不尽的幸福，要储蓄感恩和付出。人生之路并非只有坦途，也有不少崎岖与坎坷，甚至会有一时难以跨越的沟坎儿。在这样的紧要关头我们只有一种选择：再向前跨出一步</a:t>
            </a:r>
            <a:r>
              <a:rPr lang="en-US" altLang="zh-CN" sz="800">
                <a:solidFill>
                  <a:schemeClr val="bg1"/>
                </a:solidFill>
              </a:rPr>
              <a:t>!</a:t>
            </a:r>
            <a:r>
              <a:rPr lang="zh-CN" altLang="en-US" sz="800">
                <a:solidFill>
                  <a:schemeClr val="bg1"/>
                </a:solidFill>
              </a:rPr>
              <a:t>尽管可能非常艰难，但请相信：只要坚持下去，你的人生会无比绚丽！弯得下腰，才抬得起头。在人生路上，不是所有的门都很宽阔，有的门需要你弯腰侧身才进得去。所以，必要时要能够弯得下自己的腰，才可能在人生路上畅通无阻。跟着理智走，要有勇气</a:t>
            </a:r>
            <a:r>
              <a:rPr lang="en-US" altLang="zh-CN" sz="800">
                <a:solidFill>
                  <a:schemeClr val="bg1"/>
                </a:solidFill>
              </a:rPr>
              <a:t>;</a:t>
            </a:r>
            <a:r>
              <a:rPr lang="zh-CN" altLang="en-US" sz="800">
                <a:solidFill>
                  <a:schemeClr val="bg1"/>
                </a:solidFill>
              </a:rPr>
              <a:t>跟着感觉走，就要有倾其所有的决心。从不曾放弃追求，从不愿放弃自己的所有，一路走下来，路过太多的风景，领略太多的是是非非，才渐渐明白，人活着不只为了自己，而活着，却要活出自己你不会的东西，觉得难的东西，一定不要躲。先搞明白，后精湛，你就比别人优秀了。因为大部分人都不舍得花力气去钻研，自动淘汰，所以你执着的努力，就占了大便宜。女生年轻时的奋斗不是为了嫁个好人，而是为了让自己找一份好工作，有一个在哪里都饿不死的一技之长，有一份不错的收入。因为：只有当你经济独立了，才能做到说走就走，才能灵魂独立，才能有资本选择自己想要伴侣和生活。成功没有快车道，幸福没有高速路，一份耕耘一份收获，所有的成功都来自不倦的努力和奔跑，所有幸福都来自平凡的奋斗和坚持。也许你要早上七点起床，晚上十二点睡觉，日复一日，踽踽独行。但只要笃定而动情地活着，即使生不逢时，你人生最坏的结果，也只是大器晚成。无论遇到什么困难，受到什么伤害，都不要放弃和抱怨。放弃，再也没有机会；抱怨，会让家人伤心；只要不放弃，扛下去，生活一定会给你想要的惊喜！无论遇到什么困难，受到什么伤害，都不要放弃和抱怨。放弃，再也没有机会；抱怨，会让家人伤心；只要不放弃，扛下去，生活一定会给你想要的惊喜！行动力，是我们对平庸生活最好的回击。人与人之所以拉开距离，就在于行动力。不行动，梦想就只是好高骛远；不执行，目标就只是海市蜃楼。想做一件事，最好的开始就是现在。每个人的心里，都藏着一个了不起的自己，只要你不颓废，不消极，一直悄悄酝酿着乐观，培养着豁达，坚持着善良，只要在路上，就没有到达不了的远方！每个人的心里，都藏着一个了不起的自己，只要你不颓废，不消极，一直悄悄酝酿着乐观，培养着豁达，坚持着善良，只要在路上，就没有到达不了的远方！自己丰富才能感知世界丰富，自己善良才能感知社会美好，自己坦荡才能感受生活喜悦，自己成功才能感悟生命壮观！前进的理由只要一个，后退的理由却有一百个。每条路都是孤独的，慢慢的你会相信没有什么事不可原谅，没有什么人会永驻身旁，也许现在的你很累，未来的路还很长，不要忘了当初为何而出发，是什么让你坚持到现在，勿忘初心。每条路都是孤独的，慢慢的你会相信没有什么事不可原谅，没有什么人会永驻身旁，也许现在的你很累，未来的路还很长，不要忘了当初为何而出发，是什么让你坚持到现在，勿忘初心。人活一世，实属不易，做个善良的人，踏实，做个简单的人，轻松。不管以前受过什么伤害，遇到什么挫折，做人贵在善良，做事重在坚持！别人欠你的，上天会还你，善良，终有好报；坚持，必有收获！人活一世，实属不易，做个善良的人，踏实，做个简单的人，轻松。不管以前受过什么伤害，遇到什么挫折，做人贵在善良，做事重在坚持！别人欠你的，上天会还你，善良，终有好报；坚持，必有收获！不要凡事都依靠别人。在这个世界上，最能让你依靠的人是自己，最能拯救你的人也只能是自己。要想事情改变，首先要改变自己。只有改变自己，才会最终改变别人。有位哲人说得好：如果你不能成为大道，那就当一条小路；如果你不能成为太阳，那就当一颗星星。生活有一百种过法，别人的故事再好，始终容不下你。活成什么样子，自己决定。不要羡慕别人，你有更好的，只是你还不知道。水再浑浊，只要长久沉淀，依然会分外清澄；人再愚钝，只要足够努力，一样能改写命运。更何况比我差的人还没放弃，比我好的人仍在努力，我就更没资格说，我无能为力。水再浑浊，只要长久沉淀，依然会分外清澄；人再愚钝，只要足够努力，一样能改写命运。更何况比我差的人还没放弃，比我好的人仍在努力，我就更没资格说，我无能为力。朝着一个目标不停的向前，不断努力的付出，哪怕你现在的人生是从零开始，你都可以做得到。早安！让梦想照进现实，才是当下最应该做的事情！赚钱的时候不矫情， 花钱的时候不磨叽， 生活不会因为你哭泣而对你温柔， 连孩子都知道，想要的东西，要踮起脚尖，自己伸手去拿，所以不要什么都不做，还什么都想要。但你可以通过努力而活的风情万种， 这才是该有的生活！无论未来的每一天，是什么样子，都是我自己的选择，按照自己的选择来生活，是送给自己最好的礼物。</a:t>
            </a:r>
            <a:endParaRPr lang="zh-CN" altLang="en-US" sz="800">
              <a:solidFill>
                <a:schemeClr val="bg1"/>
              </a:solidFill>
            </a:endParaRPr>
          </a:p>
          <a:p>
            <a:endParaRPr lang="zh-CN" altLang="en-US" sz="800">
              <a:solidFill>
                <a:schemeClr val="bg1"/>
              </a:solidFill>
            </a:endParaRPr>
          </a:p>
          <a:p>
            <a:endParaRPr lang="zh-CN" altLang="en-US" sz="800">
              <a:solidFill>
                <a:schemeClr val="bg1"/>
              </a:solidFill>
            </a:endParaRPr>
          </a:p>
          <a:p>
            <a:endParaRPr lang="zh-CN" altLang="en-US" sz="800">
              <a:solidFill>
                <a:schemeClr val="bg1"/>
              </a:solidFill>
            </a:endParaRPr>
          </a:p>
          <a:p>
            <a:endParaRPr lang="zh-CN" altLang="en-US" sz="800">
              <a:solidFill>
                <a:schemeClr val="bg1"/>
              </a:solidFill>
            </a:endParaRPr>
          </a:p>
        </p:txBody>
      </p:sp>
      <p:sp>
        <p:nvSpPr>
          <p:cNvPr id="3" name="文本框 2"/>
          <p:cNvSpPr txBox="1"/>
          <p:nvPr/>
        </p:nvSpPr>
        <p:spPr>
          <a:xfrm>
            <a:off x="170180" y="0"/>
            <a:ext cx="8804275" cy="6454140"/>
          </a:xfrm>
          <a:prstGeom prst="rect">
            <a:avLst/>
          </a:prstGeom>
          <a:noFill/>
        </p:spPr>
        <p:txBody>
          <a:bodyPr wrap="square" rtlCol="0">
            <a:spAutoFit/>
          </a:bodyPr>
          <a:p>
            <a:pPr indent="0" algn="ctr">
              <a:buNone/>
            </a:pPr>
            <a:r>
              <a:rPr lang="zh-CN" altLang="en-US" sz="3600"/>
              <a:t>沁园春·雪</a:t>
            </a:r>
            <a:r>
              <a:rPr lang="en-US" altLang="zh-CN" sz="3600"/>
              <a:t>          </a:t>
            </a:r>
            <a:r>
              <a:rPr lang="zh-CN" altLang="en-US" sz="3600"/>
              <a:t>毛泽东 </a:t>
            </a:r>
            <a:endParaRPr lang="zh-CN" altLang="en-US" sz="3600"/>
          </a:p>
          <a:p>
            <a:pPr indent="0">
              <a:buNone/>
            </a:pPr>
            <a:r>
              <a:rPr lang="zh-CN" altLang="en-US" sz="3600"/>
              <a:t>北国风光，千里冰封，万里雪飘。</a:t>
            </a:r>
            <a:endParaRPr lang="zh-CN" altLang="en-US" sz="3600"/>
          </a:p>
          <a:p>
            <a:pPr indent="0">
              <a:buNone/>
            </a:pPr>
            <a:r>
              <a:rPr lang="zh-CN" altLang="en-US" sz="3600"/>
              <a:t>望长城内外，惟余莽莽；大河上下，顿失滔滔。</a:t>
            </a:r>
            <a:endParaRPr lang="zh-CN" altLang="en-US" sz="3600"/>
          </a:p>
          <a:p>
            <a:pPr indent="0">
              <a:buNone/>
            </a:pPr>
            <a:r>
              <a:rPr lang="zh-CN" altLang="en-US" sz="3600"/>
              <a:t>山舞银蛇，原驰蜡象，欲与天公试比高。</a:t>
            </a:r>
            <a:endParaRPr lang="zh-CN" altLang="en-US" sz="3600"/>
          </a:p>
          <a:p>
            <a:pPr indent="0">
              <a:buNone/>
            </a:pPr>
            <a:r>
              <a:rPr lang="zh-CN" altLang="en-US" sz="3600"/>
              <a:t>须晴日，看红装素裹，分外妖娆。</a:t>
            </a:r>
            <a:endParaRPr lang="zh-CN" altLang="en-US" sz="3600"/>
          </a:p>
          <a:p>
            <a:pPr indent="0">
              <a:buNone/>
            </a:pPr>
            <a:r>
              <a:rPr lang="zh-CN" altLang="en-US" sz="3600"/>
              <a:t>江山如此多娇，引无数英雄竞折腰。</a:t>
            </a:r>
            <a:endParaRPr lang="zh-CN" altLang="en-US" sz="3600"/>
          </a:p>
          <a:p>
            <a:pPr indent="0">
              <a:buNone/>
            </a:pPr>
            <a:r>
              <a:rPr lang="zh-CN" altLang="en-US" sz="3600"/>
              <a:t>惜秦皇汉武，略输文采；唐宗宋祖，稍逊风骚。</a:t>
            </a:r>
            <a:endParaRPr lang="zh-CN" altLang="en-US" sz="3600"/>
          </a:p>
          <a:p>
            <a:pPr indent="0">
              <a:buNone/>
            </a:pPr>
            <a:r>
              <a:rPr lang="zh-CN" altLang="en-US" sz="3600"/>
              <a:t>一代天骄，成吉思汗，只识弯弓射大雕。</a:t>
            </a:r>
            <a:endParaRPr lang="zh-CN" altLang="en-US" sz="3600"/>
          </a:p>
          <a:p>
            <a:pPr indent="0">
              <a:buNone/>
            </a:pPr>
            <a:r>
              <a:rPr lang="zh-CN" altLang="en-US" sz="3600"/>
              <a:t>俱往矣，数风流人物，还看今朝。</a:t>
            </a:r>
            <a:endParaRPr lang="zh-CN" altLang="en-US" sz="3600"/>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200" y="456950"/>
            <a:ext cx="9144000" cy="5372735"/>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endParaRPr lang="zh-CN" altLang="en-US" sz="2100" dirty="0">
              <a:latin typeface="楷体" panose="02010609060101010101" pitchFamily="49" charset="-122"/>
              <a:ea typeface="楷体" panose="02010609060101010101" pitchFamily="49" charset="-122"/>
            </a:endParaRPr>
          </a:p>
          <a:p>
            <a:pPr indent="0">
              <a:buNone/>
            </a:pPr>
            <a:r>
              <a:rPr lang="zh-CN" altLang="en-US" sz="2100" dirty="0">
                <a:latin typeface="楷体" panose="02010609060101010101" pitchFamily="49" charset="-122"/>
                <a:ea typeface="楷体" panose="02010609060101010101" pitchFamily="49" charset="-122"/>
              </a:rPr>
              <a:t>　　</a:t>
            </a:r>
            <a:endParaRPr lang="en-US" altLang="zh-CN" sz="2100" dirty="0" smtClean="0">
              <a:latin typeface="楷体" panose="02010609060101010101" pitchFamily="49" charset="-122"/>
              <a:ea typeface="楷体" panose="02010609060101010101" pitchFamily="49" charset="-122"/>
            </a:endParaRPr>
          </a:p>
          <a:p>
            <a:endParaRPr lang="en-US" altLang="zh-CN" sz="2100" dirty="0">
              <a:latin typeface="楷体" panose="02010609060101010101" pitchFamily="49" charset="-122"/>
              <a:ea typeface="楷体" panose="02010609060101010101" pitchFamily="49" charset="-122"/>
            </a:endParaRPr>
          </a:p>
          <a:p>
            <a:pPr indent="0">
              <a:buNone/>
            </a:pPr>
            <a:r>
              <a:rPr lang="zh-CN" altLang="en-US" sz="2100" dirty="0" smtClean="0">
                <a:latin typeface="楷体" panose="02010609060101010101" pitchFamily="49" charset="-122"/>
                <a:ea typeface="楷体" panose="02010609060101010101" pitchFamily="49" charset="-122"/>
              </a:rPr>
              <a:t>    </a:t>
            </a:r>
            <a:r>
              <a:rPr lang="zh-CN" altLang="en-US" sz="3200" dirty="0" smtClean="0">
                <a:solidFill>
                  <a:srgbClr val="FF0000"/>
                </a:solidFill>
                <a:latin typeface="楷体" panose="02010609060101010101" pitchFamily="49" charset="-122"/>
                <a:ea typeface="楷体" panose="02010609060101010101" pitchFamily="49" charset="-122"/>
              </a:rPr>
              <a:t>北国</a:t>
            </a:r>
            <a:r>
              <a:rPr lang="zh-CN" altLang="en-US" sz="3200" dirty="0">
                <a:solidFill>
                  <a:srgbClr val="FF0000"/>
                </a:solidFill>
                <a:latin typeface="楷体" panose="02010609060101010101" pitchFamily="49" charset="-122"/>
                <a:ea typeface="楷体" panose="02010609060101010101" pitchFamily="49" charset="-122"/>
              </a:rPr>
              <a:t>风光，千里冰封，万里雪飘。望长城内外，惟馀莽莽；大河上下，顿失滔滔。山舞银蛇，原驰蜡象，欲与天公试比高。须晴日，看红妆素裹，分外妖娆</a:t>
            </a:r>
            <a:r>
              <a:rPr lang="zh-CN" altLang="en-US" sz="3200" dirty="0" smtClean="0">
                <a:solidFill>
                  <a:srgbClr val="FF0000"/>
                </a:solidFill>
                <a:latin typeface="楷体" panose="02010609060101010101" pitchFamily="49" charset="-122"/>
                <a:ea typeface="楷体" panose="02010609060101010101" pitchFamily="49" charset="-122"/>
              </a:rPr>
              <a:t>。</a:t>
            </a:r>
            <a:endParaRPr lang="en-US" altLang="zh-CN" sz="3200" dirty="0" smtClean="0">
              <a:solidFill>
                <a:srgbClr val="FF0000"/>
              </a:solidFill>
              <a:latin typeface="楷体" panose="02010609060101010101" pitchFamily="49" charset="-122"/>
              <a:ea typeface="楷体" panose="02010609060101010101" pitchFamily="49" charset="-122"/>
            </a:endParaRPr>
          </a:p>
          <a:p>
            <a:endParaRPr lang="zh-CN" altLang="en-US" sz="3200" dirty="0">
              <a:solidFill>
                <a:srgbClr val="FF0000"/>
              </a:solidFill>
              <a:latin typeface="楷体" panose="02010609060101010101" pitchFamily="49" charset="-122"/>
              <a:ea typeface="楷体" panose="02010609060101010101" pitchFamily="49" charset="-122"/>
            </a:endParaRPr>
          </a:p>
          <a:p>
            <a:pPr indent="0">
              <a:buNone/>
            </a:pPr>
            <a:r>
              <a:rPr lang="zh-CN" altLang="en-US" sz="3200" dirty="0">
                <a:solidFill>
                  <a:srgbClr val="FF0000"/>
                </a:solidFill>
                <a:latin typeface="楷体" panose="02010609060101010101" pitchFamily="49" charset="-122"/>
                <a:ea typeface="楷体" panose="02010609060101010101" pitchFamily="49" charset="-122"/>
              </a:rPr>
              <a:t>　　江山如此多娇，引无数英雄竞折腰。惜秦皇汉武，略输文采；唐宗宋祖，稍逊风骚。一代天骄，成吉思汗，只识弯弓射大雕。俱往矣，数风流人物，还看今朝。</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4" name="PA-10223"/>
          <p:cNvSpPr/>
          <p:nvPr>
            <p:custDataLst>
              <p:tags r:id="rId1"/>
            </p:custDataLst>
          </p:nvPr>
        </p:nvSpPr>
        <p:spPr>
          <a:xfrm>
            <a:off x="2819389" y="457422"/>
            <a:ext cx="3106507" cy="649605"/>
          </a:xfrm>
          <a:prstGeom prst="rect">
            <a:avLst/>
          </a:prstGeom>
          <a:noFill/>
          <a:ln>
            <a:noFill/>
          </a:ln>
          <a:effectLst>
            <a:innerShdw blurRad="63500" dist="50800" dir="16200000">
              <a:prstClr val="black">
                <a:alpha val="50000"/>
              </a:prstClr>
            </a:innerShdw>
          </a:effectLst>
        </p:spPr>
        <p:txBody>
          <a:bodyPr wrap="square" rtlCol="0">
            <a:spAutoFit/>
          </a:bodyPr>
          <a:lstStyle/>
          <a:p>
            <a:pPr indent="0" algn="dist">
              <a:lnSpc>
                <a:spcPct val="110000"/>
              </a:lnSpc>
              <a:buNone/>
              <a:defRPr/>
            </a:pPr>
            <a:r>
              <a:rPr lang="zh-CN" altLang="en-US" sz="3300" kern="0" dirty="0" smtClean="0">
                <a:gradFill>
                  <a:gsLst>
                    <a:gs pos="31000">
                      <a:srgbClr val="5B9BD5">
                        <a:lumMod val="5000"/>
                        <a:lumOff val="95000"/>
                      </a:srgbClr>
                    </a:gs>
                    <a:gs pos="85000">
                      <a:srgbClr val="FFFF00"/>
                    </a:gs>
                  </a:gsLst>
                  <a:lin ang="5400000" scaled="1"/>
                </a:gradFill>
                <a:latin typeface="方正姚体" panose="02010601030101010101" pitchFamily="2" charset="-122"/>
                <a:ea typeface="方正姚体" panose="02010601030101010101" pitchFamily="2" charset="-122"/>
                <a:sym typeface="+mn-lt"/>
              </a:rPr>
              <a:t>沁园春</a:t>
            </a:r>
            <a:r>
              <a:rPr lang="en-US" altLang="zh-CN" sz="3300" kern="0" dirty="0" smtClean="0">
                <a:gradFill>
                  <a:gsLst>
                    <a:gs pos="31000">
                      <a:srgbClr val="5B9BD5">
                        <a:lumMod val="5000"/>
                        <a:lumOff val="95000"/>
                      </a:srgbClr>
                    </a:gs>
                    <a:gs pos="85000">
                      <a:srgbClr val="FFFF00"/>
                    </a:gs>
                  </a:gsLst>
                  <a:lin ang="5400000" scaled="1"/>
                </a:gradFill>
                <a:latin typeface="方正姚体" panose="02010601030101010101" pitchFamily="2" charset="-122"/>
                <a:ea typeface="方正姚体" panose="02010601030101010101" pitchFamily="2" charset="-122"/>
                <a:sym typeface="+mn-lt"/>
              </a:rPr>
              <a:t>·</a:t>
            </a:r>
            <a:r>
              <a:rPr lang="zh-CN" altLang="en-US" sz="3300" kern="0" dirty="0" smtClean="0">
                <a:gradFill>
                  <a:gsLst>
                    <a:gs pos="31000">
                      <a:srgbClr val="5B9BD5">
                        <a:lumMod val="5000"/>
                        <a:lumOff val="95000"/>
                      </a:srgbClr>
                    </a:gs>
                    <a:gs pos="85000">
                      <a:srgbClr val="FFFF00"/>
                    </a:gs>
                  </a:gsLst>
                  <a:lin ang="5400000" scaled="1"/>
                </a:gradFill>
                <a:latin typeface="方正姚体" panose="02010601030101010101" pitchFamily="2" charset="-122"/>
                <a:ea typeface="方正姚体" panose="02010601030101010101" pitchFamily="2" charset="-122"/>
                <a:sym typeface="+mn-lt"/>
              </a:rPr>
              <a:t>雪</a:t>
            </a:r>
            <a:endParaRPr lang="zh-CN" altLang="en-US" sz="3300" kern="0" dirty="0">
              <a:gradFill>
                <a:gsLst>
                  <a:gs pos="31000">
                    <a:srgbClr val="5B9BD5">
                      <a:lumMod val="5000"/>
                      <a:lumOff val="95000"/>
                    </a:srgbClr>
                  </a:gs>
                  <a:gs pos="85000">
                    <a:srgbClr val="FFFF00"/>
                  </a:gs>
                </a:gsLst>
                <a:lin ang="5400000" scaled="1"/>
              </a:gradFill>
              <a:latin typeface="方正姚体" panose="02010601030101010101" pitchFamily="2" charset="-122"/>
              <a:ea typeface="方正姚体" panose="02010601030101010101" pitchFamily="2"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5000">
        <p:random/>
      </p:transition>
    </mc:Choice>
    <mc:Fallback>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a:blip r:embed="rId1"/>
          <a:stretch>
            <a:fillRect/>
          </a:stretch>
        </a:blipFill>
        <a:effectLst/>
      </p:bgPr>
    </p:bg>
    <p:spTree>
      <p:nvGrpSpPr>
        <p:cNvPr id="1" name=""/>
        <p:cNvGrpSpPr/>
        <p:nvPr/>
      </p:nvGrpSpPr>
      <p:grpSpPr>
        <a:xfrm>
          <a:off x="0" y="0"/>
          <a:ext cx="0" cy="0"/>
          <a:chOff x="0" y="0"/>
          <a:chExt cx="0" cy="0"/>
        </a:xfrm>
      </p:grpSpPr>
      <p:sp>
        <p:nvSpPr>
          <p:cNvPr id="104452" name="Text Box 4"/>
          <p:cNvSpPr txBox="1">
            <a:spLocks noChangeArrowheads="1"/>
          </p:cNvSpPr>
          <p:nvPr/>
        </p:nvSpPr>
        <p:spPr bwMode="auto">
          <a:xfrm>
            <a:off x="609600" y="1130300"/>
            <a:ext cx="784860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00000"/>
              </a:lnSpc>
              <a:spcBef>
                <a:spcPct val="50000"/>
              </a:spcBef>
              <a:buClrTx/>
              <a:buFontTx/>
              <a:buNone/>
              <a:defRPr/>
            </a:pPr>
            <a:r>
              <a:rPr kumimoji="1" lang="en-US" altLang="zh-CN" sz="2400">
                <a:effectLst>
                  <a:outerShdw blurRad="38100" dist="38100" dir="2700000" algn="tl">
                    <a:srgbClr val="C0C0C0"/>
                  </a:outerShdw>
                </a:effectLst>
                <a:latin typeface="Times New Roman" panose="02020603050405020304" pitchFamily="18" charset="0"/>
              </a:rPr>
              <a:t>        </a:t>
            </a:r>
            <a:r>
              <a:rPr kumimoji="1" lang="zh-CN" altLang="en-US" sz="2400">
                <a:effectLst>
                  <a:outerShdw blurRad="38100" dist="38100" dir="2700000" algn="tl">
                    <a:srgbClr val="C0C0C0"/>
                  </a:outerShdw>
                </a:effectLst>
                <a:latin typeface="Times New Roman" panose="02020603050405020304" pitchFamily="18" charset="0"/>
              </a:rPr>
              <a:t>词</a:t>
            </a:r>
            <a:r>
              <a:rPr lang="zh-CN" altLang="en-US" sz="2400">
                <a:effectLst>
                  <a:outerShdw blurRad="38100" dist="38100" dir="2700000" algn="tl">
                    <a:srgbClr val="C0C0C0"/>
                  </a:outerShdw>
                </a:effectLst>
              </a:rPr>
              <a:t>可以分上下两段，叫“</a:t>
            </a:r>
            <a:r>
              <a:rPr lang="zh-CN" altLang="en-US" sz="2400">
                <a:solidFill>
                  <a:srgbClr val="FF0000"/>
                </a:solidFill>
                <a:effectLst>
                  <a:outerShdw blurRad="38100" dist="38100" dir="2700000" algn="tl">
                    <a:srgbClr val="C0C0C0"/>
                  </a:outerShdw>
                </a:effectLst>
              </a:rPr>
              <a:t>片</a:t>
            </a:r>
            <a:r>
              <a:rPr lang="zh-CN" altLang="en-US" sz="2400">
                <a:effectLst>
                  <a:outerShdw blurRad="38100" dist="38100" dir="2700000" algn="tl">
                    <a:srgbClr val="C0C0C0"/>
                  </a:outerShdw>
                </a:effectLst>
              </a:rPr>
              <a:t>”或“</a:t>
            </a:r>
            <a:r>
              <a:rPr lang="zh-CN" altLang="en-US" sz="2400">
                <a:solidFill>
                  <a:srgbClr val="FF0000"/>
                </a:solidFill>
                <a:effectLst>
                  <a:outerShdw blurRad="38100" dist="38100" dir="2700000" algn="tl">
                    <a:srgbClr val="C0C0C0"/>
                  </a:outerShdw>
                </a:effectLst>
              </a:rPr>
              <a:t>阕</a:t>
            </a:r>
            <a:r>
              <a:rPr lang="zh-CN" altLang="en-US" sz="2400">
                <a:effectLst>
                  <a:outerShdw blurRad="38100" dist="38100" dir="2700000" algn="tl">
                    <a:srgbClr val="C0C0C0"/>
                  </a:outerShdw>
                </a:effectLst>
              </a:rPr>
              <a:t>”。</a:t>
            </a:r>
            <a:endParaRPr kumimoji="1" lang="zh-CN" altLang="en-US" sz="2400">
              <a:effectLst>
                <a:outerShdw blurRad="38100" dist="38100" dir="2700000" algn="tl">
                  <a:srgbClr val="C0C0C0"/>
                </a:outerShdw>
              </a:effectLst>
              <a:latin typeface="Times New Roman" panose="02020603050405020304" pitchFamily="18" charset="0"/>
            </a:endParaRPr>
          </a:p>
        </p:txBody>
      </p:sp>
      <p:sp>
        <p:nvSpPr>
          <p:cNvPr id="104453" name="Text Box 5"/>
          <p:cNvSpPr txBox="1">
            <a:spLocks noChangeArrowheads="1"/>
          </p:cNvSpPr>
          <p:nvPr/>
        </p:nvSpPr>
        <p:spPr bwMode="auto">
          <a:xfrm>
            <a:off x="685800" y="2667000"/>
            <a:ext cx="8077200" cy="8299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00000"/>
              </a:lnSpc>
              <a:spcBef>
                <a:spcPct val="50000"/>
              </a:spcBef>
              <a:buClrTx/>
              <a:buFontTx/>
              <a:buNone/>
              <a:defRPr/>
            </a:pPr>
            <a:r>
              <a:rPr kumimoji="1" lang="en-US" altLang="zh-CN" sz="2400">
                <a:effectLst>
                  <a:outerShdw blurRad="38100" dist="38100" dir="2700000" algn="tl">
                    <a:srgbClr val="C0C0C0"/>
                  </a:outerShdw>
                </a:effectLst>
                <a:latin typeface="Times New Roman" panose="02020603050405020304" pitchFamily="18" charset="0"/>
              </a:rPr>
              <a:t>       3</a:t>
            </a:r>
            <a:r>
              <a:rPr kumimoji="1" lang="zh-CN" altLang="en-US" sz="2400">
                <a:effectLst>
                  <a:outerShdw blurRad="38100" dist="38100" dir="2700000" algn="tl">
                    <a:srgbClr val="C0C0C0"/>
                  </a:outerShdw>
                </a:effectLst>
                <a:latin typeface="Times New Roman" panose="02020603050405020304" pitchFamily="18" charset="0"/>
              </a:rPr>
              <a:t>、词按字数分为</a:t>
            </a:r>
            <a:r>
              <a:rPr kumimoji="1" lang="zh-CN" altLang="en-US" sz="2400">
                <a:solidFill>
                  <a:srgbClr val="FF0000"/>
                </a:solidFill>
                <a:effectLst>
                  <a:outerShdw blurRad="38100" dist="38100" dir="2700000" algn="tl">
                    <a:srgbClr val="C0C0C0"/>
                  </a:outerShdw>
                </a:effectLst>
                <a:latin typeface="Times New Roman" panose="02020603050405020304" pitchFamily="18" charset="0"/>
              </a:rPr>
              <a:t>小令、中调、长调</a:t>
            </a:r>
            <a:r>
              <a:rPr kumimoji="1" lang="zh-CN" altLang="en-US" sz="2400">
                <a:effectLst>
                  <a:outerShdw blurRad="38100" dist="38100" dir="2700000" algn="tl">
                    <a:srgbClr val="C0C0C0"/>
                  </a:outerShdw>
                </a:effectLst>
                <a:latin typeface="Times New Roman" panose="02020603050405020304" pitchFamily="18" charset="0"/>
              </a:rPr>
              <a:t>。小令字数在</a:t>
            </a:r>
            <a:r>
              <a:rPr kumimoji="1" lang="en-US" altLang="zh-CN" sz="2400">
                <a:effectLst>
                  <a:outerShdw blurRad="38100" dist="38100" dir="2700000" algn="tl">
                    <a:srgbClr val="C0C0C0"/>
                  </a:outerShdw>
                </a:effectLst>
                <a:latin typeface="Times New Roman" panose="02020603050405020304" pitchFamily="18" charset="0"/>
              </a:rPr>
              <a:t>58</a:t>
            </a:r>
            <a:r>
              <a:rPr kumimoji="1" lang="zh-CN" altLang="en-US" sz="2400">
                <a:effectLst>
                  <a:outerShdw blurRad="38100" dist="38100" dir="2700000" algn="tl">
                    <a:srgbClr val="C0C0C0"/>
                  </a:outerShdw>
                </a:effectLst>
                <a:latin typeface="Times New Roman" panose="02020603050405020304" pitchFamily="18" charset="0"/>
              </a:rPr>
              <a:t>字以内，中调在</a:t>
            </a:r>
            <a:r>
              <a:rPr kumimoji="1" lang="en-US" altLang="zh-CN" sz="2400">
                <a:effectLst>
                  <a:outerShdw blurRad="38100" dist="38100" dir="2700000" algn="tl">
                    <a:srgbClr val="C0C0C0"/>
                  </a:outerShdw>
                </a:effectLst>
                <a:latin typeface="Times New Roman" panose="02020603050405020304" pitchFamily="18" charset="0"/>
              </a:rPr>
              <a:t>59</a:t>
            </a:r>
            <a:r>
              <a:rPr kumimoji="1" lang="zh-CN" altLang="en-US" sz="2400">
                <a:effectLst>
                  <a:outerShdw blurRad="38100" dist="38100" dir="2700000" algn="tl">
                    <a:srgbClr val="C0C0C0"/>
                  </a:outerShdw>
                </a:effectLst>
                <a:latin typeface="Times New Roman" panose="02020603050405020304" pitchFamily="18" charset="0"/>
              </a:rPr>
              <a:t>至</a:t>
            </a:r>
            <a:r>
              <a:rPr kumimoji="1" lang="en-US" altLang="zh-CN" sz="2400">
                <a:effectLst>
                  <a:outerShdw blurRad="38100" dist="38100" dir="2700000" algn="tl">
                    <a:srgbClr val="C0C0C0"/>
                  </a:outerShdw>
                </a:effectLst>
                <a:latin typeface="Times New Roman" panose="02020603050405020304" pitchFamily="18" charset="0"/>
              </a:rPr>
              <a:t>90</a:t>
            </a:r>
            <a:r>
              <a:rPr kumimoji="1" lang="zh-CN" altLang="en-US" sz="2400">
                <a:effectLst>
                  <a:outerShdw blurRad="38100" dist="38100" dir="2700000" algn="tl">
                    <a:srgbClr val="C0C0C0"/>
                  </a:outerShdw>
                </a:effectLst>
                <a:latin typeface="Times New Roman" panose="02020603050405020304" pitchFamily="18" charset="0"/>
              </a:rPr>
              <a:t>字，长调在</a:t>
            </a:r>
            <a:r>
              <a:rPr kumimoji="1" lang="en-US" altLang="zh-CN" sz="2400">
                <a:effectLst>
                  <a:outerShdw blurRad="38100" dist="38100" dir="2700000" algn="tl">
                    <a:srgbClr val="C0C0C0"/>
                  </a:outerShdw>
                </a:effectLst>
                <a:latin typeface="Times New Roman" panose="02020603050405020304" pitchFamily="18" charset="0"/>
              </a:rPr>
              <a:t>91</a:t>
            </a:r>
            <a:r>
              <a:rPr kumimoji="1" lang="zh-CN" altLang="en-US" sz="2400">
                <a:effectLst>
                  <a:outerShdw blurRad="38100" dist="38100" dir="2700000" algn="tl">
                    <a:srgbClr val="C0C0C0"/>
                  </a:outerShdw>
                </a:effectLst>
                <a:latin typeface="Times New Roman" panose="02020603050405020304" pitchFamily="18" charset="0"/>
              </a:rPr>
              <a:t>字以上。</a:t>
            </a:r>
            <a:endParaRPr kumimoji="1" lang="zh-CN" altLang="en-US" sz="2400">
              <a:effectLst>
                <a:outerShdw blurRad="38100" dist="38100" dir="2700000" algn="tl">
                  <a:srgbClr val="C0C0C0"/>
                </a:outerShdw>
              </a:effectLst>
              <a:latin typeface="Times New Roman" panose="02020603050405020304" pitchFamily="18" charset="0"/>
            </a:endParaRPr>
          </a:p>
        </p:txBody>
      </p:sp>
      <p:sp>
        <p:nvSpPr>
          <p:cNvPr id="104454" name="Text Box 6"/>
          <p:cNvSpPr txBox="1">
            <a:spLocks noChangeArrowheads="1"/>
          </p:cNvSpPr>
          <p:nvPr/>
        </p:nvSpPr>
        <p:spPr bwMode="auto">
          <a:xfrm>
            <a:off x="711200" y="3810000"/>
            <a:ext cx="8280400" cy="156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00000"/>
              </a:lnSpc>
              <a:spcBef>
                <a:spcPct val="50000"/>
              </a:spcBef>
              <a:buClrTx/>
              <a:buFontTx/>
              <a:buNone/>
              <a:defRPr/>
            </a:pPr>
            <a:r>
              <a:rPr kumimoji="1" lang="en-US" altLang="zh-CN" sz="2400">
                <a:effectLst>
                  <a:outerShdw blurRad="38100" dist="38100" dir="2700000" algn="tl">
                    <a:srgbClr val="C0C0C0"/>
                  </a:outerShdw>
                </a:effectLst>
                <a:latin typeface="Times New Roman" panose="02020603050405020304" pitchFamily="18" charset="0"/>
              </a:rPr>
              <a:t>       4</a:t>
            </a:r>
            <a:r>
              <a:rPr kumimoji="1" lang="zh-CN" altLang="en-US" sz="2400">
                <a:effectLst>
                  <a:outerShdw blurRad="38100" dist="38100" dir="2700000" algn="tl">
                    <a:srgbClr val="C0C0C0"/>
                  </a:outerShdw>
                </a:effectLst>
                <a:latin typeface="Times New Roman" panose="02020603050405020304" pitchFamily="18" charset="0"/>
              </a:rPr>
              <a:t>、宋词有</a:t>
            </a:r>
            <a:r>
              <a:rPr kumimoji="1" lang="zh-CN" altLang="en-US" sz="2400">
                <a:solidFill>
                  <a:srgbClr val="FF0000"/>
                </a:solidFill>
                <a:effectLst>
                  <a:outerShdw blurRad="38100" dist="38100" dir="2700000" algn="tl">
                    <a:srgbClr val="C0C0C0"/>
                  </a:outerShdw>
                </a:effectLst>
                <a:latin typeface="Times New Roman" panose="02020603050405020304" pitchFamily="18" charset="0"/>
              </a:rPr>
              <a:t>豪放派和婉约派</a:t>
            </a:r>
            <a:r>
              <a:rPr kumimoji="1" lang="zh-CN" altLang="en-US" sz="2400">
                <a:effectLst>
                  <a:outerShdw blurRad="38100" dist="38100" dir="2700000" algn="tl">
                    <a:srgbClr val="C0C0C0"/>
                  </a:outerShdw>
                </a:effectLst>
                <a:latin typeface="Times New Roman" panose="02020603050405020304" pitchFamily="18" charset="0"/>
              </a:rPr>
              <a:t>。豪放派气势豪放，意境雄浑，充满豪情壮志，如</a:t>
            </a:r>
            <a:r>
              <a:rPr kumimoji="1" lang="zh-CN" altLang="en-US" sz="2400">
                <a:solidFill>
                  <a:srgbClr val="FF0000"/>
                </a:solidFill>
                <a:effectLst>
                  <a:outerShdw blurRad="38100" dist="38100" dir="2700000" algn="tl">
                    <a:srgbClr val="C0C0C0"/>
                  </a:outerShdw>
                </a:effectLst>
                <a:latin typeface="Times New Roman" panose="02020603050405020304" pitchFamily="18" charset="0"/>
              </a:rPr>
              <a:t>苏轼和辛弃疾</a:t>
            </a:r>
            <a:r>
              <a:rPr kumimoji="1" lang="zh-CN" altLang="en-US" sz="2400">
                <a:effectLst>
                  <a:outerShdw blurRad="38100" dist="38100" dir="2700000" algn="tl">
                    <a:srgbClr val="C0C0C0"/>
                  </a:outerShdw>
                </a:effectLst>
                <a:latin typeface="Times New Roman" panose="02020603050405020304" pitchFamily="18" charset="0"/>
              </a:rPr>
              <a:t>。婉约派语言清丽含蓄，感情婉转缠绵，情调或轻松活泼，或婉约细腻，如</a:t>
            </a:r>
            <a:r>
              <a:rPr kumimoji="1" lang="zh-CN" altLang="en-US" sz="2400">
                <a:solidFill>
                  <a:srgbClr val="FF0000"/>
                </a:solidFill>
                <a:effectLst>
                  <a:outerShdw blurRad="38100" dist="38100" dir="2700000" algn="tl">
                    <a:srgbClr val="C0C0C0"/>
                  </a:outerShdw>
                </a:effectLst>
                <a:latin typeface="Times New Roman" panose="02020603050405020304" pitchFamily="18" charset="0"/>
              </a:rPr>
              <a:t>柳永、李清照</a:t>
            </a:r>
            <a:r>
              <a:rPr kumimoji="1" lang="zh-CN" altLang="en-US" sz="2400">
                <a:effectLst>
                  <a:outerShdw blurRad="38100" dist="38100" dir="2700000" algn="tl">
                    <a:srgbClr val="C0C0C0"/>
                  </a:outerShdw>
                </a:effectLst>
                <a:latin typeface="Times New Roman" panose="02020603050405020304" pitchFamily="18" charset="0"/>
              </a:rPr>
              <a:t>。</a:t>
            </a:r>
            <a:endParaRPr kumimoji="1" lang="zh-CN" altLang="en-US" sz="2400">
              <a:effectLst>
                <a:outerShdw blurRad="38100" dist="38100" dir="2700000" algn="tl">
                  <a:srgbClr val="C0C0C0"/>
                </a:outerShdw>
              </a:effectLst>
              <a:latin typeface="Times New Roman" panose="02020603050405020304" pitchFamily="18" charset="0"/>
            </a:endParaRPr>
          </a:p>
        </p:txBody>
      </p:sp>
    </p:spTree>
  </p:cSld>
  <p:clrMapOvr>
    <a:masterClrMapping/>
  </p:clrMapOvr>
  <p:transition spd="slow">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4940" y="112395"/>
            <a:ext cx="8836660" cy="5513070"/>
          </a:xfrm>
          <a:prstGeom prst="rect">
            <a:avLst/>
          </a:prstGeom>
          <a:noFill/>
        </p:spPr>
        <p:txBody>
          <a:bodyPr wrap="square" rtlCol="0">
            <a:spAutoFit/>
          </a:bodyPr>
          <a:p>
            <a:pPr indent="0">
              <a:buNone/>
            </a:pPr>
            <a:r>
              <a:rPr lang="zh-CN" altLang="en-US" sz="2800"/>
              <a:t>毛泽东（1893年12月26日-1976年9月9日），字润之，笔名子任。湖南湘潭人。中国人民的领袖，伟大的马克思主义者，伟大的无产阶级革命家  、战略家、理论家，中国共产党、中国人民解放军和中华人民共和国的主要缔造者和领导人，马克思主义中国化的伟大开拓者，近代以来中国伟大的爱国者和民族英雄，中国共产党第一代中央领导集体的核心，领导中国人民彻底改变自己命运和国家面貌的一代伟人。主要论文作品有《实践论》、《矛盾论》 、《论持久战》、《新民主 主义论》等，诗词作品有《沁园春</a:t>
            </a:r>
            <a:r>
              <a:rPr lang="en-US" altLang="zh-CN" sz="2800"/>
              <a:t>·</a:t>
            </a:r>
            <a:r>
              <a:rPr lang="zh-CN" altLang="en-US" sz="2800"/>
              <a:t>雪》、《七律.</a:t>
            </a:r>
            <a:r>
              <a:rPr lang="en-US" altLang="zh-CN" sz="2800">
                <a:sym typeface="+mn-ea"/>
              </a:rPr>
              <a:t>·</a:t>
            </a:r>
            <a:r>
              <a:rPr lang="zh-CN" altLang="en-US" sz="2800"/>
              <a:t>长征》、《七律</a:t>
            </a:r>
            <a:r>
              <a:rPr lang="en-US" altLang="zh-CN" sz="2800">
                <a:sym typeface="+mn-ea"/>
              </a:rPr>
              <a:t>·</a:t>
            </a:r>
            <a:r>
              <a:rPr lang="zh-CN" altLang="en-US" sz="2800"/>
              <a:t>人民解放军占领南京》、《蝶恋 花</a:t>
            </a:r>
            <a:r>
              <a:rPr lang="en-US" altLang="zh-CN" sz="2800">
                <a:sym typeface="+mn-ea"/>
              </a:rPr>
              <a:t>·</a:t>
            </a:r>
            <a:r>
              <a:rPr lang="zh-CN" altLang="en-US" sz="2800"/>
              <a:t>答李淑一》等。其作品将革命的现实主义和革命的浪漫主义高度结合，多表现革命生活中的大事，从中折射出斗志昂扬、意气风发的革命情怀。</a:t>
            </a:r>
            <a:endParaRPr lang="zh-CN" altLang="en-US" sz="2800"/>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PA-102217"/>
          <p:cNvGrpSpPr/>
          <p:nvPr>
            <p:custDataLst>
              <p:tags r:id="rId1"/>
            </p:custDataLst>
          </p:nvPr>
        </p:nvGrpSpPr>
        <p:grpSpPr>
          <a:xfrm>
            <a:off x="3608183" y="380716"/>
            <a:ext cx="1927906" cy="645278"/>
            <a:chOff x="4713010" y="1227788"/>
            <a:chExt cx="5040000" cy="1057746"/>
          </a:xfrm>
        </p:grpSpPr>
        <p:sp>
          <p:nvSpPr>
            <p:cNvPr id="36" name="PA-圆角矩形 30"/>
            <p:cNvSpPr/>
            <p:nvPr>
              <p:custDataLst>
                <p:tags r:id="rId2"/>
              </p:custDataLst>
            </p:nvPr>
          </p:nvSpPr>
          <p:spPr>
            <a:xfrm>
              <a:off x="4713010" y="1227788"/>
              <a:ext cx="5040000" cy="1057746"/>
            </a:xfrm>
            <a:prstGeom prst="roundRect">
              <a:avLst>
                <a:gd name="adj" fmla="val 0"/>
              </a:avLst>
            </a:prstGeom>
            <a:noFill/>
            <a:ln w="25400" cap="flat" cmpd="sng">
              <a:solidFill>
                <a:srgbClr val="C00000"/>
              </a:solidFill>
              <a:prstDash val="solid"/>
              <a:headEnd type="none" w="med" len="med"/>
              <a:tailEnd type="none" w="med" len="med"/>
            </a:ln>
          </p:spPr>
          <p:txBody>
            <a:bodyPr anchor="ctr"/>
            <a:lstStyle/>
            <a:p>
              <a:pPr algn="ctr"/>
              <a:endParaRPr lang="zh-CN" altLang="en-US" sz="3000" dirty="0">
                <a:solidFill>
                  <a:srgbClr val="FFFFFF"/>
                </a:solidFill>
                <a:latin typeface="+mj-ea"/>
                <a:ea typeface="+mj-ea"/>
              </a:endParaRPr>
            </a:p>
          </p:txBody>
        </p:sp>
        <p:sp>
          <p:nvSpPr>
            <p:cNvPr id="37" name="PA-矩形 31"/>
            <p:cNvSpPr>
              <a:spLocks noChangeAspect="1"/>
            </p:cNvSpPr>
            <p:nvPr>
              <p:custDataLst>
                <p:tags r:id="rId3"/>
              </p:custDataLst>
            </p:nvPr>
          </p:nvSpPr>
          <p:spPr>
            <a:xfrm>
              <a:off x="4909885" y="1326297"/>
              <a:ext cx="4646248" cy="860727"/>
            </a:xfrm>
            <a:prstGeom prst="rect">
              <a:avLst/>
            </a:prstGeom>
            <a:solidFill>
              <a:srgbClr val="C00000"/>
            </a:solidFill>
            <a:ln w="9525">
              <a:noFill/>
            </a:ln>
            <a:effectLst/>
          </p:spPr>
          <p:txBody>
            <a:bodyPr anchor="ctr"/>
            <a:lstStyle/>
            <a:p>
              <a:pPr algn="ctr"/>
              <a:r>
                <a:rPr lang="zh-CN" altLang="en-US" sz="2100" dirty="0" smtClean="0">
                  <a:solidFill>
                    <a:srgbClr val="FFFFFF"/>
                  </a:solidFill>
                  <a:latin typeface="方正粗黑宋简体" panose="02000000000000000000" pitchFamily="2" charset="-122"/>
                  <a:ea typeface="方正粗黑宋简体" panose="02000000000000000000" pitchFamily="2" charset="-122"/>
                </a:rPr>
                <a:t>写作背景</a:t>
              </a:r>
              <a:endParaRPr lang="zh-CN" altLang="en-US" sz="2100" dirty="0">
                <a:solidFill>
                  <a:srgbClr val="FFFFFF"/>
                </a:solidFill>
                <a:latin typeface="方正粗黑宋简体" panose="02000000000000000000" pitchFamily="2" charset="-122"/>
                <a:ea typeface="方正粗黑宋简体" panose="02000000000000000000" pitchFamily="2" charset="-122"/>
              </a:endParaRPr>
            </a:p>
          </p:txBody>
        </p:sp>
      </p:grpSp>
      <p:sp>
        <p:nvSpPr>
          <p:cNvPr id="2" name="矩形 1"/>
          <p:cNvSpPr/>
          <p:nvPr/>
        </p:nvSpPr>
        <p:spPr>
          <a:xfrm>
            <a:off x="164600" y="1142927"/>
            <a:ext cx="8816615" cy="5073650"/>
          </a:xfrm>
          <a:prstGeom prst="rect">
            <a:avLst/>
          </a:prstGeom>
        </p:spPr>
        <p:txBody>
          <a:bodyPr wrap="square">
            <a:spAutoFit/>
          </a:bodyPr>
          <a:lstStyle/>
          <a:p>
            <a:pPr indent="0">
              <a:buNone/>
            </a:pPr>
            <a:r>
              <a:rPr lang="en-US" altLang="zh-CN" sz="3600" b="1" dirty="0">
                <a:solidFill>
                  <a:srgbClr val="DD1D09"/>
                </a:solidFill>
                <a:latin typeface="楷体" panose="02010609060101010101" pitchFamily="49" charset="-122"/>
                <a:ea typeface="楷体" panose="02010609060101010101" pitchFamily="49" charset="-122"/>
              </a:rPr>
              <a:t>1925</a:t>
            </a:r>
            <a:r>
              <a:rPr lang="zh-CN" altLang="en-US" sz="3600" b="1" dirty="0">
                <a:solidFill>
                  <a:srgbClr val="DD1D09"/>
                </a:solidFill>
                <a:latin typeface="楷体" panose="02010609060101010101" pitchFamily="49" charset="-122"/>
                <a:ea typeface="楷体" panose="02010609060101010101" pitchFamily="49" charset="-122"/>
              </a:rPr>
              <a:t>年</a:t>
            </a:r>
            <a:r>
              <a:rPr lang="en-US" altLang="zh-CN" sz="3600" b="1" dirty="0">
                <a:solidFill>
                  <a:srgbClr val="DD1D09"/>
                </a:solidFill>
                <a:latin typeface="楷体" panose="02010609060101010101" pitchFamily="49" charset="-122"/>
                <a:ea typeface="楷体" panose="02010609060101010101" pitchFamily="49" charset="-122"/>
              </a:rPr>
              <a:t>2</a:t>
            </a:r>
            <a:r>
              <a:rPr lang="zh-CN" altLang="en-US" sz="3600" b="1" dirty="0">
                <a:solidFill>
                  <a:srgbClr val="DD1D09"/>
                </a:solidFill>
                <a:latin typeface="楷体" panose="02010609060101010101" pitchFamily="49" charset="-122"/>
                <a:ea typeface="楷体" panose="02010609060101010101" pitchFamily="49" charset="-122"/>
              </a:rPr>
              <a:t>月，</a:t>
            </a:r>
            <a:r>
              <a:rPr lang="zh-CN" altLang="en-US" sz="3600" b="1" dirty="0">
                <a:latin typeface="楷体" panose="02010609060101010101" pitchFamily="49" charset="-122"/>
                <a:ea typeface="楷体" panose="02010609060101010101" pitchFamily="49" charset="-122"/>
              </a:rPr>
              <a:t>正是北伐战争的前一年，</a:t>
            </a:r>
            <a:r>
              <a:rPr lang="zh-CN" altLang="en-US" sz="3600" b="1" dirty="0">
                <a:solidFill>
                  <a:srgbClr val="DD1D09"/>
                </a:solidFill>
                <a:latin typeface="楷体" panose="02010609060101010101" pitchFamily="49" charset="-122"/>
                <a:ea typeface="楷体" panose="02010609060101010101" pitchFamily="49" charset="-122"/>
              </a:rPr>
              <a:t>当时革命蓬勃发展，</a:t>
            </a:r>
            <a:r>
              <a:rPr lang="zh-CN" altLang="en-US" sz="3600" b="1" dirty="0">
                <a:latin typeface="楷体" panose="02010609060101010101" pitchFamily="49" charset="-122"/>
                <a:ea typeface="楷体" panose="02010609060101010101" pitchFamily="49" charset="-122"/>
              </a:rPr>
              <a:t>毛泽东直接领导了湖南农民起义，同时国共统一战线已经确立，但</a:t>
            </a:r>
            <a:r>
              <a:rPr lang="zh-CN" altLang="en-US" sz="3600" b="1" dirty="0">
                <a:solidFill>
                  <a:srgbClr val="DD1D09"/>
                </a:solidFill>
                <a:latin typeface="楷体" panose="02010609060101010101" pitchFamily="49" charset="-122"/>
                <a:ea typeface="楷体" panose="02010609060101010101" pitchFamily="49" charset="-122"/>
              </a:rPr>
              <a:t>革命该由哪个阶级来领导，成为党内外斗争的焦点。</a:t>
            </a:r>
            <a:r>
              <a:rPr lang="zh-CN" altLang="en-US" sz="3600" b="1" dirty="0">
                <a:latin typeface="楷体" panose="02010609060101010101" pitchFamily="49" charset="-122"/>
                <a:ea typeface="楷体" panose="02010609060101010101" pitchFamily="49" charset="-122"/>
              </a:rPr>
              <a:t>这年深秋，毛泽东同志从上海回到韶山，从事革命活动。军阀赵恒惕要逮捕毛泽东同志。在韶山人民的掩护下，毛泽东同志秘密离开韶山，准备到广州主持农民运动讲习所，经过长沙，并独自去了橘子洲头。事后作了此词。</a:t>
            </a:r>
            <a:endParaRPr lang="zh-CN" altLang="en-US" sz="3000"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9218" name="Text Box 3"/>
          <p:cNvSpPr txBox="1">
            <a:spLocks noChangeArrowheads="1"/>
          </p:cNvSpPr>
          <p:nvPr/>
        </p:nvSpPr>
        <p:spPr bwMode="auto">
          <a:xfrm>
            <a:off x="1023938" y="136525"/>
            <a:ext cx="59245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0"/>
              </a:spcBef>
              <a:buClrTx/>
              <a:buFontTx/>
              <a:buNone/>
            </a:pPr>
            <a:r>
              <a:rPr kumimoji="1" lang="en-US" altLang="zh-CN" sz="3600">
                <a:latin typeface="黑体" panose="02010609060101010101" pitchFamily="49" charset="-122"/>
                <a:ea typeface="黑体" panose="02010609060101010101" pitchFamily="49" charset="-122"/>
              </a:rPr>
              <a:t> </a:t>
            </a:r>
            <a:r>
              <a:rPr kumimoji="1" lang="zh-CN" altLang="en-US" sz="3600">
                <a:latin typeface="微软雅黑" panose="020B0503020204020204" pitchFamily="34" charset="-122"/>
                <a:ea typeface="微软雅黑" panose="020B0503020204020204" pitchFamily="34" charset="-122"/>
              </a:rPr>
              <a:t>一、整体感知</a:t>
            </a:r>
            <a:r>
              <a:rPr kumimoji="1" lang="zh-CN" altLang="en-US" sz="2400" b="0">
                <a:latin typeface="微软雅黑" panose="020B0503020204020204" pitchFamily="34" charset="-122"/>
                <a:ea typeface="微软雅黑" panose="020B0503020204020204" pitchFamily="34" charset="-122"/>
              </a:rPr>
              <a:t>    </a:t>
            </a:r>
            <a:r>
              <a:rPr kumimoji="1" lang="zh-CN" altLang="en-US" sz="3600">
                <a:latin typeface="微软雅黑" panose="020B0503020204020204" pitchFamily="34" charset="-122"/>
                <a:ea typeface="微软雅黑" panose="020B0503020204020204" pitchFamily="34" charset="-122"/>
              </a:rPr>
              <a:t>理清思路</a:t>
            </a:r>
            <a:endParaRPr kumimoji="1" lang="zh-CN" altLang="en-US" sz="3600">
              <a:latin typeface="微软雅黑" panose="020B0503020204020204" pitchFamily="34" charset="-122"/>
              <a:ea typeface="微软雅黑" panose="020B0503020204020204" pitchFamily="34" charset="-122"/>
            </a:endParaRPr>
          </a:p>
        </p:txBody>
      </p:sp>
      <p:sp>
        <p:nvSpPr>
          <p:cNvPr id="149508" name="Text Box 4"/>
          <p:cNvSpPr txBox="1">
            <a:spLocks noChangeArrowheads="1"/>
          </p:cNvSpPr>
          <p:nvPr/>
        </p:nvSpPr>
        <p:spPr bwMode="auto">
          <a:xfrm>
            <a:off x="609600" y="990600"/>
            <a:ext cx="8534400" cy="101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0"/>
              </a:spcBef>
              <a:buClrTx/>
              <a:buFontTx/>
              <a:buNone/>
            </a:pPr>
            <a:r>
              <a:rPr lang="en-US" altLang="zh-CN" sz="3000">
                <a:latin typeface="华文仿宋" panose="02010600040101010101" pitchFamily="2" charset="-122"/>
                <a:ea typeface="华文仿宋" panose="02010600040101010101" pitchFamily="2" charset="-122"/>
              </a:rPr>
              <a:t>1</a:t>
            </a:r>
            <a:r>
              <a:rPr lang="zh-CN" altLang="en-US" sz="3000">
                <a:latin typeface="华文仿宋" panose="02010600040101010101" pitchFamily="2" charset="-122"/>
                <a:ea typeface="华文仿宋" panose="02010600040101010101" pitchFamily="2" charset="-122"/>
              </a:rPr>
              <a:t>、朗读：注意正音，注意节奏，注意停顿，读出感情，要热情奔放，慷慨激昂。</a:t>
            </a:r>
            <a:endParaRPr lang="zh-CN" altLang="en-US" sz="3000">
              <a:latin typeface="华文仿宋" panose="02010600040101010101" pitchFamily="2" charset="-122"/>
              <a:ea typeface="华文仿宋" panose="02010600040101010101" pitchFamily="2" charset="-122"/>
            </a:endParaRPr>
          </a:p>
        </p:txBody>
      </p:sp>
      <p:sp>
        <p:nvSpPr>
          <p:cNvPr id="149510" name="Text Box 6"/>
          <p:cNvSpPr txBox="1">
            <a:spLocks noChangeArrowheads="1"/>
          </p:cNvSpPr>
          <p:nvPr/>
        </p:nvSpPr>
        <p:spPr bwMode="auto">
          <a:xfrm>
            <a:off x="609600" y="2057400"/>
            <a:ext cx="8459788" cy="155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0"/>
              </a:spcBef>
              <a:buClrTx/>
              <a:buFontTx/>
              <a:buNone/>
            </a:pPr>
            <a:r>
              <a:rPr lang="en-US" altLang="zh-CN" sz="3000">
                <a:latin typeface="华文仿宋" panose="02010600040101010101" pitchFamily="2" charset="-122"/>
                <a:ea typeface="华文仿宋" panose="02010600040101010101" pitchFamily="2" charset="-122"/>
              </a:rPr>
              <a:t>2</a:t>
            </a:r>
            <a:r>
              <a:rPr lang="zh-CN" altLang="en-US" sz="3000">
                <a:latin typeface="华文仿宋" panose="02010600040101010101" pitchFamily="2" charset="-122"/>
                <a:ea typeface="华文仿宋" panose="02010600040101010101" pitchFamily="2" charset="-122"/>
              </a:rPr>
              <a:t>、注音</a:t>
            </a:r>
            <a:endParaRPr lang="zh-CN" altLang="en-US" sz="3000">
              <a:latin typeface="华文仿宋" panose="02010600040101010101" pitchFamily="2" charset="-122"/>
              <a:ea typeface="华文仿宋" panose="02010600040101010101" pitchFamily="2" charset="-122"/>
            </a:endParaRPr>
          </a:p>
          <a:p>
            <a:pPr eaLnBrk="1" hangingPunct="1">
              <a:lnSpc>
                <a:spcPct val="100000"/>
              </a:lnSpc>
              <a:spcBef>
                <a:spcPct val="0"/>
              </a:spcBef>
              <a:buClrTx/>
              <a:buFontTx/>
              <a:buNone/>
            </a:pPr>
            <a:r>
              <a:rPr kumimoji="1" lang="zh-CN" altLang="en-US" sz="3200">
                <a:latin typeface="Times New Roman" panose="02020603050405020304" pitchFamily="18" charset="0"/>
              </a:rPr>
              <a:t>舸                 怅                携               稠    </a:t>
            </a:r>
            <a:endParaRPr kumimoji="1" lang="zh-CN" altLang="en-US" sz="3200">
              <a:latin typeface="Times New Roman" panose="02020603050405020304" pitchFamily="18" charset="0"/>
            </a:endParaRPr>
          </a:p>
          <a:p>
            <a:pPr eaLnBrk="1" hangingPunct="1">
              <a:lnSpc>
                <a:spcPct val="100000"/>
              </a:lnSpc>
              <a:spcBef>
                <a:spcPct val="0"/>
              </a:spcBef>
              <a:buClrTx/>
              <a:buFontTx/>
              <a:buNone/>
            </a:pPr>
            <a:r>
              <a:rPr kumimoji="1" lang="zh-CN" altLang="en-US" sz="3200">
                <a:latin typeface="Times New Roman" panose="02020603050405020304" pitchFamily="18" charset="0"/>
              </a:rPr>
              <a:t>峥嵘                         遒                   遏</a:t>
            </a:r>
            <a:endParaRPr kumimoji="1" lang="zh-CN" altLang="en-US" sz="3200">
              <a:latin typeface="Times New Roman" panose="02020603050405020304" pitchFamily="18" charset="0"/>
            </a:endParaRPr>
          </a:p>
        </p:txBody>
      </p:sp>
      <p:sp>
        <p:nvSpPr>
          <p:cNvPr id="149511" name="Text Box 7"/>
          <p:cNvSpPr txBox="1">
            <a:spLocks noChangeArrowheads="1"/>
          </p:cNvSpPr>
          <p:nvPr/>
        </p:nvSpPr>
        <p:spPr bwMode="auto">
          <a:xfrm>
            <a:off x="1219200" y="2484438"/>
            <a:ext cx="11525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0"/>
              </a:spcBef>
              <a:buClrTx/>
              <a:buFontTx/>
              <a:buNone/>
            </a:pPr>
            <a:r>
              <a:rPr kumimoji="1" lang="en-US" altLang="zh-CN" sz="3200">
                <a:solidFill>
                  <a:srgbClr val="0000FF"/>
                </a:solidFill>
                <a:latin typeface="Times New Roman" panose="02020603050405020304" pitchFamily="18" charset="0"/>
              </a:rPr>
              <a:t>ɡě</a:t>
            </a:r>
            <a:endParaRPr kumimoji="1" lang="en-US" altLang="zh-CN" sz="3200">
              <a:solidFill>
                <a:srgbClr val="0000FF"/>
              </a:solidFill>
              <a:latin typeface="Times New Roman" panose="02020603050405020304" pitchFamily="18" charset="0"/>
            </a:endParaRPr>
          </a:p>
        </p:txBody>
      </p:sp>
      <p:sp>
        <p:nvSpPr>
          <p:cNvPr id="149512" name="Text Box 8"/>
          <p:cNvSpPr txBox="1">
            <a:spLocks noChangeArrowheads="1"/>
          </p:cNvSpPr>
          <p:nvPr/>
        </p:nvSpPr>
        <p:spPr bwMode="auto">
          <a:xfrm>
            <a:off x="3276600" y="2484438"/>
            <a:ext cx="160337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0"/>
              </a:spcBef>
              <a:buClrTx/>
              <a:buFontTx/>
              <a:buNone/>
            </a:pPr>
            <a:r>
              <a:rPr kumimoji="1" lang="en-US" altLang="zh-CN" sz="3200">
                <a:solidFill>
                  <a:srgbClr val="0000FF"/>
                </a:solidFill>
                <a:latin typeface="Times New Roman" panose="02020603050405020304" pitchFamily="18" charset="0"/>
              </a:rPr>
              <a:t>chàng</a:t>
            </a:r>
            <a:endParaRPr kumimoji="1" lang="en-US" altLang="zh-CN" sz="3200">
              <a:solidFill>
                <a:srgbClr val="0000FF"/>
              </a:solidFill>
              <a:latin typeface="Times New Roman" panose="02020603050405020304" pitchFamily="18" charset="0"/>
            </a:endParaRPr>
          </a:p>
        </p:txBody>
      </p:sp>
      <p:sp>
        <p:nvSpPr>
          <p:cNvPr id="149513" name="Text Box 9"/>
          <p:cNvSpPr txBox="1">
            <a:spLocks noChangeArrowheads="1"/>
          </p:cNvSpPr>
          <p:nvPr/>
        </p:nvSpPr>
        <p:spPr bwMode="auto">
          <a:xfrm>
            <a:off x="5334000" y="2484438"/>
            <a:ext cx="1027113"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0"/>
              </a:spcBef>
              <a:buClrTx/>
              <a:buFontTx/>
              <a:buNone/>
            </a:pPr>
            <a:r>
              <a:rPr kumimoji="1" lang="en-US" altLang="zh-CN" sz="3200">
                <a:solidFill>
                  <a:srgbClr val="0000FF"/>
                </a:solidFill>
                <a:latin typeface="Times New Roman" panose="02020603050405020304" pitchFamily="18" charset="0"/>
              </a:rPr>
              <a:t>xié</a:t>
            </a:r>
            <a:endParaRPr kumimoji="1" lang="en-US" altLang="zh-CN" sz="3200">
              <a:solidFill>
                <a:srgbClr val="0000FF"/>
              </a:solidFill>
              <a:latin typeface="Times New Roman" panose="02020603050405020304" pitchFamily="18" charset="0"/>
            </a:endParaRPr>
          </a:p>
        </p:txBody>
      </p:sp>
      <p:sp>
        <p:nvSpPr>
          <p:cNvPr id="149514" name="Text Box 10"/>
          <p:cNvSpPr txBox="1">
            <a:spLocks noChangeArrowheads="1"/>
          </p:cNvSpPr>
          <p:nvPr/>
        </p:nvSpPr>
        <p:spPr bwMode="auto">
          <a:xfrm>
            <a:off x="7288213" y="2484438"/>
            <a:ext cx="14605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0"/>
              </a:spcBef>
              <a:buClrTx/>
              <a:buFontTx/>
              <a:buNone/>
            </a:pPr>
            <a:r>
              <a:rPr kumimoji="1" lang="en-US" altLang="zh-CN" sz="3200">
                <a:solidFill>
                  <a:srgbClr val="0000FF"/>
                </a:solidFill>
                <a:latin typeface="Times New Roman" panose="02020603050405020304" pitchFamily="18" charset="0"/>
              </a:rPr>
              <a:t>chóu</a:t>
            </a:r>
            <a:endParaRPr kumimoji="1" lang="en-US" altLang="zh-CN" sz="3200">
              <a:solidFill>
                <a:srgbClr val="0000FF"/>
              </a:solidFill>
              <a:latin typeface="Times New Roman" panose="02020603050405020304" pitchFamily="18" charset="0"/>
            </a:endParaRPr>
          </a:p>
        </p:txBody>
      </p:sp>
      <p:sp>
        <p:nvSpPr>
          <p:cNvPr id="149515" name="Text Box 11"/>
          <p:cNvSpPr txBox="1">
            <a:spLocks noChangeArrowheads="1"/>
          </p:cNvSpPr>
          <p:nvPr/>
        </p:nvSpPr>
        <p:spPr bwMode="auto">
          <a:xfrm>
            <a:off x="1524000" y="2941638"/>
            <a:ext cx="27432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0"/>
              </a:spcBef>
              <a:buClrTx/>
              <a:buFontTx/>
              <a:buNone/>
            </a:pPr>
            <a:r>
              <a:rPr kumimoji="1" lang="en-US" altLang="zh-CN" sz="3200">
                <a:solidFill>
                  <a:srgbClr val="0000FF"/>
                </a:solidFill>
                <a:latin typeface="Times New Roman" panose="02020603050405020304" pitchFamily="18" charset="0"/>
              </a:rPr>
              <a:t>zhēng róng</a:t>
            </a:r>
            <a:endParaRPr kumimoji="1" lang="en-US" altLang="zh-CN" sz="3200">
              <a:solidFill>
                <a:srgbClr val="0000FF"/>
              </a:solidFill>
              <a:latin typeface="Times New Roman" panose="02020603050405020304" pitchFamily="18" charset="0"/>
            </a:endParaRPr>
          </a:p>
        </p:txBody>
      </p:sp>
      <p:sp>
        <p:nvSpPr>
          <p:cNvPr id="149516" name="Text Box 12"/>
          <p:cNvSpPr txBox="1">
            <a:spLocks noChangeArrowheads="1"/>
          </p:cNvSpPr>
          <p:nvPr/>
        </p:nvSpPr>
        <p:spPr bwMode="auto">
          <a:xfrm>
            <a:off x="4538663" y="2941638"/>
            <a:ext cx="1316037"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0"/>
              </a:spcBef>
              <a:buClrTx/>
              <a:buFontTx/>
              <a:buNone/>
            </a:pPr>
            <a:r>
              <a:rPr kumimoji="1" lang="en-US" altLang="zh-CN" sz="3200">
                <a:solidFill>
                  <a:srgbClr val="0000FF"/>
                </a:solidFill>
                <a:latin typeface="Times New Roman" panose="02020603050405020304" pitchFamily="18" charset="0"/>
              </a:rPr>
              <a:t>qiú</a:t>
            </a:r>
            <a:endParaRPr kumimoji="1" lang="en-US" altLang="zh-CN" sz="3200">
              <a:solidFill>
                <a:srgbClr val="0000FF"/>
              </a:solidFill>
              <a:latin typeface="Times New Roman" panose="02020603050405020304" pitchFamily="18" charset="0"/>
            </a:endParaRPr>
          </a:p>
        </p:txBody>
      </p:sp>
      <p:sp>
        <p:nvSpPr>
          <p:cNvPr id="149517" name="Text Box 13"/>
          <p:cNvSpPr txBox="1">
            <a:spLocks noChangeArrowheads="1"/>
          </p:cNvSpPr>
          <p:nvPr/>
        </p:nvSpPr>
        <p:spPr bwMode="auto">
          <a:xfrm>
            <a:off x="6859588" y="2978150"/>
            <a:ext cx="792162"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Font typeface="Wingdings" panose="05000000000000000000" pitchFamily="2" charset="2"/>
              <a:buChar char="§"/>
              <a:defRPr sz="4000" b="1">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0"/>
              </a:spcBef>
              <a:buClrTx/>
              <a:buFontTx/>
              <a:buNone/>
            </a:pPr>
            <a:r>
              <a:rPr kumimoji="1" lang="en-US" altLang="zh-CN" sz="3200">
                <a:solidFill>
                  <a:srgbClr val="0000FF"/>
                </a:solidFill>
                <a:latin typeface="Times New Roman" panose="02020603050405020304" pitchFamily="18" charset="0"/>
              </a:rPr>
              <a:t>è</a:t>
            </a:r>
            <a:endParaRPr kumimoji="1" lang="en-US" altLang="zh-CN" sz="3200">
              <a:solidFill>
                <a:srgbClr val="0000FF"/>
              </a:solidFill>
              <a:latin typeface="Times New Roman" panose="02020603050405020304" pitchFamily="18" charset="0"/>
            </a:endParaRPr>
          </a:p>
        </p:txBody>
      </p:sp>
      <p:sp>
        <p:nvSpPr>
          <p:cNvPr id="2" name="标题 1"/>
          <p:cNvSpPr/>
          <p:nvPr>
            <p:ph type="title"/>
          </p:nvPr>
        </p:nvSpPr>
        <p:spPr/>
        <p:txBody>
          <a:bodyPr/>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childTnLst>
                                    <p:set>
                                      <p:cBhvr>
                                        <p:cTn id="6" dur="1" fill="hold">
                                          <p:stCondLst>
                                            <p:cond delay="0"/>
                                          </p:stCondLst>
                                        </p:cTn>
                                        <p:tgtEl>
                                          <p:spTgt spid="149508">
                                            <p:txEl>
                                              <p:pRg st="0" end="0"/>
                                            </p:txEl>
                                          </p:spTgt>
                                        </p:tgtEl>
                                        <p:attrNameLst>
                                          <p:attrName>style.visibility</p:attrName>
                                        </p:attrNameLst>
                                      </p:cBhvr>
                                      <p:to>
                                        <p:strVal val="visible"/>
                                      </p:to>
                                    </p:set>
                                    <p:animEffect transition="in" filter="fade">
                                      <p:cBhvr>
                                        <p:cTn id="7" dur="500"/>
                                        <p:tgtEl>
                                          <p:spTgt spid="14950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childTnLst>
                                    <p:set>
                                      <p:cBhvr>
                                        <p:cTn id="11" dur="1" fill="hold">
                                          <p:stCondLst>
                                            <p:cond delay="0"/>
                                          </p:stCondLst>
                                        </p:cTn>
                                        <p:tgtEl>
                                          <p:spTgt spid="149510"/>
                                        </p:tgtEl>
                                        <p:attrNameLst>
                                          <p:attrName>style.visibility</p:attrName>
                                        </p:attrNameLst>
                                      </p:cBhvr>
                                      <p:to>
                                        <p:strVal val="visible"/>
                                      </p:to>
                                    </p:set>
                                    <p:animEffect transition="in" filter="fade">
                                      <p:cBhvr>
                                        <p:cTn id="12" dur="500"/>
                                        <p:tgtEl>
                                          <p:spTgt spid="14951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childTnLst>
                                    <p:set>
                                      <p:cBhvr>
                                        <p:cTn id="16" dur="1" fill="hold">
                                          <p:stCondLst>
                                            <p:cond delay="0"/>
                                          </p:stCondLst>
                                        </p:cTn>
                                        <p:tgtEl>
                                          <p:spTgt spid="149511">
                                            <p:txEl>
                                              <p:pRg st="0" end="0"/>
                                            </p:txEl>
                                          </p:spTgt>
                                        </p:tgtEl>
                                        <p:attrNameLst>
                                          <p:attrName>style.visibility</p:attrName>
                                        </p:attrNameLst>
                                      </p:cBhvr>
                                      <p:to>
                                        <p:strVal val="visible"/>
                                      </p:to>
                                    </p:set>
                                    <p:anim calcmode="lin" valueType="num">
                                      <p:cBhvr additive="base">
                                        <p:cTn id="17" dur="500" fill="hold"/>
                                        <p:tgtEl>
                                          <p:spTgt spid="149511">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495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childTnLst>
                                    <p:set>
                                      <p:cBhvr>
                                        <p:cTn id="22" dur="1" fill="hold">
                                          <p:stCondLst>
                                            <p:cond delay="0"/>
                                          </p:stCondLst>
                                        </p:cTn>
                                        <p:tgtEl>
                                          <p:spTgt spid="149512">
                                            <p:txEl>
                                              <p:pRg st="0" end="0"/>
                                            </p:txEl>
                                          </p:spTgt>
                                        </p:tgtEl>
                                        <p:attrNameLst>
                                          <p:attrName>style.visibility</p:attrName>
                                        </p:attrNameLst>
                                      </p:cBhvr>
                                      <p:to>
                                        <p:strVal val="visible"/>
                                      </p:to>
                                    </p:set>
                                    <p:anim calcmode="lin" valueType="num">
                                      <p:cBhvr additive="base">
                                        <p:cTn id="23" dur="500" fill="hold"/>
                                        <p:tgtEl>
                                          <p:spTgt spid="149512">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495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childTnLst>
                                    <p:set>
                                      <p:cBhvr>
                                        <p:cTn id="28" dur="1" fill="hold">
                                          <p:stCondLst>
                                            <p:cond delay="0"/>
                                          </p:stCondLst>
                                        </p:cTn>
                                        <p:tgtEl>
                                          <p:spTgt spid="149513">
                                            <p:txEl>
                                              <p:pRg st="0" end="0"/>
                                            </p:txEl>
                                          </p:spTgt>
                                        </p:tgtEl>
                                        <p:attrNameLst>
                                          <p:attrName>style.visibility</p:attrName>
                                        </p:attrNameLst>
                                      </p:cBhvr>
                                      <p:to>
                                        <p:strVal val="visible"/>
                                      </p:to>
                                    </p:set>
                                    <p:anim calcmode="lin" valueType="num">
                                      <p:cBhvr additive="base">
                                        <p:cTn id="29" dur="500" fill="hold"/>
                                        <p:tgtEl>
                                          <p:spTgt spid="149513">
                                            <p:txEl>
                                              <p:pRg st="0" end="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495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childTnLst>
                                    <p:set>
                                      <p:cBhvr>
                                        <p:cTn id="34" dur="1" fill="hold">
                                          <p:stCondLst>
                                            <p:cond delay="0"/>
                                          </p:stCondLst>
                                        </p:cTn>
                                        <p:tgtEl>
                                          <p:spTgt spid="149514">
                                            <p:txEl>
                                              <p:pRg st="0" end="0"/>
                                            </p:txEl>
                                          </p:spTgt>
                                        </p:tgtEl>
                                        <p:attrNameLst>
                                          <p:attrName>style.visibility</p:attrName>
                                        </p:attrNameLst>
                                      </p:cBhvr>
                                      <p:to>
                                        <p:strVal val="visible"/>
                                      </p:to>
                                    </p:set>
                                    <p:anim calcmode="lin" valueType="num">
                                      <p:cBhvr additive="base">
                                        <p:cTn id="35" dur="500" fill="hold"/>
                                        <p:tgtEl>
                                          <p:spTgt spid="149514">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495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childTnLst>
                                    <p:set>
                                      <p:cBhvr>
                                        <p:cTn id="40" dur="1" fill="hold">
                                          <p:stCondLst>
                                            <p:cond delay="0"/>
                                          </p:stCondLst>
                                        </p:cTn>
                                        <p:tgtEl>
                                          <p:spTgt spid="149515">
                                            <p:txEl>
                                              <p:pRg st="0" end="0"/>
                                            </p:txEl>
                                          </p:spTgt>
                                        </p:tgtEl>
                                        <p:attrNameLst>
                                          <p:attrName>style.visibility</p:attrName>
                                        </p:attrNameLst>
                                      </p:cBhvr>
                                      <p:to>
                                        <p:strVal val="visible"/>
                                      </p:to>
                                    </p:set>
                                    <p:anim calcmode="lin" valueType="num">
                                      <p:cBhvr additive="base">
                                        <p:cTn id="41" dur="500" fill="hold"/>
                                        <p:tgtEl>
                                          <p:spTgt spid="149515">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495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childTnLst>
                                    <p:set>
                                      <p:cBhvr>
                                        <p:cTn id="46" dur="1" fill="hold">
                                          <p:stCondLst>
                                            <p:cond delay="0"/>
                                          </p:stCondLst>
                                        </p:cTn>
                                        <p:tgtEl>
                                          <p:spTgt spid="149516">
                                            <p:txEl>
                                              <p:pRg st="0" end="0"/>
                                            </p:txEl>
                                          </p:spTgt>
                                        </p:tgtEl>
                                        <p:attrNameLst>
                                          <p:attrName>style.visibility</p:attrName>
                                        </p:attrNameLst>
                                      </p:cBhvr>
                                      <p:to>
                                        <p:strVal val="visible"/>
                                      </p:to>
                                    </p:set>
                                    <p:anim calcmode="lin" valueType="num">
                                      <p:cBhvr additive="base">
                                        <p:cTn id="47" dur="500" fill="hold"/>
                                        <p:tgtEl>
                                          <p:spTgt spid="149516">
                                            <p:txEl>
                                              <p:pRg st="0" end="0"/>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1495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childTnLst>
                                    <p:set>
                                      <p:cBhvr>
                                        <p:cTn id="52" dur="1" fill="hold">
                                          <p:stCondLst>
                                            <p:cond delay="0"/>
                                          </p:stCondLst>
                                        </p:cTn>
                                        <p:tgtEl>
                                          <p:spTgt spid="149517">
                                            <p:txEl>
                                              <p:pRg st="0" end="0"/>
                                            </p:txEl>
                                          </p:spTgt>
                                        </p:tgtEl>
                                        <p:attrNameLst>
                                          <p:attrName>style.visibility</p:attrName>
                                        </p:attrNameLst>
                                      </p:cBhvr>
                                      <p:to>
                                        <p:strVal val="visible"/>
                                      </p:to>
                                    </p:set>
                                    <p:anim calcmode="lin" valueType="num">
                                      <p:cBhvr additive="base">
                                        <p:cTn id="53" dur="500" fill="hold"/>
                                        <p:tgtEl>
                                          <p:spTgt spid="149517">
                                            <p:txEl>
                                              <p:pRg st="0" end="0"/>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14951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10"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45085" y="112395"/>
            <a:ext cx="8960485" cy="6862445"/>
          </a:xfrm>
          <a:prstGeom prst="rect">
            <a:avLst/>
          </a:prstGeom>
          <a:noFill/>
        </p:spPr>
        <p:txBody>
          <a:bodyPr wrap="square" rtlCol="0">
            <a:spAutoFit/>
          </a:bodyPr>
          <a:p>
            <a:pPr algn="ctr" eaLnBrk="1" hangingPunct="1">
              <a:lnSpc>
                <a:spcPct val="100000"/>
              </a:lnSpc>
              <a:spcBef>
                <a:spcPct val="0"/>
              </a:spcBef>
              <a:buClrTx/>
              <a:buFontTx/>
              <a:buNone/>
            </a:pPr>
            <a:r>
              <a:rPr kumimoji="1" lang="en-US" altLang="zh-CN" b="0">
                <a:latin typeface="Times New Roman" panose="02020603050405020304" pitchFamily="18" charset="0"/>
                <a:sym typeface="+mn-ea"/>
              </a:rPr>
              <a:t> </a:t>
            </a:r>
            <a:r>
              <a:rPr kumimoji="1" lang="zh-CN" altLang="en-US" b="0">
                <a:solidFill>
                  <a:schemeClr val="tx1"/>
                </a:solidFill>
                <a:latin typeface="Times New Roman" panose="02020603050405020304" pitchFamily="18" charset="0"/>
                <a:ea typeface="黑体" panose="02010609060101010101" pitchFamily="49" charset="-122"/>
                <a:sym typeface="+mn-ea"/>
              </a:rPr>
              <a:t>沁园春</a:t>
            </a:r>
            <a:r>
              <a:rPr kumimoji="1" lang="zh-CN" altLang="en-US" b="0">
                <a:solidFill>
                  <a:schemeClr val="tx1"/>
                </a:solidFill>
                <a:latin typeface="Times New Roman" panose="02020603050405020304" pitchFamily="18" charset="0"/>
                <a:ea typeface="方正黄草简体" pitchFamily="2" charset="-122"/>
                <a:sym typeface="+mn-ea"/>
              </a:rPr>
              <a:t>    </a:t>
            </a:r>
            <a:r>
              <a:rPr kumimoji="1" lang="zh-CN" altLang="en-US" b="0">
                <a:solidFill>
                  <a:schemeClr val="tx1"/>
                </a:solidFill>
                <a:latin typeface="Times New Roman" panose="02020603050405020304" pitchFamily="18" charset="0"/>
                <a:ea typeface="华文行楷" panose="02010800040101010101" pitchFamily="2" charset="-122"/>
                <a:sym typeface="+mn-ea"/>
              </a:rPr>
              <a:t>长沙</a:t>
            </a:r>
            <a:endParaRPr kumimoji="1" lang="zh-CN" altLang="en-US" b="0">
              <a:solidFill>
                <a:schemeClr val="tx1"/>
              </a:solidFill>
              <a:latin typeface="Times New Roman" panose="02020603050405020304" pitchFamily="18" charset="0"/>
              <a:ea typeface="华文行楷" panose="02010800040101010101" pitchFamily="2" charset="-122"/>
            </a:endParaRPr>
          </a:p>
          <a:p>
            <a:pPr eaLnBrk="1" hangingPunct="1">
              <a:lnSpc>
                <a:spcPct val="100000"/>
              </a:lnSpc>
              <a:spcBef>
                <a:spcPct val="0"/>
              </a:spcBef>
              <a:buClrTx/>
              <a:buFontTx/>
              <a:buNone/>
            </a:pPr>
            <a:r>
              <a:rPr kumimoji="1" lang="zh-CN" altLang="en-US" b="0">
                <a:solidFill>
                  <a:schemeClr val="tx1"/>
                </a:solidFill>
                <a:latin typeface="方正魏碑简体" pitchFamily="2" charset="-122"/>
                <a:ea typeface="方正黄草简体" pitchFamily="2" charset="-122"/>
                <a:sym typeface="+mn-ea"/>
              </a:rPr>
              <a:t>   </a:t>
            </a:r>
            <a:r>
              <a:rPr kumimoji="1" lang="zh-CN" altLang="en-US" b="0">
                <a:solidFill>
                  <a:schemeClr val="tx1"/>
                </a:solidFill>
                <a:latin typeface="华文新魏" panose="02010800040101010101" pitchFamily="2" charset="-122"/>
                <a:ea typeface="华文新魏" panose="02010800040101010101" pitchFamily="2" charset="-122"/>
                <a:sym typeface="+mn-ea"/>
              </a:rPr>
              <a:t>独立</a:t>
            </a:r>
            <a:r>
              <a:rPr kumimoji="1" lang="en-US" altLang="zh-CN" b="0">
                <a:solidFill>
                  <a:schemeClr val="tx1"/>
                </a:solidFill>
                <a:latin typeface="华文新魏" panose="02010800040101010101" pitchFamily="2" charset="-122"/>
                <a:ea typeface="华文新魏" panose="02010800040101010101" pitchFamily="2" charset="-122"/>
                <a:sym typeface="+mn-ea"/>
              </a:rPr>
              <a:t>/</a:t>
            </a:r>
            <a:r>
              <a:rPr kumimoji="1" lang="zh-CN" altLang="en-US" b="0">
                <a:solidFill>
                  <a:schemeClr val="tx1"/>
                </a:solidFill>
                <a:latin typeface="华文新魏" panose="02010800040101010101" pitchFamily="2" charset="-122"/>
                <a:ea typeface="华文新魏" panose="02010800040101010101" pitchFamily="2" charset="-122"/>
                <a:sym typeface="+mn-ea"/>
              </a:rPr>
              <a:t>寒秋，湘江</a:t>
            </a:r>
            <a:r>
              <a:rPr kumimoji="1" lang="en-US" altLang="zh-CN" b="0">
                <a:solidFill>
                  <a:schemeClr val="tx1"/>
                </a:solidFill>
                <a:latin typeface="华文新魏" panose="02010800040101010101" pitchFamily="2" charset="-122"/>
                <a:ea typeface="华文新魏" panose="02010800040101010101" pitchFamily="2" charset="-122"/>
                <a:sym typeface="+mn-ea"/>
              </a:rPr>
              <a:t>/</a:t>
            </a:r>
            <a:r>
              <a:rPr kumimoji="1" lang="zh-CN" altLang="en-US" b="0">
                <a:solidFill>
                  <a:schemeClr val="tx1"/>
                </a:solidFill>
                <a:latin typeface="华文新魏" panose="02010800040101010101" pitchFamily="2" charset="-122"/>
                <a:ea typeface="华文新魏" panose="02010800040101010101" pitchFamily="2" charset="-122"/>
                <a:sym typeface="+mn-ea"/>
              </a:rPr>
              <a:t>北去，橘子洲</a:t>
            </a:r>
            <a:r>
              <a:rPr kumimoji="1" lang="en-US" altLang="zh-CN" b="0">
                <a:solidFill>
                  <a:schemeClr val="tx1"/>
                </a:solidFill>
                <a:latin typeface="华文新魏" panose="02010800040101010101" pitchFamily="2" charset="-122"/>
                <a:ea typeface="华文新魏" panose="02010800040101010101" pitchFamily="2" charset="-122"/>
                <a:sym typeface="+mn-ea"/>
              </a:rPr>
              <a:t>/</a:t>
            </a:r>
            <a:r>
              <a:rPr kumimoji="1" lang="zh-CN" altLang="en-US" b="0">
                <a:solidFill>
                  <a:schemeClr val="tx1"/>
                </a:solidFill>
                <a:latin typeface="华文新魏" panose="02010800040101010101" pitchFamily="2" charset="-122"/>
                <a:ea typeface="华文新魏" panose="02010800040101010101" pitchFamily="2" charset="-122"/>
                <a:sym typeface="+mn-ea"/>
              </a:rPr>
              <a:t>头。  看</a:t>
            </a:r>
            <a:r>
              <a:rPr kumimoji="1" lang="en-US" altLang="zh-CN" b="0">
                <a:solidFill>
                  <a:schemeClr val="tx1"/>
                </a:solidFill>
                <a:latin typeface="华文新魏" panose="02010800040101010101" pitchFamily="2" charset="-122"/>
                <a:ea typeface="华文新魏" panose="02010800040101010101" pitchFamily="2" charset="-122"/>
                <a:sym typeface="+mn-ea"/>
              </a:rPr>
              <a:t>/</a:t>
            </a:r>
            <a:r>
              <a:rPr kumimoji="1" lang="zh-CN" altLang="en-US" b="0">
                <a:solidFill>
                  <a:schemeClr val="tx1"/>
                </a:solidFill>
                <a:latin typeface="华文新魏" panose="02010800040101010101" pitchFamily="2" charset="-122"/>
                <a:ea typeface="华文新魏" panose="02010800040101010101" pitchFamily="2" charset="-122"/>
                <a:sym typeface="+mn-ea"/>
              </a:rPr>
              <a:t>万山</a:t>
            </a:r>
            <a:r>
              <a:rPr kumimoji="1" lang="en-US" altLang="zh-CN" b="0">
                <a:solidFill>
                  <a:schemeClr val="tx1"/>
                </a:solidFill>
                <a:latin typeface="华文新魏" panose="02010800040101010101" pitchFamily="2" charset="-122"/>
                <a:ea typeface="华文新魏" panose="02010800040101010101" pitchFamily="2" charset="-122"/>
                <a:sym typeface="+mn-ea"/>
              </a:rPr>
              <a:t>/</a:t>
            </a:r>
            <a:r>
              <a:rPr kumimoji="1" lang="zh-CN" altLang="en-US" b="0">
                <a:solidFill>
                  <a:schemeClr val="tx1"/>
                </a:solidFill>
                <a:latin typeface="华文新魏" panose="02010800040101010101" pitchFamily="2" charset="-122"/>
                <a:ea typeface="华文新魏" panose="02010800040101010101" pitchFamily="2" charset="-122"/>
                <a:sym typeface="+mn-ea"/>
              </a:rPr>
              <a:t>红遍，层林</a:t>
            </a:r>
            <a:r>
              <a:rPr kumimoji="1" lang="en-US" altLang="zh-CN" b="0">
                <a:solidFill>
                  <a:schemeClr val="tx1"/>
                </a:solidFill>
                <a:latin typeface="华文新魏" panose="02010800040101010101" pitchFamily="2" charset="-122"/>
                <a:ea typeface="华文新魏" panose="02010800040101010101" pitchFamily="2" charset="-122"/>
                <a:sym typeface="+mn-ea"/>
              </a:rPr>
              <a:t>/</a:t>
            </a:r>
            <a:r>
              <a:rPr kumimoji="1" lang="zh-CN" altLang="en-US" b="0">
                <a:solidFill>
                  <a:schemeClr val="tx1"/>
                </a:solidFill>
                <a:latin typeface="华文新魏" panose="02010800040101010101" pitchFamily="2" charset="-122"/>
                <a:ea typeface="华文新魏" panose="02010800040101010101" pitchFamily="2" charset="-122"/>
                <a:sym typeface="+mn-ea"/>
              </a:rPr>
              <a:t>尽染；漫江</a:t>
            </a:r>
            <a:r>
              <a:rPr kumimoji="1" lang="en-US" altLang="zh-CN" b="0">
                <a:solidFill>
                  <a:schemeClr val="tx1"/>
                </a:solidFill>
                <a:latin typeface="华文新魏" panose="02010800040101010101" pitchFamily="2" charset="-122"/>
                <a:ea typeface="华文新魏" panose="02010800040101010101" pitchFamily="2" charset="-122"/>
                <a:sym typeface="+mn-ea"/>
              </a:rPr>
              <a:t>/</a:t>
            </a:r>
            <a:r>
              <a:rPr kumimoji="1" lang="zh-CN" altLang="en-US" b="0">
                <a:solidFill>
                  <a:schemeClr val="tx1"/>
                </a:solidFill>
                <a:latin typeface="华文新魏" panose="02010800040101010101" pitchFamily="2" charset="-122"/>
                <a:ea typeface="华文新魏" panose="02010800040101010101" pitchFamily="2" charset="-122"/>
                <a:sym typeface="+mn-ea"/>
              </a:rPr>
              <a:t>碧透，百舸</a:t>
            </a:r>
            <a:r>
              <a:rPr kumimoji="1" lang="en-US" altLang="zh-CN" b="0">
                <a:solidFill>
                  <a:schemeClr val="tx1"/>
                </a:solidFill>
                <a:latin typeface="华文新魏" panose="02010800040101010101" pitchFamily="2" charset="-122"/>
                <a:ea typeface="华文新魏" panose="02010800040101010101" pitchFamily="2" charset="-122"/>
                <a:sym typeface="+mn-ea"/>
              </a:rPr>
              <a:t>/</a:t>
            </a:r>
            <a:r>
              <a:rPr kumimoji="1" lang="zh-CN" altLang="en-US" b="0">
                <a:solidFill>
                  <a:schemeClr val="tx1"/>
                </a:solidFill>
                <a:latin typeface="华文新魏" panose="02010800040101010101" pitchFamily="2" charset="-122"/>
                <a:ea typeface="华文新魏" panose="02010800040101010101" pitchFamily="2" charset="-122"/>
                <a:sym typeface="+mn-ea"/>
              </a:rPr>
              <a:t>争流。鹰</a:t>
            </a:r>
            <a:r>
              <a:rPr kumimoji="1" lang="en-US" altLang="zh-CN" b="0">
                <a:solidFill>
                  <a:schemeClr val="tx1"/>
                </a:solidFill>
                <a:latin typeface="华文新魏" panose="02010800040101010101" pitchFamily="2" charset="-122"/>
                <a:ea typeface="华文新魏" panose="02010800040101010101" pitchFamily="2" charset="-122"/>
                <a:sym typeface="+mn-ea"/>
              </a:rPr>
              <a:t>/</a:t>
            </a:r>
            <a:r>
              <a:rPr kumimoji="1" lang="zh-CN" altLang="en-US" b="0">
                <a:solidFill>
                  <a:schemeClr val="tx1"/>
                </a:solidFill>
                <a:latin typeface="华文新魏" panose="02010800040101010101" pitchFamily="2" charset="-122"/>
                <a:ea typeface="华文新魏" panose="02010800040101010101" pitchFamily="2" charset="-122"/>
                <a:sym typeface="+mn-ea"/>
              </a:rPr>
              <a:t>击长空，鱼</a:t>
            </a:r>
            <a:r>
              <a:rPr kumimoji="1" lang="en-US" altLang="zh-CN" b="0">
                <a:solidFill>
                  <a:schemeClr val="tx1"/>
                </a:solidFill>
                <a:latin typeface="华文新魏" panose="02010800040101010101" pitchFamily="2" charset="-122"/>
                <a:ea typeface="华文新魏" panose="02010800040101010101" pitchFamily="2" charset="-122"/>
                <a:sym typeface="+mn-ea"/>
              </a:rPr>
              <a:t>/</a:t>
            </a:r>
            <a:r>
              <a:rPr kumimoji="1" lang="zh-CN" altLang="en-US" b="0">
                <a:solidFill>
                  <a:schemeClr val="tx1"/>
                </a:solidFill>
                <a:latin typeface="华文新魏" panose="02010800040101010101" pitchFamily="2" charset="-122"/>
                <a:ea typeface="华文新魏" panose="02010800040101010101" pitchFamily="2" charset="-122"/>
                <a:sym typeface="+mn-ea"/>
              </a:rPr>
              <a:t>翔浅底，万类</a:t>
            </a:r>
            <a:r>
              <a:rPr kumimoji="1" lang="en-US" altLang="zh-CN" b="0">
                <a:solidFill>
                  <a:schemeClr val="tx1"/>
                </a:solidFill>
                <a:latin typeface="华文新魏" panose="02010800040101010101" pitchFamily="2" charset="-122"/>
                <a:ea typeface="华文新魏" panose="02010800040101010101" pitchFamily="2" charset="-122"/>
                <a:sym typeface="+mn-ea"/>
              </a:rPr>
              <a:t>/</a:t>
            </a:r>
            <a:r>
              <a:rPr kumimoji="1" lang="zh-CN" altLang="en-US" b="0">
                <a:solidFill>
                  <a:schemeClr val="tx1"/>
                </a:solidFill>
                <a:latin typeface="华文新魏" panose="02010800040101010101" pitchFamily="2" charset="-122"/>
                <a:ea typeface="华文新魏" panose="02010800040101010101" pitchFamily="2" charset="-122"/>
                <a:sym typeface="+mn-ea"/>
              </a:rPr>
              <a:t>霜天</a:t>
            </a:r>
            <a:r>
              <a:rPr kumimoji="1" lang="en-US" altLang="zh-CN" b="0">
                <a:solidFill>
                  <a:schemeClr val="tx1"/>
                </a:solidFill>
                <a:latin typeface="华文新魏" panose="02010800040101010101" pitchFamily="2" charset="-122"/>
                <a:ea typeface="华文新魏" panose="02010800040101010101" pitchFamily="2" charset="-122"/>
                <a:sym typeface="+mn-ea"/>
              </a:rPr>
              <a:t>/</a:t>
            </a:r>
            <a:r>
              <a:rPr kumimoji="1" lang="zh-CN" altLang="en-US" b="0">
                <a:solidFill>
                  <a:schemeClr val="tx1"/>
                </a:solidFill>
                <a:latin typeface="华文新魏" panose="02010800040101010101" pitchFamily="2" charset="-122"/>
                <a:ea typeface="华文新魏" panose="02010800040101010101" pitchFamily="2" charset="-122"/>
                <a:sym typeface="+mn-ea"/>
              </a:rPr>
              <a:t>竞自由。怅</a:t>
            </a:r>
            <a:r>
              <a:rPr kumimoji="1" lang="en-US" altLang="zh-CN" b="0">
                <a:solidFill>
                  <a:schemeClr val="tx1"/>
                </a:solidFill>
                <a:latin typeface="华文新魏" panose="02010800040101010101" pitchFamily="2" charset="-122"/>
                <a:ea typeface="华文新魏" panose="02010800040101010101" pitchFamily="2" charset="-122"/>
                <a:sym typeface="+mn-ea"/>
              </a:rPr>
              <a:t>/</a:t>
            </a:r>
            <a:r>
              <a:rPr kumimoji="1" lang="zh-CN" altLang="en-US" b="0">
                <a:solidFill>
                  <a:schemeClr val="tx1"/>
                </a:solidFill>
                <a:latin typeface="华文新魏" panose="02010800040101010101" pitchFamily="2" charset="-122"/>
                <a:ea typeface="华文新魏" panose="02010800040101010101" pitchFamily="2" charset="-122"/>
                <a:sym typeface="+mn-ea"/>
              </a:rPr>
              <a:t>寥廓，问</a:t>
            </a:r>
            <a:r>
              <a:rPr kumimoji="1" lang="en-US" altLang="zh-CN" b="0">
                <a:solidFill>
                  <a:schemeClr val="tx1"/>
                </a:solidFill>
                <a:latin typeface="华文新魏" panose="02010800040101010101" pitchFamily="2" charset="-122"/>
                <a:ea typeface="华文新魏" panose="02010800040101010101" pitchFamily="2" charset="-122"/>
                <a:sym typeface="+mn-ea"/>
              </a:rPr>
              <a:t>/</a:t>
            </a:r>
            <a:r>
              <a:rPr kumimoji="1" lang="zh-CN" altLang="en-US" b="0">
                <a:solidFill>
                  <a:schemeClr val="tx1"/>
                </a:solidFill>
                <a:latin typeface="华文新魏" panose="02010800040101010101" pitchFamily="2" charset="-122"/>
                <a:ea typeface="华文新魏" panose="02010800040101010101" pitchFamily="2" charset="-122"/>
                <a:sym typeface="+mn-ea"/>
              </a:rPr>
              <a:t>苍茫</a:t>
            </a:r>
            <a:r>
              <a:rPr kumimoji="1" lang="en-US" altLang="zh-CN" b="0">
                <a:solidFill>
                  <a:schemeClr val="tx1"/>
                </a:solidFill>
                <a:latin typeface="华文新魏" panose="02010800040101010101" pitchFamily="2" charset="-122"/>
                <a:ea typeface="华文新魏" panose="02010800040101010101" pitchFamily="2" charset="-122"/>
                <a:sym typeface="+mn-ea"/>
              </a:rPr>
              <a:t>/</a:t>
            </a:r>
            <a:r>
              <a:rPr kumimoji="1" lang="zh-CN" altLang="en-US" b="0">
                <a:solidFill>
                  <a:schemeClr val="tx1"/>
                </a:solidFill>
                <a:latin typeface="华文新魏" panose="02010800040101010101" pitchFamily="2" charset="-122"/>
                <a:ea typeface="华文新魏" panose="02010800040101010101" pitchFamily="2" charset="-122"/>
                <a:sym typeface="+mn-ea"/>
              </a:rPr>
              <a:t>大地，谁</a:t>
            </a:r>
            <a:r>
              <a:rPr kumimoji="1" lang="en-US" altLang="zh-CN" b="0">
                <a:solidFill>
                  <a:schemeClr val="tx1"/>
                </a:solidFill>
                <a:latin typeface="华文新魏" panose="02010800040101010101" pitchFamily="2" charset="-122"/>
                <a:ea typeface="华文新魏" panose="02010800040101010101" pitchFamily="2" charset="-122"/>
                <a:sym typeface="+mn-ea"/>
              </a:rPr>
              <a:t>/</a:t>
            </a:r>
            <a:r>
              <a:rPr kumimoji="1" lang="zh-CN" altLang="en-US" b="0">
                <a:solidFill>
                  <a:schemeClr val="tx1"/>
                </a:solidFill>
                <a:latin typeface="华文新魏" panose="02010800040101010101" pitchFamily="2" charset="-122"/>
                <a:ea typeface="华文新魏" panose="02010800040101010101" pitchFamily="2" charset="-122"/>
                <a:sym typeface="+mn-ea"/>
              </a:rPr>
              <a:t>主</a:t>
            </a:r>
            <a:r>
              <a:rPr kumimoji="1" lang="en-US" altLang="zh-CN" b="0">
                <a:solidFill>
                  <a:schemeClr val="tx1"/>
                </a:solidFill>
                <a:latin typeface="华文新魏" panose="02010800040101010101" pitchFamily="2" charset="-122"/>
                <a:ea typeface="华文新魏" panose="02010800040101010101" pitchFamily="2" charset="-122"/>
                <a:sym typeface="+mn-ea"/>
              </a:rPr>
              <a:t>/</a:t>
            </a:r>
            <a:r>
              <a:rPr kumimoji="1" lang="zh-CN" altLang="en-US" b="0">
                <a:solidFill>
                  <a:schemeClr val="tx1"/>
                </a:solidFill>
                <a:latin typeface="华文新魏" panose="02010800040101010101" pitchFamily="2" charset="-122"/>
                <a:ea typeface="华文新魏" panose="02010800040101010101" pitchFamily="2" charset="-122"/>
                <a:sym typeface="+mn-ea"/>
              </a:rPr>
              <a:t>沉浮？</a:t>
            </a:r>
            <a:endParaRPr kumimoji="1" lang="zh-CN" altLang="en-US" b="0">
              <a:solidFill>
                <a:schemeClr val="tx1"/>
              </a:solidFill>
              <a:latin typeface="华文新魏" panose="02010800040101010101" pitchFamily="2" charset="-122"/>
              <a:ea typeface="华文新魏" panose="02010800040101010101" pitchFamily="2" charset="-122"/>
            </a:endParaRPr>
          </a:p>
          <a:p>
            <a:pPr eaLnBrk="1" hangingPunct="1">
              <a:lnSpc>
                <a:spcPct val="100000"/>
              </a:lnSpc>
              <a:spcBef>
                <a:spcPct val="0"/>
              </a:spcBef>
              <a:buClrTx/>
              <a:buFontTx/>
              <a:buNone/>
            </a:pPr>
            <a:r>
              <a:rPr kumimoji="1" lang="zh-CN" altLang="en-US" b="0">
                <a:solidFill>
                  <a:schemeClr val="tx1"/>
                </a:solidFill>
                <a:latin typeface="华文新魏" panose="02010800040101010101" pitchFamily="2" charset="-122"/>
                <a:ea typeface="华文新魏" panose="02010800040101010101" pitchFamily="2" charset="-122"/>
                <a:sym typeface="+mn-ea"/>
              </a:rPr>
              <a:t>    携来</a:t>
            </a:r>
            <a:r>
              <a:rPr kumimoji="1" lang="en-US" altLang="zh-CN" b="0">
                <a:solidFill>
                  <a:schemeClr val="tx1"/>
                </a:solidFill>
                <a:latin typeface="华文新魏" panose="02010800040101010101" pitchFamily="2" charset="-122"/>
                <a:ea typeface="华文新魏" panose="02010800040101010101" pitchFamily="2" charset="-122"/>
                <a:sym typeface="+mn-ea"/>
              </a:rPr>
              <a:t>/</a:t>
            </a:r>
            <a:r>
              <a:rPr kumimoji="1" lang="zh-CN" altLang="en-US" b="0">
                <a:solidFill>
                  <a:schemeClr val="tx1"/>
                </a:solidFill>
                <a:latin typeface="华文新魏" panose="02010800040101010101" pitchFamily="2" charset="-122"/>
                <a:ea typeface="华文新魏" panose="02010800040101010101" pitchFamily="2" charset="-122"/>
                <a:sym typeface="+mn-ea"/>
              </a:rPr>
              <a:t>百侣</a:t>
            </a:r>
            <a:r>
              <a:rPr kumimoji="1" lang="en-US" altLang="zh-CN" b="0">
                <a:solidFill>
                  <a:schemeClr val="tx1"/>
                </a:solidFill>
                <a:latin typeface="华文新魏" panose="02010800040101010101" pitchFamily="2" charset="-122"/>
                <a:ea typeface="华文新魏" panose="02010800040101010101" pitchFamily="2" charset="-122"/>
                <a:sym typeface="+mn-ea"/>
              </a:rPr>
              <a:t>/</a:t>
            </a:r>
            <a:r>
              <a:rPr kumimoji="1" lang="zh-CN" altLang="en-US" b="0">
                <a:solidFill>
                  <a:schemeClr val="tx1"/>
                </a:solidFill>
                <a:latin typeface="华文新魏" panose="02010800040101010101" pitchFamily="2" charset="-122"/>
                <a:ea typeface="华文新魏" panose="02010800040101010101" pitchFamily="2" charset="-122"/>
                <a:sym typeface="+mn-ea"/>
              </a:rPr>
              <a:t>曾游。忆</a:t>
            </a:r>
            <a:r>
              <a:rPr kumimoji="1" lang="en-US" altLang="zh-CN" b="0">
                <a:solidFill>
                  <a:schemeClr val="tx1"/>
                </a:solidFill>
                <a:latin typeface="华文新魏" panose="02010800040101010101" pitchFamily="2" charset="-122"/>
                <a:ea typeface="华文新魏" panose="02010800040101010101" pitchFamily="2" charset="-122"/>
                <a:sym typeface="+mn-ea"/>
              </a:rPr>
              <a:t>/</a:t>
            </a:r>
            <a:r>
              <a:rPr kumimoji="1" lang="zh-CN" altLang="en-US" b="0">
                <a:solidFill>
                  <a:schemeClr val="tx1"/>
                </a:solidFill>
                <a:latin typeface="华文新魏" panose="02010800040101010101" pitchFamily="2" charset="-122"/>
                <a:ea typeface="华文新魏" panose="02010800040101010101" pitchFamily="2" charset="-122"/>
                <a:sym typeface="+mn-ea"/>
              </a:rPr>
              <a:t>往昔</a:t>
            </a:r>
            <a:r>
              <a:rPr kumimoji="1" lang="en-US" altLang="zh-CN" b="0">
                <a:solidFill>
                  <a:schemeClr val="tx1"/>
                </a:solidFill>
                <a:latin typeface="华文新魏" panose="02010800040101010101" pitchFamily="2" charset="-122"/>
                <a:ea typeface="华文新魏" panose="02010800040101010101" pitchFamily="2" charset="-122"/>
                <a:sym typeface="+mn-ea"/>
              </a:rPr>
              <a:t>/</a:t>
            </a:r>
            <a:r>
              <a:rPr kumimoji="1" lang="zh-CN" altLang="en-US" b="0">
                <a:solidFill>
                  <a:schemeClr val="tx1"/>
                </a:solidFill>
                <a:latin typeface="华文新魏" panose="02010800040101010101" pitchFamily="2" charset="-122"/>
                <a:ea typeface="华文新魏" panose="02010800040101010101" pitchFamily="2" charset="-122"/>
                <a:sym typeface="+mn-ea"/>
              </a:rPr>
              <a:t>峥嵘</a:t>
            </a:r>
            <a:r>
              <a:rPr kumimoji="1" lang="en-US" altLang="zh-CN" b="0">
                <a:solidFill>
                  <a:schemeClr val="tx1"/>
                </a:solidFill>
                <a:latin typeface="华文新魏" panose="02010800040101010101" pitchFamily="2" charset="-122"/>
                <a:ea typeface="华文新魏" panose="02010800040101010101" pitchFamily="2" charset="-122"/>
                <a:sym typeface="+mn-ea"/>
              </a:rPr>
              <a:t>/</a:t>
            </a:r>
            <a:r>
              <a:rPr kumimoji="1" lang="zh-CN" altLang="en-US" b="0">
                <a:solidFill>
                  <a:schemeClr val="tx1"/>
                </a:solidFill>
                <a:latin typeface="华文新魏" panose="02010800040101010101" pitchFamily="2" charset="-122"/>
                <a:ea typeface="华文新魏" panose="02010800040101010101" pitchFamily="2" charset="-122"/>
                <a:sym typeface="+mn-ea"/>
              </a:rPr>
              <a:t>岁月稠。恰</a:t>
            </a:r>
            <a:r>
              <a:rPr kumimoji="1" lang="en-US" altLang="zh-CN" b="0">
                <a:solidFill>
                  <a:schemeClr val="tx1"/>
                </a:solidFill>
                <a:latin typeface="华文新魏" panose="02010800040101010101" pitchFamily="2" charset="-122"/>
                <a:ea typeface="华文新魏" panose="02010800040101010101" pitchFamily="2" charset="-122"/>
                <a:sym typeface="+mn-ea"/>
              </a:rPr>
              <a:t>/</a:t>
            </a:r>
            <a:r>
              <a:rPr kumimoji="1" lang="zh-CN" altLang="en-US" b="0">
                <a:solidFill>
                  <a:schemeClr val="tx1"/>
                </a:solidFill>
                <a:latin typeface="华文新魏" panose="02010800040101010101" pitchFamily="2" charset="-122"/>
                <a:ea typeface="华文新魏" panose="02010800040101010101" pitchFamily="2" charset="-122"/>
                <a:sym typeface="+mn-ea"/>
              </a:rPr>
              <a:t>同学</a:t>
            </a:r>
            <a:r>
              <a:rPr kumimoji="1" lang="en-US" altLang="zh-CN" b="0">
                <a:solidFill>
                  <a:schemeClr val="tx1"/>
                </a:solidFill>
                <a:latin typeface="华文新魏" panose="02010800040101010101" pitchFamily="2" charset="-122"/>
                <a:ea typeface="华文新魏" panose="02010800040101010101" pitchFamily="2" charset="-122"/>
                <a:sym typeface="+mn-ea"/>
              </a:rPr>
              <a:t>/</a:t>
            </a:r>
            <a:r>
              <a:rPr kumimoji="1" lang="zh-CN" altLang="en-US" b="0">
                <a:solidFill>
                  <a:schemeClr val="tx1"/>
                </a:solidFill>
                <a:latin typeface="华文新魏" panose="02010800040101010101" pitchFamily="2" charset="-122"/>
                <a:ea typeface="华文新魏" panose="02010800040101010101" pitchFamily="2" charset="-122"/>
                <a:sym typeface="+mn-ea"/>
              </a:rPr>
              <a:t>少年，风华</a:t>
            </a:r>
            <a:r>
              <a:rPr kumimoji="1" lang="en-US" altLang="zh-CN" b="0">
                <a:solidFill>
                  <a:schemeClr val="tx1"/>
                </a:solidFill>
                <a:latin typeface="华文新魏" panose="02010800040101010101" pitchFamily="2" charset="-122"/>
                <a:ea typeface="华文新魏" panose="02010800040101010101" pitchFamily="2" charset="-122"/>
                <a:sym typeface="+mn-ea"/>
              </a:rPr>
              <a:t>/</a:t>
            </a:r>
            <a:r>
              <a:rPr kumimoji="1" lang="zh-CN" altLang="en-US" b="0">
                <a:solidFill>
                  <a:schemeClr val="tx1"/>
                </a:solidFill>
                <a:latin typeface="华文新魏" panose="02010800040101010101" pitchFamily="2" charset="-122"/>
                <a:ea typeface="华文新魏" panose="02010800040101010101" pitchFamily="2" charset="-122"/>
                <a:sym typeface="+mn-ea"/>
              </a:rPr>
              <a:t>正茂；书生</a:t>
            </a:r>
            <a:r>
              <a:rPr kumimoji="1" lang="en-US" altLang="zh-CN" b="0">
                <a:solidFill>
                  <a:schemeClr val="tx1"/>
                </a:solidFill>
                <a:latin typeface="华文新魏" panose="02010800040101010101" pitchFamily="2" charset="-122"/>
                <a:ea typeface="华文新魏" panose="02010800040101010101" pitchFamily="2" charset="-122"/>
                <a:sym typeface="+mn-ea"/>
              </a:rPr>
              <a:t>/</a:t>
            </a:r>
            <a:r>
              <a:rPr kumimoji="1" lang="zh-CN" altLang="en-US" b="0">
                <a:solidFill>
                  <a:schemeClr val="tx1"/>
                </a:solidFill>
                <a:latin typeface="华文新魏" panose="02010800040101010101" pitchFamily="2" charset="-122"/>
                <a:ea typeface="华文新魏" panose="02010800040101010101" pitchFamily="2" charset="-122"/>
                <a:sym typeface="+mn-ea"/>
              </a:rPr>
              <a:t>意气，挥斥</a:t>
            </a:r>
            <a:r>
              <a:rPr kumimoji="1" lang="en-US" altLang="zh-CN" b="0">
                <a:solidFill>
                  <a:schemeClr val="tx1"/>
                </a:solidFill>
                <a:latin typeface="华文新魏" panose="02010800040101010101" pitchFamily="2" charset="-122"/>
                <a:ea typeface="华文新魏" panose="02010800040101010101" pitchFamily="2" charset="-122"/>
                <a:sym typeface="+mn-ea"/>
              </a:rPr>
              <a:t>/</a:t>
            </a:r>
            <a:r>
              <a:rPr kumimoji="1" lang="zh-CN" altLang="en-US" b="0">
                <a:solidFill>
                  <a:schemeClr val="tx1"/>
                </a:solidFill>
                <a:latin typeface="华文新魏" panose="02010800040101010101" pitchFamily="2" charset="-122"/>
                <a:ea typeface="华文新魏" panose="02010800040101010101" pitchFamily="2" charset="-122"/>
                <a:sym typeface="+mn-ea"/>
              </a:rPr>
              <a:t>方遒。指点</a:t>
            </a:r>
            <a:r>
              <a:rPr kumimoji="1" lang="en-US" altLang="zh-CN" b="0">
                <a:solidFill>
                  <a:schemeClr val="tx1"/>
                </a:solidFill>
                <a:latin typeface="华文新魏" panose="02010800040101010101" pitchFamily="2" charset="-122"/>
                <a:ea typeface="华文新魏" panose="02010800040101010101" pitchFamily="2" charset="-122"/>
                <a:sym typeface="+mn-ea"/>
              </a:rPr>
              <a:t>/</a:t>
            </a:r>
            <a:r>
              <a:rPr kumimoji="1" lang="zh-CN" altLang="en-US" b="0">
                <a:solidFill>
                  <a:schemeClr val="tx1"/>
                </a:solidFill>
                <a:latin typeface="华文新魏" panose="02010800040101010101" pitchFamily="2" charset="-122"/>
                <a:ea typeface="华文新魏" panose="02010800040101010101" pitchFamily="2" charset="-122"/>
                <a:sym typeface="+mn-ea"/>
              </a:rPr>
              <a:t>江山，激扬</a:t>
            </a:r>
            <a:r>
              <a:rPr kumimoji="1" lang="en-US" altLang="zh-CN" b="0">
                <a:solidFill>
                  <a:schemeClr val="tx1"/>
                </a:solidFill>
                <a:latin typeface="华文新魏" panose="02010800040101010101" pitchFamily="2" charset="-122"/>
                <a:ea typeface="华文新魏" panose="02010800040101010101" pitchFamily="2" charset="-122"/>
                <a:sym typeface="+mn-ea"/>
              </a:rPr>
              <a:t>/</a:t>
            </a:r>
            <a:r>
              <a:rPr kumimoji="1" lang="zh-CN" altLang="en-US" b="0">
                <a:solidFill>
                  <a:schemeClr val="tx1"/>
                </a:solidFill>
                <a:latin typeface="华文新魏" panose="02010800040101010101" pitchFamily="2" charset="-122"/>
                <a:ea typeface="华文新魏" panose="02010800040101010101" pitchFamily="2" charset="-122"/>
                <a:sym typeface="+mn-ea"/>
              </a:rPr>
              <a:t>文字，粪土</a:t>
            </a:r>
            <a:r>
              <a:rPr kumimoji="1" lang="en-US" altLang="zh-CN" b="0">
                <a:solidFill>
                  <a:schemeClr val="tx1"/>
                </a:solidFill>
                <a:latin typeface="华文新魏" panose="02010800040101010101" pitchFamily="2" charset="-122"/>
                <a:ea typeface="华文新魏" panose="02010800040101010101" pitchFamily="2" charset="-122"/>
                <a:sym typeface="+mn-ea"/>
              </a:rPr>
              <a:t>/</a:t>
            </a:r>
            <a:r>
              <a:rPr kumimoji="1" lang="zh-CN" altLang="en-US" b="0">
                <a:solidFill>
                  <a:schemeClr val="tx1"/>
                </a:solidFill>
                <a:latin typeface="华文新魏" panose="02010800040101010101" pitchFamily="2" charset="-122"/>
                <a:ea typeface="华文新魏" panose="02010800040101010101" pitchFamily="2" charset="-122"/>
                <a:sym typeface="+mn-ea"/>
              </a:rPr>
              <a:t>当年</a:t>
            </a:r>
            <a:r>
              <a:rPr kumimoji="1" lang="en-US" altLang="zh-CN" b="0">
                <a:solidFill>
                  <a:schemeClr val="tx1"/>
                </a:solidFill>
                <a:latin typeface="华文新魏" panose="02010800040101010101" pitchFamily="2" charset="-122"/>
                <a:ea typeface="华文新魏" panose="02010800040101010101" pitchFamily="2" charset="-122"/>
                <a:sym typeface="+mn-ea"/>
              </a:rPr>
              <a:t>/</a:t>
            </a:r>
            <a:r>
              <a:rPr kumimoji="1" lang="zh-CN" altLang="en-US" b="0">
                <a:solidFill>
                  <a:schemeClr val="tx1"/>
                </a:solidFill>
                <a:latin typeface="华文新魏" panose="02010800040101010101" pitchFamily="2" charset="-122"/>
                <a:ea typeface="华文新魏" panose="02010800040101010101" pitchFamily="2" charset="-122"/>
                <a:sym typeface="+mn-ea"/>
              </a:rPr>
              <a:t>万户侯。曾</a:t>
            </a:r>
            <a:r>
              <a:rPr kumimoji="1" lang="en-US" altLang="zh-CN" b="0">
                <a:solidFill>
                  <a:schemeClr val="tx1"/>
                </a:solidFill>
                <a:latin typeface="华文新魏" panose="02010800040101010101" pitchFamily="2" charset="-122"/>
                <a:ea typeface="华文新魏" panose="02010800040101010101" pitchFamily="2" charset="-122"/>
                <a:sym typeface="+mn-ea"/>
              </a:rPr>
              <a:t>/</a:t>
            </a:r>
            <a:r>
              <a:rPr kumimoji="1" lang="zh-CN" altLang="en-US" b="0">
                <a:solidFill>
                  <a:schemeClr val="tx1"/>
                </a:solidFill>
                <a:latin typeface="华文新魏" panose="02010800040101010101" pitchFamily="2" charset="-122"/>
                <a:ea typeface="华文新魏" panose="02010800040101010101" pitchFamily="2" charset="-122"/>
                <a:sym typeface="+mn-ea"/>
              </a:rPr>
              <a:t>记否，到</a:t>
            </a:r>
            <a:r>
              <a:rPr kumimoji="1" lang="en-US" altLang="zh-CN" b="0">
                <a:solidFill>
                  <a:schemeClr val="tx1"/>
                </a:solidFill>
                <a:latin typeface="华文新魏" panose="02010800040101010101" pitchFamily="2" charset="-122"/>
                <a:ea typeface="华文新魏" panose="02010800040101010101" pitchFamily="2" charset="-122"/>
                <a:sym typeface="+mn-ea"/>
              </a:rPr>
              <a:t>/</a:t>
            </a:r>
            <a:r>
              <a:rPr kumimoji="1" lang="zh-CN" altLang="en-US" b="0">
                <a:solidFill>
                  <a:schemeClr val="tx1"/>
                </a:solidFill>
                <a:latin typeface="华文新魏" panose="02010800040101010101" pitchFamily="2" charset="-122"/>
                <a:ea typeface="华文新魏" panose="02010800040101010101" pitchFamily="2" charset="-122"/>
                <a:sym typeface="+mn-ea"/>
              </a:rPr>
              <a:t>中流</a:t>
            </a:r>
            <a:r>
              <a:rPr kumimoji="1" lang="en-US" altLang="zh-CN" b="0">
                <a:solidFill>
                  <a:schemeClr val="tx1"/>
                </a:solidFill>
                <a:latin typeface="华文新魏" panose="02010800040101010101" pitchFamily="2" charset="-122"/>
                <a:ea typeface="华文新魏" panose="02010800040101010101" pitchFamily="2" charset="-122"/>
                <a:sym typeface="+mn-ea"/>
              </a:rPr>
              <a:t>/</a:t>
            </a:r>
            <a:r>
              <a:rPr kumimoji="1" lang="zh-CN" altLang="en-US" b="0">
                <a:solidFill>
                  <a:schemeClr val="tx1"/>
                </a:solidFill>
                <a:latin typeface="华文新魏" panose="02010800040101010101" pitchFamily="2" charset="-122"/>
                <a:ea typeface="华文新魏" panose="02010800040101010101" pitchFamily="2" charset="-122"/>
                <a:sym typeface="+mn-ea"/>
              </a:rPr>
              <a:t>击水，浪遏</a:t>
            </a:r>
            <a:r>
              <a:rPr kumimoji="1" lang="en-US" altLang="zh-CN" b="0">
                <a:solidFill>
                  <a:schemeClr val="tx1"/>
                </a:solidFill>
                <a:latin typeface="华文新魏" panose="02010800040101010101" pitchFamily="2" charset="-122"/>
                <a:ea typeface="华文新魏" panose="02010800040101010101" pitchFamily="2" charset="-122"/>
                <a:sym typeface="+mn-ea"/>
              </a:rPr>
              <a:t>/</a:t>
            </a:r>
            <a:r>
              <a:rPr kumimoji="1" lang="zh-CN" altLang="en-US" b="0">
                <a:solidFill>
                  <a:schemeClr val="tx1"/>
                </a:solidFill>
                <a:latin typeface="华文新魏" panose="02010800040101010101" pitchFamily="2" charset="-122"/>
                <a:ea typeface="华文新魏" panose="02010800040101010101" pitchFamily="2" charset="-122"/>
                <a:sym typeface="+mn-ea"/>
              </a:rPr>
              <a:t>飞舟？</a:t>
            </a:r>
            <a:endParaRPr lang="zh-CN" altLang="en-US"/>
          </a:p>
        </p:txBody>
      </p:sp>
      <p:pic>
        <p:nvPicPr>
          <p:cNvPr id="3" name="zmj-6781-20343">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4262120" y="3119120"/>
            <a:ext cx="619125" cy="619125"/>
          </a:xfrm>
          <a:prstGeom prst="rect">
            <a:avLst/>
          </a:prstGeom>
        </p:spPr>
      </p:pic>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9730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1">
                  <p:stCondLst>
                    <p:cond delay="indefinite"/>
                  </p:stCondLst>
                  <p:endCondLst>
                    <p:cond evt="onNext">
                      <p:tgtEl>
                        <p:sldTgt/>
                      </p:tgtEl>
                    </p:cond>
                    <p:cond evt="onPrev">
                      <p:tgtEl>
                        <p:sldTgt/>
                      </p:tgtEl>
                    </p:cond>
                    <p:cond evt="onStopAudio">
                      <p:tgtEl>
                        <p:sldTgt/>
                      </p:tgtEl>
                    </p:cond>
                  </p:endCondLst>
                </p:cTn>
                <p:tgtEl>
                  <p:spTgt spid="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84455" y="70485"/>
            <a:ext cx="8983345" cy="5986780"/>
          </a:xfrm>
          <a:prstGeom prst="rect">
            <a:avLst/>
          </a:prstGeom>
          <a:noFill/>
        </p:spPr>
        <p:txBody>
          <a:bodyPr wrap="square" rtlCol="0">
            <a:spAutoFit/>
          </a:bodyPr>
          <a:p>
            <a:pPr indent="0">
              <a:buNone/>
            </a:pPr>
            <a:r>
              <a:rPr lang="en-US" altLang="zh-CN" sz="2800"/>
              <a:t>       </a:t>
            </a:r>
            <a:r>
              <a:rPr lang="zh-CN" altLang="en-US" sz="2800"/>
              <a:t>在深秋一个秋高气爽的日子里，眺望着湘江碧水缓缓北流。我独自伫立在橘子洲头。看万千山峰全都变成了红色，一层层树林好像染过颜色一样，江水清澈澄碧，一艘艘大船乘风破浪，争先恐后。广阔的天空里鹰在矫健有力地飞，鱼在清澈的水里轻快地游着，万物都在秋光中争着过自由自在的生活。面对着无边无际的宇宙，（千万种思绪一齐涌上心头）我要问：这苍茫大地的盛衰兴废，由谁来决定主宰呢?</a:t>
            </a:r>
            <a:endParaRPr lang="zh-CN" altLang="en-US" sz="2800"/>
          </a:p>
          <a:p>
            <a:pPr indent="0">
              <a:buNone/>
            </a:pPr>
            <a:r>
              <a:rPr lang="zh-CN" altLang="en-US" sz="2800"/>
              <a:t> </a:t>
            </a:r>
            <a:r>
              <a:rPr lang="en-US" altLang="zh-CN" sz="2800"/>
              <a:t>     </a:t>
            </a:r>
            <a:r>
              <a:rPr lang="zh-CN" altLang="en-US" sz="2800"/>
              <a:t>回想过去，我和我的同学，经常携手结伴来到这里游玩。在一起商讨国家大事，那无数不平凡的岁月至今还萦绕在我的心头。同学们正值青春年少，风华正茂；大家踌躇满志，意气奔放，正强劲有力。评论国家大事，写出这些激浊扬清的文章，把当时那些军阀官僚看得如同粪土。可曾记得，那时我们在江水深急的地方游泳，那激起的浪花几乎挡住了疾驰而来的船?</a:t>
            </a:r>
            <a:endParaRPr lang="zh-CN" altLang="en-US" sz="2800"/>
          </a:p>
        </p:txBody>
      </p:sp>
    </p:spTree>
  </p:cSld>
  <p:clrMapOvr>
    <a:masterClrMapping/>
  </p:clrMapOvr>
  <p:transition/>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PA" val="v5.2.8"/>
</p:tagLst>
</file>

<file path=ppt/tags/tag64.xml><?xml version="1.0" encoding="utf-8"?>
<p:tagLst xmlns:p="http://schemas.openxmlformats.org/presentationml/2006/main">
  <p:tag name="PA" val="v5.2.8"/>
</p:tagLst>
</file>

<file path=ppt/tags/tag65.xml><?xml version="1.0" encoding="utf-8"?>
<p:tagLst xmlns:p="http://schemas.openxmlformats.org/presentationml/2006/main">
  <p:tag name="PA" val="v5.2.8"/>
</p:tagLst>
</file>

<file path=ppt/tags/tag66.xml><?xml version="1.0" encoding="utf-8"?>
<p:tagLst xmlns:p="http://schemas.openxmlformats.org/presentationml/2006/main">
  <p:tag name="PA" val="v5.2.8"/>
</p:tagLst>
</file>

<file path=ppt/tags/tag67.xml><?xml version="1.0" encoding="utf-8"?>
<p:tagLst xmlns:p="http://schemas.openxmlformats.org/presentationml/2006/main">
  <p:tag name="PA" val="v5.2.8"/>
</p:tagLst>
</file>

<file path=ppt/tags/tag68.xml><?xml version="1.0" encoding="utf-8"?>
<p:tagLst xmlns:p="http://schemas.openxmlformats.org/presentationml/2006/main">
  <p:tag name="PA" val="v5.2.8"/>
</p:tagLst>
</file>

<file path=ppt/tags/tag69.xml><?xml version="1.0" encoding="utf-8"?>
<p:tagLst xmlns:p="http://schemas.openxmlformats.org/presentationml/2006/main">
  <p:tag name="PA" val="v5.2.8"/>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AS_NET" val="4.0.30319.42000"/>
  <p:tag name="AS_OS" val="Microsoft Windows NT 6.2.9200.0"/>
  <p:tag name="AS_RELEASE_DATE" val="2016.11.28"/>
  <p:tag name="AS_TITLE" val="Aspose.Slides for .NET 4.0"/>
  <p:tag name="AS_VERSION" val="16.11.0.0"/>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第一PPT模板网-WWW.1PPT.COM">
  <a:themeElements>
    <a:clrScheme name="万里长城 1">
      <a:dk1>
        <a:srgbClr val="000000"/>
      </a:dk1>
      <a:lt1>
        <a:srgbClr val="FFFFFF"/>
      </a:lt1>
      <a:dk2>
        <a:srgbClr val="000099"/>
      </a:dk2>
      <a:lt2>
        <a:srgbClr val="969696"/>
      </a:lt2>
      <a:accent1>
        <a:srgbClr val="FFFF99"/>
      </a:accent1>
      <a:accent2>
        <a:srgbClr val="006666"/>
      </a:accent2>
      <a:accent3>
        <a:srgbClr val="FFFFFF"/>
      </a:accent3>
      <a:accent4>
        <a:srgbClr val="000000"/>
      </a:accent4>
      <a:accent5>
        <a:srgbClr val="FFFFCA"/>
      </a:accent5>
      <a:accent6>
        <a:srgbClr val="005C5C"/>
      </a:accent6>
      <a:hlink>
        <a:srgbClr val="800080"/>
      </a:hlink>
      <a:folHlink>
        <a:srgbClr val="FF6600"/>
      </a:folHlink>
    </a:clrScheme>
    <a:fontScheme name="万里长城">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38100" cap="flat" cmpd="sng" algn="ctr">
          <a:solidFill>
            <a:schemeClr val="tx2"/>
          </a:solid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1" fontAlgn="base" latinLnBrk="0" hangingPunct="1">
          <a:lnSpc>
            <a:spcPct val="90000"/>
          </a:lnSpc>
          <a:spcBef>
            <a:spcPct val="20000"/>
          </a:spcBef>
          <a:spcAft>
            <a:spcPct val="0"/>
          </a:spcAft>
          <a:buClr>
            <a:schemeClr val="folHlink"/>
          </a:buClr>
          <a:buSzTx/>
          <a:buFont typeface="Wingdings" panose="05000000000000000000" pitchFamily="2" charset="2"/>
          <a:buChar char="§"/>
          <a:defRPr kumimoji="0" lang="zh-CN" altLang="en-US" sz="40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noFill/>
        <a:ln w="38100" cap="flat" cmpd="sng" algn="ctr">
          <a:solidFill>
            <a:schemeClr val="tx2"/>
          </a:solid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1" fontAlgn="base" latinLnBrk="0" hangingPunct="1">
          <a:lnSpc>
            <a:spcPct val="90000"/>
          </a:lnSpc>
          <a:spcBef>
            <a:spcPct val="20000"/>
          </a:spcBef>
          <a:spcAft>
            <a:spcPct val="0"/>
          </a:spcAft>
          <a:buClr>
            <a:schemeClr val="folHlink"/>
          </a:buClr>
          <a:buSzTx/>
          <a:buFont typeface="Wingdings" panose="05000000000000000000" pitchFamily="2" charset="2"/>
          <a:buChar char="§"/>
          <a:defRPr kumimoji="0" lang="zh-CN" altLang="en-US" sz="40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万里长城 1">
        <a:dk1>
          <a:srgbClr val="000000"/>
        </a:dk1>
        <a:lt1>
          <a:srgbClr val="FFFFFF"/>
        </a:lt1>
        <a:dk2>
          <a:srgbClr val="000099"/>
        </a:dk2>
        <a:lt2>
          <a:srgbClr val="969696"/>
        </a:lt2>
        <a:accent1>
          <a:srgbClr val="FFFF99"/>
        </a:accent1>
        <a:accent2>
          <a:srgbClr val="006666"/>
        </a:accent2>
        <a:accent3>
          <a:srgbClr val="FFFFFF"/>
        </a:accent3>
        <a:accent4>
          <a:srgbClr val="000000"/>
        </a:accent4>
        <a:accent5>
          <a:srgbClr val="FFFFCA"/>
        </a:accent5>
        <a:accent6>
          <a:srgbClr val="005C5C"/>
        </a:accent6>
        <a:hlink>
          <a:srgbClr val="800080"/>
        </a:hlink>
        <a:folHlink>
          <a:srgbClr val="FF6600"/>
        </a:folHlink>
      </a:clrScheme>
      <a:clrMap bg1="lt1" tx1="dk1" bg2="lt2" tx2="dk2" accent1="accent1" accent2="accent2" accent3="accent3" accent4="accent4" accent5="accent5" accent6="accent6" hlink="hlink" folHlink="folHlink"/>
    </a:extraClrScheme>
    <a:extraClrScheme>
      <a:clrScheme name="万里长城 2">
        <a:dk1>
          <a:srgbClr val="000000"/>
        </a:dk1>
        <a:lt1>
          <a:srgbClr val="8EA4EA"/>
        </a:lt1>
        <a:dk2>
          <a:srgbClr val="0033CC"/>
        </a:dk2>
        <a:lt2>
          <a:srgbClr val="969696"/>
        </a:lt2>
        <a:accent1>
          <a:srgbClr val="86B5B6"/>
        </a:accent1>
        <a:accent2>
          <a:srgbClr val="FFCC66"/>
        </a:accent2>
        <a:accent3>
          <a:srgbClr val="C6CFF3"/>
        </a:accent3>
        <a:accent4>
          <a:srgbClr val="000000"/>
        </a:accent4>
        <a:accent5>
          <a:srgbClr val="C3D7D7"/>
        </a:accent5>
        <a:accent6>
          <a:srgbClr val="E7B95C"/>
        </a:accent6>
        <a:hlink>
          <a:srgbClr val="626292"/>
        </a:hlink>
        <a:folHlink>
          <a:srgbClr val="A2366C"/>
        </a:folHlink>
      </a:clrScheme>
      <a:clrMap bg1="lt1" tx1="dk1" bg2="lt2" tx2="dk2" accent1="accent1" accent2="accent2" accent3="accent3" accent4="accent4" accent5="accent5" accent6="accent6" hlink="hlink" folHlink="folHlink"/>
    </a:extraClrScheme>
    <a:extraClrScheme>
      <a:clrScheme name="万里长城 3">
        <a:dk1>
          <a:srgbClr val="0000FF"/>
        </a:dk1>
        <a:lt1>
          <a:srgbClr val="C0C0C0"/>
        </a:lt1>
        <a:dk2>
          <a:srgbClr val="000000"/>
        </a:dk2>
        <a:lt2>
          <a:srgbClr val="B2B2B2"/>
        </a:lt2>
        <a:accent1>
          <a:srgbClr val="FFCC99"/>
        </a:accent1>
        <a:accent2>
          <a:srgbClr val="FF99CC"/>
        </a:accent2>
        <a:accent3>
          <a:srgbClr val="DCDCDC"/>
        </a:accent3>
        <a:accent4>
          <a:srgbClr val="0000DA"/>
        </a:accent4>
        <a:accent5>
          <a:srgbClr val="FFE2CA"/>
        </a:accent5>
        <a:accent6>
          <a:srgbClr val="E78AB9"/>
        </a:accent6>
        <a:hlink>
          <a:srgbClr val="9C4070"/>
        </a:hlink>
        <a:folHlink>
          <a:srgbClr val="00716E"/>
        </a:folHlink>
      </a:clrScheme>
      <a:clrMap bg1="lt1" tx1="dk1" bg2="lt2" tx2="dk2" accent1="accent1" accent2="accent2" accent3="accent3" accent4="accent4" accent5="accent5" accent6="accent6" hlink="hlink" folHlink="folHlink"/>
    </a:extraClrScheme>
    <a:extraClrScheme>
      <a:clrScheme name="万里长城 4">
        <a:dk1>
          <a:srgbClr val="0029AC"/>
        </a:dk1>
        <a:lt1>
          <a:srgbClr val="CCFFCC"/>
        </a:lt1>
        <a:dk2>
          <a:srgbClr val="993366"/>
        </a:dk2>
        <a:lt2>
          <a:srgbClr val="969696"/>
        </a:lt2>
        <a:accent1>
          <a:srgbClr val="FFCC99"/>
        </a:accent1>
        <a:accent2>
          <a:srgbClr val="6699FF"/>
        </a:accent2>
        <a:accent3>
          <a:srgbClr val="E2FFE2"/>
        </a:accent3>
        <a:accent4>
          <a:srgbClr val="002192"/>
        </a:accent4>
        <a:accent5>
          <a:srgbClr val="FFE2CA"/>
        </a:accent5>
        <a:accent6>
          <a:srgbClr val="5C8AE7"/>
        </a:accent6>
        <a:hlink>
          <a:srgbClr val="006600"/>
        </a:hlink>
        <a:folHlink>
          <a:srgbClr val="3366FF"/>
        </a:folHlink>
      </a:clrScheme>
      <a:clrMap bg1="lt1" tx1="dk1" bg2="lt2" tx2="dk2" accent1="accent1" accent2="accent2" accent3="accent3" accent4="accent4" accent5="accent5" accent6="accent6" hlink="hlink" folHlink="folHlink"/>
    </a:extraClrScheme>
    <a:extraClrScheme>
      <a:clrScheme name="万里长城 5">
        <a:dk1>
          <a:srgbClr val="333333"/>
        </a:dk1>
        <a:lt1>
          <a:srgbClr val="FF99CC"/>
        </a:lt1>
        <a:dk2>
          <a:srgbClr val="006600"/>
        </a:dk2>
        <a:lt2>
          <a:srgbClr val="B2B2B2"/>
        </a:lt2>
        <a:accent1>
          <a:srgbClr val="FFFF66"/>
        </a:accent1>
        <a:accent2>
          <a:srgbClr val="33CCFF"/>
        </a:accent2>
        <a:accent3>
          <a:srgbClr val="FFCAE2"/>
        </a:accent3>
        <a:accent4>
          <a:srgbClr val="2A2A2A"/>
        </a:accent4>
        <a:accent5>
          <a:srgbClr val="FFFFB8"/>
        </a:accent5>
        <a:accent6>
          <a:srgbClr val="2DB9E7"/>
        </a:accent6>
        <a:hlink>
          <a:srgbClr val="6600FF"/>
        </a:hlink>
        <a:folHlink>
          <a:srgbClr val="CC0066"/>
        </a:folHlink>
      </a:clrScheme>
      <a:clrMap bg1="lt1" tx1="dk1" bg2="lt2" tx2="dk2" accent1="accent1" accent2="accent2" accent3="accent3" accent4="accent4" accent5="accent5" accent6="accent6" hlink="hlink" folHlink="folHlink"/>
    </a:extraClrScheme>
    <a:extraClrScheme>
      <a:clrScheme name="万里长城 6">
        <a:dk1>
          <a:srgbClr val="000000"/>
        </a:dk1>
        <a:lt1>
          <a:srgbClr val="FFFFCC"/>
        </a:lt1>
        <a:dk2>
          <a:srgbClr val="6756A6"/>
        </a:dk2>
        <a:lt2>
          <a:srgbClr val="969696"/>
        </a:lt2>
        <a:accent1>
          <a:srgbClr val="99CCFF"/>
        </a:accent1>
        <a:accent2>
          <a:srgbClr val="008000"/>
        </a:accent2>
        <a:accent3>
          <a:srgbClr val="FFFFE2"/>
        </a:accent3>
        <a:accent4>
          <a:srgbClr val="000000"/>
        </a:accent4>
        <a:accent5>
          <a:srgbClr val="CAE2FF"/>
        </a:accent5>
        <a:accent6>
          <a:srgbClr val="007300"/>
        </a:accent6>
        <a:hlink>
          <a:srgbClr val="990033"/>
        </a:hlink>
        <a:folHlink>
          <a:srgbClr val="9900CC"/>
        </a:folHlink>
      </a:clrScheme>
      <a:clrMap bg1="lt1" tx1="dk1" bg2="lt2" tx2="dk2" accent1="accent1" accent2="accent2" accent3="accent3" accent4="accent4" accent5="accent5" accent6="accent6" hlink="hlink" folHlink="folHlink"/>
    </a:extraClrScheme>
    <a:extraClrScheme>
      <a:clrScheme name="万里长城 7">
        <a:dk1>
          <a:srgbClr val="CC3300"/>
        </a:dk1>
        <a:lt1>
          <a:srgbClr val="99CCFF"/>
        </a:lt1>
        <a:dk2>
          <a:srgbClr val="003399"/>
        </a:dk2>
        <a:lt2>
          <a:srgbClr val="969696"/>
        </a:lt2>
        <a:accent1>
          <a:srgbClr val="CED7FE"/>
        </a:accent1>
        <a:accent2>
          <a:srgbClr val="FFFFFF"/>
        </a:accent2>
        <a:accent3>
          <a:srgbClr val="CAE2FF"/>
        </a:accent3>
        <a:accent4>
          <a:srgbClr val="AE2A00"/>
        </a:accent4>
        <a:accent5>
          <a:srgbClr val="E3E8FE"/>
        </a:accent5>
        <a:accent6>
          <a:srgbClr val="E7E7E7"/>
        </a:accent6>
        <a:hlink>
          <a:srgbClr val="006600"/>
        </a:hlink>
        <a:folHlink>
          <a:srgbClr val="777777"/>
        </a:folHlink>
      </a:clrScheme>
      <a:clrMap bg1="lt1" tx1="dk1" bg2="lt2" tx2="dk2" accent1="accent1" accent2="accent2" accent3="accent3" accent4="accent4" accent5="accent5" accent6="accent6" hlink="hlink" folHlink="folHlink"/>
    </a:extraClrScheme>
    <a:extraClrScheme>
      <a:clrScheme name="万里长城 8">
        <a:dk1>
          <a:srgbClr val="006600"/>
        </a:dk1>
        <a:lt1>
          <a:srgbClr val="FFCC99"/>
        </a:lt1>
        <a:dk2>
          <a:srgbClr val="000000"/>
        </a:dk2>
        <a:lt2>
          <a:srgbClr val="B2B2B2"/>
        </a:lt2>
        <a:accent1>
          <a:srgbClr val="FFFFFF"/>
        </a:accent1>
        <a:accent2>
          <a:srgbClr val="FFFF66"/>
        </a:accent2>
        <a:accent3>
          <a:srgbClr val="FFE2CA"/>
        </a:accent3>
        <a:accent4>
          <a:srgbClr val="005600"/>
        </a:accent4>
        <a:accent5>
          <a:srgbClr val="FFFFFF"/>
        </a:accent5>
        <a:accent6>
          <a:srgbClr val="E7E75C"/>
        </a:accent6>
        <a:hlink>
          <a:srgbClr val="5B5B89"/>
        </a:hlink>
        <a:folHlink>
          <a:srgbClr val="3366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空白设计模板">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CDESIGNA</Template>
  <TotalTime>0</TotalTime>
  <Words>7350</Words>
  <Application>WPS 演示</Application>
  <PresentationFormat>On-screen Show (4:3)</PresentationFormat>
  <Paragraphs>322</Paragraphs>
  <Slides>37</Slides>
  <Notes>4</Notes>
  <HiddenSlides>0</HiddenSlides>
  <MMClips>0</MMClips>
  <ScaleCrop>false</ScaleCrop>
  <HeadingPairs>
    <vt:vector size="8" baseType="variant">
      <vt:variant>
        <vt:lpstr>已用的字体</vt:lpstr>
      </vt:variant>
      <vt:variant>
        <vt:i4>26</vt:i4>
      </vt:variant>
      <vt:variant>
        <vt:lpstr>主题</vt:lpstr>
      </vt:variant>
      <vt:variant>
        <vt:i4>4</vt:i4>
      </vt:variant>
      <vt:variant>
        <vt:lpstr>嵌入 OLE 服务器</vt:lpstr>
      </vt:variant>
      <vt:variant>
        <vt:i4>2</vt:i4>
      </vt:variant>
      <vt:variant>
        <vt:lpstr>幻灯片标题</vt:lpstr>
      </vt:variant>
      <vt:variant>
        <vt:i4>37</vt:i4>
      </vt:variant>
    </vt:vector>
  </HeadingPairs>
  <TitlesOfParts>
    <vt:vector size="69" baseType="lpstr">
      <vt:lpstr>Arial</vt:lpstr>
      <vt:lpstr>宋体</vt:lpstr>
      <vt:lpstr>Wingdings</vt:lpstr>
      <vt:lpstr>Calibri</vt:lpstr>
      <vt:lpstr>微软雅黑</vt:lpstr>
      <vt:lpstr>Wingdings</vt:lpstr>
      <vt:lpstr>华文隶书</vt:lpstr>
      <vt:lpstr>Times New Roman</vt:lpstr>
      <vt:lpstr>楷体_GB2312</vt:lpstr>
      <vt:lpstr>新宋体</vt:lpstr>
      <vt:lpstr>华文仿宋</vt:lpstr>
      <vt:lpstr>方正粗黑宋简体</vt:lpstr>
      <vt:lpstr>楷体</vt:lpstr>
      <vt:lpstr>黑体</vt:lpstr>
      <vt:lpstr>方正黄草简体</vt:lpstr>
      <vt:lpstr>华文行楷</vt:lpstr>
      <vt:lpstr>方正魏碑简体</vt:lpstr>
      <vt:lpstr>华文新魏</vt:lpstr>
      <vt:lpstr>等线 Light</vt:lpstr>
      <vt:lpstr>等线</vt:lpstr>
      <vt:lpstr>Arial Unicode MS</vt:lpstr>
      <vt:lpstr>华文楷体</vt:lpstr>
      <vt:lpstr>隶书</vt:lpstr>
      <vt:lpstr>Arial</vt:lpstr>
      <vt:lpstr>华文琥珀</vt:lpstr>
      <vt:lpstr>方正姚体</vt:lpstr>
      <vt:lpstr>第一PPT模板网-WWW.1PPT.COM</vt:lpstr>
      <vt:lpstr>Office 主题</vt:lpstr>
      <vt:lpstr>Office 主题​​</vt:lpstr>
      <vt:lpstr>1_空白设计模板</vt:lpstr>
      <vt:lpstr>MSPhotoEd.3</vt:lpstr>
      <vt:lpstr>MSPhotoEd.3</vt:lpstr>
      <vt:lpstr>PowerPoint 演示文稿</vt:lpstr>
      <vt:lpstr>PowerPoint 演示文稿</vt:lpstr>
      <vt:lpstr>诗词知识</vt:lpstr>
      <vt:lpstr>PowerPoint 演示文稿</vt:lpstr>
      <vt:lpstr>PowerPoint 演示文稿</vt:lpstr>
      <vt:lpstr>PowerPoint 演示文稿</vt:lpstr>
      <vt:lpstr>PowerPoint 演示文稿</vt:lpstr>
      <vt:lpstr>PowerPoint 演示文稿</vt:lpstr>
      <vt:lpstr>PowerPoint 演示文稿</vt:lpstr>
      <vt:lpstr>3、诵读、思考：上、下片主要写什么内容？</vt:lpstr>
      <vt:lpstr>4、自由诵读并思考：</vt:lpstr>
      <vt:lpstr>PowerPoint 演示文稿</vt:lpstr>
      <vt:lpstr>PowerPoint 演示文稿</vt:lpstr>
      <vt:lpstr>湘江秋景图 </vt:lpstr>
      <vt:lpstr>3、赏析意象</vt:lpstr>
      <vt:lpstr>PowerPoint 演示文稿</vt:lpstr>
      <vt:lpstr>PowerPoint 演示文稿</vt:lpstr>
      <vt:lpstr>PowerPoint 演示文稿</vt:lpstr>
      <vt:lpstr>PowerPoint 演示文稿</vt:lpstr>
      <vt:lpstr>PowerPoint 演示文稿</vt:lpstr>
      <vt:lpstr>PowerPoint 演示文稿</vt:lpstr>
      <vt:lpstr>1、词的下阕“峥嵘岁月图”中所回忆的往昔生活，从两方面 突出了 什么人的活动？表现了他们怎样的精神？ </vt:lpstr>
      <vt:lpstr>PowerPoint 演示文稿</vt:lpstr>
      <vt:lpstr>PowerPoint 演示文稿</vt:lpstr>
      <vt:lpstr>PowerPoint 演示文稿</vt:lpstr>
      <vt:lpstr>PowerPoint 演示文稿</vt:lpstr>
      <vt:lpstr>PowerPoint 演示文稿</vt:lpstr>
      <vt:lpstr>4、这首词是怎样把写景、叙事、抒情完美的结合起来的？</vt:lpstr>
      <vt:lpstr>PowerPoint 演示文稿</vt:lpstr>
      <vt:lpstr>PowerPoint 演示文稿</vt:lpstr>
      <vt:lpstr>总结</vt:lpstr>
      <vt:lpstr>PowerPoint 演示文稿</vt:lpstr>
      <vt:lpstr>秋天里的悲喜</vt:lpstr>
      <vt:lpstr>讨论： 本词的寒秋景物有无过去旧诗词中的那种肃杀、感伤的“悲秋”情调？为什么？ </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行走云端</cp:lastModifiedBy>
  <cp:revision>13</cp:revision>
  <dcterms:created xsi:type="dcterms:W3CDTF">2015-03-11T00:54:00Z</dcterms:created>
  <dcterms:modified xsi:type="dcterms:W3CDTF">2021-09-16T09:07:10Z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CEB03C8190264009A1951DB2C0216C9E</vt:lpwstr>
  </property>
  <property fmtid="{D5CDD505-2E9C-101B-9397-08002B2CF9AE}" pid="3" name="KSOProductBuildVer">
    <vt:lpwstr>2052-11.1.0.10700</vt:lpwstr>
  </property>
</Properties>
</file>