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8" r:id="rId4"/>
    <p:sldId id="260" r:id="rId5"/>
    <p:sldId id="256" r:id="rId6"/>
    <p:sldId id="263" r:id="rId7"/>
    <p:sldId id="261" r:id="rId8"/>
    <p:sldId id="262" r:id="rId9"/>
    <p:sldId id="264" r:id="rId10"/>
    <p:sldId id="265" r:id="rId11"/>
    <p:sldId id="266" r:id="rId12"/>
    <p:sldId id="267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33CC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27705" autoAdjust="0"/>
    <p:restoredTop sz="86423" autoAdjust="0"/>
  </p:normalViewPr>
  <p:slideViewPr>
    <p:cSldViewPr>
      <p:cViewPr varScale="1">
        <p:scale>
          <a:sx n="58" d="100"/>
          <a:sy n="58" d="100"/>
        </p:scale>
        <p:origin x="-1036" y="-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2020/12/3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timgsa.baidu.com/timg?image&amp;quality=80&amp;size=b9999_10000&amp;sec=1606920237839&amp;di=656c8307e761355e42911a493c794302&amp;imgtype=0&amp;src=http%3A%2F%2F5b0988e595225.cdn.sohucs.com%2Fimages%2F20170925%2F101e1522eab2443bbc8b399596000cc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6885383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63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188641"/>
            <a:ext cx="8928992" cy="864096"/>
          </a:xfrm>
        </p:spPr>
        <p:txBody>
          <a:bodyPr>
            <a:normAutofit/>
          </a:bodyPr>
          <a:lstStyle/>
          <a:p>
            <a:pPr algn="l"/>
            <a:r>
              <a:rPr lang="zh-CN" altLang="en-US" sz="3600" b="1" i="0" dirty="0" smtClean="0">
                <a:solidFill>
                  <a:srgbClr val="1E1E1E"/>
                </a:solidFill>
                <a:effectLst/>
                <a:latin typeface="隶书" pitchFamily="49" charset="-122"/>
                <a:ea typeface="隶书" pitchFamily="49" charset="-122"/>
              </a:rPr>
              <a:t>“纤云弄巧，飞星传恨，银汉迢迢暗度。”</a:t>
            </a:r>
            <a:endParaRPr lang="zh-CN" altLang="en-US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606" y="1268760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“纤云弄巧”，轻柔多姿的云彩，变化出许多优美巧妙的图案，显示出织女的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手艺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精湛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9356" y="2420888"/>
            <a:ext cx="84711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“飞星传恨”，那些闪亮的星星仿佛都传递着他们的离愁别恨，正飞驰长空。</a:t>
            </a:r>
          </a:p>
        </p:txBody>
      </p:sp>
      <p:sp>
        <p:nvSpPr>
          <p:cNvPr id="5" name="矩形 4"/>
          <p:cNvSpPr/>
          <p:nvPr/>
        </p:nvSpPr>
        <p:spPr>
          <a:xfrm>
            <a:off x="539551" y="3573016"/>
            <a:ext cx="82809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”银汉迢迢暗渡“，以”迢迢“二字形容银河的辽阔，牛女相距之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遥远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突出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了相思之苦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”暗渡“二字既点”七夕“题意，同时紧扣一个”恨“字，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他们千里迢迢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来相会。</a:t>
            </a:r>
          </a:p>
        </p:txBody>
      </p:sp>
    </p:spTree>
    <p:extLst>
      <p:ext uri="{BB962C8B-B14F-4D97-AF65-F5344CB8AC3E}">
        <p14:creationId xmlns:p14="http://schemas.microsoft.com/office/powerpoint/2010/main" val="118663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15516" y="548680"/>
            <a:ext cx="9001000" cy="1143067"/>
          </a:xfrm>
        </p:spPr>
        <p:txBody>
          <a:bodyPr>
            <a:normAutofit/>
          </a:bodyPr>
          <a:lstStyle/>
          <a:p>
            <a:r>
              <a:rPr lang="zh-CN" altLang="en-US" sz="3600" b="1" i="0" dirty="0" smtClean="0">
                <a:solidFill>
                  <a:srgbClr val="0F0F0F"/>
                </a:solidFill>
                <a:effectLst/>
                <a:latin typeface="隶书" pitchFamily="49" charset="-122"/>
                <a:ea typeface="隶书" pitchFamily="49" charset="-122"/>
              </a:rPr>
              <a:t>“金风玉露一相逢，便胜却人间无数！”</a:t>
            </a:r>
            <a:endParaRPr lang="zh-CN" altLang="en-US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7664" y="2420888"/>
            <a:ext cx="63367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“金风玉露”，泛指秋天的</a:t>
            </a:r>
            <a:r>
              <a:rPr lang="zh-CN" altLang="en-US" sz="24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景物，秋风白露，点明了相逢的时节。</a:t>
            </a:r>
            <a:endParaRPr lang="zh-CN" altLang="en-US" sz="2400" b="1" dirty="0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632" y="3717032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“便</a:t>
            </a:r>
            <a:r>
              <a:rPr lang="zh-CN" altLang="en-US" sz="2400" b="1" dirty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胜却人间</a:t>
            </a:r>
            <a:r>
              <a:rPr lang="zh-CN" altLang="en-US" sz="24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无数”，</a:t>
            </a:r>
            <a:r>
              <a:rPr lang="zh-CN" altLang="en-US" sz="2400" b="1" dirty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这短暂的聚首</a:t>
            </a:r>
            <a:r>
              <a:rPr lang="zh-CN" altLang="en-US" sz="24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，远远胜过人世</a:t>
            </a:r>
            <a:r>
              <a:rPr lang="zh-CN" altLang="en-US" sz="2400" b="1" dirty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无数</a:t>
            </a:r>
            <a:r>
              <a:rPr lang="zh-CN" altLang="en-US" sz="24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凡夫俗子的无数次相聚，突出了牛郎织女</a:t>
            </a:r>
            <a:r>
              <a:rPr lang="zh-CN" altLang="en-US" sz="2400" b="1" dirty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爱情的弥足</a:t>
            </a:r>
            <a:r>
              <a:rPr lang="zh-CN" altLang="en-US" sz="2400" b="1" dirty="0" smtClean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珍贵和高尚</a:t>
            </a:r>
            <a:r>
              <a:rPr lang="zh-CN" altLang="en-US" sz="2400" b="1" dirty="0">
                <a:solidFill>
                  <a:srgbClr val="3333FF"/>
                </a:solidFill>
                <a:latin typeface="楷体" pitchFamily="49" charset="-122"/>
                <a:ea typeface="楷体" pitchFamily="49" charset="-122"/>
              </a:rPr>
              <a:t>伟大。</a:t>
            </a:r>
            <a:endParaRPr lang="zh-CN" altLang="en-US" sz="2400" b="1" dirty="0">
              <a:solidFill>
                <a:srgbClr val="3333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663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116633"/>
            <a:ext cx="8820472" cy="1152128"/>
          </a:xfrm>
        </p:spPr>
        <p:txBody>
          <a:bodyPr>
            <a:normAutofit/>
          </a:bodyPr>
          <a:lstStyle/>
          <a:p>
            <a:r>
              <a:rPr lang="zh-CN" altLang="en-US" sz="3600" dirty="0" smtClean="0">
                <a:latin typeface="隶书" pitchFamily="49" charset="-122"/>
                <a:ea typeface="隶书" pitchFamily="49" charset="-122"/>
              </a:rPr>
              <a:t>“</a:t>
            </a:r>
            <a:r>
              <a:rPr lang="zh-CN" altLang="en-US" sz="3600" b="1" dirty="0">
                <a:latin typeface="隶书" pitchFamily="49" charset="-122"/>
                <a:ea typeface="隶书" pitchFamily="49" charset="-122"/>
              </a:rPr>
              <a:t>柔情似水，佳期如梦，忍顾鹊桥归路。</a:t>
            </a:r>
            <a:r>
              <a:rPr lang="zh-CN" altLang="en-US" sz="3600" dirty="0" smtClean="0">
                <a:latin typeface="隶书" pitchFamily="49" charset="-122"/>
                <a:ea typeface="隶书" pitchFamily="49" charset="-122"/>
              </a:rPr>
              <a:t>”</a:t>
            </a:r>
            <a:endParaRPr lang="zh-CN" altLang="en-US" sz="36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268760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“柔情似水”，以水喻情，生动形象地写出了情意的温柔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缠绵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2348880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“佳期如梦”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，佳期竟然像梦幻一般倏然而逝，才相见又分离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。除了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表明相会时间之短，还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写出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情侣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相会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时的复杂心情。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702228" y="3861048"/>
            <a:ext cx="79022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“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忍顾鹊桥归路”，转写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分离。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不说不忍离去，却说怎忍看鹊桥归路，婉转语意中，含有无限惜别之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情和辛酸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眼泪。回顾佳期幽会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，似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梦似幻，及至鹊桥言别，恋恋之情，已至于极。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663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67544" y="116632"/>
            <a:ext cx="8579296" cy="1143000"/>
          </a:xfrm>
        </p:spPr>
        <p:txBody>
          <a:bodyPr>
            <a:normAutofit/>
          </a:bodyPr>
          <a:lstStyle/>
          <a:p>
            <a:r>
              <a:rPr lang="zh-CN" altLang="en-US" sz="3600" b="1" i="0" dirty="0" smtClean="0">
                <a:effectLst/>
                <a:latin typeface="隶书" pitchFamily="49" charset="-122"/>
                <a:ea typeface="隶书" pitchFamily="49" charset="-122"/>
              </a:rPr>
              <a:t>“两情若是久长时，又岂在朝朝暮暮。”</a:t>
            </a:r>
            <a:endParaRPr lang="zh-CN" altLang="en-US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1340768"/>
            <a:ext cx="7488832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揭示了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爱情的真谛：爱情要经得起长久分离的考验，只要能彼此真诚相爱，即使终年天各一方，也比朝夕相伴的庸俗情趣可贵得多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138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856"/>
            <a:ext cx="2602632" cy="850106"/>
          </a:xfrm>
        </p:spPr>
        <p:txBody>
          <a:bodyPr/>
          <a:lstStyle/>
          <a:p>
            <a:r>
              <a:rPr lang="zh-CN" altLang="en-US" b="1" dirty="0" smtClean="0">
                <a:latin typeface="隶书" pitchFamily="49" charset="-122"/>
                <a:ea typeface="隶书" pitchFamily="49" charset="-122"/>
              </a:rPr>
              <a:t>七夕</a:t>
            </a:r>
            <a:endParaRPr lang="zh-CN" altLang="en-US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052736"/>
            <a:ext cx="7992888" cy="5029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七夕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节，又称七巧节、七姐节、女儿节、乞巧节、七娘会、七夕祭、牛公牛婆日、巧夕等，是中国民间的传统节日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七夕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节由星宿崇拜衍化而来，为传统意义上的七姐诞，因拜祭“七姐”活动在七月七晩上举行，故名“七夕”。拜七姐，祈福许愿、乞求巧艺、坐看牵牛织女星、祈祷姻缘、储七夕水等，是七夕的传统习俗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4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经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历史发展，七夕被赋予了“牛郎织女”的美丽爱情传说，使其成为了象征爱情的节日，从而被认为是中国最具浪漫色彩的传统节日，在当代更是产生了“中国情人节”的文化含义。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559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43808" y="528801"/>
            <a:ext cx="4572000" cy="27251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乞巧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林杰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唐代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</a:p>
          <a:p>
            <a:pPr>
              <a:lnSpc>
                <a:spcPts val="35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七夕今宵看碧霄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牵牛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织女渡河桥。</a:t>
            </a:r>
          </a:p>
          <a:p>
            <a:pPr>
              <a:lnSpc>
                <a:spcPts val="35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家家乞巧望秋月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穿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尽红丝几万条。</a:t>
            </a:r>
          </a:p>
        </p:txBody>
      </p:sp>
      <p:sp>
        <p:nvSpPr>
          <p:cNvPr id="3" name="矩形 2"/>
          <p:cNvSpPr/>
          <p:nvPr/>
        </p:nvSpPr>
        <p:spPr>
          <a:xfrm>
            <a:off x="539552" y="3717032"/>
            <a:ext cx="8352928" cy="1827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农历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七月初七夜晚，俗称七夕，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又称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女儿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节、少女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节。是传说中隔着天河的牛郎和织女在鹊桥上相会的日子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乞巧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，就是向织女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乞求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一双巧手的意思。乞巧最普遍的方式是对月穿针，如果线从针孔穿过，就叫得巧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333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3131840" y="548680"/>
            <a:ext cx="4067944" cy="938535"/>
          </a:xfrm>
        </p:spPr>
        <p:txBody>
          <a:bodyPr>
            <a:noAutofit/>
          </a:bodyPr>
          <a:lstStyle/>
          <a:p>
            <a:pPr rtl="0" eaLnBrk="1" latinLnBrk="0" hangingPunct="1"/>
            <a:r>
              <a:rPr lang="zh-CN" altLang="zh-CN" b="1" kern="1200" dirty="0" smtClean="0">
                <a:solidFill>
                  <a:srgbClr val="000000"/>
                </a:solidFill>
                <a:effectLst/>
                <a:latin typeface="隶书" pitchFamily="49" charset="-122"/>
                <a:ea typeface="隶书" pitchFamily="49" charset="-122"/>
                <a:cs typeface="+mn-cs"/>
              </a:rPr>
              <a:t>迢迢牵牛星</a:t>
            </a:r>
            <a:endParaRPr lang="zh-CN" altLang="zh-CN" dirty="0" smtClean="0">
              <a:effectLst/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3074" name="Picture 2" descr="https://timgsa.baidu.com/timg?image&amp;quality=80&amp;size=b9999_10000&amp;sec=1606920447104&amp;di=310b126c655ea922b764b5ad561a3c67&amp;imgtype=0&amp;src=http%3A%2F%2F5b0988e595225.cdn.sohucs.com%2Fimages%2F20180803%2Fc63445d5c4f5483491d439cd064665ae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6632"/>
            <a:ext cx="6552728" cy="6570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63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timgsa.baidu.com/timg?image&amp;quality=80&amp;size=b9999_10000&amp;sec=1606920788009&amp;di=c15da531c5169188fa306151294a6f08&amp;imgtype=0&amp;src=http%3A%2F%2Fimg.mp.itc.cn%2Fq_70%2Cc_zoom%2Cw_640%2Fupload%2F20161222%2Fed1b4d72a30d42c1a4d85475a1f14afe_th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4624"/>
            <a:ext cx="5837584" cy="676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496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2806080" cy="1298575"/>
          </a:xfrm>
        </p:spPr>
        <p:txBody>
          <a:bodyPr>
            <a:normAutofit/>
          </a:bodyPr>
          <a:lstStyle/>
          <a:p>
            <a:r>
              <a:rPr lang="zh-CN" altLang="en-US" sz="3600" b="1" i="0" dirty="0" smtClean="0">
                <a:solidFill>
                  <a:srgbClr val="1E1E1E"/>
                </a:solidFill>
                <a:effectLst/>
                <a:latin typeface="隶书" pitchFamily="49" charset="-122"/>
                <a:ea typeface="隶书" pitchFamily="49" charset="-122"/>
              </a:rPr>
              <a:t>秦观其人</a:t>
            </a:r>
            <a:endParaRPr lang="zh-CN" altLang="en-US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1124744"/>
            <a:ext cx="80648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秦</a:t>
            </a:r>
            <a:r>
              <a:rPr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观，</a:t>
            </a:r>
            <a:r>
              <a:rPr lang="zh-CN" altLang="en-US" sz="2400" b="1" u="sng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字少游</a:t>
            </a:r>
            <a:r>
              <a:rPr lang="zh-CN" altLang="en-US" sz="2400" b="1" u="sng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，号</a:t>
            </a:r>
            <a:r>
              <a:rPr lang="zh-CN" altLang="en-US" sz="2400" b="1" u="sng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淮海居士</a:t>
            </a:r>
            <a:r>
              <a:rPr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400" b="1" u="sng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北宋著名词人</a:t>
            </a:r>
            <a:r>
              <a:rPr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，是</a:t>
            </a:r>
            <a:r>
              <a:rPr lang="zh-CN" altLang="en-US" sz="2400" b="1" u="sng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“苏门四学士”</a:t>
            </a:r>
            <a:r>
              <a:rPr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之一，与苏轼的交谊很深，但词风与苏轼大不相同。虽然也有少数具有豪放特色的作品，但从总体来看，他是一个标准的婉约词人。他流传下来的词作，只有</a:t>
            </a:r>
            <a:r>
              <a:rPr lang="en-US" altLang="zh-CN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90</a:t>
            </a:r>
            <a:r>
              <a:rPr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首左右，但名篇佳作不少，所以他历来被视为</a:t>
            </a:r>
            <a:r>
              <a:rPr lang="zh-CN" altLang="en-US" sz="2400" b="1" u="sng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婉约派</a:t>
            </a:r>
            <a:r>
              <a:rPr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的大家之一。</a:t>
            </a:r>
            <a:br>
              <a:rPr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 smtClean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    从</a:t>
            </a:r>
            <a:r>
              <a:rPr lang="zh-CN" altLang="en-US" sz="2400" b="1" dirty="0">
                <a:solidFill>
                  <a:srgbClr val="0033CC"/>
                </a:solidFill>
                <a:latin typeface="楷体" pitchFamily="49" charset="-122"/>
                <a:ea typeface="楷体" pitchFamily="49" charset="-122"/>
              </a:rPr>
              <a:t>内容看，秦观词所反映的生活面比较窄，直接表现国计民生的重大题材几乎没有，而其中最为突出的是“情”、“愁”二字。秦观词表现爱情，大多真挚而高雅，揭示出心灵深处的共鸣，在一定程度上，把爱情升华到美的高度来审视。</a:t>
            </a:r>
          </a:p>
        </p:txBody>
      </p:sp>
    </p:spTree>
    <p:extLst>
      <p:ext uri="{BB962C8B-B14F-4D97-AF65-F5344CB8AC3E}">
        <p14:creationId xmlns:p14="http://schemas.microsoft.com/office/powerpoint/2010/main" val="118663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606920122627&amp;di=730bdda2e5218eae12683c9c8a2b2eb5&amp;imgtype=0&amp;src=http%3A%2F%2Fimglf3.nosdn0.126.net%2Fimg%2FQ1NkWE9GaWwvajJzWnZNQmY5Z2p2Y1h3WUVpWHkrOUR6RElDbDVxM2ZzZnFwZFJ2ZGlUaGJ3PT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91" y="44624"/>
            <a:ext cx="8724189" cy="6707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913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5361" y="21162"/>
            <a:ext cx="1941984" cy="1082551"/>
          </a:xfrm>
        </p:spPr>
        <p:txBody>
          <a:bodyPr>
            <a:normAutofit/>
          </a:bodyPr>
          <a:lstStyle/>
          <a:p>
            <a:r>
              <a:rPr lang="zh-CN" altLang="en-US" b="1" dirty="0" smtClean="0">
                <a:latin typeface="隶书" pitchFamily="49" charset="-122"/>
                <a:ea typeface="隶书" pitchFamily="49" charset="-122"/>
              </a:rPr>
              <a:t>解题</a:t>
            </a:r>
            <a:endParaRPr lang="zh-CN" altLang="en-US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268760"/>
            <a:ext cx="7704856" cy="2406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700"/>
              </a:lnSpc>
            </a:pPr>
            <a:r>
              <a:rPr lang="en-US" altLang="zh-CN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《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鹊桥仙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，词牌名，此调专咏七夕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ts val="37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鹊桥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，据说牛郎织女长年分隔银河两岸，只有七夕这一天才能相会。在这一天，多情善良的喜鹊从四方涌来，自觉搭成一座桥，牛郎织女由此桥渡河相会。</a:t>
            </a:r>
          </a:p>
        </p:txBody>
      </p:sp>
    </p:spTree>
    <p:extLst>
      <p:ext uri="{BB962C8B-B14F-4D97-AF65-F5344CB8AC3E}">
        <p14:creationId xmlns:p14="http://schemas.microsoft.com/office/powerpoint/2010/main" val="118663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0"/>
            <a:ext cx="2446040" cy="1154559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试比较</a:t>
            </a:r>
            <a:endParaRPr lang="zh-CN" altLang="en-US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07904" y="260648"/>
            <a:ext cx="44644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迢迢牵牛星</a:t>
            </a:r>
          </a:p>
          <a:p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作者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佚名 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朝代</a:t>
            </a: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汉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迢迢牵牛星，皎皎河汉女。</a:t>
            </a: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纤纤擢素手，札札弄机杼。</a:t>
            </a: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终日不成章，泣涕零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如雨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河汉清且浅，相去复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几许？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盈盈一水间，脉脉不得语。</a:t>
            </a:r>
          </a:p>
        </p:txBody>
      </p:sp>
      <p:sp>
        <p:nvSpPr>
          <p:cNvPr id="4" name="矩形 3"/>
          <p:cNvSpPr/>
          <p:nvPr/>
        </p:nvSpPr>
        <p:spPr>
          <a:xfrm>
            <a:off x="350438" y="3717032"/>
            <a:ext cx="82089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                     鹊桥仙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纤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云弄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巧，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飞星传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恨，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银汉迢迢暗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度。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金风玉露一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相逢，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便胜却人间无数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。    柔情似水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，佳期如梦，忍顾鹊桥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归路。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两情若是久长时，又岂在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朝朝暮暮。</a:t>
            </a:r>
            <a:endParaRPr lang="zh-CN" altLang="en-US" sz="28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663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timgsa.baidu.com/timg?image&amp;quality=80&amp;size=b9999_10000&amp;sec=1606920788009&amp;di=c15da531c5169188fa306151294a6f08&amp;imgtype=0&amp;src=http%3A%2F%2Fimg.mp.itc.cn%2Fq_70%2Cc_zoom%2Cw_640%2Fupload%2F20161222%2Fed1b4d72a30d42c1a4d85475a1f14afe_th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624"/>
            <a:ext cx="5837584" cy="6766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228184" y="980728"/>
            <a:ext cx="2520280" cy="4524315"/>
          </a:xfrm>
          <a:prstGeom prst="rect">
            <a:avLst/>
          </a:prstGeom>
          <a:ln w="12700" cap="rnd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bevel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迢迢牵牛星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是产生于汉代的一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首五言诗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，是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古诗十九首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之一。此诗借神话传说中牛郎、织女被银河阻隔而不得会面的悲剧，抒发了女子离别相思之情，写出了人间夫妻不得团聚的悲哀。</a:t>
            </a:r>
          </a:p>
        </p:txBody>
      </p:sp>
    </p:spTree>
    <p:extLst>
      <p:ext uri="{BB962C8B-B14F-4D97-AF65-F5344CB8AC3E}">
        <p14:creationId xmlns:p14="http://schemas.microsoft.com/office/powerpoint/2010/main" val="118663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04323" y="4581128"/>
            <a:ext cx="56166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上阙：情侣奔赴鹊桥相会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相逢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</a:b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下阙：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情侣誓言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互勉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离别</a:t>
            </a:r>
            <a:r>
              <a:rPr lang="en-US" altLang="zh-CN" sz="24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3" name="Picture 2" descr="https://timgsa.baidu.com/timg?image&amp;quality=80&amp;size=b9999_10000&amp;sec=1606920122627&amp;di=730bdda2e5218eae12683c9c8a2b2eb5&amp;imgtype=0&amp;src=http%3A%2F%2Fimglf3.nosdn0.126.net%2Fimg%2FQ1NkWE9GaWwvajJzWnZNQmY5Z2p2Y1h3WUVpWHkrOUR6RElDbDVxM2ZzZnFwZFJ2ZGlUaGJ3PT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6672"/>
            <a:ext cx="4824536" cy="3709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63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882</Words>
  <Application>Microsoft Office PowerPoint</Application>
  <PresentationFormat>全屏显示(4:3)</PresentationFormat>
  <Paragraphs>43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迢迢牵牛星</vt:lpstr>
      <vt:lpstr>PowerPoint 演示文稿</vt:lpstr>
      <vt:lpstr>秦观其人</vt:lpstr>
      <vt:lpstr>PowerPoint 演示文稿</vt:lpstr>
      <vt:lpstr>解题</vt:lpstr>
      <vt:lpstr>试比较</vt:lpstr>
      <vt:lpstr>PowerPoint 演示文稿</vt:lpstr>
      <vt:lpstr>PowerPoint 演示文稿</vt:lpstr>
      <vt:lpstr>“纤云弄巧，飞星传恨，银汉迢迢暗度。”</vt:lpstr>
      <vt:lpstr>“金风玉露一相逢，便胜却人间无数！”</vt:lpstr>
      <vt:lpstr>“柔情似水，佳期如梦，忍顾鹊桥归路。”</vt:lpstr>
      <vt:lpstr>“两情若是久长时，又岂在朝朝暮暮。”</vt:lpstr>
      <vt:lpstr>七夕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asus</cp:lastModifiedBy>
  <cp:revision>53</cp:revision>
  <dcterms:created xsi:type="dcterms:W3CDTF">2020-12-02T11:49:51Z</dcterms:created>
  <dcterms:modified xsi:type="dcterms:W3CDTF">2020-12-03T01:19:26Z</dcterms:modified>
</cp:coreProperties>
</file>