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09" r:id="rId4"/>
    <p:sldId id="416" r:id="rId5"/>
    <p:sldId id="415" r:id="rId6"/>
    <p:sldId id="414" r:id="rId7"/>
    <p:sldId id="417" r:id="rId8"/>
    <p:sldId id="418" r:id="rId9"/>
    <p:sldId id="419" r:id="rId10"/>
    <p:sldId id="421" r:id="rId11"/>
    <p:sldId id="424" r:id="rId12"/>
    <p:sldId id="425" r:id="rId13"/>
    <p:sldId id="430" r:id="rId14"/>
    <p:sldId id="431" r:id="rId15"/>
    <p:sldId id="426" r:id="rId16"/>
    <p:sldId id="420" r:id="rId17"/>
    <p:sldId id="410" r:id="rId18"/>
    <p:sldId id="427" r:id="rId19"/>
    <p:sldId id="411" r:id="rId20"/>
    <p:sldId id="434" r:id="rId21"/>
    <p:sldId id="412" r:id="rId22"/>
    <p:sldId id="446" r:id="rId23"/>
    <p:sldId id="449" r:id="rId24"/>
    <p:sldId id="413" r:id="rId25"/>
    <p:sldId id="441" r:id="rId26"/>
    <p:sldId id="444" r:id="rId27"/>
    <p:sldId id="447" r:id="rId28"/>
    <p:sldId id="450" r:id="rId29"/>
    <p:sldId id="442" r:id="rId30"/>
    <p:sldId id="458" r:id="rId31"/>
    <p:sldId id="448" r:id="rId32"/>
    <p:sldId id="459" r:id="rId33"/>
    <p:sldId id="465" r:id="rId34"/>
    <p:sldId id="460" r:id="rId35"/>
    <p:sldId id="462" r:id="rId36"/>
    <p:sldId id="461" r:id="rId37"/>
    <p:sldId id="463" r:id="rId38"/>
    <p:sldId id="440" r:id="rId39"/>
    <p:sldId id="470" r:id="rId40"/>
    <p:sldId id="467" r:id="rId41"/>
    <p:sldId id="468" r:id="rId42"/>
    <p:sldId id="469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96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407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96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ags" Target="../tags/tag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image" Target="../media/image1.jpeg" /><Relationship Id="rId6" Type="http://schemas.openxmlformats.org/officeDocument/2006/relationships/tags" Target="../tags/tag8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image" Target="../media/image12.jpeg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7.xml" /><Relationship Id="rId3" Type="http://schemas.openxmlformats.org/officeDocument/2006/relationships/image" Target="../media/image13.png" /><Relationship Id="rId4" Type="http://schemas.openxmlformats.org/officeDocument/2006/relationships/tags" Target="../tags/tag138.xml" /><Relationship Id="rId5" Type="http://schemas.openxmlformats.org/officeDocument/2006/relationships/tags" Target="../tags/tag13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image" Target="../media/image14.jpeg" /><Relationship Id="rId7" Type="http://schemas.openxmlformats.org/officeDocument/2006/relationships/tags" Target="../tags/tag144.xml" /><Relationship Id="rId8" Type="http://schemas.openxmlformats.org/officeDocument/2006/relationships/image" Target="../media/image15.jpeg" /><Relationship Id="rId9" Type="http://schemas.openxmlformats.org/officeDocument/2006/relationships/tags" Target="../tags/tag14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image" Target="../media/image16.jpeg" /><Relationship Id="rId5" Type="http://schemas.openxmlformats.org/officeDocument/2006/relationships/tags" Target="../tags/tag151.xml" /><Relationship Id="rId6" Type="http://schemas.openxmlformats.org/officeDocument/2006/relationships/image" Target="../media/image17.png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image" Target="../media/image18.jpeg" /><Relationship Id="rId6" Type="http://schemas.openxmlformats.org/officeDocument/2006/relationships/tags" Target="../tags/tag15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image" Target="../media/image2.jpeg" /><Relationship Id="rId6" Type="http://schemas.openxmlformats.org/officeDocument/2006/relationships/tags" Target="../tags/tag16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image" Target="../media/image18.jpeg" /><Relationship Id="rId6" Type="http://schemas.openxmlformats.org/officeDocument/2006/relationships/tags" Target="../tags/tag16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image" Target="../media/image2.jpeg" /><Relationship Id="rId6" Type="http://schemas.openxmlformats.org/officeDocument/2006/relationships/tags" Target="../tags/tag17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tags" Target="../tags/tag185.xml" /><Relationship Id="rId17" Type="http://schemas.openxmlformats.org/officeDocument/2006/relationships/tags" Target="../tags/tag186.xml" /><Relationship Id="rId18" Type="http://schemas.openxmlformats.org/officeDocument/2006/relationships/image" Target="../media/image18.jpeg" /><Relationship Id="rId19" Type="http://schemas.openxmlformats.org/officeDocument/2006/relationships/tags" Target="../tags/tag187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image" Target="../media/image2.jpeg" /><Relationship Id="rId6" Type="http://schemas.openxmlformats.org/officeDocument/2006/relationships/tags" Target="../tags/tag8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image" Target="../media/image18.jpeg" /><Relationship Id="rId5" Type="http://schemas.openxmlformats.org/officeDocument/2006/relationships/tags" Target="../tags/tag19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9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8.xml" /><Relationship Id="rId11" Type="http://schemas.openxmlformats.org/officeDocument/2006/relationships/tags" Target="../tags/tag209.xml" /><Relationship Id="rId12" Type="http://schemas.openxmlformats.org/officeDocument/2006/relationships/tags" Target="../tags/tag210.xml" /><Relationship Id="rId13" Type="http://schemas.openxmlformats.org/officeDocument/2006/relationships/tags" Target="../tags/tag211.xml" /><Relationship Id="rId14" Type="http://schemas.openxmlformats.org/officeDocument/2006/relationships/tags" Target="../tags/tag212.xml" /><Relationship Id="rId15" Type="http://schemas.openxmlformats.org/officeDocument/2006/relationships/tags" Target="../tags/tag213.xml" /><Relationship Id="rId16" Type="http://schemas.openxmlformats.org/officeDocument/2006/relationships/tags" Target="../tags/tag214.xml" /><Relationship Id="rId17" Type="http://schemas.openxmlformats.org/officeDocument/2006/relationships/tags" Target="../tags/tag215.xml" /><Relationship Id="rId18" Type="http://schemas.openxmlformats.org/officeDocument/2006/relationships/tags" Target="../tags/tag216.xml" /><Relationship Id="rId19" Type="http://schemas.openxmlformats.org/officeDocument/2006/relationships/tags" Target="../tags/tag217.xml" /><Relationship Id="rId2" Type="http://schemas.openxmlformats.org/officeDocument/2006/relationships/tags" Target="../tags/tag200.xml" /><Relationship Id="rId20" Type="http://schemas.openxmlformats.org/officeDocument/2006/relationships/tags" Target="../tags/tag218.xml" /><Relationship Id="rId21" Type="http://schemas.openxmlformats.org/officeDocument/2006/relationships/image" Target="../media/image18.jpeg" /><Relationship Id="rId22" Type="http://schemas.openxmlformats.org/officeDocument/2006/relationships/tags" Target="../tags/tag219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image" Target="../media/image18.jpeg" /><Relationship Id="rId5" Type="http://schemas.openxmlformats.org/officeDocument/2006/relationships/tags" Target="../tags/tag2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1.xml" /><Relationship Id="rId11" Type="http://schemas.openxmlformats.org/officeDocument/2006/relationships/tags" Target="../tags/tag232.xml" /><Relationship Id="rId12" Type="http://schemas.openxmlformats.org/officeDocument/2006/relationships/tags" Target="../tags/tag233.xml" /><Relationship Id="rId13" Type="http://schemas.openxmlformats.org/officeDocument/2006/relationships/tags" Target="../tags/tag234.xml" /><Relationship Id="rId14" Type="http://schemas.openxmlformats.org/officeDocument/2006/relationships/tags" Target="../tags/tag235.xml" /><Relationship Id="rId15" Type="http://schemas.openxmlformats.org/officeDocument/2006/relationships/tags" Target="../tags/tag236.xml" /><Relationship Id="rId16" Type="http://schemas.openxmlformats.org/officeDocument/2006/relationships/tags" Target="../tags/tag237.xml" /><Relationship Id="rId17" Type="http://schemas.openxmlformats.org/officeDocument/2006/relationships/image" Target="../media/image18.jpeg" /><Relationship Id="rId18" Type="http://schemas.openxmlformats.org/officeDocument/2006/relationships/tags" Target="../tags/tag238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image" Target="../media/image18.jpeg" /><Relationship Id="rId5" Type="http://schemas.openxmlformats.org/officeDocument/2006/relationships/tags" Target="../tags/tag24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0.xml" /><Relationship Id="rId11" Type="http://schemas.openxmlformats.org/officeDocument/2006/relationships/tags" Target="../tags/tag251.xml" /><Relationship Id="rId12" Type="http://schemas.openxmlformats.org/officeDocument/2006/relationships/tags" Target="../tags/tag252.xml" /><Relationship Id="rId13" Type="http://schemas.openxmlformats.org/officeDocument/2006/relationships/tags" Target="../tags/tag253.xml" /><Relationship Id="rId14" Type="http://schemas.openxmlformats.org/officeDocument/2006/relationships/tags" Target="../tags/tag254.xml" /><Relationship Id="rId15" Type="http://schemas.openxmlformats.org/officeDocument/2006/relationships/tags" Target="../tags/tag255.xml" /><Relationship Id="rId16" Type="http://schemas.openxmlformats.org/officeDocument/2006/relationships/tags" Target="../tags/tag256.xml" /><Relationship Id="rId17" Type="http://schemas.openxmlformats.org/officeDocument/2006/relationships/tags" Target="../tags/tag257.xml" /><Relationship Id="rId18" Type="http://schemas.openxmlformats.org/officeDocument/2006/relationships/tags" Target="../tags/tag258.xml" /><Relationship Id="rId19" Type="http://schemas.openxmlformats.org/officeDocument/2006/relationships/tags" Target="../tags/tag259.xml" /><Relationship Id="rId2" Type="http://schemas.openxmlformats.org/officeDocument/2006/relationships/tags" Target="../tags/tag242.xml" /><Relationship Id="rId20" Type="http://schemas.openxmlformats.org/officeDocument/2006/relationships/tags" Target="../tags/tag260.xml" /><Relationship Id="rId21" Type="http://schemas.openxmlformats.org/officeDocument/2006/relationships/tags" Target="../tags/tag261.xml" /><Relationship Id="rId22" Type="http://schemas.openxmlformats.org/officeDocument/2006/relationships/tags" Target="../tags/tag262.xml" /><Relationship Id="rId23" Type="http://schemas.openxmlformats.org/officeDocument/2006/relationships/tags" Target="../tags/tag263.xml" /><Relationship Id="rId24" Type="http://schemas.openxmlformats.org/officeDocument/2006/relationships/tags" Target="../tags/tag264.xml" /><Relationship Id="rId25" Type="http://schemas.openxmlformats.org/officeDocument/2006/relationships/tags" Target="../tags/tag265.xml" /><Relationship Id="rId26" Type="http://schemas.openxmlformats.org/officeDocument/2006/relationships/tags" Target="../tags/tag266.xml" /><Relationship Id="rId27" Type="http://schemas.openxmlformats.org/officeDocument/2006/relationships/tags" Target="../tags/tag267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tags" Target="../tags/tag279.xml" /><Relationship Id="rId14" Type="http://schemas.openxmlformats.org/officeDocument/2006/relationships/tags" Target="../tags/tag280.xml" /><Relationship Id="rId15" Type="http://schemas.openxmlformats.org/officeDocument/2006/relationships/tags" Target="../tags/tag281.xml" /><Relationship Id="rId16" Type="http://schemas.openxmlformats.org/officeDocument/2006/relationships/tags" Target="../tags/tag282.xml" /><Relationship Id="rId17" Type="http://schemas.openxmlformats.org/officeDocument/2006/relationships/tags" Target="../tags/tag283.xml" /><Relationship Id="rId18" Type="http://schemas.openxmlformats.org/officeDocument/2006/relationships/tags" Target="../tags/tag284.xml" /><Relationship Id="rId19" Type="http://schemas.openxmlformats.org/officeDocument/2006/relationships/image" Target="../media/image18.jpeg" /><Relationship Id="rId2" Type="http://schemas.openxmlformats.org/officeDocument/2006/relationships/tags" Target="../tags/tag268.xml" /><Relationship Id="rId20" Type="http://schemas.openxmlformats.org/officeDocument/2006/relationships/tags" Target="../tags/tag285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image" Target="../media/image18.jpeg" /><Relationship Id="rId5" Type="http://schemas.openxmlformats.org/officeDocument/2006/relationships/tags" Target="../tags/tag28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7.xml" /><Relationship Id="rId11" Type="http://schemas.openxmlformats.org/officeDocument/2006/relationships/tags" Target="../tags/tag298.xml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tags" Target="../tags/tag301.xml" /><Relationship Id="rId15" Type="http://schemas.openxmlformats.org/officeDocument/2006/relationships/image" Target="../media/image18.jpeg" /><Relationship Id="rId16" Type="http://schemas.openxmlformats.org/officeDocument/2006/relationships/tags" Target="../tags/tag302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0.xml" /><Relationship Id="rId3" Type="http://schemas.openxmlformats.org/officeDocument/2006/relationships/image" Target="../media/image3.jpeg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image" Target="../media/image18.jpeg" /><Relationship Id="rId5" Type="http://schemas.openxmlformats.org/officeDocument/2006/relationships/tags" Target="../tags/tag30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4.xml" /><Relationship Id="rId11" Type="http://schemas.openxmlformats.org/officeDocument/2006/relationships/tags" Target="../tags/tag315.xml" /><Relationship Id="rId12" Type="http://schemas.openxmlformats.org/officeDocument/2006/relationships/tags" Target="../tags/tag316.xml" /><Relationship Id="rId13" Type="http://schemas.openxmlformats.org/officeDocument/2006/relationships/tags" Target="../tags/tag317.xml" /><Relationship Id="rId14" Type="http://schemas.openxmlformats.org/officeDocument/2006/relationships/tags" Target="../tags/tag318.xml" /><Relationship Id="rId15" Type="http://schemas.openxmlformats.org/officeDocument/2006/relationships/image" Target="../media/image18.jpeg" /><Relationship Id="rId16" Type="http://schemas.openxmlformats.org/officeDocument/2006/relationships/tags" Target="../tags/tag319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8.xml" /><Relationship Id="rId11" Type="http://schemas.openxmlformats.org/officeDocument/2006/relationships/tags" Target="../tags/tag329.xml" /><Relationship Id="rId12" Type="http://schemas.openxmlformats.org/officeDocument/2006/relationships/tags" Target="../tags/tag330.xml" /><Relationship Id="rId13" Type="http://schemas.openxmlformats.org/officeDocument/2006/relationships/tags" Target="../tags/tag331.xml" /><Relationship Id="rId14" Type="http://schemas.openxmlformats.org/officeDocument/2006/relationships/tags" Target="../tags/tag332.xml" /><Relationship Id="rId15" Type="http://schemas.openxmlformats.org/officeDocument/2006/relationships/tags" Target="../tags/tag333.xml" /><Relationship Id="rId16" Type="http://schemas.openxmlformats.org/officeDocument/2006/relationships/tags" Target="../tags/tag334.xml" /><Relationship Id="rId17" Type="http://schemas.openxmlformats.org/officeDocument/2006/relationships/tags" Target="../tags/tag335.xml" /><Relationship Id="rId18" Type="http://schemas.openxmlformats.org/officeDocument/2006/relationships/tags" Target="../tags/tag336.xml" /><Relationship Id="rId19" Type="http://schemas.openxmlformats.org/officeDocument/2006/relationships/tags" Target="../tags/tag337.xml" /><Relationship Id="rId2" Type="http://schemas.openxmlformats.org/officeDocument/2006/relationships/tags" Target="../tags/tag320.xml" /><Relationship Id="rId20" Type="http://schemas.openxmlformats.org/officeDocument/2006/relationships/tags" Target="../tags/tag338.xml" /><Relationship Id="rId21" Type="http://schemas.openxmlformats.org/officeDocument/2006/relationships/image" Target="../media/image18.jpeg" /><Relationship Id="rId22" Type="http://schemas.openxmlformats.org/officeDocument/2006/relationships/tags" Target="../tags/tag339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0.xml" /><Relationship Id="rId3" Type="http://schemas.openxmlformats.org/officeDocument/2006/relationships/tags" Target="../tags/tag341.xml" /><Relationship Id="rId4" Type="http://schemas.openxmlformats.org/officeDocument/2006/relationships/image" Target="../media/image18.jpeg" /><Relationship Id="rId5" Type="http://schemas.openxmlformats.org/officeDocument/2006/relationships/tags" Target="../tags/tag34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1.xml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image" Target="../media/image18.jpeg" /><Relationship Id="rId14" Type="http://schemas.openxmlformats.org/officeDocument/2006/relationships/tags" Target="../tags/tag354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image" Target="../media/image18.jpeg" /><Relationship Id="rId5" Type="http://schemas.openxmlformats.org/officeDocument/2006/relationships/tags" Target="../tags/tag35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12" Type="http://schemas.openxmlformats.org/officeDocument/2006/relationships/tags" Target="../tags/tag368.xml" /><Relationship Id="rId13" Type="http://schemas.openxmlformats.org/officeDocument/2006/relationships/tags" Target="../tags/tag369.xml" /><Relationship Id="rId14" Type="http://schemas.openxmlformats.org/officeDocument/2006/relationships/tags" Target="../tags/tag370.xml" /><Relationship Id="rId15" Type="http://schemas.openxmlformats.org/officeDocument/2006/relationships/tags" Target="../tags/tag371.xml" /><Relationship Id="rId16" Type="http://schemas.openxmlformats.org/officeDocument/2006/relationships/tags" Target="../tags/tag372.xml" /><Relationship Id="rId17" Type="http://schemas.openxmlformats.org/officeDocument/2006/relationships/tags" Target="../tags/tag373.xml" /><Relationship Id="rId18" Type="http://schemas.openxmlformats.org/officeDocument/2006/relationships/tags" Target="../tags/tag374.xml" /><Relationship Id="rId19" Type="http://schemas.openxmlformats.org/officeDocument/2006/relationships/tags" Target="../tags/tag375.xml" /><Relationship Id="rId2" Type="http://schemas.openxmlformats.org/officeDocument/2006/relationships/tags" Target="../tags/tag358.xml" /><Relationship Id="rId20" Type="http://schemas.openxmlformats.org/officeDocument/2006/relationships/tags" Target="../tags/tag376.xml" /><Relationship Id="rId21" Type="http://schemas.openxmlformats.org/officeDocument/2006/relationships/tags" Target="../tags/tag377.xml" /><Relationship Id="rId22" Type="http://schemas.openxmlformats.org/officeDocument/2006/relationships/tags" Target="../tags/tag378.xml" /><Relationship Id="rId23" Type="http://schemas.openxmlformats.org/officeDocument/2006/relationships/tags" Target="../tags/tag379.xml" /><Relationship Id="rId24" Type="http://schemas.openxmlformats.org/officeDocument/2006/relationships/tags" Target="../tags/tag380.xml" /><Relationship Id="rId25" Type="http://schemas.openxmlformats.org/officeDocument/2006/relationships/tags" Target="../tags/tag381.xml" /><Relationship Id="rId26" Type="http://schemas.openxmlformats.org/officeDocument/2006/relationships/tags" Target="../tags/tag382.xml" /><Relationship Id="rId27" Type="http://schemas.openxmlformats.org/officeDocument/2006/relationships/tags" Target="../tags/tag383.xml" /><Relationship Id="rId28" Type="http://schemas.openxmlformats.org/officeDocument/2006/relationships/tags" Target="../tags/tag384.xml" /><Relationship Id="rId29" Type="http://schemas.openxmlformats.org/officeDocument/2006/relationships/tags" Target="../tags/tag385.xml" /><Relationship Id="rId3" Type="http://schemas.openxmlformats.org/officeDocument/2006/relationships/tags" Target="../tags/tag359.xml" /><Relationship Id="rId30" Type="http://schemas.openxmlformats.org/officeDocument/2006/relationships/tags" Target="../tags/tag386.xml" /><Relationship Id="rId31" Type="http://schemas.openxmlformats.org/officeDocument/2006/relationships/tags" Target="../tags/tag387.xml" /><Relationship Id="rId32" Type="http://schemas.openxmlformats.org/officeDocument/2006/relationships/tags" Target="../tags/tag388.xml" /><Relationship Id="rId33" Type="http://schemas.openxmlformats.org/officeDocument/2006/relationships/tags" Target="../tags/tag389.xml" /><Relationship Id="rId34" Type="http://schemas.openxmlformats.org/officeDocument/2006/relationships/tags" Target="../tags/tag390.xml" /><Relationship Id="rId35" Type="http://schemas.openxmlformats.org/officeDocument/2006/relationships/tags" Target="../tags/tag391.xml" /><Relationship Id="rId36" Type="http://schemas.openxmlformats.org/officeDocument/2006/relationships/image" Target="../media/image18.jpeg" /><Relationship Id="rId37" Type="http://schemas.openxmlformats.org/officeDocument/2006/relationships/tags" Target="../tags/tag392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93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image" Target="../media/image2.jpeg" /><Relationship Id="rId6" Type="http://schemas.openxmlformats.org/officeDocument/2006/relationships/tags" Target="../tags/tag39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97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02.xml" /><Relationship Id="rId3" Type="http://schemas.openxmlformats.org/officeDocument/2006/relationships/tags" Target="../tags/tag40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4.xml" /><Relationship Id="rId3" Type="http://schemas.openxmlformats.org/officeDocument/2006/relationships/image" Target="../media/image4.jpeg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4.xml" /><Relationship Id="rId3" Type="http://schemas.openxmlformats.org/officeDocument/2006/relationships/tags" Target="../tags/tag405.xml" /><Relationship Id="rId4" Type="http://schemas.openxmlformats.org/officeDocument/2006/relationships/tags" Target="../tags/tag40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8.xml" /><Relationship Id="rId3" Type="http://schemas.openxmlformats.org/officeDocument/2006/relationships/image" Target="../media/image5.png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image" Target="../media/image6.png" /><Relationship Id="rId7" Type="http://schemas.openxmlformats.org/officeDocument/2006/relationships/tags" Target="../tags/tag10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image" Target="../media/image2.jpeg" /><Relationship Id="rId6" Type="http://schemas.openxmlformats.org/officeDocument/2006/relationships/tags" Target="../tags/tag10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image" Target="../media/image7.png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tags" Target="../tags/tag121.xml" /><Relationship Id="rId13" Type="http://schemas.openxmlformats.org/officeDocument/2006/relationships/tags" Target="../tags/tag122.xml" /><Relationship Id="rId14" Type="http://schemas.openxmlformats.org/officeDocument/2006/relationships/image" Target="../media/image8.gif" /><Relationship Id="rId15" Type="http://schemas.openxmlformats.org/officeDocument/2006/relationships/tags" Target="../tags/tag123.xml" /><Relationship Id="rId16" Type="http://schemas.openxmlformats.org/officeDocument/2006/relationships/audio" Target="../media/audio11.wav" /><Relationship Id="rId17" Type="http://schemas.openxmlformats.org/officeDocument/2006/relationships/audio" Target="../media/audio22.wav" /><Relationship Id="rId18" Type="http://schemas.openxmlformats.org/officeDocument/2006/relationships/audio" Target="../media/audio33.wav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0.xml" /><Relationship Id="rId11" Type="http://schemas.openxmlformats.org/officeDocument/2006/relationships/image" Target="../media/image11.png" /><Relationship Id="rId12" Type="http://schemas.openxmlformats.org/officeDocument/2006/relationships/tags" Target="../tags/tag131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image" Target="../media/image9.png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6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242820" y="820420"/>
            <a:ext cx="4999355" cy="1169670"/>
          </a:xfrm>
        </p:spPr>
        <p:txBody>
          <a:bodyPr>
            <a:noAutofit/>
          </a:bodyPr>
          <a:lstStyle/>
          <a:p>
            <a:r>
              <a:rPr lang="zh-CN" altLang="zh-CN" sz="8000">
                <a:latin typeface="华文隶书" panose="02010800040101010101" charset="-122"/>
                <a:ea typeface="华文隶书" panose="02010800040101010101" charset="-122"/>
              </a:rPr>
              <a:t>六国论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3092450" y="2174240"/>
            <a:ext cx="7414260" cy="1472565"/>
          </a:xfrm>
        </p:spPr>
        <p:txBody>
          <a:bodyPr/>
          <a:lstStyle/>
          <a:p>
            <a:r>
              <a:rPr lang="en-US" altLang="zh-CN" sz="4000" b="1">
                <a:solidFill>
                  <a:schemeClr val="tx1"/>
                </a:solidFill>
              </a:rPr>
              <a:t>——</a:t>
            </a:r>
            <a:r>
              <a:rPr lang="zh-CN" altLang="en-US" sz="4000" b="1">
                <a:solidFill>
                  <a:schemeClr val="tx1"/>
                </a:solidFill>
              </a:rPr>
              <a:t>苏洵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文本框 12289"/>
          <p:cNvSpPr txBox="1"/>
          <p:nvPr>
            <p:custDataLst>
              <p:tags r:id="rId3"/>
            </p:custDataLst>
          </p:nvPr>
        </p:nvSpPr>
        <p:spPr>
          <a:xfrm>
            <a:off x="526415" y="1063625"/>
            <a:ext cx="105949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smtClean="0">
                <a:latin typeface="楷体_GB2312" pitchFamily="49" charset="-122"/>
                <a:ea typeface="楷体_GB2312" pitchFamily="49" charset="-122"/>
              </a:rPr>
              <a:t>战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国后期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全国实现统一已成为历史的必然。秦经商鞅变法，逐渐强大起来；六国曾“合纵”抗秦，但各有打算，联合并不巩固。秦王采取“远交近攻”的策略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全面发动了对六国的剿灭战。公元前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230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年秦灭邻近的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韩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228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年秦再灭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赵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225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年秦灭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魏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223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年秦灭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楚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222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年秦灭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燕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221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年秦南下灭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齐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。秦灭六国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结束了诸侯割据称雄的“战国”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进入了秦汉封建大统一的时代。    </a:t>
            </a:r>
          </a:p>
        </p:txBody>
      </p:sp>
      <p:pic>
        <p:nvPicPr>
          <p:cNvPr id="18434" name="图片 12290" descr="55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188" b="9491"/>
          <a:stretch>
            <a:fillRect/>
          </a:stretch>
        </p:blipFill>
        <p:spPr>
          <a:xfrm>
            <a:off x="8646795" y="3484245"/>
            <a:ext cx="2599055" cy="3208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2291"/>
          <p:cNvSpPr txBox="1"/>
          <p:nvPr>
            <p:custDataLst>
              <p:tags r:id="rId6"/>
            </p:custDataLst>
          </p:nvPr>
        </p:nvSpPr>
        <p:spPr>
          <a:xfrm>
            <a:off x="526415" y="4669790"/>
            <a:ext cx="77374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秦全胜而速败，其暴灭被后人做足了文章。秦何以统一六国，史家又语焉不详。苏洵的史论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六国论</a:t>
            </a:r>
            <a:r>
              <a:rPr lang="en-US" altLang="x-none" sz="240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，是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鞭挞强秦暴行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40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剖断六国痼疾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的第一文。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349625" y="244475"/>
            <a:ext cx="5824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六国时期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4" name="Picture 3"/>
          <p:cNvPicPr>
            <a:picLocks noGrp="1"/>
          </p:cNvPicPr>
          <p:nvPr>
            <p:ph idx="4294967295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85925" y="773112"/>
            <a:ext cx="6480175" cy="52657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5" name="矩形 4"/>
          <p:cNvSpPr/>
          <p:nvPr>
            <p:custDataLst>
              <p:tags r:id="rId5"/>
            </p:custDataLst>
          </p:nvPr>
        </p:nvSpPr>
        <p:spPr>
          <a:xfrm>
            <a:off x="8369300" y="1873250"/>
            <a:ext cx="1911350" cy="30149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秦</a:t>
            </a:r>
            <a:r>
              <a:rPr lang="en-US" altLang="zh-CN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—</a:t>
            </a:r>
            <a:r>
              <a:rPr lang="zh-CN" altLang="en-US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强</a:t>
            </a:r>
          </a:p>
          <a:p>
            <a:pPr marL="0" marR="0" lvl="0" inden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楚</a:t>
            </a:r>
            <a:r>
              <a:rPr lang="en-US" altLang="zh-CN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—</a:t>
            </a:r>
            <a:r>
              <a:rPr lang="zh-CN" altLang="en-US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大</a:t>
            </a:r>
          </a:p>
          <a:p>
            <a:pPr marL="0" marR="0" lvl="0" inden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齐</a:t>
            </a:r>
            <a:r>
              <a:rPr lang="en-US" altLang="zh-CN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—</a:t>
            </a:r>
            <a:r>
              <a:rPr lang="zh-CN" altLang="en-US" sz="4000" b="1">
                <a:solidFill>
                  <a:srgbClr val="000000"/>
                </a:solidFill>
                <a:latin typeface="迷你简启体" charset="-122"/>
                <a:ea typeface="迷你简启体" charset="-122"/>
              </a:rPr>
              <a:t>富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Rectangle 2"/>
          <p:cNvSpPr/>
          <p:nvPr>
            <p:custDataLst>
              <p:tags r:id="rId3"/>
            </p:custDataLst>
          </p:nvPr>
        </p:nvSpPr>
        <p:spPr>
          <a:xfrm>
            <a:off x="1919288" y="0"/>
            <a:ext cx="1676400" cy="83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r>
              <a:rPr lang="zh-CN" altLang="en-US" sz="3600" b="1">
                <a:solidFill>
                  <a:srgbClr val="FF0000"/>
                </a:solidFill>
                <a:latin typeface="迷你简启体" charset="-122"/>
                <a:ea typeface="迷你简启体" charset="-122"/>
              </a:rPr>
              <a:t>秦国</a:t>
            </a:r>
          </a:p>
        </p:txBody>
      </p:sp>
      <p:sp>
        <p:nvSpPr>
          <p:cNvPr id="34819" name="Rectangle 3"/>
          <p:cNvSpPr/>
          <p:nvPr>
            <p:custDataLst>
              <p:tags r:id="rId4"/>
            </p:custDataLst>
          </p:nvPr>
        </p:nvSpPr>
        <p:spPr>
          <a:xfrm>
            <a:off x="1774825" y="765175"/>
            <a:ext cx="1981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r>
              <a:rPr lang="zh-CN" altLang="en-US" sz="3600" b="1">
                <a:solidFill>
                  <a:srgbClr val="FF0000"/>
                </a:solidFill>
                <a:latin typeface="迷你简启体" charset="-122"/>
                <a:ea typeface="迷你简启体" charset="-122"/>
              </a:rPr>
              <a:t>韩、魏、楚</a:t>
            </a:r>
          </a:p>
        </p:txBody>
      </p:sp>
      <p:sp>
        <p:nvSpPr>
          <p:cNvPr id="34820" name="Rectangle 4"/>
          <p:cNvSpPr/>
          <p:nvPr>
            <p:custDataLst>
              <p:tags r:id="rId5"/>
            </p:custDataLst>
          </p:nvPr>
        </p:nvSpPr>
        <p:spPr>
          <a:xfrm>
            <a:off x="1774825" y="1628775"/>
            <a:ext cx="19812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r>
              <a:rPr lang="zh-CN" altLang="en-US" sz="3600" b="1">
                <a:solidFill>
                  <a:srgbClr val="FF0000"/>
                </a:solidFill>
                <a:latin typeface="迷你简启体" charset="-122"/>
                <a:ea typeface="迷你简启体" charset="-122"/>
              </a:rPr>
              <a:t>齐、燕、赵</a:t>
            </a:r>
          </a:p>
        </p:txBody>
      </p:sp>
      <p:pic>
        <p:nvPicPr>
          <p:cNvPr id="34821" name="Picture 5" descr="china02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5588" y="457200"/>
            <a:ext cx="6602412" cy="58674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4822" name="Picture 6" descr="clip_image0033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000" y="2420938"/>
            <a:ext cx="2555875" cy="390366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10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1"/>
      <p:bldP spid="34820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25755" y="951230"/>
            <a:ext cx="11570970" cy="49047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      </a:t>
            </a:r>
            <a:r>
              <a:rPr lang="zh-CN" altLang="en-US" sz="2400"/>
              <a:t>北宋建国后一百年间，北宋军队与契丹、西夏军队大小六十余战，败多胜少。北宋加强中央集权的措施，导致官僚机构膨胀和军队不断扩充。到北宋中期，官俸和军费开支浩大，政府财政入不敷出。北宋政府实不限制兼并的政策，土地集中现象严重，贵族占有大量土地，社会矛盾尖锐。政治上的专制腐败，军事上的骄惰无能，带来外交上的极端软弱。</a:t>
            </a:r>
            <a:r>
              <a:rPr lang="zh-CN" altLang="en-US" sz="2400">
                <a:solidFill>
                  <a:srgbClr val="FF0000"/>
                </a:solidFill>
              </a:rPr>
              <a:t>到苏洵生活的年代，北宋每年要向契丹和西夏上贡大量银两以及商品。</a:t>
            </a:r>
            <a:r>
              <a:rPr lang="zh-CN" altLang="en-US" sz="2400"/>
              <a:t>这样贿赂的结果，助长了契丹、西夏的气焰，加重了人民的负担，极大地损伤了国力，带来了无穷的祸患。也就是说当时的北宋四周环伺，政策上求和，积贫积弱，而苏洵正是针对这样的现实撰写《六国论》的。</a:t>
            </a:r>
          </a:p>
          <a:p>
            <a:pPr marL="0" indent="0">
              <a:buNone/>
            </a:pPr>
            <a:endParaRPr lang="zh-CN" altLang="en-US" sz="24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349625" y="244475"/>
            <a:ext cx="5824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北宋时期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019935" y="99060"/>
            <a:ext cx="5823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✍</a:t>
            </a:r>
            <a:r>
              <a:rPr lang="zh-CN" altLang="en-US" sz="4000" b="1"/>
              <a:t>写作背景</a:t>
            </a:r>
          </a:p>
        </p:txBody>
      </p:sp>
      <p:pic>
        <p:nvPicPr>
          <p:cNvPr id="21509" name="Picture 5" descr="图片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110" r="1102" b="2700"/>
          <a:stretch>
            <a:fillRect/>
          </a:stretch>
        </p:blipFill>
        <p:spPr>
          <a:xfrm>
            <a:off x="7129145" y="929005"/>
            <a:ext cx="4693285" cy="4624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343660" y="2908935"/>
            <a:ext cx="4956810" cy="3810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98120" y="829945"/>
            <a:ext cx="68268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</a:t>
            </a:r>
            <a:r>
              <a:rPr lang="zh-CN" altLang="en-US" sz="2400"/>
              <a:t>苏洵写《六国论》，以</a:t>
            </a:r>
            <a:r>
              <a:rPr lang="en-US" altLang="zh-CN" sz="2400"/>
              <a:t>“</a:t>
            </a:r>
            <a:r>
              <a:rPr lang="zh-CN" altLang="en-US" sz="2400"/>
              <a:t>六国破灭之道</a:t>
            </a:r>
            <a:r>
              <a:rPr lang="en-US" altLang="zh-CN" sz="2400"/>
              <a:t>”</a:t>
            </a:r>
            <a:r>
              <a:rPr lang="zh-CN" altLang="en-US" sz="2400"/>
              <a:t>来进行讽谏，希望北宋统治者改弦更张，勿蹈覆辙。正所谓</a:t>
            </a:r>
            <a:r>
              <a:rPr lang="en-US" altLang="zh-CN" sz="2400"/>
              <a:t>“</a:t>
            </a:r>
            <a:r>
              <a:rPr lang="zh-CN" altLang="en-US" sz="2400"/>
              <a:t>前事不忘，后事之师</a:t>
            </a:r>
            <a:r>
              <a:rPr lang="en-US" altLang="zh-CN" sz="2400"/>
              <a:t>”</a:t>
            </a:r>
            <a:r>
              <a:rPr lang="zh-CN" altLang="en-US" sz="2400"/>
              <a:t>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3125" y="521335"/>
            <a:ext cx="2835910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4000" b="1"/>
              <a:t>✏文题释义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276985" y="1904365"/>
            <a:ext cx="9152890" cy="3562350"/>
          </a:xfrm>
          <a:prstGeom prst="rect">
            <a:avLst/>
          </a:prstGeom>
          <a:solidFill>
            <a:schemeClr val="bg2"/>
          </a:solidFill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8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“六国论”是倒装省略句，是“论六国灭亡的根本原因”。“论”是古代散文的一种文体，以论证为主，要求善于析理，析理愈透愈精，就愈能体现这种文体的特点。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 l="35000" t="10000" r="-3000" b="100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-256540" y="1748155"/>
            <a:ext cx="6196330" cy="4442460"/>
          </a:xfrm>
        </p:spPr>
        <p:txBody>
          <a:bodyPr vert="eaVert"/>
          <a:lstStyle/>
          <a:p>
            <a:r>
              <a:rPr lang="zh-CN" altLang="en-US" sz="5400"/>
              <a:t>识字记音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27275" y="641350"/>
            <a:ext cx="14986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🐎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275205" y="333375"/>
            <a:ext cx="8136255" cy="6224905"/>
          </a:xfrm>
          <a:solidFill>
            <a:schemeClr val="bg1"/>
          </a:solidFill>
          <a:ln>
            <a:miter lim="800000"/>
          </a:ln>
        </p:spPr>
        <p:txBody>
          <a:bodyPr vert="horz" wrap="square" lIns="91440" tIns="45720" rIns="91440" bIns="45720" anchor="t" anchorCtr="0">
            <a:normAutofit fontScale="9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150000"/>
              </a:lnSpc>
              <a:buNone/>
            </a:pPr>
            <a:r>
              <a:rPr lang="en-US" altLang="zh-CN" sz="1400" b="1">
                <a:solidFill>
                  <a:srgbClr val="FFFF00"/>
                </a:solidFill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lù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秦                六国互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丧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sàng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</a:p>
          <a:p>
            <a:pPr lvl="0" eaLnBrk="1" hangingPunct="1">
              <a:lnSpc>
                <a:spcPct val="15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率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shuài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赂秦耶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yé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小则获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邑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yì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</a:p>
          <a:p>
            <a:pPr lvl="0" eaLnBrk="1" hangingPunct="1">
              <a:lnSpc>
                <a:spcPct val="15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厥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jué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先祖父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pù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霜露 </a:t>
            </a:r>
          </a:p>
          <a:p>
            <a:pPr lvl="0" eaLnBrk="1" hangingPunct="1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厌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yàn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芥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jiè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下咽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yàn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yǔ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嬴而不助五国也       </a:t>
            </a:r>
          </a:p>
          <a:p>
            <a:pPr lvl="0" eaLnBrk="1" hangingPunct="1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洎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jì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牧以谗诛          革灭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dài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尽    </a:t>
            </a:r>
          </a:p>
          <a:p>
            <a:pPr lvl="0" eaLnBrk="1" hangingPunct="1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当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tǎng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与秦相较        或未易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量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liáng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 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夫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fú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en-US" altLang="en-US" b="1">
                <a:solidFill>
                  <a:srgbClr val="FF0000"/>
                </a:solidFill>
              </a:rPr>
              <a:t>è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秦人积威之所劫    </a:t>
            </a:r>
          </a:p>
          <a:p>
            <a:pPr lvl="0" eaLnBrk="1" hangingPunct="1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削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xuē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月割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苟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gǒu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以天下之大</a:t>
            </a:r>
          </a:p>
        </p:txBody>
      </p:sp>
      <p:sp>
        <p:nvSpPr>
          <p:cNvPr id="7171" name="Rectangle 3"/>
          <p:cNvSpPr/>
          <p:nvPr>
            <p:custDataLst>
              <p:tags r:id="rId4"/>
            </p:custDataLst>
          </p:nvPr>
        </p:nvSpPr>
        <p:spPr>
          <a:xfrm>
            <a:off x="1370330" y="333375"/>
            <a:ext cx="693420" cy="255333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000" b="1">
                <a:solidFill>
                  <a:srgbClr val="0000FF"/>
                </a:solidFill>
              </a:rPr>
              <a:t>注</a:t>
            </a:r>
          </a:p>
          <a:p>
            <a:pPr marL="0" lvl="0" indent="0" eaLnBrk="1" hangingPunct="1"/>
            <a:r>
              <a:rPr lang="zh-CN" altLang="en-US" sz="4000" b="1">
                <a:solidFill>
                  <a:srgbClr val="0000FF"/>
                </a:solidFill>
              </a:rPr>
              <a:t>意</a:t>
            </a:r>
          </a:p>
          <a:p>
            <a:pPr marL="0" lvl="0" indent="0" eaLnBrk="1" hangingPunct="1"/>
            <a:r>
              <a:rPr lang="zh-CN" altLang="en-US" sz="4000" b="1">
                <a:solidFill>
                  <a:srgbClr val="0000FF"/>
                </a:solidFill>
              </a:rPr>
              <a:t>字</a:t>
            </a:r>
          </a:p>
          <a:p>
            <a:pPr marL="0" lvl="0" indent="0" eaLnBrk="1" hangingPunct="1"/>
            <a:r>
              <a:rPr lang="zh-CN" altLang="en-US" sz="4000" b="1">
                <a:solidFill>
                  <a:srgbClr val="0000FF"/>
                </a:solidFill>
              </a:rPr>
              <a:t>音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 l="35000" t="10000" r="-3000" b="100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-256540" y="1748155"/>
            <a:ext cx="6196330" cy="4442460"/>
          </a:xfrm>
        </p:spPr>
        <p:txBody>
          <a:bodyPr vert="eaVert"/>
          <a:lstStyle/>
          <a:p>
            <a:r>
              <a:rPr lang="zh-CN" altLang="en-US" sz="5400"/>
              <a:t>文本研读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27275" y="641350"/>
            <a:ext cx="14986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🐎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8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27100" y="732155"/>
            <a:ext cx="1035494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六国破灭，非</a:t>
            </a:r>
            <a:r>
              <a:rPr lang="zh-CN" altLang="en-US" sz="2800">
                <a:solidFill>
                  <a:srgbClr val="FF0000"/>
                </a:solidFill>
              </a:rPr>
              <a:t>兵</a:t>
            </a:r>
            <a:r>
              <a:rPr lang="zh-CN" altLang="en-US" sz="2800"/>
              <a:t>不利 ，战不</a:t>
            </a:r>
            <a:r>
              <a:rPr lang="zh-CN" altLang="en-US" sz="2800">
                <a:solidFill>
                  <a:srgbClr val="FF0000"/>
                </a:solidFill>
              </a:rPr>
              <a:t>善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弊在赂秦</a:t>
            </a:r>
            <a:r>
              <a:rPr lang="zh-CN" altLang="en-US" sz="2800"/>
              <a:t>。赂秦而力亏，破灭之</a:t>
            </a:r>
            <a:r>
              <a:rPr lang="zh-CN" altLang="en-US" sz="2800">
                <a:solidFill>
                  <a:srgbClr val="FF0000"/>
                </a:solidFill>
              </a:rPr>
              <a:t>道</a:t>
            </a:r>
            <a:r>
              <a:rPr lang="zh-CN" altLang="en-US" sz="2800"/>
              <a:t>也。</a:t>
            </a:r>
            <a:r>
              <a:rPr lang="zh-CN" altLang="en-US" sz="2800" u="sng">
                <a:solidFill>
                  <a:srgbClr val="FF0000"/>
                </a:solidFill>
              </a:rPr>
              <a:t>或曰</a:t>
            </a:r>
            <a:r>
              <a:rPr lang="zh-CN" altLang="en-US" sz="2800" u="sng"/>
              <a:t>：六国</a:t>
            </a:r>
            <a:r>
              <a:rPr lang="zh-CN" altLang="en-US" sz="2800" u="sng">
                <a:solidFill>
                  <a:srgbClr val="FF0000"/>
                </a:solidFill>
              </a:rPr>
              <a:t>互丧</a:t>
            </a:r>
            <a:r>
              <a:rPr lang="zh-CN" altLang="en-US" sz="2800" u="sng"/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率</a:t>
            </a:r>
            <a:r>
              <a:rPr lang="zh-CN" altLang="en-US" sz="2800" u="sng"/>
              <a:t>赂秦耶？曰：</a:t>
            </a:r>
            <a:r>
              <a:rPr lang="zh-CN" altLang="en-US" sz="2800"/>
              <a:t>不赂者以赂者丧，</a:t>
            </a:r>
            <a:r>
              <a:rPr lang="zh-CN" altLang="en-US" sz="2800">
                <a:solidFill>
                  <a:srgbClr val="FF0000"/>
                </a:solidFill>
              </a:rPr>
              <a:t>盖</a:t>
            </a:r>
            <a:r>
              <a:rPr lang="zh-CN" altLang="en-US" sz="2800"/>
              <a:t>失强援，不能独</a:t>
            </a:r>
            <a:r>
              <a:rPr lang="zh-CN" altLang="en-US" sz="2800">
                <a:solidFill>
                  <a:srgbClr val="FF0000"/>
                </a:solidFill>
              </a:rPr>
              <a:t>完</a:t>
            </a:r>
            <a:r>
              <a:rPr lang="zh-CN" altLang="en-US" sz="2800"/>
              <a:t>。故曰：</a:t>
            </a:r>
            <a:r>
              <a:rPr lang="zh-CN" altLang="en-US" sz="2800" u="sng"/>
              <a:t>弊在赂秦也。</a:t>
            </a:r>
            <a:endParaRPr lang="zh-CN" altLang="en-US" sz="2800"/>
          </a:p>
          <a:p>
            <a:pPr>
              <a:lnSpc>
                <a:spcPct val="300000"/>
              </a:lnSpc>
            </a:pPr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12515" y="204787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</a:rPr>
              <a:t>兵器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815330" y="204787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好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567170" y="1906905"/>
            <a:ext cx="27660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赂，贿赂。这里指向秦割地求和。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407150" y="916940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弊病在于贿赂秦国。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545590" y="33820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原因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647315" y="33820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有人说。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943735" y="5628640"/>
            <a:ext cx="3132455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设问。下句的“曰”是对该设问的回答。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085590" y="338201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相继灭亡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5514340" y="33820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都，皆。</a:t>
            </a:r>
          </a:p>
        </p:txBody>
      </p:sp>
      <p:sp>
        <p:nvSpPr>
          <p:cNvPr id="12" name="左箭头 11"/>
          <p:cNvSpPr/>
          <p:nvPr>
            <p:custDataLst>
              <p:tags r:id="rId13"/>
            </p:custDataLst>
          </p:nvPr>
        </p:nvSpPr>
        <p:spPr>
          <a:xfrm rot="5940000" flipH="1">
            <a:off x="2787015" y="4185920"/>
            <a:ext cx="2171065" cy="301625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1013460" y="4571365"/>
            <a:ext cx="2540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承接上文，表示原因，“因为”。</a:t>
            </a: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3612515" y="45713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保全</a:t>
            </a:r>
          </a:p>
        </p:txBody>
      </p:sp>
      <p:sp>
        <p:nvSpPr>
          <p:cNvPr id="15" name="左箭头 14"/>
          <p:cNvSpPr/>
          <p:nvPr>
            <p:custDataLst>
              <p:tags r:id="rId16"/>
            </p:custDataLst>
          </p:nvPr>
        </p:nvSpPr>
        <p:spPr>
          <a:xfrm rot="2460000" flipH="1">
            <a:off x="6604000" y="4547235"/>
            <a:ext cx="637540" cy="3340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6567170" y="5049520"/>
            <a:ext cx="313245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判断句</a:t>
            </a: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 l="35000" t="10000" r="-3000" b="100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-194945" y="1207770"/>
            <a:ext cx="6196330" cy="4442460"/>
          </a:xfrm>
        </p:spPr>
        <p:txBody>
          <a:bodyPr vert="eaVert"/>
          <a:lstStyle/>
          <a:p>
            <a:r>
              <a:rPr lang="zh-CN" altLang="en-US" sz="6000"/>
              <a:t>新课导入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73630" y="929640"/>
            <a:ext cx="14986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🐎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58470" y="367030"/>
            <a:ext cx="11275695" cy="61239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六国灭亡，不是武器不锐利，仗打得不好，弊病在于割地贿赂秦国。割地贿赂秦国，自己的力量就亏损了，这是灭亡的原因。有人说：“六国相继灭亡，全都是由于割地贿赂秦国吗？”回答说：“不割地贿赂秦国的国家因为割地贿赂秦国的国家而灭亡。因为他们失去了强有力的外援，不能单独保全。所以说：‘弊病在于割地贿赂秦国’啊！”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Text Box 2"/>
          <p:cNvSpPr txBox="1"/>
          <p:nvPr>
            <p:custDataLst>
              <p:tags r:id="rId3"/>
            </p:custDataLst>
          </p:nvPr>
        </p:nvSpPr>
        <p:spPr>
          <a:xfrm>
            <a:off x="508000" y="762000"/>
            <a:ext cx="10101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文章第一段四句的关系怎样？</a:t>
            </a:r>
          </a:p>
        </p:txBody>
      </p:sp>
      <p:sp>
        <p:nvSpPr>
          <p:cNvPr id="5123" name="Text Box 3"/>
          <p:cNvSpPr txBox="1"/>
          <p:nvPr>
            <p:custDataLst>
              <p:tags r:id="rId4"/>
            </p:custDataLst>
          </p:nvPr>
        </p:nvSpPr>
        <p:spPr>
          <a:xfrm>
            <a:off x="1778635" y="2700020"/>
            <a:ext cx="2220595" cy="1076325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</a:rPr>
              <a:t>六国破灭， 弊在赂秦</a:t>
            </a:r>
          </a:p>
        </p:txBody>
      </p:sp>
      <p:sp>
        <p:nvSpPr>
          <p:cNvPr id="5124" name="AutoShape 4"/>
          <p:cNvSpPr/>
          <p:nvPr>
            <p:custDataLst>
              <p:tags r:id="rId5"/>
            </p:custDataLst>
          </p:nvPr>
        </p:nvSpPr>
        <p:spPr>
          <a:xfrm>
            <a:off x="5283200" y="2438400"/>
            <a:ext cx="406400" cy="1600200"/>
          </a:xfrm>
          <a:prstGeom prst="leftBrace">
            <a:avLst>
              <a:gd name="adj1" fmla="val 98437"/>
              <a:gd name="adj2" fmla="val 50000"/>
            </a:avLst>
          </a:prstGeom>
          <a:noFill/>
          <a:ln w="222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>
            <p:custDataLst>
              <p:tags r:id="rId6"/>
            </p:custDataLst>
          </p:nvPr>
        </p:nvSpPr>
        <p:spPr>
          <a:xfrm>
            <a:off x="6096000" y="2209800"/>
            <a:ext cx="5472113" cy="588963"/>
          </a:xfrm>
          <a:prstGeom prst="rect">
            <a:avLst/>
          </a:prstGeom>
          <a:noFill/>
          <a:ln w="952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1)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赂秦而力亏</a:t>
            </a:r>
          </a:p>
        </p:txBody>
      </p:sp>
      <p:sp>
        <p:nvSpPr>
          <p:cNvPr id="5126" name="Text Box 6"/>
          <p:cNvSpPr txBox="1"/>
          <p:nvPr>
            <p:custDataLst>
              <p:tags r:id="rId7"/>
            </p:custDataLst>
          </p:nvPr>
        </p:nvSpPr>
        <p:spPr>
          <a:xfrm>
            <a:off x="6096000" y="3581400"/>
            <a:ext cx="6096000" cy="588963"/>
          </a:xfrm>
          <a:prstGeom prst="rect">
            <a:avLst/>
          </a:prstGeom>
          <a:noFill/>
          <a:ln w="952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2)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不赂者以赂者丧</a:t>
            </a:r>
          </a:p>
        </p:txBody>
      </p:sp>
      <p:sp>
        <p:nvSpPr>
          <p:cNvPr id="5127" name="Text Box 7"/>
          <p:cNvSpPr txBox="1"/>
          <p:nvPr>
            <p:custDataLst>
              <p:tags r:id="rId8"/>
            </p:custDataLst>
          </p:nvPr>
        </p:nvSpPr>
        <p:spPr>
          <a:xfrm>
            <a:off x="2540000" y="5105400"/>
            <a:ext cx="698500" cy="708025"/>
          </a:xfrm>
          <a:prstGeom prst="rect">
            <a:avLst/>
          </a:prstGeom>
          <a:solidFill>
            <a:srgbClr val="FF9933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总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8" name="Text Box 8"/>
          <p:cNvSpPr txBox="1"/>
          <p:nvPr>
            <p:custDataLst>
              <p:tags r:id="rId9"/>
            </p:custDataLst>
          </p:nvPr>
        </p:nvSpPr>
        <p:spPr>
          <a:xfrm>
            <a:off x="8026400" y="5105400"/>
            <a:ext cx="698500" cy="708025"/>
          </a:xfrm>
          <a:prstGeom prst="rect">
            <a:avLst/>
          </a:prstGeom>
          <a:solidFill>
            <a:srgbClr val="FF9933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分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9" name="AutoShape 9"/>
          <p:cNvSpPr/>
          <p:nvPr>
            <p:custDataLst>
              <p:tags r:id="rId10"/>
            </p:custDataLst>
          </p:nvPr>
        </p:nvSpPr>
        <p:spPr>
          <a:xfrm>
            <a:off x="4978400" y="5334000"/>
            <a:ext cx="1422400" cy="381000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70250763" y="0"/>
              </a:cxn>
              <a:cxn ang="11796480">
                <a:pos x="0" y="3360208"/>
              </a:cxn>
              <a:cxn ang="5898240">
                <a:pos x="70250763" y="6720416"/>
              </a:cxn>
              <a:cxn ang="0">
                <a:pos x="93667673" y="336020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  <p:bldP spid="5126" grpId="0"/>
      <p:bldP spid="5127" grpId="0"/>
      <p:bldP spid="5128" grpId="0"/>
      <p:bldP spid="51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1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55270" y="212090"/>
            <a:ext cx="11743055" cy="65544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3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秦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以攻取</a:t>
            </a:r>
            <a:r>
              <a:rPr lang="en-US" altLang="zh-CN" sz="2800">
                <a:sym typeface="+mn-ea"/>
              </a:rPr>
              <a:t>之外，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小</a:t>
            </a:r>
            <a:r>
              <a:rPr lang="en-US" altLang="zh-CN" sz="2800">
                <a:sym typeface="+mn-ea"/>
              </a:rPr>
              <a:t>则获邑，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大</a:t>
            </a:r>
            <a:r>
              <a:rPr lang="en-US" altLang="zh-CN" sz="2800">
                <a:sym typeface="+mn-ea"/>
              </a:rPr>
              <a:t>则得城。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较</a:t>
            </a:r>
            <a:r>
              <a:rPr lang="en-US" altLang="zh-CN" sz="2800">
                <a:sym typeface="+mn-ea"/>
              </a:rPr>
              <a:t>秦之所得，与战胜而得者，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其实</a:t>
            </a:r>
            <a:r>
              <a:rPr lang="en-US" altLang="zh-CN" sz="2800">
                <a:sym typeface="+mn-ea"/>
              </a:rPr>
              <a:t>百倍；诸侯之所亡，与战败而亡者，其实亦百倍。则秦之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所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欲</a:t>
            </a:r>
            <a:r>
              <a:rPr lang="en-US" altLang="zh-CN" sz="2800">
                <a:sym typeface="+mn-ea"/>
              </a:rPr>
              <a:t>，诸侯之所大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患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固</a:t>
            </a:r>
            <a:r>
              <a:rPr lang="en-US" altLang="zh-CN" sz="2800">
                <a:sym typeface="+mn-ea"/>
              </a:rPr>
              <a:t>不在战矣。思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厥先祖父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暴</a:t>
            </a:r>
            <a:r>
              <a:rPr lang="en-US" altLang="zh-CN" sz="2800" u="sng">
                <a:sym typeface="+mn-ea"/>
              </a:rPr>
              <a:t>霜露，斩荆棘，以有尺寸之地。</a:t>
            </a:r>
            <a:r>
              <a:rPr lang="en-US" altLang="zh-CN" sz="2800">
                <a:sym typeface="+mn-ea"/>
              </a:rPr>
              <a:t>子孙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视</a:t>
            </a:r>
            <a:r>
              <a:rPr lang="en-US" altLang="zh-CN" sz="2800">
                <a:sym typeface="+mn-ea"/>
              </a:rPr>
              <a:t>之不甚惜，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举以予人</a:t>
            </a:r>
            <a:r>
              <a:rPr lang="en-US" altLang="zh-CN" sz="2800">
                <a:sym typeface="+mn-ea"/>
              </a:rPr>
              <a:t>，如弃草芥。</a:t>
            </a:r>
          </a:p>
          <a:p>
            <a:pPr lvl="0" algn="l">
              <a:lnSpc>
                <a:spcPct val="3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09675" y="154749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用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95730" y="43942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攻战（的方法）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968500" y="154749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夺取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368675" y="1362710"/>
            <a:ext cx="28530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形作名，小的方面，大的方面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55270" y="279019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它的实际数目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395730" y="413004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担心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303780" y="413004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本来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9458325" y="279019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u="sng">
                <a:solidFill>
                  <a:schemeClr val="accent1">
                    <a:lumMod val="50000"/>
                  </a:schemeClr>
                </a:solidFill>
                <a:sym typeface="+mn-ea"/>
              </a:rPr>
              <a:t>最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想要的东西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935730" y="3996055"/>
            <a:ext cx="35820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泛指他们的先人祖辈，指列国的先公先王。厥，其。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6221730" y="3037205"/>
            <a:ext cx="28530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同</a:t>
            </a: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曝</a:t>
            </a: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，曝露</a:t>
            </a:r>
          </a:p>
        </p:txBody>
      </p:sp>
      <p:sp>
        <p:nvSpPr>
          <p:cNvPr id="15" name="左箭头 14"/>
          <p:cNvSpPr/>
          <p:nvPr>
            <p:custDataLst>
              <p:tags r:id="rId14"/>
            </p:custDataLst>
          </p:nvPr>
        </p:nvSpPr>
        <p:spPr>
          <a:xfrm rot="5400000" flipH="1">
            <a:off x="9223375" y="4164330"/>
            <a:ext cx="637540" cy="3340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8551545" y="4826000"/>
            <a:ext cx="313245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形容创业艰苦。</a:t>
            </a: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828675" y="528637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对待</a:t>
            </a: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2639695" y="5286375"/>
            <a:ext cx="3582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拿它（土地）来送给别人。</a:t>
            </a:r>
          </a:p>
        </p:txBody>
      </p:sp>
      <p:sp>
        <p:nvSpPr>
          <p:cNvPr id="17" name="左箭头 16"/>
          <p:cNvSpPr/>
          <p:nvPr>
            <p:custDataLst>
              <p:tags r:id="rId18"/>
            </p:custDataLst>
          </p:nvPr>
        </p:nvSpPr>
        <p:spPr>
          <a:xfrm rot="5400000" flipH="1">
            <a:off x="4066540" y="5572760"/>
            <a:ext cx="772160" cy="19939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3228975" y="6058535"/>
            <a:ext cx="369760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省略句，举以（之）予人</a:t>
            </a: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6918325" y="145542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比较</a:t>
            </a: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58470" y="367030"/>
            <a:ext cx="11275695" cy="59080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秦国除用攻战的方法取得土地之外（还得到诸侯的割地贿赂），小的就获得城镇，大的就获得都市，把秦国由受贿赂得到的土地与战胜而得到的土地比较，实际上有一百倍，把诸侯贿赂秦国所失去的土地与战败所失去的土地比较，实际上也有一百倍。那么秦国最大的欲望，诸侯最大的祸患，当然就不在于战争了。回想他们的祖辈父辈，冒着霜露，披荆斩棘，因而才有一点点土地。可是子孙们看待它却很不珍惜，拿它来送人，就像抛弃小草一样。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7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4790" y="151765"/>
            <a:ext cx="11743055" cy="65544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3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今日割五城，明日割十城，然后得一夕安寝。起视四境，而秦兵又至矣。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然则</a:t>
            </a:r>
            <a:r>
              <a:rPr lang="en-US" altLang="zh-CN" sz="2800">
                <a:sym typeface="+mn-ea"/>
              </a:rPr>
              <a:t>诸侯之地有限，暴秦之欲无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厌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奉之弥繁，侵之愈急</a:t>
            </a:r>
            <a:r>
              <a:rPr lang="en-US" altLang="zh-CN" sz="2800">
                <a:sym typeface="+mn-ea"/>
              </a:rPr>
              <a:t>。故不战而强弱胜负已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判</a:t>
            </a:r>
            <a:r>
              <a:rPr lang="en-US" altLang="zh-CN" sz="2800">
                <a:sym typeface="+mn-ea"/>
              </a:rPr>
              <a:t>矣。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至于颠覆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理固宜然</a:t>
            </a:r>
            <a:r>
              <a:rPr lang="en-US" altLang="zh-CN" sz="2800">
                <a:sym typeface="+mn-ea"/>
              </a:rPr>
              <a:t>。古人云：</a:t>
            </a:r>
            <a:r>
              <a:rPr lang="en-US" altLang="zh-CN" sz="2800" u="sng">
                <a:sym typeface="+mn-ea"/>
              </a:rPr>
              <a:t>“以地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事</a:t>
            </a:r>
            <a:r>
              <a:rPr lang="en-US" altLang="zh-CN" sz="2800" u="sng">
                <a:sym typeface="+mn-ea"/>
              </a:rPr>
              <a:t>秦，犹抱薪救火，薪不尽，火不灭。”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此言得之</a:t>
            </a:r>
            <a:r>
              <a:rPr lang="en-US" altLang="zh-CN" sz="2800">
                <a:sym typeface="+mn-ea"/>
              </a:rPr>
              <a:t>。</a:t>
            </a:r>
          </a:p>
          <a:p>
            <a:pPr lvl="0" algn="l">
              <a:lnSpc>
                <a:spcPct val="3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24790" y="281241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既然这样，那么。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791325" y="2627630"/>
            <a:ext cx="28981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弥、愈，“更加” 。繁，多。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936365" y="3820160"/>
            <a:ext cx="2540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（按照）道理本来就应该这样。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130675" y="158242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同“餍”，满足。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670675" y="1413510"/>
            <a:ext cx="39541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（诸侯）送给秦的土地越多，（秦国）侵略诸侯也越厉害。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086100" y="281241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灭亡</a:t>
            </a: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319655" y="400494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以至于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92200" y="400494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决定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5854065" y="284289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奉送</a:t>
            </a: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084820" y="400494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侍奉</a:t>
            </a:r>
          </a:p>
        </p:txBody>
      </p:sp>
      <p:sp>
        <p:nvSpPr>
          <p:cNvPr id="15" name="左箭头 14"/>
          <p:cNvSpPr/>
          <p:nvPr>
            <p:custDataLst>
              <p:tags r:id="rId14"/>
            </p:custDataLst>
          </p:nvPr>
        </p:nvSpPr>
        <p:spPr>
          <a:xfrm rot="5400000" flipH="1">
            <a:off x="10026650" y="4164330"/>
            <a:ext cx="637540" cy="3340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1962785" y="5218430"/>
            <a:ext cx="32543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这话对了。得之，得其理。之，指上面说的道理。</a:t>
            </a: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9897110" y="4758055"/>
            <a:ext cx="3254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引用</a:t>
            </a: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4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92455" y="277495"/>
            <a:ext cx="10397490" cy="59080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今天割去五座城，明天割去十座城，然后才能睡上一夜安稳觉。待起床一看四周边境，秦国的军队又打来了。那么，诸侯的土地有限，暴秦的欲望没有满足；谁送给它土地越多，它侵犯谁就越急。所以不用打仗，谁强谁弱、谁胜谁败就已分得清清楚楚了。六国落到灭亡的地步，按理本来应当这样。古人说：“用土地侍奉秦国，就像抱着柴草救火，柴草没有烧完，火就不会熄灭。”这话说得在理啊！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2192000" cy="608013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第二段运用了什么论证方法</a:t>
            </a:r>
            <a:r>
              <a:rPr kumimoji="1" lang="zh-CN" altLang="en-US" sz="3335" b="1" i="0" u="none" strike="noStrike" kern="120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？论证了什么？</a:t>
            </a:r>
            <a:endParaRPr kumimoji="1" lang="zh-CN" altLang="en-US" sz="29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6250" y="2667000"/>
            <a:ext cx="642938" cy="2490788"/>
          </a:xfrm>
          <a:prstGeom prst="rect">
            <a:avLst/>
          </a:prstGeom>
          <a:noFill/>
          <a:ln>
            <a:noFill/>
          </a:ln>
        </p:spPr>
        <p:txBody>
          <a:bodyPr vert="eaVert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对                比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AutoShape 4"/>
          <p:cNvSpPr/>
          <p:nvPr>
            <p:custDataLst>
              <p:tags r:id="rId5"/>
            </p:custDataLst>
          </p:nvPr>
        </p:nvSpPr>
        <p:spPr bwMode="auto">
          <a:xfrm>
            <a:off x="1016000" y="1600200"/>
            <a:ext cx="304800" cy="4191000"/>
          </a:xfrm>
          <a:prstGeom prst="leftBrace">
            <a:avLst>
              <a:gd name="adj1" fmla="val 152778"/>
              <a:gd name="adj2" fmla="val 50000"/>
            </a:avLst>
          </a:prstGeom>
          <a:noFill/>
          <a:ln w="50800">
            <a:solidFill>
              <a:srgbClr val="339966"/>
            </a:solidFill>
            <a:round/>
          </a:ln>
        </p:spPr>
        <p:txBody>
          <a:bodyPr wrap="none" lIns="94760" tIns="47380" rIns="94760" bIns="47380" anchor="ctr"/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04963" y="1263650"/>
            <a:ext cx="1609725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小邑</a:t>
            </a:r>
          </a:p>
        </p:txBody>
      </p:sp>
      <p:sp>
        <p:nvSpPr>
          <p:cNvPr id="14342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62400" y="1295400"/>
            <a:ext cx="155733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大城</a:t>
            </a:r>
          </a:p>
        </p:txBody>
      </p:sp>
      <p:sp>
        <p:nvSpPr>
          <p:cNvPr id="14343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25600" y="1828800"/>
            <a:ext cx="1325563" cy="547688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得百倍</a:t>
            </a:r>
          </a:p>
        </p:txBody>
      </p:sp>
      <p:sp>
        <p:nvSpPr>
          <p:cNvPr id="14344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62400" y="1828800"/>
            <a:ext cx="1325563" cy="547688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失百倍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625600" y="2514600"/>
            <a:ext cx="947738" cy="547688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大欲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064000" y="2514600"/>
            <a:ext cx="145573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大患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7" name="AutoShape 11"/>
          <p:cNvSpPr/>
          <p:nvPr>
            <p:custDataLst>
              <p:tags r:id="rId12"/>
            </p:custDataLst>
          </p:nvPr>
        </p:nvSpPr>
        <p:spPr bwMode="auto">
          <a:xfrm>
            <a:off x="5588000" y="1524000"/>
            <a:ext cx="406400" cy="1371600"/>
          </a:xfrm>
          <a:prstGeom prst="rightBrace">
            <a:avLst>
              <a:gd name="adj1" fmla="val 37500"/>
              <a:gd name="adj2" fmla="val 50000"/>
            </a:avLst>
          </a:prstGeom>
          <a:noFill/>
          <a:ln w="28575">
            <a:solidFill>
              <a:srgbClr val="003366"/>
            </a:solidFill>
            <a:round/>
          </a:ln>
        </p:spPr>
        <p:txBody>
          <a:bodyPr wrap="none" lIns="94760" tIns="47380" rIns="94760" bIns="47380" anchor="ctr"/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400800" y="1954213"/>
            <a:ext cx="1479550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数量上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625600" y="3200400"/>
            <a:ext cx="149383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得难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962400" y="3200400"/>
            <a:ext cx="165258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献易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25600" y="3886200"/>
            <a:ext cx="149383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有限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962400" y="3962400"/>
            <a:ext cx="1460500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无厌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625600" y="4572000"/>
            <a:ext cx="158908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奉繁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962400" y="4648200"/>
            <a:ext cx="155733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侵急</a:t>
            </a:r>
          </a:p>
        </p:txBody>
      </p:sp>
      <p:sp>
        <p:nvSpPr>
          <p:cNvPr id="14355" name="AutoShape 19"/>
          <p:cNvSpPr/>
          <p:nvPr>
            <p:custDataLst>
              <p:tags r:id="rId20"/>
            </p:custDataLst>
          </p:nvPr>
        </p:nvSpPr>
        <p:spPr bwMode="auto">
          <a:xfrm>
            <a:off x="5486400" y="3429000"/>
            <a:ext cx="406400" cy="1524000"/>
          </a:xfrm>
          <a:prstGeom prst="rightBrace">
            <a:avLst>
              <a:gd name="adj1" fmla="val 41667"/>
              <a:gd name="adj2" fmla="val 50000"/>
            </a:avLst>
          </a:prstGeom>
          <a:noFill/>
          <a:ln w="28575">
            <a:solidFill>
              <a:srgbClr val="003366"/>
            </a:solidFill>
            <a:round/>
          </a:ln>
        </p:spPr>
        <p:txBody>
          <a:bodyPr wrap="none" lIns="94760" tIns="47380" rIns="94760" bIns="47380" anchor="ctr"/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400800" y="3859213"/>
            <a:ext cx="1479550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程度上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727200" y="5486400"/>
            <a:ext cx="1585913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不尽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962400" y="5562600"/>
            <a:ext cx="1557338" cy="547688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不灭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9" name="Text Box 23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197600" y="5486400"/>
            <a:ext cx="1479550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道理上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60" name="AutoShape 24"/>
          <p:cNvSpPr/>
          <p:nvPr>
            <p:custDataLst>
              <p:tags r:id="rId25"/>
            </p:custDataLst>
          </p:nvPr>
        </p:nvSpPr>
        <p:spPr bwMode="auto">
          <a:xfrm>
            <a:off x="8940800" y="2209800"/>
            <a:ext cx="406400" cy="3733800"/>
          </a:xfrm>
          <a:prstGeom prst="rightBrace">
            <a:avLst>
              <a:gd name="adj1" fmla="val 102083"/>
              <a:gd name="adj2" fmla="val 50000"/>
            </a:avLst>
          </a:prstGeom>
          <a:noFill/>
          <a:ln w="34925">
            <a:solidFill>
              <a:srgbClr val="FF9900"/>
            </a:solidFill>
            <a:round/>
          </a:ln>
        </p:spPr>
        <p:txBody>
          <a:bodyPr wrap="none" lIns="94760" tIns="47380" rIns="94760" bIns="47380" anchor="ctr"/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61" name="Text Box 2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10248900" y="2209800"/>
            <a:ext cx="704850" cy="3875088"/>
          </a:xfrm>
          <a:prstGeom prst="rect">
            <a:avLst/>
          </a:prstGeom>
          <a:noFill/>
          <a:ln>
            <a:noFill/>
          </a:ln>
        </p:spPr>
        <p:txBody>
          <a:bodyPr vert="eaVert"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文鼎CS行楷" pitchFamily="49" charset="-122"/>
                <a:cs typeface="+mn-cs"/>
              </a:rPr>
              <a:t>赂秦力亏，破灭之道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62" name="矩形 25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8515350" y="357188"/>
            <a:ext cx="2312988" cy="731838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1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对比说理</a:t>
            </a:r>
            <a:endParaRPr kumimoji="1" lang="zh-CN" altLang="en-US" sz="4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  <p:bldP spid="14351" grpId="0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59" grpId="0"/>
      <p:bldP spid="14360" grpId="0"/>
      <p:bldP spid="143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9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31470" y="192405"/>
            <a:ext cx="11230610" cy="65544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3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齐人未尝赂秦，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终继</a:t>
            </a:r>
            <a:r>
              <a:rPr lang="en-US" altLang="zh-CN" sz="2800">
                <a:sym typeface="+mn-ea"/>
              </a:rPr>
              <a:t>五国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迁灭</a:t>
            </a:r>
            <a:r>
              <a:rPr lang="en-US" altLang="zh-CN" sz="2800">
                <a:sym typeface="+mn-ea"/>
              </a:rPr>
              <a:t>，何哉？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与</a:t>
            </a:r>
            <a:r>
              <a:rPr lang="en-US" altLang="zh-CN" sz="2800">
                <a:sym typeface="+mn-ea"/>
              </a:rPr>
              <a:t>嬴而不助五国也。五国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既</a:t>
            </a:r>
            <a:r>
              <a:rPr lang="en-US" altLang="zh-CN" sz="2800">
                <a:sym typeface="+mn-ea"/>
              </a:rPr>
              <a:t>丧，齐亦不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免</a:t>
            </a:r>
            <a:r>
              <a:rPr lang="en-US" altLang="zh-CN" sz="2800">
                <a:sym typeface="+mn-ea"/>
              </a:rPr>
              <a:t>矣。燕赵之君，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始有远略</a:t>
            </a:r>
            <a:r>
              <a:rPr lang="en-US" altLang="zh-CN" sz="2800">
                <a:sym typeface="+mn-ea"/>
              </a:rPr>
              <a:t>，能守其土，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义</a:t>
            </a:r>
            <a:r>
              <a:rPr lang="en-US" altLang="zh-CN" sz="2800">
                <a:sym typeface="+mn-ea"/>
              </a:rPr>
              <a:t>不赂秦。是故燕虽小国而后亡，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斯</a:t>
            </a:r>
            <a:r>
              <a:rPr lang="en-US" altLang="zh-CN" sz="2800">
                <a:sym typeface="+mn-ea"/>
              </a:rPr>
              <a:t>用兵之效也。至丹以荆卿为计，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始速</a:t>
            </a:r>
            <a:r>
              <a:rPr lang="en-US" altLang="zh-CN" sz="2800">
                <a:sym typeface="+mn-ea"/>
              </a:rPr>
              <a:t>祸焉。</a:t>
            </a:r>
            <a:r>
              <a:rPr lang="en-US" altLang="zh-CN" sz="2800" u="sng">
                <a:sym typeface="+mn-ea"/>
              </a:rPr>
              <a:t>赵尝五战于秦</a:t>
            </a:r>
            <a:r>
              <a:rPr lang="en-US" altLang="zh-CN" sz="2800">
                <a:sym typeface="+mn-ea"/>
              </a:rPr>
              <a:t>，二败而三胜。后秦击赵者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再</a:t>
            </a:r>
            <a:r>
              <a:rPr lang="en-US" altLang="zh-CN" sz="2800">
                <a:sym typeface="+mn-ea"/>
              </a:rPr>
              <a:t>，李牧连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却</a:t>
            </a:r>
            <a:r>
              <a:rPr lang="en-US" altLang="zh-CN" sz="2800">
                <a:sym typeface="+mn-ea"/>
              </a:rPr>
              <a:t>之。</a:t>
            </a:r>
          </a:p>
          <a:p>
            <a:pPr lvl="0" algn="l">
              <a:lnSpc>
                <a:spcPct val="3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089275" y="149288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最后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800715" y="140271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既然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406265" y="2839085"/>
            <a:ext cx="2946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起初有长远的谋略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962150" y="283908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幸免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964940" y="149288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跟着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868420" y="192405"/>
            <a:ext cx="44557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灭亡。古代灭人国家，同时迁其国宝、重器，故说“迁灭”。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7910830" y="2654300"/>
            <a:ext cx="22993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名作动，坚持正义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971665" y="149288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亲附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7910830" y="407352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才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2820035" y="407352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这</a:t>
            </a: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8626475" y="407352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形作动，招致</a:t>
            </a: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5193665" y="541591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两次</a:t>
            </a: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6835775" y="541591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使······退却</a:t>
            </a:r>
          </a:p>
        </p:txBody>
      </p:sp>
      <p:sp>
        <p:nvSpPr>
          <p:cNvPr id="16" name="左箭头 15"/>
          <p:cNvSpPr/>
          <p:nvPr>
            <p:custDataLst>
              <p:tags r:id="rId17"/>
            </p:custDataLst>
          </p:nvPr>
        </p:nvSpPr>
        <p:spPr>
          <a:xfrm rot="5400000" flipH="1">
            <a:off x="626110" y="5390515"/>
            <a:ext cx="637540" cy="3340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549275" y="598043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状语后置</a:t>
            </a: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23570" y="401955"/>
            <a:ext cx="10678160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齐国不曾割地贿赂秦国，最后也随着五国灭亡，为什么呢？这是因为它跟秦国交好而不帮助五国啊。五国灭亡之后，齐国也就不能幸免了。燕国和赵国的君主，起初有远大的谋略，能够守住自己的土地，坚持正义不贿赂秦国。因此燕国虽然是个小国，却灭亡在后，这是用兵抵抗的效果啊。到了燕太子丹用派遣荆轲刺杀秦王作为对付秦国的策略，才招致灭亡的祸患。赵国曾经与秦国多次作战，败少胜多。后来秦国又两次攻打赵国，李牧接连打退了它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5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31470" y="192405"/>
            <a:ext cx="11230610" cy="65544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30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洎</a:t>
            </a:r>
            <a:r>
              <a:rPr lang="en-US" altLang="zh-CN" sz="2800">
                <a:sym typeface="+mn-ea"/>
              </a:rPr>
              <a:t>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以谗</a:t>
            </a:r>
            <a:r>
              <a:rPr lang="en-US" altLang="zh-CN" sz="2800">
                <a:sym typeface="+mn-ea"/>
              </a:rPr>
              <a:t>诛，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邯郸</a:t>
            </a:r>
            <a:r>
              <a:rPr lang="en-US" altLang="zh-CN" sz="2800">
                <a:sym typeface="+mn-ea"/>
              </a:rPr>
              <a:t>为郡，惜其用武而不终也。且燕赵处秦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革</a:t>
            </a:r>
            <a:r>
              <a:rPr lang="en-US" altLang="zh-CN" sz="2800">
                <a:sym typeface="+mn-ea"/>
              </a:rPr>
              <a:t>灭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殆</a:t>
            </a:r>
            <a:r>
              <a:rPr lang="en-US" altLang="zh-CN" sz="2800">
                <a:sym typeface="+mn-ea"/>
              </a:rPr>
              <a:t>尽之际，可谓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智力</a:t>
            </a:r>
            <a:r>
              <a:rPr lang="en-US" altLang="zh-CN" sz="2800">
                <a:sym typeface="+mn-ea"/>
              </a:rPr>
              <a:t>孤危，战败而亡，诚不得已。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向使</a:t>
            </a:r>
            <a:r>
              <a:rPr lang="en-US" altLang="zh-CN" sz="2800">
                <a:sym typeface="+mn-ea"/>
              </a:rPr>
              <a:t>三国各爱其地，齐人勿附于秦，刺客不行，良将犹在，则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胜负之数，存亡之理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当</a:t>
            </a:r>
            <a:r>
              <a:rPr lang="en-US" altLang="zh-CN" sz="2800">
                <a:sym typeface="+mn-ea"/>
              </a:rPr>
              <a:t>与秦相较，或未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易量</a:t>
            </a:r>
            <a:r>
              <a:rPr lang="en-US" altLang="zh-CN" sz="2800">
                <a:sym typeface="+mn-ea"/>
              </a:rPr>
              <a:t>。</a:t>
            </a:r>
          </a:p>
          <a:p>
            <a:pPr lvl="0" algn="l">
              <a:lnSpc>
                <a:spcPct val="3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31470" y="36766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及，等到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61670" y="152654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因为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334135" y="152654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小人的坏话。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852295" y="182880"/>
            <a:ext cx="34302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秦灭赵之后，把赵国改为秦国的邯郸郡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635365" y="152654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改变，除去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558020" y="36766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几乎，将要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583565" y="2872740"/>
            <a:ext cx="26962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智谋和力量（国力）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431280" y="2763520"/>
            <a:ext cx="26962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假使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4692650" y="4078605"/>
            <a:ext cx="42240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胜负存亡的命运。数，天数。理，理数。皆指命运。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7803515" y="3001010"/>
            <a:ext cx="2692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同“倘”，如果。</a:t>
            </a: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331470" y="5407025"/>
            <a:ext cx="26962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容易判断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50" name="Picture 2" descr="004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3"/>
          <a:stretch>
            <a:fillRect/>
          </a:stretch>
        </p:blipFill>
        <p:spPr>
          <a:xfrm>
            <a:off x="5961380" y="2323465"/>
            <a:ext cx="5281613" cy="384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76313" y="1507808"/>
            <a:ext cx="8832850" cy="5053330"/>
          </a:xfrm>
          <a:prstGeom prst="rect">
            <a:avLst/>
          </a:prstGeom>
          <a:noFill/>
          <a:ln>
            <a:noFill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当年苏老泉，年已二十七。</a:t>
            </a:r>
          </a:p>
          <a:p>
            <a:pPr marL="0" marR="0" lvl="0" indent="0" algn="l" defTabSz="12192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方知需用功，发奋读书籍。</a:t>
            </a:r>
          </a:p>
          <a:p>
            <a:pPr marL="0" marR="0" lvl="0" algn="l" defTabSz="1219200" rtl="0" fontAlgn="base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并同儿与女，思究圣人语。</a:t>
            </a:r>
            <a:b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寒窗多少年，青丝根根白。</a:t>
            </a:r>
            <a:b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父子同进京，三人皆中举。</a:t>
            </a:r>
            <a:b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皇城咸震惊，争诵苏洵名。</a:t>
            </a:r>
            <a:b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读书从不晚，辛勤为第一。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188210" y="471170"/>
            <a:ext cx="9385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文中说的三人是指谁❓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54685" y="1120775"/>
            <a:ext cx="10678160" cy="461581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等到李牧因受谗言被赵王杀害，都城邯郸就变成秦国的一个郡，可惜它用兵抵抗却没能坚持到底啊。况且燕赵正处在其他国家被消灭了的时候，可说是智谋已尽，力量单薄，战败而亡国，实在是没有办法的事啊。假使当初韩、魏、楚三国都各自珍惜自己的土地，齐国不依附秦国，燕国的刺客不去秦国，赵国的良将李牧还活着，那么胜败存亡的命运，如果与秦国较量，也许还不容易估量呢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5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0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1200" y="609600"/>
            <a:ext cx="7924800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第三段：齐、燕、赵灭亡的原因是什么？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8000" y="3505200"/>
            <a:ext cx="1938338" cy="608013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不赂者</a:t>
            </a:r>
          </a:p>
        </p:txBody>
      </p:sp>
      <p:sp>
        <p:nvSpPr>
          <p:cNvPr id="22532" name="AutoShape 4"/>
          <p:cNvSpPr/>
          <p:nvPr>
            <p:custDataLst>
              <p:tags r:id="rId5"/>
            </p:custDataLst>
          </p:nvPr>
        </p:nvSpPr>
        <p:spPr bwMode="auto">
          <a:xfrm>
            <a:off x="2540000" y="2514600"/>
            <a:ext cx="203200" cy="2590800"/>
          </a:xfrm>
          <a:prstGeom prst="leftBrace">
            <a:avLst>
              <a:gd name="adj1" fmla="val 141667"/>
              <a:gd name="adj2" fmla="val 50000"/>
            </a:avLst>
          </a:prstGeom>
          <a:noFill/>
          <a:ln w="25400">
            <a:solidFill>
              <a:srgbClr val="003300"/>
            </a:solidFill>
            <a:round/>
          </a:ln>
        </p:spPr>
        <p:txBody>
          <a:bodyPr wrap="none" lIns="94760" tIns="47380" rIns="94760" bIns="47380" anchor="ctr"/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51200" y="2362200"/>
            <a:ext cx="620713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齐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67200" y="2362200"/>
            <a:ext cx="2768600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与嬴不助五国</a:t>
            </a:r>
            <a:endParaRPr kumimoji="1" lang="zh-CN" altLang="en-US" sz="33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51200" y="3505200"/>
            <a:ext cx="620713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燕</a:t>
            </a:r>
            <a:endParaRPr kumimoji="1" lang="zh-CN" altLang="en-US" sz="2935" b="1" i="0" u="none" strike="noStrike" kern="1200" cap="none" spc="0" normalizeH="0" baseline="0" noProof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68800" y="3581400"/>
            <a:ext cx="2339975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以荆卿为计</a:t>
            </a:r>
            <a:endParaRPr kumimoji="1" lang="zh-CN" altLang="en-US" sz="3335" b="1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49600" y="4648200"/>
            <a:ext cx="620713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赵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368800" y="4648200"/>
            <a:ext cx="2339975" cy="608013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洎牧以谗诛</a:t>
            </a: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9" name="AutoShape 11"/>
          <p:cNvSpPr/>
          <p:nvPr>
            <p:custDataLst>
              <p:tags r:id="rId12"/>
            </p:custDataLst>
          </p:nvPr>
        </p:nvSpPr>
        <p:spPr bwMode="auto">
          <a:xfrm>
            <a:off x="8026400" y="2667000"/>
            <a:ext cx="406400" cy="2209800"/>
          </a:xfrm>
          <a:prstGeom prst="rightBrace">
            <a:avLst>
              <a:gd name="adj1" fmla="val 60417"/>
              <a:gd name="adj2" fmla="val 50000"/>
            </a:avLst>
          </a:prstGeom>
          <a:noFill/>
          <a:ln w="28575">
            <a:solidFill>
              <a:srgbClr val="008000"/>
            </a:solidFill>
            <a:round/>
          </a:ln>
        </p:spPr>
        <p:txBody>
          <a:bodyPr wrap="none" lIns="94760" tIns="47380" rIns="94760" bIns="47380" anchor="ctr"/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636000" y="3581400"/>
            <a:ext cx="2741613" cy="608013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335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不能独完</a:t>
            </a:r>
          </a:p>
        </p:txBody>
      </p:sp>
      <p:sp>
        <p:nvSpPr>
          <p:cNvPr id="22541" name="矩形 1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591550" y="5715000"/>
            <a:ext cx="2519363" cy="793750"/>
          </a:xfrm>
          <a:prstGeom prst="rect">
            <a:avLst/>
          </a:prstGeom>
          <a:noFill/>
          <a:ln>
            <a:noFill/>
          </a:ln>
        </p:spPr>
        <p:txBody>
          <a:bodyPr wrap="none" lIns="94760" tIns="47380" rIns="94760" bIns="47380">
            <a:spAutoFit/>
          </a:bodyPr>
          <a:lstStyle>
            <a:lvl1pPr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举例说理</a:t>
            </a:r>
            <a:endParaRPr kumimoji="1" lang="en-US" altLang="zh-CN" sz="45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1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11175" y="589915"/>
            <a:ext cx="11169650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3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呜呼！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以</a:t>
            </a:r>
            <a:r>
              <a:rPr lang="en-US" altLang="zh-CN" sz="2800">
                <a:sym typeface="+mn-ea"/>
              </a:rPr>
              <a:t>赂秦之地，封天下之谋臣，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以</a:t>
            </a:r>
            <a:r>
              <a:rPr lang="en-US" altLang="zh-CN" sz="2800">
                <a:sym typeface="+mn-ea"/>
              </a:rPr>
              <a:t>事秦之心，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礼</a:t>
            </a:r>
            <a:r>
              <a:rPr lang="en-US" altLang="zh-CN" sz="2800">
                <a:sym typeface="+mn-ea"/>
              </a:rPr>
              <a:t>天下之奇才，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并</a:t>
            </a:r>
            <a:r>
              <a:rPr lang="en-US" altLang="zh-CN" sz="2800" u="sng">
                <a:sym typeface="+mn-ea"/>
              </a:rPr>
              <a:t>力西向</a:t>
            </a:r>
            <a:r>
              <a:rPr lang="en-US" altLang="zh-CN" sz="2800">
                <a:sym typeface="+mn-ea"/>
              </a:rPr>
              <a:t>，则吾恐秦人食之不得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下咽</a:t>
            </a:r>
            <a:r>
              <a:rPr lang="en-US" altLang="zh-CN" sz="2800">
                <a:sym typeface="+mn-ea"/>
              </a:rPr>
              <a:t>也。悲夫！有如此之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势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而</a:t>
            </a:r>
            <a:r>
              <a:rPr lang="en-US" altLang="zh-CN" sz="2800" u="sng">
                <a:sym typeface="+mn-ea"/>
              </a:rPr>
              <a:t>为秦人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积威</a:t>
            </a:r>
            <a:r>
              <a:rPr lang="en-US" altLang="zh-CN" sz="2800" u="sng">
                <a:sym typeface="+mn-ea"/>
              </a:rPr>
              <a:t>之所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劫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日</a:t>
            </a:r>
            <a:r>
              <a:rPr lang="en-US" altLang="zh-CN" sz="2800">
                <a:sym typeface="+mn-ea"/>
              </a:rPr>
              <a:t>削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月</a:t>
            </a:r>
            <a:r>
              <a:rPr lang="en-US" altLang="zh-CN" sz="2800">
                <a:sym typeface="+mn-ea"/>
              </a:rPr>
              <a:t>割，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以</a:t>
            </a:r>
            <a:r>
              <a:rPr lang="en-US" altLang="zh-CN" sz="2800">
                <a:sym typeface="+mn-ea"/>
              </a:rPr>
              <a:t>趋于亡。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为</a:t>
            </a:r>
            <a:r>
              <a:rPr lang="en-US" altLang="zh-CN" sz="2800">
                <a:sym typeface="+mn-ea"/>
              </a:rPr>
              <a:t>国者无使为积威之所劫哉！</a:t>
            </a:r>
          </a:p>
          <a:p>
            <a:pPr lvl="0" algn="l">
              <a:lnSpc>
                <a:spcPct val="3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208530" y="191960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用</a:t>
            </a: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6780530" y="191960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用</a:t>
            </a: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8473440" y="191960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名作动，礼待</a:t>
            </a: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511175" y="319913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合</a:t>
            </a: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5097145" y="29908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名作动，下咽</a:t>
            </a: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5791200" y="213741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咽喉</a:t>
            </a: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9140825" y="319849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优势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10076180" y="319849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却</a:t>
            </a:r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720725" y="449072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积久而成的威视</a:t>
            </a: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1962785" y="329819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劫迫，挟持</a:t>
            </a:r>
          </a:p>
        </p:txBody>
      </p:sp>
      <p:sp>
        <p:nvSpPr>
          <p:cNvPr id="25" name="文本框 24"/>
          <p:cNvSpPr txBox="1"/>
          <p:nvPr>
            <p:custDataLst>
              <p:tags r:id="rId14"/>
            </p:custDataLst>
          </p:nvPr>
        </p:nvSpPr>
        <p:spPr>
          <a:xfrm>
            <a:off x="3051175" y="4490720"/>
            <a:ext cx="2540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名作状，天天，月月</a:t>
            </a:r>
          </a:p>
        </p:txBody>
      </p:sp>
      <p:sp>
        <p:nvSpPr>
          <p:cNvPr id="26" name="文本框 25"/>
          <p:cNvSpPr txBox="1"/>
          <p:nvPr>
            <p:custDataLst>
              <p:tags r:id="rId15"/>
            </p:custDataLst>
          </p:nvPr>
        </p:nvSpPr>
        <p:spPr>
          <a:xfrm>
            <a:off x="4748530" y="345122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而</a:t>
            </a:r>
          </a:p>
        </p:txBody>
      </p:sp>
      <p:sp>
        <p:nvSpPr>
          <p:cNvPr id="27" name="左箭头 26"/>
          <p:cNvSpPr/>
          <p:nvPr>
            <p:custDataLst>
              <p:tags r:id="rId16"/>
            </p:custDataLst>
          </p:nvPr>
        </p:nvSpPr>
        <p:spPr>
          <a:xfrm rot="15480000" flipH="1">
            <a:off x="676275" y="1854835"/>
            <a:ext cx="637540" cy="3340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17"/>
            </p:custDataLst>
          </p:nvPr>
        </p:nvSpPr>
        <p:spPr>
          <a:xfrm>
            <a:off x="511175" y="81661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宾语前置</a:t>
            </a:r>
          </a:p>
        </p:txBody>
      </p:sp>
      <p:sp>
        <p:nvSpPr>
          <p:cNvPr id="29" name="左箭头 28"/>
          <p:cNvSpPr/>
          <p:nvPr>
            <p:custDataLst>
              <p:tags r:id="rId18"/>
            </p:custDataLst>
          </p:nvPr>
        </p:nvSpPr>
        <p:spPr>
          <a:xfrm rot="5040000" flipH="1">
            <a:off x="1087755" y="4652645"/>
            <a:ext cx="648970" cy="3594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950595" y="532066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被动句</a:t>
            </a:r>
          </a:p>
        </p:txBody>
      </p:sp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6366510" y="449072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治理</a:t>
            </a: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54685" y="1120775"/>
            <a:ext cx="1067816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唉！如果六国把贿赂秦国的土地封赏给天下的谋臣，用侍奉秦国的心意礼遇天下非凡的人才，齐心协力向西对付秦国，那么我担心秦国人连饭也咽不下喉呢。可悲啊！有这样的形势，却被秦国积久的威势所胁制，土地天天削减，月月割让，以至于走向灭亡。治理国家的人切不要让自己被敌人积久的威势所胁制啊！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3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6420" y="1245870"/>
            <a:ext cx="1105852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3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 夫六国与秦皆诸侯，其势弱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于</a:t>
            </a:r>
            <a:r>
              <a:rPr lang="en-US" altLang="zh-CN" sz="2800">
                <a:sym typeface="+mn-ea"/>
              </a:rPr>
              <a:t>秦，而犹有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可以</a:t>
            </a:r>
            <a:r>
              <a:rPr lang="en-US" altLang="zh-CN" sz="2800">
                <a:sym typeface="+mn-ea"/>
              </a:rPr>
              <a:t>不赂而胜之之势。</a:t>
            </a:r>
            <a:r>
              <a:rPr lang="en-US" altLang="zh-CN" sz="2800" u="sng">
                <a:solidFill>
                  <a:srgbClr val="FF0000"/>
                </a:solidFill>
                <a:sym typeface="+mn-ea"/>
              </a:rPr>
              <a:t>苟以</a:t>
            </a:r>
            <a:r>
              <a:rPr lang="en-US" altLang="zh-CN" sz="2800" u="sng">
                <a:sym typeface="+mn-ea"/>
              </a:rPr>
              <a:t>天下之大</a:t>
            </a:r>
            <a:r>
              <a:rPr lang="en-US" altLang="zh-CN" sz="2800"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下</a:t>
            </a:r>
            <a:r>
              <a:rPr lang="en-US" altLang="zh-CN" sz="2800">
                <a:sym typeface="+mn-ea"/>
              </a:rPr>
              <a:t>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从</a:t>
            </a:r>
            <a:r>
              <a:rPr lang="en-US" altLang="zh-CN" sz="2800">
                <a:sym typeface="+mn-ea"/>
              </a:rPr>
              <a:t>六国破亡之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故事</a:t>
            </a:r>
            <a:r>
              <a:rPr lang="en-US" altLang="zh-CN" sz="2800">
                <a:sym typeface="+mn-ea"/>
              </a:rPr>
              <a:t>，是又在六国下矣。</a:t>
            </a:r>
          </a:p>
          <a:p>
            <a:pPr lvl="0" algn="l">
              <a:lnSpc>
                <a:spcPct val="300000"/>
              </a:lnSpc>
              <a:buClrTx/>
              <a:buSzTx/>
              <a:buFontTx/>
            </a:pPr>
            <a:endParaRPr lang="en-US" altLang="zh-CN" sz="2800"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5521960" y="254444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比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475855" y="254444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可以凭借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92150" y="396748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如果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79475" y="273240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凭借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646045" y="382651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降低身份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630930" y="273240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跟随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5975350" y="382651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旧事</a:t>
            </a:r>
          </a:p>
        </p:txBody>
      </p:sp>
      <p:sp>
        <p:nvSpPr>
          <p:cNvPr id="29" name="左箭头 28"/>
          <p:cNvSpPr/>
          <p:nvPr>
            <p:custDataLst>
              <p:tags r:id="rId11"/>
            </p:custDataLst>
          </p:nvPr>
        </p:nvSpPr>
        <p:spPr>
          <a:xfrm rot="5040000" flipH="1">
            <a:off x="1637665" y="3988435"/>
            <a:ext cx="648970" cy="359410"/>
          </a:xfrm>
          <a:prstGeom prst="leftArrow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  <a:ln w="28575" cmpd="sng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412875" y="465709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定语后置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5" grpId="0"/>
      <p:bldP spid="6" grpId="0"/>
      <p:bldP spid="7" grpId="0"/>
      <p:bldP spid="8" grpId="0"/>
      <p:bldP spid="29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54685" y="1120775"/>
            <a:ext cx="1067816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翻译：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2800">
                <a:sym typeface="+mn-ea"/>
              </a:rPr>
              <a:t> 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2800">
                <a:sym typeface="+mn-ea"/>
              </a:rPr>
              <a:t>      六国和秦国都是诸侯，他们的势力比秦国弱，可是还有能够不割地贿赂而战胜秦国的形势。如果凭着一统天下的大国，却自取下策反而重蹈六国灭亡的覆辙，这就又在六国之下了！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6">
            <a:alphaModFix amt="47000"/>
          </a:blip>
          <a:stretch>
            <a:fillRect l="-19000" r="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82" name="Text Box 2"/>
          <p:cNvSpPr txBox="1"/>
          <p:nvPr>
            <p:custDataLst>
              <p:tags r:id="rId3"/>
            </p:custDataLst>
          </p:nvPr>
        </p:nvSpPr>
        <p:spPr>
          <a:xfrm>
            <a:off x="517525" y="2362200"/>
            <a:ext cx="614363" cy="23177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弊   在   赂   秦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83" name="AutoShape 3"/>
          <p:cNvSpPr/>
          <p:nvPr>
            <p:custDataLst>
              <p:tags r:id="rId4"/>
            </p:custDataLst>
          </p:nvPr>
        </p:nvSpPr>
        <p:spPr>
          <a:xfrm>
            <a:off x="1117600" y="3352800"/>
            <a:ext cx="406400" cy="152400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5734756" y="0"/>
              </a:cxn>
              <a:cxn ang="11796480">
                <a:pos x="0" y="537633"/>
              </a:cxn>
              <a:cxn ang="5898240">
                <a:pos x="5734756" y="1075267"/>
              </a:cxn>
              <a:cxn ang="0">
                <a:pos x="7646340" y="537633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84" name="AutoShape 4"/>
          <p:cNvSpPr/>
          <p:nvPr>
            <p:custDataLst>
              <p:tags r:id="rId5"/>
            </p:custDataLst>
          </p:nvPr>
        </p:nvSpPr>
        <p:spPr>
          <a:xfrm>
            <a:off x="1625600" y="1066800"/>
            <a:ext cx="304800" cy="4876800"/>
          </a:xfrm>
          <a:prstGeom prst="leftBrace">
            <a:avLst>
              <a:gd name="adj1" fmla="val 177777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85" name="Text Box 5"/>
          <p:cNvSpPr txBox="1"/>
          <p:nvPr>
            <p:custDataLst>
              <p:tags r:id="rId6"/>
            </p:custDataLst>
          </p:nvPr>
        </p:nvSpPr>
        <p:spPr>
          <a:xfrm>
            <a:off x="2244725" y="381000"/>
            <a:ext cx="614363" cy="17780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 秦 力 亏</a:t>
            </a:r>
          </a:p>
        </p:txBody>
      </p:sp>
      <p:sp>
        <p:nvSpPr>
          <p:cNvPr id="71686" name="Text Box 6"/>
          <p:cNvSpPr txBox="1"/>
          <p:nvPr>
            <p:custDataLst>
              <p:tags r:id="rId7"/>
            </p:custDataLst>
          </p:nvPr>
        </p:nvSpPr>
        <p:spPr>
          <a:xfrm>
            <a:off x="2244725" y="4038600"/>
            <a:ext cx="614363" cy="25717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不赂者以赂者丧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87" name="AutoShape 7"/>
          <p:cNvSpPr/>
          <p:nvPr>
            <p:custDataLst>
              <p:tags r:id="rId8"/>
            </p:custDataLst>
          </p:nvPr>
        </p:nvSpPr>
        <p:spPr>
          <a:xfrm>
            <a:off x="5384800" y="685800"/>
            <a:ext cx="101600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88" name="AutoShape 8"/>
          <p:cNvSpPr/>
          <p:nvPr>
            <p:custDataLst>
              <p:tags r:id="rId9"/>
            </p:custDataLst>
          </p:nvPr>
        </p:nvSpPr>
        <p:spPr>
          <a:xfrm>
            <a:off x="3048000" y="1219200"/>
            <a:ext cx="1828800" cy="228600"/>
          </a:xfrm>
          <a:prstGeom prst="notched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89" name="AutoShape 9"/>
          <p:cNvSpPr/>
          <p:nvPr>
            <p:custDataLst>
              <p:tags r:id="rId10"/>
            </p:custDataLst>
          </p:nvPr>
        </p:nvSpPr>
        <p:spPr>
          <a:xfrm>
            <a:off x="2946400" y="5105400"/>
            <a:ext cx="1625600" cy="228600"/>
          </a:xfrm>
          <a:prstGeom prst="notchedRight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0" name="AutoShape 10"/>
          <p:cNvSpPr/>
          <p:nvPr>
            <p:custDataLst>
              <p:tags r:id="rId11"/>
            </p:custDataLst>
          </p:nvPr>
        </p:nvSpPr>
        <p:spPr>
          <a:xfrm>
            <a:off x="4572000" y="4191000"/>
            <a:ext cx="2032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1" name="AutoShape 11"/>
          <p:cNvSpPr/>
          <p:nvPr>
            <p:custDataLst>
              <p:tags r:id="rId12"/>
            </p:custDataLst>
          </p:nvPr>
        </p:nvSpPr>
        <p:spPr>
          <a:xfrm>
            <a:off x="7620000" y="762000"/>
            <a:ext cx="711200" cy="5410200"/>
          </a:xfrm>
          <a:prstGeom prst="rightBrace">
            <a:avLst>
              <a:gd name="adj1" fmla="val 84523"/>
              <a:gd name="adj2" fmla="val 33009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2" name="Text Box 12"/>
          <p:cNvSpPr txBox="1"/>
          <p:nvPr>
            <p:custDataLst>
              <p:tags r:id="rId13"/>
            </p:custDataLst>
          </p:nvPr>
        </p:nvSpPr>
        <p:spPr>
          <a:xfrm>
            <a:off x="5588000" y="304800"/>
            <a:ext cx="1266825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数量上</a:t>
            </a:r>
          </a:p>
        </p:txBody>
      </p:sp>
      <p:sp>
        <p:nvSpPr>
          <p:cNvPr id="71693" name="Text Box 13"/>
          <p:cNvSpPr txBox="1"/>
          <p:nvPr>
            <p:custDataLst>
              <p:tags r:id="rId14"/>
            </p:custDataLst>
          </p:nvPr>
        </p:nvSpPr>
        <p:spPr>
          <a:xfrm>
            <a:off x="5588000" y="1066800"/>
            <a:ext cx="1266825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程度上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4" name="Text Box 14"/>
          <p:cNvSpPr txBox="1"/>
          <p:nvPr>
            <p:custDataLst>
              <p:tags r:id="rId15"/>
            </p:custDataLst>
          </p:nvPr>
        </p:nvSpPr>
        <p:spPr>
          <a:xfrm>
            <a:off x="5588000" y="1828800"/>
            <a:ext cx="1266825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道理上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95" name="Text Box 15"/>
          <p:cNvSpPr txBox="1"/>
          <p:nvPr>
            <p:custDataLst>
              <p:tags r:id="rId16"/>
            </p:custDataLst>
          </p:nvPr>
        </p:nvSpPr>
        <p:spPr>
          <a:xfrm>
            <a:off x="4978400" y="3505200"/>
            <a:ext cx="1987550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齐亡之事实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6" name="Text Box 16"/>
          <p:cNvSpPr txBox="1"/>
          <p:nvPr>
            <p:custDataLst>
              <p:tags r:id="rId17"/>
            </p:custDataLst>
          </p:nvPr>
        </p:nvSpPr>
        <p:spPr>
          <a:xfrm>
            <a:off x="4978400" y="4724400"/>
            <a:ext cx="1987550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燕亡之教训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7" name="Text Box 17"/>
          <p:cNvSpPr txBox="1"/>
          <p:nvPr>
            <p:custDataLst>
              <p:tags r:id="rId18"/>
            </p:custDataLst>
          </p:nvPr>
        </p:nvSpPr>
        <p:spPr>
          <a:xfrm>
            <a:off x="4978400" y="5891213"/>
            <a:ext cx="1987550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赵亡之悲剧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8" name="Text Box 18"/>
          <p:cNvSpPr txBox="1"/>
          <p:nvPr>
            <p:custDataLst>
              <p:tags r:id="rId19"/>
            </p:custDataLst>
          </p:nvPr>
        </p:nvSpPr>
        <p:spPr>
          <a:xfrm>
            <a:off x="1287463" y="2590800"/>
            <a:ext cx="460375" cy="12334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（总    分）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699" name="Text Box 19"/>
          <p:cNvSpPr txBox="1"/>
          <p:nvPr>
            <p:custDataLst>
              <p:tags r:id="rId20"/>
            </p:custDataLst>
          </p:nvPr>
        </p:nvSpPr>
        <p:spPr>
          <a:xfrm>
            <a:off x="2201863" y="2590800"/>
            <a:ext cx="460375" cy="12303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（第一段）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0" name="Text Box 20"/>
          <p:cNvSpPr txBox="1"/>
          <p:nvPr>
            <p:custDataLst>
              <p:tags r:id="rId21"/>
            </p:custDataLst>
          </p:nvPr>
        </p:nvSpPr>
        <p:spPr>
          <a:xfrm>
            <a:off x="2844800" y="457200"/>
            <a:ext cx="11144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（总分）</a:t>
            </a:r>
          </a:p>
        </p:txBody>
      </p:sp>
      <p:sp>
        <p:nvSpPr>
          <p:cNvPr id="71701" name="Text Box 21"/>
          <p:cNvSpPr txBox="1"/>
          <p:nvPr>
            <p:custDataLst>
              <p:tags r:id="rId22"/>
            </p:custDataLst>
          </p:nvPr>
        </p:nvSpPr>
        <p:spPr>
          <a:xfrm>
            <a:off x="2743200" y="1600200"/>
            <a:ext cx="13462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（第二段）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2" name="Text Box 22"/>
          <p:cNvSpPr txBox="1"/>
          <p:nvPr>
            <p:custDataLst>
              <p:tags r:id="rId23"/>
            </p:custDataLst>
          </p:nvPr>
        </p:nvSpPr>
        <p:spPr>
          <a:xfrm>
            <a:off x="2844800" y="4572000"/>
            <a:ext cx="11144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（总分）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3" name="Text Box 23"/>
          <p:cNvSpPr txBox="1"/>
          <p:nvPr>
            <p:custDataLst>
              <p:tags r:id="rId24"/>
            </p:custDataLst>
          </p:nvPr>
        </p:nvSpPr>
        <p:spPr>
          <a:xfrm>
            <a:off x="2540000" y="5638800"/>
            <a:ext cx="13462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（第三段）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4" name="AutoShape 24"/>
          <p:cNvSpPr/>
          <p:nvPr>
            <p:custDataLst>
              <p:tags r:id="rId25"/>
            </p:custDataLst>
          </p:nvPr>
        </p:nvSpPr>
        <p:spPr>
          <a:xfrm>
            <a:off x="8534400" y="2514600"/>
            <a:ext cx="711200" cy="152400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17562691" y="0"/>
              </a:cxn>
              <a:cxn ang="11796480">
                <a:pos x="0" y="537633"/>
              </a:cxn>
              <a:cxn ang="5898240">
                <a:pos x="17562691" y="1075267"/>
              </a:cxn>
              <a:cxn ang="0">
                <a:pos x="23416918" y="537633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5" name="Text Box 25"/>
          <p:cNvSpPr txBox="1"/>
          <p:nvPr>
            <p:custDataLst>
              <p:tags r:id="rId26"/>
            </p:custDataLst>
          </p:nvPr>
        </p:nvSpPr>
        <p:spPr>
          <a:xfrm>
            <a:off x="8531225" y="868363"/>
            <a:ext cx="614363" cy="15097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</a:rPr>
              <a:t>（过渡）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6" name="Text Box 26"/>
          <p:cNvSpPr txBox="1"/>
          <p:nvPr>
            <p:custDataLst>
              <p:tags r:id="rId27"/>
            </p:custDataLst>
          </p:nvPr>
        </p:nvSpPr>
        <p:spPr>
          <a:xfrm>
            <a:off x="8531225" y="3001963"/>
            <a:ext cx="614363" cy="15097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</a:rPr>
              <a:t>（分总）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07" name="Text Box 27"/>
          <p:cNvSpPr txBox="1"/>
          <p:nvPr>
            <p:custDataLst>
              <p:tags r:id="rId28"/>
            </p:custDataLst>
          </p:nvPr>
        </p:nvSpPr>
        <p:spPr>
          <a:xfrm>
            <a:off x="9144000" y="228600"/>
            <a:ext cx="2743200" cy="2236788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</a:p>
          <a:p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为国者无</a:t>
            </a:r>
          </a:p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使为积威</a:t>
            </a:r>
          </a:p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之所劫哉</a:t>
            </a:r>
          </a:p>
          <a:p>
            <a:endParaRPr lang="en-US" altLang="zh-CN" sz="2800" b="1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08" name="Text Box 28"/>
          <p:cNvSpPr txBox="1"/>
          <p:nvPr>
            <p:custDataLst>
              <p:tags r:id="rId29"/>
            </p:custDataLst>
          </p:nvPr>
        </p:nvSpPr>
        <p:spPr>
          <a:xfrm>
            <a:off x="9245600" y="2514600"/>
            <a:ext cx="255968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（第四段（引古）</a:t>
            </a:r>
          </a:p>
        </p:txBody>
      </p:sp>
      <p:sp>
        <p:nvSpPr>
          <p:cNvPr id="71709" name="AutoShape 29"/>
          <p:cNvSpPr/>
          <p:nvPr>
            <p:custDataLst>
              <p:tags r:id="rId30"/>
            </p:custDataLst>
          </p:nvPr>
        </p:nvSpPr>
        <p:spPr>
          <a:xfrm>
            <a:off x="10261600" y="3276600"/>
            <a:ext cx="4064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10" name="Text Box 30"/>
          <p:cNvSpPr txBox="1"/>
          <p:nvPr>
            <p:custDataLst>
              <p:tags r:id="rId31"/>
            </p:custDataLst>
          </p:nvPr>
        </p:nvSpPr>
        <p:spPr>
          <a:xfrm>
            <a:off x="10668000" y="3198495"/>
            <a:ext cx="131635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sym typeface="+mn-ea"/>
              </a:rPr>
              <a:t>（递 进）  </a:t>
            </a:r>
          </a:p>
        </p:txBody>
      </p:sp>
      <p:sp>
        <p:nvSpPr>
          <p:cNvPr id="71711" name="Text Box 31"/>
          <p:cNvSpPr txBox="1"/>
          <p:nvPr>
            <p:custDataLst>
              <p:tags r:id="rId32"/>
            </p:custDataLst>
          </p:nvPr>
        </p:nvSpPr>
        <p:spPr>
          <a:xfrm>
            <a:off x="9042400" y="4191000"/>
            <a:ext cx="3149600" cy="1662113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en-US" altLang="zh-CN" sz="2800" b="1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毋从六国破</a:t>
            </a:r>
          </a:p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亡之故事</a:t>
            </a:r>
          </a:p>
          <a:p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71712" name="Text Box 32"/>
          <p:cNvSpPr txBox="1"/>
          <p:nvPr>
            <p:custDataLst>
              <p:tags r:id="rId33"/>
            </p:custDataLst>
          </p:nvPr>
        </p:nvSpPr>
        <p:spPr>
          <a:xfrm>
            <a:off x="8285163" y="6096000"/>
            <a:ext cx="22764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（第五段）（讽今）</a:t>
            </a:r>
          </a:p>
        </p:txBody>
      </p:sp>
      <p:sp>
        <p:nvSpPr>
          <p:cNvPr id="71713" name="AutoShape 33"/>
          <p:cNvSpPr/>
          <p:nvPr>
            <p:custDataLst>
              <p:tags r:id="rId34"/>
            </p:custDataLst>
          </p:nvPr>
        </p:nvSpPr>
        <p:spPr>
          <a:xfrm>
            <a:off x="6197600" y="2514600"/>
            <a:ext cx="304800" cy="838200"/>
          </a:xfrm>
          <a:prstGeom prst="upDownArrow">
            <a:avLst>
              <a:gd name="adj1" fmla="val 50000"/>
              <a:gd name="adj2" fmla="val 7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14" name="Text Box 34"/>
          <p:cNvSpPr txBox="1"/>
          <p:nvPr>
            <p:custDataLst>
              <p:tags r:id="rId35"/>
            </p:custDataLst>
          </p:nvPr>
        </p:nvSpPr>
        <p:spPr>
          <a:xfrm>
            <a:off x="5181600" y="2743200"/>
            <a:ext cx="13446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（并    列）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  <p:custDataLst>
      <p:tags r:id="rId3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7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/>
      <p:bldP spid="71684" grpId="0"/>
      <p:bldP spid="71685" grpId="0"/>
      <p:bldP spid="71686" grpId="0"/>
      <p:bldP spid="71687" grpId="0"/>
      <p:bldP spid="71688" grpId="0"/>
      <p:bldP spid="71689" grpId="0"/>
      <p:bldP spid="71690" grpId="0"/>
      <p:bldP spid="71691" grpId="0"/>
      <p:bldP spid="71692" grpId="0"/>
      <p:bldP spid="71693" grpId="0"/>
      <p:bldP spid="71694" grpId="0"/>
      <p:bldP spid="71695" grpId="0"/>
      <p:bldP spid="71696" grpId="0"/>
      <p:bldP spid="71697" grpId="0"/>
      <p:bldP spid="71698" grpId="0"/>
      <p:bldP spid="71699" grpId="0"/>
      <p:bldP spid="71700" grpId="0"/>
      <p:bldP spid="71701" grpId="0"/>
      <p:bldP spid="71702" grpId="0"/>
      <p:bldP spid="71703" grpId="0"/>
      <p:bldP spid="71704" grpId="0"/>
      <p:bldP spid="71705" grpId="0"/>
      <p:bldP spid="71706" grpId="0"/>
      <p:bldP spid="71707" grpId="0"/>
      <p:bldP spid="71708" grpId="0"/>
      <p:bldP spid="71709" grpId="0"/>
      <p:bldP spid="71710" grpId="0"/>
      <p:bldP spid="71711" grpId="0"/>
      <p:bldP spid="71712" grpId="0"/>
      <p:bldP spid="71713" grpId="0"/>
      <p:bldP spid="717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 l="35000" t="10000" r="-3000" b="100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-256540" y="1748155"/>
            <a:ext cx="6196330" cy="4442460"/>
          </a:xfrm>
        </p:spPr>
        <p:txBody>
          <a:bodyPr vert="eaVert"/>
          <a:lstStyle/>
          <a:p>
            <a:r>
              <a:rPr lang="zh-CN" altLang="en-US" sz="5400"/>
              <a:t>重难点解析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27275" y="641350"/>
            <a:ext cx="14986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🐎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Rectangle 2"/>
          <p:cNvSpPr/>
          <p:nvPr>
            <p:custDataLst>
              <p:tags r:id="rId3"/>
            </p:custDataLst>
          </p:nvPr>
        </p:nvSpPr>
        <p:spPr>
          <a:xfrm>
            <a:off x="0" y="346710"/>
            <a:ext cx="6705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作者写史论的目的是什么？</a:t>
            </a:r>
          </a:p>
        </p:txBody>
      </p:sp>
      <p:sp>
        <p:nvSpPr>
          <p:cNvPr id="44035" name="Rectangle 3"/>
          <p:cNvSpPr/>
          <p:nvPr>
            <p:custDataLst>
              <p:tags r:id="rId4"/>
            </p:custDataLst>
          </p:nvPr>
        </p:nvSpPr>
        <p:spPr>
          <a:xfrm>
            <a:off x="1524000" y="3176588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036" name="Rectangle 4"/>
          <p:cNvSpPr/>
          <p:nvPr>
            <p:custDataLst>
              <p:tags r:id="rId5"/>
            </p:custDataLst>
          </p:nvPr>
        </p:nvSpPr>
        <p:spPr>
          <a:xfrm>
            <a:off x="1524000" y="3176588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3061" name="Rectangle 5"/>
          <p:cNvSpPr/>
          <p:nvPr>
            <p:custDataLst>
              <p:tags r:id="rId6"/>
            </p:custDataLst>
          </p:nvPr>
        </p:nvSpPr>
        <p:spPr>
          <a:xfrm>
            <a:off x="508635" y="1053465"/>
            <a:ext cx="11175365" cy="52622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北宋初期，西、北方边患严重，自开国至英宗治平年间，  宋军和辽军西夏军大小六十余战，败多胜少。军事上的软弱无能导致了外交上的妥协投降。例如宋真宗景德元年与辽议定，每年给辽“岁币“银十万两，绢二十万匹，后又被迫追加银十万、绢二十万匹。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作者借评价六国的灭亡，意在讽谏北宋统治者要以六国为借鉴，不要被契丹、西夏的积威之所劫，一味地贿赂，以求苟安。要奋起抵御</a:t>
            </a:r>
            <a:r>
              <a:rPr lang="en-US" altLang="zh-CN" sz="2800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积极谋求不赂而胜之道。</a:t>
            </a:r>
            <a:r>
              <a:rPr lang="zh-CN" altLang="en-US" sz="2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3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1" grpId="0" uiExpand="1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9874" name="矩形 79873"/>
          <p:cNvSpPr/>
          <p:nvPr>
            <p:custDataLst>
              <p:tags r:id="rId3"/>
            </p:custDataLst>
          </p:nvPr>
        </p:nvSpPr>
        <p:spPr>
          <a:xfrm>
            <a:off x="1129030" y="1156335"/>
            <a:ext cx="9933305" cy="375348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全文中心论点的提出开门见山，简洁明快，给人以鲜明的印象。第一个分论点承中心论点直接提出 ，顺应自然。第二个分论点用一问一答的方式提出，引人思考，对中心论点起到了突出强调的作用。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论证方法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：引证法，引用古人的话，以加强论证的说服力。例证法，列举六国灭亡的史实，以论证观点的正确性。对比论证，用秦国与六国对比，六国之间的对比，以证明六国破灭的历史必然性。此外还用了因果论证、假设论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481" name="图片 16385" descr="113161118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78740"/>
            <a:ext cx="9039225" cy="6779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16386"/>
          <p:cNvSpPr txBox="1"/>
          <p:nvPr>
            <p:custDataLst>
              <p:tags r:id="rId5"/>
            </p:custDataLst>
          </p:nvPr>
        </p:nvSpPr>
        <p:spPr>
          <a:xfrm>
            <a:off x="7427913" y="5805488"/>
            <a:ext cx="32400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四川眉山三苏祠</a:t>
            </a:r>
          </a:p>
        </p:txBody>
      </p:sp>
      <p:sp>
        <p:nvSpPr>
          <p:cNvPr id="16388" name="文本框 16387"/>
          <p:cNvSpPr txBox="1"/>
          <p:nvPr>
            <p:custDataLst>
              <p:tags r:id="rId6"/>
            </p:custDataLst>
          </p:nvPr>
        </p:nvSpPr>
        <p:spPr>
          <a:xfrm>
            <a:off x="2135505" y="333375"/>
            <a:ext cx="8010525" cy="1630045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fontAlgn="base" hangingPunct="1">
              <a:spcBef>
                <a:spcPct val="50000"/>
              </a:spcBef>
            </a:pP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门上对联：</a:t>
            </a:r>
            <a:endParaRPr lang="en-US" altLang="zh-CN" sz="4000" b="1" strike="noStrike" noProof="1" smtClean="0">
              <a:solidFill>
                <a:srgbClr val="3366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 lvl="0" eaLnBrk="1" fontAlgn="base" hangingPunct="1">
              <a:spcBef>
                <a:spcPct val="50000"/>
              </a:spcBef>
            </a:pP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一</a:t>
            </a:r>
            <a:r>
              <a:rPr lang="zh-CN" altLang="en-US" sz="4000" b="1" strike="noStrike" noProof="1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门父子三词</a:t>
            </a: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客；千</a:t>
            </a:r>
            <a:r>
              <a:rPr lang="zh-CN" altLang="en-US" sz="4000" b="1" strike="noStrike" noProof="1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古文章八大</a:t>
            </a: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家。</a:t>
            </a:r>
            <a:r>
              <a:rPr lang="zh-CN" altLang="en-US" sz="4000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 </a:t>
            </a:r>
            <a:endParaRPr lang="zh-CN" altLang="en-US" sz="4000" strike="noStrike" noProof="1">
              <a:solidFill>
                <a:srgbClr val="3366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>
                <a:solidFill>
                  <a:srgbClr val="FF0000"/>
                </a:solidFill>
              </a:rPr>
              <a:t>艺术鉴赏</a:t>
            </a:r>
          </a:p>
        </p:txBody>
      </p:sp>
      <p:sp>
        <p:nvSpPr>
          <p:cNvPr id="46083" name="Rectangle 3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611575" y="1490400"/>
            <a:ext cx="10969200" cy="4759200"/>
          </a:xfrm>
          <a:solidFill>
            <a:schemeClr val="tx1">
              <a:alpha val="100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en-US" altLang="zh-CN" sz="4400">
                <a:solidFill>
                  <a:schemeClr val="bg1"/>
                </a:solidFill>
              </a:rPr>
              <a:t>1.</a:t>
            </a:r>
            <a:r>
              <a:rPr lang="zh-CN" altLang="en-US" sz="4400">
                <a:solidFill>
                  <a:schemeClr val="bg1"/>
                </a:solidFill>
              </a:rPr>
              <a:t>借古讽今  </a:t>
            </a:r>
            <a:r>
              <a:rPr lang="en-US" altLang="zh-CN" sz="4400">
                <a:solidFill>
                  <a:schemeClr val="bg1"/>
                </a:solidFill>
              </a:rPr>
              <a:t>,</a:t>
            </a:r>
            <a:r>
              <a:rPr lang="zh-CN" altLang="en-US" sz="4400">
                <a:solidFill>
                  <a:schemeClr val="bg1"/>
                </a:solidFill>
              </a:rPr>
              <a:t> 切中时弊</a:t>
            </a:r>
          </a:p>
          <a:p>
            <a:pPr eaLnBrk="1" hangingPunct="1"/>
            <a:r>
              <a:rPr lang="en-US" altLang="zh-CN" sz="4400">
                <a:solidFill>
                  <a:schemeClr val="bg1"/>
                </a:solidFill>
              </a:rPr>
              <a:t>2.</a:t>
            </a:r>
            <a:r>
              <a:rPr lang="zh-CN" altLang="en-US" sz="4400">
                <a:solidFill>
                  <a:schemeClr val="bg1"/>
                </a:solidFill>
              </a:rPr>
              <a:t>论点鲜明  </a:t>
            </a:r>
            <a:r>
              <a:rPr lang="en-US" altLang="zh-CN" sz="4400">
                <a:solidFill>
                  <a:schemeClr val="bg1"/>
                </a:solidFill>
              </a:rPr>
              <a:t>,</a:t>
            </a:r>
            <a:r>
              <a:rPr lang="zh-CN" altLang="en-US" sz="4400">
                <a:solidFill>
                  <a:schemeClr val="bg1"/>
                </a:solidFill>
              </a:rPr>
              <a:t> 论证严密</a:t>
            </a:r>
          </a:p>
          <a:p>
            <a:pPr eaLnBrk="1" hangingPunct="1"/>
            <a:r>
              <a:rPr lang="en-US" altLang="zh-CN" sz="4400">
                <a:solidFill>
                  <a:schemeClr val="bg1"/>
                </a:solidFill>
              </a:rPr>
              <a:t>3.</a:t>
            </a:r>
            <a:r>
              <a:rPr lang="zh-CN" altLang="en-US" sz="4400">
                <a:solidFill>
                  <a:schemeClr val="bg1"/>
                </a:solidFill>
              </a:rPr>
              <a:t>语言生动  </a:t>
            </a:r>
            <a:r>
              <a:rPr lang="en-US" altLang="zh-CN" sz="4400">
                <a:solidFill>
                  <a:schemeClr val="bg1"/>
                </a:solidFill>
              </a:rPr>
              <a:t>,</a:t>
            </a:r>
            <a:r>
              <a:rPr lang="zh-CN" altLang="en-US" sz="4400">
                <a:solidFill>
                  <a:schemeClr val="bg1"/>
                </a:solidFill>
              </a:rPr>
              <a:t> 气势充沛</a:t>
            </a:r>
          </a:p>
        </p:txBody>
      </p:sp>
    </p:spTree>
  </p:cSld>
  <p:clrMapOvr>
    <a:masterClrMapping/>
  </p:clrMapOvr>
  <p:transition>
    <p:comb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3566" r="3238"/>
          <a:stretch>
            <a:fillRect/>
          </a:stretch>
        </p:blipFill>
        <p:spPr>
          <a:xfrm>
            <a:off x="554355" y="276225"/>
            <a:ext cx="6347460" cy="61080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64665" y="380365"/>
            <a:ext cx="46780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三苏像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3701" t="10271" b="20002"/>
          <a:stretch>
            <a:fillRect/>
          </a:stretch>
        </p:blipFill>
        <p:spPr>
          <a:xfrm>
            <a:off x="7181215" y="380365"/>
            <a:ext cx="4806315" cy="61969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 l="35000" t="10000" r="-3000" b="1000"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-256540" y="1748155"/>
            <a:ext cx="6196330" cy="4442460"/>
          </a:xfrm>
        </p:spPr>
        <p:txBody>
          <a:bodyPr vert="eaVert"/>
          <a:lstStyle/>
          <a:p>
            <a:r>
              <a:rPr lang="zh-CN" altLang="en-US" sz="5400"/>
              <a:t>作者作品介绍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73630" y="806450"/>
            <a:ext cx="14986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🐎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97190" y="681990"/>
            <a:ext cx="3938270" cy="580898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31800" y="542925"/>
            <a:ext cx="5823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✍</a:t>
            </a:r>
            <a:r>
              <a:rPr lang="zh-CN" altLang="en-US" sz="4000" b="1"/>
              <a:t>走进作者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31800" y="1601470"/>
            <a:ext cx="75653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苏洵（1009—1066），</a:t>
            </a:r>
            <a:r>
              <a:rPr lang="zh-CN" altLang="en-US" sz="2400">
                <a:solidFill>
                  <a:srgbClr val="FF0000"/>
                </a:solidFill>
              </a:rPr>
              <a:t>字明允，自号老泉，</a:t>
            </a:r>
            <a:r>
              <a:rPr lang="zh-CN" altLang="en-US" sz="2400"/>
              <a:t>汉族，眉州眉山（今属四川眉山）人。</a:t>
            </a:r>
            <a:r>
              <a:rPr lang="zh-CN" altLang="en-US" sz="2400">
                <a:solidFill>
                  <a:srgbClr val="FF0000"/>
                </a:solidFill>
              </a:rPr>
              <a:t>北宋文学家，与其子苏轼、苏辙并以文学著称于世，世称“三苏”，</a:t>
            </a:r>
            <a:r>
              <a:rPr lang="zh-CN" altLang="en-US" sz="2400"/>
              <a:t>均被列入</a:t>
            </a:r>
            <a:r>
              <a:rPr lang="zh-CN" altLang="en-US" sz="2400">
                <a:solidFill>
                  <a:srgbClr val="FF0000"/>
                </a:solidFill>
              </a:rPr>
              <a:t>“唐宋八大家”。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苏洵擅长于散文，尤其擅长政论，</a:t>
            </a:r>
            <a:r>
              <a:rPr lang="zh-CN" altLang="en-US" sz="2400">
                <a:sym typeface="+mn-ea"/>
              </a:rPr>
              <a:t>主张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“言必中当世之过”。</a:t>
            </a:r>
            <a:r>
              <a:rPr lang="zh-CN" altLang="en-US" sz="2400"/>
              <a:t>议论明畅，笔势雄健，著有《嘉祐集》二十卷，及《谥法》三卷，均与《宋史本传》并传于世。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矩形 10241"/>
          <p:cNvSpPr/>
          <p:nvPr>
            <p:custDataLst>
              <p:tags r:id="rId3"/>
            </p:custDataLst>
          </p:nvPr>
        </p:nvSpPr>
        <p:spPr>
          <a:xfrm>
            <a:off x="152400" y="381000"/>
            <a:ext cx="10820400" cy="2244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FF"/>
                </a:solidFill>
                <a:latin typeface="Times New Roman" panose="02020603050405020304" pitchFamily="18" charset="0"/>
                <a:ea typeface="华文隶书" panose="02010800040101010101" charset="-122"/>
              </a:rPr>
              <a:t>        </a:t>
            </a:r>
            <a:endParaRPr lang="en-US" altLang="zh-CN" sz="2000" b="1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字明允，自号老泉，作品集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嘉佑集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    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字子瞻，号东坡居士，谥号文忠，作品集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东坡全集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字子由，自号颍滨遗老，谥号文定，作品集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栾城集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</p:txBody>
      </p:sp>
      <p:sp>
        <p:nvSpPr>
          <p:cNvPr id="10243" name="矩形 10242"/>
          <p:cNvSpPr/>
          <p:nvPr>
            <p:custDataLst>
              <p:tags r:id="rId4"/>
            </p:custDataLst>
          </p:nvPr>
        </p:nvSpPr>
        <p:spPr>
          <a:xfrm>
            <a:off x="762000" y="3124200"/>
            <a:ext cx="6400800" cy="2601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  <a:ea typeface="华文隶书" panose="02010800040101010101" charset="-122"/>
              </a:rPr>
              <a:t>                                      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汉朝 三个史学大家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曹魏三个诗词大家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-------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宋朝三个散文大家</a:t>
            </a:r>
            <a:r>
              <a:rPr lang="en-US" altLang="zh-CN" sz="24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明朝三个文学大家</a:t>
            </a:r>
            <a:r>
              <a:rPr lang="en-US" altLang="zh-CN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</a:p>
        </p:txBody>
      </p:sp>
      <p:sp>
        <p:nvSpPr>
          <p:cNvPr id="10244" name="文本框 10243"/>
          <p:cNvSpPr txBox="1"/>
          <p:nvPr>
            <p:custDataLst>
              <p:tags r:id="rId5"/>
            </p:custDataLst>
          </p:nvPr>
        </p:nvSpPr>
        <p:spPr>
          <a:xfrm>
            <a:off x="2057400" y="99060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苏洵</a:t>
            </a:r>
          </a:p>
        </p:txBody>
      </p:sp>
      <p:sp>
        <p:nvSpPr>
          <p:cNvPr id="10245" name="文本框 10244"/>
          <p:cNvSpPr txBox="1"/>
          <p:nvPr>
            <p:custDataLst>
              <p:tags r:id="rId6"/>
            </p:custDataLst>
          </p:nvPr>
        </p:nvSpPr>
        <p:spPr>
          <a:xfrm>
            <a:off x="2209800" y="1524000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苏轼</a:t>
            </a: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0246" name="文本框 10245"/>
          <p:cNvSpPr txBox="1"/>
          <p:nvPr>
            <p:custDataLst>
              <p:tags r:id="rId7"/>
            </p:custDataLst>
          </p:nvPr>
        </p:nvSpPr>
        <p:spPr>
          <a:xfrm>
            <a:off x="2286000" y="2057400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苏辙</a:t>
            </a:r>
          </a:p>
        </p:txBody>
      </p:sp>
      <p:sp>
        <p:nvSpPr>
          <p:cNvPr id="10247" name="文本框 10246"/>
          <p:cNvSpPr txBox="1"/>
          <p:nvPr>
            <p:custDataLst>
              <p:tags r:id="rId8"/>
            </p:custDataLst>
          </p:nvPr>
        </p:nvSpPr>
        <p:spPr>
          <a:xfrm>
            <a:off x="5715000" y="3657600"/>
            <a:ext cx="2743200" cy="167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班彪、班固、班昭</a:t>
            </a:r>
          </a:p>
          <a:p>
            <a:pPr algn="ctr" eaLnBrk="1" hangingPunct="1">
              <a:spcBef>
                <a:spcPct val="50000"/>
              </a:spcBef>
            </a:pP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文本框 10247"/>
          <p:cNvSpPr txBox="1"/>
          <p:nvPr>
            <p:custDataLst>
              <p:tags r:id="rId9"/>
            </p:custDataLst>
          </p:nvPr>
        </p:nvSpPr>
        <p:spPr>
          <a:xfrm>
            <a:off x="5638800" y="4191000"/>
            <a:ext cx="2971800" cy="167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曹操、曹丕、曹植</a:t>
            </a:r>
          </a:p>
          <a:p>
            <a:pPr algn="ctr" eaLnBrk="1" hangingPunct="1">
              <a:spcBef>
                <a:spcPct val="50000"/>
              </a:spcBef>
            </a:pP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文本框 10248"/>
          <p:cNvSpPr txBox="1"/>
          <p:nvPr>
            <p:custDataLst>
              <p:tags r:id="rId10"/>
            </p:custDataLst>
          </p:nvPr>
        </p:nvSpPr>
        <p:spPr>
          <a:xfrm>
            <a:off x="5562600" y="4724400"/>
            <a:ext cx="3200400" cy="167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苏洵 、苏轼、苏辙</a:t>
            </a:r>
          </a:p>
          <a:p>
            <a:pPr algn="ctr" eaLnBrk="1" hangingPunct="1">
              <a:spcBef>
                <a:spcPct val="50000"/>
              </a:spcBef>
            </a:pPr>
            <a:endParaRPr lang="zh-CN" altLang="en-US" sz="54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文本框 10249"/>
          <p:cNvSpPr txBox="1"/>
          <p:nvPr>
            <p:custDataLst>
              <p:tags r:id="rId11"/>
            </p:custDataLst>
          </p:nvPr>
        </p:nvSpPr>
        <p:spPr>
          <a:xfrm>
            <a:off x="5715000" y="5203825"/>
            <a:ext cx="3581400" cy="167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袁宗道、袁宏道、袁中道</a:t>
            </a:r>
          </a:p>
          <a:p>
            <a:pPr algn="ctr" eaLnBrk="1" hangingPunct="1">
              <a:spcBef>
                <a:spcPct val="50000"/>
              </a:spcBef>
            </a:pP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9" name="矩形 10251"/>
          <p:cNvSpPr>
            <a:spLocks noTextEdit="1"/>
          </p:cNvSpPr>
          <p:nvPr>
            <p:custDataLst>
              <p:tags r:id="rId12"/>
            </p:custDataLst>
          </p:nvPr>
        </p:nvSpPr>
        <p:spPr>
          <a:xfrm>
            <a:off x="5029200" y="381000"/>
            <a:ext cx="1828800" cy="3048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2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6350" cap="rnd" cmpd="sng">
                  <a:solidFill>
                    <a:srgbClr val="00FF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比较记忆</a:t>
            </a:r>
          </a:p>
        </p:txBody>
      </p:sp>
      <p:sp>
        <p:nvSpPr>
          <p:cNvPr id="22540" name="矩形 10252"/>
          <p:cNvSpPr>
            <a:spLocks noTextEdit="1"/>
          </p:cNvSpPr>
          <p:nvPr>
            <p:custDataLst>
              <p:tags r:id="rId13"/>
            </p:custDataLst>
          </p:nvPr>
        </p:nvSpPr>
        <p:spPr>
          <a:xfrm>
            <a:off x="4953000" y="3124200"/>
            <a:ext cx="1866900" cy="457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5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6350" cap="rnd" cmpd="sng">
                  <a:solidFill>
                    <a:srgbClr val="00FF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家庭链接</a:t>
            </a:r>
          </a:p>
        </p:txBody>
      </p:sp>
      <p:pic>
        <p:nvPicPr>
          <p:cNvPr id="22541" name="图片 10253" descr="j0095715">
            <a:hlinkClick action="ppaction://hlinkshowjump?jump=nextslide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86800" y="2667000"/>
            <a:ext cx="1817688" cy="179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3540" y="327025"/>
            <a:ext cx="5823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✍</a:t>
            </a:r>
            <a:r>
              <a:rPr lang="zh-CN" altLang="en-US" sz="4000" b="1"/>
              <a:t>写作背景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857625" y="327025"/>
            <a:ext cx="77095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《六国论》的历史背景应从两个角度着眼：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1620" y="2063750"/>
            <a:ext cx="6067425" cy="455295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586855" y="2159635"/>
            <a:ext cx="52895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ym typeface="+mn-ea"/>
              </a:rPr>
              <a:t>二：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苏洵所处的北宋时代</a:t>
            </a:r>
            <a:r>
              <a:rPr lang="zh-CN" altLang="en-US" sz="2400">
                <a:sym typeface="+mn-ea"/>
              </a:rPr>
              <a:t>的历史状况，借以明确苏洵撰写《六国论》的针砭现实的意义及其写作上的特点。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83540" y="1292225"/>
            <a:ext cx="9022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ym typeface="+mn-ea"/>
              </a:rPr>
              <a:t>一：苏洵论述的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六国灭亡时期</a:t>
            </a:r>
            <a:r>
              <a:rPr lang="zh-CN" altLang="en-US" sz="2400">
                <a:sym typeface="+mn-ea"/>
              </a:rPr>
              <a:t>的情况，借以了解苏洵立论的根据；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3968" b="19304"/>
          <a:stretch>
            <a:fillRect/>
          </a:stretch>
        </p:blipFill>
        <p:spPr>
          <a:xfrm>
            <a:off x="6698615" y="3912870"/>
            <a:ext cx="5177155" cy="2813050"/>
          </a:xfrm>
          <a:prstGeom prst="rect">
            <a:avLst/>
          </a:prstGeom>
        </p:spPr>
      </p:pic>
      <p:pic>
        <p:nvPicPr>
          <p:cNvPr id="10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369800" y="10236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AS_UNIQUEID" val="18"/>
</p:tagLst>
</file>

<file path=ppt/tags/tag10.xml><?xml version="1.0" encoding="utf-8"?>
<p:tagLst xmlns:p="http://schemas.openxmlformats.org/presentationml/2006/main">
  <p:tag name="AS_UNIQUEID" val="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14"/>
</p:tagLst>
</file>

<file path=ppt/tags/tag101.xml><?xml version="1.0" encoding="utf-8"?>
<p:tagLst xmlns:p="http://schemas.openxmlformats.org/presentationml/2006/main">
  <p:tag name="AS_UNIQUEID" val="115"/>
</p:tagLst>
</file>

<file path=ppt/tags/tag102.xml><?xml version="1.0" encoding="utf-8"?>
<p:tagLst xmlns:p="http://schemas.openxmlformats.org/presentationml/2006/main">
  <p:tag name="AS_UNIQUEID" val="116"/>
</p:tagLst>
</file>

<file path=ppt/tags/tag103.xml><?xml version="1.0" encoding="utf-8"?>
<p:tagLst xmlns:p="http://schemas.openxmlformats.org/presentationml/2006/main">
  <p:tag name="AS_UNIQUEID" val="117"/>
</p:tagLst>
</file>

<file path=ppt/tags/tag104.xml><?xml version="1.0" encoding="utf-8"?>
<p:tagLst xmlns:p="http://schemas.openxmlformats.org/presentationml/2006/main">
  <p:tag name="AS_UNIQUEID" val="118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AS_UNIQUEID" val="119"/>
</p:tagLst>
</file>

<file path=ppt/tags/tag107.xml><?xml version="1.0" encoding="utf-8"?>
<p:tagLst xmlns:p="http://schemas.openxmlformats.org/presentationml/2006/main">
  <p:tag name="AS_UNIQUEID" val="120"/>
</p:tagLst>
</file>

<file path=ppt/tags/tag108.xml><?xml version="1.0" encoding="utf-8"?>
<p:tagLst xmlns:p="http://schemas.openxmlformats.org/presentationml/2006/main">
  <p:tag name="AS_UNIQUEID" val="121"/>
</p:tagLst>
</file>

<file path=ppt/tags/tag109.xml><?xml version="1.0" encoding="utf-8"?>
<p:tagLst xmlns:p="http://schemas.openxmlformats.org/presentationml/2006/main">
  <p:tag name="AS_UNIQUEID" val="122"/>
</p:tagLst>
</file>

<file path=ppt/tags/tag11.xml><?xml version="1.0" encoding="utf-8"?>
<p:tagLst xmlns:p="http://schemas.openxmlformats.org/presentationml/2006/main">
  <p:tag name="AS_UNIQUEID" val="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p="http://schemas.openxmlformats.org/presentationml/2006/main">
  <p:tag name="AS_UNIQUEID" val="123"/>
</p:tagLst>
</file>

<file path=ppt/tags/tag112.xml><?xml version="1.0" encoding="utf-8"?>
<p:tagLst xmlns:p="http://schemas.openxmlformats.org/presentationml/2006/main">
  <p:tag name="AS_UNIQUEID" val="124"/>
</p:tagLst>
</file>

<file path=ppt/tags/tag113.xml><?xml version="1.0" encoding="utf-8"?>
<p:tagLst xmlns:p="http://schemas.openxmlformats.org/presentationml/2006/main">
  <p:tag name="AS_UNIQUEID" val="125"/>
</p:tagLst>
</file>

<file path=ppt/tags/tag114.xml><?xml version="1.0" encoding="utf-8"?>
<p:tagLst xmlns:p="http://schemas.openxmlformats.org/presentationml/2006/main">
  <p:tag name="AS_UNIQUEID" val="126"/>
</p:tagLst>
</file>

<file path=ppt/tags/tag115.xml><?xml version="1.0" encoding="utf-8"?>
<p:tagLst xmlns:p="http://schemas.openxmlformats.org/presentationml/2006/main">
  <p:tag name="AS_UNIQUEID" val="127"/>
</p:tagLst>
</file>

<file path=ppt/tags/tag116.xml><?xml version="1.0" encoding="utf-8"?>
<p:tagLst xmlns:p="http://schemas.openxmlformats.org/presentationml/2006/main">
  <p:tag name="AS_UNIQUEID" val="128"/>
</p:tagLst>
</file>

<file path=ppt/tags/tag117.xml><?xml version="1.0" encoding="utf-8"?>
<p:tagLst xmlns:p="http://schemas.openxmlformats.org/presentationml/2006/main">
  <p:tag name="AS_UNIQUEID" val="129"/>
</p:tagLst>
</file>

<file path=ppt/tags/tag118.xml><?xml version="1.0" encoding="utf-8"?>
<p:tagLst xmlns:p="http://schemas.openxmlformats.org/presentationml/2006/main">
  <p:tag name="AS_UNIQUEID" val="130"/>
</p:tagLst>
</file>

<file path=ppt/tags/tag119.xml><?xml version="1.0" encoding="utf-8"?>
<p:tagLst xmlns:p="http://schemas.openxmlformats.org/presentationml/2006/main">
  <p:tag name="AS_UNIQUEID" val="131"/>
</p:tagLst>
</file>

<file path=ppt/tags/tag12.xml><?xml version="1.0" encoding="utf-8"?>
<p:tagLst xmlns:p="http://schemas.openxmlformats.org/presentationml/2006/main">
  <p:tag name="AS_UNIQUEID" val="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32"/>
</p:tagLst>
</file>

<file path=ppt/tags/tag121.xml><?xml version="1.0" encoding="utf-8"?>
<p:tagLst xmlns:p="http://schemas.openxmlformats.org/presentationml/2006/main">
  <p:tag name="AS_UNIQUEID" val="133"/>
</p:tagLst>
</file>

<file path=ppt/tags/tag122.xml><?xml version="1.0" encoding="utf-8"?>
<p:tagLst xmlns:p="http://schemas.openxmlformats.org/presentationml/2006/main">
  <p:tag name="AS_UNIQUEID" val="134"/>
</p:tagLst>
</file>

<file path=ppt/tags/tag123.xml><?xml version="1.0" encoding="utf-8"?>
<p:tagLst xmlns:p="http://schemas.openxmlformats.org/presentationml/2006/main">
  <p:tag name="AS_UNIQUEID" val="135"/>
</p:tagLst>
</file>

<file path=ppt/tags/tag124.xml><?xml version="1.0" encoding="utf-8"?>
<p:tagLst xmlns:p="http://schemas.openxmlformats.org/presentationml/2006/main">
  <p:tag name="AS_UNIQUEID" val="136"/>
</p:tagLst>
</file>

<file path=ppt/tags/tag125.xml><?xml version="1.0" encoding="utf-8"?>
<p:tagLst xmlns:p="http://schemas.openxmlformats.org/presentationml/2006/main">
  <p:tag name="AS_UNIQUEID" val="137"/>
</p:tagLst>
</file>

<file path=ppt/tags/tag126.xml><?xml version="1.0" encoding="utf-8"?>
<p:tagLst xmlns:p="http://schemas.openxmlformats.org/presentationml/2006/main">
  <p:tag name="AS_UNIQUEID" val="138"/>
</p:tagLst>
</file>

<file path=ppt/tags/tag127.xml><?xml version="1.0" encoding="utf-8"?>
<p:tagLst xmlns:p="http://schemas.openxmlformats.org/presentationml/2006/main">
  <p:tag name="AS_UNIQUEID" val="139"/>
</p:tagLst>
</file>

<file path=ppt/tags/tag128.xml><?xml version="1.0" encoding="utf-8"?>
<p:tagLst xmlns:p="http://schemas.openxmlformats.org/presentationml/2006/main">
  <p:tag name="AS_UNIQUEID" val="140"/>
</p:tagLst>
</file>

<file path=ppt/tags/tag129.xml><?xml version="1.0" encoding="utf-8"?>
<p:tagLst xmlns:p="http://schemas.openxmlformats.org/presentationml/2006/main">
  <p:tag name="AS_UNIQUEID" val="141"/>
</p:tagLst>
</file>

<file path=ppt/tags/tag13.xml><?xml version="1.0" encoding="utf-8"?>
<p:tagLst xmlns:p="http://schemas.openxmlformats.org/presentationml/2006/main">
  <p:tag name="AS_UNIQUEID" val="30"/>
</p:tagLst>
</file>

<file path=ppt/tags/tag130.xml><?xml version="1.0" encoding="utf-8"?>
<p:tagLst xmlns:p="http://schemas.openxmlformats.org/presentationml/2006/main">
  <p:tag name="AS_UNIQUEID" val="142"/>
</p:tagLst>
</file>

<file path=ppt/tags/tag131.xml><?xml version="1.0" encoding="utf-8"?>
<p:tagLst xmlns:p="http://schemas.openxmlformats.org/presentationml/2006/main">
  <p:tag name="AS_UNIQUEID" val="143"/>
</p:tagLst>
</file>

<file path=ppt/tags/tag132.xml><?xml version="1.0" encoding="utf-8"?>
<p:tagLst xmlns:p="http://schemas.openxmlformats.org/presentationml/2006/main">
  <p:tag name="AS_UNIQUEID" val="144"/>
</p:tagLst>
</file>

<file path=ppt/tags/tag133.xml><?xml version="1.0" encoding="utf-8"?>
<p:tagLst xmlns:p="http://schemas.openxmlformats.org/presentationml/2006/main">
  <p:tag name="AS_UNIQUEID" val="145"/>
</p:tagLst>
</file>

<file path=ppt/tags/tag134.xml><?xml version="1.0" encoding="utf-8"?>
<p:tagLst xmlns:p="http://schemas.openxmlformats.org/presentationml/2006/main">
  <p:tag name="AS_UNIQUEID" val="146"/>
</p:tagLst>
</file>

<file path=ppt/tags/tag135.xml><?xml version="1.0" encoding="utf-8"?>
<p:tagLst xmlns:p="http://schemas.openxmlformats.org/presentationml/2006/main">
  <p:tag name="AS_UNIQUEID" val="147"/>
</p:tagLst>
</file>

<file path=ppt/tags/tag136.xml><?xml version="1.0" encoding="utf-8"?>
<p:tagLst xmlns:p="http://schemas.openxmlformats.org/presentationml/2006/main">
  <p:tag name="AS_UNIQUEID" val="148"/>
</p:tagLst>
</file>

<file path=ppt/tags/tag137.xml><?xml version="1.0" encoding="utf-8"?>
<p:tagLst xmlns:p="http://schemas.openxmlformats.org/presentationml/2006/main">
  <p:tag name="AS_UNIQUEID" val="149"/>
</p:tagLst>
</file>

<file path=ppt/tags/tag138.xml><?xml version="1.0" encoding="utf-8"?>
<p:tagLst xmlns:p="http://schemas.openxmlformats.org/presentationml/2006/main">
  <p:tag name="AS_UNIQUEID" val="11"/>
</p:tagLst>
</file>

<file path=ppt/tags/tag139.xml><?xml version="1.0" encoding="utf-8"?>
<p:tagLst xmlns:p="http://schemas.openxmlformats.org/presentationml/2006/main">
  <p:tag name="AS_UNIQUEID" val="12"/>
</p:tagLst>
</file>

<file path=ppt/tags/tag14.xml><?xml version="1.0" encoding="utf-8"?>
<p:tagLst xmlns:p="http://schemas.openxmlformats.org/presentationml/2006/main">
  <p:tag name="AS_UNIQUEID" val="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50"/>
</p:tagLst>
</file>

<file path=ppt/tags/tag141.xml><?xml version="1.0" encoding="utf-8"?>
<p:tagLst xmlns:p="http://schemas.openxmlformats.org/presentationml/2006/main">
  <p:tag name="AS_UNIQUEID" val="13"/>
</p:tagLst>
</file>

<file path=ppt/tags/tag142.xml><?xml version="1.0" encoding="utf-8"?>
<p:tagLst xmlns:p="http://schemas.openxmlformats.org/presentationml/2006/main">
  <p:tag name="AS_UNIQUEID" val="14"/>
</p:tagLst>
</file>

<file path=ppt/tags/tag143.xml><?xml version="1.0" encoding="utf-8"?>
<p:tagLst xmlns:p="http://schemas.openxmlformats.org/presentationml/2006/main">
  <p:tag name="AS_UNIQUEID" val="15"/>
</p:tagLst>
</file>

<file path=ppt/tags/tag144.xml><?xml version="1.0" encoding="utf-8"?>
<p:tagLst xmlns:p="http://schemas.openxmlformats.org/presentationml/2006/main">
  <p:tag name="AS_UNIQUEID" val="16"/>
</p:tagLst>
</file>

<file path=ppt/tags/tag145.xml><?xml version="1.0" encoding="utf-8"?>
<p:tagLst xmlns:p="http://schemas.openxmlformats.org/presentationml/2006/main">
  <p:tag name="AS_UNIQUEID" val="17"/>
</p:tagLst>
</file>

<file path=ppt/tags/tag146.xml><?xml version="1.0" encoding="utf-8"?>
<p:tagLst xmlns:p="http://schemas.openxmlformats.org/presentationml/2006/main">
  <p:tag name="AS_UNIQUEID" val="151"/>
</p:tagLst>
</file>

<file path=ppt/tags/tag147.xml><?xml version="1.0" encoding="utf-8"?>
<p:tagLst xmlns:p="http://schemas.openxmlformats.org/presentationml/2006/main">
  <p:tag name="AS_UNIQUEID" val="152"/>
</p:tagLst>
</file>

<file path=ppt/tags/tag148.xml><?xml version="1.0" encoding="utf-8"?>
<p:tagLst xmlns:p="http://schemas.openxmlformats.org/presentationml/2006/main">
  <p:tag name="AS_UNIQUEID" val="153"/>
</p:tagLst>
</file>

<file path=ppt/tags/tag149.xml><?xml version="1.0" encoding="utf-8"?>
<p:tagLst xmlns:p="http://schemas.openxmlformats.org/presentationml/2006/main">
  <p:tag name="AS_UNIQUEID" val="154"/>
</p:tagLst>
</file>

<file path=ppt/tags/tag15.xml><?xml version="1.0" encoding="utf-8"?>
<p:tagLst xmlns:p="http://schemas.openxmlformats.org/presentationml/2006/main">
  <p:tag name="AS_UNIQUEID" val="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55"/>
</p:tagLst>
</file>

<file path=ppt/tags/tag151.xml><?xml version="1.0" encoding="utf-8"?>
<p:tagLst xmlns:p="http://schemas.openxmlformats.org/presentationml/2006/main">
  <p:tag name="AS_UNIQUEID" val="156"/>
</p:tagLst>
</file>

<file path=ppt/tags/tag152.xml><?xml version="1.0" encoding="utf-8"?>
<p:tagLst xmlns:p="http://schemas.openxmlformats.org/presentationml/2006/main">
  <p:tag name="AS_UNIQUEID" val="157"/>
</p:tagLst>
</file>

<file path=ppt/tags/tag153.xml><?xml version="1.0" encoding="utf-8"?>
<p:tagLst xmlns:p="http://schemas.openxmlformats.org/presentationml/2006/main">
  <p:tag name="AS_UNIQUEID" val="158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5.xml><?xml version="1.0" encoding="utf-8"?>
<p:tagLst xmlns:p="http://schemas.openxmlformats.org/presentationml/2006/main">
  <p:tag name="AS_UNIQUEID" val="159"/>
</p:tagLst>
</file>

<file path=ppt/tags/tag156.xml><?xml version="1.0" encoding="utf-8"?>
<p:tagLst xmlns:p="http://schemas.openxmlformats.org/presentationml/2006/main">
  <p:tag name="AS_UNIQUEID" val="160"/>
</p:tagLst>
</file>

<file path=ppt/tags/tag157.xml><?xml version="1.0" encoding="utf-8"?>
<p:tagLst xmlns:p="http://schemas.openxmlformats.org/presentationml/2006/main">
  <p:tag name="AS_UNIQUEID" val="161"/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AS_UNIQUEID" val="162"/>
</p:tagLst>
</file>

<file path=ppt/tags/tag16.xml><?xml version="1.0" encoding="utf-8"?>
<p:tagLst xmlns:p="http://schemas.openxmlformats.org/presentationml/2006/main">
  <p:tag name="AS_UNIQUEID" val="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163"/>
</p:tagLst>
</file>

<file path=ppt/tags/tag161.xml><?xml version="1.0" encoding="utf-8"?>
<p:tagLst xmlns:p="http://schemas.openxmlformats.org/presentationml/2006/main">
  <p:tag name="AS_UNIQUEID" val="164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3.xml><?xml version="1.0" encoding="utf-8"?>
<p:tagLst xmlns:p="http://schemas.openxmlformats.org/presentationml/2006/main">
  <p:tag name="AS_UNIQUEID" val="165"/>
</p:tagLst>
</file>

<file path=ppt/tags/tag164.xml><?xml version="1.0" encoding="utf-8"?>
<p:tagLst xmlns:p="http://schemas.openxmlformats.org/presentationml/2006/main">
  <p:tag name="AS_UNIQUEID" val="166"/>
</p:tagLst>
</file>

<file path=ppt/tags/tag165.xml><?xml version="1.0" encoding="utf-8"?>
<p:tagLst xmlns:p="http://schemas.openxmlformats.org/presentationml/2006/main">
  <p:tag name="AS_UNIQUEID" val="167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7.xml><?xml version="1.0" encoding="utf-8"?>
<p:tagLst xmlns:p="http://schemas.openxmlformats.org/presentationml/2006/main">
  <p:tag name="AS_UNIQUEID" val="168"/>
</p:tagLst>
</file>

<file path=ppt/tags/tag168.xml><?xml version="1.0" encoding="utf-8"?>
<p:tagLst xmlns:p="http://schemas.openxmlformats.org/presentationml/2006/main">
  <p:tag name="AS_UNIQUEID" val="169"/>
</p:tagLst>
</file>

<file path=ppt/tags/tag169.xml><?xml version="1.0" encoding="utf-8"?>
<p:tagLst xmlns:p="http://schemas.openxmlformats.org/presentationml/2006/main">
  <p:tag name="AS_UNIQUEID" val="170"/>
</p:tagLst>
</file>

<file path=ppt/tags/tag17.xml><?xml version="1.0" encoding="utf-8"?>
<p:tagLst xmlns:p="http://schemas.openxmlformats.org/presentationml/2006/main">
  <p:tag name="AS_UNIQUEID" val="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p="http://schemas.openxmlformats.org/presentationml/2006/main">
  <p:tag name="AS_UNIQUEID" val="171"/>
</p:tagLst>
</file>

<file path=ppt/tags/tag172.xml><?xml version="1.0" encoding="utf-8"?>
<p:tagLst xmlns:p="http://schemas.openxmlformats.org/presentationml/2006/main">
  <p:tag name="AS_UNIQUEID" val="172"/>
</p:tagLst>
</file>

<file path=ppt/tags/tag173.xml><?xml version="1.0" encoding="utf-8"?>
<p:tagLst xmlns:p="http://schemas.openxmlformats.org/presentationml/2006/main">
  <p:tag name="AS_UNIQUEID" val="173"/>
</p:tagLst>
</file>

<file path=ppt/tags/tag174.xml><?xml version="1.0" encoding="utf-8"?>
<p:tagLst xmlns:p="http://schemas.openxmlformats.org/presentationml/2006/main">
  <p:tag name="AS_UNIQUEID" val="174"/>
</p:tagLst>
</file>

<file path=ppt/tags/tag175.xml><?xml version="1.0" encoding="utf-8"?>
<p:tagLst xmlns:p="http://schemas.openxmlformats.org/presentationml/2006/main">
  <p:tag name="AS_UNIQUEID" val="175"/>
</p:tagLst>
</file>

<file path=ppt/tags/tag176.xml><?xml version="1.0" encoding="utf-8"?>
<p:tagLst xmlns:p="http://schemas.openxmlformats.org/presentationml/2006/main">
  <p:tag name="AS_UNIQUEID" val="176"/>
</p:tagLst>
</file>

<file path=ppt/tags/tag177.xml><?xml version="1.0" encoding="utf-8"?>
<p:tagLst xmlns:p="http://schemas.openxmlformats.org/presentationml/2006/main">
  <p:tag name="AS_UNIQUEID" val="177"/>
</p:tagLst>
</file>

<file path=ppt/tags/tag178.xml><?xml version="1.0" encoding="utf-8"?>
<p:tagLst xmlns:p="http://schemas.openxmlformats.org/presentationml/2006/main">
  <p:tag name="AS_UNIQUEID" val="178"/>
</p:tagLst>
</file>

<file path=ppt/tags/tag179.xml><?xml version="1.0" encoding="utf-8"?>
<p:tagLst xmlns:p="http://schemas.openxmlformats.org/presentationml/2006/main">
  <p:tag name="AS_UNIQUEID" val="179"/>
</p:tagLst>
</file>

<file path=ppt/tags/tag18.xml><?xml version="1.0" encoding="utf-8"?>
<p:tagLst xmlns:p="http://schemas.openxmlformats.org/presentationml/2006/main">
  <p:tag name="AS_UNIQUEID" val="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80"/>
</p:tagLst>
</file>

<file path=ppt/tags/tag181.xml><?xml version="1.0" encoding="utf-8"?>
<p:tagLst xmlns:p="http://schemas.openxmlformats.org/presentationml/2006/main">
  <p:tag name="AS_UNIQUEID" val="181"/>
</p:tagLst>
</file>

<file path=ppt/tags/tag182.xml><?xml version="1.0" encoding="utf-8"?>
<p:tagLst xmlns:p="http://schemas.openxmlformats.org/presentationml/2006/main">
  <p:tag name="AS_UNIQUEID" val="182"/>
</p:tagLst>
</file>

<file path=ppt/tags/tag183.xml><?xml version="1.0" encoding="utf-8"?>
<p:tagLst xmlns:p="http://schemas.openxmlformats.org/presentationml/2006/main">
  <p:tag name="AS_UNIQUEID" val="183"/>
</p:tagLst>
</file>

<file path=ppt/tags/tag184.xml><?xml version="1.0" encoding="utf-8"?>
<p:tagLst xmlns:p="http://schemas.openxmlformats.org/presentationml/2006/main">
  <p:tag name="AS_UNIQUEID" val="184"/>
</p:tagLst>
</file>

<file path=ppt/tags/tag185.xml><?xml version="1.0" encoding="utf-8"?>
<p:tagLst xmlns:p="http://schemas.openxmlformats.org/presentationml/2006/main">
  <p:tag name="AS_UNIQUEID" val="185"/>
</p:tagLst>
</file>

<file path=ppt/tags/tag186.xml><?xml version="1.0" encoding="utf-8"?>
<p:tagLst xmlns:p="http://schemas.openxmlformats.org/presentationml/2006/main">
  <p:tag name="AS_UNIQUEID" val="186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8.xml><?xml version="1.0" encoding="utf-8"?>
<p:tagLst xmlns:p="http://schemas.openxmlformats.org/presentationml/2006/main">
  <p:tag name="AS_UNIQUEID" val="187"/>
</p:tagLst>
</file>

<file path=ppt/tags/tag189.xml><?xml version="1.0" encoding="utf-8"?>
<p:tagLst xmlns:p="http://schemas.openxmlformats.org/presentationml/2006/main">
  <p:tag name="AS_UNIQUEID" val="188"/>
</p:tagLst>
</file>

<file path=ppt/tags/tag19.xml><?xml version="1.0" encoding="utf-8"?>
<p:tagLst xmlns:p="http://schemas.openxmlformats.org/presentationml/2006/main">
  <p:tag name="AS_UNIQUEID" val="36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1.xml><?xml version="1.0" encoding="utf-8"?>
<p:tagLst xmlns:p="http://schemas.openxmlformats.org/presentationml/2006/main">
  <p:tag name="AS_UNIQUEID" val="189"/>
</p:tagLst>
</file>

<file path=ppt/tags/tag192.xml><?xml version="1.0" encoding="utf-8"?>
<p:tagLst xmlns:p="http://schemas.openxmlformats.org/presentationml/2006/main">
  <p:tag name="AS_UNIQUEID" val="190"/>
</p:tagLst>
</file>

<file path=ppt/tags/tag193.xml><?xml version="1.0" encoding="utf-8"?>
<p:tagLst xmlns:p="http://schemas.openxmlformats.org/presentationml/2006/main">
  <p:tag name="AS_UNIQUEID" val="191"/>
</p:tagLst>
</file>

<file path=ppt/tags/tag194.xml><?xml version="1.0" encoding="utf-8"?>
<p:tagLst xmlns:p="http://schemas.openxmlformats.org/presentationml/2006/main">
  <p:tag name="AS_UNIQUEID" val="192"/>
</p:tagLst>
</file>

<file path=ppt/tags/tag195.xml><?xml version="1.0" encoding="utf-8"?>
<p:tagLst xmlns:p="http://schemas.openxmlformats.org/presentationml/2006/main">
  <p:tag name="AS_UNIQUEID" val="193"/>
</p:tagLst>
</file>

<file path=ppt/tags/tag196.xml><?xml version="1.0" encoding="utf-8"?>
<p:tagLst xmlns:p="http://schemas.openxmlformats.org/presentationml/2006/main">
  <p:tag name="AS_UNIQUEID" val="194"/>
</p:tagLst>
</file>

<file path=ppt/tags/tag197.xml><?xml version="1.0" encoding="utf-8"?>
<p:tagLst xmlns:p="http://schemas.openxmlformats.org/presentationml/2006/main">
  <p:tag name="AS_UNIQUEID" val="195"/>
</p:tagLst>
</file>

<file path=ppt/tags/tag198.xml><?xml version="1.0" encoding="utf-8"?>
<p:tagLst xmlns:p="http://schemas.openxmlformats.org/presentationml/2006/main">
  <p:tag name="AS_UNIQUEID" val="196"/>
</p:tagLst>
</file>

<file path=ppt/tags/tag199.xml><?xml version="1.0" encoding="utf-8"?>
<p:tagLst xmlns:p="http://schemas.openxmlformats.org/presentationml/2006/main">
  <p:tag name="AS_UNIQUEID" val="197"/>
</p:tagLst>
</file>

<file path=ppt/tags/tag2.xml><?xml version="1.0" encoding="utf-8"?>
<p:tagLst xmlns:p="http://schemas.openxmlformats.org/presentationml/2006/main">
  <p:tag name="AS_UNIQUEID" val="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98"/>
</p:tagLst>
</file>

<file path=ppt/tags/tag201.xml><?xml version="1.0" encoding="utf-8"?>
<p:tagLst xmlns:p="http://schemas.openxmlformats.org/presentationml/2006/main">
  <p:tag name="AS_UNIQUEID" val="199"/>
</p:tagLst>
</file>

<file path=ppt/tags/tag202.xml><?xml version="1.0" encoding="utf-8"?>
<p:tagLst xmlns:p="http://schemas.openxmlformats.org/presentationml/2006/main">
  <p:tag name="AS_UNIQUEID" val="200"/>
</p:tagLst>
</file>

<file path=ppt/tags/tag203.xml><?xml version="1.0" encoding="utf-8"?>
<p:tagLst xmlns:p="http://schemas.openxmlformats.org/presentationml/2006/main">
  <p:tag name="AS_UNIQUEID" val="201"/>
</p:tagLst>
</file>

<file path=ppt/tags/tag204.xml><?xml version="1.0" encoding="utf-8"?>
<p:tagLst xmlns:p="http://schemas.openxmlformats.org/presentationml/2006/main">
  <p:tag name="AS_UNIQUEID" val="202"/>
</p:tagLst>
</file>

<file path=ppt/tags/tag205.xml><?xml version="1.0" encoding="utf-8"?>
<p:tagLst xmlns:p="http://schemas.openxmlformats.org/presentationml/2006/main">
  <p:tag name="AS_UNIQUEID" val="203"/>
</p:tagLst>
</file>

<file path=ppt/tags/tag206.xml><?xml version="1.0" encoding="utf-8"?>
<p:tagLst xmlns:p="http://schemas.openxmlformats.org/presentationml/2006/main">
  <p:tag name="AS_UNIQUEID" val="204"/>
</p:tagLst>
</file>

<file path=ppt/tags/tag207.xml><?xml version="1.0" encoding="utf-8"?>
<p:tagLst xmlns:p="http://schemas.openxmlformats.org/presentationml/2006/main">
  <p:tag name="AS_UNIQUEID" val="205"/>
</p:tagLst>
</file>

<file path=ppt/tags/tag208.xml><?xml version="1.0" encoding="utf-8"?>
<p:tagLst xmlns:p="http://schemas.openxmlformats.org/presentationml/2006/main">
  <p:tag name="AS_UNIQUEID" val="206"/>
</p:tagLst>
</file>

<file path=ppt/tags/tag209.xml><?xml version="1.0" encoding="utf-8"?>
<p:tagLst xmlns:p="http://schemas.openxmlformats.org/presentationml/2006/main">
  <p:tag name="AS_UNIQUEID" val="207"/>
</p:tagLst>
</file>

<file path=ppt/tags/tag21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208"/>
</p:tagLst>
</file>

<file path=ppt/tags/tag211.xml><?xml version="1.0" encoding="utf-8"?>
<p:tagLst xmlns:p="http://schemas.openxmlformats.org/presentationml/2006/main">
  <p:tag name="AS_UNIQUEID" val="209"/>
</p:tagLst>
</file>

<file path=ppt/tags/tag212.xml><?xml version="1.0" encoding="utf-8"?>
<p:tagLst xmlns:p="http://schemas.openxmlformats.org/presentationml/2006/main">
  <p:tag name="AS_UNIQUEID" val="210"/>
</p:tagLst>
</file>

<file path=ppt/tags/tag213.xml><?xml version="1.0" encoding="utf-8"?>
<p:tagLst xmlns:p="http://schemas.openxmlformats.org/presentationml/2006/main">
  <p:tag name="AS_UNIQUEID" val="211"/>
</p:tagLst>
</file>

<file path=ppt/tags/tag214.xml><?xml version="1.0" encoding="utf-8"?>
<p:tagLst xmlns:p="http://schemas.openxmlformats.org/presentationml/2006/main">
  <p:tag name="AS_UNIQUEID" val="212"/>
</p:tagLst>
</file>

<file path=ppt/tags/tag215.xml><?xml version="1.0" encoding="utf-8"?>
<p:tagLst xmlns:p="http://schemas.openxmlformats.org/presentationml/2006/main">
  <p:tag name="AS_UNIQUEID" val="213"/>
</p:tagLst>
</file>

<file path=ppt/tags/tag216.xml><?xml version="1.0" encoding="utf-8"?>
<p:tagLst xmlns:p="http://schemas.openxmlformats.org/presentationml/2006/main">
  <p:tag name="AS_UNIQUEID" val="214"/>
</p:tagLst>
</file>

<file path=ppt/tags/tag217.xml><?xml version="1.0" encoding="utf-8"?>
<p:tagLst xmlns:p="http://schemas.openxmlformats.org/presentationml/2006/main">
  <p:tag name="AS_UNIQUEID" val="215"/>
</p:tagLst>
</file>

<file path=ppt/tags/tag218.xml><?xml version="1.0" encoding="utf-8"?>
<p:tagLst xmlns:p="http://schemas.openxmlformats.org/presentationml/2006/main">
  <p:tag name="AS_UNIQUEID" val="216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217"/>
</p:tagLst>
</file>

<file path=ppt/tags/tag221.xml><?xml version="1.0" encoding="utf-8"?>
<p:tagLst xmlns:p="http://schemas.openxmlformats.org/presentationml/2006/main">
  <p:tag name="AS_UNIQUEID" val="218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3.xml><?xml version="1.0" encoding="utf-8"?>
<p:tagLst xmlns:p="http://schemas.openxmlformats.org/presentationml/2006/main">
  <p:tag name="AS_UNIQUEID" val="219"/>
</p:tagLst>
</file>

<file path=ppt/tags/tag224.xml><?xml version="1.0" encoding="utf-8"?>
<p:tagLst xmlns:p="http://schemas.openxmlformats.org/presentationml/2006/main">
  <p:tag name="AS_UNIQUEID" val="220"/>
</p:tagLst>
</file>

<file path=ppt/tags/tag225.xml><?xml version="1.0" encoding="utf-8"?>
<p:tagLst xmlns:p="http://schemas.openxmlformats.org/presentationml/2006/main">
  <p:tag name="AS_UNIQUEID" val="221"/>
</p:tagLst>
</file>

<file path=ppt/tags/tag226.xml><?xml version="1.0" encoding="utf-8"?>
<p:tagLst xmlns:p="http://schemas.openxmlformats.org/presentationml/2006/main">
  <p:tag name="AS_UNIQUEID" val="222"/>
</p:tagLst>
</file>

<file path=ppt/tags/tag227.xml><?xml version="1.0" encoding="utf-8"?>
<p:tagLst xmlns:p="http://schemas.openxmlformats.org/presentationml/2006/main">
  <p:tag name="AS_UNIQUEID" val="223"/>
</p:tagLst>
</file>

<file path=ppt/tags/tag228.xml><?xml version="1.0" encoding="utf-8"?>
<p:tagLst xmlns:p="http://schemas.openxmlformats.org/presentationml/2006/main">
  <p:tag name="AS_UNIQUEID" val="224"/>
</p:tagLst>
</file>

<file path=ppt/tags/tag229.xml><?xml version="1.0" encoding="utf-8"?>
<p:tagLst xmlns:p="http://schemas.openxmlformats.org/presentationml/2006/main">
  <p:tag name="AS_UNIQUEID" val="225"/>
</p:tagLst>
</file>

<file path=ppt/tags/tag23.xml><?xml version="1.0" encoding="utf-8"?>
<p:tagLst xmlns:p="http://schemas.openxmlformats.org/presentationml/2006/main">
  <p:tag name="AS_UNIQUEID" val="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226"/>
</p:tagLst>
</file>

<file path=ppt/tags/tag231.xml><?xml version="1.0" encoding="utf-8"?>
<p:tagLst xmlns:p="http://schemas.openxmlformats.org/presentationml/2006/main">
  <p:tag name="AS_UNIQUEID" val="227"/>
</p:tagLst>
</file>

<file path=ppt/tags/tag232.xml><?xml version="1.0" encoding="utf-8"?>
<p:tagLst xmlns:p="http://schemas.openxmlformats.org/presentationml/2006/main">
  <p:tag name="AS_UNIQUEID" val="228"/>
</p:tagLst>
</file>

<file path=ppt/tags/tag233.xml><?xml version="1.0" encoding="utf-8"?>
<p:tagLst xmlns:p="http://schemas.openxmlformats.org/presentationml/2006/main">
  <p:tag name="AS_UNIQUEID" val="229"/>
</p:tagLst>
</file>

<file path=ppt/tags/tag234.xml><?xml version="1.0" encoding="utf-8"?>
<p:tagLst xmlns:p="http://schemas.openxmlformats.org/presentationml/2006/main">
  <p:tag name="AS_UNIQUEID" val="230"/>
</p:tagLst>
</file>

<file path=ppt/tags/tag235.xml><?xml version="1.0" encoding="utf-8"?>
<p:tagLst xmlns:p="http://schemas.openxmlformats.org/presentationml/2006/main">
  <p:tag name="AS_UNIQUEID" val="231"/>
</p:tagLst>
</file>

<file path=ppt/tags/tag236.xml><?xml version="1.0" encoding="utf-8"?>
<p:tagLst xmlns:p="http://schemas.openxmlformats.org/presentationml/2006/main">
  <p:tag name="AS_UNIQUEID" val="232"/>
</p:tagLst>
</file>

<file path=ppt/tags/tag237.xml><?xml version="1.0" encoding="utf-8"?>
<p:tagLst xmlns:p="http://schemas.openxmlformats.org/presentationml/2006/main">
  <p:tag name="AS_UNIQUEID" val="233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9.xml><?xml version="1.0" encoding="utf-8"?>
<p:tagLst xmlns:p="http://schemas.openxmlformats.org/presentationml/2006/main">
  <p:tag name="AS_UNIQUEID" val="234"/>
</p:tagLst>
</file>

<file path=ppt/tags/tag24.xml><?xml version="1.0" encoding="utf-8"?>
<p:tagLst xmlns:p="http://schemas.openxmlformats.org/presentationml/2006/main">
  <p:tag name="AS_UNIQUEID" val="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235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2.xml><?xml version="1.0" encoding="utf-8"?>
<p:tagLst xmlns:p="http://schemas.openxmlformats.org/presentationml/2006/main">
  <p:tag name="AS_UNIQUEID" val="236"/>
</p:tagLst>
</file>

<file path=ppt/tags/tag243.xml><?xml version="1.0" encoding="utf-8"?>
<p:tagLst xmlns:p="http://schemas.openxmlformats.org/presentationml/2006/main">
  <p:tag name="AS_UNIQUEID" val="237"/>
</p:tagLst>
</file>

<file path=ppt/tags/tag244.xml><?xml version="1.0" encoding="utf-8"?>
<p:tagLst xmlns:p="http://schemas.openxmlformats.org/presentationml/2006/main">
  <p:tag name="AS_UNIQUEID" val="238"/>
</p:tagLst>
</file>

<file path=ppt/tags/tag245.xml><?xml version="1.0" encoding="utf-8"?>
<p:tagLst xmlns:p="http://schemas.openxmlformats.org/presentationml/2006/main">
  <p:tag name="AS_UNIQUEID" val="239"/>
</p:tagLst>
</file>

<file path=ppt/tags/tag246.xml><?xml version="1.0" encoding="utf-8"?>
<p:tagLst xmlns:p="http://schemas.openxmlformats.org/presentationml/2006/main">
  <p:tag name="AS_UNIQUEID" val="240"/>
</p:tagLst>
</file>

<file path=ppt/tags/tag247.xml><?xml version="1.0" encoding="utf-8"?>
<p:tagLst xmlns:p="http://schemas.openxmlformats.org/presentationml/2006/main">
  <p:tag name="AS_UNIQUEID" val="241"/>
</p:tagLst>
</file>

<file path=ppt/tags/tag248.xml><?xml version="1.0" encoding="utf-8"?>
<p:tagLst xmlns:p="http://schemas.openxmlformats.org/presentationml/2006/main">
  <p:tag name="AS_UNIQUEID" val="242"/>
</p:tagLst>
</file>

<file path=ppt/tags/tag249.xml><?xml version="1.0" encoding="utf-8"?>
<p:tagLst xmlns:p="http://schemas.openxmlformats.org/presentationml/2006/main">
  <p:tag name="AS_UNIQUEID" val="243"/>
</p:tagLst>
</file>

<file path=ppt/tags/tag25.xml><?xml version="1.0" encoding="utf-8"?>
<p:tagLst xmlns:p="http://schemas.openxmlformats.org/presentationml/2006/main">
  <p:tag name="AS_UNIQUEID" val="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244"/>
</p:tagLst>
</file>

<file path=ppt/tags/tag251.xml><?xml version="1.0" encoding="utf-8"?>
<p:tagLst xmlns:p="http://schemas.openxmlformats.org/presentationml/2006/main">
  <p:tag name="AS_UNIQUEID" val="245"/>
</p:tagLst>
</file>

<file path=ppt/tags/tag252.xml><?xml version="1.0" encoding="utf-8"?>
<p:tagLst xmlns:p="http://schemas.openxmlformats.org/presentationml/2006/main">
  <p:tag name="AS_UNIQUEID" val="246"/>
</p:tagLst>
</file>

<file path=ppt/tags/tag253.xml><?xml version="1.0" encoding="utf-8"?>
<p:tagLst xmlns:p="http://schemas.openxmlformats.org/presentationml/2006/main">
  <p:tag name="AS_UNIQUEID" val="247"/>
</p:tagLst>
</file>

<file path=ppt/tags/tag254.xml><?xml version="1.0" encoding="utf-8"?>
<p:tagLst xmlns:p="http://schemas.openxmlformats.org/presentationml/2006/main">
  <p:tag name="AS_UNIQUEID" val="248"/>
</p:tagLst>
</file>

<file path=ppt/tags/tag255.xml><?xml version="1.0" encoding="utf-8"?>
<p:tagLst xmlns:p="http://schemas.openxmlformats.org/presentationml/2006/main">
  <p:tag name="AS_UNIQUEID" val="249"/>
</p:tagLst>
</file>

<file path=ppt/tags/tag256.xml><?xml version="1.0" encoding="utf-8"?>
<p:tagLst xmlns:p="http://schemas.openxmlformats.org/presentationml/2006/main">
  <p:tag name="AS_UNIQUEID" val="250"/>
</p:tagLst>
</file>

<file path=ppt/tags/tag257.xml><?xml version="1.0" encoding="utf-8"?>
<p:tagLst xmlns:p="http://schemas.openxmlformats.org/presentationml/2006/main">
  <p:tag name="AS_UNIQUEID" val="251"/>
</p:tagLst>
</file>

<file path=ppt/tags/tag258.xml><?xml version="1.0" encoding="utf-8"?>
<p:tagLst xmlns:p="http://schemas.openxmlformats.org/presentationml/2006/main">
  <p:tag name="AS_UNIQUEID" val="252"/>
</p:tagLst>
</file>

<file path=ppt/tags/tag259.xml><?xml version="1.0" encoding="utf-8"?>
<p:tagLst xmlns:p="http://schemas.openxmlformats.org/presentationml/2006/main">
  <p:tag name="AS_UNIQUEID" val="253"/>
</p:tagLst>
</file>

<file path=ppt/tags/tag26.xml><?xml version="1.0" encoding="utf-8"?>
<p:tagLst xmlns:p="http://schemas.openxmlformats.org/presentationml/2006/main">
  <p:tag name="AS_UNIQUEID" val="43"/>
</p:tagLst>
</file>

<file path=ppt/tags/tag260.xml><?xml version="1.0" encoding="utf-8"?>
<p:tagLst xmlns:p="http://schemas.openxmlformats.org/presentationml/2006/main">
  <p:tag name="AS_UNIQUEID" val="254"/>
</p:tagLst>
</file>

<file path=ppt/tags/tag261.xml><?xml version="1.0" encoding="utf-8"?>
<p:tagLst xmlns:p="http://schemas.openxmlformats.org/presentationml/2006/main">
  <p:tag name="AS_UNIQUEID" val="255"/>
</p:tagLst>
</file>

<file path=ppt/tags/tag262.xml><?xml version="1.0" encoding="utf-8"?>
<p:tagLst xmlns:p="http://schemas.openxmlformats.org/presentationml/2006/main">
  <p:tag name="AS_UNIQUEID" val="256"/>
</p:tagLst>
</file>

<file path=ppt/tags/tag263.xml><?xml version="1.0" encoding="utf-8"?>
<p:tagLst xmlns:p="http://schemas.openxmlformats.org/presentationml/2006/main">
  <p:tag name="AS_UNIQUEID" val="257"/>
</p:tagLst>
</file>

<file path=ppt/tags/tag264.xml><?xml version="1.0" encoding="utf-8"?>
<p:tagLst xmlns:p="http://schemas.openxmlformats.org/presentationml/2006/main">
  <p:tag name="AS_UNIQUEID" val="258"/>
</p:tagLst>
</file>

<file path=ppt/tags/tag265.xml><?xml version="1.0" encoding="utf-8"?>
<p:tagLst xmlns:p="http://schemas.openxmlformats.org/presentationml/2006/main">
  <p:tag name="AS_UNIQUEID" val="259"/>
</p:tagLst>
</file>

<file path=ppt/tags/tag266.xml><?xml version="1.0" encoding="utf-8"?>
<p:tagLst xmlns:p="http://schemas.openxmlformats.org/presentationml/2006/main">
  <p:tag name="AS_UNIQUEID" val="260"/>
</p:tagLst>
</file>

<file path=ppt/tags/tag267.xml><?xml version="1.0" encoding="utf-8"?>
<p:tagLst xmlns:p="http://schemas.openxmlformats.org/presentationml/2006/main">
  <p:tag name="AS_UNIQUEID" val="261"/>
</p:tagLst>
</file>

<file path=ppt/tags/tag268.xml><?xml version="1.0" encoding="utf-8"?>
<p:tagLst xmlns:p="http://schemas.openxmlformats.org/presentationml/2006/main">
  <p:tag name="AS_UNIQUEID" val="262"/>
</p:tagLst>
</file>

<file path=ppt/tags/tag269.xml><?xml version="1.0" encoding="utf-8"?>
<p:tagLst xmlns:p="http://schemas.openxmlformats.org/presentationml/2006/main">
  <p:tag name="AS_UNIQUEID" val="263"/>
</p:tagLst>
</file>

<file path=ppt/tags/tag27.xml><?xml version="1.0" encoding="utf-8"?>
<p:tagLst xmlns:p="http://schemas.openxmlformats.org/presentationml/2006/main">
  <p:tag name="AS_UNIQUEID" val="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264"/>
</p:tagLst>
</file>

<file path=ppt/tags/tag271.xml><?xml version="1.0" encoding="utf-8"?>
<p:tagLst xmlns:p="http://schemas.openxmlformats.org/presentationml/2006/main">
  <p:tag name="AS_UNIQUEID" val="265"/>
</p:tagLst>
</file>

<file path=ppt/tags/tag272.xml><?xml version="1.0" encoding="utf-8"?>
<p:tagLst xmlns:p="http://schemas.openxmlformats.org/presentationml/2006/main">
  <p:tag name="AS_UNIQUEID" val="266"/>
</p:tagLst>
</file>

<file path=ppt/tags/tag273.xml><?xml version="1.0" encoding="utf-8"?>
<p:tagLst xmlns:p="http://schemas.openxmlformats.org/presentationml/2006/main">
  <p:tag name="AS_UNIQUEID" val="267"/>
</p:tagLst>
</file>

<file path=ppt/tags/tag274.xml><?xml version="1.0" encoding="utf-8"?>
<p:tagLst xmlns:p="http://schemas.openxmlformats.org/presentationml/2006/main">
  <p:tag name="AS_UNIQUEID" val="268"/>
</p:tagLst>
</file>

<file path=ppt/tags/tag275.xml><?xml version="1.0" encoding="utf-8"?>
<p:tagLst xmlns:p="http://schemas.openxmlformats.org/presentationml/2006/main">
  <p:tag name="AS_UNIQUEID" val="269"/>
</p:tagLst>
</file>

<file path=ppt/tags/tag276.xml><?xml version="1.0" encoding="utf-8"?>
<p:tagLst xmlns:p="http://schemas.openxmlformats.org/presentationml/2006/main">
  <p:tag name="AS_UNIQUEID" val="270"/>
</p:tagLst>
</file>

<file path=ppt/tags/tag277.xml><?xml version="1.0" encoding="utf-8"?>
<p:tagLst xmlns:p="http://schemas.openxmlformats.org/presentationml/2006/main">
  <p:tag name="AS_UNIQUEID" val="271"/>
</p:tagLst>
</file>

<file path=ppt/tags/tag278.xml><?xml version="1.0" encoding="utf-8"?>
<p:tagLst xmlns:p="http://schemas.openxmlformats.org/presentationml/2006/main">
  <p:tag name="AS_UNIQUEID" val="272"/>
</p:tagLst>
</file>

<file path=ppt/tags/tag279.xml><?xml version="1.0" encoding="utf-8"?>
<p:tagLst xmlns:p="http://schemas.openxmlformats.org/presentationml/2006/main">
  <p:tag name="AS_UNIQUEID" val="273"/>
</p:tagLst>
</file>

<file path=ppt/tags/tag28.xml><?xml version="1.0" encoding="utf-8"?>
<p:tagLst xmlns:p="http://schemas.openxmlformats.org/presentationml/2006/main">
  <p:tag name="AS_UNIQUEID" val="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274"/>
</p:tagLst>
</file>

<file path=ppt/tags/tag281.xml><?xml version="1.0" encoding="utf-8"?>
<p:tagLst xmlns:p="http://schemas.openxmlformats.org/presentationml/2006/main">
  <p:tag name="AS_UNIQUEID" val="275"/>
</p:tagLst>
</file>

<file path=ppt/tags/tag282.xml><?xml version="1.0" encoding="utf-8"?>
<p:tagLst xmlns:p="http://schemas.openxmlformats.org/presentationml/2006/main">
  <p:tag name="AS_UNIQUEID" val="276"/>
</p:tagLst>
</file>

<file path=ppt/tags/tag283.xml><?xml version="1.0" encoding="utf-8"?>
<p:tagLst xmlns:p="http://schemas.openxmlformats.org/presentationml/2006/main">
  <p:tag name="AS_UNIQUEID" val="277"/>
</p:tagLst>
</file>

<file path=ppt/tags/tag284.xml><?xml version="1.0" encoding="utf-8"?>
<p:tagLst xmlns:p="http://schemas.openxmlformats.org/presentationml/2006/main">
  <p:tag name="AS_UNIQUEID" val="278"/>
</p:tagLst>
</file>

<file path=ppt/tags/tag2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6.xml><?xml version="1.0" encoding="utf-8"?>
<p:tagLst xmlns:p="http://schemas.openxmlformats.org/presentationml/2006/main">
  <p:tag name="AS_UNIQUEID" val="279"/>
</p:tagLst>
</file>

<file path=ppt/tags/tag287.xml><?xml version="1.0" encoding="utf-8"?>
<p:tagLst xmlns:p="http://schemas.openxmlformats.org/presentationml/2006/main">
  <p:tag name="AS_UNIQUEID" val="280"/>
</p:tagLst>
</file>

<file path=ppt/tags/tag2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9.xml><?xml version="1.0" encoding="utf-8"?>
<p:tagLst xmlns:p="http://schemas.openxmlformats.org/presentationml/2006/main">
  <p:tag name="AS_UNIQUEID" val="281"/>
</p:tagLst>
</file>

<file path=ppt/tags/tag29.xml><?xml version="1.0" encoding="utf-8"?>
<p:tagLst xmlns:p="http://schemas.openxmlformats.org/presentationml/2006/main">
  <p:tag name="AS_UNIQUEID" val="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282"/>
</p:tagLst>
</file>

<file path=ppt/tags/tag291.xml><?xml version="1.0" encoding="utf-8"?>
<p:tagLst xmlns:p="http://schemas.openxmlformats.org/presentationml/2006/main">
  <p:tag name="AS_UNIQUEID" val="283"/>
</p:tagLst>
</file>

<file path=ppt/tags/tag292.xml><?xml version="1.0" encoding="utf-8"?>
<p:tagLst xmlns:p="http://schemas.openxmlformats.org/presentationml/2006/main">
  <p:tag name="AS_UNIQUEID" val="284"/>
</p:tagLst>
</file>

<file path=ppt/tags/tag293.xml><?xml version="1.0" encoding="utf-8"?>
<p:tagLst xmlns:p="http://schemas.openxmlformats.org/presentationml/2006/main">
  <p:tag name="AS_UNIQUEID" val="285"/>
</p:tagLst>
</file>

<file path=ppt/tags/tag294.xml><?xml version="1.0" encoding="utf-8"?>
<p:tagLst xmlns:p="http://schemas.openxmlformats.org/presentationml/2006/main">
  <p:tag name="AS_UNIQUEID" val="286"/>
</p:tagLst>
</file>

<file path=ppt/tags/tag295.xml><?xml version="1.0" encoding="utf-8"?>
<p:tagLst xmlns:p="http://schemas.openxmlformats.org/presentationml/2006/main">
  <p:tag name="AS_UNIQUEID" val="287"/>
</p:tagLst>
</file>

<file path=ppt/tags/tag296.xml><?xml version="1.0" encoding="utf-8"?>
<p:tagLst xmlns:p="http://schemas.openxmlformats.org/presentationml/2006/main">
  <p:tag name="AS_UNIQUEID" val="288"/>
</p:tagLst>
</file>

<file path=ppt/tags/tag297.xml><?xml version="1.0" encoding="utf-8"?>
<p:tagLst xmlns:p="http://schemas.openxmlformats.org/presentationml/2006/main">
  <p:tag name="AS_UNIQUEID" val="289"/>
</p:tagLst>
</file>

<file path=ppt/tags/tag298.xml><?xml version="1.0" encoding="utf-8"?>
<p:tagLst xmlns:p="http://schemas.openxmlformats.org/presentationml/2006/main">
  <p:tag name="AS_UNIQUEID" val="290"/>
</p:tagLst>
</file>

<file path=ppt/tags/tag299.xml><?xml version="1.0" encoding="utf-8"?>
<p:tagLst xmlns:p="http://schemas.openxmlformats.org/presentationml/2006/main">
  <p:tag name="AS_UNIQUEID" val="291"/>
</p:tagLst>
</file>

<file path=ppt/tags/tag3.xml><?xml version="1.0" encoding="utf-8"?>
<p:tagLst xmlns:p="http://schemas.openxmlformats.org/presentationml/2006/main">
  <p:tag name="AS_UNIQUEID" val="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292"/>
</p:tagLst>
</file>

<file path=ppt/tags/tag301.xml><?xml version="1.0" encoding="utf-8"?>
<p:tagLst xmlns:p="http://schemas.openxmlformats.org/presentationml/2006/main">
  <p:tag name="AS_UNIQUEID" val="293"/>
</p:tagLst>
</file>

<file path=ppt/tags/tag3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3.xml><?xml version="1.0" encoding="utf-8"?>
<p:tagLst xmlns:p="http://schemas.openxmlformats.org/presentationml/2006/main">
  <p:tag name="AS_UNIQUEID" val="294"/>
</p:tagLst>
</file>

<file path=ppt/tags/tag304.xml><?xml version="1.0" encoding="utf-8"?>
<p:tagLst xmlns:p="http://schemas.openxmlformats.org/presentationml/2006/main">
  <p:tag name="AS_UNIQUEID" val="295"/>
</p:tagLst>
</file>

<file path=ppt/tags/tag3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6.xml><?xml version="1.0" encoding="utf-8"?>
<p:tagLst xmlns:p="http://schemas.openxmlformats.org/presentationml/2006/main">
  <p:tag name="AS_UNIQUEID" val="296"/>
</p:tagLst>
</file>

<file path=ppt/tags/tag307.xml><?xml version="1.0" encoding="utf-8"?>
<p:tagLst xmlns:p="http://schemas.openxmlformats.org/presentationml/2006/main">
  <p:tag name="AS_UNIQUEID" val="297"/>
</p:tagLst>
</file>

<file path=ppt/tags/tag308.xml><?xml version="1.0" encoding="utf-8"?>
<p:tagLst xmlns:p="http://schemas.openxmlformats.org/presentationml/2006/main">
  <p:tag name="AS_UNIQUEID" val="298"/>
</p:tagLst>
</file>

<file path=ppt/tags/tag309.xml><?xml version="1.0" encoding="utf-8"?>
<p:tagLst xmlns:p="http://schemas.openxmlformats.org/presentationml/2006/main">
  <p:tag name="AS_UNIQUEID" val="299"/>
</p:tagLst>
</file>

<file path=ppt/tags/tag31.xml><?xml version="1.0" encoding="utf-8"?>
<p:tagLst xmlns:p="http://schemas.openxmlformats.org/presentationml/2006/main">
  <p:tag name="AS_UNIQUEID" val="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300"/>
</p:tagLst>
</file>

<file path=ppt/tags/tag311.xml><?xml version="1.0" encoding="utf-8"?>
<p:tagLst xmlns:p="http://schemas.openxmlformats.org/presentationml/2006/main">
  <p:tag name="AS_UNIQUEID" val="301"/>
</p:tagLst>
</file>

<file path=ppt/tags/tag312.xml><?xml version="1.0" encoding="utf-8"?>
<p:tagLst xmlns:p="http://schemas.openxmlformats.org/presentationml/2006/main">
  <p:tag name="AS_UNIQUEID" val="302"/>
</p:tagLst>
</file>

<file path=ppt/tags/tag313.xml><?xml version="1.0" encoding="utf-8"?>
<p:tagLst xmlns:p="http://schemas.openxmlformats.org/presentationml/2006/main">
  <p:tag name="AS_UNIQUEID" val="303"/>
</p:tagLst>
</file>

<file path=ppt/tags/tag314.xml><?xml version="1.0" encoding="utf-8"?>
<p:tagLst xmlns:p="http://schemas.openxmlformats.org/presentationml/2006/main">
  <p:tag name="AS_UNIQUEID" val="304"/>
</p:tagLst>
</file>

<file path=ppt/tags/tag315.xml><?xml version="1.0" encoding="utf-8"?>
<p:tagLst xmlns:p="http://schemas.openxmlformats.org/presentationml/2006/main">
  <p:tag name="AS_UNIQUEID" val="305"/>
</p:tagLst>
</file>

<file path=ppt/tags/tag316.xml><?xml version="1.0" encoding="utf-8"?>
<p:tagLst xmlns:p="http://schemas.openxmlformats.org/presentationml/2006/main">
  <p:tag name="AS_UNIQUEID" val="306"/>
</p:tagLst>
</file>

<file path=ppt/tags/tag317.xml><?xml version="1.0" encoding="utf-8"?>
<p:tagLst xmlns:p="http://schemas.openxmlformats.org/presentationml/2006/main">
  <p:tag name="AS_UNIQUEID" val="307"/>
</p:tagLst>
</file>

<file path=ppt/tags/tag318.xml><?xml version="1.0" encoding="utf-8"?>
<p:tagLst xmlns:p="http://schemas.openxmlformats.org/presentationml/2006/main">
  <p:tag name="AS_UNIQUEID" val="308"/>
</p:tagLst>
</file>

<file path=ppt/tags/tag3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.xml><?xml version="1.0" encoding="utf-8"?>
<p:tagLst xmlns:p="http://schemas.openxmlformats.org/presentationml/2006/main">
  <p:tag name="AS_UNIQUEID" val="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309"/>
</p:tagLst>
</file>

<file path=ppt/tags/tag321.xml><?xml version="1.0" encoding="utf-8"?>
<p:tagLst xmlns:p="http://schemas.openxmlformats.org/presentationml/2006/main">
  <p:tag name="AS_UNIQUEID" val="310"/>
</p:tagLst>
</file>

<file path=ppt/tags/tag322.xml><?xml version="1.0" encoding="utf-8"?>
<p:tagLst xmlns:p="http://schemas.openxmlformats.org/presentationml/2006/main">
  <p:tag name="AS_UNIQUEID" val="311"/>
</p:tagLst>
</file>

<file path=ppt/tags/tag323.xml><?xml version="1.0" encoding="utf-8"?>
<p:tagLst xmlns:p="http://schemas.openxmlformats.org/presentationml/2006/main">
  <p:tag name="AS_UNIQUEID" val="312"/>
</p:tagLst>
</file>

<file path=ppt/tags/tag324.xml><?xml version="1.0" encoding="utf-8"?>
<p:tagLst xmlns:p="http://schemas.openxmlformats.org/presentationml/2006/main">
  <p:tag name="AS_UNIQUEID" val="313"/>
</p:tagLst>
</file>

<file path=ppt/tags/tag325.xml><?xml version="1.0" encoding="utf-8"?>
<p:tagLst xmlns:p="http://schemas.openxmlformats.org/presentationml/2006/main">
  <p:tag name="AS_UNIQUEID" val="314"/>
</p:tagLst>
</file>

<file path=ppt/tags/tag326.xml><?xml version="1.0" encoding="utf-8"?>
<p:tagLst xmlns:p="http://schemas.openxmlformats.org/presentationml/2006/main">
  <p:tag name="AS_UNIQUEID" val="315"/>
</p:tagLst>
</file>

<file path=ppt/tags/tag327.xml><?xml version="1.0" encoding="utf-8"?>
<p:tagLst xmlns:p="http://schemas.openxmlformats.org/presentationml/2006/main">
  <p:tag name="AS_UNIQUEID" val="316"/>
</p:tagLst>
</file>

<file path=ppt/tags/tag328.xml><?xml version="1.0" encoding="utf-8"?>
<p:tagLst xmlns:p="http://schemas.openxmlformats.org/presentationml/2006/main">
  <p:tag name="AS_UNIQUEID" val="317"/>
</p:tagLst>
</file>

<file path=ppt/tags/tag329.xml><?xml version="1.0" encoding="utf-8"?>
<p:tagLst xmlns:p="http://schemas.openxmlformats.org/presentationml/2006/main">
  <p:tag name="AS_UNIQUEID" val="318"/>
</p:tagLst>
</file>

<file path=ppt/tags/tag33.xml><?xml version="1.0" encoding="utf-8"?>
<p:tagLst xmlns:p="http://schemas.openxmlformats.org/presentationml/2006/main">
  <p:tag name="AS_UNIQUEID" val="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319"/>
</p:tagLst>
</file>

<file path=ppt/tags/tag331.xml><?xml version="1.0" encoding="utf-8"?>
<p:tagLst xmlns:p="http://schemas.openxmlformats.org/presentationml/2006/main">
  <p:tag name="AS_UNIQUEID" val="320"/>
</p:tagLst>
</file>

<file path=ppt/tags/tag332.xml><?xml version="1.0" encoding="utf-8"?>
<p:tagLst xmlns:p="http://schemas.openxmlformats.org/presentationml/2006/main">
  <p:tag name="AS_UNIQUEID" val="321"/>
</p:tagLst>
</file>

<file path=ppt/tags/tag333.xml><?xml version="1.0" encoding="utf-8"?>
<p:tagLst xmlns:p="http://schemas.openxmlformats.org/presentationml/2006/main">
  <p:tag name="AS_UNIQUEID" val="322"/>
</p:tagLst>
</file>

<file path=ppt/tags/tag334.xml><?xml version="1.0" encoding="utf-8"?>
<p:tagLst xmlns:p="http://schemas.openxmlformats.org/presentationml/2006/main">
  <p:tag name="AS_UNIQUEID" val="323"/>
</p:tagLst>
</file>

<file path=ppt/tags/tag335.xml><?xml version="1.0" encoding="utf-8"?>
<p:tagLst xmlns:p="http://schemas.openxmlformats.org/presentationml/2006/main">
  <p:tag name="AS_UNIQUEID" val="324"/>
</p:tagLst>
</file>

<file path=ppt/tags/tag336.xml><?xml version="1.0" encoding="utf-8"?>
<p:tagLst xmlns:p="http://schemas.openxmlformats.org/presentationml/2006/main">
  <p:tag name="AS_UNIQUEID" val="325"/>
</p:tagLst>
</file>

<file path=ppt/tags/tag337.xml><?xml version="1.0" encoding="utf-8"?>
<p:tagLst xmlns:p="http://schemas.openxmlformats.org/presentationml/2006/main">
  <p:tag name="AS_UNIQUEID" val="326"/>
</p:tagLst>
</file>

<file path=ppt/tags/tag338.xml><?xml version="1.0" encoding="utf-8"?>
<p:tagLst xmlns:p="http://schemas.openxmlformats.org/presentationml/2006/main">
  <p:tag name="AS_UNIQUEID" val="327"/>
</p:tagLst>
</file>

<file path=ppt/tags/tag3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AS_UNIQUEID" val="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328"/>
</p:tagLst>
</file>

<file path=ppt/tags/tag341.xml><?xml version="1.0" encoding="utf-8"?>
<p:tagLst xmlns:p="http://schemas.openxmlformats.org/presentationml/2006/main">
  <p:tag name="AS_UNIQUEID" val="329"/>
</p:tagLst>
</file>

<file path=ppt/tags/tag3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3.xml><?xml version="1.0" encoding="utf-8"?>
<p:tagLst xmlns:p="http://schemas.openxmlformats.org/presentationml/2006/main">
  <p:tag name="AS_UNIQUEID" val="330"/>
</p:tagLst>
</file>

<file path=ppt/tags/tag344.xml><?xml version="1.0" encoding="utf-8"?>
<p:tagLst xmlns:p="http://schemas.openxmlformats.org/presentationml/2006/main">
  <p:tag name="AS_UNIQUEID" val="331"/>
</p:tagLst>
</file>

<file path=ppt/tags/tag345.xml><?xml version="1.0" encoding="utf-8"?>
<p:tagLst xmlns:p="http://schemas.openxmlformats.org/presentationml/2006/main">
  <p:tag name="AS_UNIQUEID" val="332"/>
</p:tagLst>
</file>

<file path=ppt/tags/tag346.xml><?xml version="1.0" encoding="utf-8"?>
<p:tagLst xmlns:p="http://schemas.openxmlformats.org/presentationml/2006/main">
  <p:tag name="AS_UNIQUEID" val="333"/>
</p:tagLst>
</file>

<file path=ppt/tags/tag347.xml><?xml version="1.0" encoding="utf-8"?>
<p:tagLst xmlns:p="http://schemas.openxmlformats.org/presentationml/2006/main">
  <p:tag name="AS_UNIQUEID" val="334"/>
</p:tagLst>
</file>

<file path=ppt/tags/tag348.xml><?xml version="1.0" encoding="utf-8"?>
<p:tagLst xmlns:p="http://schemas.openxmlformats.org/presentationml/2006/main">
  <p:tag name="AS_UNIQUEID" val="335"/>
</p:tagLst>
</file>

<file path=ppt/tags/tag349.xml><?xml version="1.0" encoding="utf-8"?>
<p:tagLst xmlns:p="http://schemas.openxmlformats.org/presentationml/2006/main">
  <p:tag name="AS_UNIQUEID" val="336"/>
</p:tagLst>
</file>

<file path=ppt/tags/tag35.xml><?xml version="1.0" encoding="utf-8"?>
<p:tagLst xmlns:p="http://schemas.openxmlformats.org/presentationml/2006/main">
  <p:tag name="AS_UNIQUEID" val="52"/>
</p:tagLst>
</file>

<file path=ppt/tags/tag350.xml><?xml version="1.0" encoding="utf-8"?>
<p:tagLst xmlns:p="http://schemas.openxmlformats.org/presentationml/2006/main">
  <p:tag name="AS_UNIQUEID" val="337"/>
</p:tagLst>
</file>

<file path=ppt/tags/tag351.xml><?xml version="1.0" encoding="utf-8"?>
<p:tagLst xmlns:p="http://schemas.openxmlformats.org/presentationml/2006/main">
  <p:tag name="AS_UNIQUEID" val="338"/>
</p:tagLst>
</file>

<file path=ppt/tags/tag352.xml><?xml version="1.0" encoding="utf-8"?>
<p:tagLst xmlns:p="http://schemas.openxmlformats.org/presentationml/2006/main">
  <p:tag name="AS_UNIQUEID" val="339"/>
</p:tagLst>
</file>

<file path=ppt/tags/tag353.xml><?xml version="1.0" encoding="utf-8"?>
<p:tagLst xmlns:p="http://schemas.openxmlformats.org/presentationml/2006/main">
  <p:tag name="AS_UNIQUEID" val="340"/>
</p:tagLst>
</file>

<file path=ppt/tags/tag3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5.xml><?xml version="1.0" encoding="utf-8"?>
<p:tagLst xmlns:p="http://schemas.openxmlformats.org/presentationml/2006/main">
  <p:tag name="AS_UNIQUEID" val="341"/>
</p:tagLst>
</file>

<file path=ppt/tags/tag356.xml><?xml version="1.0" encoding="utf-8"?>
<p:tagLst xmlns:p="http://schemas.openxmlformats.org/presentationml/2006/main">
  <p:tag name="AS_UNIQUEID" val="342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8.xml><?xml version="1.0" encoding="utf-8"?>
<p:tagLst xmlns:p="http://schemas.openxmlformats.org/presentationml/2006/main">
  <p:tag name="AS_UNIQUEID" val="343"/>
</p:tagLst>
</file>

<file path=ppt/tags/tag359.xml><?xml version="1.0" encoding="utf-8"?>
<p:tagLst xmlns:p="http://schemas.openxmlformats.org/presentationml/2006/main">
  <p:tag name="AS_UNIQUEID" val="344"/>
</p:tagLst>
</file>

<file path=ppt/tags/tag36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345"/>
</p:tagLst>
</file>

<file path=ppt/tags/tag361.xml><?xml version="1.0" encoding="utf-8"?>
<p:tagLst xmlns:p="http://schemas.openxmlformats.org/presentationml/2006/main">
  <p:tag name="AS_UNIQUEID" val="346"/>
</p:tagLst>
</file>

<file path=ppt/tags/tag362.xml><?xml version="1.0" encoding="utf-8"?>
<p:tagLst xmlns:p="http://schemas.openxmlformats.org/presentationml/2006/main">
  <p:tag name="AS_UNIQUEID" val="347"/>
</p:tagLst>
</file>

<file path=ppt/tags/tag363.xml><?xml version="1.0" encoding="utf-8"?>
<p:tagLst xmlns:p="http://schemas.openxmlformats.org/presentationml/2006/main">
  <p:tag name="AS_UNIQUEID" val="348"/>
</p:tagLst>
</file>

<file path=ppt/tags/tag364.xml><?xml version="1.0" encoding="utf-8"?>
<p:tagLst xmlns:p="http://schemas.openxmlformats.org/presentationml/2006/main">
  <p:tag name="AS_UNIQUEID" val="349"/>
</p:tagLst>
</file>

<file path=ppt/tags/tag365.xml><?xml version="1.0" encoding="utf-8"?>
<p:tagLst xmlns:p="http://schemas.openxmlformats.org/presentationml/2006/main">
  <p:tag name="AS_UNIQUEID" val="350"/>
</p:tagLst>
</file>

<file path=ppt/tags/tag366.xml><?xml version="1.0" encoding="utf-8"?>
<p:tagLst xmlns:p="http://schemas.openxmlformats.org/presentationml/2006/main">
  <p:tag name="AS_UNIQUEID" val="351"/>
</p:tagLst>
</file>

<file path=ppt/tags/tag367.xml><?xml version="1.0" encoding="utf-8"?>
<p:tagLst xmlns:p="http://schemas.openxmlformats.org/presentationml/2006/main">
  <p:tag name="AS_UNIQUEID" val="352"/>
</p:tagLst>
</file>

<file path=ppt/tags/tag368.xml><?xml version="1.0" encoding="utf-8"?>
<p:tagLst xmlns:p="http://schemas.openxmlformats.org/presentationml/2006/main">
  <p:tag name="AS_UNIQUEID" val="353"/>
</p:tagLst>
</file>

<file path=ppt/tags/tag369.xml><?xml version="1.0" encoding="utf-8"?>
<p:tagLst xmlns:p="http://schemas.openxmlformats.org/presentationml/2006/main">
  <p:tag name="AS_UNIQUEID" val="354"/>
</p:tagLst>
</file>

<file path=ppt/tags/tag37.xml><?xml version="1.0" encoding="utf-8"?>
<p:tagLst xmlns:p="http://schemas.openxmlformats.org/presentationml/2006/main">
  <p:tag name="AS_UNIQUEID" val="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355"/>
</p:tagLst>
</file>

<file path=ppt/tags/tag371.xml><?xml version="1.0" encoding="utf-8"?>
<p:tagLst xmlns:p="http://schemas.openxmlformats.org/presentationml/2006/main">
  <p:tag name="AS_UNIQUEID" val="356"/>
</p:tagLst>
</file>

<file path=ppt/tags/tag372.xml><?xml version="1.0" encoding="utf-8"?>
<p:tagLst xmlns:p="http://schemas.openxmlformats.org/presentationml/2006/main">
  <p:tag name="AS_UNIQUEID" val="357"/>
</p:tagLst>
</file>

<file path=ppt/tags/tag373.xml><?xml version="1.0" encoding="utf-8"?>
<p:tagLst xmlns:p="http://schemas.openxmlformats.org/presentationml/2006/main">
  <p:tag name="AS_UNIQUEID" val="358"/>
</p:tagLst>
</file>

<file path=ppt/tags/tag374.xml><?xml version="1.0" encoding="utf-8"?>
<p:tagLst xmlns:p="http://schemas.openxmlformats.org/presentationml/2006/main">
  <p:tag name="AS_UNIQUEID" val="359"/>
</p:tagLst>
</file>

<file path=ppt/tags/tag375.xml><?xml version="1.0" encoding="utf-8"?>
<p:tagLst xmlns:p="http://schemas.openxmlformats.org/presentationml/2006/main">
  <p:tag name="AS_UNIQUEID" val="360"/>
</p:tagLst>
</file>

<file path=ppt/tags/tag376.xml><?xml version="1.0" encoding="utf-8"?>
<p:tagLst xmlns:p="http://schemas.openxmlformats.org/presentationml/2006/main">
  <p:tag name="AS_UNIQUEID" val="361"/>
</p:tagLst>
</file>

<file path=ppt/tags/tag377.xml><?xml version="1.0" encoding="utf-8"?>
<p:tagLst xmlns:p="http://schemas.openxmlformats.org/presentationml/2006/main">
  <p:tag name="AS_UNIQUEID" val="362"/>
</p:tagLst>
</file>

<file path=ppt/tags/tag378.xml><?xml version="1.0" encoding="utf-8"?>
<p:tagLst xmlns:p="http://schemas.openxmlformats.org/presentationml/2006/main">
  <p:tag name="AS_UNIQUEID" val="363"/>
</p:tagLst>
</file>

<file path=ppt/tags/tag379.xml><?xml version="1.0" encoding="utf-8"?>
<p:tagLst xmlns:p="http://schemas.openxmlformats.org/presentationml/2006/main">
  <p:tag name="AS_UNIQUEID" val="364"/>
</p:tagLst>
</file>

<file path=ppt/tags/tag38.xml><?xml version="1.0" encoding="utf-8"?>
<p:tagLst xmlns:p="http://schemas.openxmlformats.org/presentationml/2006/main">
  <p:tag name="AS_UNIQUEID" val="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365"/>
</p:tagLst>
</file>

<file path=ppt/tags/tag381.xml><?xml version="1.0" encoding="utf-8"?>
<p:tagLst xmlns:p="http://schemas.openxmlformats.org/presentationml/2006/main">
  <p:tag name="AS_UNIQUEID" val="366"/>
</p:tagLst>
</file>

<file path=ppt/tags/tag382.xml><?xml version="1.0" encoding="utf-8"?>
<p:tagLst xmlns:p="http://schemas.openxmlformats.org/presentationml/2006/main">
  <p:tag name="AS_UNIQUEID" val="367"/>
</p:tagLst>
</file>

<file path=ppt/tags/tag383.xml><?xml version="1.0" encoding="utf-8"?>
<p:tagLst xmlns:p="http://schemas.openxmlformats.org/presentationml/2006/main">
  <p:tag name="AS_UNIQUEID" val="368"/>
</p:tagLst>
</file>

<file path=ppt/tags/tag384.xml><?xml version="1.0" encoding="utf-8"?>
<p:tagLst xmlns:p="http://schemas.openxmlformats.org/presentationml/2006/main">
  <p:tag name="AS_UNIQUEID" val="369"/>
</p:tagLst>
</file>

<file path=ppt/tags/tag385.xml><?xml version="1.0" encoding="utf-8"?>
<p:tagLst xmlns:p="http://schemas.openxmlformats.org/presentationml/2006/main">
  <p:tag name="AS_UNIQUEID" val="370"/>
</p:tagLst>
</file>

<file path=ppt/tags/tag386.xml><?xml version="1.0" encoding="utf-8"?>
<p:tagLst xmlns:p="http://schemas.openxmlformats.org/presentationml/2006/main">
  <p:tag name="AS_UNIQUEID" val="371"/>
</p:tagLst>
</file>

<file path=ppt/tags/tag387.xml><?xml version="1.0" encoding="utf-8"?>
<p:tagLst xmlns:p="http://schemas.openxmlformats.org/presentationml/2006/main">
  <p:tag name="AS_UNIQUEID" val="372"/>
</p:tagLst>
</file>

<file path=ppt/tags/tag388.xml><?xml version="1.0" encoding="utf-8"?>
<p:tagLst xmlns:p="http://schemas.openxmlformats.org/presentationml/2006/main">
  <p:tag name="AS_UNIQUEID" val="373"/>
</p:tagLst>
</file>

<file path=ppt/tags/tag389.xml><?xml version="1.0" encoding="utf-8"?>
<p:tagLst xmlns:p="http://schemas.openxmlformats.org/presentationml/2006/main">
  <p:tag name="AS_UNIQUEID" val="374"/>
</p:tagLst>
</file>

<file path=ppt/tags/tag39.xml><?xml version="1.0" encoding="utf-8"?>
<p:tagLst xmlns:p="http://schemas.openxmlformats.org/presentationml/2006/main">
  <p:tag name="AS_UNIQUEID" val="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375"/>
</p:tagLst>
</file>

<file path=ppt/tags/tag391.xml><?xml version="1.0" encoding="utf-8"?>
<p:tagLst xmlns:p="http://schemas.openxmlformats.org/presentationml/2006/main">
  <p:tag name="AS_UNIQUEID" val="376"/>
</p:tagLst>
</file>

<file path=ppt/tags/tag3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3.xml><?xml version="1.0" encoding="utf-8"?>
<p:tagLst xmlns:p="http://schemas.openxmlformats.org/presentationml/2006/main">
  <p:tag name="AS_UNIQUEID" val="377"/>
</p:tagLst>
</file>

<file path=ppt/tags/tag394.xml><?xml version="1.0" encoding="utf-8"?>
<p:tagLst xmlns:p="http://schemas.openxmlformats.org/presentationml/2006/main">
  <p:tag name="AS_UNIQUEID" val="378"/>
</p:tagLst>
</file>

<file path=ppt/tags/tag395.xml><?xml version="1.0" encoding="utf-8"?>
<p:tagLst xmlns:p="http://schemas.openxmlformats.org/presentationml/2006/main">
  <p:tag name="AS_UNIQUEID" val="379"/>
</p:tagLst>
</file>

<file path=ppt/tags/tag3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7.xml><?xml version="1.0" encoding="utf-8"?>
<p:tagLst xmlns:p="http://schemas.openxmlformats.org/presentationml/2006/main">
  <p:tag name="AS_UNIQUEID" val="380"/>
</p:tagLst>
</file>

<file path=ppt/tags/tag398.xml><?xml version="1.0" encoding="utf-8"?>
<p:tagLst xmlns:p="http://schemas.openxmlformats.org/presentationml/2006/main">
  <p:tag name="AS_UNIQUEID" val="381"/>
</p:tagLst>
</file>

<file path=ppt/tags/tag399.xml><?xml version="1.0" encoding="utf-8"?>
<p:tagLst xmlns:p="http://schemas.openxmlformats.org/presentationml/2006/main">
  <p:tag name="AS_UNIQUEID" val="382"/>
</p:tagLst>
</file>

<file path=ppt/tags/tag4.xml><?xml version="1.0" encoding="utf-8"?>
<p:tagLst xmlns:p="http://schemas.openxmlformats.org/presentationml/2006/main">
  <p:tag name="AS_UNIQUEID" val="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57"/>
</p:tagLst>
</file>

<file path=ppt/tags/tag400.xml><?xml version="1.0" encoding="utf-8"?>
<p:tagLst xmlns:p="http://schemas.openxmlformats.org/presentationml/2006/main">
  <p:tag name="AS_UNIQUEID" val="383"/>
</p:tagLst>
</file>

<file path=ppt/tags/tag401.xml><?xml version="1.0" encoding="utf-8"?>
<p:tagLst xmlns:p="http://schemas.openxmlformats.org/presentationml/2006/main">
  <p:tag name="AS_UNIQUEID" val="384"/>
</p:tagLst>
</file>

<file path=ppt/tags/tag402.xml><?xml version="1.0" encoding="utf-8"?>
<p:tagLst xmlns:p="http://schemas.openxmlformats.org/presentationml/2006/main">
  <p:tag name="AS_UNIQUEID" val="385"/>
</p:tagLst>
</file>

<file path=ppt/tags/tag403.xml><?xml version="1.0" encoding="utf-8"?>
<p:tagLst xmlns:p="http://schemas.openxmlformats.org/presentationml/2006/main">
  <p:tag name="AS_UNIQUEID" val="386"/>
</p:tagLst>
</file>

<file path=ppt/tags/tag404.xml><?xml version="1.0" encoding="utf-8"?>
<p:tagLst xmlns:p="http://schemas.openxmlformats.org/presentationml/2006/main">
  <p:tag name="AS_UNIQUEID" val="387"/>
</p:tagLst>
</file>

<file path=ppt/tags/tag405.xml><?xml version="1.0" encoding="utf-8"?>
<p:tagLst xmlns:p="http://schemas.openxmlformats.org/presentationml/2006/main">
  <p:tag name="AS_UNIQUEID" val="388"/>
</p:tagLst>
</file>

<file path=ppt/tags/tag406.xml><?xml version="1.0" encoding="utf-8"?>
<p:tagLst xmlns:p="http://schemas.openxmlformats.org/presentationml/2006/main">
  <p:tag name="AS_UNIQUEID" val="389"/>
</p:tagLst>
</file>

<file path=ppt/tags/tag40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1.xml><?xml version="1.0" encoding="utf-8"?>
<p:tagLst xmlns:p="http://schemas.openxmlformats.org/presentationml/2006/main">
  <p:tag name="AS_UNIQUEID" val="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61"/>
</p:tagLst>
</file>

<file path=ppt/tags/tag45.xml><?xml version="1.0" encoding="utf-8"?>
<p:tagLst xmlns:p="http://schemas.openxmlformats.org/presentationml/2006/main">
  <p:tag name="AS_UNIQUEID" val="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68"/>
</p:tagLst>
</file>

<file path=ppt/tags/tag52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74"/>
</p:tagLst>
</file>

<file path=ppt/tags/tag58.xml><?xml version="1.0" encoding="utf-8"?>
<p:tagLst xmlns:p="http://schemas.openxmlformats.org/presentationml/2006/main">
  <p:tag name="AS_UNIQUEID" val="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79"/>
</p:tagLst>
</file>

<file path=ppt/tags/tag63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85"/>
</p:tagLst>
</file>

<file path=ppt/tags/tag69.xml><?xml version="1.0" encoding="utf-8"?>
<p:tagLst xmlns:p="http://schemas.openxmlformats.org/presentationml/2006/main">
  <p:tag name="AS_UNIQUEID" val="8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24"/>
</p:tagLst>
</file>

<file path=ppt/tags/tag70.xml><?xml version="1.0" encoding="utf-8"?>
<p:tagLst xmlns:p="http://schemas.openxmlformats.org/presentationml/2006/main">
  <p:tag name="AS_UNIQUEID" val="8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AS_UNIQUEID" val="91"/>
</p:tagLst>
</file>

<file path=ppt/tags/tag76.xml><?xml version="1.0" encoding="utf-8"?>
<p:tagLst xmlns:p="http://schemas.openxmlformats.org/presentationml/2006/main">
  <p:tag name="AS_UNIQUEID" val="92"/>
</p:tagLst>
</file>

<file path=ppt/tags/tag77.xml><?xml version="1.0" encoding="utf-8"?>
<p:tagLst xmlns:p="http://schemas.openxmlformats.org/presentationml/2006/main">
  <p:tag name="AS_UNIQUEID" val="93"/>
</p:tagLst>
</file>

<file path=ppt/tags/tag78.xml><?xml version="1.0" encoding="utf-8"?>
<p:tagLst xmlns:p="http://schemas.openxmlformats.org/presentationml/2006/main">
  <p:tag name="AS_UNIQUEID" val="94"/>
</p:tagLst>
</file>

<file path=ppt/tags/tag79.xml><?xml version="1.0" encoding="utf-8"?>
<p:tagLst xmlns:p="http://schemas.openxmlformats.org/presentationml/2006/main">
  <p:tag name="AS_UNIQUEID" val="95"/>
</p:tagLst>
</file>

<file path=ppt/tags/tag8.xml><?xml version="1.0" encoding="utf-8"?>
<p:tagLst xmlns:p="http://schemas.openxmlformats.org/presentationml/2006/main">
  <p:tag name="AS_UNIQUEID" val="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96"/>
</p:tagLst>
</file>

<file path=ppt/tags/tag81.xml><?xml version="1.0" encoding="utf-8"?>
<p:tagLst xmlns:p="http://schemas.openxmlformats.org/presentationml/2006/main">
  <p:tag name="AS_UNIQUEID" val="97"/>
</p:tagLst>
</file>

<file path=ppt/tags/tag82.xml><?xml version="1.0" encoding="utf-8"?>
<p:tagLst xmlns:p="http://schemas.openxmlformats.org/presentationml/2006/main">
  <p:tag name="AS_UNIQUEID" val="98"/>
</p:tagLst>
</file>

<file path=ppt/tags/tag83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84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8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AS_UNIQUEID" val="101"/>
</p:tagLst>
</file>

<file path=ppt/tags/tag87.xml><?xml version="1.0" encoding="utf-8"?>
<p:tagLst xmlns:p="http://schemas.openxmlformats.org/presentationml/2006/main">
  <p:tag name="AS_UNIQUEID" val="102"/>
</p:tagLst>
</file>

<file path=ppt/tags/tag88.xml><?xml version="1.0" encoding="utf-8"?>
<p:tagLst xmlns:p="http://schemas.openxmlformats.org/presentationml/2006/main">
  <p:tag name="AS_UNIQUEID" val="103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AS_UNIQUEID" val="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04"/>
</p:tagLst>
</file>

<file path=ppt/tags/tag91.xml><?xml version="1.0" encoding="utf-8"?>
<p:tagLst xmlns:p="http://schemas.openxmlformats.org/presentationml/2006/main">
  <p:tag name="AS_UNIQUEID" val="105"/>
</p:tagLst>
</file>

<file path=ppt/tags/tag92.xml><?xml version="1.0" encoding="utf-8"?>
<p:tagLst xmlns:p="http://schemas.openxmlformats.org/presentationml/2006/main">
  <p:tag name="AS_UNIQUEID" val="106"/>
</p:tagLst>
</file>

<file path=ppt/tags/tag93.xml><?xml version="1.0" encoding="utf-8"?>
<p:tagLst xmlns:p="http://schemas.openxmlformats.org/presentationml/2006/main">
  <p:tag name="AS_UNIQUEID" val="107"/>
</p:tagLst>
</file>

<file path=ppt/tags/tag94.xml><?xml version="1.0" encoding="utf-8"?>
<p:tagLst xmlns:p="http://schemas.openxmlformats.org/presentationml/2006/main">
  <p:tag name="AS_UNIQUEID" val="108"/>
</p:tagLst>
</file>

<file path=ppt/tags/tag95.xml><?xml version="1.0" encoding="utf-8"?>
<p:tagLst xmlns:p="http://schemas.openxmlformats.org/presentationml/2006/main">
  <p:tag name="AS_UNIQUEID" val="109"/>
</p:tagLst>
</file>

<file path=ppt/tags/tag96.xml><?xml version="1.0" encoding="utf-8"?>
<p:tagLst xmlns:p="http://schemas.openxmlformats.org/presentationml/2006/main">
  <p:tag name="AS_UNIQUEID" val="110"/>
</p:tagLst>
</file>

<file path=ppt/tags/tag97.xml><?xml version="1.0" encoding="utf-8"?>
<p:tagLst xmlns:p="http://schemas.openxmlformats.org/presentationml/2006/main">
  <p:tag name="AS_UNIQUEID" val="111"/>
</p:tagLst>
</file>

<file path=ppt/tags/tag98.xml><?xml version="1.0" encoding="utf-8"?>
<p:tagLst xmlns:p="http://schemas.openxmlformats.org/presentationml/2006/main">
  <p:tag name="AS_UNIQUEID" val="112"/>
</p:tagLst>
</file>

<file path=ppt/tags/tag99.xml><?xml version="1.0" encoding="utf-8"?>
<p:tagLst xmlns:p="http://schemas.openxmlformats.org/presentationml/2006/main">
  <p:tag name="AS_UNIQUEID" val="113"/>
  <p:tag name="KSO_WM_UNIT_PLACING_PICTURE_USER_VIEWPORT" val="{&quot;height&quot;:9690,&quot;width&quot;:14865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252</Paragraphs>
  <Slides>40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4">
      <vt:lpstr>Arial</vt:lpstr>
      <vt:lpstr>微软雅黑</vt:lpstr>
      <vt:lpstr>Wingdings</vt:lpstr>
      <vt:lpstr>Calibri Light</vt:lpstr>
      <vt:lpstr>Calibri</vt:lpstr>
      <vt:lpstr>华文隶书</vt:lpstr>
      <vt:lpstr>Times New Roman</vt:lpstr>
      <vt:lpstr>宋体</vt:lpstr>
      <vt:lpstr>楷体_GB2312</vt:lpstr>
      <vt:lpstr>黑体</vt:lpstr>
      <vt:lpstr>迷你简启体</vt:lpstr>
      <vt:lpstr>文鼎CS行楷</vt:lpstr>
      <vt:lpstr>华文新魏</vt:lpstr>
      <vt:lpstr>Office 主题​​</vt:lpstr>
      <vt:lpstr>六国论</vt:lpstr>
      <vt:lpstr>新课导入</vt:lpstr>
      <vt:lpstr>PowerPoint Presentation</vt:lpstr>
      <vt:lpstr>PowerPoint Presentation</vt:lpstr>
      <vt:lpstr>PowerPoint Presentation</vt:lpstr>
      <vt:lpstr>作者作品介绍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识字记音</vt:lpstr>
      <vt:lpstr>PowerPoint Presentation</vt:lpstr>
      <vt:lpstr>文本研读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重难点解析</vt:lpstr>
      <vt:lpstr>PowerPoint Presentation</vt:lpstr>
      <vt:lpstr>PowerPoint Presentation</vt:lpstr>
      <vt:lpstr>艺术鉴赏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2021-04-20T11:31:03.200</cp:lastPrinted>
  <dcterms:created xsi:type="dcterms:W3CDTF">2021-04-20T11:31:03Z</dcterms:created>
  <dcterms:modified xsi:type="dcterms:W3CDTF">2021-04-20T03:31:05Z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