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409" r:id="rId3"/>
    <p:sldId id="434" r:id="rId4"/>
    <p:sldId id="412" r:id="rId5"/>
    <p:sldId id="436" r:id="rId6"/>
    <p:sldId id="437" r:id="rId7"/>
    <p:sldId id="416" r:id="rId8"/>
    <p:sldId id="410" r:id="rId9"/>
    <p:sldId id="411" r:id="rId10"/>
    <p:sldId id="421" r:id="rId11"/>
    <p:sldId id="422" r:id="rId12"/>
    <p:sldId id="423" r:id="rId13"/>
    <p:sldId id="424" r:id="rId14"/>
    <p:sldId id="425" r:id="rId15"/>
    <p:sldId id="426" r:id="rId16"/>
    <p:sldId id="427" r:id="rId17"/>
    <p:sldId id="428" r:id="rId18"/>
    <p:sldId id="429" r:id="rId19"/>
    <p:sldId id="430" r:id="rId20"/>
    <p:sldId id="431" r:id="rId21"/>
    <p:sldId id="432" r:id="rId22"/>
    <p:sldId id="433" r:id="rId23"/>
    <p:sldId id="438" r:id="rId24"/>
    <p:sldId id="439" r:id="rId25"/>
    <p:sldId id="440" r:id="rId26"/>
    <p:sldId id="441" r:id="rId27"/>
    <p:sldId id="442" r:id="rId28"/>
    <p:sldId id="443" r:id="rId29"/>
    <p:sldId id="444" r:id="rId30"/>
    <p:sldId id="445" r:id="rId3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9D9D9"/>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203"/>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4" Type="http://schemas.openxmlformats.org/officeDocument/2006/relationships/tableStyles" Target="tableStyles.xml"/><Relationship Id="rId33" Type="http://schemas.openxmlformats.org/officeDocument/2006/relationships/viewProps" Target="viewProps.xml"/><Relationship Id="rId32" Type="http://schemas.openxmlformats.org/officeDocument/2006/relationships/presProps" Target="presProps.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330" y="1555115"/>
            <a:ext cx="5233035" cy="4608195"/>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65.xml"/><Relationship Id="rId3" Type="http://schemas.openxmlformats.org/officeDocument/2006/relationships/image" Target="../media/image1.png"/><Relationship Id="rId2" Type="http://schemas.openxmlformats.org/officeDocument/2006/relationships/tags" Target="../tags/tag64.xml"/><Relationship Id="rId1" Type="http://schemas.openxmlformats.org/officeDocument/2006/relationships/tags" Target="../tags/tag63.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74.xml"/><Relationship Id="rId1"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75.xml"/><Relationship Id="rId1" Type="http://schemas.openxmlformats.org/officeDocument/2006/relationships/image" Target="../media/image8.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76.xml"/><Relationship Id="rId1" Type="http://schemas.openxmlformats.org/officeDocument/2006/relationships/image" Target="../media/image9.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77.xml"/><Relationship Id="rId1" Type="http://schemas.openxmlformats.org/officeDocument/2006/relationships/image" Target="../media/image10.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78.xml"/><Relationship Id="rId1" Type="http://schemas.openxmlformats.org/officeDocument/2006/relationships/image" Target="../media/image11.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79.xml"/><Relationship Id="rId1" Type="http://schemas.openxmlformats.org/officeDocument/2006/relationships/image" Target="../media/image1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80.xml"/><Relationship Id="rId1" Type="http://schemas.openxmlformats.org/officeDocument/2006/relationships/image" Target="../media/image13.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81.xml"/><Relationship Id="rId1" Type="http://schemas.openxmlformats.org/officeDocument/2006/relationships/image" Target="../media/image14.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82.xml"/><Relationship Id="rId1" Type="http://schemas.openxmlformats.org/officeDocument/2006/relationships/image" Target="../media/image15.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83.xml"/><Relationship Id="rId1" Type="http://schemas.openxmlformats.org/officeDocument/2006/relationships/image" Target="../media/image16.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66.xml"/><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84.xml"/><Relationship Id="rId1" Type="http://schemas.openxmlformats.org/officeDocument/2006/relationships/image" Target="../media/image17.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85.xml"/><Relationship Id="rId1" Type="http://schemas.openxmlformats.org/officeDocument/2006/relationships/image" Target="../media/image18.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86.xml"/><Relationship Id="rId1" Type="http://schemas.openxmlformats.org/officeDocument/2006/relationships/image" Target="../media/image19.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87.xml"/><Relationship Id="rId1" Type="http://schemas.openxmlformats.org/officeDocument/2006/relationships/image" Target="../media/image20.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88.xml"/><Relationship Id="rId1" Type="http://schemas.openxmlformats.org/officeDocument/2006/relationships/image" Target="../media/image21.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89.xml"/><Relationship Id="rId1" Type="http://schemas.openxmlformats.org/officeDocument/2006/relationships/image" Target="../media/image2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90.xml"/><Relationship Id="rId1" Type="http://schemas.openxmlformats.org/officeDocument/2006/relationships/image" Target="../media/image23.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91.xml"/><Relationship Id="rId1" Type="http://schemas.openxmlformats.org/officeDocument/2006/relationships/image" Target="../media/image24.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92.xml"/><Relationship Id="rId1" Type="http://schemas.openxmlformats.org/officeDocument/2006/relationships/image" Target="../media/image25.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93.xml"/><Relationship Id="rId1" Type="http://schemas.openxmlformats.org/officeDocument/2006/relationships/image" Target="../media/image26.jpe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7.xml"/><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8.xml"/><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69.xml"/><Relationship Id="rId1" Type="http://schemas.openxmlformats.org/officeDocument/2006/relationships/image" Target="../media/image5.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70.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71.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72.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tags" Target="../tags/tag73.xml"/><Relationship Id="rId1"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a:xfrm>
            <a:off x="1198880" y="1297305"/>
            <a:ext cx="9799320" cy="1390015"/>
          </a:xfrm>
        </p:spPr>
        <p:txBody>
          <a:bodyPr/>
          <a:p>
            <a:r>
              <a:rPr lang="zh-CN" altLang="en-US"/>
              <a:t>空白演示</a:t>
            </a:r>
            <a:endParaRPr lang="zh-CN" altLang="en-US"/>
          </a:p>
        </p:txBody>
      </p:sp>
      <p:sp>
        <p:nvSpPr>
          <p:cNvPr id="3" name="副标题 2"/>
          <p:cNvSpPr>
            <a:spLocks noGrp="1"/>
          </p:cNvSpPr>
          <p:nvPr>
            <p:ph type="subTitle" idx="1"/>
            <p:custDataLst>
              <p:tags r:id="rId2"/>
            </p:custDataLst>
          </p:nvPr>
        </p:nvSpPr>
        <p:spPr/>
        <p:txBody>
          <a:bodyPr>
            <a:scene3d>
              <a:camera prst="orthographicFront"/>
              <a:lightRig rig="threePt" dir="t"/>
            </a:scene3d>
          </a:bodyPr>
          <a:p>
            <a:r>
              <a:rPr lang="zh-CN" altLang="en-US" sz="4400">
                <a:ln/>
                <a:solidFill>
                  <a:schemeClr val="tx1"/>
                </a:solidFill>
                <a:effectLst>
                  <a:outerShdw blurRad="38100" dist="19050" dir="2700000" algn="tl" rotWithShape="0">
                    <a:schemeClr val="dk1">
                      <a:alpha val="40000"/>
                    </a:schemeClr>
                  </a:outerShdw>
                </a:effectLst>
              </a:rPr>
              <a:t>单击输入您的封面副标题</a:t>
            </a:r>
            <a:endParaRPr lang="zh-CN" altLang="en-US" sz="4400">
              <a:ln/>
              <a:solidFill>
                <a:schemeClr val="tx1"/>
              </a:solidFill>
              <a:effectLst>
                <a:outerShdw blurRad="38100" dist="19050" dir="2700000" algn="tl" rotWithShape="0">
                  <a:schemeClr val="dk1">
                    <a:alpha val="40000"/>
                  </a:schemeClr>
                </a:outerShdw>
              </a:effectLst>
            </a:endParaRPr>
          </a:p>
        </p:txBody>
      </p:sp>
      <p:pic>
        <p:nvPicPr>
          <p:cNvPr id="4" name="图片 3"/>
          <p:cNvPicPr>
            <a:picLocks noChangeAspect="1"/>
          </p:cNvPicPr>
          <p:nvPr/>
        </p:nvPicPr>
        <p:blipFill>
          <a:blip r:embed="rId3"/>
          <a:stretch>
            <a:fillRect/>
          </a:stretch>
        </p:blipFill>
        <p:spPr>
          <a:xfrm>
            <a:off x="0" y="22225"/>
            <a:ext cx="12172950" cy="6835775"/>
          </a:xfrm>
          <a:prstGeom prst="rect">
            <a:avLst/>
          </a:prstGeom>
        </p:spPr>
      </p:pic>
    </p:spTree>
    <p:custDataLst>
      <p:tags r:id="rId4"/>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ctrTitle"/>
          </p:nvPr>
        </p:nvSpPr>
        <p:spPr>
          <a:xfrm>
            <a:off x="1198880" y="914400"/>
            <a:ext cx="9799320" cy="1023620"/>
          </a:xfrm>
        </p:spPr>
        <p:txBody>
          <a:bodyPr/>
          <a:p>
            <a:endParaRPr lang="zh-CN" altLang="en-US"/>
          </a:p>
        </p:txBody>
      </p:sp>
      <p:sp>
        <p:nvSpPr>
          <p:cNvPr id="5" name="副标题 4"/>
          <p:cNvSpPr>
            <a:spLocks noGrp="1"/>
          </p:cNvSpPr>
          <p:nvPr>
            <p:ph type="subTitle" idx="1"/>
          </p:nvPr>
        </p:nvSpPr>
        <p:spPr>
          <a:xfrm>
            <a:off x="1198880" y="2299970"/>
            <a:ext cx="9799320" cy="2733040"/>
          </a:xfrm>
        </p:spPr>
        <p:txBody>
          <a:bodyPr/>
          <a:p>
            <a:endParaRPr lang="zh-CN" altLang="en-US"/>
          </a:p>
        </p:txBody>
      </p:sp>
      <p:pic>
        <p:nvPicPr>
          <p:cNvPr id="6" name="图片 5"/>
          <p:cNvPicPr>
            <a:picLocks noChangeAspect="1"/>
          </p:cNvPicPr>
          <p:nvPr/>
        </p:nvPicPr>
        <p:blipFill>
          <a:blip r:embed="rId1"/>
          <a:stretch>
            <a:fillRect/>
          </a:stretch>
        </p:blipFill>
        <p:spPr>
          <a:xfrm>
            <a:off x="0" y="0"/>
            <a:ext cx="12301220" cy="6858000"/>
          </a:xfrm>
          <a:prstGeom prst="rect">
            <a:avLst/>
          </a:prstGeom>
        </p:spPr>
      </p:pic>
    </p:spTree>
    <p:custDataLst>
      <p:tags r:id="rId2"/>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ctrTitle"/>
          </p:nvPr>
        </p:nvSpPr>
        <p:spPr>
          <a:xfrm>
            <a:off x="1198880" y="914400"/>
            <a:ext cx="9799320" cy="991235"/>
          </a:xfrm>
        </p:spPr>
        <p:txBody>
          <a:bodyPr>
            <a:normAutofit fontScale="90000"/>
          </a:bodyPr>
          <a:p>
            <a:endParaRPr lang="zh-CN" altLang="en-US"/>
          </a:p>
        </p:txBody>
      </p:sp>
      <p:sp>
        <p:nvSpPr>
          <p:cNvPr id="5" name="副标题 4"/>
          <p:cNvSpPr>
            <a:spLocks noGrp="1"/>
          </p:cNvSpPr>
          <p:nvPr>
            <p:ph type="subTitle" idx="1"/>
          </p:nvPr>
        </p:nvSpPr>
        <p:spPr>
          <a:xfrm>
            <a:off x="1198880" y="2252345"/>
            <a:ext cx="9799320" cy="2780665"/>
          </a:xfrm>
        </p:spPr>
        <p:txBody>
          <a:bodyPr/>
          <a:p>
            <a:endParaRPr lang="zh-CN" altLang="en-US"/>
          </a:p>
        </p:txBody>
      </p:sp>
      <p:pic>
        <p:nvPicPr>
          <p:cNvPr id="6" name="图片 5"/>
          <p:cNvPicPr>
            <a:picLocks noChangeAspect="1"/>
          </p:cNvPicPr>
          <p:nvPr/>
        </p:nvPicPr>
        <p:blipFill>
          <a:blip r:embed="rId1"/>
          <a:stretch>
            <a:fillRect/>
          </a:stretch>
        </p:blipFill>
        <p:spPr>
          <a:xfrm>
            <a:off x="-15240" y="635"/>
            <a:ext cx="12207240" cy="6858000"/>
          </a:xfrm>
          <a:prstGeom prst="rect">
            <a:avLst/>
          </a:prstGeom>
        </p:spPr>
      </p:pic>
    </p:spTree>
    <p:custDataLst>
      <p:tags r:id="rId2"/>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ctrTitle"/>
          </p:nvPr>
        </p:nvSpPr>
        <p:spPr>
          <a:xfrm>
            <a:off x="1198880" y="914400"/>
            <a:ext cx="9799320" cy="863600"/>
          </a:xfrm>
        </p:spPr>
        <p:txBody>
          <a:bodyPr>
            <a:normAutofit fontScale="90000"/>
          </a:bodyPr>
          <a:p>
            <a:endParaRPr lang="zh-CN" altLang="en-US"/>
          </a:p>
        </p:txBody>
      </p:sp>
      <p:sp>
        <p:nvSpPr>
          <p:cNvPr id="5" name="副标题 4"/>
          <p:cNvSpPr>
            <a:spLocks noGrp="1"/>
          </p:cNvSpPr>
          <p:nvPr>
            <p:ph type="subTitle" idx="1"/>
          </p:nvPr>
        </p:nvSpPr>
        <p:spPr>
          <a:xfrm>
            <a:off x="1198880" y="2124710"/>
            <a:ext cx="9799320" cy="4392295"/>
          </a:xfrm>
        </p:spPr>
        <p:txBody>
          <a:bodyPr/>
          <a:p>
            <a:endParaRPr lang="zh-CN" altLang="en-US"/>
          </a:p>
        </p:txBody>
      </p:sp>
      <p:pic>
        <p:nvPicPr>
          <p:cNvPr id="6" name="图片 5"/>
          <p:cNvPicPr>
            <a:picLocks noChangeAspect="1"/>
          </p:cNvPicPr>
          <p:nvPr/>
        </p:nvPicPr>
        <p:blipFill>
          <a:blip r:embed="rId1"/>
          <a:stretch>
            <a:fillRect/>
          </a:stretch>
        </p:blipFill>
        <p:spPr>
          <a:xfrm>
            <a:off x="635" y="121920"/>
            <a:ext cx="12191365" cy="6736080"/>
          </a:xfrm>
          <a:prstGeom prst="rect">
            <a:avLst/>
          </a:prstGeom>
        </p:spPr>
      </p:pic>
    </p:spTree>
    <p:custDataLst>
      <p:tags r:id="rId2"/>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ctrTitle"/>
          </p:nvPr>
        </p:nvSpPr>
        <p:spPr>
          <a:xfrm>
            <a:off x="1198880" y="914400"/>
            <a:ext cx="9799320" cy="895985"/>
          </a:xfrm>
        </p:spPr>
        <p:txBody>
          <a:bodyPr>
            <a:normAutofit fontScale="90000"/>
          </a:bodyPr>
          <a:p>
            <a:endParaRPr lang="zh-CN" altLang="en-US"/>
          </a:p>
        </p:txBody>
      </p:sp>
      <p:sp>
        <p:nvSpPr>
          <p:cNvPr id="5" name="副标题 4"/>
          <p:cNvSpPr>
            <a:spLocks noGrp="1"/>
          </p:cNvSpPr>
          <p:nvPr>
            <p:ph type="subTitle" idx="1"/>
          </p:nvPr>
        </p:nvSpPr>
        <p:spPr>
          <a:xfrm>
            <a:off x="1198880" y="2028190"/>
            <a:ext cx="9799320" cy="4519930"/>
          </a:xfrm>
        </p:spPr>
        <p:txBody>
          <a:bodyPr/>
          <a:p>
            <a:endParaRPr lang="zh-CN" altLang="en-US"/>
          </a:p>
        </p:txBody>
      </p:sp>
      <p:pic>
        <p:nvPicPr>
          <p:cNvPr id="6" name="图片 5"/>
          <p:cNvPicPr>
            <a:picLocks noChangeAspect="1"/>
          </p:cNvPicPr>
          <p:nvPr/>
        </p:nvPicPr>
        <p:blipFill>
          <a:blip r:embed="rId1"/>
          <a:stretch>
            <a:fillRect/>
          </a:stretch>
        </p:blipFill>
        <p:spPr>
          <a:xfrm>
            <a:off x="-635" y="100330"/>
            <a:ext cx="12192000" cy="6758305"/>
          </a:xfrm>
          <a:prstGeom prst="rect">
            <a:avLst/>
          </a:prstGeom>
        </p:spPr>
      </p:pic>
    </p:spTree>
    <p:custDataLst>
      <p:tags r:id="rId2"/>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ctrTitle"/>
          </p:nvPr>
        </p:nvSpPr>
        <p:spPr>
          <a:xfrm>
            <a:off x="1198880" y="914400"/>
            <a:ext cx="9799320" cy="1054735"/>
          </a:xfrm>
        </p:spPr>
        <p:txBody>
          <a:bodyPr/>
          <a:p>
            <a:endParaRPr lang="zh-CN" altLang="en-US"/>
          </a:p>
        </p:txBody>
      </p:sp>
      <p:sp>
        <p:nvSpPr>
          <p:cNvPr id="5" name="副标题 4"/>
          <p:cNvSpPr>
            <a:spLocks noGrp="1"/>
          </p:cNvSpPr>
          <p:nvPr>
            <p:ph type="subTitle" idx="1"/>
          </p:nvPr>
        </p:nvSpPr>
        <p:spPr>
          <a:xfrm>
            <a:off x="1198880" y="2252345"/>
            <a:ext cx="9799320" cy="4248150"/>
          </a:xfrm>
        </p:spPr>
        <p:txBody>
          <a:bodyPr/>
          <a:p>
            <a:endParaRPr lang="zh-CN" altLang="en-US"/>
          </a:p>
        </p:txBody>
      </p:sp>
      <p:pic>
        <p:nvPicPr>
          <p:cNvPr id="9" name="图片 8"/>
          <p:cNvPicPr>
            <a:picLocks noChangeAspect="1"/>
          </p:cNvPicPr>
          <p:nvPr/>
        </p:nvPicPr>
        <p:blipFill>
          <a:blip r:embed="rId1"/>
          <a:stretch>
            <a:fillRect/>
          </a:stretch>
        </p:blipFill>
        <p:spPr>
          <a:xfrm>
            <a:off x="635" y="635"/>
            <a:ext cx="12191365" cy="6857365"/>
          </a:xfrm>
          <a:prstGeom prst="rect">
            <a:avLst/>
          </a:prstGeom>
        </p:spPr>
      </p:pic>
    </p:spTree>
    <p:custDataLst>
      <p:tags r:id="rId2"/>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ctrTitle"/>
          </p:nvPr>
        </p:nvSpPr>
        <p:spPr>
          <a:xfrm>
            <a:off x="1198880" y="914400"/>
            <a:ext cx="9799320" cy="991235"/>
          </a:xfrm>
        </p:spPr>
        <p:txBody>
          <a:bodyPr>
            <a:normAutofit fontScale="90000"/>
          </a:bodyPr>
          <a:p>
            <a:endParaRPr lang="zh-CN" altLang="en-US"/>
          </a:p>
        </p:txBody>
      </p:sp>
      <p:sp>
        <p:nvSpPr>
          <p:cNvPr id="5" name="副标题 4"/>
          <p:cNvSpPr>
            <a:spLocks noGrp="1"/>
          </p:cNvSpPr>
          <p:nvPr>
            <p:ph type="subTitle" idx="1"/>
          </p:nvPr>
        </p:nvSpPr>
        <p:spPr>
          <a:xfrm>
            <a:off x="1198880" y="2236470"/>
            <a:ext cx="9799320" cy="4200525"/>
          </a:xfrm>
        </p:spPr>
        <p:txBody>
          <a:bodyPr/>
          <a:p>
            <a:endParaRPr lang="zh-CN" altLang="en-US"/>
          </a:p>
        </p:txBody>
      </p:sp>
      <p:pic>
        <p:nvPicPr>
          <p:cNvPr id="6" name="图片 5"/>
          <p:cNvPicPr>
            <a:picLocks noChangeAspect="1"/>
          </p:cNvPicPr>
          <p:nvPr/>
        </p:nvPicPr>
        <p:blipFill>
          <a:blip r:embed="rId1"/>
          <a:stretch>
            <a:fillRect/>
          </a:stretch>
        </p:blipFill>
        <p:spPr>
          <a:xfrm>
            <a:off x="-126365" y="0"/>
            <a:ext cx="12319000" cy="6858000"/>
          </a:xfrm>
          <a:prstGeom prst="rect">
            <a:avLst/>
          </a:prstGeom>
        </p:spPr>
      </p:pic>
    </p:spTree>
    <p:custDataLst>
      <p:tags r:id="rId2"/>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标题 4"/>
          <p:cNvSpPr>
            <a:spLocks noGrp="1"/>
          </p:cNvSpPr>
          <p:nvPr>
            <p:ph type="ctrTitle"/>
          </p:nvPr>
        </p:nvSpPr>
        <p:spPr>
          <a:xfrm>
            <a:off x="1198880" y="914400"/>
            <a:ext cx="9799320" cy="1134745"/>
          </a:xfrm>
        </p:spPr>
        <p:txBody>
          <a:bodyPr/>
          <a:p>
            <a:endParaRPr lang="zh-CN" altLang="en-US"/>
          </a:p>
        </p:txBody>
      </p:sp>
      <p:sp>
        <p:nvSpPr>
          <p:cNvPr id="6" name="副标题 5"/>
          <p:cNvSpPr>
            <a:spLocks noGrp="1"/>
          </p:cNvSpPr>
          <p:nvPr>
            <p:ph type="subTitle" idx="1"/>
          </p:nvPr>
        </p:nvSpPr>
        <p:spPr>
          <a:xfrm>
            <a:off x="1198880" y="2299970"/>
            <a:ext cx="9799320" cy="4105910"/>
          </a:xfrm>
        </p:spPr>
        <p:txBody>
          <a:bodyPr/>
          <a:p>
            <a:endParaRPr lang="zh-CN" altLang="en-US"/>
          </a:p>
        </p:txBody>
      </p:sp>
      <p:pic>
        <p:nvPicPr>
          <p:cNvPr id="7" name="图片 6"/>
          <p:cNvPicPr>
            <a:picLocks noChangeAspect="1"/>
          </p:cNvPicPr>
          <p:nvPr/>
        </p:nvPicPr>
        <p:blipFill>
          <a:blip r:embed="rId1"/>
          <a:stretch>
            <a:fillRect/>
          </a:stretch>
        </p:blipFill>
        <p:spPr>
          <a:xfrm>
            <a:off x="635" y="0"/>
            <a:ext cx="12191365" cy="6858000"/>
          </a:xfrm>
          <a:prstGeom prst="rect">
            <a:avLst/>
          </a:prstGeom>
        </p:spPr>
      </p:pic>
    </p:spTree>
    <p:custDataLst>
      <p:tags r:id="rId2"/>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ctrTitle"/>
          </p:nvPr>
        </p:nvSpPr>
        <p:spPr>
          <a:xfrm>
            <a:off x="1198880" y="914400"/>
            <a:ext cx="9799320" cy="991235"/>
          </a:xfrm>
        </p:spPr>
        <p:txBody>
          <a:bodyPr>
            <a:normAutofit fontScale="90000"/>
          </a:bodyPr>
          <a:p>
            <a:endParaRPr lang="zh-CN" altLang="en-US"/>
          </a:p>
        </p:txBody>
      </p:sp>
      <p:sp>
        <p:nvSpPr>
          <p:cNvPr id="5" name="副标题 4"/>
          <p:cNvSpPr>
            <a:spLocks noGrp="1"/>
          </p:cNvSpPr>
          <p:nvPr>
            <p:ph type="subTitle" idx="1"/>
          </p:nvPr>
        </p:nvSpPr>
        <p:spPr>
          <a:xfrm>
            <a:off x="1198880" y="2124710"/>
            <a:ext cx="9799320" cy="4423410"/>
          </a:xfrm>
        </p:spPr>
        <p:txBody>
          <a:bodyPr/>
          <a:p>
            <a:endParaRPr lang="zh-CN" altLang="en-US"/>
          </a:p>
        </p:txBody>
      </p:sp>
      <p:pic>
        <p:nvPicPr>
          <p:cNvPr id="6" name="图片 5"/>
          <p:cNvPicPr>
            <a:picLocks noChangeAspect="1"/>
          </p:cNvPicPr>
          <p:nvPr/>
        </p:nvPicPr>
        <p:blipFill>
          <a:blip r:embed="rId1"/>
          <a:stretch>
            <a:fillRect/>
          </a:stretch>
        </p:blipFill>
        <p:spPr>
          <a:xfrm>
            <a:off x="-635" y="0"/>
            <a:ext cx="12193270" cy="6858000"/>
          </a:xfrm>
          <a:prstGeom prst="rect">
            <a:avLst/>
          </a:prstGeom>
        </p:spPr>
      </p:pic>
    </p:spTree>
    <p:custDataLst>
      <p:tags r:id="rId2"/>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ctrTitle"/>
          </p:nvPr>
        </p:nvSpPr>
        <p:spPr>
          <a:xfrm>
            <a:off x="1198880" y="914400"/>
            <a:ext cx="9799320" cy="926465"/>
          </a:xfrm>
        </p:spPr>
        <p:txBody>
          <a:bodyPr>
            <a:normAutofit fontScale="90000"/>
          </a:bodyPr>
          <a:p>
            <a:endParaRPr lang="zh-CN" altLang="en-US"/>
          </a:p>
        </p:txBody>
      </p:sp>
      <p:sp>
        <p:nvSpPr>
          <p:cNvPr id="5" name="副标题 4"/>
          <p:cNvSpPr>
            <a:spLocks noGrp="1"/>
          </p:cNvSpPr>
          <p:nvPr>
            <p:ph type="subTitle" idx="1"/>
          </p:nvPr>
        </p:nvSpPr>
        <p:spPr>
          <a:xfrm>
            <a:off x="1198880" y="2172335"/>
            <a:ext cx="9799320" cy="4296410"/>
          </a:xfrm>
        </p:spPr>
        <p:txBody>
          <a:bodyPr/>
          <a:p>
            <a:endParaRPr lang="zh-CN" altLang="en-US"/>
          </a:p>
        </p:txBody>
      </p:sp>
      <p:pic>
        <p:nvPicPr>
          <p:cNvPr id="6" name="图片 5"/>
          <p:cNvPicPr>
            <a:picLocks noChangeAspect="1"/>
          </p:cNvPicPr>
          <p:nvPr/>
        </p:nvPicPr>
        <p:blipFill>
          <a:blip r:embed="rId1"/>
          <a:stretch>
            <a:fillRect/>
          </a:stretch>
        </p:blipFill>
        <p:spPr>
          <a:xfrm>
            <a:off x="635" y="93345"/>
            <a:ext cx="12191365" cy="6764655"/>
          </a:xfrm>
          <a:prstGeom prst="rect">
            <a:avLst/>
          </a:prstGeom>
        </p:spPr>
      </p:pic>
    </p:spTree>
    <p:custDataLst>
      <p:tags r:id="rId2"/>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ctrTitle"/>
          </p:nvPr>
        </p:nvSpPr>
        <p:spPr>
          <a:xfrm>
            <a:off x="1198880" y="914400"/>
            <a:ext cx="9799320" cy="1023620"/>
          </a:xfrm>
        </p:spPr>
        <p:txBody>
          <a:bodyPr/>
          <a:p>
            <a:endParaRPr lang="zh-CN" altLang="en-US"/>
          </a:p>
        </p:txBody>
      </p:sp>
      <p:sp>
        <p:nvSpPr>
          <p:cNvPr id="5" name="副标题 4"/>
          <p:cNvSpPr>
            <a:spLocks noGrp="1"/>
          </p:cNvSpPr>
          <p:nvPr>
            <p:ph type="subTitle" idx="1"/>
          </p:nvPr>
        </p:nvSpPr>
        <p:spPr>
          <a:xfrm>
            <a:off x="1198880" y="2299970"/>
            <a:ext cx="9799320" cy="4152265"/>
          </a:xfrm>
        </p:spPr>
        <p:txBody>
          <a:bodyPr/>
          <a:p>
            <a:endParaRPr lang="zh-CN" altLang="en-US"/>
          </a:p>
        </p:txBody>
      </p:sp>
      <p:pic>
        <p:nvPicPr>
          <p:cNvPr id="6" name="图片 5"/>
          <p:cNvPicPr>
            <a:picLocks noChangeAspect="1"/>
          </p:cNvPicPr>
          <p:nvPr/>
        </p:nvPicPr>
        <p:blipFill>
          <a:blip r:embed="rId1"/>
          <a:stretch>
            <a:fillRect/>
          </a:stretch>
        </p:blipFill>
        <p:spPr>
          <a:xfrm>
            <a:off x="-42545" y="0"/>
            <a:ext cx="12102465" cy="6858000"/>
          </a:xfrm>
          <a:prstGeom prst="rect">
            <a:avLst/>
          </a:prstGeom>
        </p:spPr>
      </p:pic>
    </p:spTree>
    <p:custDataLst>
      <p:tags r:id="rId2"/>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图片 5"/>
          <p:cNvPicPr>
            <a:picLocks noChangeAspect="1"/>
          </p:cNvPicPr>
          <p:nvPr/>
        </p:nvPicPr>
        <p:blipFill>
          <a:blip r:embed="rId1"/>
          <a:stretch>
            <a:fillRect/>
          </a:stretch>
        </p:blipFill>
        <p:spPr>
          <a:xfrm>
            <a:off x="-133350" y="635"/>
            <a:ext cx="12324715" cy="6857365"/>
          </a:xfrm>
          <a:prstGeom prst="rect">
            <a:avLst/>
          </a:prstGeom>
        </p:spPr>
      </p:pic>
    </p:spTree>
    <p:custDataLst>
      <p:tags r:id="rId2"/>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ctrTitle"/>
          </p:nvPr>
        </p:nvSpPr>
        <p:spPr>
          <a:xfrm>
            <a:off x="1198880" y="914400"/>
            <a:ext cx="9799320" cy="1038860"/>
          </a:xfrm>
        </p:spPr>
        <p:txBody>
          <a:bodyPr/>
          <a:p>
            <a:endParaRPr lang="zh-CN" altLang="en-US"/>
          </a:p>
        </p:txBody>
      </p:sp>
      <p:sp>
        <p:nvSpPr>
          <p:cNvPr id="5" name="副标题 4"/>
          <p:cNvSpPr>
            <a:spLocks noGrp="1"/>
          </p:cNvSpPr>
          <p:nvPr>
            <p:ph type="subTitle" idx="1"/>
          </p:nvPr>
        </p:nvSpPr>
        <p:spPr>
          <a:xfrm>
            <a:off x="1198880" y="2364105"/>
            <a:ext cx="9799320" cy="4041140"/>
          </a:xfrm>
        </p:spPr>
        <p:txBody>
          <a:bodyPr/>
          <a:p>
            <a:endParaRPr lang="zh-CN" altLang="en-US"/>
          </a:p>
        </p:txBody>
      </p:sp>
      <p:pic>
        <p:nvPicPr>
          <p:cNvPr id="6" name="图片 5"/>
          <p:cNvPicPr>
            <a:picLocks noChangeAspect="1"/>
          </p:cNvPicPr>
          <p:nvPr/>
        </p:nvPicPr>
        <p:blipFill>
          <a:blip r:embed="rId1"/>
          <a:stretch>
            <a:fillRect/>
          </a:stretch>
        </p:blipFill>
        <p:spPr>
          <a:xfrm>
            <a:off x="57150" y="0"/>
            <a:ext cx="12134850" cy="6857365"/>
          </a:xfrm>
          <a:prstGeom prst="rect">
            <a:avLst/>
          </a:prstGeom>
        </p:spPr>
      </p:pic>
    </p:spTree>
    <p:custDataLst>
      <p:tags r:id="rId2"/>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ctrTitle"/>
          </p:nvPr>
        </p:nvSpPr>
        <p:spPr>
          <a:xfrm>
            <a:off x="1198880" y="914400"/>
            <a:ext cx="9799320" cy="942975"/>
          </a:xfrm>
        </p:spPr>
        <p:txBody>
          <a:bodyPr>
            <a:normAutofit fontScale="90000"/>
          </a:bodyPr>
          <a:p>
            <a:endParaRPr lang="zh-CN" altLang="en-US"/>
          </a:p>
        </p:txBody>
      </p:sp>
      <p:sp>
        <p:nvSpPr>
          <p:cNvPr id="5" name="副标题 4"/>
          <p:cNvSpPr>
            <a:spLocks noGrp="1"/>
          </p:cNvSpPr>
          <p:nvPr>
            <p:ph type="subTitle" idx="1"/>
          </p:nvPr>
        </p:nvSpPr>
        <p:spPr>
          <a:xfrm>
            <a:off x="1198880" y="2140585"/>
            <a:ext cx="9799320" cy="4264025"/>
          </a:xfrm>
        </p:spPr>
        <p:txBody>
          <a:bodyPr/>
          <a:p>
            <a:endParaRPr lang="zh-CN" altLang="en-US"/>
          </a:p>
        </p:txBody>
      </p:sp>
      <p:pic>
        <p:nvPicPr>
          <p:cNvPr id="6" name="图片 5"/>
          <p:cNvPicPr>
            <a:picLocks noChangeAspect="1"/>
          </p:cNvPicPr>
          <p:nvPr/>
        </p:nvPicPr>
        <p:blipFill>
          <a:blip r:embed="rId1"/>
          <a:stretch>
            <a:fillRect/>
          </a:stretch>
        </p:blipFill>
        <p:spPr>
          <a:xfrm>
            <a:off x="-10160" y="-635"/>
            <a:ext cx="12257405" cy="6858635"/>
          </a:xfrm>
          <a:prstGeom prst="rect">
            <a:avLst/>
          </a:prstGeom>
        </p:spPr>
      </p:pic>
    </p:spTree>
    <p:custDataLst>
      <p:tags r:id="rId2"/>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0" y="0"/>
            <a:ext cx="12192000" cy="6858635"/>
          </a:xfrm>
          <a:prstGeom prst="rect">
            <a:avLst/>
          </a:prstGeom>
        </p:spPr>
      </p:pic>
    </p:spTree>
    <p:custDataLst>
      <p:tags r:id="rId2"/>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85725" y="0"/>
            <a:ext cx="12106275" cy="6858000"/>
          </a:xfrm>
          <a:prstGeom prst="rect">
            <a:avLst/>
          </a:prstGeom>
        </p:spPr>
      </p:pic>
    </p:spTree>
    <p:custDataLst>
      <p:tags r:id="rId2"/>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635" y="0"/>
            <a:ext cx="12301220" cy="6858000"/>
          </a:xfrm>
          <a:prstGeom prst="rect">
            <a:avLst/>
          </a:prstGeom>
        </p:spPr>
      </p:pic>
    </p:spTree>
    <p:custDataLst>
      <p:tags r:id="rId2"/>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文本占位符 2"/>
          <p:cNvSpPr>
            <a:spLocks noGrp="1"/>
          </p:cNvSpPr>
          <p:nvPr>
            <p:ph type="body" idx="1"/>
          </p:nvPr>
        </p:nvSpPr>
        <p:spPr/>
        <p:txBody>
          <a:bodyPr/>
          <a:p>
            <a:endParaRPr lang="zh-CN" altLang="en-US"/>
          </a:p>
        </p:txBody>
      </p:sp>
      <p:pic>
        <p:nvPicPr>
          <p:cNvPr id="4" name="图片 3"/>
          <p:cNvPicPr>
            <a:picLocks noChangeAspect="1"/>
          </p:cNvPicPr>
          <p:nvPr/>
        </p:nvPicPr>
        <p:blipFill>
          <a:blip r:embed="rId1"/>
          <a:stretch>
            <a:fillRect/>
          </a:stretch>
        </p:blipFill>
        <p:spPr>
          <a:xfrm>
            <a:off x="-26670" y="0"/>
            <a:ext cx="12246610" cy="6858000"/>
          </a:xfrm>
          <a:prstGeom prst="rect">
            <a:avLst/>
          </a:prstGeom>
        </p:spPr>
      </p:pic>
    </p:spTree>
    <p:custDataLst>
      <p:tags r:id="rId2"/>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endParaRPr lang="zh-CN" altLang="en-US"/>
          </a:p>
        </p:txBody>
      </p:sp>
      <p:sp>
        <p:nvSpPr>
          <p:cNvPr id="3" name="副标题 2"/>
          <p:cNvSpPr>
            <a:spLocks noGrp="1"/>
          </p:cNvSpPr>
          <p:nvPr>
            <p:ph type="subTitle" idx="1"/>
          </p:nvPr>
        </p:nvSpPr>
        <p:spPr/>
        <p:txBody>
          <a:bodyPr/>
          <a:p>
            <a:endParaRPr lang="zh-CN" altLang="en-US"/>
          </a:p>
        </p:txBody>
      </p:sp>
      <p:pic>
        <p:nvPicPr>
          <p:cNvPr id="4" name="图片 3"/>
          <p:cNvPicPr>
            <a:picLocks noChangeAspect="1"/>
          </p:cNvPicPr>
          <p:nvPr/>
        </p:nvPicPr>
        <p:blipFill>
          <a:blip r:embed="rId1"/>
          <a:stretch>
            <a:fillRect/>
          </a:stretch>
        </p:blipFill>
        <p:spPr>
          <a:xfrm>
            <a:off x="-635" y="635"/>
            <a:ext cx="12059285" cy="6857365"/>
          </a:xfrm>
          <a:prstGeom prst="rect">
            <a:avLst/>
          </a:prstGeom>
        </p:spPr>
      </p:pic>
    </p:spTree>
    <p:custDataLst>
      <p:tags r:id="rId2"/>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endParaRPr lang="zh-CN" altLang="en-US"/>
          </a:p>
        </p:txBody>
      </p:sp>
      <p:sp>
        <p:nvSpPr>
          <p:cNvPr id="3" name="副标题 2"/>
          <p:cNvSpPr>
            <a:spLocks noGrp="1"/>
          </p:cNvSpPr>
          <p:nvPr>
            <p:ph type="subTitle" idx="1"/>
          </p:nvPr>
        </p:nvSpPr>
        <p:spPr/>
        <p:txBody>
          <a:bodyPr/>
          <a:p>
            <a:endParaRPr lang="zh-CN" altLang="en-US"/>
          </a:p>
        </p:txBody>
      </p:sp>
      <p:pic>
        <p:nvPicPr>
          <p:cNvPr id="4" name="图片 3"/>
          <p:cNvPicPr>
            <a:picLocks noChangeAspect="1"/>
          </p:cNvPicPr>
          <p:nvPr/>
        </p:nvPicPr>
        <p:blipFill>
          <a:blip r:embed="rId1"/>
          <a:stretch>
            <a:fillRect/>
          </a:stretch>
        </p:blipFill>
        <p:spPr>
          <a:xfrm>
            <a:off x="29210" y="-635"/>
            <a:ext cx="12059920" cy="6859270"/>
          </a:xfrm>
          <a:prstGeom prst="rect">
            <a:avLst/>
          </a:prstGeom>
        </p:spPr>
      </p:pic>
    </p:spTree>
    <p:custDataLst>
      <p:tags r:id="rId2"/>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3" name="图片 2"/>
          <p:cNvPicPr>
            <a:picLocks noChangeAspect="1"/>
          </p:cNvPicPr>
          <p:nvPr/>
        </p:nvPicPr>
        <p:blipFill>
          <a:blip r:embed="rId1"/>
          <a:stretch>
            <a:fillRect/>
          </a:stretch>
        </p:blipFill>
        <p:spPr>
          <a:xfrm>
            <a:off x="-635" y="-635"/>
            <a:ext cx="12089765" cy="6858635"/>
          </a:xfrm>
          <a:prstGeom prst="rect">
            <a:avLst/>
          </a:prstGeom>
        </p:spPr>
      </p:pic>
    </p:spTree>
    <p:custDataLst>
      <p:tags r:id="rId2"/>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标题 1"/>
          <p:cNvSpPr>
            <a:spLocks noGrp="1"/>
          </p:cNvSpPr>
          <p:nvPr>
            <p:ph type="ctrTitle"/>
          </p:nvPr>
        </p:nvSpPr>
        <p:spPr/>
        <p:txBody>
          <a:bodyPr/>
          <a:p>
            <a:r>
              <a:rPr lang="zh-CN" altLang="en-US"/>
              <a:t>再见！</a:t>
            </a:r>
            <a:endParaRPr lang="zh-CN" altLang="en-US"/>
          </a:p>
        </p:txBody>
      </p:sp>
      <p:sp>
        <p:nvSpPr>
          <p:cNvPr id="3" name="副标题 2"/>
          <p:cNvSpPr>
            <a:spLocks noGrp="1"/>
          </p:cNvSpPr>
          <p:nvPr>
            <p:ph type="subTitle" idx="1"/>
          </p:nvPr>
        </p:nvSpPr>
        <p:spPr/>
        <p:txBody>
          <a:bodyPr/>
          <a:p>
            <a:endParaRPr lang="zh-CN" altLang="en-US"/>
          </a:p>
        </p:txBody>
      </p:sp>
    </p:spTree>
    <p:custDataLst>
      <p:tags r:id="rId2"/>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a:xfrm>
            <a:off x="1196340" y="770255"/>
            <a:ext cx="9799320" cy="1246505"/>
          </a:xfrm>
        </p:spPr>
        <p:txBody>
          <a:bodyPr/>
          <a:p>
            <a:endParaRPr lang="zh-CN" altLang="en-US"/>
          </a:p>
        </p:txBody>
      </p:sp>
      <p:sp>
        <p:nvSpPr>
          <p:cNvPr id="3" name="副标题 2"/>
          <p:cNvSpPr>
            <a:spLocks noGrp="1"/>
          </p:cNvSpPr>
          <p:nvPr>
            <p:ph type="subTitle" idx="1"/>
          </p:nvPr>
        </p:nvSpPr>
        <p:spPr>
          <a:xfrm>
            <a:off x="1198880" y="2427605"/>
            <a:ext cx="9799320" cy="3402965"/>
          </a:xfrm>
        </p:spPr>
        <p:txBody>
          <a:bodyPr/>
          <a:p>
            <a:pPr algn="l"/>
            <a:endParaRPr lang="zh-CN" altLang="en-US" sz="3200">
              <a:ln/>
              <a:solidFill>
                <a:schemeClr val="tx1"/>
              </a:solidFill>
              <a:effectLst>
                <a:outerShdw blurRad="38100" dist="19050" dir="2700000" algn="tl" rotWithShape="0">
                  <a:schemeClr val="dk1">
                    <a:alpha val="40000"/>
                  </a:schemeClr>
                </a:outerShdw>
              </a:effectLst>
            </a:endParaRPr>
          </a:p>
        </p:txBody>
      </p:sp>
      <p:pic>
        <p:nvPicPr>
          <p:cNvPr id="4" name="图片 3"/>
          <p:cNvPicPr>
            <a:picLocks noChangeAspect="1"/>
          </p:cNvPicPr>
          <p:nvPr/>
        </p:nvPicPr>
        <p:blipFill>
          <a:blip r:embed="rId1"/>
          <a:stretch>
            <a:fillRect/>
          </a:stretch>
        </p:blipFill>
        <p:spPr>
          <a:xfrm>
            <a:off x="71120" y="0"/>
            <a:ext cx="12055475" cy="6841490"/>
          </a:xfrm>
          <a:prstGeom prst="rect">
            <a:avLst/>
          </a:prstGeom>
        </p:spPr>
      </p:pic>
      <p:sp>
        <p:nvSpPr>
          <p:cNvPr id="6" name="文本框 5"/>
          <p:cNvSpPr txBox="1"/>
          <p:nvPr/>
        </p:nvSpPr>
        <p:spPr>
          <a:xfrm>
            <a:off x="558165" y="356870"/>
            <a:ext cx="925830" cy="706755"/>
          </a:xfrm>
          <a:prstGeom prst="rect">
            <a:avLst/>
          </a:prstGeom>
          <a:noFill/>
        </p:spPr>
        <p:txBody>
          <a:bodyPr wrap="square" rtlCol="0">
            <a:spAutoFit/>
          </a:bodyPr>
          <a:p>
            <a:endParaRPr lang="zh-CN" altLang="en-US" sz="4000"/>
          </a:p>
        </p:txBody>
      </p:sp>
    </p:spTree>
    <p:custDataLst>
      <p:tags r:id="rId2"/>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4" name="内容占位符 3"/>
          <p:cNvPicPr>
            <a:picLocks noChangeAspect="1"/>
          </p:cNvPicPr>
          <p:nvPr>
            <p:ph idx="1"/>
          </p:nvPr>
        </p:nvPicPr>
        <p:blipFill>
          <a:blip r:embed="rId1"/>
          <a:stretch>
            <a:fillRect/>
          </a:stretch>
        </p:blipFill>
        <p:spPr>
          <a:xfrm>
            <a:off x="158115" y="198120"/>
            <a:ext cx="11788140" cy="6561455"/>
          </a:xfrm>
          <a:prstGeom prst="rect">
            <a:avLst/>
          </a:prstGeom>
        </p:spPr>
      </p:pic>
    </p:spTree>
    <p:custDataLst>
      <p:tags r:id="rId2"/>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0" y="0"/>
            <a:ext cx="12192635" cy="6747510"/>
          </a:xfrm>
          <a:prstGeom prst="rect">
            <a:avLst/>
          </a:prstGeom>
        </p:spPr>
      </p:pic>
    </p:spTree>
    <p:custDataLst>
      <p:tags r:id="rId2"/>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a:xfrm>
            <a:off x="1198880" y="914400"/>
            <a:ext cx="9799320" cy="958850"/>
          </a:xfrm>
        </p:spPr>
        <p:txBody>
          <a:bodyPr>
            <a:normAutofit fontScale="90000"/>
          </a:bodyPr>
          <a:p>
            <a:r>
              <a:rPr lang="en-US" altLang="zh-CN"/>
              <a:t>2</a:t>
            </a:r>
            <a:r>
              <a:rPr lang="zh-CN" altLang="en-US"/>
              <a:t>、戏的种类 </a:t>
            </a:r>
            <a:endParaRPr lang="zh-CN" altLang="en-US"/>
          </a:p>
        </p:txBody>
      </p:sp>
      <p:sp>
        <p:nvSpPr>
          <p:cNvPr id="3" name="副标题 2"/>
          <p:cNvSpPr>
            <a:spLocks noGrp="1"/>
          </p:cNvSpPr>
          <p:nvPr>
            <p:ph type="subTitle" idx="1"/>
          </p:nvPr>
        </p:nvSpPr>
        <p:spPr>
          <a:xfrm>
            <a:off x="1196340" y="2140585"/>
            <a:ext cx="9799320" cy="4551045"/>
          </a:xfrm>
        </p:spPr>
        <p:txBody>
          <a:bodyPr>
            <a:normAutofit fontScale="50000"/>
          </a:bodyPr>
          <a:p>
            <a:pPr algn="l"/>
            <a:r>
              <a:rPr lang="en-US" altLang="zh-CN" sz="3200"/>
              <a:t>  </a:t>
            </a:r>
            <a:r>
              <a:rPr lang="en-US" altLang="zh-CN" sz="3600">
                <a:ln/>
                <a:solidFill>
                  <a:schemeClr val="tx1"/>
                </a:solidFill>
                <a:effectLst>
                  <a:outerShdw blurRad="38100" dist="19050" dir="2700000" algn="tl" rotWithShape="0">
                    <a:schemeClr val="dk1">
                      <a:alpha val="40000"/>
                    </a:schemeClr>
                  </a:outerShdw>
                </a:effectLst>
                <a:latin typeface="微软雅黑" panose="020B0503020204020204" pitchFamily="34" charset="-122"/>
                <a:cs typeface="微软雅黑" panose="020B0503020204020204" pitchFamily="34" charset="-122"/>
              </a:rPr>
              <a:t>                                           </a:t>
            </a:r>
            <a:r>
              <a:rPr lang="zh-CN" altLang="en-US" sz="5145">
                <a:ln/>
                <a:solidFill>
                  <a:schemeClr val="tx1"/>
                </a:solidFill>
                <a:effectLst>
                  <a:outerShdw blurRad="38100" dist="19050" dir="2700000" algn="tl" rotWithShape="0">
                    <a:schemeClr val="dk1">
                      <a:alpha val="40000"/>
                    </a:schemeClr>
                  </a:outerShdw>
                </a:effectLst>
                <a:latin typeface="微软雅黑" panose="020B0503020204020204" pitchFamily="34" charset="-122"/>
                <a:cs typeface="微软雅黑" panose="020B0503020204020204" pitchFamily="34" charset="-122"/>
              </a:rPr>
              <a:t>话剧   以对话为主    《雷雨》</a:t>
            </a:r>
            <a:endParaRPr lang="zh-CN" altLang="en-US" sz="5145">
              <a:ln/>
              <a:solidFill>
                <a:schemeClr val="tx1"/>
              </a:solidFill>
              <a:effectLst>
                <a:outerShdw blurRad="38100" dist="19050" dir="2700000" algn="tl" rotWithShape="0">
                  <a:schemeClr val="dk1">
                    <a:alpha val="40000"/>
                  </a:schemeClr>
                </a:outerShdw>
              </a:effectLst>
              <a:latin typeface="微软雅黑" panose="020B0503020204020204" pitchFamily="34" charset="-122"/>
              <a:cs typeface="微软雅黑" panose="020B0503020204020204" pitchFamily="34" charset="-122"/>
            </a:endParaRPr>
          </a:p>
          <a:p>
            <a:pPr algn="l"/>
            <a:endParaRPr lang="zh-CN" altLang="en-US" sz="5145">
              <a:ln/>
              <a:solidFill>
                <a:schemeClr val="tx1"/>
              </a:solidFill>
              <a:effectLst>
                <a:outerShdw blurRad="38100" dist="19050" dir="2700000" algn="tl" rotWithShape="0">
                  <a:schemeClr val="dk1">
                    <a:alpha val="40000"/>
                  </a:schemeClr>
                </a:outerShdw>
              </a:effectLst>
              <a:latin typeface="微软雅黑" panose="020B0503020204020204" pitchFamily="34" charset="-122"/>
              <a:cs typeface="微软雅黑" panose="020B0503020204020204" pitchFamily="34" charset="-122"/>
            </a:endParaRPr>
          </a:p>
          <a:p>
            <a:pPr algn="l"/>
            <a:r>
              <a:rPr lang="en-US" altLang="zh-CN" sz="5145">
                <a:ln/>
                <a:solidFill>
                  <a:schemeClr val="tx1"/>
                </a:solidFill>
                <a:effectLst>
                  <a:outerShdw blurRad="38100" dist="19050" dir="2700000" algn="tl" rotWithShape="0">
                    <a:schemeClr val="dk1">
                      <a:alpha val="40000"/>
                    </a:schemeClr>
                  </a:outerShdw>
                </a:effectLst>
                <a:latin typeface="微软雅黑" panose="020B0503020204020204" pitchFamily="34" charset="-122"/>
                <a:cs typeface="微软雅黑" panose="020B0503020204020204" pitchFamily="34" charset="-122"/>
              </a:rPr>
              <a:t>                                 </a:t>
            </a:r>
            <a:r>
              <a:rPr lang="zh-CN" altLang="en-US" sz="5145">
                <a:ln/>
                <a:solidFill>
                  <a:schemeClr val="tx1"/>
                </a:solidFill>
                <a:effectLst>
                  <a:outerShdw blurRad="38100" dist="19050" dir="2700000" algn="tl" rotWithShape="0">
                    <a:schemeClr val="dk1">
                      <a:alpha val="40000"/>
                    </a:schemeClr>
                  </a:outerShdw>
                </a:effectLst>
                <a:latin typeface="微软雅黑" panose="020B0503020204020204" pitchFamily="34" charset="-122"/>
                <a:cs typeface="微软雅黑" panose="020B0503020204020204" pitchFamily="34" charset="-122"/>
              </a:rPr>
              <a:t>歌剧   以歌唱为主    《白毛女》</a:t>
            </a:r>
            <a:endParaRPr lang="zh-CN" altLang="en-US" sz="5145">
              <a:ln/>
              <a:solidFill>
                <a:schemeClr val="tx1"/>
              </a:solidFill>
              <a:effectLst>
                <a:outerShdw blurRad="38100" dist="19050" dir="2700000" algn="tl" rotWithShape="0">
                  <a:schemeClr val="dk1">
                    <a:alpha val="40000"/>
                  </a:schemeClr>
                </a:outerShdw>
              </a:effectLst>
              <a:latin typeface="微软雅黑" panose="020B0503020204020204" pitchFamily="34" charset="-122"/>
              <a:cs typeface="微软雅黑" panose="020B0503020204020204" pitchFamily="34" charset="-122"/>
            </a:endParaRPr>
          </a:p>
          <a:p>
            <a:pPr algn="l"/>
            <a:r>
              <a:rPr lang="en-US" altLang="zh-CN" sz="5145">
                <a:ln/>
                <a:solidFill>
                  <a:schemeClr val="tx1"/>
                </a:solidFill>
                <a:effectLst>
                  <a:outerShdw blurRad="38100" dist="19050" dir="2700000" algn="tl" rotWithShape="0">
                    <a:schemeClr val="dk1">
                      <a:alpha val="40000"/>
                    </a:schemeClr>
                  </a:outerShdw>
                </a:effectLst>
                <a:latin typeface="微软雅黑" panose="020B0503020204020204" pitchFamily="34" charset="-122"/>
                <a:cs typeface="微软雅黑" panose="020B0503020204020204" pitchFamily="34" charset="-122"/>
              </a:rPr>
              <a:t> </a:t>
            </a:r>
            <a:r>
              <a:rPr lang="zh-CN" altLang="en-US" sz="5145">
                <a:ln/>
                <a:solidFill>
                  <a:schemeClr val="tx1"/>
                </a:solidFill>
                <a:effectLst>
                  <a:outerShdw blurRad="38100" dist="19050" dir="2700000" algn="tl" rotWithShape="0">
                    <a:schemeClr val="dk1">
                      <a:alpha val="40000"/>
                    </a:schemeClr>
                  </a:outerShdw>
                </a:effectLst>
                <a:latin typeface="微软雅黑" panose="020B0503020204020204" pitchFamily="34" charset="-122"/>
                <a:cs typeface="微软雅黑" panose="020B0503020204020204" pitchFamily="34" charset="-122"/>
              </a:rPr>
              <a:t>（</a:t>
            </a:r>
            <a:r>
              <a:rPr lang="en-US" altLang="zh-CN" sz="5145">
                <a:ln/>
                <a:solidFill>
                  <a:schemeClr val="tx1"/>
                </a:solidFill>
                <a:effectLst>
                  <a:outerShdw blurRad="38100" dist="19050" dir="2700000" algn="tl" rotWithShape="0">
                    <a:schemeClr val="dk1">
                      <a:alpha val="40000"/>
                    </a:schemeClr>
                  </a:outerShdw>
                </a:effectLst>
                <a:latin typeface="微软雅黑" panose="020B0503020204020204" pitchFamily="34" charset="-122"/>
                <a:cs typeface="微软雅黑" panose="020B0503020204020204" pitchFamily="34" charset="-122"/>
              </a:rPr>
              <a:t>1</a:t>
            </a:r>
            <a:r>
              <a:rPr lang="zh-CN" altLang="en-US" sz="5145">
                <a:ln/>
                <a:solidFill>
                  <a:schemeClr val="tx1"/>
                </a:solidFill>
                <a:effectLst>
                  <a:outerShdw blurRad="38100" dist="19050" dir="2700000" algn="tl" rotWithShape="0">
                    <a:schemeClr val="dk1">
                      <a:alpha val="40000"/>
                    </a:schemeClr>
                  </a:outerShdw>
                </a:effectLst>
                <a:latin typeface="微软雅黑" panose="020B0503020204020204" pitchFamily="34" charset="-122"/>
                <a:cs typeface="微软雅黑" panose="020B0503020204020204" pitchFamily="34" charset="-122"/>
              </a:rPr>
              <a:t>）按</a:t>
            </a:r>
            <a:r>
              <a:rPr lang="zh-CN" altLang="en-US" sz="5145">
                <a:ln/>
                <a:solidFill>
                  <a:schemeClr val="tx1"/>
                </a:solidFill>
                <a:effectLst>
                  <a:outerShdw blurRad="38100" dist="19050" dir="2700000" algn="tl" rotWithShape="0">
                    <a:schemeClr val="dk1">
                      <a:alpha val="40000"/>
                    </a:schemeClr>
                  </a:outerShdw>
                </a:effectLst>
                <a:latin typeface="微软雅黑" panose="020B0503020204020204" pitchFamily="34" charset="-122"/>
                <a:cs typeface="微软雅黑" panose="020B0503020204020204" pitchFamily="34" charset="-122"/>
              </a:rPr>
              <a:t>表现形式分</a:t>
            </a:r>
            <a:endParaRPr lang="en-US" altLang="zh-CN" sz="5145">
              <a:ln/>
              <a:solidFill>
                <a:schemeClr val="tx1"/>
              </a:solidFill>
              <a:effectLst>
                <a:outerShdw blurRad="38100" dist="19050" dir="2700000" algn="tl" rotWithShape="0">
                  <a:schemeClr val="dk1">
                    <a:alpha val="40000"/>
                  </a:schemeClr>
                </a:outerShdw>
              </a:effectLst>
              <a:latin typeface="微软雅黑" panose="020B0503020204020204" pitchFamily="34" charset="-122"/>
              <a:cs typeface="微软雅黑" panose="020B0503020204020204" pitchFamily="34" charset="-122"/>
            </a:endParaRPr>
          </a:p>
          <a:p>
            <a:pPr algn="l"/>
            <a:r>
              <a:rPr lang="en-US" altLang="zh-CN" sz="5145">
                <a:ln/>
                <a:solidFill>
                  <a:schemeClr val="tx1"/>
                </a:solidFill>
                <a:effectLst>
                  <a:outerShdw blurRad="38100" dist="19050" dir="2700000" algn="tl" rotWithShape="0">
                    <a:schemeClr val="dk1">
                      <a:alpha val="40000"/>
                    </a:schemeClr>
                  </a:outerShdw>
                </a:effectLst>
                <a:latin typeface="微软雅黑" panose="020B0503020204020204" pitchFamily="34" charset="-122"/>
                <a:cs typeface="微软雅黑" panose="020B0503020204020204" pitchFamily="34" charset="-122"/>
              </a:rPr>
              <a:t>                                 </a:t>
            </a:r>
            <a:r>
              <a:rPr lang="zh-CN" altLang="en-US" sz="5145">
                <a:ln/>
                <a:solidFill>
                  <a:schemeClr val="tx1"/>
                </a:solidFill>
                <a:effectLst>
                  <a:outerShdw blurRad="38100" dist="19050" dir="2700000" algn="tl" rotWithShape="0">
                    <a:schemeClr val="dk1">
                      <a:alpha val="40000"/>
                    </a:schemeClr>
                  </a:outerShdw>
                </a:effectLst>
                <a:latin typeface="微软雅黑" panose="020B0503020204020204" pitchFamily="34" charset="-122"/>
                <a:cs typeface="微软雅黑" panose="020B0503020204020204" pitchFamily="34" charset="-122"/>
              </a:rPr>
              <a:t>舞剧   以舞蹈为主   《丝路花雨》</a:t>
            </a:r>
            <a:endParaRPr lang="zh-CN" altLang="en-US" sz="5145">
              <a:ln/>
              <a:solidFill>
                <a:schemeClr val="tx1"/>
              </a:solidFill>
              <a:effectLst>
                <a:outerShdw blurRad="38100" dist="19050" dir="2700000" algn="tl" rotWithShape="0">
                  <a:schemeClr val="dk1">
                    <a:alpha val="40000"/>
                  </a:schemeClr>
                </a:outerShdw>
              </a:effectLst>
              <a:latin typeface="微软雅黑" panose="020B0503020204020204" pitchFamily="34" charset="-122"/>
              <a:cs typeface="微软雅黑" panose="020B0503020204020204" pitchFamily="34" charset="-122"/>
            </a:endParaRPr>
          </a:p>
          <a:p>
            <a:pPr algn="l"/>
            <a:endParaRPr lang="en-US" altLang="zh-CN" sz="5145">
              <a:ln/>
              <a:solidFill>
                <a:schemeClr val="tx1"/>
              </a:solidFill>
              <a:effectLst>
                <a:outerShdw blurRad="38100" dist="19050" dir="2700000" algn="tl" rotWithShape="0">
                  <a:schemeClr val="dk1">
                    <a:alpha val="40000"/>
                  </a:schemeClr>
                </a:outerShdw>
              </a:effectLst>
              <a:latin typeface="微软雅黑" panose="020B0503020204020204" pitchFamily="34" charset="-122"/>
              <a:cs typeface="微软雅黑" panose="020B0503020204020204" pitchFamily="34" charset="-122"/>
            </a:endParaRPr>
          </a:p>
          <a:p>
            <a:pPr algn="l"/>
            <a:r>
              <a:rPr lang="en-US" altLang="zh-CN" sz="5145">
                <a:ln/>
                <a:solidFill>
                  <a:schemeClr val="tx1"/>
                </a:solidFill>
                <a:effectLst>
                  <a:outerShdw blurRad="38100" dist="19050" dir="2700000" algn="tl" rotWithShape="0">
                    <a:schemeClr val="dk1">
                      <a:alpha val="40000"/>
                    </a:schemeClr>
                  </a:outerShdw>
                </a:effectLst>
                <a:latin typeface="微软雅黑" panose="020B0503020204020204" pitchFamily="34" charset="-122"/>
                <a:cs typeface="微软雅黑" panose="020B0503020204020204" pitchFamily="34" charset="-122"/>
              </a:rPr>
              <a:t>                                 </a:t>
            </a:r>
            <a:r>
              <a:rPr lang="zh-CN" altLang="en-US" sz="5145">
                <a:ln/>
                <a:solidFill>
                  <a:schemeClr val="tx1"/>
                </a:solidFill>
                <a:effectLst>
                  <a:outerShdw blurRad="38100" dist="19050" dir="2700000" algn="tl" rotWithShape="0">
                    <a:schemeClr val="dk1">
                      <a:alpha val="40000"/>
                    </a:schemeClr>
                  </a:outerShdw>
                </a:effectLst>
                <a:latin typeface="微软雅黑" panose="020B0503020204020204" pitchFamily="34" charset="-122"/>
                <a:cs typeface="微软雅黑" panose="020B0503020204020204" pitchFamily="34" charset="-122"/>
              </a:rPr>
              <a:t>戏曲   以歌唱、舞蹈为主   </a:t>
            </a:r>
            <a:endParaRPr lang="en-US" altLang="zh-CN" sz="5145">
              <a:ln/>
              <a:solidFill>
                <a:schemeClr val="tx1"/>
              </a:solidFill>
              <a:effectLst>
                <a:outerShdw blurRad="38100" dist="19050" dir="2700000" algn="tl" rotWithShape="0">
                  <a:schemeClr val="dk1">
                    <a:alpha val="40000"/>
                  </a:schemeClr>
                </a:outerShdw>
              </a:effectLst>
              <a:latin typeface="微软雅黑" panose="020B0503020204020204" pitchFamily="34" charset="-122"/>
              <a:cs typeface="微软雅黑" panose="020B0503020204020204" pitchFamily="34" charset="-122"/>
            </a:endParaRPr>
          </a:p>
          <a:p>
            <a:pPr algn="l"/>
            <a:endParaRPr lang="en-US" altLang="zh-CN" sz="3600"/>
          </a:p>
          <a:p>
            <a:pPr algn="l"/>
            <a:endParaRPr lang="en-US" altLang="zh-CN" sz="3600"/>
          </a:p>
          <a:p>
            <a:pPr algn="l"/>
            <a:endParaRPr lang="en-US" altLang="zh-CN" sz="3600"/>
          </a:p>
          <a:p>
            <a:pPr algn="l"/>
            <a:endParaRPr lang="en-US" altLang="zh-CN" sz="3600"/>
          </a:p>
        </p:txBody>
      </p:sp>
      <p:sp>
        <p:nvSpPr>
          <p:cNvPr id="4" name="左大括号 3"/>
          <p:cNvSpPr/>
          <p:nvPr/>
        </p:nvSpPr>
        <p:spPr>
          <a:xfrm>
            <a:off x="4643755" y="2432050"/>
            <a:ext cx="398145" cy="3414395"/>
          </a:xfrm>
          <a:prstGeom prst="leftBrace">
            <a:avLst/>
          </a:prstGeom>
        </p:spPr>
        <p:style>
          <a:lnRef idx="1">
            <a:schemeClr val="dk1"/>
          </a:lnRef>
          <a:fillRef idx="0">
            <a:schemeClr val="dk1"/>
          </a:fillRef>
          <a:effectRef idx="0">
            <a:schemeClr val="dk1"/>
          </a:effectRef>
          <a:fontRef idx="minor">
            <a:schemeClr val="tx1"/>
          </a:fontRef>
        </p:style>
        <p:txBody>
          <a:bodyPr rtlCol="0" anchor="ctr"/>
          <a:p>
            <a:pPr algn="ctr"/>
            <a:endParaRPr lang="zh-CN" altLang="en-US"/>
          </a:p>
        </p:txBody>
      </p:sp>
    </p:spTree>
    <p:custDataLst>
      <p:tags r:id="rId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a:xfrm>
            <a:off x="1198880" y="914400"/>
            <a:ext cx="9799320" cy="687705"/>
          </a:xfrm>
        </p:spPr>
        <p:txBody>
          <a:bodyPr>
            <a:normAutofit fontScale="90000"/>
          </a:bodyPr>
          <a:p>
            <a:r>
              <a:rPr lang="zh-CN" altLang="en-US"/>
              <a:t>戏剧的种类</a:t>
            </a:r>
            <a:endParaRPr lang="zh-CN" altLang="en-US"/>
          </a:p>
        </p:txBody>
      </p:sp>
      <p:sp>
        <p:nvSpPr>
          <p:cNvPr id="3" name="副标题 2"/>
          <p:cNvSpPr>
            <a:spLocks noGrp="1"/>
          </p:cNvSpPr>
          <p:nvPr>
            <p:ph type="subTitle" idx="1"/>
          </p:nvPr>
        </p:nvSpPr>
        <p:spPr>
          <a:xfrm>
            <a:off x="598170" y="1927225"/>
            <a:ext cx="10995025" cy="4930775"/>
          </a:xfrm>
        </p:spPr>
        <p:txBody>
          <a:bodyPr>
            <a:normAutofit fontScale="90000" lnSpcReduction="10000"/>
          </a:bodyPr>
          <a:p>
            <a:pPr algn="l"/>
            <a:r>
              <a:rPr lang="en-US" altLang="zh-CN" sz="3200">
                <a:ln/>
                <a:solidFill>
                  <a:schemeClr val="tx1"/>
                </a:solidFill>
                <a:effectLst>
                  <a:outerShdw blurRad="38100" dist="19050" dir="2700000" algn="tl" rotWithShape="0">
                    <a:schemeClr val="dk1">
                      <a:alpha val="40000"/>
                    </a:schemeClr>
                  </a:outerShdw>
                </a:effectLst>
              </a:rPr>
              <a:t>                                            </a:t>
            </a:r>
            <a:r>
              <a:rPr lang="zh-CN" altLang="en-US" sz="3200">
                <a:ln/>
                <a:solidFill>
                  <a:schemeClr val="tx1"/>
                </a:solidFill>
                <a:effectLst>
                  <a:outerShdw blurRad="38100" dist="19050" dir="2700000" algn="tl" rotWithShape="0">
                    <a:schemeClr val="dk1">
                      <a:alpha val="40000"/>
                    </a:schemeClr>
                  </a:outerShdw>
                </a:effectLst>
              </a:rPr>
              <a:t>悲剧     《窦娥冤》       </a:t>
            </a:r>
            <a:endParaRPr lang="zh-CN" altLang="en-US" sz="3200">
              <a:ln/>
              <a:solidFill>
                <a:schemeClr val="tx1"/>
              </a:solidFill>
              <a:effectLst>
                <a:outerShdw blurRad="38100" dist="19050" dir="2700000" algn="tl" rotWithShape="0">
                  <a:schemeClr val="dk1">
                    <a:alpha val="40000"/>
                  </a:schemeClr>
                </a:outerShdw>
              </a:effectLst>
            </a:endParaRPr>
          </a:p>
          <a:p>
            <a:pPr algn="l"/>
            <a:r>
              <a:rPr lang="zh-CN" altLang="en-US" sz="3200">
                <a:ln/>
                <a:solidFill>
                  <a:schemeClr val="tx1"/>
                </a:solidFill>
                <a:effectLst>
                  <a:outerShdw blurRad="38100" dist="19050" dir="2700000" algn="tl" rotWithShape="0">
                    <a:schemeClr val="dk1">
                      <a:alpha val="40000"/>
                    </a:schemeClr>
                  </a:outerShdw>
                </a:effectLst>
              </a:rPr>
              <a:t>  （</a:t>
            </a:r>
            <a:r>
              <a:rPr lang="en-US" altLang="zh-CN" sz="3200">
                <a:ln/>
                <a:solidFill>
                  <a:schemeClr val="tx1"/>
                </a:solidFill>
                <a:effectLst>
                  <a:outerShdw blurRad="38100" dist="19050" dir="2700000" algn="tl" rotWithShape="0">
                    <a:schemeClr val="dk1">
                      <a:alpha val="40000"/>
                    </a:schemeClr>
                  </a:outerShdw>
                </a:effectLst>
              </a:rPr>
              <a:t>2</a:t>
            </a:r>
            <a:r>
              <a:rPr lang="zh-CN" altLang="en-US" sz="3200">
                <a:ln/>
                <a:solidFill>
                  <a:schemeClr val="tx1"/>
                </a:solidFill>
                <a:effectLst>
                  <a:outerShdw blurRad="38100" dist="19050" dir="2700000" algn="tl" rotWithShape="0">
                    <a:schemeClr val="dk1">
                      <a:alpha val="40000"/>
                    </a:schemeClr>
                  </a:outerShdw>
                </a:effectLst>
              </a:rPr>
              <a:t>）按</a:t>
            </a:r>
            <a:r>
              <a:rPr lang="zh-CN" altLang="en-US" sz="3200">
                <a:ln/>
                <a:solidFill>
                  <a:schemeClr val="tx1"/>
                </a:solidFill>
                <a:effectLst>
                  <a:outerShdw blurRad="38100" dist="19050" dir="2700000" algn="tl" rotWithShape="0">
                    <a:schemeClr val="dk1">
                      <a:alpha val="40000"/>
                    </a:schemeClr>
                  </a:outerShdw>
                </a:effectLst>
              </a:rPr>
              <a:t>矛盾冲突分               喜剧      《西厢记》       </a:t>
            </a:r>
            <a:endParaRPr lang="zh-CN" altLang="en-US" sz="3200">
              <a:ln/>
              <a:solidFill>
                <a:schemeClr val="tx1"/>
              </a:solidFill>
              <a:effectLst>
                <a:outerShdw blurRad="38100" dist="19050" dir="2700000" algn="tl" rotWithShape="0">
                  <a:schemeClr val="dk1">
                    <a:alpha val="40000"/>
                  </a:schemeClr>
                </a:outerShdw>
              </a:effectLst>
            </a:endParaRPr>
          </a:p>
          <a:p>
            <a:pPr algn="l"/>
            <a:r>
              <a:rPr lang="zh-CN" altLang="en-US" sz="3200">
                <a:ln/>
                <a:solidFill>
                  <a:schemeClr val="tx1"/>
                </a:solidFill>
                <a:effectLst>
                  <a:outerShdw blurRad="38100" dist="19050" dir="2700000" algn="tl" rotWithShape="0">
                    <a:schemeClr val="dk1">
                      <a:alpha val="40000"/>
                    </a:schemeClr>
                  </a:outerShdw>
                </a:effectLst>
              </a:rPr>
              <a:t>                                            正剧</a:t>
            </a:r>
            <a:r>
              <a:rPr lang="en-US" altLang="zh-CN" sz="3200">
                <a:ln/>
                <a:solidFill>
                  <a:schemeClr val="tx1"/>
                </a:solidFill>
                <a:effectLst>
                  <a:outerShdw blurRad="38100" dist="19050" dir="2700000" algn="tl" rotWithShape="0">
                    <a:schemeClr val="dk1">
                      <a:alpha val="40000"/>
                    </a:schemeClr>
                  </a:outerShdw>
                </a:effectLst>
              </a:rPr>
              <a:t>      </a:t>
            </a:r>
            <a:r>
              <a:rPr lang="zh-CN" altLang="en-US" sz="3200">
                <a:ln/>
                <a:solidFill>
                  <a:schemeClr val="tx1"/>
                </a:solidFill>
                <a:effectLst>
                  <a:outerShdw blurRad="38100" dist="19050" dir="2700000" algn="tl" rotWithShape="0">
                    <a:schemeClr val="dk1">
                      <a:alpha val="40000"/>
                    </a:schemeClr>
                  </a:outerShdw>
                </a:effectLst>
              </a:rPr>
              <a:t>《白毛女》</a:t>
            </a:r>
            <a:r>
              <a:rPr lang="en-US" altLang="zh-CN" sz="3200">
                <a:ln/>
                <a:solidFill>
                  <a:schemeClr val="tx1"/>
                </a:solidFill>
                <a:effectLst>
                  <a:outerShdw blurRad="38100" dist="19050" dir="2700000" algn="tl" rotWithShape="0">
                    <a:schemeClr val="dk1">
                      <a:alpha val="40000"/>
                    </a:schemeClr>
                  </a:outerShdw>
                </a:effectLst>
              </a:rPr>
              <a:t>               </a:t>
            </a:r>
            <a:endParaRPr lang="zh-CN" altLang="en-US" sz="3200">
              <a:ln/>
              <a:solidFill>
                <a:schemeClr val="tx1"/>
              </a:solidFill>
              <a:effectLst>
                <a:outerShdw blurRad="38100" dist="19050" dir="2700000" algn="tl" rotWithShape="0">
                  <a:schemeClr val="dk1">
                    <a:alpha val="40000"/>
                  </a:schemeClr>
                </a:outerShdw>
              </a:effectLst>
            </a:endParaRPr>
          </a:p>
          <a:p>
            <a:pPr algn="l"/>
            <a:endParaRPr lang="zh-CN" altLang="en-US" sz="3200">
              <a:ln/>
              <a:solidFill>
                <a:schemeClr val="tx1"/>
              </a:solidFill>
              <a:effectLst>
                <a:outerShdw blurRad="38100" dist="19050" dir="2700000" algn="tl" rotWithShape="0">
                  <a:schemeClr val="dk1">
                    <a:alpha val="40000"/>
                  </a:schemeClr>
                </a:outerShdw>
              </a:effectLst>
            </a:endParaRPr>
          </a:p>
          <a:p>
            <a:pPr algn="l"/>
            <a:r>
              <a:rPr lang="zh-CN" altLang="en-US" sz="3200">
                <a:ln/>
                <a:solidFill>
                  <a:schemeClr val="tx1"/>
                </a:solidFill>
                <a:effectLst>
                  <a:outerShdw blurRad="38100" dist="19050" dir="2700000" algn="tl" rotWithShape="0">
                    <a:schemeClr val="dk1">
                      <a:alpha val="40000"/>
                    </a:schemeClr>
                  </a:outerShdw>
                </a:effectLst>
              </a:rPr>
              <a:t>                                历史剧                                多幕剧    </a:t>
            </a:r>
            <a:endParaRPr lang="zh-CN" altLang="en-US" sz="3200">
              <a:ln/>
              <a:solidFill>
                <a:schemeClr val="tx1"/>
              </a:solidFill>
              <a:effectLst>
                <a:outerShdw blurRad="38100" dist="19050" dir="2700000" algn="tl" rotWithShape="0">
                  <a:schemeClr val="dk1">
                    <a:alpha val="40000"/>
                  </a:schemeClr>
                </a:outerShdw>
              </a:effectLst>
            </a:endParaRPr>
          </a:p>
          <a:p>
            <a:pPr algn="l"/>
            <a:r>
              <a:rPr lang="zh-CN" altLang="en-US" sz="3200">
                <a:ln/>
                <a:solidFill>
                  <a:schemeClr val="tx1"/>
                </a:solidFill>
                <a:effectLst>
                  <a:outerShdw blurRad="38100" dist="19050" dir="2700000" algn="tl" rotWithShape="0">
                    <a:schemeClr val="dk1">
                      <a:alpha val="40000"/>
                    </a:schemeClr>
                  </a:outerShdw>
                </a:effectLst>
              </a:rPr>
              <a:t>  （</a:t>
            </a:r>
            <a:r>
              <a:rPr lang="en-US" altLang="zh-CN" sz="3200">
                <a:ln/>
                <a:solidFill>
                  <a:schemeClr val="tx1"/>
                </a:solidFill>
                <a:effectLst>
                  <a:outerShdw blurRad="38100" dist="19050" dir="2700000" algn="tl" rotWithShape="0">
                    <a:schemeClr val="dk1">
                      <a:alpha val="40000"/>
                    </a:schemeClr>
                  </a:outerShdw>
                </a:effectLst>
              </a:rPr>
              <a:t>3</a:t>
            </a:r>
            <a:r>
              <a:rPr lang="zh-CN" altLang="en-US" sz="3200">
                <a:ln/>
                <a:solidFill>
                  <a:schemeClr val="tx1"/>
                </a:solidFill>
                <a:effectLst>
                  <a:outerShdw blurRad="38100" dist="19050" dir="2700000" algn="tl" rotWithShape="0">
                    <a:schemeClr val="dk1">
                      <a:alpha val="40000"/>
                    </a:schemeClr>
                  </a:outerShdw>
                </a:effectLst>
              </a:rPr>
              <a:t>）按时代分                      （</a:t>
            </a:r>
            <a:r>
              <a:rPr lang="en-US" altLang="zh-CN" sz="3200">
                <a:ln/>
                <a:solidFill>
                  <a:schemeClr val="tx1"/>
                </a:solidFill>
                <a:effectLst>
                  <a:outerShdw blurRad="38100" dist="19050" dir="2700000" algn="tl" rotWithShape="0">
                    <a:schemeClr val="dk1">
                      <a:alpha val="40000"/>
                    </a:schemeClr>
                  </a:outerShdw>
                </a:effectLst>
              </a:rPr>
              <a:t>4</a:t>
            </a:r>
            <a:r>
              <a:rPr lang="zh-CN" altLang="en-US" sz="3200">
                <a:ln/>
                <a:solidFill>
                  <a:schemeClr val="tx1"/>
                </a:solidFill>
                <a:effectLst>
                  <a:outerShdw blurRad="38100" dist="19050" dir="2700000" algn="tl" rotWithShape="0">
                    <a:schemeClr val="dk1">
                      <a:alpha val="40000"/>
                    </a:schemeClr>
                  </a:outerShdw>
                </a:effectLst>
              </a:rPr>
              <a:t>）按</a:t>
            </a:r>
            <a:r>
              <a:rPr lang="zh-CN" altLang="en-US" sz="3200">
                <a:ln/>
                <a:solidFill>
                  <a:schemeClr val="tx1"/>
                </a:solidFill>
                <a:effectLst>
                  <a:outerShdw blurRad="38100" dist="19050" dir="2700000" algn="tl" rotWithShape="0">
                    <a:schemeClr val="dk1">
                      <a:alpha val="40000"/>
                    </a:schemeClr>
                  </a:outerShdw>
                </a:effectLst>
              </a:rPr>
              <a:t>繁简分</a:t>
            </a:r>
            <a:endParaRPr lang="zh-CN" altLang="en-US" sz="3200">
              <a:ln/>
              <a:solidFill>
                <a:schemeClr val="tx1"/>
              </a:solidFill>
              <a:effectLst>
                <a:outerShdw blurRad="38100" dist="19050" dir="2700000" algn="tl" rotWithShape="0">
                  <a:schemeClr val="dk1">
                    <a:alpha val="40000"/>
                  </a:schemeClr>
                </a:outerShdw>
              </a:effectLst>
            </a:endParaRPr>
          </a:p>
          <a:p>
            <a:pPr algn="l"/>
            <a:r>
              <a:rPr lang="zh-CN" altLang="en-US" sz="3200">
                <a:ln/>
                <a:solidFill>
                  <a:schemeClr val="tx1"/>
                </a:solidFill>
                <a:effectLst>
                  <a:outerShdw blurRad="38100" dist="19050" dir="2700000" algn="tl" rotWithShape="0">
                    <a:schemeClr val="dk1">
                      <a:alpha val="40000"/>
                    </a:schemeClr>
                  </a:outerShdw>
                </a:effectLst>
              </a:rPr>
              <a:t>                                现代剧                                独幕剧   </a:t>
            </a:r>
            <a:endParaRPr lang="zh-CN" altLang="en-US" sz="3200">
              <a:ln/>
              <a:solidFill>
                <a:schemeClr val="tx1"/>
              </a:solidFill>
              <a:effectLst>
                <a:outerShdw blurRad="38100" dist="19050" dir="2700000" algn="tl" rotWithShape="0">
                  <a:schemeClr val="dk1">
                    <a:alpha val="40000"/>
                  </a:schemeClr>
                </a:outerShdw>
              </a:effectLst>
            </a:endParaRPr>
          </a:p>
          <a:p>
            <a:pPr algn="l"/>
            <a:endParaRPr lang="zh-CN" altLang="en-US"/>
          </a:p>
          <a:p>
            <a:pPr algn="l"/>
            <a:endParaRPr lang="zh-CN" altLang="en-US"/>
          </a:p>
          <a:p>
            <a:pPr algn="l"/>
            <a:endParaRPr lang="zh-CN" altLang="en-US"/>
          </a:p>
          <a:p>
            <a:pPr algn="l"/>
            <a:endParaRPr lang="zh-CN" altLang="en-US"/>
          </a:p>
          <a:p>
            <a:pPr algn="l"/>
            <a:endParaRPr lang="zh-CN" altLang="en-US"/>
          </a:p>
          <a:p>
            <a:pPr algn="l"/>
            <a:endParaRPr lang="zh-CN" altLang="en-US"/>
          </a:p>
        </p:txBody>
      </p:sp>
      <p:sp>
        <p:nvSpPr>
          <p:cNvPr id="4" name="左大括号 3"/>
          <p:cNvSpPr/>
          <p:nvPr/>
        </p:nvSpPr>
        <p:spPr>
          <a:xfrm>
            <a:off x="4979670" y="2109470"/>
            <a:ext cx="525780" cy="1388110"/>
          </a:xfrm>
          <a:prstGeom prst="leftBrace">
            <a:avLst/>
          </a:prstGeom>
        </p:spPr>
        <p:style>
          <a:lnRef idx="1">
            <a:schemeClr val="dk1"/>
          </a:lnRef>
          <a:fillRef idx="0">
            <a:schemeClr val="dk1"/>
          </a:fillRef>
          <a:effectRef idx="0">
            <a:schemeClr val="dk1"/>
          </a:effectRef>
          <a:fontRef idx="minor">
            <a:schemeClr val="tx1"/>
          </a:fontRef>
        </p:style>
        <p:txBody>
          <a:bodyPr rtlCol="0" anchor="ctr"/>
          <a:p>
            <a:pPr algn="ctr"/>
            <a:endParaRPr lang="zh-CN" altLang="en-US"/>
          </a:p>
        </p:txBody>
      </p:sp>
      <p:sp>
        <p:nvSpPr>
          <p:cNvPr id="5" name="左大括号 4"/>
          <p:cNvSpPr/>
          <p:nvPr/>
        </p:nvSpPr>
        <p:spPr>
          <a:xfrm>
            <a:off x="4180840" y="4423410"/>
            <a:ext cx="569595" cy="1452245"/>
          </a:xfrm>
          <a:prstGeom prst="leftBrace">
            <a:avLst/>
          </a:prstGeom>
        </p:spPr>
        <p:style>
          <a:lnRef idx="1">
            <a:schemeClr val="dk1"/>
          </a:lnRef>
          <a:fillRef idx="0">
            <a:schemeClr val="dk1"/>
          </a:fillRef>
          <a:effectRef idx="0">
            <a:schemeClr val="dk1"/>
          </a:effectRef>
          <a:fontRef idx="minor">
            <a:schemeClr val="tx1"/>
          </a:fontRef>
        </p:style>
        <p:txBody>
          <a:bodyPr rtlCol="0" anchor="ctr"/>
          <a:p>
            <a:pPr algn="ctr"/>
            <a:endParaRPr lang="zh-CN" altLang="en-US"/>
          </a:p>
        </p:txBody>
      </p:sp>
      <p:sp>
        <p:nvSpPr>
          <p:cNvPr id="6" name="左大括号 5"/>
          <p:cNvSpPr/>
          <p:nvPr/>
        </p:nvSpPr>
        <p:spPr>
          <a:xfrm>
            <a:off x="9161145" y="4423410"/>
            <a:ext cx="299085" cy="1308735"/>
          </a:xfrm>
          <a:prstGeom prst="leftBrace">
            <a:avLst/>
          </a:prstGeom>
        </p:spPr>
        <p:style>
          <a:lnRef idx="1">
            <a:schemeClr val="dk1"/>
          </a:lnRef>
          <a:fillRef idx="0">
            <a:schemeClr val="dk1"/>
          </a:fillRef>
          <a:effectRef idx="0">
            <a:schemeClr val="dk1"/>
          </a:effectRef>
          <a:fontRef idx="minor">
            <a:schemeClr val="tx1"/>
          </a:fontRef>
        </p:style>
        <p:txBody>
          <a:bodyPr rtlCol="0" anchor="ctr"/>
          <a:p>
            <a:pPr algn="ctr"/>
            <a:endParaRPr lang="zh-CN" altLang="en-US"/>
          </a:p>
        </p:txBody>
      </p:sp>
    </p:spTree>
    <p:custDataLst>
      <p:tags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a:xfrm>
            <a:off x="1198880" y="914400"/>
            <a:ext cx="9799320" cy="1102360"/>
          </a:xfrm>
        </p:spPr>
        <p:txBody>
          <a:bodyPr/>
          <a:p>
            <a:r>
              <a:rPr lang="en-US" altLang="zh-CN"/>
              <a:t>3</a:t>
            </a:r>
            <a:r>
              <a:rPr lang="zh-CN" altLang="en-US"/>
              <a:t>、</a:t>
            </a:r>
            <a:r>
              <a:rPr lang="zh-CN" altLang="en-US"/>
              <a:t>戏剧的特征</a:t>
            </a:r>
            <a:endParaRPr lang="zh-CN" altLang="en-US"/>
          </a:p>
        </p:txBody>
      </p:sp>
      <p:sp>
        <p:nvSpPr>
          <p:cNvPr id="3" name="副标题 2"/>
          <p:cNvSpPr>
            <a:spLocks noGrp="1"/>
          </p:cNvSpPr>
          <p:nvPr>
            <p:ph type="subTitle" idx="1"/>
          </p:nvPr>
        </p:nvSpPr>
        <p:spPr>
          <a:xfrm>
            <a:off x="1198880" y="2155825"/>
            <a:ext cx="9240520" cy="4217035"/>
          </a:xfrm>
        </p:spPr>
        <p:txBody>
          <a:bodyPr>
            <a:noAutofit/>
          </a:bodyPr>
          <a:p>
            <a:pPr algn="l"/>
            <a:r>
              <a:rPr lang="zh-CN" altLang="en-US" sz="2800">
                <a:ln/>
                <a:solidFill>
                  <a:schemeClr val="tx1"/>
                </a:solidFill>
                <a:effectLst>
                  <a:outerShdw blurRad="38100" dist="19050" dir="2700000" algn="tl" rotWithShape="0">
                    <a:schemeClr val="dk1">
                      <a:alpha val="40000"/>
                    </a:schemeClr>
                  </a:outerShdw>
                </a:effectLst>
              </a:rPr>
              <a:t>第一、更典型集中地表现社会生活中的矛盾和冲突。</a:t>
            </a:r>
            <a:endParaRPr lang="zh-CN" altLang="en-US" sz="2800">
              <a:ln/>
              <a:solidFill>
                <a:schemeClr val="tx1"/>
              </a:solidFill>
              <a:effectLst>
                <a:outerShdw blurRad="38100" dist="19050" dir="2700000" algn="tl" rotWithShape="0">
                  <a:schemeClr val="dk1">
                    <a:alpha val="40000"/>
                  </a:schemeClr>
                </a:outerShdw>
              </a:effectLst>
            </a:endParaRPr>
          </a:p>
          <a:p>
            <a:pPr algn="l"/>
            <a:endParaRPr lang="zh-CN" altLang="en-US" sz="2800">
              <a:ln/>
              <a:solidFill>
                <a:schemeClr val="tx1"/>
              </a:solidFill>
              <a:effectLst>
                <a:outerShdw blurRad="38100" dist="19050" dir="2700000" algn="tl" rotWithShape="0">
                  <a:schemeClr val="dk1">
                    <a:alpha val="40000"/>
                  </a:schemeClr>
                </a:outerShdw>
              </a:effectLst>
            </a:endParaRPr>
          </a:p>
          <a:p>
            <a:pPr algn="l"/>
            <a:r>
              <a:rPr lang="zh-CN" altLang="en-US" sz="2800">
                <a:ln/>
                <a:solidFill>
                  <a:schemeClr val="tx1"/>
                </a:solidFill>
                <a:effectLst>
                  <a:outerShdw blurRad="38100" dist="19050" dir="2700000" algn="tl" rotWithShape="0">
                    <a:schemeClr val="dk1">
                      <a:alpha val="40000"/>
                    </a:schemeClr>
                  </a:outerShdw>
                </a:effectLst>
              </a:rPr>
              <a:t>第二、故事情节发生的时间地点集中。</a:t>
            </a:r>
            <a:endParaRPr lang="zh-CN" altLang="en-US" sz="2800">
              <a:ln/>
              <a:solidFill>
                <a:schemeClr val="tx1"/>
              </a:solidFill>
              <a:effectLst>
                <a:outerShdw blurRad="38100" dist="19050" dir="2700000" algn="tl" rotWithShape="0">
                  <a:schemeClr val="dk1">
                    <a:alpha val="40000"/>
                  </a:schemeClr>
                </a:outerShdw>
              </a:effectLst>
            </a:endParaRPr>
          </a:p>
          <a:p>
            <a:pPr algn="l"/>
            <a:endParaRPr lang="zh-CN" altLang="en-US" sz="2800">
              <a:ln/>
              <a:solidFill>
                <a:schemeClr val="tx1"/>
              </a:solidFill>
              <a:effectLst>
                <a:outerShdw blurRad="38100" dist="19050" dir="2700000" algn="tl" rotWithShape="0">
                  <a:schemeClr val="dk1">
                    <a:alpha val="40000"/>
                  </a:schemeClr>
                </a:outerShdw>
              </a:effectLst>
            </a:endParaRPr>
          </a:p>
          <a:p>
            <a:pPr algn="l"/>
            <a:r>
              <a:rPr lang="zh-CN" altLang="en-US" sz="2800">
                <a:ln/>
                <a:solidFill>
                  <a:schemeClr val="tx1"/>
                </a:solidFill>
                <a:effectLst>
                  <a:outerShdw blurRad="38100" dist="19050" dir="2700000" algn="tl" rotWithShape="0">
                    <a:schemeClr val="dk1">
                      <a:alpha val="40000"/>
                    </a:schemeClr>
                  </a:outerShdw>
                </a:effectLst>
              </a:rPr>
              <a:t>第三、通过人物的语言来表现人的性格和故事情节。</a:t>
            </a:r>
            <a:endParaRPr lang="zh-CN" altLang="en-US" sz="2800">
              <a:ln/>
              <a:solidFill>
                <a:schemeClr val="tx1"/>
              </a:solidFill>
              <a:effectLst>
                <a:outerShdw blurRad="38100" dist="19050" dir="2700000" algn="tl" rotWithShape="0">
                  <a:schemeClr val="dk1">
                    <a:alpha val="40000"/>
                  </a:schemeClr>
                </a:outerShdw>
              </a:effectLst>
            </a:endParaRPr>
          </a:p>
          <a:p>
            <a:pPr algn="l"/>
            <a:endParaRPr lang="zh-CN" altLang="en-US" sz="2800">
              <a:ln/>
              <a:solidFill>
                <a:schemeClr val="tx1"/>
              </a:solidFill>
              <a:effectLst>
                <a:outerShdw blurRad="38100" dist="19050" dir="2700000" algn="tl" rotWithShape="0">
                  <a:schemeClr val="dk1">
                    <a:alpha val="40000"/>
                  </a:schemeClr>
                </a:outerShdw>
              </a:effectLst>
            </a:endParaRPr>
          </a:p>
          <a:p>
            <a:pPr algn="l"/>
            <a:r>
              <a:rPr lang="zh-CN" altLang="en-US" sz="2800">
                <a:ln/>
                <a:solidFill>
                  <a:schemeClr val="tx1"/>
                </a:solidFill>
                <a:effectLst>
                  <a:outerShdw blurRad="38100" dist="19050" dir="2700000" algn="tl" rotWithShape="0">
                    <a:schemeClr val="dk1">
                      <a:alpha val="40000"/>
                    </a:schemeClr>
                  </a:outerShdw>
                </a:effectLst>
              </a:rPr>
              <a:t>第四、故事情节的发展是分幕分场。</a:t>
            </a:r>
            <a:endParaRPr lang="zh-CN" altLang="en-US" sz="2800">
              <a:ln/>
              <a:solidFill>
                <a:schemeClr val="tx1"/>
              </a:solidFill>
              <a:effectLst>
                <a:outerShdw blurRad="38100" dist="19050" dir="2700000" algn="tl" rotWithShape="0">
                  <a:schemeClr val="dk1">
                    <a:alpha val="40000"/>
                  </a:schemeClr>
                </a:outerShdw>
              </a:effectLst>
            </a:endParaRPr>
          </a:p>
        </p:txBody>
      </p:sp>
    </p:spTree>
    <p:custDataLst>
      <p:tags r:id="rId1"/>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占位符 7"/>
          <p:cNvSpPr>
            <a:spLocks noGrp="1"/>
          </p:cNvSpPr>
          <p:nvPr>
            <p:ph type="body" sz="half" idx="2"/>
          </p:nvPr>
        </p:nvSpPr>
        <p:spPr>
          <a:xfrm>
            <a:off x="4819015" y="1313815"/>
            <a:ext cx="6758305" cy="5448935"/>
          </a:xfrm>
        </p:spPr>
        <p:txBody>
          <a:bodyPr>
            <a:noAutofit/>
          </a:bodyPr>
          <a:p>
            <a:r>
              <a:rPr lang="en-US" altLang="zh-CN" sz="2000">
                <a:ln/>
                <a:solidFill>
                  <a:schemeClr val="tx1"/>
                </a:solidFill>
                <a:effectLst>
                  <a:outerShdw blurRad="38100" dist="19050" dir="2700000" algn="tl" rotWithShape="0">
                    <a:schemeClr val="dk1">
                      <a:alpha val="40000"/>
                    </a:schemeClr>
                  </a:outerShdw>
                </a:effectLst>
              </a:rPr>
              <a:t>          </a:t>
            </a:r>
            <a:r>
              <a:rPr lang="en-US" altLang="zh-CN" sz="2400">
                <a:ln/>
                <a:solidFill>
                  <a:schemeClr val="tx1"/>
                </a:solidFill>
                <a:effectLst>
                  <a:outerShdw blurRad="38100" dist="19050" dir="2700000" algn="tl" rotWithShape="0">
                    <a:schemeClr val="dk1">
                      <a:alpha val="40000"/>
                    </a:schemeClr>
                  </a:outerShdw>
                </a:effectLst>
              </a:rPr>
              <a:t>  </a:t>
            </a:r>
            <a:r>
              <a:rPr lang="zh-CN" altLang="en-US" sz="2400">
                <a:ln/>
                <a:solidFill>
                  <a:schemeClr val="tx1"/>
                </a:solidFill>
                <a:effectLst>
                  <a:outerShdw blurRad="38100" dist="19050" dir="2700000" algn="tl" rotWithShape="0">
                    <a:schemeClr val="dk1">
                      <a:alpha val="40000"/>
                    </a:schemeClr>
                  </a:outerShdw>
                </a:effectLst>
              </a:rPr>
              <a:t>曹禺，原名万家宝，1910年生于天津一个没落的官僚家庭，原籍湖北潜江。他是第二次国内革命战争时期出现的有很大成就和广泛影响的剧作家。</a:t>
            </a:r>
            <a:r>
              <a:rPr lang="en-US" altLang="zh-CN" sz="2400">
                <a:ln/>
                <a:solidFill>
                  <a:schemeClr val="tx1"/>
                </a:solidFill>
                <a:effectLst>
                  <a:outerShdw blurRad="38100" dist="19050" dir="2700000" algn="tl" rotWithShape="0">
                    <a:schemeClr val="dk1">
                      <a:alpha val="40000"/>
                    </a:schemeClr>
                  </a:outerShdw>
                </a:effectLst>
              </a:rPr>
              <a:t>1</a:t>
            </a:r>
            <a:r>
              <a:rPr lang="zh-CN" altLang="en-US" sz="2400">
                <a:ln/>
                <a:solidFill>
                  <a:schemeClr val="tx1"/>
                </a:solidFill>
                <a:effectLst>
                  <a:outerShdw blurRad="38100" dist="19050" dir="2700000" algn="tl" rotWithShape="0">
                    <a:schemeClr val="dk1">
                      <a:alpha val="40000"/>
                    </a:schemeClr>
                  </a:outerShdw>
                </a:effectLst>
              </a:rPr>
              <a:t>929年进南开大学，后转入清华大学外语系</a:t>
            </a:r>
            <a:r>
              <a:rPr lang="en-US" altLang="zh-CN" sz="2400">
                <a:ln/>
                <a:solidFill>
                  <a:schemeClr val="tx1"/>
                </a:solidFill>
                <a:effectLst>
                  <a:outerShdw blurRad="38100" dist="19050" dir="2700000" algn="tl" rotWithShape="0">
                    <a:schemeClr val="dk1">
                      <a:alpha val="40000"/>
                    </a:schemeClr>
                  </a:outerShdw>
                </a:effectLst>
              </a:rPr>
              <a:t>.</a:t>
            </a:r>
            <a:endParaRPr lang="zh-CN" altLang="en-US" sz="2400">
              <a:ln/>
              <a:solidFill>
                <a:schemeClr val="tx1"/>
              </a:solidFill>
              <a:effectLst>
                <a:outerShdw blurRad="38100" dist="19050" dir="2700000" algn="tl" rotWithShape="0">
                  <a:schemeClr val="dk1">
                    <a:alpha val="40000"/>
                  </a:schemeClr>
                </a:outerShdw>
              </a:effectLst>
            </a:endParaRPr>
          </a:p>
          <a:p>
            <a:r>
              <a:rPr lang="zh-CN" altLang="en-US" sz="2400">
                <a:ln/>
                <a:solidFill>
                  <a:schemeClr val="tx1"/>
                </a:solidFill>
                <a:effectLst>
                  <a:outerShdw blurRad="38100" dist="19050" dir="2700000" algn="tl" rotWithShape="0">
                    <a:schemeClr val="dk1">
                      <a:alpha val="40000"/>
                    </a:schemeClr>
                  </a:outerShdw>
                </a:effectLst>
              </a:rPr>
              <a:t>            1933年大学四年级的时候，完成处女作《雷雨》，震动当时戏剧界。1935年发表《日出》，继而又发表了《原野》他的三部曲，犹如一道道的丰碑，矗立在中国的剧坛上，从而决定了曹禺在中国话剧发展上，特别是话剧文学上的奠基地位。</a:t>
            </a:r>
            <a:endParaRPr lang="zh-CN" altLang="en-US" sz="2400">
              <a:ln/>
              <a:solidFill>
                <a:schemeClr val="tx1"/>
              </a:solidFill>
              <a:effectLst>
                <a:outerShdw blurRad="38100" dist="19050" dir="2700000" algn="tl" rotWithShape="0">
                  <a:schemeClr val="dk1">
                    <a:alpha val="40000"/>
                  </a:schemeClr>
                </a:outerShdw>
              </a:effectLst>
            </a:endParaRPr>
          </a:p>
        </p:txBody>
      </p:sp>
      <p:sp>
        <p:nvSpPr>
          <p:cNvPr id="9" name="标题 8"/>
          <p:cNvSpPr>
            <a:spLocks noGrp="1"/>
          </p:cNvSpPr>
          <p:nvPr>
            <p:ph type="title"/>
          </p:nvPr>
        </p:nvSpPr>
        <p:spPr>
          <a:xfrm>
            <a:off x="608330" y="305435"/>
            <a:ext cx="10968990" cy="1008380"/>
          </a:xfrm>
        </p:spPr>
        <p:txBody>
          <a:bodyPr/>
          <a:p>
            <a:r>
              <a:rPr lang="zh-CN" altLang="en-US"/>
              <a:t>作者简介：</a:t>
            </a:r>
            <a:endParaRPr lang="zh-CN" altLang="en-US"/>
          </a:p>
        </p:txBody>
      </p:sp>
      <p:pic>
        <p:nvPicPr>
          <p:cNvPr id="10" name="图片占位符 9"/>
          <p:cNvPicPr>
            <a:picLocks noChangeAspect="1"/>
          </p:cNvPicPr>
          <p:nvPr>
            <p:ph type="pic" idx="1"/>
          </p:nvPr>
        </p:nvPicPr>
        <p:blipFill>
          <a:blip r:embed="rId1"/>
          <a:stretch>
            <a:fillRect/>
          </a:stretch>
        </p:blipFill>
        <p:spPr>
          <a:xfrm>
            <a:off x="875030" y="1540510"/>
            <a:ext cx="3294380" cy="4605655"/>
          </a:xfrm>
          <a:prstGeom prst="rect">
            <a:avLst/>
          </a:prstGeom>
        </p:spPr>
      </p:pic>
    </p:spTree>
    <p:custDataLst>
      <p:tags r:id="rId2"/>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176"/>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UNIT_ISCONTENTSTITLE" val="0"/>
  <p:tag name="KSO_WM_UNIT_ISNUMDGMTITLE" val="0"/>
  <p:tag name="KSO_WM_UNIT_PRESET_TEXT" val="空白演示"/>
  <p:tag name="KSO_WM_UNIT_NOCLEAR" val="0"/>
  <p:tag name="KSO_WM_UNIT_SHOW_EDIT_AREA_INDICATION" val="1"/>
  <p:tag name="KSO_WM_UNIT_VALUE" val="28"/>
  <p:tag name="KSO_WM_UNIT_HIGHLIGHT" val="0"/>
  <p:tag name="KSO_WM_UNIT_COMPATIBLE" val="0"/>
  <p:tag name="KSO_WM_UNIT_DIAGRAM_ISNUMVISUAL" val="0"/>
  <p:tag name="KSO_WM_UNIT_DIAGRAM_ISREFERUNIT" val="0"/>
  <p:tag name="KSO_WM_UNIT_TYPE" val="a"/>
  <p:tag name="KSO_WM_UNIT_INDEX" val="1"/>
  <p:tag name="KSO_WM_UNIT_ID" val="custom20205176_1*a*1"/>
  <p:tag name="KSO_WM_TEMPLATE_CATEGORY" val="custom"/>
  <p:tag name="KSO_WM_TEMPLATE_INDEX" val="20205176"/>
  <p:tag name="KSO_WM_UNIT_LAYERLEVEL" val="1"/>
  <p:tag name="KSO_WM_TAG_VERSION" val="1.0"/>
  <p:tag name="KSO_WM_BEAUTIFY_FLAG" val="#wm#"/>
</p:tagLst>
</file>

<file path=ppt/tags/tag64.xml><?xml version="1.0" encoding="utf-8"?>
<p:tagLst xmlns:p="http://schemas.openxmlformats.org/presentationml/2006/main">
  <p:tag name="KSO_WM_UNIT_ISCONTENTSTITLE" val="0"/>
  <p:tag name="KSO_WM_UNIT_ISNUMDGMTITLE" val="0"/>
  <p:tag name="KSO_WM_UNIT_PRESET_TEXT" val="单击输入您的封面副标题"/>
  <p:tag name="KSO_WM_UNIT_NOCLEAR" val="0"/>
  <p:tag name="KSO_WM_UNIT_SHOW_EDIT_AREA_INDICATION" val="1"/>
  <p:tag name="KSO_WM_UNIT_VALUE" val="111"/>
  <p:tag name="KSO_WM_UNIT_HIGHLIGHT" val="0"/>
  <p:tag name="KSO_WM_UNIT_COMPATIBLE" val="0"/>
  <p:tag name="KSO_WM_UNIT_DIAGRAM_ISNUMVISUAL" val="0"/>
  <p:tag name="KSO_WM_UNIT_DIAGRAM_ISREFERUNIT" val="0"/>
  <p:tag name="KSO_WM_UNIT_TYPE" val="b"/>
  <p:tag name="KSO_WM_UNIT_INDEX" val="1"/>
  <p:tag name="KSO_WM_UNIT_ID" val="custom20205176_1*b*1"/>
  <p:tag name="KSO_WM_TEMPLATE_CATEGORY" val="custom"/>
  <p:tag name="KSO_WM_TEMPLATE_INDEX" val="20205176"/>
  <p:tag name="KSO_WM_UNIT_LAYERLEVEL" val="1"/>
  <p:tag name="KSO_WM_TAG_VERSION" val="1.0"/>
  <p:tag name="KSO_WM_BEAUTIFY_FLAG" val="#wm#"/>
</p:tagLst>
</file>

<file path=ppt/tags/tag65.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66.xml><?xml version="1.0" encoding="utf-8"?>
<p:tagLst xmlns:p="http://schemas.openxmlformats.org/presentationml/2006/main">
  <p:tag name="KSO_WM_BEAUTIFY_FLAG" val="#wm#"/>
  <p:tag name="KSO_WM_TEMPLATE_CATEGORY" val="custom"/>
  <p:tag name="KSO_WM_TEMPLATE_INDEX" val="20205176"/>
</p:tagLst>
</file>

<file path=ppt/tags/tag67.xml><?xml version="1.0" encoding="utf-8"?>
<p:tagLst xmlns:p="http://schemas.openxmlformats.org/presentationml/2006/main">
  <p:tag name="KSO_WM_BEAUTIFY_FLAG" val="#wm#"/>
  <p:tag name="KSO_WM_TEMPLATE_CATEGORY" val="custom"/>
  <p:tag name="KSO_WM_TEMPLATE_INDEX" val="20205176"/>
</p:tagLst>
</file>

<file path=ppt/tags/tag68.xml><?xml version="1.0" encoding="utf-8"?>
<p:tagLst xmlns:p="http://schemas.openxmlformats.org/presentationml/2006/main">
  <p:tag name="KSO_WM_BEAUTIFY_FLAG" val="#wm#"/>
  <p:tag name="KSO_WM_TEMPLATE_CATEGORY" val="custom"/>
  <p:tag name="KSO_WM_TEMPLATE_INDEX" val="20205176"/>
</p:tagLst>
</file>

<file path=ppt/tags/tag69.xml><?xml version="1.0" encoding="utf-8"?>
<p:tagLst xmlns:p="http://schemas.openxmlformats.org/presentationml/2006/main">
  <p:tag name="KSO_WM_BEAUTIFY_FLAG" val="#wm#"/>
  <p:tag name="KSO_WM_TEMPLATE_CATEGORY" val="custom"/>
  <p:tag name="KSO_WM_TEMPLATE_INDEX" val="20205176"/>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BEAUTIFY_FLAG" val="#wm#"/>
  <p:tag name="KSO_WM_TEMPLATE_CATEGORY" val="custom"/>
  <p:tag name="KSO_WM_TEMPLATE_INDEX" val="20205176"/>
</p:tagLst>
</file>

<file path=ppt/tags/tag71.xml><?xml version="1.0" encoding="utf-8"?>
<p:tagLst xmlns:p="http://schemas.openxmlformats.org/presentationml/2006/main">
  <p:tag name="KSO_WM_BEAUTIFY_FLAG" val="#wm#"/>
  <p:tag name="KSO_WM_TEMPLATE_CATEGORY" val="custom"/>
  <p:tag name="KSO_WM_TEMPLATE_INDEX" val="20205176"/>
</p:tagLst>
</file>

<file path=ppt/tags/tag72.xml><?xml version="1.0" encoding="utf-8"?>
<p:tagLst xmlns:p="http://schemas.openxmlformats.org/presentationml/2006/main">
  <p:tag name="KSO_WM_BEAUTIFY_FLAG" val="#wm#"/>
  <p:tag name="KSO_WM_TEMPLATE_CATEGORY" val="custom"/>
  <p:tag name="KSO_WM_TEMPLATE_INDEX" val="20205176"/>
</p:tagLst>
</file>

<file path=ppt/tags/tag73.xml><?xml version="1.0" encoding="utf-8"?>
<p:tagLst xmlns:p="http://schemas.openxmlformats.org/presentationml/2006/main">
  <p:tag name="KSO_WM_BEAUTIFY_FLAG" val="#wm#"/>
  <p:tag name="KSO_WM_TEMPLATE_CATEGORY" val="custom"/>
  <p:tag name="KSO_WM_TEMPLATE_INDEX" val="20205176"/>
</p:tagLst>
</file>

<file path=ppt/tags/tag74.xml><?xml version="1.0" encoding="utf-8"?>
<p:tagLst xmlns:p="http://schemas.openxmlformats.org/presentationml/2006/main">
  <p:tag name="KSO_WM_BEAUTIFY_FLAG" val="#wm#"/>
  <p:tag name="KSO_WM_TEMPLATE_CATEGORY" val="custom"/>
  <p:tag name="KSO_WM_TEMPLATE_INDEX" val="20205176"/>
</p:tagLst>
</file>

<file path=ppt/tags/tag75.xml><?xml version="1.0" encoding="utf-8"?>
<p:tagLst xmlns:p="http://schemas.openxmlformats.org/presentationml/2006/main">
  <p:tag name="KSO_WM_BEAUTIFY_FLAG" val="#wm#"/>
  <p:tag name="KSO_WM_TEMPLATE_CATEGORY" val="custom"/>
  <p:tag name="KSO_WM_TEMPLATE_INDEX" val="20205176"/>
</p:tagLst>
</file>

<file path=ppt/tags/tag76.xml><?xml version="1.0" encoding="utf-8"?>
<p:tagLst xmlns:p="http://schemas.openxmlformats.org/presentationml/2006/main">
  <p:tag name="KSO_WM_BEAUTIFY_FLAG" val="#wm#"/>
  <p:tag name="KSO_WM_TEMPLATE_CATEGORY" val="custom"/>
  <p:tag name="KSO_WM_TEMPLATE_INDEX" val="20205176"/>
</p:tagLst>
</file>

<file path=ppt/tags/tag77.xml><?xml version="1.0" encoding="utf-8"?>
<p:tagLst xmlns:p="http://schemas.openxmlformats.org/presentationml/2006/main">
  <p:tag name="KSO_WM_BEAUTIFY_FLAG" val="#wm#"/>
  <p:tag name="KSO_WM_TEMPLATE_CATEGORY" val="custom"/>
  <p:tag name="KSO_WM_TEMPLATE_INDEX" val="20205176"/>
</p:tagLst>
</file>

<file path=ppt/tags/tag78.xml><?xml version="1.0" encoding="utf-8"?>
<p:tagLst xmlns:p="http://schemas.openxmlformats.org/presentationml/2006/main">
  <p:tag name="KSO_WM_BEAUTIFY_FLAG" val="#wm#"/>
  <p:tag name="KSO_WM_TEMPLATE_CATEGORY" val="custom"/>
  <p:tag name="KSO_WM_TEMPLATE_INDEX" val="20205176"/>
</p:tagLst>
</file>

<file path=ppt/tags/tag79.xml><?xml version="1.0" encoding="utf-8"?>
<p:tagLst xmlns:p="http://schemas.openxmlformats.org/presentationml/2006/main">
  <p:tag name="KSO_WM_BEAUTIFY_FLAG" val="#wm#"/>
  <p:tag name="KSO_WM_TEMPLATE_CATEGORY" val="custom"/>
  <p:tag name="KSO_WM_TEMPLATE_INDEX" val="20205176"/>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BEAUTIFY_FLAG" val="#wm#"/>
  <p:tag name="KSO_WM_TEMPLATE_CATEGORY" val="custom"/>
  <p:tag name="KSO_WM_TEMPLATE_INDEX" val="20205176"/>
</p:tagLst>
</file>

<file path=ppt/tags/tag81.xml><?xml version="1.0" encoding="utf-8"?>
<p:tagLst xmlns:p="http://schemas.openxmlformats.org/presentationml/2006/main">
  <p:tag name="KSO_WM_BEAUTIFY_FLAG" val="#wm#"/>
  <p:tag name="KSO_WM_TEMPLATE_CATEGORY" val="custom"/>
  <p:tag name="KSO_WM_TEMPLATE_INDEX" val="20205176"/>
</p:tagLst>
</file>

<file path=ppt/tags/tag82.xml><?xml version="1.0" encoding="utf-8"?>
<p:tagLst xmlns:p="http://schemas.openxmlformats.org/presentationml/2006/main">
  <p:tag name="KSO_WM_BEAUTIFY_FLAG" val="#wm#"/>
  <p:tag name="KSO_WM_TEMPLATE_CATEGORY" val="custom"/>
  <p:tag name="KSO_WM_TEMPLATE_INDEX" val="20205176"/>
</p:tagLst>
</file>

<file path=ppt/tags/tag83.xml><?xml version="1.0" encoding="utf-8"?>
<p:tagLst xmlns:p="http://schemas.openxmlformats.org/presentationml/2006/main">
  <p:tag name="KSO_WM_BEAUTIFY_FLAG" val="#wm#"/>
  <p:tag name="KSO_WM_TEMPLATE_CATEGORY" val="custom"/>
  <p:tag name="KSO_WM_TEMPLATE_INDEX" val="20205176"/>
</p:tagLst>
</file>

<file path=ppt/tags/tag84.xml><?xml version="1.0" encoding="utf-8"?>
<p:tagLst xmlns:p="http://schemas.openxmlformats.org/presentationml/2006/main">
  <p:tag name="KSO_WM_BEAUTIFY_FLAG" val="#wm#"/>
  <p:tag name="KSO_WM_TEMPLATE_CATEGORY" val="custom"/>
  <p:tag name="KSO_WM_TEMPLATE_INDEX" val="20205176"/>
</p:tagLst>
</file>

<file path=ppt/tags/tag85.xml><?xml version="1.0" encoding="utf-8"?>
<p:tagLst xmlns:p="http://schemas.openxmlformats.org/presentationml/2006/main">
  <p:tag name="KSO_WM_BEAUTIFY_FLAG" val="#wm#"/>
  <p:tag name="KSO_WM_TEMPLATE_CATEGORY" val="custom"/>
  <p:tag name="KSO_WM_TEMPLATE_INDEX" val="20205176"/>
</p:tagLst>
</file>

<file path=ppt/tags/tag86.xml><?xml version="1.0" encoding="utf-8"?>
<p:tagLst xmlns:p="http://schemas.openxmlformats.org/presentationml/2006/main">
  <p:tag name="KSO_WM_BEAUTIFY_FLAG" val="#wm#"/>
  <p:tag name="KSO_WM_TEMPLATE_CATEGORY" val="custom"/>
  <p:tag name="KSO_WM_TEMPLATE_INDEX" val="20205176"/>
</p:tagLst>
</file>

<file path=ppt/tags/tag87.xml><?xml version="1.0" encoding="utf-8"?>
<p:tagLst xmlns:p="http://schemas.openxmlformats.org/presentationml/2006/main">
  <p:tag name="KSO_WM_BEAUTIFY_FLAG" val="#wm#"/>
  <p:tag name="KSO_WM_TEMPLATE_CATEGORY" val="custom"/>
  <p:tag name="KSO_WM_TEMPLATE_INDEX" val="20205176"/>
</p:tagLst>
</file>

<file path=ppt/tags/tag88.xml><?xml version="1.0" encoding="utf-8"?>
<p:tagLst xmlns:p="http://schemas.openxmlformats.org/presentationml/2006/main">
  <p:tag name="KSO_WM_BEAUTIFY_FLAG" val="#wm#"/>
  <p:tag name="KSO_WM_TEMPLATE_CATEGORY" val="custom"/>
  <p:tag name="KSO_WM_TEMPLATE_INDEX" val="20205176"/>
</p:tagLst>
</file>

<file path=ppt/tags/tag89.xml><?xml version="1.0" encoding="utf-8"?>
<p:tagLst xmlns:p="http://schemas.openxmlformats.org/presentationml/2006/main">
  <p:tag name="KSO_WM_BEAUTIFY_FLAG" val="#wm#"/>
  <p:tag name="KSO_WM_TEMPLATE_CATEGORY" val="custom"/>
  <p:tag name="KSO_WM_TEMPLATE_INDEX" val="20205176"/>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BEAUTIFY_FLAG" val="#wm#"/>
  <p:tag name="KSO_WM_TEMPLATE_CATEGORY" val="custom"/>
  <p:tag name="KSO_WM_TEMPLATE_INDEX" val="20205176"/>
</p:tagLst>
</file>

<file path=ppt/tags/tag91.xml><?xml version="1.0" encoding="utf-8"?>
<p:tagLst xmlns:p="http://schemas.openxmlformats.org/presentationml/2006/main">
  <p:tag name="KSO_WM_BEAUTIFY_FLAG" val="#wm#"/>
  <p:tag name="KSO_WM_TEMPLATE_CATEGORY" val="custom"/>
  <p:tag name="KSO_WM_TEMPLATE_INDEX" val="20205176"/>
</p:tagLst>
</file>

<file path=ppt/tags/tag92.xml><?xml version="1.0" encoding="utf-8"?>
<p:tagLst xmlns:p="http://schemas.openxmlformats.org/presentationml/2006/main">
  <p:tag name="KSO_WM_BEAUTIFY_FLAG" val="#wm#"/>
  <p:tag name="KSO_WM_TEMPLATE_CATEGORY" val="custom"/>
  <p:tag name="KSO_WM_TEMPLATE_INDEX" val="20205176"/>
</p:tagLst>
</file>

<file path=ppt/tags/tag93.xml><?xml version="1.0" encoding="utf-8"?>
<p:tagLst xmlns:p="http://schemas.openxmlformats.org/presentationml/2006/main">
  <p:tag name="KSO_WM_BEAUTIFY_FLAG" val="#wm#"/>
  <p:tag name="KSO_WM_TEMPLATE_CATEGORY" val="custom"/>
  <p:tag name="KSO_WM_TEMPLATE_INDEX" val="20205176"/>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934</Words>
  <Application>WPS 演示</Application>
  <PresentationFormat>宽屏</PresentationFormat>
  <Paragraphs>51</Paragraphs>
  <Slides>29</Slides>
  <Notes>4</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29</vt:i4>
      </vt:variant>
    </vt:vector>
  </HeadingPairs>
  <TitlesOfParts>
    <vt:vector size="38" baseType="lpstr">
      <vt:lpstr>Arial</vt:lpstr>
      <vt:lpstr>宋体</vt:lpstr>
      <vt:lpstr>Wingdings</vt:lpstr>
      <vt:lpstr>微软雅黑</vt:lpstr>
      <vt:lpstr>Wingdings</vt:lpstr>
      <vt:lpstr>Arial Unicode MS</vt:lpstr>
      <vt:lpstr>Calibri</vt:lpstr>
      <vt:lpstr>Segoe UI</vt:lpstr>
      <vt:lpstr>Office 主题​​</vt:lpstr>
      <vt:lpstr>空白演示</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Administrator</cp:lastModifiedBy>
  <cp:revision>179</cp:revision>
  <dcterms:created xsi:type="dcterms:W3CDTF">2019-06-19T02:08:00Z</dcterms:created>
  <dcterms:modified xsi:type="dcterms:W3CDTF">2022-04-26T13:15:07Z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