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276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65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s/slide254.xml" ContentType="application/vnd.openxmlformats-officedocument.presentationml.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243.xml" ContentType="application/vnd.openxmlformats-officedocument.presentationml.slide+xml"/>
  <Override PartName="/ppt/slides/slide29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slides/slide308.xml" ContentType="application/vnd.openxmlformats-officedocument.presentationml.slide+xml"/>
  <Override PartName="/ppt/slides/slide31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259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s/slide248.xml" ContentType="application/vnd.openxmlformats-officedocument.presentationml.slide+xml"/>
  <Override PartName="/ppt/slides/slide295.xml" ContentType="application/vnd.openxmlformats-officedocument.presentationml.slide+xml"/>
  <Override PartName="/ppt/slides/slide300.xml" ContentType="application/vnd.openxmlformats-officedocument.presentationml.slide+xml"/>
  <Override PartName="/ppt/slides/slide311.xml" ContentType="application/vnd.openxmlformats-officedocument.presentationml.slide+xml"/>
  <Default Extension="png" ContentType="image/png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slides/slide284.xml" ContentType="application/vnd.openxmlformats-officedocument.presentationml.slide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slides/slide262.xml" ContentType="application/vnd.openxmlformats-officedocument.presentationml.slide+xml"/>
  <Override PartName="/ppt/slides/slide273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s/slide2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240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316.xml" ContentType="application/vnd.openxmlformats-officedocument.presentationml.slide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30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278.xml" ContentType="application/vnd.openxmlformats-officedocument.presentationml.slide+xml"/>
  <Override PartName="/ppt/slides/slide289.xml" ContentType="application/vnd.openxmlformats-officedocument.presentationml.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s/slide267.xml" ContentType="application/vnd.openxmlformats-officedocument.presentationml.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s/slide256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s/slide234.xml" ContentType="application/vnd.openxmlformats-officedocument.presentationml.slide+xml"/>
  <Override PartName="/ppt/slides/slide245.xml" ContentType="application/vnd.openxmlformats-officedocument.presentationml.slide+xml"/>
  <Override PartName="/ppt/slides/slide281.xml" ContentType="application/vnd.openxmlformats-officedocument.presentationml.slide+xml"/>
  <Override PartName="/ppt/slides/slide292.xml" ContentType="application/vnd.openxmlformats-officedocument.presentationml.slide+xml"/>
  <Override PartName="/ppt/slides/slide41.xml" ContentType="application/vnd.openxmlformats-officedocument.presentationml.slide+xml"/>
  <Override PartName="/ppt/slides/slide223.xml" ContentType="application/vnd.openxmlformats-officedocument.presentationml.slide+xml"/>
  <Override PartName="/ppt/slides/slide270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s/slide297.xml" ContentType="application/vnd.openxmlformats-officedocument.presentationml.slide+xml"/>
  <Override PartName="/ppt/slides/slide302.xml" ContentType="application/vnd.openxmlformats-officedocument.presentationml.slide+xml"/>
  <Override PartName="/ppt/slides/slide313.xml" ContentType="application/vnd.openxmlformats-officedocument.presentationml.slide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239.xml" ContentType="application/vnd.openxmlformats-officedocument.presentationml.slide+xml"/>
  <Override PartName="/ppt/slides/slide286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46.xml" ContentType="application/vnd.openxmlformats-officedocument.presentationml.slide+xml"/>
  <Override PartName="/ppt/slides/slide264.xml" ContentType="application/vnd.openxmlformats-officedocument.presentationml.slide+xml"/>
  <Override PartName="/ppt/slides/slide275.xml" ContentType="application/vnd.openxmlformats-officedocument.presentationml.slide+xml"/>
  <Override PartName="/ppt/slides/slide293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35.xml" ContentType="application/vnd.openxmlformats-officedocument.presentationml.slide+xml"/>
  <Override PartName="/ppt/slides/slide253.xml" ContentType="application/vnd.openxmlformats-officedocument.presentationml.slide+xml"/>
  <Override PartName="/ppt/slides/slide2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42.xml" ContentType="application/vnd.openxmlformats-officedocument.presentationml.slide+xml"/>
  <Override PartName="/ppt/slides/slide260.xml" ContentType="application/vnd.openxmlformats-officedocument.presentationml.slide+xml"/>
  <Override PartName="/ppt/slides/slide27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231.xml" ContentType="application/vnd.openxmlformats-officedocument.presentationml.slide+xml"/>
  <Override PartName="/ppt/slides/slide318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30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314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69.xml" ContentType="application/vnd.openxmlformats-officedocument.presentationml.slide+xml"/>
  <Override PartName="/ppt/slides/slide287.xml" ContentType="application/vnd.openxmlformats-officedocument.presentationml.slide+xml"/>
  <Override PartName="/ppt/slides/slide298.xml" ContentType="application/vnd.openxmlformats-officedocument.presentationml.slide+xml"/>
  <Override PartName="/ppt/slides/slide303.xml" ContentType="application/vnd.openxmlformats-officedocument.presentationml.slide+xml"/>
  <Override PartName="/ppt/slides/slide321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258.xml" ContentType="application/vnd.openxmlformats-officedocument.presentationml.slide+xml"/>
  <Override PartName="/ppt/slides/slide31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s/slide283.xml" ContentType="application/vnd.openxmlformats-officedocument.presentationml.slide+xml"/>
  <Override PartName="/ppt/slides/slide294.xml" ContentType="application/vnd.openxmlformats-officedocument.presentationml.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slides/slide272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2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250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299.xml" ContentType="application/vnd.openxmlformats-officedocument.presentationml.slide+xml"/>
  <Override PartName="/ppt/slides/slide304.xml" ContentType="application/vnd.openxmlformats-officedocument.presentationml.slide+xml"/>
  <Override PartName="/ppt/slides/slide31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slides/slide288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7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slides/slide255.xml" ContentType="application/vnd.openxmlformats-officedocument.presentationml.slide+xml"/>
  <Override PartName="/ppt/slides/slide26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s/slide291.xml" ContentType="application/vnd.openxmlformats-officedocument.presentationml.slide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s/slide280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309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slides/slide31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s/slide285.xml" ContentType="application/vnd.openxmlformats-officedocument.presentationml.slide+xml"/>
  <Override PartName="/ppt/slides/slide296.xml" ContentType="application/vnd.openxmlformats-officedocument.presentationml.slide+xml"/>
  <Override PartName="/ppt/slides/slide30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227.xml" ContentType="application/vnd.openxmlformats-officedocument.presentationml.slide+xml"/>
  <Override PartName="/ppt/slides/slide274.xml" ContentType="application/vnd.openxmlformats-officedocument.presentationml.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slides/slide2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41.xml" ContentType="application/vnd.openxmlformats-officedocument.presentationml.slide+xml"/>
  <Override PartName="/ppt/slides/slide252.xml" ContentType="application/vnd.openxmlformats-officedocument.presentationml.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s/slide230.xml" ContentType="application/vnd.openxmlformats-officedocument.presentationml.slide+xml"/>
  <Override PartName="/ppt/slides/slide167.xml" ContentType="application/vnd.openxmlformats-officedocument.presentationml.slide+xml"/>
  <Override PartName="/ppt/slides/slide306.xml" ContentType="application/vnd.openxmlformats-officedocument.presentationml.slide+xml"/>
  <Override PartName="/ppt/slides/slide317.xml" ContentType="application/vnd.openxmlformats-officedocument.presentationml.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slides/slide27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slides/slide257.xml" ContentType="application/vnd.openxmlformats-officedocument.presentationml.slide+xml"/>
  <Override PartName="/ppt/slides/slide268.xml" ContentType="application/vnd.openxmlformats-officedocument.presentationml.slide+xml"/>
  <Override PartName="/ppt/slides/slide3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8" r:id="rId163"/>
    <p:sldId id="419" r:id="rId164"/>
    <p:sldId id="420" r:id="rId165"/>
    <p:sldId id="421" r:id="rId166"/>
    <p:sldId id="422" r:id="rId167"/>
    <p:sldId id="423" r:id="rId168"/>
    <p:sldId id="424" r:id="rId169"/>
    <p:sldId id="425" r:id="rId170"/>
    <p:sldId id="426" r:id="rId171"/>
    <p:sldId id="427" r:id="rId172"/>
    <p:sldId id="428" r:id="rId173"/>
    <p:sldId id="429" r:id="rId174"/>
    <p:sldId id="430" r:id="rId175"/>
    <p:sldId id="431" r:id="rId176"/>
    <p:sldId id="432" r:id="rId177"/>
    <p:sldId id="433" r:id="rId178"/>
    <p:sldId id="434" r:id="rId179"/>
    <p:sldId id="435" r:id="rId180"/>
    <p:sldId id="436" r:id="rId181"/>
    <p:sldId id="437" r:id="rId182"/>
    <p:sldId id="438" r:id="rId183"/>
    <p:sldId id="439" r:id="rId184"/>
    <p:sldId id="440" r:id="rId185"/>
    <p:sldId id="441" r:id="rId186"/>
    <p:sldId id="442" r:id="rId187"/>
    <p:sldId id="443" r:id="rId188"/>
    <p:sldId id="444" r:id="rId189"/>
    <p:sldId id="445" r:id="rId190"/>
    <p:sldId id="446" r:id="rId191"/>
    <p:sldId id="447" r:id="rId192"/>
    <p:sldId id="448" r:id="rId193"/>
    <p:sldId id="449" r:id="rId194"/>
    <p:sldId id="450" r:id="rId195"/>
    <p:sldId id="451" r:id="rId196"/>
    <p:sldId id="452" r:id="rId197"/>
    <p:sldId id="453" r:id="rId198"/>
    <p:sldId id="454" r:id="rId199"/>
    <p:sldId id="455" r:id="rId200"/>
    <p:sldId id="456" r:id="rId201"/>
    <p:sldId id="457" r:id="rId202"/>
    <p:sldId id="458" r:id="rId203"/>
    <p:sldId id="459" r:id="rId204"/>
    <p:sldId id="460" r:id="rId205"/>
    <p:sldId id="461" r:id="rId206"/>
    <p:sldId id="462" r:id="rId207"/>
    <p:sldId id="463" r:id="rId208"/>
    <p:sldId id="464" r:id="rId209"/>
    <p:sldId id="465" r:id="rId210"/>
    <p:sldId id="466" r:id="rId211"/>
    <p:sldId id="467" r:id="rId212"/>
    <p:sldId id="468" r:id="rId213"/>
    <p:sldId id="469" r:id="rId214"/>
    <p:sldId id="470" r:id="rId215"/>
    <p:sldId id="471" r:id="rId216"/>
    <p:sldId id="472" r:id="rId217"/>
    <p:sldId id="473" r:id="rId218"/>
    <p:sldId id="474" r:id="rId219"/>
    <p:sldId id="475" r:id="rId220"/>
    <p:sldId id="476" r:id="rId221"/>
    <p:sldId id="477" r:id="rId222"/>
    <p:sldId id="478" r:id="rId223"/>
    <p:sldId id="479" r:id="rId224"/>
    <p:sldId id="480" r:id="rId225"/>
    <p:sldId id="481" r:id="rId226"/>
    <p:sldId id="482" r:id="rId227"/>
    <p:sldId id="483" r:id="rId228"/>
    <p:sldId id="484" r:id="rId229"/>
    <p:sldId id="485" r:id="rId230"/>
    <p:sldId id="486" r:id="rId231"/>
    <p:sldId id="487" r:id="rId232"/>
    <p:sldId id="488" r:id="rId233"/>
    <p:sldId id="489" r:id="rId234"/>
    <p:sldId id="490" r:id="rId235"/>
    <p:sldId id="491" r:id="rId236"/>
    <p:sldId id="492" r:id="rId237"/>
    <p:sldId id="493" r:id="rId238"/>
    <p:sldId id="494" r:id="rId239"/>
    <p:sldId id="495" r:id="rId240"/>
    <p:sldId id="496" r:id="rId241"/>
    <p:sldId id="497" r:id="rId242"/>
    <p:sldId id="498" r:id="rId243"/>
    <p:sldId id="499" r:id="rId244"/>
    <p:sldId id="500" r:id="rId245"/>
    <p:sldId id="501" r:id="rId246"/>
    <p:sldId id="502" r:id="rId247"/>
    <p:sldId id="503" r:id="rId248"/>
    <p:sldId id="504" r:id="rId249"/>
    <p:sldId id="505" r:id="rId250"/>
    <p:sldId id="506" r:id="rId251"/>
    <p:sldId id="507" r:id="rId252"/>
    <p:sldId id="508" r:id="rId253"/>
    <p:sldId id="509" r:id="rId254"/>
    <p:sldId id="510" r:id="rId255"/>
    <p:sldId id="511" r:id="rId256"/>
    <p:sldId id="512" r:id="rId257"/>
    <p:sldId id="513" r:id="rId258"/>
    <p:sldId id="514" r:id="rId259"/>
    <p:sldId id="515" r:id="rId260"/>
    <p:sldId id="516" r:id="rId261"/>
    <p:sldId id="517" r:id="rId262"/>
    <p:sldId id="518" r:id="rId263"/>
    <p:sldId id="519" r:id="rId264"/>
    <p:sldId id="520" r:id="rId265"/>
    <p:sldId id="521" r:id="rId266"/>
    <p:sldId id="522" r:id="rId267"/>
    <p:sldId id="523" r:id="rId268"/>
    <p:sldId id="524" r:id="rId269"/>
    <p:sldId id="525" r:id="rId270"/>
    <p:sldId id="526" r:id="rId271"/>
    <p:sldId id="527" r:id="rId272"/>
    <p:sldId id="528" r:id="rId273"/>
    <p:sldId id="529" r:id="rId274"/>
    <p:sldId id="530" r:id="rId275"/>
    <p:sldId id="531" r:id="rId276"/>
    <p:sldId id="532" r:id="rId277"/>
    <p:sldId id="533" r:id="rId278"/>
    <p:sldId id="534" r:id="rId279"/>
    <p:sldId id="535" r:id="rId280"/>
    <p:sldId id="536" r:id="rId281"/>
    <p:sldId id="537" r:id="rId282"/>
    <p:sldId id="538" r:id="rId283"/>
    <p:sldId id="539" r:id="rId284"/>
    <p:sldId id="540" r:id="rId285"/>
    <p:sldId id="541" r:id="rId286"/>
    <p:sldId id="542" r:id="rId287"/>
    <p:sldId id="543" r:id="rId288"/>
    <p:sldId id="544" r:id="rId289"/>
    <p:sldId id="545" r:id="rId290"/>
    <p:sldId id="546" r:id="rId291"/>
    <p:sldId id="547" r:id="rId292"/>
    <p:sldId id="548" r:id="rId293"/>
    <p:sldId id="549" r:id="rId294"/>
    <p:sldId id="550" r:id="rId295"/>
    <p:sldId id="551" r:id="rId296"/>
    <p:sldId id="552" r:id="rId297"/>
    <p:sldId id="553" r:id="rId298"/>
    <p:sldId id="554" r:id="rId299"/>
    <p:sldId id="555" r:id="rId300"/>
    <p:sldId id="556" r:id="rId301"/>
    <p:sldId id="557" r:id="rId302"/>
    <p:sldId id="558" r:id="rId303"/>
    <p:sldId id="559" r:id="rId304"/>
    <p:sldId id="560" r:id="rId305"/>
    <p:sldId id="561" r:id="rId306"/>
    <p:sldId id="562" r:id="rId307"/>
    <p:sldId id="563" r:id="rId308"/>
    <p:sldId id="564" r:id="rId309"/>
    <p:sldId id="565" r:id="rId310"/>
    <p:sldId id="566" r:id="rId311"/>
    <p:sldId id="567" r:id="rId312"/>
    <p:sldId id="568" r:id="rId313"/>
    <p:sldId id="569" r:id="rId314"/>
    <p:sldId id="570" r:id="rId315"/>
    <p:sldId id="571" r:id="rId316"/>
    <p:sldId id="572" r:id="rId317"/>
    <p:sldId id="573" r:id="rId318"/>
    <p:sldId id="574" r:id="rId319"/>
    <p:sldId id="575" r:id="rId320"/>
    <p:sldId id="576" r:id="rId321"/>
    <p:sldId id="577" r:id="rId3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3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303" Type="http://schemas.openxmlformats.org/officeDocument/2006/relationships/slide" Target="slides/slide302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324" Type="http://schemas.openxmlformats.org/officeDocument/2006/relationships/presProps" Target="presProps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25" Type="http://schemas.openxmlformats.org/officeDocument/2006/relationships/viewProps" Target="viewProps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15" Type="http://schemas.openxmlformats.org/officeDocument/2006/relationships/slide" Target="slides/slide314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26" Type="http://schemas.openxmlformats.org/officeDocument/2006/relationships/theme" Target="theme/theme1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16" Type="http://schemas.openxmlformats.org/officeDocument/2006/relationships/slide" Target="slides/slide315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327" Type="http://schemas.openxmlformats.org/officeDocument/2006/relationships/tableStyles" Target="tableStyles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282" Type="http://schemas.openxmlformats.org/officeDocument/2006/relationships/slide" Target="slides/slide281.xml"/><Relationship Id="rId312" Type="http://schemas.openxmlformats.org/officeDocument/2006/relationships/slide" Target="slides/slide311.xml"/><Relationship Id="rId317" Type="http://schemas.openxmlformats.org/officeDocument/2006/relationships/slide" Target="slides/slide31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slide" Target="slides/slide250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2" Type="http://schemas.openxmlformats.org/officeDocument/2006/relationships/slide" Target="slides/slide301.xml"/><Relationship Id="rId307" Type="http://schemas.openxmlformats.org/officeDocument/2006/relationships/slide" Target="slides/slide306.xml"/><Relationship Id="rId323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3" Type="http://schemas.openxmlformats.org/officeDocument/2006/relationships/slide" Target="slides/slide312.xml"/><Relationship Id="rId318" Type="http://schemas.openxmlformats.org/officeDocument/2006/relationships/slide" Target="slides/slide317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emf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emf"/></Relationships>
</file>

<file path=ppt/drawings/_rels/vmlDrawing1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1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emf"/></Relationships>
</file>

<file path=ppt/drawings/_rels/vmlDrawing1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emf"/></Relationships>
</file>

<file path=ppt/drawings/_rels/vmlDrawing1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emf"/></Relationships>
</file>

<file path=ppt/drawings/_rels/vmlDrawing1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emf"/></Relationships>
</file>

<file path=ppt/drawings/_rels/vmlDrawing1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emf"/></Relationships>
</file>

<file path=ppt/drawings/_rels/vmlDrawing1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emf"/></Relationships>
</file>

<file path=ppt/drawings/_rels/vmlDrawing1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emf"/></Relationships>
</file>

<file path=ppt/drawings/_rels/vmlDrawing1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5.emf"/></Relationships>
</file>

<file path=ppt/drawings/_rels/vmlDrawing1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emf"/></Relationships>
</file>

<file path=ppt/drawings/_rels/vmlDrawing1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1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emf"/></Relationships>
</file>

<file path=ppt/drawings/_rels/vmlDrawing1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1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2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2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2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emf"/></Relationships>
</file>

<file path=ppt/drawings/_rels/vmlDrawing2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emf"/></Relationships>
</file>

<file path=ppt/drawings/_rels/vmlDrawing2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emf"/></Relationships>
</file>

<file path=ppt/drawings/_rels/vmlDrawing2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emf"/></Relationships>
</file>

<file path=ppt/drawings/_rels/vmlDrawing2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emf"/></Relationships>
</file>

<file path=ppt/drawings/_rels/vmlDrawing2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emf"/></Relationships>
</file>

<file path=ppt/drawings/_rels/vmlDrawing2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0.emf"/></Relationships>
</file>

<file path=ppt/drawings/_rels/vmlDrawing2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emf"/></Relationships>
</file>

<file path=ppt/drawings/_rels/vmlDrawing2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2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emf"/></Relationships>
</file>

<file path=ppt/drawings/_rels/vmlDrawing2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emf"/></Relationships>
</file>

<file path=ppt/drawings/_rels/vmlDrawing2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emf"/></Relationships>
</file>

<file path=ppt/drawings/_rels/vmlDrawing2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emf"/></Relationships>
</file>

<file path=ppt/drawings/_rels/vmlDrawing2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2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emf"/></Relationships>
</file>

<file path=ppt/drawings/_rels/vmlDrawing2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emf"/></Relationships>
</file>

<file path=ppt/drawings/_rels/vmlDrawing2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2.emf"/></Relationships>
</file>

<file path=ppt/drawings/_rels/vmlDrawing2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emf"/></Relationships>
</file>

<file path=ppt/drawings/_rels/vmlDrawing2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4.emf"/></Relationships>
</file>

<file path=ppt/drawings/_rels/vmlDrawing2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5.emf"/></Relationships>
</file>

<file path=ppt/drawings/_rels/vmlDrawing2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emf"/></Relationships>
</file>

<file path=ppt/drawings/_rels/vmlDrawing2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7.emf"/></Relationships>
</file>

<file path=ppt/drawings/_rels/vmlDrawing2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emf"/></Relationships>
</file>

<file path=ppt/drawings/_rels/vmlDrawing2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emf"/></Relationships>
</file>

<file path=ppt/drawings/_rels/vmlDrawing2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emf"/></Relationships>
</file>

<file path=ppt/drawings/_rels/vmlDrawing2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2.emf"/></Relationships>
</file>

<file path=ppt/drawings/_rels/vmlDrawing2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3.emf"/></Relationships>
</file>

<file path=ppt/drawings/_rels/vmlDrawing2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4.emf"/></Relationships>
</file>

<file path=ppt/drawings/_rels/vmlDrawing2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5.emf"/></Relationships>
</file>

<file path=ppt/drawings/_rels/vmlDrawing2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6.emf"/></Relationships>
</file>

<file path=ppt/drawings/_rels/vmlDrawing2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7.emf"/></Relationships>
</file>

<file path=ppt/drawings/_rels/vmlDrawing2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8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9.emf"/></Relationships>
</file>

<file path=ppt/drawings/_rels/vmlDrawing2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0.emf"/></Relationships>
</file>

<file path=ppt/drawings/_rels/vmlDrawing2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1.emf"/></Relationships>
</file>

<file path=ppt/drawings/_rels/vmlDrawing2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2.emf"/></Relationships>
</file>

<file path=ppt/drawings/_rels/vmlDrawing2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3.emf"/></Relationships>
</file>

<file path=ppt/drawings/_rels/vmlDrawing2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4.emf"/></Relationships>
</file>

<file path=ppt/drawings/_rels/vmlDrawing2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5.emf"/></Relationships>
</file>

<file path=ppt/drawings/_rels/vmlDrawing2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6.emf"/></Relationships>
</file>

<file path=ppt/drawings/_rels/vmlDrawing2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8.emf"/></Relationships>
</file>

<file path=ppt/drawings/_rels/vmlDrawing2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9.emf"/></Relationships>
</file>

<file path=ppt/drawings/_rels/vmlDrawing2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0.emf"/></Relationships>
</file>

<file path=ppt/drawings/_rels/vmlDrawing2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1.emf"/></Relationships>
</file>

<file path=ppt/drawings/_rels/vmlDrawing2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2.emf"/></Relationships>
</file>

<file path=ppt/drawings/_rels/vmlDrawing2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3.emf"/></Relationships>
</file>

<file path=ppt/drawings/_rels/vmlDrawing2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4.emf"/></Relationships>
</file>

<file path=ppt/drawings/_rels/vmlDrawing2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5.emf"/></Relationships>
</file>

<file path=ppt/drawings/_rels/vmlDrawing2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6.emf"/></Relationships>
</file>

<file path=ppt/drawings/_rels/vmlDrawing2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8.emf"/></Relationships>
</file>

<file path=ppt/drawings/_rels/vmlDrawing2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9.emf"/></Relationships>
</file>

<file path=ppt/drawings/_rels/vmlDrawing2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0.emf"/></Relationships>
</file>

<file path=ppt/drawings/_rels/vmlDrawing2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1.emf"/></Relationships>
</file>

<file path=ppt/drawings/_rels/vmlDrawing2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2.emf"/></Relationships>
</file>

<file path=ppt/drawings/_rels/vmlDrawing2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3.emf"/></Relationships>
</file>

<file path=ppt/drawings/_rels/vmlDrawing2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4.emf"/></Relationships>
</file>

<file path=ppt/drawings/_rels/vmlDrawing2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5.emf"/></Relationships>
</file>

<file path=ppt/drawings/_rels/vmlDrawing2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6.emf"/></Relationships>
</file>

<file path=ppt/drawings/_rels/vmlDrawing2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8.emf"/></Relationships>
</file>

<file path=ppt/drawings/_rels/vmlDrawing2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9.emf"/></Relationships>
</file>

<file path=ppt/drawings/_rels/vmlDrawing2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0.emf"/></Relationships>
</file>

<file path=ppt/drawings/_rels/vmlDrawing2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1.emf"/></Relationships>
</file>

<file path=ppt/drawings/_rels/vmlDrawing2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2.emf"/></Relationships>
</file>

<file path=ppt/drawings/_rels/vmlDrawing2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3.emf"/></Relationships>
</file>

<file path=ppt/drawings/_rels/vmlDrawing2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4.emf"/></Relationships>
</file>

<file path=ppt/drawings/_rels/vmlDrawing2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5.emf"/></Relationships>
</file>

<file path=ppt/drawings/_rels/vmlDrawing2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7.emf"/></Relationships>
</file>

<file path=ppt/drawings/_rels/vmlDrawing2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8.emf"/></Relationships>
</file>

<file path=ppt/drawings/_rels/vmlDrawing2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9.emf"/></Relationships>
</file>

<file path=ppt/drawings/_rels/vmlDrawing2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0.emf"/></Relationships>
</file>

<file path=ppt/drawings/_rels/vmlDrawing2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1.emf"/></Relationships>
</file>

<file path=ppt/drawings/_rels/vmlDrawing2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2.emf"/></Relationships>
</file>

<file path=ppt/drawings/_rels/vmlDrawing2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3.emf"/></Relationships>
</file>

<file path=ppt/drawings/_rels/vmlDrawing2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4.emf"/></Relationships>
</file>

<file path=ppt/drawings/_rels/vmlDrawing2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6.emf"/></Relationships>
</file>

<file path=ppt/drawings/_rels/vmlDrawing2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7.emf"/></Relationships>
</file>

<file path=ppt/drawings/_rels/vmlDrawing2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8.emf"/></Relationships>
</file>

<file path=ppt/drawings/_rels/vmlDrawing2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9.emf"/></Relationships>
</file>

<file path=ppt/drawings/_rels/vmlDrawing2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0.emf"/></Relationships>
</file>

<file path=ppt/drawings/_rels/vmlDrawing2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1.emf"/></Relationships>
</file>

<file path=ppt/drawings/_rels/vmlDrawing2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2.emf"/></Relationships>
</file>

<file path=ppt/drawings/_rels/vmlDrawing2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3.emf"/></Relationships>
</file>

<file path=ppt/drawings/_rels/vmlDrawing2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5.emf"/></Relationships>
</file>

<file path=ppt/drawings/_rels/vmlDrawing3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6.emf"/></Relationships>
</file>

<file path=ppt/drawings/_rels/vmlDrawing3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7.emf"/></Relationships>
</file>

<file path=ppt/drawings/_rels/vmlDrawing3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8.emf"/></Relationships>
</file>

<file path=ppt/drawings/_rels/vmlDrawing3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9.emf"/></Relationships>
</file>

<file path=ppt/drawings/_rels/vmlDrawing3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0.emf"/></Relationships>
</file>

<file path=ppt/drawings/_rels/vmlDrawing3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1.emf"/></Relationships>
</file>

<file path=ppt/drawings/_rels/vmlDrawing3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2.emf"/></Relationships>
</file>

<file path=ppt/drawings/_rels/vmlDrawing3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3.emf"/></Relationships>
</file>

<file path=ppt/drawings/_rels/vmlDrawing3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5.emf"/></Relationships>
</file>

<file path=ppt/drawings/_rels/vmlDrawing3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6.emf"/></Relationships>
</file>

<file path=ppt/drawings/_rels/vmlDrawing3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7.emf"/></Relationships>
</file>

<file path=ppt/drawings/_rels/vmlDrawing3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8.emf"/></Relationships>
</file>

<file path=ppt/drawings/_rels/vmlDrawing3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9.emf"/></Relationships>
</file>

<file path=ppt/drawings/_rels/vmlDrawing3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0.emf"/></Relationships>
</file>

<file path=ppt/drawings/_rels/vmlDrawing3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1.emf"/></Relationships>
</file>

<file path=ppt/drawings/_rels/vmlDrawing3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2.emf"/></Relationships>
</file>

<file path=ppt/drawings/_rels/vmlDrawing3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3.emf"/></Relationships>
</file>

<file path=ppt/drawings/_rels/vmlDrawing3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5500694" y="130710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(R) –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语文文字运用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–GZ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5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6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7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8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9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0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1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2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3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4.v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5.v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6.v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7.v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8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9.v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0.v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1.v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2.v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3.v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4.v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5.v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6.v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7.v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8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9.v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0.v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1.v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2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3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4.v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5.v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6.v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7.v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8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9.v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0.v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1.v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2.v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3.v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4.v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5.v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6.v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7.v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8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9.v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0.v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1.v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2.v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3.v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4.v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5.v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6.v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7.v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9.v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0.v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1.v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2.v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3.v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4.v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5.v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6.v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7.v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9.v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0.v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1.v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2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3.v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4.v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5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6.v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7.v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9.v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0.v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1.v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2.v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3.v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4.v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5.v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6.v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7.v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8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9.v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0.v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1.v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2.v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3.v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4.v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5.v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6.v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7.v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8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9.v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0.v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1.v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2.v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3.v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4.v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5.v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6.v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7.v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8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9.v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0.v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1.v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2.v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3.vml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4.v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5.v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6.vml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7.vm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8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9.v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0.vml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1.v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2.vml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3.v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4.v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5.v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6.vml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7.vml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8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9.vml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0.v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1.v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2.vml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3.v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4.vml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5.v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6.v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7.vml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8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9.vml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0.vml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1.v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2.vml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3.vml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4.vml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5.vml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6.vml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7.vml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8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9.vml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0.vml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1.v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2.vml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3.vml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4.v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5.vml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6.vml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7.vml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9.vml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0.vml"/></Relationships>
</file>

<file path=ppt/slides/_rels/slide2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1.vml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2.vml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3.vml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4.vml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5.vml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6.vml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7.vml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9.vml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0.vml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1.vml"/></Relationships>
</file>

<file path=ppt/slides/_rels/slide3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2.vml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3.vml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4.vml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5.vml"/></Relationships>
</file>

<file path=ppt/slides/_rels/slide3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6.vml"/></Relationships>
</file>

<file path=ppt/slides/_rels/slide3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7.vml"/></Relationships>
</file>

<file path=ppt/slides/_rels/slide3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9.vml"/></Relationships>
</file>

<file path=ppt/slides/_rels/slide3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0.vml"/></Relationships>
</file>

<file path=ppt/slides/_rels/slide3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1.vml"/></Relationships>
</file>

<file path=ppt/slides/_rels/slide3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2.vml"/></Relationships>
</file>

<file path=ppt/slides/_rels/slide3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3.vml"/></Relationships>
</file>

<file path=ppt/slides/_rels/slide3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4.vml"/></Relationships>
</file>

<file path=ppt/slides/_rels/slide3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5.vml"/></Relationships>
</file>

<file path=ppt/slides/_rels/slide3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6.vml"/></Relationships>
</file>

<file path=ppt/slides/_rels/slide3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7.vml"/></Relationships>
</file>

<file path=ppt/slides/_rels/slide3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9.vml"/></Relationships>
</file>

<file path=ppt/slides/_rels/slide3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5963" y="2803525"/>
            <a:ext cx="5170487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10242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02402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103426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104450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105474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10649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663575" y="2041525"/>
          <a:ext cx="7818438" cy="2773363"/>
        </p:xfrm>
        <a:graphic>
          <a:graphicData uri="http://schemas.openxmlformats.org/presentationml/2006/ole">
            <p:oleObj spid="_x0000_s107522" name="文档" r:id="rId3" imgW="7817915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669925" y="1946275"/>
          <a:ext cx="7740650" cy="3933825"/>
        </p:xfrm>
        <a:graphic>
          <a:graphicData uri="http://schemas.openxmlformats.org/presentationml/2006/ole">
            <p:oleObj spid="_x0000_s108546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663575" y="1973275"/>
          <a:ext cx="7818438" cy="3170237"/>
        </p:xfrm>
        <a:graphic>
          <a:graphicData uri="http://schemas.openxmlformats.org/presentationml/2006/ole">
            <p:oleObj spid="_x0000_s109570" name="文档" r:id="rId3" imgW="7817915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11059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111618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58813" y="2541588"/>
          <a:ext cx="7762875" cy="2157412"/>
        </p:xfrm>
        <a:graphic>
          <a:graphicData uri="http://schemas.openxmlformats.org/presentationml/2006/ole">
            <p:oleObj spid="_x0000_s11266" name="文档" r:id="rId3" imgW="7817915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112642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1366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11469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673100" y="1514492"/>
          <a:ext cx="7799388" cy="4414838"/>
        </p:xfrm>
        <a:graphic>
          <a:graphicData uri="http://schemas.openxmlformats.org/presentationml/2006/ole">
            <p:oleObj spid="_x0000_s115714" name="文档" r:id="rId3" imgW="7798836" imgH="44150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116738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673100" y="1404958"/>
          <a:ext cx="7799388" cy="4953000"/>
        </p:xfrm>
        <a:graphic>
          <a:graphicData uri="http://schemas.openxmlformats.org/presentationml/2006/ole">
            <p:oleObj spid="_x0000_s117762" name="文档" r:id="rId3" imgW="7798836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6" name="Object 2"/>
          <p:cNvGraphicFramePr>
            <a:graphicFrameLocks noChangeAspect="1"/>
          </p:cNvGraphicFramePr>
          <p:nvPr/>
        </p:nvGraphicFramePr>
        <p:xfrm>
          <a:off x="669925" y="3136900"/>
          <a:ext cx="7740650" cy="765175"/>
        </p:xfrm>
        <a:graphic>
          <a:graphicData uri="http://schemas.openxmlformats.org/presentationml/2006/ole">
            <p:oleObj spid="_x0000_s118786" name="文档" r:id="rId3" imgW="7798836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1981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12083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2185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229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673100" y="1482740"/>
          <a:ext cx="7799388" cy="4160838"/>
        </p:xfrm>
        <a:graphic>
          <a:graphicData uri="http://schemas.openxmlformats.org/presentationml/2006/ole">
            <p:oleObj spid="_x0000_s122882" name="文档" r:id="rId3" imgW="7798836" imgH="416051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2390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2493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663575" y="1943100"/>
          <a:ext cx="7818438" cy="2971800"/>
        </p:xfrm>
        <a:graphic>
          <a:graphicData uri="http://schemas.openxmlformats.org/presentationml/2006/ole">
            <p:oleObj spid="_x0000_s125954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663575" y="2028836"/>
          <a:ext cx="7818438" cy="2971800"/>
        </p:xfrm>
        <a:graphic>
          <a:graphicData uri="http://schemas.openxmlformats.org/presentationml/2006/ole">
            <p:oleObj spid="_x0000_s126978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2800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663575" y="1847863"/>
          <a:ext cx="7818438" cy="3367087"/>
        </p:xfrm>
        <a:graphic>
          <a:graphicData uri="http://schemas.openxmlformats.org/presentationml/2006/ole">
            <p:oleObj spid="_x0000_s129026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130050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663575" y="2282835"/>
          <a:ext cx="7818438" cy="2574925"/>
        </p:xfrm>
        <a:graphic>
          <a:graphicData uri="http://schemas.openxmlformats.org/presentationml/2006/ole">
            <p:oleObj spid="_x0000_s131074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3209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3008313"/>
          <a:ext cx="7740650" cy="1371600"/>
        </p:xfrm>
        <a:graphic>
          <a:graphicData uri="http://schemas.openxmlformats.org/presentationml/2006/ole">
            <p:oleObj spid="_x0000_s13314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658813" y="1978025"/>
          <a:ext cx="7762875" cy="3146425"/>
        </p:xfrm>
        <a:graphic>
          <a:graphicData uri="http://schemas.openxmlformats.org/presentationml/2006/ole">
            <p:oleObj spid="_x0000_s133122" name="文档" r:id="rId3" imgW="7817915" imgH="31698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134146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673100" y="1333520"/>
          <a:ext cx="7799388" cy="4953000"/>
        </p:xfrm>
        <a:graphic>
          <a:graphicData uri="http://schemas.openxmlformats.org/presentationml/2006/ole">
            <p:oleObj spid="_x0000_s135170" name="文档" r:id="rId3" imgW="7798836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3619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673100" y="1776425"/>
          <a:ext cx="7799388" cy="3367087"/>
        </p:xfrm>
        <a:graphic>
          <a:graphicData uri="http://schemas.openxmlformats.org/presentationml/2006/ole">
            <p:oleObj spid="_x0000_s137218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138242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139266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140290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673100" y="2028836"/>
          <a:ext cx="7799388" cy="2971800"/>
        </p:xfrm>
        <a:graphic>
          <a:graphicData uri="http://schemas.openxmlformats.org/presentationml/2006/ole">
            <p:oleObj spid="_x0000_s141314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4233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433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669925" y="1541463"/>
          <a:ext cx="7740650" cy="3933825"/>
        </p:xfrm>
        <a:graphic>
          <a:graphicData uri="http://schemas.openxmlformats.org/presentationml/2006/ole">
            <p:oleObj spid="_x0000_s143362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144386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663575" y="1482740"/>
          <a:ext cx="7818438" cy="4160838"/>
        </p:xfrm>
        <a:graphic>
          <a:graphicData uri="http://schemas.openxmlformats.org/presentationml/2006/ole">
            <p:oleObj spid="_x0000_s145410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673100" y="1206520"/>
          <a:ext cx="7799388" cy="5151438"/>
        </p:xfrm>
        <a:graphic>
          <a:graphicData uri="http://schemas.openxmlformats.org/presentationml/2006/ole">
            <p:oleObj spid="_x0000_s146434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673100" y="1135082"/>
          <a:ext cx="7799388" cy="5151438"/>
        </p:xfrm>
        <a:graphic>
          <a:graphicData uri="http://schemas.openxmlformats.org/presentationml/2006/ole">
            <p:oleObj spid="_x0000_s147458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4848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4950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673100" y="1206520"/>
          <a:ext cx="7799388" cy="5151438"/>
        </p:xfrm>
        <a:graphic>
          <a:graphicData uri="http://schemas.openxmlformats.org/presentationml/2006/ole">
            <p:oleObj spid="_x0000_s150530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5155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673100" y="1277958"/>
          <a:ext cx="7799388" cy="5151438"/>
        </p:xfrm>
        <a:graphic>
          <a:graphicData uri="http://schemas.openxmlformats.org/presentationml/2006/ole">
            <p:oleObj spid="_x0000_s152578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935288"/>
          <a:ext cx="7740650" cy="1371600"/>
        </p:xfrm>
        <a:graphic>
          <a:graphicData uri="http://schemas.openxmlformats.org/presentationml/2006/ole">
            <p:oleObj spid="_x0000_s15362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153602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673100" y="1206520"/>
          <a:ext cx="7799388" cy="5151438"/>
        </p:xfrm>
        <a:graphic>
          <a:graphicData uri="http://schemas.openxmlformats.org/presentationml/2006/ole">
            <p:oleObj spid="_x0000_s154626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155650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663575" y="1206520"/>
          <a:ext cx="7818438" cy="5151438"/>
        </p:xfrm>
        <a:graphic>
          <a:graphicData uri="http://schemas.openxmlformats.org/presentationml/2006/ole">
            <p:oleObj spid="_x0000_s156674" name="文档" r:id="rId3" imgW="7817915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5769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669925" y="1924050"/>
          <a:ext cx="7740650" cy="3732213"/>
        </p:xfrm>
        <a:graphic>
          <a:graphicData uri="http://schemas.openxmlformats.org/presentationml/2006/ole">
            <p:oleObj spid="_x0000_s158722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159746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160770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673100" y="2357430"/>
          <a:ext cx="7799388" cy="2000263"/>
        </p:xfrm>
        <a:graphic>
          <a:graphicData uri="http://schemas.openxmlformats.org/presentationml/2006/ole">
            <p:oleObj spid="_x0000_s161794" name="文档" r:id="rId3" imgW="7798836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6281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16386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673100" y="3246439"/>
          <a:ext cx="7799388" cy="396875"/>
        </p:xfrm>
        <a:graphic>
          <a:graphicData uri="http://schemas.openxmlformats.org/presentationml/2006/ole">
            <p:oleObj spid="_x0000_s163842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663575" y="1500204"/>
          <a:ext cx="7818438" cy="4357688"/>
        </p:xfrm>
        <a:graphic>
          <a:graphicData uri="http://schemas.openxmlformats.org/presentationml/2006/ole">
            <p:oleObj spid="_x0000_s164866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663575" y="1943100"/>
          <a:ext cx="7818438" cy="2971800"/>
        </p:xfrm>
        <a:graphic>
          <a:graphicData uri="http://schemas.openxmlformats.org/presentationml/2006/ole">
            <p:oleObj spid="_x0000_s166914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663575" y="1554178"/>
          <a:ext cx="7818438" cy="4160838"/>
        </p:xfrm>
        <a:graphic>
          <a:graphicData uri="http://schemas.openxmlformats.org/presentationml/2006/ole">
            <p:oleObj spid="_x0000_s167938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6896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663575" y="1246206"/>
          <a:ext cx="7818438" cy="4754562"/>
        </p:xfrm>
        <a:graphic>
          <a:graphicData uri="http://schemas.openxmlformats.org/presentationml/2006/ole">
            <p:oleObj spid="_x0000_s169986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171010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72034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658813" y="1670050"/>
          <a:ext cx="7762875" cy="4124325"/>
        </p:xfrm>
        <a:graphic>
          <a:graphicData uri="http://schemas.openxmlformats.org/presentationml/2006/ole">
            <p:oleObj spid="_x0000_s173058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17408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1627188"/>
          <a:ext cx="7740650" cy="4124325"/>
        </p:xfrm>
        <a:graphic>
          <a:graphicData uri="http://schemas.openxmlformats.org/presentationml/2006/ole">
            <p:oleObj spid="_x0000_s17410" name="文档" r:id="rId3" imgW="7798836" imgH="416051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673100" y="2084397"/>
          <a:ext cx="7799388" cy="2773363"/>
        </p:xfrm>
        <a:graphic>
          <a:graphicData uri="http://schemas.openxmlformats.org/presentationml/2006/ole">
            <p:oleObj spid="_x0000_s175106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673100" y="1681178"/>
          <a:ext cx="7799388" cy="3962400"/>
        </p:xfrm>
        <a:graphic>
          <a:graphicData uri="http://schemas.openxmlformats.org/presentationml/2006/ole">
            <p:oleObj spid="_x0000_s176130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658813" y="1627188"/>
          <a:ext cx="7762875" cy="4518025"/>
        </p:xfrm>
        <a:graphic>
          <a:graphicData uri="http://schemas.openxmlformats.org/presentationml/2006/ole">
            <p:oleObj spid="_x0000_s177154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78178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669925" y="1849438"/>
          <a:ext cx="7740650" cy="3338512"/>
        </p:xfrm>
        <a:graphic>
          <a:graphicData uri="http://schemas.openxmlformats.org/presentationml/2006/ole">
            <p:oleObj spid="_x0000_s179202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180226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663575" y="1119206"/>
          <a:ext cx="7818438" cy="4953000"/>
        </p:xfrm>
        <a:graphic>
          <a:graphicData uri="http://schemas.openxmlformats.org/presentationml/2006/ole">
            <p:oleObj spid="_x0000_s181250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8227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663575" y="2239963"/>
          <a:ext cx="7818438" cy="2376487"/>
        </p:xfrm>
        <a:graphic>
          <a:graphicData uri="http://schemas.openxmlformats.org/presentationml/2006/ole">
            <p:oleObj spid="_x0000_s183298" name="文档" r:id="rId3" imgW="7817915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18432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1843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8534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863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18739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8841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673100" y="1389082"/>
          <a:ext cx="7799388" cy="4754562"/>
        </p:xfrm>
        <a:graphic>
          <a:graphicData uri="http://schemas.openxmlformats.org/presentationml/2006/ole">
            <p:oleObj spid="_x0000_s189442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663575" y="1792301"/>
          <a:ext cx="7818438" cy="3565525"/>
        </p:xfrm>
        <a:graphic>
          <a:graphicData uri="http://schemas.openxmlformats.org/presentationml/2006/ole">
            <p:oleObj spid="_x0000_s190466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669925" y="2338388"/>
          <a:ext cx="7740650" cy="4125912"/>
        </p:xfrm>
        <a:graphic>
          <a:graphicData uri="http://schemas.openxmlformats.org/presentationml/2006/ole">
            <p:oleObj spid="_x0000_s191490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5" name="Object 3"/>
          <p:cNvGraphicFramePr>
            <a:graphicFrameLocks noChangeAspect="1"/>
          </p:cNvGraphicFramePr>
          <p:nvPr/>
        </p:nvGraphicFramePr>
        <p:xfrm>
          <a:off x="663575" y="2155835"/>
          <a:ext cx="7818438" cy="2773363"/>
        </p:xfrm>
        <a:graphic>
          <a:graphicData uri="http://schemas.openxmlformats.org/presentationml/2006/ole">
            <p:oleObj spid="_x0000_s192515" name="文档" r:id="rId3" imgW="7817915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193538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673100" y="1389082"/>
          <a:ext cx="7799388" cy="4754562"/>
        </p:xfrm>
        <a:graphic>
          <a:graphicData uri="http://schemas.openxmlformats.org/presentationml/2006/ole">
            <p:oleObj spid="_x0000_s194562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58813" y="1849438"/>
          <a:ext cx="7762875" cy="3338512"/>
        </p:xfrm>
        <a:graphic>
          <a:graphicData uri="http://schemas.openxmlformats.org/presentationml/2006/ole">
            <p:oleObj spid="_x0000_s19458" name="文档" r:id="rId3" imgW="7817915" imgH="336678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195586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9661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669925" y="1627188"/>
          <a:ext cx="7740650" cy="4518025"/>
        </p:xfrm>
        <a:graphic>
          <a:graphicData uri="http://schemas.openxmlformats.org/presentationml/2006/ole">
            <p:oleObj spid="_x0000_s197634" name="文档" r:id="rId3" imgW="7798836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669925" y="2935288"/>
          <a:ext cx="7740650" cy="977900"/>
        </p:xfrm>
        <a:graphic>
          <a:graphicData uri="http://schemas.openxmlformats.org/presentationml/2006/ole">
            <p:oleObj spid="_x0000_s198658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199682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673100" y="1847863"/>
          <a:ext cx="7799388" cy="3367087"/>
        </p:xfrm>
        <a:graphic>
          <a:graphicData uri="http://schemas.openxmlformats.org/presentationml/2006/ole">
            <p:oleObj spid="_x0000_s200706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201730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673100" y="2041536"/>
          <a:ext cx="7799388" cy="2959100"/>
        </p:xfrm>
        <a:graphic>
          <a:graphicData uri="http://schemas.openxmlformats.org/presentationml/2006/ole">
            <p:oleObj spid="_x0000_s202754" name="文档" r:id="rId3" imgW="7798836" imgH="29589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203778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0480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050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0482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0582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663575" y="2041525"/>
          <a:ext cx="7818438" cy="2773363"/>
        </p:xfrm>
        <a:graphic>
          <a:graphicData uri="http://schemas.openxmlformats.org/presentationml/2006/ole">
            <p:oleObj spid="_x0000_s206850" name="文档" r:id="rId3" imgW="7817915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5" name="Object 3"/>
          <p:cNvGraphicFramePr>
            <a:graphicFrameLocks noChangeAspect="1"/>
          </p:cNvGraphicFramePr>
          <p:nvPr/>
        </p:nvGraphicFramePr>
        <p:xfrm>
          <a:off x="663575" y="866794"/>
          <a:ext cx="7818438" cy="5348288"/>
        </p:xfrm>
        <a:graphic>
          <a:graphicData uri="http://schemas.openxmlformats.org/presentationml/2006/ole">
            <p:oleObj spid="_x0000_s207875" name="文档" r:id="rId3" imgW="7817915" imgH="53487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20889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663575" y="1262082"/>
          <a:ext cx="7818438" cy="4953000"/>
        </p:xfrm>
        <a:graphic>
          <a:graphicData uri="http://schemas.openxmlformats.org/presentationml/2006/ole">
            <p:oleObj spid="_x0000_s209922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663575" y="2211397"/>
          <a:ext cx="7818438" cy="2574925"/>
        </p:xfrm>
        <a:graphic>
          <a:graphicData uri="http://schemas.openxmlformats.org/presentationml/2006/ole">
            <p:oleObj spid="_x0000_s210946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119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663575" y="1187468"/>
          <a:ext cx="7818438" cy="4884738"/>
        </p:xfrm>
        <a:graphic>
          <a:graphicData uri="http://schemas.openxmlformats.org/presentationml/2006/ole">
            <p:oleObj spid="_x0000_s212994" name="文档" r:id="rId3" imgW="7817915" imgH="48847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21401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215042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150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1606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673100" y="1644665"/>
          <a:ext cx="7799388" cy="3927475"/>
        </p:xfrm>
        <a:graphic>
          <a:graphicData uri="http://schemas.openxmlformats.org/presentationml/2006/ole">
            <p:oleObj spid="_x0000_s217090" name="文档" r:id="rId3" imgW="7798836" imgH="39279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21811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1913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2016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663575" y="1373205"/>
          <a:ext cx="7818438" cy="4556125"/>
        </p:xfrm>
        <a:graphic>
          <a:graphicData uri="http://schemas.openxmlformats.org/presentationml/2006/ole">
            <p:oleObj spid="_x0000_s221186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22210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4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23234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8" name="Object 2"/>
          <p:cNvGraphicFramePr>
            <a:graphicFrameLocks noChangeAspect="1"/>
          </p:cNvGraphicFramePr>
          <p:nvPr/>
        </p:nvGraphicFramePr>
        <p:xfrm>
          <a:off x="673100" y="1720863"/>
          <a:ext cx="7799388" cy="3565525"/>
        </p:xfrm>
        <a:graphic>
          <a:graphicData uri="http://schemas.openxmlformats.org/presentationml/2006/ole">
            <p:oleObj spid="_x0000_s22425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2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25282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3575" y="1428766"/>
          <a:ext cx="7818438" cy="4357688"/>
        </p:xfrm>
        <a:graphic>
          <a:graphicData uri="http://schemas.openxmlformats.org/presentationml/2006/ole">
            <p:oleObj spid="_x0000_s22530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6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226306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30" name="Object 2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227330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4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28354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8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29378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2" name="Object 2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230402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3142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50" name="Object 2"/>
          <p:cNvGraphicFramePr>
            <a:graphicFrameLocks noChangeAspect="1"/>
          </p:cNvGraphicFramePr>
          <p:nvPr/>
        </p:nvGraphicFramePr>
        <p:xfrm>
          <a:off x="669925" y="2732088"/>
          <a:ext cx="7740650" cy="1371600"/>
        </p:xfrm>
        <a:graphic>
          <a:graphicData uri="http://schemas.openxmlformats.org/presentationml/2006/ole">
            <p:oleObj spid="_x0000_s232450" name="文档" r:id="rId3" imgW="7798836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4" name="Object 2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23347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8" name="Object 2"/>
          <p:cNvGraphicFramePr>
            <a:graphicFrameLocks noChangeAspect="1"/>
          </p:cNvGraphicFramePr>
          <p:nvPr/>
        </p:nvGraphicFramePr>
        <p:xfrm>
          <a:off x="673100" y="2574931"/>
          <a:ext cx="7799388" cy="1782763"/>
        </p:xfrm>
        <a:graphic>
          <a:graphicData uri="http://schemas.openxmlformats.org/presentationml/2006/ole">
            <p:oleObj spid="_x0000_s234498" name="文档" r:id="rId3" imgW="7798836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2" name="Object 2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235522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3554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6" name="Object 2"/>
          <p:cNvGraphicFramePr>
            <a:graphicFrameLocks noChangeAspect="1"/>
          </p:cNvGraphicFramePr>
          <p:nvPr/>
        </p:nvGraphicFramePr>
        <p:xfrm>
          <a:off x="673100" y="2735263"/>
          <a:ext cx="7799388" cy="1385887"/>
        </p:xfrm>
        <a:graphic>
          <a:graphicData uri="http://schemas.openxmlformats.org/presentationml/2006/ole">
            <p:oleObj spid="_x0000_s236546" name="文档" r:id="rId3" imgW="7798836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70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37570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5" name="Object 3"/>
          <p:cNvGraphicFramePr>
            <a:graphicFrameLocks noChangeAspect="1"/>
          </p:cNvGraphicFramePr>
          <p:nvPr/>
        </p:nvGraphicFramePr>
        <p:xfrm>
          <a:off x="663575" y="2155835"/>
          <a:ext cx="7818438" cy="2773363"/>
        </p:xfrm>
        <a:graphic>
          <a:graphicData uri="http://schemas.openxmlformats.org/presentationml/2006/ole">
            <p:oleObj spid="_x0000_s238595" name="文档" r:id="rId3" imgW="7817915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8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239618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2" name="Object 2"/>
          <p:cNvGraphicFramePr>
            <a:graphicFrameLocks noChangeAspect="1"/>
          </p:cNvGraphicFramePr>
          <p:nvPr/>
        </p:nvGraphicFramePr>
        <p:xfrm>
          <a:off x="673100" y="2463809"/>
          <a:ext cx="7799388" cy="2179637"/>
        </p:xfrm>
        <a:graphic>
          <a:graphicData uri="http://schemas.openxmlformats.org/presentationml/2006/ole">
            <p:oleObj spid="_x0000_s240642" name="文档" r:id="rId3" imgW="7798836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4166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90" name="Object 2"/>
          <p:cNvGraphicFramePr>
            <a:graphicFrameLocks noChangeAspect="1"/>
          </p:cNvGraphicFramePr>
          <p:nvPr/>
        </p:nvGraphicFramePr>
        <p:xfrm>
          <a:off x="673100" y="1681178"/>
          <a:ext cx="7799388" cy="3962400"/>
        </p:xfrm>
        <a:graphic>
          <a:graphicData uri="http://schemas.openxmlformats.org/presentationml/2006/ole">
            <p:oleObj spid="_x0000_s242690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4" name="Object 2"/>
          <p:cNvGraphicFramePr>
            <a:graphicFrameLocks noChangeAspect="1"/>
          </p:cNvGraphicFramePr>
          <p:nvPr/>
        </p:nvGraphicFramePr>
        <p:xfrm>
          <a:off x="673100" y="2463809"/>
          <a:ext cx="7799388" cy="2179637"/>
        </p:xfrm>
        <a:graphic>
          <a:graphicData uri="http://schemas.openxmlformats.org/presentationml/2006/ole">
            <p:oleObj spid="_x0000_s243714" name="文档" r:id="rId3" imgW="7798836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4473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2" name="Object 2"/>
          <p:cNvGraphicFramePr>
            <a:graphicFrameLocks noChangeAspect="1"/>
          </p:cNvGraphicFramePr>
          <p:nvPr/>
        </p:nvGraphicFramePr>
        <p:xfrm>
          <a:off x="673100" y="3317877"/>
          <a:ext cx="7799388" cy="396875"/>
        </p:xfrm>
        <a:graphic>
          <a:graphicData uri="http://schemas.openxmlformats.org/presentationml/2006/ole">
            <p:oleObj spid="_x0000_s245762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24578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6" name="Object 2"/>
          <p:cNvGraphicFramePr>
            <a:graphicFrameLocks noChangeAspect="1"/>
          </p:cNvGraphicFramePr>
          <p:nvPr/>
        </p:nvGraphicFramePr>
        <p:xfrm>
          <a:off x="663575" y="1643080"/>
          <a:ext cx="7818438" cy="4357688"/>
        </p:xfrm>
        <a:graphic>
          <a:graphicData uri="http://schemas.openxmlformats.org/presentationml/2006/ole">
            <p:oleObj spid="_x0000_s246786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10" name="Object 2"/>
          <p:cNvGraphicFramePr>
            <a:graphicFrameLocks noChangeAspect="1"/>
          </p:cNvGraphicFramePr>
          <p:nvPr/>
        </p:nvGraphicFramePr>
        <p:xfrm>
          <a:off x="663575" y="1943100"/>
          <a:ext cx="7818438" cy="2971800"/>
        </p:xfrm>
        <a:graphic>
          <a:graphicData uri="http://schemas.openxmlformats.org/presentationml/2006/ole">
            <p:oleObj spid="_x0000_s247810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4" name="Object 2"/>
          <p:cNvGraphicFramePr>
            <a:graphicFrameLocks noChangeAspect="1"/>
          </p:cNvGraphicFramePr>
          <p:nvPr/>
        </p:nvGraphicFramePr>
        <p:xfrm>
          <a:off x="663575" y="1404958"/>
          <a:ext cx="7818438" cy="4953000"/>
        </p:xfrm>
        <a:graphic>
          <a:graphicData uri="http://schemas.openxmlformats.org/presentationml/2006/ole">
            <p:oleObj spid="_x0000_s248834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8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24985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2" name="Object 2"/>
          <p:cNvGraphicFramePr>
            <a:graphicFrameLocks noChangeAspect="1"/>
          </p:cNvGraphicFramePr>
          <p:nvPr/>
        </p:nvGraphicFramePr>
        <p:xfrm>
          <a:off x="663575" y="1609740"/>
          <a:ext cx="7818438" cy="3962400"/>
        </p:xfrm>
        <a:graphic>
          <a:graphicData uri="http://schemas.openxmlformats.org/presentationml/2006/ole">
            <p:oleObj spid="_x0000_s250882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6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251906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30" name="Object 2"/>
          <p:cNvGraphicFramePr>
            <a:graphicFrameLocks noChangeAspect="1"/>
          </p:cNvGraphicFramePr>
          <p:nvPr/>
        </p:nvGraphicFramePr>
        <p:xfrm>
          <a:off x="663575" y="2536825"/>
          <a:ext cx="7818438" cy="1782763"/>
        </p:xfrm>
        <a:graphic>
          <a:graphicData uri="http://schemas.openxmlformats.org/presentationml/2006/ole">
            <p:oleObj spid="_x0000_s252930" name="文档" r:id="rId3" imgW="7817915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4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253954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5497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2" name="Object 2"/>
          <p:cNvGraphicFramePr>
            <a:graphicFrameLocks noChangeAspect="1"/>
          </p:cNvGraphicFramePr>
          <p:nvPr/>
        </p:nvGraphicFramePr>
        <p:xfrm>
          <a:off x="673100" y="2338388"/>
          <a:ext cx="7799388" cy="2179637"/>
        </p:xfrm>
        <a:graphic>
          <a:graphicData uri="http://schemas.openxmlformats.org/presentationml/2006/ole">
            <p:oleObj spid="_x0000_s256002" name="文档" r:id="rId3" imgW="7798836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25602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6" name="Object 2"/>
          <p:cNvGraphicFramePr>
            <a:graphicFrameLocks noChangeAspect="1"/>
          </p:cNvGraphicFramePr>
          <p:nvPr/>
        </p:nvGraphicFramePr>
        <p:xfrm>
          <a:off x="673100" y="2574931"/>
          <a:ext cx="7799388" cy="1782763"/>
        </p:xfrm>
        <a:graphic>
          <a:graphicData uri="http://schemas.openxmlformats.org/presentationml/2006/ole">
            <p:oleObj spid="_x0000_s257026" name="文档" r:id="rId3" imgW="7798836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50" name="Object 2"/>
          <p:cNvGraphicFramePr>
            <a:graphicFrameLocks noChangeAspect="1"/>
          </p:cNvGraphicFramePr>
          <p:nvPr/>
        </p:nvGraphicFramePr>
        <p:xfrm>
          <a:off x="673100" y="2536825"/>
          <a:ext cx="7799388" cy="1782763"/>
        </p:xfrm>
        <a:graphic>
          <a:graphicData uri="http://schemas.openxmlformats.org/presentationml/2006/ole">
            <p:oleObj spid="_x0000_s258050" name="文档" r:id="rId3" imgW="7798836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4" name="Object 2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259074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6009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2" name="Object 2"/>
          <p:cNvGraphicFramePr>
            <a:graphicFrameLocks noChangeAspect="1"/>
          </p:cNvGraphicFramePr>
          <p:nvPr/>
        </p:nvGraphicFramePr>
        <p:xfrm>
          <a:off x="663575" y="1554178"/>
          <a:ext cx="7818438" cy="4160838"/>
        </p:xfrm>
        <a:graphic>
          <a:graphicData uri="http://schemas.openxmlformats.org/presentationml/2006/ole">
            <p:oleObj spid="_x0000_s261122" name="文档" r:id="rId3" imgW="7817915" imgH="416051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6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262146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7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631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4" name="Object 2"/>
          <p:cNvGraphicFramePr>
            <a:graphicFrameLocks noChangeAspect="1"/>
          </p:cNvGraphicFramePr>
          <p:nvPr/>
        </p:nvGraphicFramePr>
        <p:xfrm>
          <a:off x="663575" y="2833688"/>
          <a:ext cx="7818438" cy="1189037"/>
        </p:xfrm>
        <a:graphic>
          <a:graphicData uri="http://schemas.openxmlformats.org/presentationml/2006/ole">
            <p:oleObj spid="_x0000_s264194" name="文档" r:id="rId3" imgW="7817915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8" name="Object 2"/>
          <p:cNvGraphicFramePr>
            <a:graphicFrameLocks noChangeAspect="1"/>
          </p:cNvGraphicFramePr>
          <p:nvPr/>
        </p:nvGraphicFramePr>
        <p:xfrm>
          <a:off x="673100" y="1843088"/>
          <a:ext cx="7799388" cy="3170237"/>
        </p:xfrm>
        <a:graphic>
          <a:graphicData uri="http://schemas.openxmlformats.org/presentationml/2006/ole">
            <p:oleObj spid="_x0000_s265218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2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266242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662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6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6726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90" name="Object 2"/>
          <p:cNvGraphicFramePr>
            <a:graphicFrameLocks noChangeAspect="1"/>
          </p:cNvGraphicFramePr>
          <p:nvPr/>
        </p:nvGraphicFramePr>
        <p:xfrm>
          <a:off x="673100" y="1843088"/>
          <a:ext cx="7799388" cy="3170237"/>
        </p:xfrm>
        <a:graphic>
          <a:graphicData uri="http://schemas.openxmlformats.org/presentationml/2006/ole">
            <p:oleObj spid="_x0000_s268290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4" name="Object 2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269314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8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270338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2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27136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6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7238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10" name="Object 2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273410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4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27443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8" name="Object 2"/>
          <p:cNvGraphicFramePr>
            <a:graphicFrameLocks noChangeAspect="1"/>
          </p:cNvGraphicFramePr>
          <p:nvPr/>
        </p:nvGraphicFramePr>
        <p:xfrm>
          <a:off x="663575" y="2155835"/>
          <a:ext cx="7818438" cy="2773363"/>
        </p:xfrm>
        <a:graphic>
          <a:graphicData uri="http://schemas.openxmlformats.org/presentationml/2006/ole">
            <p:oleObj spid="_x0000_s275458" name="文档" r:id="rId3" imgW="7817915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2" name="Object 2"/>
          <p:cNvGraphicFramePr>
            <a:graphicFrameLocks noChangeAspect="1"/>
          </p:cNvGraphicFramePr>
          <p:nvPr/>
        </p:nvGraphicFramePr>
        <p:xfrm>
          <a:off x="673100" y="1643080"/>
          <a:ext cx="7799388" cy="4357688"/>
        </p:xfrm>
        <a:graphic>
          <a:graphicData uri="http://schemas.openxmlformats.org/presentationml/2006/ole">
            <p:oleObj spid="_x0000_s276482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27650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6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277506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30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78530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4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27955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78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28057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1602" name="Object 2"/>
          <p:cNvGraphicFramePr>
            <a:graphicFrameLocks noChangeAspect="1"/>
          </p:cNvGraphicFramePr>
          <p:nvPr/>
        </p:nvGraphicFramePr>
        <p:xfrm>
          <a:off x="663575" y="1357328"/>
          <a:ext cx="7818438" cy="4357688"/>
        </p:xfrm>
        <a:graphic>
          <a:graphicData uri="http://schemas.openxmlformats.org/presentationml/2006/ole">
            <p:oleObj spid="_x0000_s281602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6" name="Object 2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282626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50" name="Object 2"/>
          <p:cNvGraphicFramePr>
            <a:graphicFrameLocks noChangeAspect="1"/>
          </p:cNvGraphicFramePr>
          <p:nvPr/>
        </p:nvGraphicFramePr>
        <p:xfrm>
          <a:off x="673100" y="1389082"/>
          <a:ext cx="7799388" cy="4754562"/>
        </p:xfrm>
        <a:graphic>
          <a:graphicData uri="http://schemas.openxmlformats.org/presentationml/2006/ole">
            <p:oleObj spid="_x0000_s283650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4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284674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8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28569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2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286722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8674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6" name="Object 2"/>
          <p:cNvGraphicFramePr>
            <a:graphicFrameLocks noChangeAspect="1"/>
          </p:cNvGraphicFramePr>
          <p:nvPr/>
        </p:nvGraphicFramePr>
        <p:xfrm>
          <a:off x="673100" y="3132138"/>
          <a:ext cx="7799388" cy="593725"/>
        </p:xfrm>
        <a:graphic>
          <a:graphicData uri="http://schemas.openxmlformats.org/presentationml/2006/ole">
            <p:oleObj spid="_x0000_s287746" name="文档" r:id="rId3" imgW="7798836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70" name="Object 2"/>
          <p:cNvGraphicFramePr>
            <a:graphicFrameLocks noChangeAspect="1"/>
          </p:cNvGraphicFramePr>
          <p:nvPr/>
        </p:nvGraphicFramePr>
        <p:xfrm>
          <a:off x="673100" y="1277958"/>
          <a:ext cx="7799388" cy="5151438"/>
        </p:xfrm>
        <a:graphic>
          <a:graphicData uri="http://schemas.openxmlformats.org/presentationml/2006/ole">
            <p:oleObj spid="_x0000_s288770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4" name="Object 2"/>
          <p:cNvGraphicFramePr>
            <a:graphicFrameLocks noChangeAspect="1"/>
          </p:cNvGraphicFramePr>
          <p:nvPr/>
        </p:nvGraphicFramePr>
        <p:xfrm>
          <a:off x="673100" y="1847863"/>
          <a:ext cx="7799388" cy="3367087"/>
        </p:xfrm>
        <a:graphic>
          <a:graphicData uri="http://schemas.openxmlformats.org/presentationml/2006/ole">
            <p:oleObj spid="_x0000_s289794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8" name="Object 2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290818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2" name="Object 2"/>
          <p:cNvGraphicFramePr>
            <a:graphicFrameLocks noChangeAspect="1"/>
          </p:cNvGraphicFramePr>
          <p:nvPr/>
        </p:nvGraphicFramePr>
        <p:xfrm>
          <a:off x="673100" y="1571642"/>
          <a:ext cx="7799388" cy="4357688"/>
        </p:xfrm>
        <a:graphic>
          <a:graphicData uri="http://schemas.openxmlformats.org/presentationml/2006/ole">
            <p:oleObj spid="_x0000_s291842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6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9286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9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9389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4" name="Object 2"/>
          <p:cNvGraphicFramePr>
            <a:graphicFrameLocks noChangeAspect="1"/>
          </p:cNvGraphicFramePr>
          <p:nvPr/>
        </p:nvGraphicFramePr>
        <p:xfrm>
          <a:off x="663575" y="1957398"/>
          <a:ext cx="7818438" cy="2971800"/>
        </p:xfrm>
        <a:graphic>
          <a:graphicData uri="http://schemas.openxmlformats.org/presentationml/2006/ole">
            <p:oleObj spid="_x0000_s294914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8" name="Object 2"/>
          <p:cNvGraphicFramePr>
            <a:graphicFrameLocks noChangeAspect="1"/>
          </p:cNvGraphicFramePr>
          <p:nvPr/>
        </p:nvGraphicFramePr>
        <p:xfrm>
          <a:off x="663575" y="1081108"/>
          <a:ext cx="7818438" cy="5348288"/>
        </p:xfrm>
        <a:graphic>
          <a:graphicData uri="http://schemas.openxmlformats.org/presentationml/2006/ole">
            <p:oleObj spid="_x0000_s295938" name="文档" r:id="rId3" imgW="7817915" imgH="53487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2" name="Object 2"/>
          <p:cNvGraphicFramePr>
            <a:graphicFrameLocks noChangeAspect="1"/>
          </p:cNvGraphicFramePr>
          <p:nvPr/>
        </p:nvGraphicFramePr>
        <p:xfrm>
          <a:off x="663575" y="1444643"/>
          <a:ext cx="7818438" cy="4556125"/>
        </p:xfrm>
        <a:graphic>
          <a:graphicData uri="http://schemas.openxmlformats.org/presentationml/2006/ole">
            <p:oleObj spid="_x0000_s296962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3575" y="2041525"/>
          <a:ext cx="7818438" cy="2773363"/>
        </p:xfrm>
        <a:graphic>
          <a:graphicData uri="http://schemas.openxmlformats.org/presentationml/2006/ole">
            <p:oleObj spid="_x0000_s29698" name="文档" r:id="rId3" imgW="7817915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6" name="Object 2"/>
          <p:cNvGraphicFramePr>
            <a:graphicFrameLocks noChangeAspect="1"/>
          </p:cNvGraphicFramePr>
          <p:nvPr/>
        </p:nvGraphicFramePr>
        <p:xfrm>
          <a:off x="663575" y="2141538"/>
          <a:ext cx="7818438" cy="2574925"/>
        </p:xfrm>
        <a:graphic>
          <a:graphicData uri="http://schemas.openxmlformats.org/presentationml/2006/ole">
            <p:oleObj spid="_x0000_s297986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1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9901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4" name="Object 2"/>
          <p:cNvGraphicFramePr>
            <a:graphicFrameLocks noChangeAspect="1"/>
          </p:cNvGraphicFramePr>
          <p:nvPr/>
        </p:nvGraphicFramePr>
        <p:xfrm>
          <a:off x="663575" y="1297007"/>
          <a:ext cx="7818438" cy="4918075"/>
        </p:xfrm>
        <a:graphic>
          <a:graphicData uri="http://schemas.openxmlformats.org/presentationml/2006/ole">
            <p:oleObj spid="_x0000_s300034" name="文档" r:id="rId3" imgW="7817915" imgH="49186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8" name="Object 2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301058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2" name="Object 2"/>
          <p:cNvGraphicFramePr>
            <a:graphicFrameLocks noChangeAspect="1"/>
          </p:cNvGraphicFramePr>
          <p:nvPr/>
        </p:nvGraphicFramePr>
        <p:xfrm>
          <a:off x="673100" y="1573227"/>
          <a:ext cx="7799388" cy="3927475"/>
        </p:xfrm>
        <a:graphic>
          <a:graphicData uri="http://schemas.openxmlformats.org/presentationml/2006/ole">
            <p:oleObj spid="_x0000_s302082" name="文档" r:id="rId3" imgW="7798836" imgH="39279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6" name="Object 2"/>
          <p:cNvGraphicFramePr>
            <a:graphicFrameLocks noChangeAspect="1"/>
          </p:cNvGraphicFramePr>
          <p:nvPr/>
        </p:nvGraphicFramePr>
        <p:xfrm>
          <a:off x="673100" y="2481271"/>
          <a:ext cx="7799388" cy="2162175"/>
        </p:xfrm>
        <a:graphic>
          <a:graphicData uri="http://schemas.openxmlformats.org/presentationml/2006/ole">
            <p:oleObj spid="_x0000_s303106" name="文档" r:id="rId3" imgW="7798836" imgH="21623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30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304130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5" name="Object 3"/>
          <p:cNvGraphicFramePr>
            <a:graphicFrameLocks noChangeAspect="1"/>
          </p:cNvGraphicFramePr>
          <p:nvPr/>
        </p:nvGraphicFramePr>
        <p:xfrm>
          <a:off x="673100" y="1906588"/>
          <a:ext cx="7799388" cy="3044825"/>
        </p:xfrm>
        <a:graphic>
          <a:graphicData uri="http://schemas.openxmlformats.org/presentationml/2006/ole">
            <p:oleObj spid="_x0000_s305155" name="文档" r:id="rId3" imgW="7798836" imgH="30449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8" name="Object 2"/>
          <p:cNvGraphicFramePr>
            <a:graphicFrameLocks noChangeAspect="1"/>
          </p:cNvGraphicFramePr>
          <p:nvPr/>
        </p:nvGraphicFramePr>
        <p:xfrm>
          <a:off x="673100" y="2149475"/>
          <a:ext cx="7799388" cy="2559050"/>
        </p:xfrm>
        <a:graphic>
          <a:graphicData uri="http://schemas.openxmlformats.org/presentationml/2006/ole">
            <p:oleObj spid="_x0000_s306178" name="文档" r:id="rId3" imgW="7798836" imgH="25582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2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307202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3575" y="1744663"/>
          <a:ext cx="7818438" cy="3367087"/>
        </p:xfrm>
        <a:graphic>
          <a:graphicData uri="http://schemas.openxmlformats.org/presentationml/2006/ole">
            <p:oleObj spid="_x0000_s3074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30722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6" name="Object 2"/>
          <p:cNvGraphicFramePr>
            <a:graphicFrameLocks noChangeAspect="1"/>
          </p:cNvGraphicFramePr>
          <p:nvPr/>
        </p:nvGraphicFramePr>
        <p:xfrm>
          <a:off x="673100" y="1222396"/>
          <a:ext cx="7799388" cy="5207000"/>
        </p:xfrm>
        <a:graphic>
          <a:graphicData uri="http://schemas.openxmlformats.org/presentationml/2006/ole">
            <p:oleObj spid="_x0000_s308226" name="文档" r:id="rId3" imgW="7798836" imgH="52073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50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309250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4" name="Object 2"/>
          <p:cNvGraphicFramePr>
            <a:graphicFrameLocks noChangeAspect="1"/>
          </p:cNvGraphicFramePr>
          <p:nvPr/>
        </p:nvGraphicFramePr>
        <p:xfrm>
          <a:off x="673100" y="1847863"/>
          <a:ext cx="7799388" cy="3367087"/>
        </p:xfrm>
        <a:graphic>
          <a:graphicData uri="http://schemas.openxmlformats.org/presentationml/2006/ole">
            <p:oleObj spid="_x0000_s310274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8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311298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2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312322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6" name="Object 2"/>
          <p:cNvGraphicFramePr>
            <a:graphicFrameLocks noChangeAspect="1"/>
          </p:cNvGraphicFramePr>
          <p:nvPr/>
        </p:nvGraphicFramePr>
        <p:xfrm>
          <a:off x="663575" y="1482740"/>
          <a:ext cx="7818438" cy="4160838"/>
        </p:xfrm>
        <a:graphic>
          <a:graphicData uri="http://schemas.openxmlformats.org/presentationml/2006/ole">
            <p:oleObj spid="_x0000_s313346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70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314370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4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315394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8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316418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2" name="Object 2"/>
          <p:cNvGraphicFramePr>
            <a:graphicFrameLocks noChangeAspect="1"/>
          </p:cNvGraphicFramePr>
          <p:nvPr/>
        </p:nvGraphicFramePr>
        <p:xfrm>
          <a:off x="673100" y="2084397"/>
          <a:ext cx="7799388" cy="2773363"/>
        </p:xfrm>
        <a:graphic>
          <a:graphicData uri="http://schemas.openxmlformats.org/presentationml/2006/ole">
            <p:oleObj spid="_x0000_s317442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73100" y="1901837"/>
          <a:ext cx="7799388" cy="3170237"/>
        </p:xfrm>
        <a:graphic>
          <a:graphicData uri="http://schemas.openxmlformats.org/presentationml/2006/ole">
            <p:oleObj spid="_x0000_s31746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6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318466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490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319490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4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320514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32153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2" name="Object 2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32256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6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32358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10" name="Object 2"/>
          <p:cNvGraphicFramePr>
            <a:graphicFrameLocks noChangeAspect="1"/>
          </p:cNvGraphicFramePr>
          <p:nvPr/>
        </p:nvGraphicFramePr>
        <p:xfrm>
          <a:off x="663575" y="1546225"/>
          <a:ext cx="7818438" cy="3763963"/>
        </p:xfrm>
        <a:graphic>
          <a:graphicData uri="http://schemas.openxmlformats.org/presentationml/2006/ole">
            <p:oleObj spid="_x0000_s324610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4" name="Object 2"/>
          <p:cNvGraphicFramePr>
            <a:graphicFrameLocks noChangeAspect="1"/>
          </p:cNvGraphicFramePr>
          <p:nvPr/>
        </p:nvGraphicFramePr>
        <p:xfrm>
          <a:off x="673100" y="2735263"/>
          <a:ext cx="7799388" cy="1385887"/>
        </p:xfrm>
        <a:graphic>
          <a:graphicData uri="http://schemas.openxmlformats.org/presentationml/2006/ole">
            <p:oleObj spid="_x0000_s325634" name="文档" r:id="rId3" imgW="7798836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8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326658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2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327682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3136900"/>
          <a:ext cx="7740650" cy="1179513"/>
        </p:xfrm>
        <a:graphic>
          <a:graphicData uri="http://schemas.openxmlformats.org/presentationml/2006/ole">
            <p:oleObj spid="_x0000_s327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6" name="Object 2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328706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30" name="Object 2"/>
          <p:cNvGraphicFramePr>
            <a:graphicFrameLocks noChangeAspect="1"/>
          </p:cNvGraphicFramePr>
          <p:nvPr/>
        </p:nvGraphicFramePr>
        <p:xfrm>
          <a:off x="669925" y="2636838"/>
          <a:ext cx="7740650" cy="1573212"/>
        </p:xfrm>
        <a:graphic>
          <a:graphicData uri="http://schemas.openxmlformats.org/presentationml/2006/ole">
            <p:oleObj spid="_x0000_s329730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3575" y="854075"/>
          <a:ext cx="7818438" cy="5151438"/>
        </p:xfrm>
        <a:graphic>
          <a:graphicData uri="http://schemas.openxmlformats.org/presentationml/2006/ole">
            <p:oleObj spid="_x0000_s33794" name="文档" r:id="rId3" imgW="7817915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73100" y="1206520"/>
          <a:ext cx="7799388" cy="5151438"/>
        </p:xfrm>
        <a:graphic>
          <a:graphicData uri="http://schemas.openxmlformats.org/presentationml/2006/ole">
            <p:oleObj spid="_x0000_s34818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35842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36866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789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73100" y="1465263"/>
          <a:ext cx="7799388" cy="3927475"/>
        </p:xfrm>
        <a:graphic>
          <a:graphicData uri="http://schemas.openxmlformats.org/presentationml/2006/ole">
            <p:oleObj spid="_x0000_s38914" name="文档" r:id="rId3" imgW="7798836" imgH="39279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39938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3575" y="2536825"/>
          <a:ext cx="7818438" cy="1782763"/>
        </p:xfrm>
        <a:graphic>
          <a:graphicData uri="http://schemas.openxmlformats.org/presentationml/2006/ole">
            <p:oleObj spid="_x0000_s4098" name="文档" r:id="rId3" imgW="7817915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1265238"/>
          <a:ext cx="7740650" cy="5305425"/>
        </p:xfrm>
        <a:graphic>
          <a:graphicData uri="http://schemas.openxmlformats.org/presentationml/2006/ole">
            <p:oleObj spid="_x0000_s40962" name="文档" r:id="rId3" imgW="7798836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4198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4301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3575" y="1943100"/>
          <a:ext cx="7818438" cy="2971800"/>
        </p:xfrm>
        <a:graphic>
          <a:graphicData uri="http://schemas.openxmlformats.org/presentationml/2006/ole">
            <p:oleObj spid="_x0000_s44034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3575" y="938232"/>
          <a:ext cx="7818438" cy="5348288"/>
        </p:xfrm>
        <a:graphic>
          <a:graphicData uri="http://schemas.openxmlformats.org/presentationml/2006/ole">
            <p:oleObj spid="_x0000_s45058" name="文档" r:id="rId3" imgW="7817915" imgH="53487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4608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3575" y="1119206"/>
          <a:ext cx="7818438" cy="4953000"/>
        </p:xfrm>
        <a:graphic>
          <a:graphicData uri="http://schemas.openxmlformats.org/presentationml/2006/ole">
            <p:oleObj spid="_x0000_s47106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3575" y="2282835"/>
          <a:ext cx="7818438" cy="2574925"/>
        </p:xfrm>
        <a:graphic>
          <a:graphicData uri="http://schemas.openxmlformats.org/presentationml/2006/ole">
            <p:oleObj spid="_x0000_s48130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4915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3575" y="1736739"/>
          <a:ext cx="7818438" cy="3763963"/>
        </p:xfrm>
        <a:graphic>
          <a:graphicData uri="http://schemas.openxmlformats.org/presentationml/2006/ole">
            <p:oleObj spid="_x0000_s50178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3575" y="2338388"/>
          <a:ext cx="7818438" cy="2179637"/>
        </p:xfrm>
        <a:graphic>
          <a:graphicData uri="http://schemas.openxmlformats.org/presentationml/2006/ole">
            <p:oleObj spid="_x0000_s5122" name="文档" r:id="rId3" imgW="7817915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51202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52226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53250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73100" y="1697054"/>
          <a:ext cx="7799388" cy="4160838"/>
        </p:xfrm>
        <a:graphic>
          <a:graphicData uri="http://schemas.openxmlformats.org/presentationml/2006/ole">
            <p:oleObj spid="_x0000_s54274" name="文档" r:id="rId3" imgW="7798836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5529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73100" y="1617663"/>
          <a:ext cx="7799388" cy="3622675"/>
        </p:xfrm>
        <a:graphic>
          <a:graphicData uri="http://schemas.openxmlformats.org/presentationml/2006/ole">
            <p:oleObj spid="_x0000_s56322" name="文档" r:id="rId3" imgW="7798836" imgH="3622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57346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3575" y="1262082"/>
          <a:ext cx="7818438" cy="4953000"/>
        </p:xfrm>
        <a:graphic>
          <a:graphicData uri="http://schemas.openxmlformats.org/presentationml/2006/ole">
            <p:oleObj spid="_x0000_s58370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59394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60418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3575" y="1119206"/>
          <a:ext cx="7818438" cy="4953000"/>
        </p:xfrm>
        <a:graphic>
          <a:graphicData uri="http://schemas.openxmlformats.org/presentationml/2006/ole">
            <p:oleObj spid="_x0000_s6146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6144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73100" y="1681178"/>
          <a:ext cx="7799388" cy="3962400"/>
        </p:xfrm>
        <a:graphic>
          <a:graphicData uri="http://schemas.openxmlformats.org/presentationml/2006/ole">
            <p:oleObj spid="_x0000_s62466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63490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73100" y="1901837"/>
          <a:ext cx="7799388" cy="3170237"/>
        </p:xfrm>
        <a:graphic>
          <a:graphicData uri="http://schemas.openxmlformats.org/presentationml/2006/ole">
            <p:oleObj spid="_x0000_s64514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6553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73100" y="1052513"/>
          <a:ext cx="7799388" cy="4754562"/>
        </p:xfrm>
        <a:graphic>
          <a:graphicData uri="http://schemas.openxmlformats.org/presentationml/2006/ole">
            <p:oleObj spid="_x0000_s66562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73100" y="2214554"/>
          <a:ext cx="7799388" cy="2376487"/>
        </p:xfrm>
        <a:graphic>
          <a:graphicData uri="http://schemas.openxmlformats.org/presentationml/2006/ole">
            <p:oleObj spid="_x0000_s67586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73100" y="1720863"/>
          <a:ext cx="7799388" cy="3565525"/>
        </p:xfrm>
        <a:graphic>
          <a:graphicData uri="http://schemas.openxmlformats.org/presentationml/2006/ole">
            <p:oleObj spid="_x0000_s68610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6963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9" name="Object 3"/>
          <p:cNvGraphicFramePr>
            <a:graphicFrameLocks noChangeAspect="1"/>
          </p:cNvGraphicFramePr>
          <p:nvPr/>
        </p:nvGraphicFramePr>
        <p:xfrm>
          <a:off x="663575" y="1847863"/>
          <a:ext cx="7818438" cy="3367087"/>
        </p:xfrm>
        <a:graphic>
          <a:graphicData uri="http://schemas.openxmlformats.org/presentationml/2006/ole">
            <p:oleObj spid="_x0000_s70659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71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73100" y="2392371"/>
          <a:ext cx="7799388" cy="2179637"/>
        </p:xfrm>
        <a:graphic>
          <a:graphicData uri="http://schemas.openxmlformats.org/presentationml/2006/ole">
            <p:oleObj spid="_x0000_s71682" name="文档" r:id="rId3" imgW="7798836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7270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2243138"/>
          <a:ext cx="7740650" cy="2733675"/>
        </p:xfrm>
        <a:graphic>
          <a:graphicData uri="http://schemas.openxmlformats.org/presentationml/2006/ole">
            <p:oleObj spid="_x0000_s73730" name="文档" r:id="rId3" imgW="7798836" imgH="236031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73100" y="2698750"/>
          <a:ext cx="7799388" cy="1460500"/>
        </p:xfrm>
        <a:graphic>
          <a:graphicData uri="http://schemas.openxmlformats.org/presentationml/2006/ole">
            <p:oleObj spid="_x0000_s74754" name="文档" r:id="rId3" imgW="7798836" imgH="14603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69925" y="1604963"/>
          <a:ext cx="7740650" cy="4402137"/>
        </p:xfrm>
        <a:graphic>
          <a:graphicData uri="http://schemas.openxmlformats.org/presentationml/2006/ole">
            <p:oleObj spid="_x0000_s75778" name="文档" r:id="rId3" imgW="7798836" imgH="40356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76802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73100" y="3246439"/>
          <a:ext cx="7799388" cy="396875"/>
        </p:xfrm>
        <a:graphic>
          <a:graphicData uri="http://schemas.openxmlformats.org/presentationml/2006/ole">
            <p:oleObj spid="_x0000_s7782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63575" y="1460520"/>
          <a:ext cx="7818438" cy="4754562"/>
        </p:xfrm>
        <a:graphic>
          <a:graphicData uri="http://schemas.openxmlformats.org/presentationml/2006/ole">
            <p:oleObj spid="_x0000_s78850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63575" y="1538302"/>
          <a:ext cx="7818438" cy="3962400"/>
        </p:xfrm>
        <a:graphic>
          <a:graphicData uri="http://schemas.openxmlformats.org/presentationml/2006/ole">
            <p:oleObj spid="_x0000_s79874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80898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3575" y="1538302"/>
          <a:ext cx="7818438" cy="3962400"/>
        </p:xfrm>
        <a:graphic>
          <a:graphicData uri="http://schemas.openxmlformats.org/presentationml/2006/ole">
            <p:oleObj spid="_x0000_s8194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8192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663575" y="1792301"/>
          <a:ext cx="7818438" cy="3565525"/>
        </p:xfrm>
        <a:graphic>
          <a:graphicData uri="http://schemas.openxmlformats.org/presentationml/2006/ole">
            <p:oleObj spid="_x0000_s82946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83970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84994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658813" y="2573338"/>
          <a:ext cx="7762875" cy="2157412"/>
        </p:xfrm>
        <a:graphic>
          <a:graphicData uri="http://schemas.openxmlformats.org/presentationml/2006/ole">
            <p:oleObj spid="_x0000_s86018" name="文档" r:id="rId3" imgW="7817915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87042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669925" y="2732088"/>
          <a:ext cx="7740650" cy="1765300"/>
        </p:xfrm>
        <a:graphic>
          <a:graphicData uri="http://schemas.openxmlformats.org/presentationml/2006/ole">
            <p:oleObj spid="_x0000_s88066" name="文档" r:id="rId3" imgW="7798836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89090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69925" y="1733550"/>
          <a:ext cx="7740650" cy="4124325"/>
        </p:xfrm>
        <a:graphic>
          <a:graphicData uri="http://schemas.openxmlformats.org/presentationml/2006/ole">
            <p:oleObj spid="_x0000_s90114" name="文档" r:id="rId3" imgW="7798836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9113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921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69925" y="1733550"/>
          <a:ext cx="7740650" cy="3732213"/>
        </p:xfrm>
        <a:graphic>
          <a:graphicData uri="http://schemas.openxmlformats.org/presentationml/2006/ole">
            <p:oleObj spid="_x0000_s92162" name="文档" r:id="rId3" imgW="7798836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93186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94210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95234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663575" y="1522425"/>
          <a:ext cx="7818438" cy="3763963"/>
        </p:xfrm>
        <a:graphic>
          <a:graphicData uri="http://schemas.openxmlformats.org/presentationml/2006/ole">
            <p:oleObj spid="_x0000_s96258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9728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663575" y="2833688"/>
          <a:ext cx="7818438" cy="1189037"/>
        </p:xfrm>
        <a:graphic>
          <a:graphicData uri="http://schemas.openxmlformats.org/presentationml/2006/ole">
            <p:oleObj spid="_x0000_s98306" name="文档" r:id="rId3" imgW="7817915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99330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100354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101378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510</TotalTime>
  <Words>0</Words>
  <Application>Microsoft Office PowerPoint</Application>
  <PresentationFormat>全屏显示(4:3)</PresentationFormat>
  <Paragraphs>0</Paragraphs>
  <Slides>321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321</vt:i4>
      </vt:variant>
    </vt:vector>
  </HeadingPairs>
  <TitlesOfParts>
    <vt:vector size="323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  <vt:lpstr>幻灯片 173</vt:lpstr>
      <vt:lpstr>幻灯片 174</vt:lpstr>
      <vt:lpstr>幻灯片 175</vt:lpstr>
      <vt:lpstr>幻灯片 176</vt:lpstr>
      <vt:lpstr>幻灯片 177</vt:lpstr>
      <vt:lpstr>幻灯片 178</vt:lpstr>
      <vt:lpstr>幻灯片 179</vt:lpstr>
      <vt:lpstr>幻灯片 180</vt:lpstr>
      <vt:lpstr>幻灯片 181</vt:lpstr>
      <vt:lpstr>幻灯片 182</vt:lpstr>
      <vt:lpstr>幻灯片 183</vt:lpstr>
      <vt:lpstr>幻灯片 184</vt:lpstr>
      <vt:lpstr>幻灯片 185</vt:lpstr>
      <vt:lpstr>幻灯片 186</vt:lpstr>
      <vt:lpstr>幻灯片 187</vt:lpstr>
      <vt:lpstr>幻灯片 188</vt:lpstr>
      <vt:lpstr>幻灯片 189</vt:lpstr>
      <vt:lpstr>幻灯片 190</vt:lpstr>
      <vt:lpstr>幻灯片 191</vt:lpstr>
      <vt:lpstr>幻灯片 192</vt:lpstr>
      <vt:lpstr>幻灯片 193</vt:lpstr>
      <vt:lpstr>幻灯片 194</vt:lpstr>
      <vt:lpstr>幻灯片 195</vt:lpstr>
      <vt:lpstr>幻灯片 196</vt:lpstr>
      <vt:lpstr>幻灯片 197</vt:lpstr>
      <vt:lpstr>幻灯片 198</vt:lpstr>
      <vt:lpstr>幻灯片 199</vt:lpstr>
      <vt:lpstr>幻灯片 200</vt:lpstr>
      <vt:lpstr>幻灯片 201</vt:lpstr>
      <vt:lpstr>幻灯片 202</vt:lpstr>
      <vt:lpstr>幻灯片 203</vt:lpstr>
      <vt:lpstr>幻灯片 204</vt:lpstr>
      <vt:lpstr>幻灯片 205</vt:lpstr>
      <vt:lpstr>幻灯片 206</vt:lpstr>
      <vt:lpstr>幻灯片 207</vt:lpstr>
      <vt:lpstr>幻灯片 208</vt:lpstr>
      <vt:lpstr>幻灯片 209</vt:lpstr>
      <vt:lpstr>幻灯片 210</vt:lpstr>
      <vt:lpstr>幻灯片 211</vt:lpstr>
      <vt:lpstr>幻灯片 212</vt:lpstr>
      <vt:lpstr>幻灯片 213</vt:lpstr>
      <vt:lpstr>幻灯片 214</vt:lpstr>
      <vt:lpstr>幻灯片 215</vt:lpstr>
      <vt:lpstr>幻灯片 216</vt:lpstr>
      <vt:lpstr>幻灯片 217</vt:lpstr>
      <vt:lpstr>幻灯片 218</vt:lpstr>
      <vt:lpstr>幻灯片 219</vt:lpstr>
      <vt:lpstr>幻灯片 220</vt:lpstr>
      <vt:lpstr>幻灯片 221</vt:lpstr>
      <vt:lpstr>幻灯片 222</vt:lpstr>
      <vt:lpstr>幻灯片 223</vt:lpstr>
      <vt:lpstr>幻灯片 224</vt:lpstr>
      <vt:lpstr>幻灯片 225</vt:lpstr>
      <vt:lpstr>幻灯片 226</vt:lpstr>
      <vt:lpstr>幻灯片 227</vt:lpstr>
      <vt:lpstr>幻灯片 228</vt:lpstr>
      <vt:lpstr>幻灯片 229</vt:lpstr>
      <vt:lpstr>幻灯片 230</vt:lpstr>
      <vt:lpstr>幻灯片 231</vt:lpstr>
      <vt:lpstr>幻灯片 232</vt:lpstr>
      <vt:lpstr>幻灯片 233</vt:lpstr>
      <vt:lpstr>幻灯片 234</vt:lpstr>
      <vt:lpstr>幻灯片 235</vt:lpstr>
      <vt:lpstr>幻灯片 236</vt:lpstr>
      <vt:lpstr>幻灯片 237</vt:lpstr>
      <vt:lpstr>幻灯片 238</vt:lpstr>
      <vt:lpstr>幻灯片 239</vt:lpstr>
      <vt:lpstr>幻灯片 240</vt:lpstr>
      <vt:lpstr>幻灯片 241</vt:lpstr>
      <vt:lpstr>幻灯片 242</vt:lpstr>
      <vt:lpstr>幻灯片 243</vt:lpstr>
      <vt:lpstr>幻灯片 244</vt:lpstr>
      <vt:lpstr>幻灯片 245</vt:lpstr>
      <vt:lpstr>幻灯片 246</vt:lpstr>
      <vt:lpstr>幻灯片 247</vt:lpstr>
      <vt:lpstr>幻灯片 248</vt:lpstr>
      <vt:lpstr>幻灯片 249</vt:lpstr>
      <vt:lpstr>幻灯片 250</vt:lpstr>
      <vt:lpstr>幻灯片 251</vt:lpstr>
      <vt:lpstr>幻灯片 252</vt:lpstr>
      <vt:lpstr>幻灯片 253</vt:lpstr>
      <vt:lpstr>幻灯片 254</vt:lpstr>
      <vt:lpstr>幻灯片 255</vt:lpstr>
      <vt:lpstr>幻灯片 256</vt:lpstr>
      <vt:lpstr>幻灯片 257</vt:lpstr>
      <vt:lpstr>幻灯片 258</vt:lpstr>
      <vt:lpstr>幻灯片 259</vt:lpstr>
      <vt:lpstr>幻灯片 260</vt:lpstr>
      <vt:lpstr>幻灯片 261</vt:lpstr>
      <vt:lpstr>幻灯片 262</vt:lpstr>
      <vt:lpstr>幻灯片 263</vt:lpstr>
      <vt:lpstr>幻灯片 264</vt:lpstr>
      <vt:lpstr>幻灯片 265</vt:lpstr>
      <vt:lpstr>幻灯片 266</vt:lpstr>
      <vt:lpstr>幻灯片 267</vt:lpstr>
      <vt:lpstr>幻灯片 268</vt:lpstr>
      <vt:lpstr>幻灯片 269</vt:lpstr>
      <vt:lpstr>幻灯片 270</vt:lpstr>
      <vt:lpstr>幻灯片 271</vt:lpstr>
      <vt:lpstr>幻灯片 272</vt:lpstr>
      <vt:lpstr>幻灯片 273</vt:lpstr>
      <vt:lpstr>幻灯片 274</vt:lpstr>
      <vt:lpstr>幻灯片 275</vt:lpstr>
      <vt:lpstr>幻灯片 276</vt:lpstr>
      <vt:lpstr>幻灯片 277</vt:lpstr>
      <vt:lpstr>幻灯片 278</vt:lpstr>
      <vt:lpstr>幻灯片 279</vt:lpstr>
      <vt:lpstr>幻灯片 280</vt:lpstr>
      <vt:lpstr>幻灯片 281</vt:lpstr>
      <vt:lpstr>幻灯片 282</vt:lpstr>
      <vt:lpstr>幻灯片 283</vt:lpstr>
      <vt:lpstr>幻灯片 284</vt:lpstr>
      <vt:lpstr>幻灯片 285</vt:lpstr>
      <vt:lpstr>幻灯片 286</vt:lpstr>
      <vt:lpstr>幻灯片 287</vt:lpstr>
      <vt:lpstr>幻灯片 288</vt:lpstr>
      <vt:lpstr>幻灯片 289</vt:lpstr>
      <vt:lpstr>幻灯片 290</vt:lpstr>
      <vt:lpstr>幻灯片 291</vt:lpstr>
      <vt:lpstr>幻灯片 292</vt:lpstr>
      <vt:lpstr>幻灯片 293</vt:lpstr>
      <vt:lpstr>幻灯片 294</vt:lpstr>
      <vt:lpstr>幻灯片 295</vt:lpstr>
      <vt:lpstr>幻灯片 296</vt:lpstr>
      <vt:lpstr>幻灯片 297</vt:lpstr>
      <vt:lpstr>幻灯片 298</vt:lpstr>
      <vt:lpstr>幻灯片 299</vt:lpstr>
      <vt:lpstr>幻灯片 300</vt:lpstr>
      <vt:lpstr>幻灯片 301</vt:lpstr>
      <vt:lpstr>幻灯片 302</vt:lpstr>
      <vt:lpstr>幻灯片 303</vt:lpstr>
      <vt:lpstr>幻灯片 304</vt:lpstr>
      <vt:lpstr>幻灯片 305</vt:lpstr>
      <vt:lpstr>幻灯片 306</vt:lpstr>
      <vt:lpstr>幻灯片 307</vt:lpstr>
      <vt:lpstr>幻灯片 308</vt:lpstr>
      <vt:lpstr>幻灯片 309</vt:lpstr>
      <vt:lpstr>幻灯片 310</vt:lpstr>
      <vt:lpstr>幻灯片 311</vt:lpstr>
      <vt:lpstr>幻灯片 312</vt:lpstr>
      <vt:lpstr>幻灯片 313</vt:lpstr>
      <vt:lpstr>幻灯片 314</vt:lpstr>
      <vt:lpstr>幻灯片 315</vt:lpstr>
      <vt:lpstr>幻灯片 316</vt:lpstr>
      <vt:lpstr>幻灯片 317</vt:lpstr>
      <vt:lpstr>幻灯片 318</vt:lpstr>
      <vt:lpstr>幻灯片 319</vt:lpstr>
      <vt:lpstr>幻灯片 320</vt:lpstr>
      <vt:lpstr>幻灯片 321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lmt</cp:lastModifiedBy>
  <cp:revision>75</cp:revision>
  <dcterms:modified xsi:type="dcterms:W3CDTF">2017-06-29T08:26:30Z</dcterms:modified>
</cp:coreProperties>
</file>